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67" r:id="rId4"/>
    <p:sldId id="273" r:id="rId5"/>
    <p:sldId id="274" r:id="rId6"/>
    <p:sldId id="279" r:id="rId7"/>
    <p:sldId id="269" r:id="rId8"/>
    <p:sldId id="280" r:id="rId9"/>
    <p:sldId id="276" r:id="rId10"/>
    <p:sldId id="271" r:id="rId11"/>
    <p:sldId id="272" r:id="rId12"/>
    <p:sldId id="270" r:id="rId13"/>
    <p:sldId id="277"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93988A-C21E-4914-2BE9-59B58A822318}" v="4" dt="2025-01-03T13:35:10.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08" d="100"/>
          <a:sy n="108" d="100"/>
        </p:scale>
        <p:origin x="34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993988A-C21E-4914-2BE9-59B58A822318}"/>
    <pc:docChg chg="delSld">
      <pc:chgData name="" userId="" providerId="" clId="Web-{F993988A-C21E-4914-2BE9-59B58A822318}" dt="2025-01-03T13:35:03.452" v="1"/>
      <pc:docMkLst>
        <pc:docMk/>
      </pc:docMkLst>
      <pc:sldChg chg="del">
        <pc:chgData name="" userId="" providerId="" clId="Web-{F993988A-C21E-4914-2BE9-59B58A822318}" dt="2025-01-03T13:35:00.561" v="0"/>
        <pc:sldMkLst>
          <pc:docMk/>
          <pc:sldMk cId="1048103644" sldId="262"/>
        </pc:sldMkLst>
      </pc:sldChg>
      <pc:sldChg chg="del">
        <pc:chgData name="" userId="" providerId="" clId="Web-{F993988A-C21E-4914-2BE9-59B58A822318}" dt="2025-01-03T13:35:03.452" v="1"/>
        <pc:sldMkLst>
          <pc:docMk/>
          <pc:sldMk cId="1380808395" sldId="263"/>
        </pc:sldMkLst>
      </pc:sldChg>
    </pc:docChg>
  </pc:docChgLst>
  <pc:docChgLst>
    <pc:chgData name="Ross Phillips" userId="c604230b-847d-4cb1-9e23-f810d4c0fde1" providerId="ADAL" clId="{63387784-D881-4A5C-89D4-E30E35835B5A}"/>
    <pc:docChg chg="undo custSel addSld delSld modSld sldOrd">
      <pc:chgData name="Ross Phillips" userId="c604230b-847d-4cb1-9e23-f810d4c0fde1" providerId="ADAL" clId="{63387784-D881-4A5C-89D4-E30E35835B5A}" dt="2024-01-05T09:39:00.288" v="1020" actId="20577"/>
      <pc:docMkLst>
        <pc:docMk/>
      </pc:docMkLst>
      <pc:sldChg chg="modSp mod">
        <pc:chgData name="Ross Phillips" userId="c604230b-847d-4cb1-9e23-f810d4c0fde1" providerId="ADAL" clId="{63387784-D881-4A5C-89D4-E30E35835B5A}" dt="2024-01-05T09:23:20.293" v="597" actId="27636"/>
        <pc:sldMkLst>
          <pc:docMk/>
          <pc:sldMk cId="109857222" sldId="256"/>
        </pc:sldMkLst>
        <pc:spChg chg="mod">
          <ac:chgData name="Ross Phillips" userId="c604230b-847d-4cb1-9e23-f810d4c0fde1" providerId="ADAL" clId="{63387784-D881-4A5C-89D4-E30E35835B5A}" dt="2024-01-05T09:23:20.293" v="597" actId="27636"/>
          <ac:spMkLst>
            <pc:docMk/>
            <pc:sldMk cId="109857222" sldId="256"/>
            <ac:spMk id="2" creationId="{00000000-0000-0000-0000-000000000000}"/>
          </ac:spMkLst>
        </pc:spChg>
        <pc:spChg chg="mod">
          <ac:chgData name="Ross Phillips" userId="c604230b-847d-4cb1-9e23-f810d4c0fde1" providerId="ADAL" clId="{63387784-D881-4A5C-89D4-E30E35835B5A}" dt="2024-01-05T09:23:19.841" v="595"/>
          <ac:spMkLst>
            <pc:docMk/>
            <pc:sldMk cId="109857222" sldId="256"/>
            <ac:spMk id="3" creationId="{00000000-0000-0000-0000-000000000000}"/>
          </ac:spMkLst>
        </pc:spChg>
      </pc:sldChg>
      <pc:sldChg chg="addSp delSp modSp add mod setBg delDesignElem chgLayout">
        <pc:chgData name="Ross Phillips" userId="c604230b-847d-4cb1-9e23-f810d4c0fde1" providerId="ADAL" clId="{63387784-D881-4A5C-89D4-E30E35835B5A}" dt="2024-01-05T09:24:09.324" v="605" actId="478"/>
        <pc:sldMkLst>
          <pc:docMk/>
          <pc:sldMk cId="1048103644" sldId="262"/>
        </pc:sldMkLst>
        <pc:spChg chg="mod ord">
          <ac:chgData name="Ross Phillips" userId="c604230b-847d-4cb1-9e23-f810d4c0fde1" providerId="ADAL" clId="{63387784-D881-4A5C-89D4-E30E35835B5A}" dt="2024-01-05T09:23:39.582" v="598" actId="6264"/>
          <ac:spMkLst>
            <pc:docMk/>
            <pc:sldMk cId="1048103644" sldId="262"/>
            <ac:spMk id="2" creationId="{00000000-0000-0000-0000-000000000000}"/>
          </ac:spMkLst>
        </pc:spChg>
        <pc:spChg chg="del">
          <ac:chgData name="Ross Phillips" userId="c604230b-847d-4cb1-9e23-f810d4c0fde1" providerId="ADAL" clId="{63387784-D881-4A5C-89D4-E30E35835B5A}" dt="2024-01-05T09:23:53.305" v="600" actId="478"/>
          <ac:spMkLst>
            <pc:docMk/>
            <pc:sldMk cId="1048103644" sldId="262"/>
            <ac:spMk id="3" creationId="{00000000-0000-0000-0000-000000000000}"/>
          </ac:spMkLst>
        </pc:spChg>
        <pc:spChg chg="del mod">
          <ac:chgData name="Ross Phillips" userId="c604230b-847d-4cb1-9e23-f810d4c0fde1" providerId="ADAL" clId="{63387784-D881-4A5C-89D4-E30E35835B5A}" dt="2024-01-05T09:24:09.324" v="605" actId="478"/>
          <ac:spMkLst>
            <pc:docMk/>
            <pc:sldMk cId="1048103644" sldId="262"/>
            <ac:spMk id="4" creationId="{00000000-0000-0000-0000-000000000000}"/>
          </ac:spMkLst>
        </pc:spChg>
        <pc:spChg chg="add del mod">
          <ac:chgData name="Ross Phillips" userId="c604230b-847d-4cb1-9e23-f810d4c0fde1" providerId="ADAL" clId="{63387784-D881-4A5C-89D4-E30E35835B5A}" dt="2024-01-04T09:48:45.636" v="5" actId="6264"/>
          <ac:spMkLst>
            <pc:docMk/>
            <pc:sldMk cId="1048103644" sldId="262"/>
            <ac:spMk id="5" creationId="{A1F41F56-2B26-BCEB-9E3F-327E7920F58D}"/>
          </ac:spMkLst>
        </pc:spChg>
        <pc:spChg chg="add del mod ord">
          <ac:chgData name="Ross Phillips" userId="c604230b-847d-4cb1-9e23-f810d4c0fde1" providerId="ADAL" clId="{63387784-D881-4A5C-89D4-E30E35835B5A}" dt="2024-01-05T09:23:39.582" v="598" actId="6264"/>
          <ac:spMkLst>
            <pc:docMk/>
            <pc:sldMk cId="1048103644" sldId="262"/>
            <ac:spMk id="6" creationId="{4014C9CA-C6C1-CB49-5E04-97909FB9C16C}"/>
          </ac:spMkLst>
        </pc:spChg>
        <pc:spChg chg="add del mod ord">
          <ac:chgData name="Ross Phillips" userId="c604230b-847d-4cb1-9e23-f810d4c0fde1" providerId="ADAL" clId="{63387784-D881-4A5C-89D4-E30E35835B5A}" dt="2024-01-05T09:23:39.582" v="598" actId="6264"/>
          <ac:spMkLst>
            <pc:docMk/>
            <pc:sldMk cId="1048103644" sldId="262"/>
            <ac:spMk id="7" creationId="{0CB25158-0E77-CBB4-BD37-83DA53AA3821}"/>
          </ac:spMkLst>
        </pc:spChg>
        <pc:spChg chg="add del mod">
          <ac:chgData name="Ross Phillips" userId="c604230b-847d-4cb1-9e23-f810d4c0fde1" providerId="ADAL" clId="{63387784-D881-4A5C-89D4-E30E35835B5A}" dt="2024-01-05T09:23:39.582" v="598" actId="6264"/>
          <ac:spMkLst>
            <pc:docMk/>
            <pc:sldMk cId="1048103644" sldId="262"/>
            <ac:spMk id="8" creationId="{91667FAD-78FC-4E0B-D8EA-E6757F35CB8C}"/>
          </ac:spMkLst>
        </pc:spChg>
        <pc:spChg chg="add mod ord">
          <ac:chgData name="Ross Phillips" userId="c604230b-847d-4cb1-9e23-f810d4c0fde1" providerId="ADAL" clId="{63387784-D881-4A5C-89D4-E30E35835B5A}" dt="2024-01-05T09:23:48.168" v="599"/>
          <ac:spMkLst>
            <pc:docMk/>
            <pc:sldMk cId="1048103644" sldId="262"/>
            <ac:spMk id="9" creationId="{73A0C65F-98B9-6346-20B5-D7B868EF0FDF}"/>
          </ac:spMkLst>
        </pc:spChg>
        <pc:spChg chg="add mod ord">
          <ac:chgData name="Ross Phillips" userId="c604230b-847d-4cb1-9e23-f810d4c0fde1" providerId="ADAL" clId="{63387784-D881-4A5C-89D4-E30E35835B5A}" dt="2024-01-05T09:24:05.622" v="604"/>
          <ac:spMkLst>
            <pc:docMk/>
            <pc:sldMk cId="1048103644" sldId="262"/>
            <ac:spMk id="10" creationId="{AEDF16CC-B958-3E12-0AB0-243D5BCF4D5B}"/>
          </ac:spMkLst>
        </pc:spChg>
        <pc:spChg chg="del">
          <ac:chgData name="Ross Phillips" userId="c604230b-847d-4cb1-9e23-f810d4c0fde1" providerId="ADAL" clId="{63387784-D881-4A5C-89D4-E30E35835B5A}" dt="2024-01-04T09:45:46.510" v="4"/>
          <ac:spMkLst>
            <pc:docMk/>
            <pc:sldMk cId="1048103644" sldId="262"/>
            <ac:spMk id="1042" creationId="{C05CBC3C-2E5A-4839-8B9B-2E5A6ADF0F58}"/>
          </ac:spMkLst>
        </pc:spChg>
        <pc:spChg chg="del">
          <ac:chgData name="Ross Phillips" userId="c604230b-847d-4cb1-9e23-f810d4c0fde1" providerId="ADAL" clId="{63387784-D881-4A5C-89D4-E30E35835B5A}" dt="2024-01-04T09:45:46.510" v="4"/>
          <ac:spMkLst>
            <pc:docMk/>
            <pc:sldMk cId="1048103644" sldId="262"/>
            <ac:spMk id="1043" creationId="{DB5B423A-57CC-4C58-AA26-8E2E862B03A0}"/>
          </ac:spMkLst>
        </pc:spChg>
        <pc:picChg chg="mod">
          <ac:chgData name="Ross Phillips" userId="c604230b-847d-4cb1-9e23-f810d4c0fde1" providerId="ADAL" clId="{63387784-D881-4A5C-89D4-E30E35835B5A}" dt="2024-01-05T09:23:57.307" v="601" actId="1076"/>
          <ac:picMkLst>
            <pc:docMk/>
            <pc:sldMk cId="1048103644" sldId="262"/>
            <ac:picMk id="1027" creationId="{00000000-0000-0000-0000-000000000000}"/>
          </ac:picMkLst>
        </pc:picChg>
      </pc:sldChg>
      <pc:sldChg chg="addSp delSp modSp add mod setBg delDesignElem chgLayout">
        <pc:chgData name="Ross Phillips" userId="c604230b-847d-4cb1-9e23-f810d4c0fde1" providerId="ADAL" clId="{63387784-D881-4A5C-89D4-E30E35835B5A}" dt="2024-01-05T09:25:44.665" v="632" actId="1076"/>
        <pc:sldMkLst>
          <pc:docMk/>
          <pc:sldMk cId="1380808395" sldId="263"/>
        </pc:sldMkLst>
        <pc:spChg chg="mod ord">
          <ac:chgData name="Ross Phillips" userId="c604230b-847d-4cb1-9e23-f810d4c0fde1" providerId="ADAL" clId="{63387784-D881-4A5C-89D4-E30E35835B5A}" dt="2024-01-05T09:23:19.841" v="595"/>
          <ac:spMkLst>
            <pc:docMk/>
            <pc:sldMk cId="1380808395" sldId="263"/>
            <ac:spMk id="2" creationId="{00000000-0000-0000-0000-000000000000}"/>
          </ac:spMkLst>
        </pc:spChg>
        <pc:spChg chg="del mod">
          <ac:chgData name="Ross Phillips" userId="c604230b-847d-4cb1-9e23-f810d4c0fde1" providerId="ADAL" clId="{63387784-D881-4A5C-89D4-E30E35835B5A}" dt="2024-01-05T09:24:22.227" v="608" actId="478"/>
          <ac:spMkLst>
            <pc:docMk/>
            <pc:sldMk cId="1380808395" sldId="263"/>
            <ac:spMk id="3" creationId="{00000000-0000-0000-0000-000000000000}"/>
          </ac:spMkLst>
        </pc:spChg>
        <pc:spChg chg="del mod">
          <ac:chgData name="Ross Phillips" userId="c604230b-847d-4cb1-9e23-f810d4c0fde1" providerId="ADAL" clId="{63387784-D881-4A5C-89D4-E30E35835B5A}" dt="2024-01-05T09:24:37.981" v="613" actId="478"/>
          <ac:spMkLst>
            <pc:docMk/>
            <pc:sldMk cId="1380808395" sldId="263"/>
            <ac:spMk id="4" creationId="{00000000-0000-0000-0000-000000000000}"/>
          </ac:spMkLst>
        </pc:spChg>
        <pc:spChg chg="add del mod">
          <ac:chgData name="Ross Phillips" userId="c604230b-847d-4cb1-9e23-f810d4c0fde1" providerId="ADAL" clId="{63387784-D881-4A5C-89D4-E30E35835B5A}" dt="2024-01-04T09:48:45.636" v="5" actId="6264"/>
          <ac:spMkLst>
            <pc:docMk/>
            <pc:sldMk cId="1380808395" sldId="263"/>
            <ac:spMk id="5" creationId="{525F976A-D175-8552-7A72-744056E346DC}"/>
          </ac:spMkLst>
        </pc:spChg>
        <pc:spChg chg="add mod ord">
          <ac:chgData name="Ross Phillips" userId="c604230b-847d-4cb1-9e23-f810d4c0fde1" providerId="ADAL" clId="{63387784-D881-4A5C-89D4-E30E35835B5A}" dt="2024-01-05T09:24:19.217" v="607"/>
          <ac:spMkLst>
            <pc:docMk/>
            <pc:sldMk cId="1380808395" sldId="263"/>
            <ac:spMk id="6" creationId="{1024B156-CD0B-40FB-B082-79D524E487C1}"/>
          </ac:spMkLst>
        </pc:spChg>
        <pc:spChg chg="add mod ord">
          <ac:chgData name="Ross Phillips" userId="c604230b-847d-4cb1-9e23-f810d4c0fde1" providerId="ADAL" clId="{63387784-D881-4A5C-89D4-E30E35835B5A}" dt="2024-01-05T09:24:34.803" v="612"/>
          <ac:spMkLst>
            <pc:docMk/>
            <pc:sldMk cId="1380808395" sldId="263"/>
            <ac:spMk id="7" creationId="{EB8A39D4-A9D2-3657-0CD3-69390C269154}"/>
          </ac:spMkLst>
        </pc:spChg>
        <pc:spChg chg="del">
          <ac:chgData name="Ross Phillips" userId="c604230b-847d-4cb1-9e23-f810d4c0fde1" providerId="ADAL" clId="{63387784-D881-4A5C-89D4-E30E35835B5A}" dt="2024-01-04T09:45:46.510" v="4"/>
          <ac:spMkLst>
            <pc:docMk/>
            <pc:sldMk cId="1380808395" sldId="263"/>
            <ac:spMk id="2055" creationId="{C05CBC3C-2E5A-4839-8B9B-2E5A6ADF0F58}"/>
          </ac:spMkLst>
        </pc:spChg>
        <pc:spChg chg="del">
          <ac:chgData name="Ross Phillips" userId="c604230b-847d-4cb1-9e23-f810d4c0fde1" providerId="ADAL" clId="{63387784-D881-4A5C-89D4-E30E35835B5A}" dt="2024-01-04T09:45:46.510" v="4"/>
          <ac:spMkLst>
            <pc:docMk/>
            <pc:sldMk cId="1380808395" sldId="263"/>
            <ac:spMk id="2057" creationId="{DB5B423A-57CC-4C58-AA26-8E2E862B03A0}"/>
          </ac:spMkLst>
        </pc:spChg>
        <pc:picChg chg="mod">
          <ac:chgData name="Ross Phillips" userId="c604230b-847d-4cb1-9e23-f810d4c0fde1" providerId="ADAL" clId="{63387784-D881-4A5C-89D4-E30E35835B5A}" dt="2024-01-05T09:25:44.665" v="632" actId="1076"/>
          <ac:picMkLst>
            <pc:docMk/>
            <pc:sldMk cId="1380808395" sldId="263"/>
            <ac:picMk id="2050" creationId="{00000000-0000-0000-0000-000000000000}"/>
          </ac:picMkLst>
        </pc:picChg>
      </pc:sldChg>
      <pc:sldChg chg="addSp delSp modSp add mod setBg delDesignElem chgLayout">
        <pc:chgData name="Ross Phillips" userId="c604230b-847d-4cb1-9e23-f810d4c0fde1" providerId="ADAL" clId="{63387784-D881-4A5C-89D4-E30E35835B5A}" dt="2024-01-05T09:25:39.552" v="631" actId="1076"/>
        <pc:sldMkLst>
          <pc:docMk/>
          <pc:sldMk cId="3449578533" sldId="264"/>
        </pc:sldMkLst>
        <pc:spChg chg="add del mod">
          <ac:chgData name="Ross Phillips" userId="c604230b-847d-4cb1-9e23-f810d4c0fde1" providerId="ADAL" clId="{63387784-D881-4A5C-89D4-E30E35835B5A}" dt="2024-01-04T09:48:45.636" v="5" actId="6264"/>
          <ac:spMkLst>
            <pc:docMk/>
            <pc:sldMk cId="3449578533" sldId="264"/>
            <ac:spMk id="2" creationId="{904ECD67-2286-9CD8-05EC-8EA213E3FF92}"/>
          </ac:spMkLst>
        </pc:spChg>
        <pc:spChg chg="del mod">
          <ac:chgData name="Ross Phillips" userId="c604230b-847d-4cb1-9e23-f810d4c0fde1" providerId="ADAL" clId="{63387784-D881-4A5C-89D4-E30E35835B5A}" dt="2024-01-05T09:24:50.633" v="616" actId="478"/>
          <ac:spMkLst>
            <pc:docMk/>
            <pc:sldMk cId="3449578533" sldId="264"/>
            <ac:spMk id="3" creationId="{00000000-0000-0000-0000-000000000000}"/>
          </ac:spMkLst>
        </pc:spChg>
        <pc:spChg chg="del mod">
          <ac:chgData name="Ross Phillips" userId="c604230b-847d-4cb1-9e23-f810d4c0fde1" providerId="ADAL" clId="{63387784-D881-4A5C-89D4-E30E35835B5A}" dt="2024-01-05T09:24:56.551" v="618" actId="478"/>
          <ac:spMkLst>
            <pc:docMk/>
            <pc:sldMk cId="3449578533" sldId="264"/>
            <ac:spMk id="4" creationId="{00000000-0000-0000-0000-000000000000}"/>
          </ac:spMkLst>
        </pc:spChg>
        <pc:spChg chg="mod ord">
          <ac:chgData name="Ross Phillips" userId="c604230b-847d-4cb1-9e23-f810d4c0fde1" providerId="ADAL" clId="{63387784-D881-4A5C-89D4-E30E35835B5A}" dt="2024-01-05T09:23:19.841" v="595"/>
          <ac:spMkLst>
            <pc:docMk/>
            <pc:sldMk cId="3449578533" sldId="264"/>
            <ac:spMk id="5" creationId="{00000000-0000-0000-0000-000000000000}"/>
          </ac:spMkLst>
        </pc:spChg>
        <pc:spChg chg="add mod ord">
          <ac:chgData name="Ross Phillips" userId="c604230b-847d-4cb1-9e23-f810d4c0fde1" providerId="ADAL" clId="{63387784-D881-4A5C-89D4-E30E35835B5A}" dt="2024-01-05T09:24:48.564" v="615"/>
          <ac:spMkLst>
            <pc:docMk/>
            <pc:sldMk cId="3449578533" sldId="264"/>
            <ac:spMk id="7" creationId="{44152354-C661-E822-F4A9-23EE91583D54}"/>
          </ac:spMkLst>
        </pc:spChg>
        <pc:spChg chg="add mod ord">
          <ac:chgData name="Ross Phillips" userId="c604230b-847d-4cb1-9e23-f810d4c0fde1" providerId="ADAL" clId="{63387784-D881-4A5C-89D4-E30E35835B5A}" dt="2024-01-05T09:24:58.323" v="619"/>
          <ac:spMkLst>
            <pc:docMk/>
            <pc:sldMk cId="3449578533" sldId="264"/>
            <ac:spMk id="8" creationId="{352FFF9D-DFBC-7053-6110-1A88A3363C8E}"/>
          </ac:spMkLst>
        </pc:spChg>
        <pc:spChg chg="del">
          <ac:chgData name="Ross Phillips" userId="c604230b-847d-4cb1-9e23-f810d4c0fde1" providerId="ADAL" clId="{63387784-D881-4A5C-89D4-E30E35835B5A}" dt="2024-01-04T09:45:46.510" v="4"/>
          <ac:spMkLst>
            <pc:docMk/>
            <pc:sldMk cId="3449578533" sldId="264"/>
            <ac:spMk id="11" creationId="{C05CBC3C-2E5A-4839-8B9B-2E5A6ADF0F58}"/>
          </ac:spMkLst>
        </pc:spChg>
        <pc:spChg chg="del">
          <ac:chgData name="Ross Phillips" userId="c604230b-847d-4cb1-9e23-f810d4c0fde1" providerId="ADAL" clId="{63387784-D881-4A5C-89D4-E30E35835B5A}" dt="2024-01-04T09:45:46.510" v="4"/>
          <ac:spMkLst>
            <pc:docMk/>
            <pc:sldMk cId="3449578533" sldId="264"/>
            <ac:spMk id="13" creationId="{DB5B423A-57CC-4C58-AA26-8E2E862B03A0}"/>
          </ac:spMkLst>
        </pc:spChg>
        <pc:picChg chg="mod">
          <ac:chgData name="Ross Phillips" userId="c604230b-847d-4cb1-9e23-f810d4c0fde1" providerId="ADAL" clId="{63387784-D881-4A5C-89D4-E30E35835B5A}" dt="2024-01-05T09:25:39.552" v="631" actId="1076"/>
          <ac:picMkLst>
            <pc:docMk/>
            <pc:sldMk cId="3449578533" sldId="264"/>
            <ac:picMk id="6" creationId="{754B28BF-E8DE-4860-A863-00CBBB03EAF0}"/>
          </ac:picMkLst>
        </pc:picChg>
      </pc:sldChg>
      <pc:sldChg chg="addSp delSp modSp add mod setBg delDesignElem chgLayout">
        <pc:chgData name="Ross Phillips" userId="c604230b-847d-4cb1-9e23-f810d4c0fde1" providerId="ADAL" clId="{63387784-D881-4A5C-89D4-E30E35835B5A}" dt="2024-01-05T09:25:50.316" v="633" actId="1076"/>
        <pc:sldMkLst>
          <pc:docMk/>
          <pc:sldMk cId="1143089093" sldId="265"/>
        </pc:sldMkLst>
        <pc:spChg chg="add del mod">
          <ac:chgData name="Ross Phillips" userId="c604230b-847d-4cb1-9e23-f810d4c0fde1" providerId="ADAL" clId="{63387784-D881-4A5C-89D4-E30E35835B5A}" dt="2024-01-04T09:48:45.636" v="5" actId="6264"/>
          <ac:spMkLst>
            <pc:docMk/>
            <pc:sldMk cId="1143089093" sldId="265"/>
            <ac:spMk id="2" creationId="{44CD1DF6-4F9A-2A38-5310-383B3F0C4E3F}"/>
          </ac:spMkLst>
        </pc:spChg>
        <pc:spChg chg="del mod">
          <ac:chgData name="Ross Phillips" userId="c604230b-847d-4cb1-9e23-f810d4c0fde1" providerId="ADAL" clId="{63387784-D881-4A5C-89D4-E30E35835B5A}" dt="2024-01-05T09:25:10.418" v="623" actId="478"/>
          <ac:spMkLst>
            <pc:docMk/>
            <pc:sldMk cId="1143089093" sldId="265"/>
            <ac:spMk id="3" creationId="{00000000-0000-0000-0000-000000000000}"/>
          </ac:spMkLst>
        </pc:spChg>
        <pc:spChg chg="del mod">
          <ac:chgData name="Ross Phillips" userId="c604230b-847d-4cb1-9e23-f810d4c0fde1" providerId="ADAL" clId="{63387784-D881-4A5C-89D4-E30E35835B5A}" dt="2024-01-05T09:25:26.348" v="629" actId="478"/>
          <ac:spMkLst>
            <pc:docMk/>
            <pc:sldMk cId="1143089093" sldId="265"/>
            <ac:spMk id="4" creationId="{00000000-0000-0000-0000-000000000000}"/>
          </ac:spMkLst>
        </pc:spChg>
        <pc:spChg chg="mod ord">
          <ac:chgData name="Ross Phillips" userId="c604230b-847d-4cb1-9e23-f810d4c0fde1" providerId="ADAL" clId="{63387784-D881-4A5C-89D4-E30E35835B5A}" dt="2024-01-05T09:23:19.841" v="595"/>
          <ac:spMkLst>
            <pc:docMk/>
            <pc:sldMk cId="1143089093" sldId="265"/>
            <ac:spMk id="5" creationId="{00000000-0000-0000-0000-000000000000}"/>
          </ac:spMkLst>
        </pc:spChg>
        <pc:spChg chg="add mod ord">
          <ac:chgData name="Ross Phillips" userId="c604230b-847d-4cb1-9e23-f810d4c0fde1" providerId="ADAL" clId="{63387784-D881-4A5C-89D4-E30E35835B5A}" dt="2024-01-05T09:25:08.351" v="622"/>
          <ac:spMkLst>
            <pc:docMk/>
            <pc:sldMk cId="1143089093" sldId="265"/>
            <ac:spMk id="6" creationId="{4002532A-1B41-2CF2-8F56-D69E76926C8C}"/>
          </ac:spMkLst>
        </pc:spChg>
        <pc:spChg chg="add mod ord">
          <ac:chgData name="Ross Phillips" userId="c604230b-847d-4cb1-9e23-f810d4c0fde1" providerId="ADAL" clId="{63387784-D881-4A5C-89D4-E30E35835B5A}" dt="2024-01-05T09:25:21.683" v="628" actId="20577"/>
          <ac:spMkLst>
            <pc:docMk/>
            <pc:sldMk cId="1143089093" sldId="265"/>
            <ac:spMk id="7" creationId="{B603D605-C19F-9172-A2D9-5E69681590B2}"/>
          </ac:spMkLst>
        </pc:spChg>
        <pc:spChg chg="del">
          <ac:chgData name="Ross Phillips" userId="c604230b-847d-4cb1-9e23-f810d4c0fde1" providerId="ADAL" clId="{63387784-D881-4A5C-89D4-E30E35835B5A}" dt="2024-01-04T09:45:46.510" v="4"/>
          <ac:spMkLst>
            <pc:docMk/>
            <pc:sldMk cId="1143089093" sldId="265"/>
            <ac:spMk id="4104" creationId="{C05CBC3C-2E5A-4839-8B9B-2E5A6ADF0F58}"/>
          </ac:spMkLst>
        </pc:spChg>
        <pc:spChg chg="del">
          <ac:chgData name="Ross Phillips" userId="c604230b-847d-4cb1-9e23-f810d4c0fde1" providerId="ADAL" clId="{63387784-D881-4A5C-89D4-E30E35835B5A}" dt="2024-01-04T09:45:46.510" v="4"/>
          <ac:spMkLst>
            <pc:docMk/>
            <pc:sldMk cId="1143089093" sldId="265"/>
            <ac:spMk id="4106" creationId="{DB5B423A-57CC-4C58-AA26-8E2E862B03A0}"/>
          </ac:spMkLst>
        </pc:spChg>
        <pc:picChg chg="mod">
          <ac:chgData name="Ross Phillips" userId="c604230b-847d-4cb1-9e23-f810d4c0fde1" providerId="ADAL" clId="{63387784-D881-4A5C-89D4-E30E35835B5A}" dt="2024-01-05T09:25:50.316" v="633" actId="1076"/>
          <ac:picMkLst>
            <pc:docMk/>
            <pc:sldMk cId="1143089093" sldId="265"/>
            <ac:picMk id="4099" creationId="{00000000-0000-0000-0000-000000000000}"/>
          </ac:picMkLst>
        </pc:picChg>
      </pc:sldChg>
      <pc:sldChg chg="addSp delSp modSp new mod setBg modClrScheme chgLayout">
        <pc:chgData name="Ross Phillips" userId="c604230b-847d-4cb1-9e23-f810d4c0fde1" providerId="ADAL" clId="{63387784-D881-4A5C-89D4-E30E35835B5A}" dt="2024-01-05T09:27:26.769" v="645" actId="14100"/>
        <pc:sldMkLst>
          <pc:docMk/>
          <pc:sldMk cId="2336953927" sldId="266"/>
        </pc:sldMkLst>
        <pc:spChg chg="mod ord">
          <ac:chgData name="Ross Phillips" userId="c604230b-847d-4cb1-9e23-f810d4c0fde1" providerId="ADAL" clId="{63387784-D881-4A5C-89D4-E30E35835B5A}" dt="2024-01-05T09:27:26.769" v="645" actId="14100"/>
          <ac:spMkLst>
            <pc:docMk/>
            <pc:sldMk cId="2336953927" sldId="266"/>
            <ac:spMk id="2" creationId="{FB721C34-6C89-AF9D-5059-0AACD7A6C91E}"/>
          </ac:spMkLst>
        </pc:spChg>
        <pc:spChg chg="del mod ord">
          <ac:chgData name="Ross Phillips" userId="c604230b-847d-4cb1-9e23-f810d4c0fde1" providerId="ADAL" clId="{63387784-D881-4A5C-89D4-E30E35835B5A}" dt="2024-01-05T09:26:06.010" v="634" actId="700"/>
          <ac:spMkLst>
            <pc:docMk/>
            <pc:sldMk cId="2336953927" sldId="266"/>
            <ac:spMk id="3" creationId="{7D9E859A-1716-6702-7ACB-1831DF56B330}"/>
          </ac:spMkLst>
        </pc:spChg>
        <pc:spChg chg="mod ord">
          <ac:chgData name="Ross Phillips" userId="c604230b-847d-4cb1-9e23-f810d4c0fde1" providerId="ADAL" clId="{63387784-D881-4A5C-89D4-E30E35835B5A}" dt="2024-01-05T09:26:47.884" v="637"/>
          <ac:spMkLst>
            <pc:docMk/>
            <pc:sldMk cId="2336953927" sldId="266"/>
            <ac:spMk id="4" creationId="{C2704DE8-D754-CBD7-768E-AA4F382EED3E}"/>
          </ac:spMkLst>
        </pc:spChg>
        <pc:spChg chg="add">
          <ac:chgData name="Ross Phillips" userId="c604230b-847d-4cb1-9e23-f810d4c0fde1" providerId="ADAL" clId="{63387784-D881-4A5C-89D4-E30E35835B5A}" dt="2024-01-05T09:26:11.421" v="635" actId="26606"/>
          <ac:spMkLst>
            <pc:docMk/>
            <pc:sldMk cId="2336953927" sldId="266"/>
            <ac:spMk id="11" creationId="{0CABCAE3-64FC-4149-819F-2C1812824154}"/>
          </ac:spMkLst>
        </pc:spChg>
        <pc:spChg chg="add">
          <ac:chgData name="Ross Phillips" userId="c604230b-847d-4cb1-9e23-f810d4c0fde1" providerId="ADAL" clId="{63387784-D881-4A5C-89D4-E30E35835B5A}" dt="2024-01-05T09:26:11.421" v="635" actId="26606"/>
          <ac:spMkLst>
            <pc:docMk/>
            <pc:sldMk cId="2336953927" sldId="266"/>
            <ac:spMk id="19" creationId="{8BC298DB-2D5C-40A1-9A78-6B4A12198A9B}"/>
          </ac:spMkLst>
        </pc:spChg>
        <pc:spChg chg="add">
          <ac:chgData name="Ross Phillips" userId="c604230b-847d-4cb1-9e23-f810d4c0fde1" providerId="ADAL" clId="{63387784-D881-4A5C-89D4-E30E35835B5A}" dt="2024-01-05T09:26:11.421" v="635" actId="26606"/>
          <ac:spMkLst>
            <pc:docMk/>
            <pc:sldMk cId="2336953927" sldId="266"/>
            <ac:spMk id="21" creationId="{35C2355B-7CE9-4192-9142-A41CA0A0C08B}"/>
          </ac:spMkLst>
        </pc:spChg>
        <pc:picChg chg="add">
          <ac:chgData name="Ross Phillips" userId="c604230b-847d-4cb1-9e23-f810d4c0fde1" providerId="ADAL" clId="{63387784-D881-4A5C-89D4-E30E35835B5A}" dt="2024-01-05T09:26:11.421" v="635" actId="26606"/>
          <ac:picMkLst>
            <pc:docMk/>
            <pc:sldMk cId="2336953927" sldId="266"/>
            <ac:picMk id="8" creationId="{9F6859C8-02EB-199D-18B1-CE5710649652}"/>
          </ac:picMkLst>
        </pc:picChg>
        <pc:picChg chg="add">
          <ac:chgData name="Ross Phillips" userId="c604230b-847d-4cb1-9e23-f810d4c0fde1" providerId="ADAL" clId="{63387784-D881-4A5C-89D4-E30E35835B5A}" dt="2024-01-05T09:26:11.421" v="635" actId="26606"/>
          <ac:picMkLst>
            <pc:docMk/>
            <pc:sldMk cId="2336953927" sldId="266"/>
            <ac:picMk id="13" creationId="{012FDCFE-9AD2-4D8A-8CBF-B3AA37EBF6DD}"/>
          </ac:picMkLst>
        </pc:picChg>
        <pc:picChg chg="add">
          <ac:chgData name="Ross Phillips" userId="c604230b-847d-4cb1-9e23-f810d4c0fde1" providerId="ADAL" clId="{63387784-D881-4A5C-89D4-E30E35835B5A}" dt="2024-01-05T09:26:11.421" v="635" actId="26606"/>
          <ac:picMkLst>
            <pc:docMk/>
            <pc:sldMk cId="2336953927" sldId="266"/>
            <ac:picMk id="25" creationId="{45CE2E7C-6AA3-4710-825D-4CDDF788C7BC}"/>
          </ac:picMkLst>
        </pc:picChg>
        <pc:cxnChg chg="add">
          <ac:chgData name="Ross Phillips" userId="c604230b-847d-4cb1-9e23-f810d4c0fde1" providerId="ADAL" clId="{63387784-D881-4A5C-89D4-E30E35835B5A}" dt="2024-01-05T09:26:11.421" v="635" actId="26606"/>
          <ac:cxnSpMkLst>
            <pc:docMk/>
            <pc:sldMk cId="2336953927" sldId="266"/>
            <ac:cxnSpMk id="15" creationId="{FBD463FC-4CA8-4FF4-85A3-AF9F4B98D210}"/>
          </ac:cxnSpMkLst>
        </pc:cxnChg>
        <pc:cxnChg chg="add">
          <ac:chgData name="Ross Phillips" userId="c604230b-847d-4cb1-9e23-f810d4c0fde1" providerId="ADAL" clId="{63387784-D881-4A5C-89D4-E30E35835B5A}" dt="2024-01-05T09:26:11.421" v="635" actId="26606"/>
          <ac:cxnSpMkLst>
            <pc:docMk/>
            <pc:sldMk cId="2336953927" sldId="266"/>
            <ac:cxnSpMk id="17" creationId="{BECF35C3-8B44-4F4B-BD25-4C01823DB22A}"/>
          </ac:cxnSpMkLst>
        </pc:cxnChg>
        <pc:cxnChg chg="add">
          <ac:chgData name="Ross Phillips" userId="c604230b-847d-4cb1-9e23-f810d4c0fde1" providerId="ADAL" clId="{63387784-D881-4A5C-89D4-E30E35835B5A}" dt="2024-01-05T09:26:11.421" v="635" actId="26606"/>
          <ac:cxnSpMkLst>
            <pc:docMk/>
            <pc:sldMk cId="2336953927" sldId="266"/>
            <ac:cxnSpMk id="23" creationId="{06D05ED8-39E4-42F8-92CB-704C2BD0D215}"/>
          </ac:cxnSpMkLst>
        </pc:cxnChg>
        <pc:cxnChg chg="add">
          <ac:chgData name="Ross Phillips" userId="c604230b-847d-4cb1-9e23-f810d4c0fde1" providerId="ADAL" clId="{63387784-D881-4A5C-89D4-E30E35835B5A}" dt="2024-01-05T09:26:11.421" v="635" actId="26606"/>
          <ac:cxnSpMkLst>
            <pc:docMk/>
            <pc:sldMk cId="2336953927" sldId="266"/>
            <ac:cxnSpMk id="27" creationId="{3256C6C3-0EDC-4651-AB37-9F26CFAA6C86}"/>
          </ac:cxnSpMkLst>
        </pc:cxnChg>
      </pc:sldChg>
      <pc:sldChg chg="addSp delSp modSp new mod setBg modClrScheme chgLayout">
        <pc:chgData name="Ross Phillips" userId="c604230b-847d-4cb1-9e23-f810d4c0fde1" providerId="ADAL" clId="{63387784-D881-4A5C-89D4-E30E35835B5A}" dt="2024-01-05T09:28:26.369" v="651"/>
        <pc:sldMkLst>
          <pc:docMk/>
          <pc:sldMk cId="3645005582" sldId="267"/>
        </pc:sldMkLst>
        <pc:spChg chg="mod ord">
          <ac:chgData name="Ross Phillips" userId="c604230b-847d-4cb1-9e23-f810d4c0fde1" providerId="ADAL" clId="{63387784-D881-4A5C-89D4-E30E35835B5A}" dt="2024-01-05T09:28:26.369" v="651"/>
          <ac:spMkLst>
            <pc:docMk/>
            <pc:sldMk cId="3645005582" sldId="267"/>
            <ac:spMk id="2" creationId="{A53077C9-403D-3642-7B9B-56C1DABF4AFF}"/>
          </ac:spMkLst>
        </pc:spChg>
        <pc:spChg chg="del mod ord">
          <ac:chgData name="Ross Phillips" userId="c604230b-847d-4cb1-9e23-f810d4c0fde1" providerId="ADAL" clId="{63387784-D881-4A5C-89D4-E30E35835B5A}" dt="2024-01-05T09:27:49.577" v="646" actId="700"/>
          <ac:spMkLst>
            <pc:docMk/>
            <pc:sldMk cId="3645005582" sldId="267"/>
            <ac:spMk id="3" creationId="{59022F94-BBBA-18CC-AF8A-78F1F7F2E240}"/>
          </ac:spMkLst>
        </pc:spChg>
        <pc:spChg chg="mod ord">
          <ac:chgData name="Ross Phillips" userId="c604230b-847d-4cb1-9e23-f810d4c0fde1" providerId="ADAL" clId="{63387784-D881-4A5C-89D4-E30E35835B5A}" dt="2024-01-05T09:27:56.963" v="648" actId="26606"/>
          <ac:spMkLst>
            <pc:docMk/>
            <pc:sldMk cId="3645005582" sldId="267"/>
            <ac:spMk id="4" creationId="{D5EF5975-8936-8898-F76E-FF1E55A67DBA}"/>
          </ac:spMkLst>
        </pc:spChg>
        <pc:spChg chg="add">
          <ac:chgData name="Ross Phillips" userId="c604230b-847d-4cb1-9e23-f810d4c0fde1" providerId="ADAL" clId="{63387784-D881-4A5C-89D4-E30E35835B5A}" dt="2024-01-05T09:27:56.963" v="648" actId="26606"/>
          <ac:spMkLst>
            <pc:docMk/>
            <pc:sldMk cId="3645005582" sldId="267"/>
            <ac:spMk id="9" creationId="{F63C748C-967B-4A7B-A90F-3EDD0F485AC6}"/>
          </ac:spMkLst>
        </pc:spChg>
        <pc:spChg chg="add">
          <ac:chgData name="Ross Phillips" userId="c604230b-847d-4cb1-9e23-f810d4c0fde1" providerId="ADAL" clId="{63387784-D881-4A5C-89D4-E30E35835B5A}" dt="2024-01-05T09:27:56.963" v="648" actId="26606"/>
          <ac:spMkLst>
            <pc:docMk/>
            <pc:sldMk cId="3645005582" sldId="267"/>
            <ac:spMk id="11" creationId="{C0143637-4934-44E4-B909-BAF1E7B27972}"/>
          </ac:spMkLst>
        </pc:spChg>
      </pc:sldChg>
      <pc:sldChg chg="modSp new del mod">
        <pc:chgData name="Ross Phillips" userId="c604230b-847d-4cb1-9e23-f810d4c0fde1" providerId="ADAL" clId="{63387784-D881-4A5C-89D4-E30E35835B5A}" dt="2024-01-04T13:51:32.977" v="455" actId="47"/>
        <pc:sldMkLst>
          <pc:docMk/>
          <pc:sldMk cId="2243686074" sldId="268"/>
        </pc:sldMkLst>
        <pc:spChg chg="mod">
          <ac:chgData name="Ross Phillips" userId="c604230b-847d-4cb1-9e23-f810d4c0fde1" providerId="ADAL" clId="{63387784-D881-4A5C-89D4-E30E35835B5A}" dt="2024-01-04T09:54:34.555" v="90" actId="20577"/>
          <ac:spMkLst>
            <pc:docMk/>
            <pc:sldMk cId="2243686074" sldId="268"/>
            <ac:spMk id="2" creationId="{71AD1680-61EA-4D1B-BC82-5BF87D78C08F}"/>
          </ac:spMkLst>
        </pc:spChg>
      </pc:sldChg>
      <pc:sldChg chg="addSp delSp modSp new mod setBg modClrScheme chgLayout">
        <pc:chgData name="Ross Phillips" userId="c604230b-847d-4cb1-9e23-f810d4c0fde1" providerId="ADAL" clId="{63387784-D881-4A5C-89D4-E30E35835B5A}" dt="2024-01-05T09:31:03.172" v="667" actId="26606"/>
        <pc:sldMkLst>
          <pc:docMk/>
          <pc:sldMk cId="949148442" sldId="269"/>
        </pc:sldMkLst>
        <pc:spChg chg="mod ord">
          <ac:chgData name="Ross Phillips" userId="c604230b-847d-4cb1-9e23-f810d4c0fde1" providerId="ADAL" clId="{63387784-D881-4A5C-89D4-E30E35835B5A}" dt="2024-01-05T09:31:03.172" v="667" actId="26606"/>
          <ac:spMkLst>
            <pc:docMk/>
            <pc:sldMk cId="949148442" sldId="269"/>
            <ac:spMk id="2" creationId="{A552397C-12D2-4272-AE4D-481E10D171C7}"/>
          </ac:spMkLst>
        </pc:spChg>
        <pc:spChg chg="del mod">
          <ac:chgData name="Ross Phillips" userId="c604230b-847d-4cb1-9e23-f810d4c0fde1" providerId="ADAL" clId="{63387784-D881-4A5C-89D4-E30E35835B5A}" dt="2024-01-05T09:30:58.203" v="665" actId="700"/>
          <ac:spMkLst>
            <pc:docMk/>
            <pc:sldMk cId="949148442" sldId="269"/>
            <ac:spMk id="3" creationId="{68111CA1-242A-BBB9-887C-95D2E03D2C20}"/>
          </ac:spMkLst>
        </pc:spChg>
        <pc:spChg chg="del mod">
          <ac:chgData name="Ross Phillips" userId="c604230b-847d-4cb1-9e23-f810d4c0fde1" providerId="ADAL" clId="{63387784-D881-4A5C-89D4-E30E35835B5A}" dt="2024-01-05T09:30:58.203" v="665" actId="700"/>
          <ac:spMkLst>
            <pc:docMk/>
            <pc:sldMk cId="949148442" sldId="269"/>
            <ac:spMk id="4" creationId="{7BD0B2C2-B9E1-2D6C-008E-54825D2A96B6}"/>
          </ac:spMkLst>
        </pc:spChg>
        <pc:spChg chg="add">
          <ac:chgData name="Ross Phillips" userId="c604230b-847d-4cb1-9e23-f810d4c0fde1" providerId="ADAL" clId="{63387784-D881-4A5C-89D4-E30E35835B5A}" dt="2024-01-05T09:31:03.172" v="667" actId="26606"/>
          <ac:spMkLst>
            <pc:docMk/>
            <pc:sldMk cId="949148442" sldId="269"/>
            <ac:spMk id="10" creationId="{0CABCAE3-64FC-4149-819F-2C1812824154}"/>
          </ac:spMkLst>
        </pc:spChg>
        <pc:spChg chg="add">
          <ac:chgData name="Ross Phillips" userId="c604230b-847d-4cb1-9e23-f810d4c0fde1" providerId="ADAL" clId="{63387784-D881-4A5C-89D4-E30E35835B5A}" dt="2024-01-05T09:31:03.172" v="667" actId="26606"/>
          <ac:spMkLst>
            <pc:docMk/>
            <pc:sldMk cId="949148442" sldId="269"/>
            <ac:spMk id="18" creationId="{2FA7AD0A-1871-4DF8-9235-F49D0513B9C1}"/>
          </ac:spMkLst>
        </pc:spChg>
        <pc:spChg chg="add">
          <ac:chgData name="Ross Phillips" userId="c604230b-847d-4cb1-9e23-f810d4c0fde1" providerId="ADAL" clId="{63387784-D881-4A5C-89D4-E30E35835B5A}" dt="2024-01-05T09:31:03.172" v="667" actId="26606"/>
          <ac:spMkLst>
            <pc:docMk/>
            <pc:sldMk cId="949148442" sldId="269"/>
            <ac:spMk id="20" creationId="{36B04CFB-FAE5-47DD-9B3E-4E9BA7A89CC1}"/>
          </ac:spMkLst>
        </pc:spChg>
        <pc:spChg chg="add">
          <ac:chgData name="Ross Phillips" userId="c604230b-847d-4cb1-9e23-f810d4c0fde1" providerId="ADAL" clId="{63387784-D881-4A5C-89D4-E30E35835B5A}" dt="2024-01-05T09:31:03.172" v="667" actId="26606"/>
          <ac:spMkLst>
            <pc:docMk/>
            <pc:sldMk cId="949148442" sldId="269"/>
            <ac:spMk id="28" creationId="{622F7FD7-8884-4FD5-95AB-0B5C6033ADF7}"/>
          </ac:spMkLst>
        </pc:spChg>
        <pc:grpChg chg="add">
          <ac:chgData name="Ross Phillips" userId="c604230b-847d-4cb1-9e23-f810d4c0fde1" providerId="ADAL" clId="{63387784-D881-4A5C-89D4-E30E35835B5A}" dt="2024-01-05T09:31:03.172" v="667" actId="26606"/>
          <ac:grpSpMkLst>
            <pc:docMk/>
            <pc:sldMk cId="949148442" sldId="269"/>
            <ac:grpSpMk id="24" creationId="{E8ACF89C-CFC3-4D68-B3C4-2BEFB7BBE5F7}"/>
          </ac:grpSpMkLst>
        </pc:grpChg>
        <pc:picChg chg="add mod">
          <ac:chgData name="Ross Phillips" userId="c604230b-847d-4cb1-9e23-f810d4c0fde1" providerId="ADAL" clId="{63387784-D881-4A5C-89D4-E30E35835B5A}" dt="2024-01-05T09:31:03.172" v="667" actId="26606"/>
          <ac:picMkLst>
            <pc:docMk/>
            <pc:sldMk cId="949148442" sldId="269"/>
            <ac:picMk id="5" creationId="{676082BE-DADD-F78C-AD27-3A4537D8B543}"/>
          </ac:picMkLst>
        </pc:picChg>
        <pc:picChg chg="add">
          <ac:chgData name="Ross Phillips" userId="c604230b-847d-4cb1-9e23-f810d4c0fde1" providerId="ADAL" clId="{63387784-D881-4A5C-89D4-E30E35835B5A}" dt="2024-01-05T09:31:03.172" v="667" actId="26606"/>
          <ac:picMkLst>
            <pc:docMk/>
            <pc:sldMk cId="949148442" sldId="269"/>
            <ac:picMk id="12" creationId="{012FDCFE-9AD2-4D8A-8CBF-B3AA37EBF6DD}"/>
          </ac:picMkLst>
        </pc:picChg>
        <pc:picChg chg="add">
          <ac:chgData name="Ross Phillips" userId="c604230b-847d-4cb1-9e23-f810d4c0fde1" providerId="ADAL" clId="{63387784-D881-4A5C-89D4-E30E35835B5A}" dt="2024-01-05T09:31:03.172" v="667" actId="26606"/>
          <ac:picMkLst>
            <pc:docMk/>
            <pc:sldMk cId="949148442" sldId="269"/>
            <ac:picMk id="30" creationId="{16EFE474-4FE0-4E8F-8F09-5ED2C9E76A84}"/>
          </ac:picMkLst>
        </pc:picChg>
        <pc:cxnChg chg="add">
          <ac:chgData name="Ross Phillips" userId="c604230b-847d-4cb1-9e23-f810d4c0fde1" providerId="ADAL" clId="{63387784-D881-4A5C-89D4-E30E35835B5A}" dt="2024-01-05T09:31:03.172" v="667" actId="26606"/>
          <ac:cxnSpMkLst>
            <pc:docMk/>
            <pc:sldMk cId="949148442" sldId="269"/>
            <ac:cxnSpMk id="14" creationId="{FBD463FC-4CA8-4FF4-85A3-AF9F4B98D210}"/>
          </ac:cxnSpMkLst>
        </pc:cxnChg>
        <pc:cxnChg chg="add">
          <ac:chgData name="Ross Phillips" userId="c604230b-847d-4cb1-9e23-f810d4c0fde1" providerId="ADAL" clId="{63387784-D881-4A5C-89D4-E30E35835B5A}" dt="2024-01-05T09:31:03.172" v="667" actId="26606"/>
          <ac:cxnSpMkLst>
            <pc:docMk/>
            <pc:sldMk cId="949148442" sldId="269"/>
            <ac:cxnSpMk id="16" creationId="{BECF35C3-8B44-4F4B-BD25-4C01823DB22A}"/>
          </ac:cxnSpMkLst>
        </pc:cxnChg>
        <pc:cxnChg chg="add">
          <ac:chgData name="Ross Phillips" userId="c604230b-847d-4cb1-9e23-f810d4c0fde1" providerId="ADAL" clId="{63387784-D881-4A5C-89D4-E30E35835B5A}" dt="2024-01-05T09:31:03.172" v="667" actId="26606"/>
          <ac:cxnSpMkLst>
            <pc:docMk/>
            <pc:sldMk cId="949148442" sldId="269"/>
            <ac:cxnSpMk id="22" creationId="{EE68D41B-9286-479F-9AB7-678C8E348D71}"/>
          </ac:cxnSpMkLst>
        </pc:cxnChg>
        <pc:cxnChg chg="add">
          <ac:chgData name="Ross Phillips" userId="c604230b-847d-4cb1-9e23-f810d4c0fde1" providerId="ADAL" clId="{63387784-D881-4A5C-89D4-E30E35835B5A}" dt="2024-01-05T09:31:03.172" v="667" actId="26606"/>
          <ac:cxnSpMkLst>
            <pc:docMk/>
            <pc:sldMk cId="949148442" sldId="269"/>
            <ac:cxnSpMk id="32" creationId="{CF8B8C81-54DC-4AF5-B682-3A2C70A6B55C}"/>
          </ac:cxnSpMkLst>
        </pc:cxnChg>
      </pc:sldChg>
      <pc:sldChg chg="addSp delSp modSp new mod ord setBg modClrScheme chgLayout">
        <pc:chgData name="Ross Phillips" userId="c604230b-847d-4cb1-9e23-f810d4c0fde1" providerId="ADAL" clId="{63387784-D881-4A5C-89D4-E30E35835B5A}" dt="2024-01-05T09:37:38.928" v="988" actId="14100"/>
        <pc:sldMkLst>
          <pc:docMk/>
          <pc:sldMk cId="1096507636" sldId="270"/>
        </pc:sldMkLst>
        <pc:spChg chg="mod ord">
          <ac:chgData name="Ross Phillips" userId="c604230b-847d-4cb1-9e23-f810d4c0fde1" providerId="ADAL" clId="{63387784-D881-4A5C-89D4-E30E35835B5A}" dt="2024-01-05T09:37:38.928" v="988" actId="14100"/>
          <ac:spMkLst>
            <pc:docMk/>
            <pc:sldMk cId="1096507636" sldId="270"/>
            <ac:spMk id="2" creationId="{D395D2BF-AF16-EABA-C993-8361447415F7}"/>
          </ac:spMkLst>
        </pc:spChg>
        <pc:spChg chg="del">
          <ac:chgData name="Ross Phillips" userId="c604230b-847d-4cb1-9e23-f810d4c0fde1" providerId="ADAL" clId="{63387784-D881-4A5C-89D4-E30E35835B5A}" dt="2024-01-05T09:15:53.023" v="518" actId="700"/>
          <ac:spMkLst>
            <pc:docMk/>
            <pc:sldMk cId="1096507636" sldId="270"/>
            <ac:spMk id="3" creationId="{6FE055BA-2A0A-FC31-46C9-04F922247ABC}"/>
          </ac:spMkLst>
        </pc:spChg>
        <pc:spChg chg="del">
          <ac:chgData name="Ross Phillips" userId="c604230b-847d-4cb1-9e23-f810d4c0fde1" providerId="ADAL" clId="{63387784-D881-4A5C-89D4-E30E35835B5A}" dt="2024-01-05T09:15:53.023" v="518" actId="700"/>
          <ac:spMkLst>
            <pc:docMk/>
            <pc:sldMk cId="1096507636" sldId="270"/>
            <ac:spMk id="4" creationId="{32436E50-60A2-5058-F8B5-49A0D9DFC249}"/>
          </ac:spMkLst>
        </pc:spChg>
        <pc:spChg chg="add mod ord">
          <ac:chgData name="Ross Phillips" userId="c604230b-847d-4cb1-9e23-f810d4c0fde1" providerId="ADAL" clId="{63387784-D881-4A5C-89D4-E30E35835B5A}" dt="2024-01-05T09:37:14.906" v="984" actId="27636"/>
          <ac:spMkLst>
            <pc:docMk/>
            <pc:sldMk cId="1096507636" sldId="270"/>
            <ac:spMk id="5" creationId="{756B3503-9E8F-1FB5-2201-00876992FBCD}"/>
          </ac:spMkLst>
        </pc:spChg>
        <pc:spChg chg="add mod ord">
          <ac:chgData name="Ross Phillips" userId="c604230b-847d-4cb1-9e23-f810d4c0fde1" providerId="ADAL" clId="{63387784-D881-4A5C-89D4-E30E35835B5A}" dt="2024-01-05T09:37:14.906" v="983" actId="27636"/>
          <ac:spMkLst>
            <pc:docMk/>
            <pc:sldMk cId="1096507636" sldId="270"/>
            <ac:spMk id="6" creationId="{B3516192-F838-F9C0-7287-560E8ED10C2B}"/>
          </ac:spMkLst>
        </pc:spChg>
        <pc:spChg chg="add del">
          <ac:chgData name="Ross Phillips" userId="c604230b-847d-4cb1-9e23-f810d4c0fde1" providerId="ADAL" clId="{63387784-D881-4A5C-89D4-E30E35835B5A}" dt="2024-01-05T09:16:38.801" v="533" actId="26606"/>
          <ac:spMkLst>
            <pc:docMk/>
            <pc:sldMk cId="1096507636" sldId="270"/>
            <ac:spMk id="2052" creationId="{D4771268-CB57-404A-9271-370EB28F6090}"/>
          </ac:spMkLst>
        </pc:spChg>
        <pc:spChg chg="add del">
          <ac:chgData name="Ross Phillips" userId="c604230b-847d-4cb1-9e23-f810d4c0fde1" providerId="ADAL" clId="{63387784-D881-4A5C-89D4-E30E35835B5A}" dt="2024-01-05T09:16:30.106" v="527" actId="26606"/>
          <ac:spMkLst>
            <pc:docMk/>
            <pc:sldMk cId="1096507636" sldId="270"/>
            <ac:spMk id="2055" creationId="{D4771268-CB57-404A-9271-370EB28F6090}"/>
          </ac:spMkLst>
        </pc:spChg>
        <pc:picChg chg="add del mod">
          <ac:chgData name="Ross Phillips" userId="c604230b-847d-4cb1-9e23-f810d4c0fde1" providerId="ADAL" clId="{63387784-D881-4A5C-89D4-E30E35835B5A}" dt="2024-01-05T09:16:43.490" v="534" actId="478"/>
          <ac:picMkLst>
            <pc:docMk/>
            <pc:sldMk cId="1096507636" sldId="270"/>
            <ac:picMk id="2050" creationId="{3950F25B-C472-59A2-0021-5A03C9C8CFC5}"/>
          </ac:picMkLst>
        </pc:picChg>
      </pc:sldChg>
      <pc:sldChg chg="addSp delSp modSp new mod setBg modClrScheme addAnim delAnim delDesignElem chgLayout">
        <pc:chgData name="Ross Phillips" userId="c604230b-847d-4cb1-9e23-f810d4c0fde1" providerId="ADAL" clId="{63387784-D881-4A5C-89D4-E30E35835B5A}" dt="2024-01-05T09:33:16.110" v="683" actId="1076"/>
        <pc:sldMkLst>
          <pc:docMk/>
          <pc:sldMk cId="552800308" sldId="271"/>
        </pc:sldMkLst>
        <pc:spChg chg="mod ord">
          <ac:chgData name="Ross Phillips" userId="c604230b-847d-4cb1-9e23-f810d4c0fde1" providerId="ADAL" clId="{63387784-D881-4A5C-89D4-E30E35835B5A}" dt="2024-01-05T09:32:44.686" v="678" actId="26606"/>
          <ac:spMkLst>
            <pc:docMk/>
            <pc:sldMk cId="552800308" sldId="271"/>
            <ac:spMk id="2" creationId="{00AC873B-38A3-B864-AE8C-0BAE7323A8D2}"/>
          </ac:spMkLst>
        </pc:spChg>
        <pc:spChg chg="del">
          <ac:chgData name="Ross Phillips" userId="c604230b-847d-4cb1-9e23-f810d4c0fde1" providerId="ADAL" clId="{63387784-D881-4A5C-89D4-E30E35835B5A}" dt="2024-01-05T09:08:39.246" v="509" actId="700"/>
          <ac:spMkLst>
            <pc:docMk/>
            <pc:sldMk cId="552800308" sldId="271"/>
            <ac:spMk id="3" creationId="{2F002A6E-D68C-93BB-8944-6794F872C1EF}"/>
          </ac:spMkLst>
        </pc:spChg>
        <pc:spChg chg="del">
          <ac:chgData name="Ross Phillips" userId="c604230b-847d-4cb1-9e23-f810d4c0fde1" providerId="ADAL" clId="{63387784-D881-4A5C-89D4-E30E35835B5A}" dt="2024-01-05T09:08:39.246" v="509" actId="700"/>
          <ac:spMkLst>
            <pc:docMk/>
            <pc:sldMk cId="552800308" sldId="271"/>
            <ac:spMk id="4" creationId="{B1E71578-8BE6-A2AA-6232-A4CE55582EB9}"/>
          </ac:spMkLst>
        </pc:spChg>
        <pc:spChg chg="add del">
          <ac:chgData name="Ross Phillips" userId="c604230b-847d-4cb1-9e23-f810d4c0fde1" providerId="ADAL" clId="{63387784-D881-4A5C-89D4-E30E35835B5A}" dt="2024-01-05T09:13:31.502" v="511" actId="22"/>
          <ac:spMkLst>
            <pc:docMk/>
            <pc:sldMk cId="552800308" sldId="271"/>
            <ac:spMk id="6" creationId="{E5E6C43C-C563-8D01-BB9E-6A3503494367}"/>
          </ac:spMkLst>
        </pc:spChg>
        <pc:spChg chg="add del">
          <ac:chgData name="Ross Phillips" userId="c604230b-847d-4cb1-9e23-f810d4c0fde1" providerId="ADAL" clId="{63387784-D881-4A5C-89D4-E30E35835B5A}" dt="2024-01-05T09:32:25.618" v="673" actId="26606"/>
          <ac:spMkLst>
            <pc:docMk/>
            <pc:sldMk cId="552800308" sldId="271"/>
            <ac:spMk id="9" creationId="{0CABCAE3-64FC-4149-819F-2C1812824154}"/>
          </ac:spMkLst>
        </pc:spChg>
        <pc:spChg chg="add del">
          <ac:chgData name="Ross Phillips" userId="c604230b-847d-4cb1-9e23-f810d4c0fde1" providerId="ADAL" clId="{63387784-D881-4A5C-89D4-E30E35835B5A}" dt="2024-01-05T09:23:19.841" v="595"/>
          <ac:spMkLst>
            <pc:docMk/>
            <pc:sldMk cId="552800308" sldId="271"/>
            <ac:spMk id="12" creationId="{D4771268-CB57-404A-9271-370EB28F6090}"/>
          </ac:spMkLst>
        </pc:spChg>
        <pc:spChg chg="add del">
          <ac:chgData name="Ross Phillips" userId="c604230b-847d-4cb1-9e23-f810d4c0fde1" providerId="ADAL" clId="{63387784-D881-4A5C-89D4-E30E35835B5A}" dt="2024-01-05T09:32:25.618" v="673" actId="26606"/>
          <ac:spMkLst>
            <pc:docMk/>
            <pc:sldMk cId="552800308" sldId="271"/>
            <ac:spMk id="20" creationId="{2FA7AD0A-1871-4DF8-9235-F49D0513B9C1}"/>
          </ac:spMkLst>
        </pc:spChg>
        <pc:spChg chg="add del">
          <ac:chgData name="Ross Phillips" userId="c604230b-847d-4cb1-9e23-f810d4c0fde1" providerId="ADAL" clId="{63387784-D881-4A5C-89D4-E30E35835B5A}" dt="2024-01-05T09:32:25.618" v="673" actId="26606"/>
          <ac:spMkLst>
            <pc:docMk/>
            <pc:sldMk cId="552800308" sldId="271"/>
            <ac:spMk id="22" creationId="{36B04CFB-FAE5-47DD-9B3E-4E9BA7A89CC1}"/>
          </ac:spMkLst>
        </pc:spChg>
        <pc:spChg chg="add del">
          <ac:chgData name="Ross Phillips" userId="c604230b-847d-4cb1-9e23-f810d4c0fde1" providerId="ADAL" clId="{63387784-D881-4A5C-89D4-E30E35835B5A}" dt="2024-01-05T09:32:25.618" v="673" actId="26606"/>
          <ac:spMkLst>
            <pc:docMk/>
            <pc:sldMk cId="552800308" sldId="271"/>
            <ac:spMk id="30" creationId="{622F7FD7-8884-4FD5-95AB-0B5C6033ADF7}"/>
          </ac:spMkLst>
        </pc:spChg>
        <pc:spChg chg="add del">
          <ac:chgData name="Ross Phillips" userId="c604230b-847d-4cb1-9e23-f810d4c0fde1" providerId="ADAL" clId="{63387784-D881-4A5C-89D4-E30E35835B5A}" dt="2024-01-05T09:32:25.496" v="672" actId="26606"/>
          <ac:spMkLst>
            <pc:docMk/>
            <pc:sldMk cId="552800308" sldId="271"/>
            <ac:spMk id="39" creationId="{1CE580D1-F917-4567-AFB4-99AA9B52ADF0}"/>
          </ac:spMkLst>
        </pc:spChg>
        <pc:spChg chg="add del">
          <ac:chgData name="Ross Phillips" userId="c604230b-847d-4cb1-9e23-f810d4c0fde1" providerId="ADAL" clId="{63387784-D881-4A5C-89D4-E30E35835B5A}" dt="2024-01-05T09:32:25.496" v="672" actId="26606"/>
          <ac:spMkLst>
            <pc:docMk/>
            <pc:sldMk cId="552800308" sldId="271"/>
            <ac:spMk id="47" creationId="{60D1173B-FBCA-4F2A-AB78-7DB51EC9572D}"/>
          </ac:spMkLst>
        </pc:spChg>
        <pc:spChg chg="add del">
          <ac:chgData name="Ross Phillips" userId="c604230b-847d-4cb1-9e23-f810d4c0fde1" providerId="ADAL" clId="{63387784-D881-4A5C-89D4-E30E35835B5A}" dt="2024-01-05T09:32:25.496" v="672" actId="26606"/>
          <ac:spMkLst>
            <pc:docMk/>
            <pc:sldMk cId="552800308" sldId="271"/>
            <ac:spMk id="49" creationId="{0B08DCF8-02FA-4015-A96A-7F8A89EBCC49}"/>
          </ac:spMkLst>
        </pc:spChg>
        <pc:spChg chg="add del">
          <ac:chgData name="Ross Phillips" userId="c604230b-847d-4cb1-9e23-f810d4c0fde1" providerId="ADAL" clId="{63387784-D881-4A5C-89D4-E30E35835B5A}" dt="2024-01-05T09:32:44.686" v="678" actId="26606"/>
          <ac:spMkLst>
            <pc:docMk/>
            <pc:sldMk cId="552800308" sldId="271"/>
            <ac:spMk id="62" creationId="{0CABCAE3-64FC-4149-819F-2C1812824154}"/>
          </ac:spMkLst>
        </pc:spChg>
        <pc:spChg chg="add del">
          <ac:chgData name="Ross Phillips" userId="c604230b-847d-4cb1-9e23-f810d4c0fde1" providerId="ADAL" clId="{63387784-D881-4A5C-89D4-E30E35835B5A}" dt="2024-01-05T09:32:44.686" v="678" actId="26606"/>
          <ac:spMkLst>
            <pc:docMk/>
            <pc:sldMk cId="552800308" sldId="271"/>
            <ac:spMk id="66" creationId="{56412368-7E6B-4064-B6FA-72DF6DA0C2DB}"/>
          </ac:spMkLst>
        </pc:spChg>
        <pc:spChg chg="add del">
          <ac:chgData name="Ross Phillips" userId="c604230b-847d-4cb1-9e23-f810d4c0fde1" providerId="ADAL" clId="{63387784-D881-4A5C-89D4-E30E35835B5A}" dt="2024-01-05T09:32:44.686" v="678" actId="26606"/>
          <ac:spMkLst>
            <pc:docMk/>
            <pc:sldMk cId="552800308" sldId="271"/>
            <ac:spMk id="67" creationId="{8014FE20-9BCC-4219-A8AD-B1C110BD558D}"/>
          </ac:spMkLst>
        </pc:spChg>
        <pc:spChg chg="add del">
          <ac:chgData name="Ross Phillips" userId="c604230b-847d-4cb1-9e23-f810d4c0fde1" providerId="ADAL" clId="{63387784-D881-4A5C-89D4-E30E35835B5A}" dt="2024-01-05T09:32:44.686" v="678" actId="26606"/>
          <ac:spMkLst>
            <pc:docMk/>
            <pc:sldMk cId="552800308" sldId="271"/>
            <ac:spMk id="71" creationId="{82388B0B-738B-4313-8674-79D97E74A005}"/>
          </ac:spMkLst>
        </pc:spChg>
        <pc:spChg chg="add">
          <ac:chgData name="Ross Phillips" userId="c604230b-847d-4cb1-9e23-f810d4c0fde1" providerId="ADAL" clId="{63387784-D881-4A5C-89D4-E30E35835B5A}" dt="2024-01-05T09:32:44.686" v="678" actId="26606"/>
          <ac:spMkLst>
            <pc:docMk/>
            <pc:sldMk cId="552800308" sldId="271"/>
            <ac:spMk id="77" creationId="{0CABCAE3-64FC-4149-819F-2C1812824154}"/>
          </ac:spMkLst>
        </pc:spChg>
        <pc:spChg chg="add">
          <ac:chgData name="Ross Phillips" userId="c604230b-847d-4cb1-9e23-f810d4c0fde1" providerId="ADAL" clId="{63387784-D881-4A5C-89D4-E30E35835B5A}" dt="2024-01-05T09:32:44.686" v="678" actId="26606"/>
          <ac:spMkLst>
            <pc:docMk/>
            <pc:sldMk cId="552800308" sldId="271"/>
            <ac:spMk id="85" creationId="{2FA7AD0A-1871-4DF8-9235-F49D0513B9C1}"/>
          </ac:spMkLst>
        </pc:spChg>
        <pc:spChg chg="add">
          <ac:chgData name="Ross Phillips" userId="c604230b-847d-4cb1-9e23-f810d4c0fde1" providerId="ADAL" clId="{63387784-D881-4A5C-89D4-E30E35835B5A}" dt="2024-01-05T09:32:44.686" v="678" actId="26606"/>
          <ac:spMkLst>
            <pc:docMk/>
            <pc:sldMk cId="552800308" sldId="271"/>
            <ac:spMk id="87" creationId="{36B04CFB-FAE5-47DD-9B3E-4E9BA7A89CC1}"/>
          </ac:spMkLst>
        </pc:spChg>
        <pc:spChg chg="add">
          <ac:chgData name="Ross Phillips" userId="c604230b-847d-4cb1-9e23-f810d4c0fde1" providerId="ADAL" clId="{63387784-D881-4A5C-89D4-E30E35835B5A}" dt="2024-01-05T09:32:44.686" v="678" actId="26606"/>
          <ac:spMkLst>
            <pc:docMk/>
            <pc:sldMk cId="552800308" sldId="271"/>
            <ac:spMk id="95" creationId="{622F7FD7-8884-4FD5-95AB-0B5C6033ADF7}"/>
          </ac:spMkLst>
        </pc:spChg>
        <pc:grpChg chg="add del">
          <ac:chgData name="Ross Phillips" userId="c604230b-847d-4cb1-9e23-f810d4c0fde1" providerId="ADAL" clId="{63387784-D881-4A5C-89D4-E30E35835B5A}" dt="2024-01-05T09:32:25.618" v="673" actId="26606"/>
          <ac:grpSpMkLst>
            <pc:docMk/>
            <pc:sldMk cId="552800308" sldId="271"/>
            <ac:grpSpMk id="26" creationId="{E8ACF89C-CFC3-4D68-B3C4-2BEFB7BBE5F7}"/>
          </ac:grpSpMkLst>
        </pc:grpChg>
        <pc:grpChg chg="add del">
          <ac:chgData name="Ross Phillips" userId="c604230b-847d-4cb1-9e23-f810d4c0fde1" providerId="ADAL" clId="{63387784-D881-4A5C-89D4-E30E35835B5A}" dt="2024-01-05T09:32:25.496" v="672" actId="26606"/>
          <ac:grpSpMkLst>
            <pc:docMk/>
            <pc:sldMk cId="552800308" sldId="271"/>
            <ac:grpSpMk id="51" creationId="{72EFD7EB-F887-4187-BD35-2F6584E9E0D1}"/>
          </ac:grpSpMkLst>
        </pc:grpChg>
        <pc:grpChg chg="add del">
          <ac:chgData name="Ross Phillips" userId="c604230b-847d-4cb1-9e23-f810d4c0fde1" providerId="ADAL" clId="{63387784-D881-4A5C-89D4-E30E35835B5A}" dt="2024-01-05T09:32:44.686" v="678" actId="26606"/>
          <ac:grpSpMkLst>
            <pc:docMk/>
            <pc:sldMk cId="552800308" sldId="271"/>
            <ac:grpSpMk id="69" creationId="{36439133-030D-427C-AADE-2B48B1991785}"/>
          </ac:grpSpMkLst>
        </pc:grpChg>
        <pc:grpChg chg="add">
          <ac:chgData name="Ross Phillips" userId="c604230b-847d-4cb1-9e23-f810d4c0fde1" providerId="ADAL" clId="{63387784-D881-4A5C-89D4-E30E35835B5A}" dt="2024-01-05T09:32:44.686" v="678" actId="26606"/>
          <ac:grpSpMkLst>
            <pc:docMk/>
            <pc:sldMk cId="552800308" sldId="271"/>
            <ac:grpSpMk id="91" creationId="{E8ACF89C-CFC3-4D68-B3C4-2BEFB7BBE5F7}"/>
          </ac:grpSpMkLst>
        </pc:grpChg>
        <pc:picChg chg="add mod">
          <ac:chgData name="Ross Phillips" userId="c604230b-847d-4cb1-9e23-f810d4c0fde1" providerId="ADAL" clId="{63387784-D881-4A5C-89D4-E30E35835B5A}" dt="2024-01-05T09:33:16.110" v="683" actId="1076"/>
          <ac:picMkLst>
            <pc:docMk/>
            <pc:sldMk cId="552800308" sldId="271"/>
            <ac:picMk id="7" creationId="{7B66568A-24DF-F910-AEBD-3A0CBC4F8DDB}"/>
          </ac:picMkLst>
        </pc:picChg>
        <pc:picChg chg="add del">
          <ac:chgData name="Ross Phillips" userId="c604230b-847d-4cb1-9e23-f810d4c0fde1" providerId="ADAL" clId="{63387784-D881-4A5C-89D4-E30E35835B5A}" dt="2024-01-05T09:32:25.618" v="673" actId="26606"/>
          <ac:picMkLst>
            <pc:docMk/>
            <pc:sldMk cId="552800308" sldId="271"/>
            <ac:picMk id="14" creationId="{012FDCFE-9AD2-4D8A-8CBF-B3AA37EBF6DD}"/>
          </ac:picMkLst>
        </pc:picChg>
        <pc:picChg chg="add del">
          <ac:chgData name="Ross Phillips" userId="c604230b-847d-4cb1-9e23-f810d4c0fde1" providerId="ADAL" clId="{63387784-D881-4A5C-89D4-E30E35835B5A}" dt="2024-01-05T09:32:25.618" v="673" actId="26606"/>
          <ac:picMkLst>
            <pc:docMk/>
            <pc:sldMk cId="552800308" sldId="271"/>
            <ac:picMk id="32" creationId="{16EFE474-4FE0-4E8F-8F09-5ED2C9E76A84}"/>
          </ac:picMkLst>
        </pc:picChg>
        <pc:picChg chg="add del">
          <ac:chgData name="Ross Phillips" userId="c604230b-847d-4cb1-9e23-f810d4c0fde1" providerId="ADAL" clId="{63387784-D881-4A5C-89D4-E30E35835B5A}" dt="2024-01-05T09:32:25.496" v="672" actId="26606"/>
          <ac:picMkLst>
            <pc:docMk/>
            <pc:sldMk cId="552800308" sldId="271"/>
            <ac:picMk id="41" creationId="{1F5620B8-A2D8-4568-B566-F0453A0D9167}"/>
          </ac:picMkLst>
        </pc:picChg>
        <pc:picChg chg="add del">
          <ac:chgData name="Ross Phillips" userId="c604230b-847d-4cb1-9e23-f810d4c0fde1" providerId="ADAL" clId="{63387784-D881-4A5C-89D4-E30E35835B5A}" dt="2024-01-05T09:32:25.496" v="672" actId="26606"/>
          <ac:picMkLst>
            <pc:docMk/>
            <pc:sldMk cId="552800308" sldId="271"/>
            <ac:picMk id="57" creationId="{971F6991-E635-48F8-9309-D5A5C1ECBF2A}"/>
          </ac:picMkLst>
        </pc:picChg>
        <pc:picChg chg="add del">
          <ac:chgData name="Ross Phillips" userId="c604230b-847d-4cb1-9e23-f810d4c0fde1" providerId="ADAL" clId="{63387784-D881-4A5C-89D4-E30E35835B5A}" dt="2024-01-05T09:32:44.686" v="678" actId="26606"/>
          <ac:picMkLst>
            <pc:docMk/>
            <pc:sldMk cId="552800308" sldId="271"/>
            <ac:picMk id="63" creationId="{012FDCFE-9AD2-4D8A-8CBF-B3AA37EBF6DD}"/>
          </ac:picMkLst>
        </pc:picChg>
        <pc:picChg chg="add del">
          <ac:chgData name="Ross Phillips" userId="c604230b-847d-4cb1-9e23-f810d4c0fde1" providerId="ADAL" clId="{63387784-D881-4A5C-89D4-E30E35835B5A}" dt="2024-01-05T09:32:44.686" v="678" actId="26606"/>
          <ac:picMkLst>
            <pc:docMk/>
            <pc:sldMk cId="552800308" sldId="271"/>
            <ac:picMk id="72" creationId="{6DF84359-5DD6-461B-9519-90AA2F46C1BE}"/>
          </ac:picMkLst>
        </pc:picChg>
        <pc:picChg chg="add">
          <ac:chgData name="Ross Phillips" userId="c604230b-847d-4cb1-9e23-f810d4c0fde1" providerId="ADAL" clId="{63387784-D881-4A5C-89D4-E30E35835B5A}" dt="2024-01-05T09:32:44.686" v="678" actId="26606"/>
          <ac:picMkLst>
            <pc:docMk/>
            <pc:sldMk cId="552800308" sldId="271"/>
            <ac:picMk id="79" creationId="{012FDCFE-9AD2-4D8A-8CBF-B3AA37EBF6DD}"/>
          </ac:picMkLst>
        </pc:picChg>
        <pc:picChg chg="add">
          <ac:chgData name="Ross Phillips" userId="c604230b-847d-4cb1-9e23-f810d4c0fde1" providerId="ADAL" clId="{63387784-D881-4A5C-89D4-E30E35835B5A}" dt="2024-01-05T09:32:44.686" v="678" actId="26606"/>
          <ac:picMkLst>
            <pc:docMk/>
            <pc:sldMk cId="552800308" sldId="271"/>
            <ac:picMk id="97" creationId="{16EFE474-4FE0-4E8F-8F09-5ED2C9E76A84}"/>
          </ac:picMkLst>
        </pc:picChg>
        <pc:cxnChg chg="add del">
          <ac:chgData name="Ross Phillips" userId="c604230b-847d-4cb1-9e23-f810d4c0fde1" providerId="ADAL" clId="{63387784-D881-4A5C-89D4-E30E35835B5A}" dt="2024-01-05T09:32:25.618" v="673" actId="26606"/>
          <ac:cxnSpMkLst>
            <pc:docMk/>
            <pc:sldMk cId="552800308" sldId="271"/>
            <ac:cxnSpMk id="16" creationId="{FBD463FC-4CA8-4FF4-85A3-AF9F4B98D210}"/>
          </ac:cxnSpMkLst>
        </pc:cxnChg>
        <pc:cxnChg chg="add del">
          <ac:chgData name="Ross Phillips" userId="c604230b-847d-4cb1-9e23-f810d4c0fde1" providerId="ADAL" clId="{63387784-D881-4A5C-89D4-E30E35835B5A}" dt="2024-01-05T09:32:25.618" v="673" actId="26606"/>
          <ac:cxnSpMkLst>
            <pc:docMk/>
            <pc:sldMk cId="552800308" sldId="271"/>
            <ac:cxnSpMk id="18" creationId="{BECF35C3-8B44-4F4B-BD25-4C01823DB22A}"/>
          </ac:cxnSpMkLst>
        </pc:cxnChg>
        <pc:cxnChg chg="add del">
          <ac:chgData name="Ross Phillips" userId="c604230b-847d-4cb1-9e23-f810d4c0fde1" providerId="ADAL" clId="{63387784-D881-4A5C-89D4-E30E35835B5A}" dt="2024-01-05T09:32:25.618" v="673" actId="26606"/>
          <ac:cxnSpMkLst>
            <pc:docMk/>
            <pc:sldMk cId="552800308" sldId="271"/>
            <ac:cxnSpMk id="24" creationId="{EE68D41B-9286-479F-9AB7-678C8E348D71}"/>
          </ac:cxnSpMkLst>
        </pc:cxnChg>
        <pc:cxnChg chg="add del">
          <ac:chgData name="Ross Phillips" userId="c604230b-847d-4cb1-9e23-f810d4c0fde1" providerId="ADAL" clId="{63387784-D881-4A5C-89D4-E30E35835B5A}" dt="2024-01-05T09:32:25.618" v="673" actId="26606"/>
          <ac:cxnSpMkLst>
            <pc:docMk/>
            <pc:sldMk cId="552800308" sldId="271"/>
            <ac:cxnSpMk id="34" creationId="{CF8B8C81-54DC-4AF5-B682-3A2C70A6B55C}"/>
          </ac:cxnSpMkLst>
        </pc:cxnChg>
        <pc:cxnChg chg="add del">
          <ac:chgData name="Ross Phillips" userId="c604230b-847d-4cb1-9e23-f810d4c0fde1" providerId="ADAL" clId="{63387784-D881-4A5C-89D4-E30E35835B5A}" dt="2024-01-05T09:32:25.496" v="672" actId="26606"/>
          <ac:cxnSpMkLst>
            <pc:docMk/>
            <pc:sldMk cId="552800308" sldId="271"/>
            <ac:cxnSpMk id="43" creationId="{1C7D2BA4-4B7A-4596-8BCC-5CF715423894}"/>
          </ac:cxnSpMkLst>
        </pc:cxnChg>
        <pc:cxnChg chg="add del">
          <ac:chgData name="Ross Phillips" userId="c604230b-847d-4cb1-9e23-f810d4c0fde1" providerId="ADAL" clId="{63387784-D881-4A5C-89D4-E30E35835B5A}" dt="2024-01-05T09:32:25.496" v="672" actId="26606"/>
          <ac:cxnSpMkLst>
            <pc:docMk/>
            <pc:sldMk cId="552800308" sldId="271"/>
            <ac:cxnSpMk id="45" creationId="{4977F1E1-2B6F-4BB6-899F-67D8764D83C5}"/>
          </ac:cxnSpMkLst>
        </pc:cxnChg>
        <pc:cxnChg chg="add del">
          <ac:chgData name="Ross Phillips" userId="c604230b-847d-4cb1-9e23-f810d4c0fde1" providerId="ADAL" clId="{63387784-D881-4A5C-89D4-E30E35835B5A}" dt="2024-01-05T09:32:25.496" v="672" actId="26606"/>
          <ac:cxnSpMkLst>
            <pc:docMk/>
            <pc:sldMk cId="552800308" sldId="271"/>
            <ac:cxnSpMk id="55" creationId="{480890EC-EC50-46D3-879E-63EDF4D06CE9}"/>
          </ac:cxnSpMkLst>
        </pc:cxnChg>
        <pc:cxnChg chg="add del">
          <ac:chgData name="Ross Phillips" userId="c604230b-847d-4cb1-9e23-f810d4c0fde1" providerId="ADAL" clId="{63387784-D881-4A5C-89D4-E30E35835B5A}" dt="2024-01-05T09:32:25.496" v="672" actId="26606"/>
          <ac:cxnSpMkLst>
            <pc:docMk/>
            <pc:sldMk cId="552800308" sldId="271"/>
            <ac:cxnSpMk id="59" creationId="{3ACF2F98-1DF0-4594-9502-F2B79E79578B}"/>
          </ac:cxnSpMkLst>
        </pc:cxnChg>
        <pc:cxnChg chg="add del">
          <ac:chgData name="Ross Phillips" userId="c604230b-847d-4cb1-9e23-f810d4c0fde1" providerId="ADAL" clId="{63387784-D881-4A5C-89D4-E30E35835B5A}" dt="2024-01-05T09:32:44.686" v="678" actId="26606"/>
          <ac:cxnSpMkLst>
            <pc:docMk/>
            <pc:sldMk cId="552800308" sldId="271"/>
            <ac:cxnSpMk id="61" creationId="{E90BC892-CE86-41EE-8A3B-2178D5170C7C}"/>
          </ac:cxnSpMkLst>
        </pc:cxnChg>
        <pc:cxnChg chg="add del">
          <ac:chgData name="Ross Phillips" userId="c604230b-847d-4cb1-9e23-f810d4c0fde1" providerId="ADAL" clId="{63387784-D881-4A5C-89D4-E30E35835B5A}" dt="2024-01-05T09:32:44.686" v="678" actId="26606"/>
          <ac:cxnSpMkLst>
            <pc:docMk/>
            <pc:sldMk cId="552800308" sldId="271"/>
            <ac:cxnSpMk id="64" creationId="{FBD463FC-4CA8-4FF4-85A3-AF9F4B98D210}"/>
          </ac:cxnSpMkLst>
        </pc:cxnChg>
        <pc:cxnChg chg="add del">
          <ac:chgData name="Ross Phillips" userId="c604230b-847d-4cb1-9e23-f810d4c0fde1" providerId="ADAL" clId="{63387784-D881-4A5C-89D4-E30E35835B5A}" dt="2024-01-05T09:32:44.686" v="678" actId="26606"/>
          <ac:cxnSpMkLst>
            <pc:docMk/>
            <pc:sldMk cId="552800308" sldId="271"/>
            <ac:cxnSpMk id="65" creationId="{BECF35C3-8B44-4F4B-BD25-4C01823DB22A}"/>
          </ac:cxnSpMkLst>
        </pc:cxnChg>
        <pc:cxnChg chg="add del">
          <ac:chgData name="Ross Phillips" userId="c604230b-847d-4cb1-9e23-f810d4c0fde1" providerId="ADAL" clId="{63387784-D881-4A5C-89D4-E30E35835B5A}" dt="2024-01-05T09:32:44.686" v="678" actId="26606"/>
          <ac:cxnSpMkLst>
            <pc:docMk/>
            <pc:sldMk cId="552800308" sldId="271"/>
            <ac:cxnSpMk id="68" creationId="{A661C966-C6C8-4667-903D-E68521C357FC}"/>
          </ac:cxnSpMkLst>
        </pc:cxnChg>
        <pc:cxnChg chg="add">
          <ac:chgData name="Ross Phillips" userId="c604230b-847d-4cb1-9e23-f810d4c0fde1" providerId="ADAL" clId="{63387784-D881-4A5C-89D4-E30E35835B5A}" dt="2024-01-05T09:32:44.686" v="678" actId="26606"/>
          <ac:cxnSpMkLst>
            <pc:docMk/>
            <pc:sldMk cId="552800308" sldId="271"/>
            <ac:cxnSpMk id="81" creationId="{FBD463FC-4CA8-4FF4-85A3-AF9F4B98D210}"/>
          </ac:cxnSpMkLst>
        </pc:cxnChg>
        <pc:cxnChg chg="add">
          <ac:chgData name="Ross Phillips" userId="c604230b-847d-4cb1-9e23-f810d4c0fde1" providerId="ADAL" clId="{63387784-D881-4A5C-89D4-E30E35835B5A}" dt="2024-01-05T09:32:44.686" v="678" actId="26606"/>
          <ac:cxnSpMkLst>
            <pc:docMk/>
            <pc:sldMk cId="552800308" sldId="271"/>
            <ac:cxnSpMk id="83" creationId="{BECF35C3-8B44-4F4B-BD25-4C01823DB22A}"/>
          </ac:cxnSpMkLst>
        </pc:cxnChg>
        <pc:cxnChg chg="add">
          <ac:chgData name="Ross Phillips" userId="c604230b-847d-4cb1-9e23-f810d4c0fde1" providerId="ADAL" clId="{63387784-D881-4A5C-89D4-E30E35835B5A}" dt="2024-01-05T09:32:44.686" v="678" actId="26606"/>
          <ac:cxnSpMkLst>
            <pc:docMk/>
            <pc:sldMk cId="552800308" sldId="271"/>
            <ac:cxnSpMk id="89" creationId="{EE68D41B-9286-479F-9AB7-678C8E348D71}"/>
          </ac:cxnSpMkLst>
        </pc:cxnChg>
        <pc:cxnChg chg="add">
          <ac:chgData name="Ross Phillips" userId="c604230b-847d-4cb1-9e23-f810d4c0fde1" providerId="ADAL" clId="{63387784-D881-4A5C-89D4-E30E35835B5A}" dt="2024-01-05T09:32:44.686" v="678" actId="26606"/>
          <ac:cxnSpMkLst>
            <pc:docMk/>
            <pc:sldMk cId="552800308" sldId="271"/>
            <ac:cxnSpMk id="99" creationId="{CF8B8C81-54DC-4AF5-B682-3A2C70A6B55C}"/>
          </ac:cxnSpMkLst>
        </pc:cxnChg>
      </pc:sldChg>
      <pc:sldChg chg="addSp delSp modSp new mod setBg modClrScheme chgLayout">
        <pc:chgData name="Ross Phillips" userId="c604230b-847d-4cb1-9e23-f810d4c0fde1" providerId="ADAL" clId="{63387784-D881-4A5C-89D4-E30E35835B5A}" dt="2024-01-05T09:33:29.302" v="684" actId="26606"/>
        <pc:sldMkLst>
          <pc:docMk/>
          <pc:sldMk cId="716158817" sldId="272"/>
        </pc:sldMkLst>
        <pc:spChg chg="del mod ord">
          <ac:chgData name="Ross Phillips" userId="c604230b-847d-4cb1-9e23-f810d4c0fde1" providerId="ADAL" clId="{63387784-D881-4A5C-89D4-E30E35835B5A}" dt="2024-01-05T09:08:04.823" v="456" actId="700"/>
          <ac:spMkLst>
            <pc:docMk/>
            <pc:sldMk cId="716158817" sldId="272"/>
            <ac:spMk id="2" creationId="{8F0671B5-43B3-B6A6-EDAB-C3A3EB812D0F}"/>
          </ac:spMkLst>
        </pc:spChg>
        <pc:spChg chg="del">
          <ac:chgData name="Ross Phillips" userId="c604230b-847d-4cb1-9e23-f810d4c0fde1" providerId="ADAL" clId="{63387784-D881-4A5C-89D4-E30E35835B5A}" dt="2024-01-05T09:08:04.823" v="456" actId="700"/>
          <ac:spMkLst>
            <pc:docMk/>
            <pc:sldMk cId="716158817" sldId="272"/>
            <ac:spMk id="3" creationId="{C3C8B0DE-4581-3969-2BA9-C09216196DC4}"/>
          </ac:spMkLst>
        </pc:spChg>
        <pc:spChg chg="del">
          <ac:chgData name="Ross Phillips" userId="c604230b-847d-4cb1-9e23-f810d4c0fde1" providerId="ADAL" clId="{63387784-D881-4A5C-89D4-E30E35835B5A}" dt="2024-01-05T09:08:04.823" v="456" actId="700"/>
          <ac:spMkLst>
            <pc:docMk/>
            <pc:sldMk cId="716158817" sldId="272"/>
            <ac:spMk id="4" creationId="{95C29616-D2FD-F094-1749-0E3FCF0B703F}"/>
          </ac:spMkLst>
        </pc:spChg>
        <pc:spChg chg="add mod ord">
          <ac:chgData name="Ross Phillips" userId="c604230b-847d-4cb1-9e23-f810d4c0fde1" providerId="ADAL" clId="{63387784-D881-4A5C-89D4-E30E35835B5A}" dt="2024-01-05T09:33:29.302" v="684" actId="26606"/>
          <ac:spMkLst>
            <pc:docMk/>
            <pc:sldMk cId="716158817" sldId="272"/>
            <ac:spMk id="5" creationId="{A3D3E833-62AB-31FA-C439-7789E1068A1E}"/>
          </ac:spMkLst>
        </pc:spChg>
        <pc:spChg chg="add">
          <ac:chgData name="Ross Phillips" userId="c604230b-847d-4cb1-9e23-f810d4c0fde1" providerId="ADAL" clId="{63387784-D881-4A5C-89D4-E30E35835B5A}" dt="2024-01-05T09:33:29.302" v="684" actId="26606"/>
          <ac:spMkLst>
            <pc:docMk/>
            <pc:sldMk cId="716158817" sldId="272"/>
            <ac:spMk id="1031" creationId="{0CABCAE3-64FC-4149-819F-2C1812824154}"/>
          </ac:spMkLst>
        </pc:spChg>
        <pc:spChg chg="add">
          <ac:chgData name="Ross Phillips" userId="c604230b-847d-4cb1-9e23-f810d4c0fde1" providerId="ADAL" clId="{63387784-D881-4A5C-89D4-E30E35835B5A}" dt="2024-01-05T09:33:29.302" v="684" actId="26606"/>
          <ac:spMkLst>
            <pc:docMk/>
            <pc:sldMk cId="716158817" sldId="272"/>
            <ac:spMk id="1039" creationId="{2FA7AD0A-1871-4DF8-9235-F49D0513B9C1}"/>
          </ac:spMkLst>
        </pc:spChg>
        <pc:spChg chg="add">
          <ac:chgData name="Ross Phillips" userId="c604230b-847d-4cb1-9e23-f810d4c0fde1" providerId="ADAL" clId="{63387784-D881-4A5C-89D4-E30E35835B5A}" dt="2024-01-05T09:33:29.302" v="684" actId="26606"/>
          <ac:spMkLst>
            <pc:docMk/>
            <pc:sldMk cId="716158817" sldId="272"/>
            <ac:spMk id="1041" creationId="{36B04CFB-FAE5-47DD-9B3E-4E9BA7A89CC1}"/>
          </ac:spMkLst>
        </pc:spChg>
        <pc:spChg chg="add">
          <ac:chgData name="Ross Phillips" userId="c604230b-847d-4cb1-9e23-f810d4c0fde1" providerId="ADAL" clId="{63387784-D881-4A5C-89D4-E30E35835B5A}" dt="2024-01-05T09:33:29.302" v="684" actId="26606"/>
          <ac:spMkLst>
            <pc:docMk/>
            <pc:sldMk cId="716158817" sldId="272"/>
            <ac:spMk id="1049" creationId="{622F7FD7-8884-4FD5-95AB-0B5C6033ADF7}"/>
          </ac:spMkLst>
        </pc:spChg>
        <pc:grpChg chg="add">
          <ac:chgData name="Ross Phillips" userId="c604230b-847d-4cb1-9e23-f810d4c0fde1" providerId="ADAL" clId="{63387784-D881-4A5C-89D4-E30E35835B5A}" dt="2024-01-05T09:33:29.302" v="684" actId="26606"/>
          <ac:grpSpMkLst>
            <pc:docMk/>
            <pc:sldMk cId="716158817" sldId="272"/>
            <ac:grpSpMk id="1045" creationId="{E8ACF89C-CFC3-4D68-B3C4-2BEFB7BBE5F7}"/>
          </ac:grpSpMkLst>
        </pc:grpChg>
        <pc:picChg chg="add mod">
          <ac:chgData name="Ross Phillips" userId="c604230b-847d-4cb1-9e23-f810d4c0fde1" providerId="ADAL" clId="{63387784-D881-4A5C-89D4-E30E35835B5A}" dt="2024-01-05T09:33:29.302" v="684" actId="26606"/>
          <ac:picMkLst>
            <pc:docMk/>
            <pc:sldMk cId="716158817" sldId="272"/>
            <ac:picMk id="1026" creationId="{A0351319-11A8-72C8-40A8-D8E77803C107}"/>
          </ac:picMkLst>
        </pc:picChg>
        <pc:picChg chg="add">
          <ac:chgData name="Ross Phillips" userId="c604230b-847d-4cb1-9e23-f810d4c0fde1" providerId="ADAL" clId="{63387784-D881-4A5C-89D4-E30E35835B5A}" dt="2024-01-05T09:33:29.302" v="684" actId="26606"/>
          <ac:picMkLst>
            <pc:docMk/>
            <pc:sldMk cId="716158817" sldId="272"/>
            <ac:picMk id="1033" creationId="{012FDCFE-9AD2-4D8A-8CBF-B3AA37EBF6DD}"/>
          </ac:picMkLst>
        </pc:picChg>
        <pc:picChg chg="add">
          <ac:chgData name="Ross Phillips" userId="c604230b-847d-4cb1-9e23-f810d4c0fde1" providerId="ADAL" clId="{63387784-D881-4A5C-89D4-E30E35835B5A}" dt="2024-01-05T09:33:29.302" v="684" actId="26606"/>
          <ac:picMkLst>
            <pc:docMk/>
            <pc:sldMk cId="716158817" sldId="272"/>
            <ac:picMk id="1051" creationId="{16EFE474-4FE0-4E8F-8F09-5ED2C9E76A84}"/>
          </ac:picMkLst>
        </pc:picChg>
        <pc:cxnChg chg="add">
          <ac:chgData name="Ross Phillips" userId="c604230b-847d-4cb1-9e23-f810d4c0fde1" providerId="ADAL" clId="{63387784-D881-4A5C-89D4-E30E35835B5A}" dt="2024-01-05T09:33:29.302" v="684" actId="26606"/>
          <ac:cxnSpMkLst>
            <pc:docMk/>
            <pc:sldMk cId="716158817" sldId="272"/>
            <ac:cxnSpMk id="1035" creationId="{FBD463FC-4CA8-4FF4-85A3-AF9F4B98D210}"/>
          </ac:cxnSpMkLst>
        </pc:cxnChg>
        <pc:cxnChg chg="add">
          <ac:chgData name="Ross Phillips" userId="c604230b-847d-4cb1-9e23-f810d4c0fde1" providerId="ADAL" clId="{63387784-D881-4A5C-89D4-E30E35835B5A}" dt="2024-01-05T09:33:29.302" v="684" actId="26606"/>
          <ac:cxnSpMkLst>
            <pc:docMk/>
            <pc:sldMk cId="716158817" sldId="272"/>
            <ac:cxnSpMk id="1037" creationId="{BECF35C3-8B44-4F4B-BD25-4C01823DB22A}"/>
          </ac:cxnSpMkLst>
        </pc:cxnChg>
        <pc:cxnChg chg="add">
          <ac:chgData name="Ross Phillips" userId="c604230b-847d-4cb1-9e23-f810d4c0fde1" providerId="ADAL" clId="{63387784-D881-4A5C-89D4-E30E35835B5A}" dt="2024-01-05T09:33:29.302" v="684" actId="26606"/>
          <ac:cxnSpMkLst>
            <pc:docMk/>
            <pc:sldMk cId="716158817" sldId="272"/>
            <ac:cxnSpMk id="1043" creationId="{EE68D41B-9286-479F-9AB7-678C8E348D71}"/>
          </ac:cxnSpMkLst>
        </pc:cxnChg>
        <pc:cxnChg chg="add">
          <ac:chgData name="Ross Phillips" userId="c604230b-847d-4cb1-9e23-f810d4c0fde1" providerId="ADAL" clId="{63387784-D881-4A5C-89D4-E30E35835B5A}" dt="2024-01-05T09:33:29.302" v="684" actId="26606"/>
          <ac:cxnSpMkLst>
            <pc:docMk/>
            <pc:sldMk cId="716158817" sldId="272"/>
            <ac:cxnSpMk id="1053" creationId="{CF8B8C81-54DC-4AF5-B682-3A2C70A6B55C}"/>
          </ac:cxnSpMkLst>
        </pc:cxnChg>
      </pc:sldChg>
      <pc:sldChg chg="addSp delSp modSp add mod setBg modClrScheme chgLayout">
        <pc:chgData name="Ross Phillips" userId="c604230b-847d-4cb1-9e23-f810d4c0fde1" providerId="ADAL" clId="{63387784-D881-4A5C-89D4-E30E35835B5A}" dt="2024-01-05T09:28:44.126" v="657"/>
        <pc:sldMkLst>
          <pc:docMk/>
          <pc:sldMk cId="1906667449" sldId="273"/>
        </pc:sldMkLst>
        <pc:spChg chg="mod ord">
          <ac:chgData name="Ross Phillips" userId="c604230b-847d-4cb1-9e23-f810d4c0fde1" providerId="ADAL" clId="{63387784-D881-4A5C-89D4-E30E35835B5A}" dt="2024-01-05T09:28:44.126" v="657"/>
          <ac:spMkLst>
            <pc:docMk/>
            <pc:sldMk cId="1906667449" sldId="273"/>
            <ac:spMk id="2" creationId="{A53077C9-403D-3642-7B9B-56C1DABF4AFF}"/>
          </ac:spMkLst>
        </pc:spChg>
        <pc:spChg chg="del mod ord">
          <ac:chgData name="Ross Phillips" userId="c604230b-847d-4cb1-9e23-f810d4c0fde1" providerId="ADAL" clId="{63387784-D881-4A5C-89D4-E30E35835B5A}" dt="2024-01-05T09:28:36.183" v="652" actId="700"/>
          <ac:spMkLst>
            <pc:docMk/>
            <pc:sldMk cId="1906667449" sldId="273"/>
            <ac:spMk id="3" creationId="{59022F94-BBBA-18CC-AF8A-78F1F7F2E240}"/>
          </ac:spMkLst>
        </pc:spChg>
        <pc:spChg chg="mod ord">
          <ac:chgData name="Ross Phillips" userId="c604230b-847d-4cb1-9e23-f810d4c0fde1" providerId="ADAL" clId="{63387784-D881-4A5C-89D4-E30E35835B5A}" dt="2024-01-05T09:28:39.193" v="654" actId="26606"/>
          <ac:spMkLst>
            <pc:docMk/>
            <pc:sldMk cId="1906667449" sldId="273"/>
            <ac:spMk id="4" creationId="{D5EF5975-8936-8898-F76E-FF1E55A67DBA}"/>
          </ac:spMkLst>
        </pc:spChg>
        <pc:spChg chg="add">
          <ac:chgData name="Ross Phillips" userId="c604230b-847d-4cb1-9e23-f810d4c0fde1" providerId="ADAL" clId="{63387784-D881-4A5C-89D4-E30E35835B5A}" dt="2024-01-05T09:28:39.193" v="654" actId="26606"/>
          <ac:spMkLst>
            <pc:docMk/>
            <pc:sldMk cId="1906667449" sldId="273"/>
            <ac:spMk id="9" creationId="{F63C748C-967B-4A7B-A90F-3EDD0F485AC6}"/>
          </ac:spMkLst>
        </pc:spChg>
        <pc:spChg chg="add">
          <ac:chgData name="Ross Phillips" userId="c604230b-847d-4cb1-9e23-f810d4c0fde1" providerId="ADAL" clId="{63387784-D881-4A5C-89D4-E30E35835B5A}" dt="2024-01-05T09:28:39.193" v="654" actId="26606"/>
          <ac:spMkLst>
            <pc:docMk/>
            <pc:sldMk cId="1906667449" sldId="273"/>
            <ac:spMk id="11" creationId="{C0143637-4934-44E4-B909-BAF1E7B27972}"/>
          </ac:spMkLst>
        </pc:spChg>
      </pc:sldChg>
      <pc:sldChg chg="addSp delSp modSp add mod setBg modClrScheme chgLayout">
        <pc:chgData name="Ross Phillips" userId="c604230b-847d-4cb1-9e23-f810d4c0fde1" providerId="ADAL" clId="{63387784-D881-4A5C-89D4-E30E35835B5A}" dt="2024-01-05T09:29:09.052" v="664" actId="6549"/>
        <pc:sldMkLst>
          <pc:docMk/>
          <pc:sldMk cId="1913093042" sldId="274"/>
        </pc:sldMkLst>
        <pc:spChg chg="mod ord">
          <ac:chgData name="Ross Phillips" userId="c604230b-847d-4cb1-9e23-f810d4c0fde1" providerId="ADAL" clId="{63387784-D881-4A5C-89D4-E30E35835B5A}" dt="2024-01-05T09:29:09.052" v="664" actId="6549"/>
          <ac:spMkLst>
            <pc:docMk/>
            <pc:sldMk cId="1913093042" sldId="274"/>
            <ac:spMk id="2" creationId="{A53077C9-403D-3642-7B9B-56C1DABF4AFF}"/>
          </ac:spMkLst>
        </pc:spChg>
        <pc:spChg chg="del mod ord">
          <ac:chgData name="Ross Phillips" userId="c604230b-847d-4cb1-9e23-f810d4c0fde1" providerId="ADAL" clId="{63387784-D881-4A5C-89D4-E30E35835B5A}" dt="2024-01-05T09:28:53.754" v="658" actId="700"/>
          <ac:spMkLst>
            <pc:docMk/>
            <pc:sldMk cId="1913093042" sldId="274"/>
            <ac:spMk id="3" creationId="{59022F94-BBBA-18CC-AF8A-78F1F7F2E240}"/>
          </ac:spMkLst>
        </pc:spChg>
        <pc:spChg chg="mod ord">
          <ac:chgData name="Ross Phillips" userId="c604230b-847d-4cb1-9e23-f810d4c0fde1" providerId="ADAL" clId="{63387784-D881-4A5C-89D4-E30E35835B5A}" dt="2024-01-05T09:29:03.211" v="661" actId="26606"/>
          <ac:spMkLst>
            <pc:docMk/>
            <pc:sldMk cId="1913093042" sldId="274"/>
            <ac:spMk id="4" creationId="{D5EF5975-8936-8898-F76E-FF1E55A67DBA}"/>
          </ac:spMkLst>
        </pc:spChg>
        <pc:spChg chg="add">
          <ac:chgData name="Ross Phillips" userId="c604230b-847d-4cb1-9e23-f810d4c0fde1" providerId="ADAL" clId="{63387784-D881-4A5C-89D4-E30E35835B5A}" dt="2024-01-05T09:29:03.211" v="661" actId="26606"/>
          <ac:spMkLst>
            <pc:docMk/>
            <pc:sldMk cId="1913093042" sldId="274"/>
            <ac:spMk id="9" creationId="{F63C748C-967B-4A7B-A90F-3EDD0F485AC6}"/>
          </ac:spMkLst>
        </pc:spChg>
        <pc:spChg chg="add">
          <ac:chgData name="Ross Phillips" userId="c604230b-847d-4cb1-9e23-f810d4c0fde1" providerId="ADAL" clId="{63387784-D881-4A5C-89D4-E30E35835B5A}" dt="2024-01-05T09:29:03.211" v="661" actId="26606"/>
          <ac:spMkLst>
            <pc:docMk/>
            <pc:sldMk cId="1913093042" sldId="274"/>
            <ac:spMk id="11" creationId="{C0143637-4934-44E4-B909-BAF1E7B27972}"/>
          </ac:spMkLst>
        </pc:spChg>
      </pc:sldChg>
      <pc:sldChg chg="add del">
        <pc:chgData name="Ross Phillips" userId="c604230b-847d-4cb1-9e23-f810d4c0fde1" providerId="ADAL" clId="{63387784-D881-4A5C-89D4-E30E35835B5A}" dt="2024-01-05T09:22:57.505" v="592" actId="47"/>
        <pc:sldMkLst>
          <pc:docMk/>
          <pc:sldMk cId="3386292552" sldId="275"/>
        </pc:sldMkLst>
      </pc:sldChg>
      <pc:sldChg chg="add del">
        <pc:chgData name="Ross Phillips" userId="c604230b-847d-4cb1-9e23-f810d4c0fde1" providerId="ADAL" clId="{63387784-D881-4A5C-89D4-E30E35835B5A}" dt="2024-01-04T13:51:32.977" v="455" actId="47"/>
        <pc:sldMkLst>
          <pc:docMk/>
          <pc:sldMk cId="2384278294" sldId="276"/>
        </pc:sldMkLst>
      </pc:sldChg>
      <pc:sldChg chg="addSp delSp modSp new mod setBg delDesignElem">
        <pc:chgData name="Ross Phillips" userId="c604230b-847d-4cb1-9e23-f810d4c0fde1" providerId="ADAL" clId="{63387784-D881-4A5C-89D4-E30E35835B5A}" dt="2024-01-05T09:31:23.258" v="668" actId="26606"/>
        <pc:sldMkLst>
          <pc:docMk/>
          <pc:sldMk cId="3737384019" sldId="276"/>
        </pc:sldMkLst>
        <pc:spChg chg="mod">
          <ac:chgData name="Ross Phillips" userId="c604230b-847d-4cb1-9e23-f810d4c0fde1" providerId="ADAL" clId="{63387784-D881-4A5C-89D4-E30E35835B5A}" dt="2024-01-05T09:31:23.258" v="668" actId="26606"/>
          <ac:spMkLst>
            <pc:docMk/>
            <pc:sldMk cId="3737384019" sldId="276"/>
            <ac:spMk id="2" creationId="{39D1BA5B-71EF-B76D-9B64-C801D8DC7EEA}"/>
          </ac:spMkLst>
        </pc:spChg>
        <pc:spChg chg="add">
          <ac:chgData name="Ross Phillips" userId="c604230b-847d-4cb1-9e23-f810d4c0fde1" providerId="ADAL" clId="{63387784-D881-4A5C-89D4-E30E35835B5A}" dt="2024-01-05T09:31:23.258" v="668" actId="26606"/>
          <ac:spMkLst>
            <pc:docMk/>
            <pc:sldMk cId="3737384019" sldId="276"/>
            <ac:spMk id="5" creationId="{0CABCAE3-64FC-4149-819F-2C1812824154}"/>
          </ac:spMkLst>
        </pc:spChg>
        <pc:spChg chg="add del">
          <ac:chgData name="Ross Phillips" userId="c604230b-847d-4cb1-9e23-f810d4c0fde1" providerId="ADAL" clId="{63387784-D881-4A5C-89D4-E30E35835B5A}" dt="2024-01-05T09:23:19.841" v="595"/>
          <ac:spMkLst>
            <pc:docMk/>
            <pc:sldMk cId="3737384019" sldId="276"/>
            <ac:spMk id="8" creationId="{D4771268-CB57-404A-9271-370EB28F6090}"/>
          </ac:spMkLst>
        </pc:spChg>
        <pc:spChg chg="add">
          <ac:chgData name="Ross Phillips" userId="c604230b-847d-4cb1-9e23-f810d4c0fde1" providerId="ADAL" clId="{63387784-D881-4A5C-89D4-E30E35835B5A}" dt="2024-01-05T09:31:23.258" v="668" actId="26606"/>
          <ac:spMkLst>
            <pc:docMk/>
            <pc:sldMk cId="3737384019" sldId="276"/>
            <ac:spMk id="16" creationId="{2FA7AD0A-1871-4DF8-9235-F49D0513B9C1}"/>
          </ac:spMkLst>
        </pc:spChg>
        <pc:spChg chg="add">
          <ac:chgData name="Ross Phillips" userId="c604230b-847d-4cb1-9e23-f810d4c0fde1" providerId="ADAL" clId="{63387784-D881-4A5C-89D4-E30E35835B5A}" dt="2024-01-05T09:31:23.258" v="668" actId="26606"/>
          <ac:spMkLst>
            <pc:docMk/>
            <pc:sldMk cId="3737384019" sldId="276"/>
            <ac:spMk id="18" creationId="{36B04CFB-FAE5-47DD-9B3E-4E9BA7A89CC1}"/>
          </ac:spMkLst>
        </pc:spChg>
        <pc:spChg chg="add">
          <ac:chgData name="Ross Phillips" userId="c604230b-847d-4cb1-9e23-f810d4c0fde1" providerId="ADAL" clId="{63387784-D881-4A5C-89D4-E30E35835B5A}" dt="2024-01-05T09:31:23.258" v="668" actId="26606"/>
          <ac:spMkLst>
            <pc:docMk/>
            <pc:sldMk cId="3737384019" sldId="276"/>
            <ac:spMk id="26" creationId="{622F7FD7-8884-4FD5-95AB-0B5C6033ADF7}"/>
          </ac:spMkLst>
        </pc:spChg>
        <pc:grpChg chg="add">
          <ac:chgData name="Ross Phillips" userId="c604230b-847d-4cb1-9e23-f810d4c0fde1" providerId="ADAL" clId="{63387784-D881-4A5C-89D4-E30E35835B5A}" dt="2024-01-05T09:31:23.258" v="668" actId="26606"/>
          <ac:grpSpMkLst>
            <pc:docMk/>
            <pc:sldMk cId="3737384019" sldId="276"/>
            <ac:grpSpMk id="22" creationId="{E8ACF89C-CFC3-4D68-B3C4-2BEFB7BBE5F7}"/>
          </ac:grpSpMkLst>
        </pc:grpChg>
        <pc:picChg chg="add mod">
          <ac:chgData name="Ross Phillips" userId="c604230b-847d-4cb1-9e23-f810d4c0fde1" providerId="ADAL" clId="{63387784-D881-4A5C-89D4-E30E35835B5A}" dt="2024-01-05T09:31:23.258" v="668" actId="26606"/>
          <ac:picMkLst>
            <pc:docMk/>
            <pc:sldMk cId="3737384019" sldId="276"/>
            <ac:picMk id="3" creationId="{E864E036-FAD6-2547-1F15-2B1231920B4A}"/>
          </ac:picMkLst>
        </pc:picChg>
        <pc:picChg chg="add">
          <ac:chgData name="Ross Phillips" userId="c604230b-847d-4cb1-9e23-f810d4c0fde1" providerId="ADAL" clId="{63387784-D881-4A5C-89D4-E30E35835B5A}" dt="2024-01-05T09:31:23.258" v="668" actId="26606"/>
          <ac:picMkLst>
            <pc:docMk/>
            <pc:sldMk cId="3737384019" sldId="276"/>
            <ac:picMk id="10" creationId="{012FDCFE-9AD2-4D8A-8CBF-B3AA37EBF6DD}"/>
          </ac:picMkLst>
        </pc:picChg>
        <pc:picChg chg="add">
          <ac:chgData name="Ross Phillips" userId="c604230b-847d-4cb1-9e23-f810d4c0fde1" providerId="ADAL" clId="{63387784-D881-4A5C-89D4-E30E35835B5A}" dt="2024-01-05T09:31:23.258" v="668" actId="26606"/>
          <ac:picMkLst>
            <pc:docMk/>
            <pc:sldMk cId="3737384019" sldId="276"/>
            <ac:picMk id="28" creationId="{16EFE474-4FE0-4E8F-8F09-5ED2C9E76A84}"/>
          </ac:picMkLst>
        </pc:picChg>
        <pc:cxnChg chg="add">
          <ac:chgData name="Ross Phillips" userId="c604230b-847d-4cb1-9e23-f810d4c0fde1" providerId="ADAL" clId="{63387784-D881-4A5C-89D4-E30E35835B5A}" dt="2024-01-05T09:31:23.258" v="668" actId="26606"/>
          <ac:cxnSpMkLst>
            <pc:docMk/>
            <pc:sldMk cId="3737384019" sldId="276"/>
            <ac:cxnSpMk id="12" creationId="{FBD463FC-4CA8-4FF4-85A3-AF9F4B98D210}"/>
          </ac:cxnSpMkLst>
        </pc:cxnChg>
        <pc:cxnChg chg="add">
          <ac:chgData name="Ross Phillips" userId="c604230b-847d-4cb1-9e23-f810d4c0fde1" providerId="ADAL" clId="{63387784-D881-4A5C-89D4-E30E35835B5A}" dt="2024-01-05T09:31:23.258" v="668" actId="26606"/>
          <ac:cxnSpMkLst>
            <pc:docMk/>
            <pc:sldMk cId="3737384019" sldId="276"/>
            <ac:cxnSpMk id="14" creationId="{BECF35C3-8B44-4F4B-BD25-4C01823DB22A}"/>
          </ac:cxnSpMkLst>
        </pc:cxnChg>
        <pc:cxnChg chg="add">
          <ac:chgData name="Ross Phillips" userId="c604230b-847d-4cb1-9e23-f810d4c0fde1" providerId="ADAL" clId="{63387784-D881-4A5C-89D4-E30E35835B5A}" dt="2024-01-05T09:31:23.258" v="668" actId="26606"/>
          <ac:cxnSpMkLst>
            <pc:docMk/>
            <pc:sldMk cId="3737384019" sldId="276"/>
            <ac:cxnSpMk id="20" creationId="{EE68D41B-9286-479F-9AB7-678C8E348D71}"/>
          </ac:cxnSpMkLst>
        </pc:cxnChg>
        <pc:cxnChg chg="add">
          <ac:chgData name="Ross Phillips" userId="c604230b-847d-4cb1-9e23-f810d4c0fde1" providerId="ADAL" clId="{63387784-D881-4A5C-89D4-E30E35835B5A}" dt="2024-01-05T09:31:23.258" v="668" actId="26606"/>
          <ac:cxnSpMkLst>
            <pc:docMk/>
            <pc:sldMk cId="3737384019" sldId="276"/>
            <ac:cxnSpMk id="30" creationId="{CF8B8C81-54DC-4AF5-B682-3A2C70A6B55C}"/>
          </ac:cxnSpMkLst>
        </pc:cxnChg>
      </pc:sldChg>
      <pc:sldChg chg="addSp modSp new mod setBg">
        <pc:chgData name="Ross Phillips" userId="c604230b-847d-4cb1-9e23-f810d4c0fde1" providerId="ADAL" clId="{63387784-D881-4A5C-89D4-E30E35835B5A}" dt="2024-01-05T09:38:53.410" v="1006" actId="14100"/>
        <pc:sldMkLst>
          <pc:docMk/>
          <pc:sldMk cId="1836529920" sldId="277"/>
        </pc:sldMkLst>
        <pc:spChg chg="mod">
          <ac:chgData name="Ross Phillips" userId="c604230b-847d-4cb1-9e23-f810d4c0fde1" providerId="ADAL" clId="{63387784-D881-4A5C-89D4-E30E35835B5A}" dt="2024-01-05T09:38:53.410" v="1006" actId="14100"/>
          <ac:spMkLst>
            <pc:docMk/>
            <pc:sldMk cId="1836529920" sldId="277"/>
            <ac:spMk id="2" creationId="{99EFB848-C550-C96A-3E10-B8FEFFE9EBE7}"/>
          </ac:spMkLst>
        </pc:spChg>
        <pc:spChg chg="mod">
          <ac:chgData name="Ross Phillips" userId="c604230b-847d-4cb1-9e23-f810d4c0fde1" providerId="ADAL" clId="{63387784-D881-4A5C-89D4-E30E35835B5A}" dt="2024-01-05T09:38:14.387" v="1001" actId="26606"/>
          <ac:spMkLst>
            <pc:docMk/>
            <pc:sldMk cId="1836529920" sldId="277"/>
            <ac:spMk id="3" creationId="{15DD306C-3EAA-4A6E-7225-FF9E9633DC33}"/>
          </ac:spMkLst>
        </pc:spChg>
        <pc:spChg chg="add">
          <ac:chgData name="Ross Phillips" userId="c604230b-847d-4cb1-9e23-f810d4c0fde1" providerId="ADAL" clId="{63387784-D881-4A5C-89D4-E30E35835B5A}" dt="2024-01-05T09:38:14.387" v="1001" actId="26606"/>
          <ac:spMkLst>
            <pc:docMk/>
            <pc:sldMk cId="1836529920" sldId="277"/>
            <ac:spMk id="10" creationId="{0CABCAE3-64FC-4149-819F-2C1812824154}"/>
          </ac:spMkLst>
        </pc:spChg>
        <pc:spChg chg="add">
          <ac:chgData name="Ross Phillips" userId="c604230b-847d-4cb1-9e23-f810d4c0fde1" providerId="ADAL" clId="{63387784-D881-4A5C-89D4-E30E35835B5A}" dt="2024-01-05T09:38:14.387" v="1001" actId="26606"/>
          <ac:spMkLst>
            <pc:docMk/>
            <pc:sldMk cId="1836529920" sldId="277"/>
            <ac:spMk id="18" creationId="{2FA7AD0A-1871-4DF8-9235-F49D0513B9C1}"/>
          </ac:spMkLst>
        </pc:spChg>
        <pc:spChg chg="add">
          <ac:chgData name="Ross Phillips" userId="c604230b-847d-4cb1-9e23-f810d4c0fde1" providerId="ADAL" clId="{63387784-D881-4A5C-89D4-E30E35835B5A}" dt="2024-01-05T09:38:14.387" v="1001" actId="26606"/>
          <ac:spMkLst>
            <pc:docMk/>
            <pc:sldMk cId="1836529920" sldId="277"/>
            <ac:spMk id="20" creationId="{36B04CFB-FAE5-47DD-9B3E-4E9BA7A89CC1}"/>
          </ac:spMkLst>
        </pc:spChg>
        <pc:spChg chg="add">
          <ac:chgData name="Ross Phillips" userId="c604230b-847d-4cb1-9e23-f810d4c0fde1" providerId="ADAL" clId="{63387784-D881-4A5C-89D4-E30E35835B5A}" dt="2024-01-05T09:38:14.387" v="1001" actId="26606"/>
          <ac:spMkLst>
            <pc:docMk/>
            <pc:sldMk cId="1836529920" sldId="277"/>
            <ac:spMk id="28" creationId="{622F7FD7-8884-4FD5-95AB-0B5C6033ADF7}"/>
          </ac:spMkLst>
        </pc:spChg>
        <pc:grpChg chg="add">
          <ac:chgData name="Ross Phillips" userId="c604230b-847d-4cb1-9e23-f810d4c0fde1" providerId="ADAL" clId="{63387784-D881-4A5C-89D4-E30E35835B5A}" dt="2024-01-05T09:38:14.387" v="1001" actId="26606"/>
          <ac:grpSpMkLst>
            <pc:docMk/>
            <pc:sldMk cId="1836529920" sldId="277"/>
            <ac:grpSpMk id="24" creationId="{E8ACF89C-CFC3-4D68-B3C4-2BEFB7BBE5F7}"/>
          </ac:grpSpMkLst>
        </pc:grpChg>
        <pc:picChg chg="add">
          <ac:chgData name="Ross Phillips" userId="c604230b-847d-4cb1-9e23-f810d4c0fde1" providerId="ADAL" clId="{63387784-D881-4A5C-89D4-E30E35835B5A}" dt="2024-01-05T09:38:14.387" v="1001" actId="26606"/>
          <ac:picMkLst>
            <pc:docMk/>
            <pc:sldMk cId="1836529920" sldId="277"/>
            <ac:picMk id="7" creationId="{1C137359-D28F-8745-5DED-D29884802B96}"/>
          </ac:picMkLst>
        </pc:picChg>
        <pc:picChg chg="add">
          <ac:chgData name="Ross Phillips" userId="c604230b-847d-4cb1-9e23-f810d4c0fde1" providerId="ADAL" clId="{63387784-D881-4A5C-89D4-E30E35835B5A}" dt="2024-01-05T09:38:14.387" v="1001" actId="26606"/>
          <ac:picMkLst>
            <pc:docMk/>
            <pc:sldMk cId="1836529920" sldId="277"/>
            <ac:picMk id="12" creationId="{012FDCFE-9AD2-4D8A-8CBF-B3AA37EBF6DD}"/>
          </ac:picMkLst>
        </pc:picChg>
        <pc:picChg chg="add">
          <ac:chgData name="Ross Phillips" userId="c604230b-847d-4cb1-9e23-f810d4c0fde1" providerId="ADAL" clId="{63387784-D881-4A5C-89D4-E30E35835B5A}" dt="2024-01-05T09:38:14.387" v="1001" actId="26606"/>
          <ac:picMkLst>
            <pc:docMk/>
            <pc:sldMk cId="1836529920" sldId="277"/>
            <ac:picMk id="30" creationId="{16EFE474-4FE0-4E8F-8F09-5ED2C9E76A84}"/>
          </ac:picMkLst>
        </pc:picChg>
        <pc:cxnChg chg="add">
          <ac:chgData name="Ross Phillips" userId="c604230b-847d-4cb1-9e23-f810d4c0fde1" providerId="ADAL" clId="{63387784-D881-4A5C-89D4-E30E35835B5A}" dt="2024-01-05T09:38:14.387" v="1001" actId="26606"/>
          <ac:cxnSpMkLst>
            <pc:docMk/>
            <pc:sldMk cId="1836529920" sldId="277"/>
            <ac:cxnSpMk id="14" creationId="{FBD463FC-4CA8-4FF4-85A3-AF9F4B98D210}"/>
          </ac:cxnSpMkLst>
        </pc:cxnChg>
        <pc:cxnChg chg="add">
          <ac:chgData name="Ross Phillips" userId="c604230b-847d-4cb1-9e23-f810d4c0fde1" providerId="ADAL" clId="{63387784-D881-4A5C-89D4-E30E35835B5A}" dt="2024-01-05T09:38:14.387" v="1001" actId="26606"/>
          <ac:cxnSpMkLst>
            <pc:docMk/>
            <pc:sldMk cId="1836529920" sldId="277"/>
            <ac:cxnSpMk id="16" creationId="{BECF35C3-8B44-4F4B-BD25-4C01823DB22A}"/>
          </ac:cxnSpMkLst>
        </pc:cxnChg>
        <pc:cxnChg chg="add">
          <ac:chgData name="Ross Phillips" userId="c604230b-847d-4cb1-9e23-f810d4c0fde1" providerId="ADAL" clId="{63387784-D881-4A5C-89D4-E30E35835B5A}" dt="2024-01-05T09:38:14.387" v="1001" actId="26606"/>
          <ac:cxnSpMkLst>
            <pc:docMk/>
            <pc:sldMk cId="1836529920" sldId="277"/>
            <ac:cxnSpMk id="22" creationId="{EE68D41B-9286-479F-9AB7-678C8E348D71}"/>
          </ac:cxnSpMkLst>
        </pc:cxnChg>
        <pc:cxnChg chg="add">
          <ac:chgData name="Ross Phillips" userId="c604230b-847d-4cb1-9e23-f810d4c0fde1" providerId="ADAL" clId="{63387784-D881-4A5C-89D4-E30E35835B5A}" dt="2024-01-05T09:38:14.387" v="1001" actId="26606"/>
          <ac:cxnSpMkLst>
            <pc:docMk/>
            <pc:sldMk cId="1836529920" sldId="277"/>
            <ac:cxnSpMk id="32" creationId="{CF8B8C81-54DC-4AF5-B682-3A2C70A6B55C}"/>
          </ac:cxnSpMkLst>
        </pc:cxnChg>
      </pc:sldChg>
      <pc:sldChg chg="modSp new mod">
        <pc:chgData name="Ross Phillips" userId="c604230b-847d-4cb1-9e23-f810d4c0fde1" providerId="ADAL" clId="{63387784-D881-4A5C-89D4-E30E35835B5A}" dt="2024-01-05T09:39:00.288" v="1020" actId="20577"/>
        <pc:sldMkLst>
          <pc:docMk/>
          <pc:sldMk cId="3128705845" sldId="278"/>
        </pc:sldMkLst>
        <pc:spChg chg="mod">
          <ac:chgData name="Ross Phillips" userId="c604230b-847d-4cb1-9e23-f810d4c0fde1" providerId="ADAL" clId="{63387784-D881-4A5C-89D4-E30E35835B5A}" dt="2024-01-05T09:39:00.288" v="1020" actId="20577"/>
          <ac:spMkLst>
            <pc:docMk/>
            <pc:sldMk cId="3128705845" sldId="278"/>
            <ac:spMk id="2" creationId="{07498F2C-92E0-5B45-F5DF-42B6BD558259}"/>
          </ac:spMkLst>
        </pc:spChg>
      </pc:sldChg>
    </pc:docChg>
  </pc:docChgLst>
  <pc:docChgLst>
    <pc:chgData name="Ross Phillips" userId="S::r.phillips@uwtsd.ac.uk::c604230b-847d-4cb1-9e23-f810d4c0fde1" providerId="AD" clId="Web-{F993988A-C21E-4914-2BE9-59B58A822318}"/>
    <pc:docChg chg="delSld">
      <pc:chgData name="Ross Phillips" userId="S::r.phillips@uwtsd.ac.uk::c604230b-847d-4cb1-9e23-f810d4c0fde1" providerId="AD" clId="Web-{F993988A-C21E-4914-2BE9-59B58A822318}" dt="2025-01-03T13:35:10.296" v="1"/>
      <pc:docMkLst>
        <pc:docMk/>
      </pc:docMkLst>
      <pc:sldChg chg="del">
        <pc:chgData name="Ross Phillips" userId="S::r.phillips@uwtsd.ac.uk::c604230b-847d-4cb1-9e23-f810d4c0fde1" providerId="AD" clId="Web-{F993988A-C21E-4914-2BE9-59B58A822318}" dt="2025-01-03T13:35:08.421" v="0"/>
        <pc:sldMkLst>
          <pc:docMk/>
          <pc:sldMk cId="3449578533" sldId="264"/>
        </pc:sldMkLst>
      </pc:sldChg>
      <pc:sldChg chg="del">
        <pc:chgData name="Ross Phillips" userId="S::r.phillips@uwtsd.ac.uk::c604230b-847d-4cb1-9e23-f810d4c0fde1" providerId="AD" clId="Web-{F993988A-C21E-4914-2BE9-59B58A822318}" dt="2025-01-03T13:35:10.296" v="1"/>
        <pc:sldMkLst>
          <pc:docMk/>
          <pc:sldMk cId="1143089093" sldId="265"/>
        </pc:sldMkLst>
      </pc:sldChg>
    </pc:docChg>
  </pc:docChgLst>
  <pc:docChgLst>
    <pc:chgData name="Barbara Jones" userId="ff1fa88a-97f4-4032-8074-003007af0de2" providerId="ADAL" clId="{94567E9F-6C38-4B2E-B575-E34D3FBB714E}"/>
    <pc:docChg chg="undo custSel addSld modSld">
      <pc:chgData name="Barbara Jones" userId="ff1fa88a-97f4-4032-8074-003007af0de2" providerId="ADAL" clId="{94567E9F-6C38-4B2E-B575-E34D3FBB714E}" dt="2024-01-17T13:59:40.398" v="990" actId="20577"/>
      <pc:docMkLst>
        <pc:docMk/>
      </pc:docMkLst>
      <pc:sldChg chg="modSp mod">
        <pc:chgData name="Barbara Jones" userId="ff1fa88a-97f4-4032-8074-003007af0de2" providerId="ADAL" clId="{94567E9F-6C38-4B2E-B575-E34D3FBB714E}" dt="2024-01-17T12:31:16.623" v="606" actId="20577"/>
        <pc:sldMkLst>
          <pc:docMk/>
          <pc:sldMk cId="109857222" sldId="256"/>
        </pc:sldMkLst>
        <pc:spChg chg="mod">
          <ac:chgData name="Barbara Jones" userId="ff1fa88a-97f4-4032-8074-003007af0de2" providerId="ADAL" clId="{94567E9F-6C38-4B2E-B575-E34D3FBB714E}" dt="2024-01-17T12:31:16.623" v="606" actId="20577"/>
          <ac:spMkLst>
            <pc:docMk/>
            <pc:sldMk cId="109857222" sldId="256"/>
            <ac:spMk id="2" creationId="{00000000-0000-0000-0000-000000000000}"/>
          </ac:spMkLst>
        </pc:spChg>
        <pc:spChg chg="mod">
          <ac:chgData name="Barbara Jones" userId="ff1fa88a-97f4-4032-8074-003007af0de2" providerId="ADAL" clId="{94567E9F-6C38-4B2E-B575-E34D3FBB714E}" dt="2024-01-17T11:54:29.241" v="1" actId="255"/>
          <ac:spMkLst>
            <pc:docMk/>
            <pc:sldMk cId="109857222" sldId="256"/>
            <ac:spMk id="3" creationId="{00000000-0000-0000-0000-000000000000}"/>
          </ac:spMkLst>
        </pc:spChg>
      </pc:sldChg>
      <pc:sldChg chg="modSp mod">
        <pc:chgData name="Barbara Jones" userId="ff1fa88a-97f4-4032-8074-003007af0de2" providerId="ADAL" clId="{94567E9F-6C38-4B2E-B575-E34D3FBB714E}" dt="2024-01-17T12:31:32.047" v="607" actId="790"/>
        <pc:sldMkLst>
          <pc:docMk/>
          <pc:sldMk cId="1048103644" sldId="262"/>
        </pc:sldMkLst>
        <pc:spChg chg="mod">
          <ac:chgData name="Barbara Jones" userId="ff1fa88a-97f4-4032-8074-003007af0de2" providerId="ADAL" clId="{94567E9F-6C38-4B2E-B575-E34D3FBB714E}" dt="2024-01-17T12:31:32.047" v="607" actId="790"/>
          <ac:spMkLst>
            <pc:docMk/>
            <pc:sldMk cId="1048103644" sldId="262"/>
            <ac:spMk id="2" creationId="{00000000-0000-0000-0000-000000000000}"/>
          </ac:spMkLst>
        </pc:spChg>
      </pc:sldChg>
      <pc:sldChg chg="modSp mod">
        <pc:chgData name="Barbara Jones" userId="ff1fa88a-97f4-4032-8074-003007af0de2" providerId="ADAL" clId="{94567E9F-6C38-4B2E-B575-E34D3FBB714E}" dt="2024-01-17T11:58:33.923" v="62" actId="790"/>
        <pc:sldMkLst>
          <pc:docMk/>
          <pc:sldMk cId="2336953927" sldId="266"/>
        </pc:sldMkLst>
        <pc:spChg chg="mod">
          <ac:chgData name="Barbara Jones" userId="ff1fa88a-97f4-4032-8074-003007af0de2" providerId="ADAL" clId="{94567E9F-6C38-4B2E-B575-E34D3FBB714E}" dt="2024-01-17T11:58:22.204" v="61" actId="790"/>
          <ac:spMkLst>
            <pc:docMk/>
            <pc:sldMk cId="2336953927" sldId="266"/>
            <ac:spMk id="2" creationId="{FB721C34-6C89-AF9D-5059-0AACD7A6C91E}"/>
          </ac:spMkLst>
        </pc:spChg>
        <pc:spChg chg="mod">
          <ac:chgData name="Barbara Jones" userId="ff1fa88a-97f4-4032-8074-003007af0de2" providerId="ADAL" clId="{94567E9F-6C38-4B2E-B575-E34D3FBB714E}" dt="2024-01-17T11:58:33.923" v="62" actId="790"/>
          <ac:spMkLst>
            <pc:docMk/>
            <pc:sldMk cId="2336953927" sldId="266"/>
            <ac:spMk id="4" creationId="{C2704DE8-D754-CBD7-768E-AA4F382EED3E}"/>
          </ac:spMkLst>
        </pc:spChg>
      </pc:sldChg>
      <pc:sldChg chg="modSp mod">
        <pc:chgData name="Barbara Jones" userId="ff1fa88a-97f4-4032-8074-003007af0de2" providerId="ADAL" clId="{94567E9F-6C38-4B2E-B575-E34D3FBB714E}" dt="2024-01-17T11:58:57.572" v="67" actId="20577"/>
        <pc:sldMkLst>
          <pc:docMk/>
          <pc:sldMk cId="3645005582" sldId="267"/>
        </pc:sldMkLst>
        <pc:spChg chg="mod">
          <ac:chgData name="Barbara Jones" userId="ff1fa88a-97f4-4032-8074-003007af0de2" providerId="ADAL" clId="{94567E9F-6C38-4B2E-B575-E34D3FBB714E}" dt="2024-01-17T11:58:57.572" v="67" actId="20577"/>
          <ac:spMkLst>
            <pc:docMk/>
            <pc:sldMk cId="3645005582" sldId="267"/>
            <ac:spMk id="2" creationId="{A53077C9-403D-3642-7B9B-56C1DABF4AFF}"/>
          </ac:spMkLst>
        </pc:spChg>
      </pc:sldChg>
      <pc:sldChg chg="addSp delSp modSp mod">
        <pc:chgData name="Barbara Jones" userId="ff1fa88a-97f4-4032-8074-003007af0de2" providerId="ADAL" clId="{94567E9F-6C38-4B2E-B575-E34D3FBB714E}" dt="2024-01-17T13:49:17.793" v="955" actId="478"/>
        <pc:sldMkLst>
          <pc:docMk/>
          <pc:sldMk cId="949148442" sldId="269"/>
        </pc:sldMkLst>
        <pc:spChg chg="mod">
          <ac:chgData name="Barbara Jones" userId="ff1fa88a-97f4-4032-8074-003007af0de2" providerId="ADAL" clId="{94567E9F-6C38-4B2E-B575-E34D3FBB714E}" dt="2024-01-17T12:22:28.229" v="229" actId="6549"/>
          <ac:spMkLst>
            <pc:docMk/>
            <pc:sldMk cId="949148442" sldId="269"/>
            <ac:spMk id="2" creationId="{A552397C-12D2-4272-AE4D-481E10D171C7}"/>
          </ac:spMkLst>
        </pc:spChg>
        <pc:spChg chg="add del mod">
          <ac:chgData name="Barbara Jones" userId="ff1fa88a-97f4-4032-8074-003007af0de2" providerId="ADAL" clId="{94567E9F-6C38-4B2E-B575-E34D3FBB714E}" dt="2024-01-17T13:49:17.793" v="955" actId="478"/>
          <ac:spMkLst>
            <pc:docMk/>
            <pc:sldMk cId="949148442" sldId="269"/>
            <ac:spMk id="3" creationId="{2571D01C-A68B-5C6C-D532-D0D0B71CE0AD}"/>
          </ac:spMkLst>
        </pc:spChg>
        <pc:spChg chg="add mod">
          <ac:chgData name="Barbara Jones" userId="ff1fa88a-97f4-4032-8074-003007af0de2" providerId="ADAL" clId="{94567E9F-6C38-4B2E-B575-E34D3FBB714E}" dt="2024-01-17T13:48:47.250" v="951" actId="313"/>
          <ac:spMkLst>
            <pc:docMk/>
            <pc:sldMk cId="949148442" sldId="269"/>
            <ac:spMk id="4" creationId="{85AEF0EF-A44D-4CAF-0D27-C96103BF0776}"/>
          </ac:spMkLst>
        </pc:spChg>
        <pc:picChg chg="mod">
          <ac:chgData name="Barbara Jones" userId="ff1fa88a-97f4-4032-8074-003007af0de2" providerId="ADAL" clId="{94567E9F-6C38-4B2E-B575-E34D3FBB714E}" dt="2024-01-17T13:47:03.281" v="941" actId="1076"/>
          <ac:picMkLst>
            <pc:docMk/>
            <pc:sldMk cId="949148442" sldId="269"/>
            <ac:picMk id="5" creationId="{676082BE-DADD-F78C-AD27-3A4537D8B543}"/>
          </ac:picMkLst>
        </pc:picChg>
      </pc:sldChg>
      <pc:sldChg chg="modSp mod">
        <pc:chgData name="Barbara Jones" userId="ff1fa88a-97f4-4032-8074-003007af0de2" providerId="ADAL" clId="{94567E9F-6C38-4B2E-B575-E34D3FBB714E}" dt="2024-01-17T12:28:54.597" v="563" actId="6549"/>
        <pc:sldMkLst>
          <pc:docMk/>
          <pc:sldMk cId="1096507636" sldId="270"/>
        </pc:sldMkLst>
        <pc:spChg chg="mod">
          <ac:chgData name="Barbara Jones" userId="ff1fa88a-97f4-4032-8074-003007af0de2" providerId="ADAL" clId="{94567E9F-6C38-4B2E-B575-E34D3FBB714E}" dt="2024-01-17T12:27:12.459" v="459" actId="790"/>
          <ac:spMkLst>
            <pc:docMk/>
            <pc:sldMk cId="1096507636" sldId="270"/>
            <ac:spMk id="2" creationId="{D395D2BF-AF16-EABA-C993-8361447415F7}"/>
          </ac:spMkLst>
        </pc:spChg>
        <pc:spChg chg="mod">
          <ac:chgData name="Barbara Jones" userId="ff1fa88a-97f4-4032-8074-003007af0de2" providerId="ADAL" clId="{94567E9F-6C38-4B2E-B575-E34D3FBB714E}" dt="2024-01-17T12:28:54.597" v="563" actId="6549"/>
          <ac:spMkLst>
            <pc:docMk/>
            <pc:sldMk cId="1096507636" sldId="270"/>
            <ac:spMk id="5" creationId="{756B3503-9E8F-1FB5-2201-00876992FBCD}"/>
          </ac:spMkLst>
        </pc:spChg>
        <pc:spChg chg="mod">
          <ac:chgData name="Barbara Jones" userId="ff1fa88a-97f4-4032-8074-003007af0de2" providerId="ADAL" clId="{94567E9F-6C38-4B2E-B575-E34D3FBB714E}" dt="2024-01-17T12:28:11.706" v="486" actId="27636"/>
          <ac:spMkLst>
            <pc:docMk/>
            <pc:sldMk cId="1096507636" sldId="270"/>
            <ac:spMk id="6" creationId="{B3516192-F838-F9C0-7287-560E8ED10C2B}"/>
          </ac:spMkLst>
        </pc:spChg>
      </pc:sldChg>
      <pc:sldChg chg="addSp modSp mod">
        <pc:chgData name="Barbara Jones" userId="ff1fa88a-97f4-4032-8074-003007af0de2" providerId="ADAL" clId="{94567E9F-6C38-4B2E-B575-E34D3FBB714E}" dt="2024-01-17T12:32:33.497" v="640" actId="20577"/>
        <pc:sldMkLst>
          <pc:docMk/>
          <pc:sldMk cId="552800308" sldId="271"/>
        </pc:sldMkLst>
        <pc:spChg chg="mod">
          <ac:chgData name="Barbara Jones" userId="ff1fa88a-97f4-4032-8074-003007af0de2" providerId="ADAL" clId="{94567E9F-6C38-4B2E-B575-E34D3FBB714E}" dt="2024-01-17T12:32:33.497" v="640" actId="20577"/>
          <ac:spMkLst>
            <pc:docMk/>
            <pc:sldMk cId="552800308" sldId="271"/>
            <ac:spMk id="2" creationId="{00AC873B-38A3-B864-AE8C-0BAE7323A8D2}"/>
          </ac:spMkLst>
        </pc:spChg>
        <pc:spChg chg="add mod">
          <ac:chgData name="Barbara Jones" userId="ff1fa88a-97f4-4032-8074-003007af0de2" providerId="ADAL" clId="{94567E9F-6C38-4B2E-B575-E34D3FBB714E}" dt="2024-01-17T12:25:06.277" v="331" actId="1076"/>
          <ac:spMkLst>
            <pc:docMk/>
            <pc:sldMk cId="552800308" sldId="271"/>
            <ac:spMk id="3" creationId="{B6DA4DE3-2FFB-A4B7-2510-7769A091A9B5}"/>
          </ac:spMkLst>
        </pc:spChg>
      </pc:sldChg>
      <pc:sldChg chg="addSp modSp mod">
        <pc:chgData name="Barbara Jones" userId="ff1fa88a-97f4-4032-8074-003007af0de2" providerId="ADAL" clId="{94567E9F-6C38-4B2E-B575-E34D3FBB714E}" dt="2024-01-17T13:59:40.398" v="990" actId="20577"/>
        <pc:sldMkLst>
          <pc:docMk/>
          <pc:sldMk cId="716158817" sldId="272"/>
        </pc:sldMkLst>
        <pc:spChg chg="add mod">
          <ac:chgData name="Barbara Jones" userId="ff1fa88a-97f4-4032-8074-003007af0de2" providerId="ADAL" clId="{94567E9F-6C38-4B2E-B575-E34D3FBB714E}" dt="2024-01-17T12:26:20.562" v="436" actId="14100"/>
          <ac:spMkLst>
            <pc:docMk/>
            <pc:sldMk cId="716158817" sldId="272"/>
            <ac:spMk id="3" creationId="{B0D43717-6EC8-1FF3-3403-30282DA6484D}"/>
          </ac:spMkLst>
        </pc:spChg>
        <pc:spChg chg="mod">
          <ac:chgData name="Barbara Jones" userId="ff1fa88a-97f4-4032-8074-003007af0de2" providerId="ADAL" clId="{94567E9F-6C38-4B2E-B575-E34D3FBB714E}" dt="2024-01-17T13:59:40.398" v="990" actId="20577"/>
          <ac:spMkLst>
            <pc:docMk/>
            <pc:sldMk cId="716158817" sldId="272"/>
            <ac:spMk id="5" creationId="{A3D3E833-62AB-31FA-C439-7789E1068A1E}"/>
          </ac:spMkLst>
        </pc:spChg>
      </pc:sldChg>
      <pc:sldChg chg="modSp mod">
        <pc:chgData name="Barbara Jones" userId="ff1fa88a-97f4-4032-8074-003007af0de2" providerId="ADAL" clId="{94567E9F-6C38-4B2E-B575-E34D3FBB714E}" dt="2024-01-17T11:59:20.024" v="72" actId="20577"/>
        <pc:sldMkLst>
          <pc:docMk/>
          <pc:sldMk cId="1906667449" sldId="273"/>
        </pc:sldMkLst>
        <pc:spChg chg="mod">
          <ac:chgData name="Barbara Jones" userId="ff1fa88a-97f4-4032-8074-003007af0de2" providerId="ADAL" clId="{94567E9F-6C38-4B2E-B575-E34D3FBB714E}" dt="2024-01-17T11:59:20.024" v="72" actId="20577"/>
          <ac:spMkLst>
            <pc:docMk/>
            <pc:sldMk cId="1906667449" sldId="273"/>
            <ac:spMk id="2" creationId="{A53077C9-403D-3642-7B9B-56C1DABF4AFF}"/>
          </ac:spMkLst>
        </pc:spChg>
      </pc:sldChg>
      <pc:sldChg chg="modSp mod">
        <pc:chgData name="Barbara Jones" userId="ff1fa88a-97f4-4032-8074-003007af0de2" providerId="ADAL" clId="{94567E9F-6C38-4B2E-B575-E34D3FBB714E}" dt="2024-01-17T13:44:23.707" v="936" actId="20577"/>
        <pc:sldMkLst>
          <pc:docMk/>
          <pc:sldMk cId="1913093042" sldId="274"/>
        </pc:sldMkLst>
        <pc:spChg chg="mod">
          <ac:chgData name="Barbara Jones" userId="ff1fa88a-97f4-4032-8074-003007af0de2" providerId="ADAL" clId="{94567E9F-6C38-4B2E-B575-E34D3FBB714E}" dt="2024-01-17T11:59:39.449" v="77" actId="20577"/>
          <ac:spMkLst>
            <pc:docMk/>
            <pc:sldMk cId="1913093042" sldId="274"/>
            <ac:spMk id="2" creationId="{A53077C9-403D-3642-7B9B-56C1DABF4AFF}"/>
          </ac:spMkLst>
        </pc:spChg>
        <pc:spChg chg="mod">
          <ac:chgData name="Barbara Jones" userId="ff1fa88a-97f4-4032-8074-003007af0de2" providerId="ADAL" clId="{94567E9F-6C38-4B2E-B575-E34D3FBB714E}" dt="2024-01-17T13:44:23.707" v="936" actId="20577"/>
          <ac:spMkLst>
            <pc:docMk/>
            <pc:sldMk cId="1913093042" sldId="274"/>
            <ac:spMk id="4" creationId="{D5EF5975-8936-8898-F76E-FF1E55A67DBA}"/>
          </ac:spMkLst>
        </pc:spChg>
      </pc:sldChg>
      <pc:sldChg chg="addSp modSp mod">
        <pc:chgData name="Barbara Jones" userId="ff1fa88a-97f4-4032-8074-003007af0de2" providerId="ADAL" clId="{94567E9F-6C38-4B2E-B575-E34D3FBB714E}" dt="2024-01-17T13:53:28.377" v="958" actId="1076"/>
        <pc:sldMkLst>
          <pc:docMk/>
          <pc:sldMk cId="3737384019" sldId="276"/>
        </pc:sldMkLst>
        <pc:spChg chg="mod">
          <ac:chgData name="Barbara Jones" userId="ff1fa88a-97f4-4032-8074-003007af0de2" providerId="ADAL" clId="{94567E9F-6C38-4B2E-B575-E34D3FBB714E}" dt="2024-01-17T12:32:20.912" v="626" actId="20577"/>
          <ac:spMkLst>
            <pc:docMk/>
            <pc:sldMk cId="3737384019" sldId="276"/>
            <ac:spMk id="2" creationId="{39D1BA5B-71EF-B76D-9B64-C801D8DC7EEA}"/>
          </ac:spMkLst>
        </pc:spChg>
        <pc:spChg chg="add mod">
          <ac:chgData name="Barbara Jones" userId="ff1fa88a-97f4-4032-8074-003007af0de2" providerId="ADAL" clId="{94567E9F-6C38-4B2E-B575-E34D3FBB714E}" dt="2024-01-17T12:23:15.988" v="232" actId="1076"/>
          <ac:spMkLst>
            <pc:docMk/>
            <pc:sldMk cId="3737384019" sldId="276"/>
            <ac:spMk id="4" creationId="{E325E9BC-D92A-499A-13A7-6C9F5799A67B}"/>
          </ac:spMkLst>
        </pc:spChg>
        <pc:spChg chg="add mod">
          <ac:chgData name="Barbara Jones" userId="ff1fa88a-97f4-4032-8074-003007af0de2" providerId="ADAL" clId="{94567E9F-6C38-4B2E-B575-E34D3FBB714E}" dt="2024-01-17T13:53:15.987" v="957" actId="767"/>
          <ac:spMkLst>
            <pc:docMk/>
            <pc:sldMk cId="3737384019" sldId="276"/>
            <ac:spMk id="6" creationId="{A069B4CC-CA12-8386-D39F-BC4C80F9B03B}"/>
          </ac:spMkLst>
        </pc:spChg>
        <pc:picChg chg="mod">
          <ac:chgData name="Barbara Jones" userId="ff1fa88a-97f4-4032-8074-003007af0de2" providerId="ADAL" clId="{94567E9F-6C38-4B2E-B575-E34D3FBB714E}" dt="2024-01-17T13:53:28.377" v="958" actId="1076"/>
          <ac:picMkLst>
            <pc:docMk/>
            <pc:sldMk cId="3737384019" sldId="276"/>
            <ac:picMk id="3" creationId="{E864E036-FAD6-2547-1F15-2B1231920B4A}"/>
          </ac:picMkLst>
        </pc:picChg>
      </pc:sldChg>
      <pc:sldChg chg="modSp mod">
        <pc:chgData name="Barbara Jones" userId="ff1fa88a-97f4-4032-8074-003007af0de2" providerId="ADAL" clId="{94567E9F-6C38-4B2E-B575-E34D3FBB714E}" dt="2024-01-17T12:29:10.982" v="564" actId="790"/>
        <pc:sldMkLst>
          <pc:docMk/>
          <pc:sldMk cId="1836529920" sldId="277"/>
        </pc:sldMkLst>
        <pc:spChg chg="mod">
          <ac:chgData name="Barbara Jones" userId="ff1fa88a-97f4-4032-8074-003007af0de2" providerId="ADAL" clId="{94567E9F-6C38-4B2E-B575-E34D3FBB714E}" dt="2024-01-17T12:29:10.982" v="564" actId="790"/>
          <ac:spMkLst>
            <pc:docMk/>
            <pc:sldMk cId="1836529920" sldId="277"/>
            <ac:spMk id="2" creationId="{99EFB848-C550-C96A-3E10-B8FEFFE9EBE7}"/>
          </ac:spMkLst>
        </pc:spChg>
      </pc:sldChg>
      <pc:sldChg chg="modSp mod">
        <pc:chgData name="Barbara Jones" userId="ff1fa88a-97f4-4032-8074-003007af0de2" providerId="ADAL" clId="{94567E9F-6C38-4B2E-B575-E34D3FBB714E}" dt="2024-01-17T12:29:25.400" v="592" actId="20577"/>
        <pc:sldMkLst>
          <pc:docMk/>
          <pc:sldMk cId="3128705845" sldId="278"/>
        </pc:sldMkLst>
        <pc:spChg chg="mod">
          <ac:chgData name="Barbara Jones" userId="ff1fa88a-97f4-4032-8074-003007af0de2" providerId="ADAL" clId="{94567E9F-6C38-4B2E-B575-E34D3FBB714E}" dt="2024-01-17T12:29:25.400" v="592" actId="20577"/>
          <ac:spMkLst>
            <pc:docMk/>
            <pc:sldMk cId="3128705845" sldId="278"/>
            <ac:spMk id="2" creationId="{07498F2C-92E0-5B45-F5DF-42B6BD558259}"/>
          </ac:spMkLst>
        </pc:spChg>
      </pc:sldChg>
      <pc:sldChg chg="modSp mod">
        <pc:chgData name="Barbara Jones" userId="ff1fa88a-97f4-4032-8074-003007af0de2" providerId="ADAL" clId="{94567E9F-6C38-4B2E-B575-E34D3FBB714E}" dt="2024-01-17T12:20:03.449" v="141" actId="27636"/>
        <pc:sldMkLst>
          <pc:docMk/>
          <pc:sldMk cId="1258717546" sldId="279"/>
        </pc:sldMkLst>
        <pc:spChg chg="mod">
          <ac:chgData name="Barbara Jones" userId="ff1fa88a-97f4-4032-8074-003007af0de2" providerId="ADAL" clId="{94567E9F-6C38-4B2E-B575-E34D3FBB714E}" dt="2024-01-17T12:20:03.449" v="141" actId="27636"/>
          <ac:spMkLst>
            <pc:docMk/>
            <pc:sldMk cId="1258717546" sldId="279"/>
            <ac:spMk id="2" creationId="{DD9E97C5-309C-9FF8-E5AD-A32D0A074465}"/>
          </ac:spMkLst>
        </pc:spChg>
      </pc:sldChg>
      <pc:sldChg chg="delSp modSp add mod">
        <pc:chgData name="Barbara Jones" userId="ff1fa88a-97f4-4032-8074-003007af0de2" providerId="ADAL" clId="{94567E9F-6C38-4B2E-B575-E34D3FBB714E}" dt="2024-01-17T13:49:12.292" v="954" actId="478"/>
        <pc:sldMkLst>
          <pc:docMk/>
          <pc:sldMk cId="3219295189" sldId="280"/>
        </pc:sldMkLst>
        <pc:spChg chg="mod">
          <ac:chgData name="Barbara Jones" userId="ff1fa88a-97f4-4032-8074-003007af0de2" providerId="ADAL" clId="{94567E9F-6C38-4B2E-B575-E34D3FBB714E}" dt="2024-01-17T13:49:08.481" v="953" actId="27636"/>
          <ac:spMkLst>
            <pc:docMk/>
            <pc:sldMk cId="3219295189" sldId="280"/>
            <ac:spMk id="2" creationId="{A552397C-12D2-4272-AE4D-481E10D171C7}"/>
          </ac:spMkLst>
        </pc:spChg>
        <pc:spChg chg="del">
          <ac:chgData name="Barbara Jones" userId="ff1fa88a-97f4-4032-8074-003007af0de2" providerId="ADAL" clId="{94567E9F-6C38-4B2E-B575-E34D3FBB714E}" dt="2024-01-17T13:49:12.292" v="954" actId="478"/>
          <ac:spMkLst>
            <pc:docMk/>
            <pc:sldMk cId="3219295189" sldId="280"/>
            <ac:spMk id="3" creationId="{2571D01C-A68B-5C6C-D532-D0D0B71CE0AD}"/>
          </ac:spMkLst>
        </pc:spChg>
      </pc:sldChg>
    </pc:docChg>
  </pc:docChgLst>
  <pc:docChgLst>
    <pc:chgData name="Ross Phillips" userId="S::r.phillips@uwtsd.ac.uk::c604230b-847d-4cb1-9e23-f810d4c0fde1" providerId="AD" clId="Web-{9E0B2073-9AC1-4086-9F2B-57E178C976DF}"/>
    <pc:docChg chg="addSld modSld">
      <pc:chgData name="Ross Phillips" userId="S::r.phillips@uwtsd.ac.uk::c604230b-847d-4cb1-9e23-f810d4c0fde1" providerId="AD" clId="Web-{9E0B2073-9AC1-4086-9F2B-57E178C976DF}" dt="2024-01-08T10:08:51.248" v="23" actId="20577"/>
      <pc:docMkLst>
        <pc:docMk/>
      </pc:docMkLst>
      <pc:sldChg chg="addSp modSp new">
        <pc:chgData name="Ross Phillips" userId="S::r.phillips@uwtsd.ac.uk::c604230b-847d-4cb1-9e23-f810d4c0fde1" providerId="AD" clId="Web-{9E0B2073-9AC1-4086-9F2B-57E178C976DF}" dt="2024-01-08T10:08:51.248" v="23" actId="20577"/>
        <pc:sldMkLst>
          <pc:docMk/>
          <pc:sldMk cId="1258717546" sldId="279"/>
        </pc:sldMkLst>
        <pc:spChg chg="mod">
          <ac:chgData name="Ross Phillips" userId="S::r.phillips@uwtsd.ac.uk::c604230b-847d-4cb1-9e23-f810d4c0fde1" providerId="AD" clId="Web-{9E0B2073-9AC1-4086-9F2B-57E178C976DF}" dt="2024-01-08T10:08:51.248" v="23" actId="20577"/>
          <ac:spMkLst>
            <pc:docMk/>
            <pc:sldMk cId="1258717546" sldId="279"/>
            <ac:spMk id="2" creationId="{DD9E97C5-309C-9FF8-E5AD-A32D0A074465}"/>
          </ac:spMkLst>
        </pc:spChg>
        <pc:picChg chg="add mod">
          <ac:chgData name="Ross Phillips" userId="S::r.phillips@uwtsd.ac.uk::c604230b-847d-4cb1-9e23-f810d4c0fde1" providerId="AD" clId="Web-{9E0B2073-9AC1-4086-9F2B-57E178C976DF}" dt="2024-01-08T10:08:03.840" v="4" actId="1076"/>
          <ac:picMkLst>
            <pc:docMk/>
            <pc:sldMk cId="1258717546" sldId="279"/>
            <ac:picMk id="3" creationId="{A312EB30-6BF9-F699-6DD7-0A2A2EC5CF8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842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084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69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0250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64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111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787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9005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336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7626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7219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03/01/2025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76004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6.xml"/><Relationship Id="rId1" Type="http://schemas.openxmlformats.org/officeDocument/2006/relationships/video" Target="https://www.youtube.com/embed/m9_ng4n1poY?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TRAWMA Ac arfer  sy’n ystyriol o drawma</a:t>
            </a:r>
          </a:p>
        </p:txBody>
      </p:sp>
      <p:sp>
        <p:nvSpPr>
          <p:cNvPr id="3" name="Subtitle 2"/>
          <p:cNvSpPr>
            <a:spLocks noGrp="1"/>
          </p:cNvSpPr>
          <p:nvPr>
            <p:ph type="subTitle" idx="1"/>
          </p:nvPr>
        </p:nvSpPr>
        <p:spPr/>
        <p:txBody>
          <a:bodyPr>
            <a:noAutofit/>
          </a:bodyPr>
          <a:lstStyle/>
          <a:p>
            <a:r>
              <a:rPr lang="en-GB" sz="5400" dirty="0"/>
              <a:t>Trauma and Trauma Informed Practice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B721C34-6C89-AF9D-5059-0AACD7A6C91E}"/>
              </a:ext>
            </a:extLst>
          </p:cNvPr>
          <p:cNvSpPr>
            <a:spLocks noGrp="1"/>
          </p:cNvSpPr>
          <p:nvPr>
            <p:ph type="title"/>
          </p:nvPr>
        </p:nvSpPr>
        <p:spPr>
          <a:xfrm>
            <a:off x="6343291" y="967167"/>
            <a:ext cx="5273615" cy="2374516"/>
          </a:xfrm>
        </p:spPr>
        <p:txBody>
          <a:bodyPr vert="horz" lIns="91440" tIns="45720" rIns="91440" bIns="0" rtlCol="0" anchor="b">
            <a:normAutofit fontScale="90000"/>
          </a:bodyPr>
          <a:lstStyle/>
          <a:p>
            <a:r>
              <a:rPr lang="cy-GB" sz="4800" dirty="0"/>
              <a:t>Beth yw Trawma</a:t>
            </a:r>
            <a:r>
              <a:rPr lang="en-US" sz="4800" dirty="0"/>
              <a:t>?</a:t>
            </a:r>
            <a:br>
              <a:rPr lang="en-US" sz="4800" dirty="0"/>
            </a:br>
            <a:r>
              <a:rPr lang="en-US" sz="4800" dirty="0"/>
              <a:t>What is Trauma?</a:t>
            </a:r>
          </a:p>
        </p:txBody>
      </p:sp>
      <p:sp>
        <p:nvSpPr>
          <p:cNvPr id="4" name="Content Placeholder 3">
            <a:extLst>
              <a:ext uri="{FF2B5EF4-FFF2-40B4-BE49-F238E27FC236}">
                <a16:creationId xmlns:a16="http://schemas.microsoft.com/office/drawing/2014/main" id="{C2704DE8-D754-CBD7-768E-AA4F382EED3E}"/>
              </a:ext>
            </a:extLst>
          </p:cNvPr>
          <p:cNvSpPr>
            <a:spLocks noGrp="1"/>
          </p:cNvSpPr>
          <p:nvPr>
            <p:ph type="body" idx="1"/>
          </p:nvPr>
        </p:nvSpPr>
        <p:spPr>
          <a:xfrm>
            <a:off x="6579647" y="3529159"/>
            <a:ext cx="4162489" cy="1606576"/>
          </a:xfrm>
        </p:spPr>
        <p:txBody>
          <a:bodyPr vert="horz" lIns="91440" tIns="91440" rIns="91440" bIns="91440" rtlCol="0">
            <a:normAutofit/>
          </a:bodyPr>
          <a:lstStyle/>
          <a:p>
            <a:r>
              <a:rPr lang="cy-GB" sz="1600" cap="all" dirty="0"/>
              <a:t>Fel grŵp, datblygwch eich diffiniad eich hun o drawma.</a:t>
            </a:r>
          </a:p>
          <a:p>
            <a:r>
              <a:rPr lang="en-US" sz="1600" cap="all" dirty="0"/>
              <a:t>As a group develop your own definition of trauma.</a:t>
            </a:r>
          </a:p>
        </p:txBody>
      </p:sp>
      <p:pic>
        <p:nvPicPr>
          <p:cNvPr id="8" name="Graphic 7" descr="Brain in head">
            <a:extLst>
              <a:ext uri="{FF2B5EF4-FFF2-40B4-BE49-F238E27FC236}">
                <a16:creationId xmlns:a16="http://schemas.microsoft.com/office/drawing/2014/main" id="{9F6859C8-02EB-199D-18B1-CE57106496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cxnSp>
        <p:nvCxnSpPr>
          <p:cNvPr id="23" name="Straight Connector 22">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5" name="Picture 24">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6953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dirty="0"/>
              <a:t>Individual trauma results from an event, series of events, or set of circumstances that is experienced by an individual as physically or emotionally harmful or life threatening and that has lasting adverse effects on the individual’s functioning and mental, physical, social, emotional,  or spiritual well-being.</a:t>
            </a:r>
          </a:p>
          <a:p>
            <a:r>
              <a:rPr lang="en-GB" dirty="0"/>
              <a:t>SAMHSA (2014)</a:t>
            </a:r>
            <a:endParaRPr lang="en-GB"/>
          </a:p>
        </p:txBody>
      </p:sp>
    </p:spTree>
    <p:extLst>
      <p:ext uri="{BB962C8B-B14F-4D97-AF65-F5344CB8AC3E}">
        <p14:creationId xmlns:p14="http://schemas.microsoft.com/office/powerpoint/2010/main" val="3645005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b="0" i="0">
                <a:effectLst/>
                <a:latin typeface="Poppins" panose="00000500000000000000" pitchFamily="2" charset="0"/>
              </a:rPr>
              <a:t>Trauma is a state of high arousal. It is an event or events in which a person is threatened or feels threatened. The experience of trauma overwhelms the person’s capacity to cope. Trauma also describes the impacts of the event or events.</a:t>
            </a:r>
            <a:endParaRPr lang="en-GB" b="1" i="0">
              <a:effectLst/>
              <a:latin typeface="Poppins" panose="00000500000000000000" pitchFamily="2" charset="0"/>
            </a:endParaRPr>
          </a:p>
          <a:p>
            <a:r>
              <a:rPr lang="en-GB" dirty="0" err="1"/>
              <a:t>Blueknot</a:t>
            </a:r>
            <a:r>
              <a:rPr lang="en-GB" dirty="0"/>
              <a:t> (2021)</a:t>
            </a:r>
            <a:endParaRPr lang="en-GB"/>
          </a:p>
        </p:txBody>
      </p:sp>
    </p:spTree>
    <p:extLst>
      <p:ext uri="{BB962C8B-B14F-4D97-AF65-F5344CB8AC3E}">
        <p14:creationId xmlns:p14="http://schemas.microsoft.com/office/powerpoint/2010/main" val="1906667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fontScale="92500"/>
          </a:bodyPr>
          <a:lstStyle/>
          <a:p>
            <a:r>
              <a:rPr lang="cy-GB" dirty="0"/>
              <a:t>Diffinnir trawma yn unrhyw brofiad annymunol sy’n achosi, neu sydd â’r potensial i achosi, gofid a/neu bryder i rywun. Mae’n bwysig nodi y gellir defnyddio trawma hefyd i gyfeirio at effaith digwyddiad trawmatig.</a:t>
            </a:r>
          </a:p>
          <a:p>
            <a:r>
              <a:rPr lang="en-GB" dirty="0" err="1"/>
              <a:t>Hyb</a:t>
            </a:r>
            <a:r>
              <a:rPr lang="en-GB" dirty="0"/>
              <a:t> ACE Cymru (2022 t.5)</a:t>
            </a:r>
          </a:p>
          <a:p>
            <a:endParaRPr lang="en-GB" dirty="0"/>
          </a:p>
          <a:p>
            <a:r>
              <a:rPr lang="en-GB" dirty="0"/>
              <a:t>trauma is defined as any experience that is unpleasant and causes, or has the potential to cause, someone distress and/or anxiety. It is important to note that trauma can also be used to refer to the impact of a traumatic event</a:t>
            </a:r>
          </a:p>
          <a:p>
            <a:r>
              <a:rPr lang="en-GB" dirty="0"/>
              <a:t>ACE Hub Wales (2022 p.5)</a:t>
            </a:r>
          </a:p>
        </p:txBody>
      </p:sp>
    </p:spTree>
    <p:extLst>
      <p:ext uri="{BB962C8B-B14F-4D97-AF65-F5344CB8AC3E}">
        <p14:creationId xmlns:p14="http://schemas.microsoft.com/office/powerpoint/2010/main" val="1913093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97C5-309C-9FF8-E5AD-A32D0A074465}"/>
              </a:ext>
            </a:extLst>
          </p:cNvPr>
          <p:cNvSpPr>
            <a:spLocks noGrp="1"/>
          </p:cNvSpPr>
          <p:nvPr>
            <p:ph type="title"/>
          </p:nvPr>
        </p:nvSpPr>
        <p:spPr/>
        <p:txBody>
          <a:bodyPr>
            <a:normAutofit/>
          </a:bodyPr>
          <a:lstStyle/>
          <a:p>
            <a:r>
              <a:rPr lang="en-GB" dirty="0"/>
              <a:t>BETH YW ARFER SY’N YSTYRIOL O DRAWMA?</a:t>
            </a:r>
            <a:br>
              <a:rPr lang="en-GB" dirty="0"/>
            </a:br>
            <a:r>
              <a:rPr lang="en-GB" dirty="0"/>
              <a:t>What is Trauma Informed Practice?</a:t>
            </a:r>
          </a:p>
        </p:txBody>
      </p:sp>
      <p:pic>
        <p:nvPicPr>
          <p:cNvPr id="3" name="Online Media 2" title="Trauma Framework Animation | English">
            <a:hlinkClick r:id="" action="ppaction://media"/>
            <a:extLst>
              <a:ext uri="{FF2B5EF4-FFF2-40B4-BE49-F238E27FC236}">
                <a16:creationId xmlns:a16="http://schemas.microsoft.com/office/drawing/2014/main" id="{A312EB30-6BF9-F699-6DD7-0A2A2EC5CF82}"/>
              </a:ext>
            </a:extLst>
          </p:cNvPr>
          <p:cNvPicPr>
            <a:picLocks noRot="1" noChangeAspect="1"/>
          </p:cNvPicPr>
          <p:nvPr>
            <a:videoFile r:link="rId1"/>
          </p:nvPr>
        </p:nvPicPr>
        <p:blipFill>
          <a:blip r:embed="rId3"/>
          <a:stretch>
            <a:fillRect/>
          </a:stretch>
        </p:blipFill>
        <p:spPr>
          <a:xfrm>
            <a:off x="1980334" y="2071254"/>
            <a:ext cx="8660102" cy="4424219"/>
          </a:xfrm>
          <a:prstGeom prst="rect">
            <a:avLst/>
          </a:prstGeom>
        </p:spPr>
      </p:pic>
    </p:spTree>
    <p:extLst>
      <p:ext uri="{BB962C8B-B14F-4D97-AF65-F5344CB8AC3E}">
        <p14:creationId xmlns:p14="http://schemas.microsoft.com/office/powerpoint/2010/main" val="1258717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dirty="0"/>
              <a:t>BETH YW ARFER SY’N YSTYRIOL O DRAWMA</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6433065" y="6403547"/>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85AEF0EF-A44D-4CAF-0D27-C96103BF0776}"/>
              </a:ext>
            </a:extLst>
          </p:cNvPr>
          <p:cNvSpPr txBox="1"/>
          <p:nvPr/>
        </p:nvSpPr>
        <p:spPr>
          <a:xfrm>
            <a:off x="4455184" y="1022152"/>
            <a:ext cx="6081204" cy="4278094"/>
          </a:xfrm>
          <a:prstGeom prst="rect">
            <a:avLst/>
          </a:prstGeom>
          <a:noFill/>
        </p:spPr>
        <p:txBody>
          <a:bodyPr wrap="square" rtlCol="0">
            <a:spAutoFit/>
          </a:bodyPr>
          <a:lstStyle/>
          <a:p>
            <a:pPr marL="285750" indent="-285750">
              <a:buFont typeface="Arial" panose="020B0604020202020204" pitchFamily="34" charset="0"/>
              <a:buChar char="•"/>
            </a:pPr>
            <a:r>
              <a:rPr lang="cy-GB" sz="1600" dirty="0"/>
              <a:t>“Mae dull sy’n ystyriol o drawma yn cydnabod bod gan bawb rôl wrth fynd </a:t>
            </a:r>
            <a:r>
              <a:rPr lang="cy-GB" sz="1600" dirty="0" err="1"/>
              <a:t>ati’n</a:t>
            </a:r>
            <a:r>
              <a:rPr lang="cy-GB" sz="1600" dirty="0"/>
              <a:t> sensitif i hwyluso cyfleoedd a chyfleoedd bywyd i bobl y mae trawma ac adfyd yn effeithio arnynt. </a:t>
            </a:r>
          </a:p>
          <a:p>
            <a:pPr marL="285750" indent="-285750">
              <a:buFont typeface="Arial" panose="020B0604020202020204" pitchFamily="34" charset="0"/>
              <a:buChar char="•"/>
            </a:pPr>
            <a:r>
              <a:rPr lang="cy-GB" sz="1600" dirty="0"/>
              <a:t>Mae’n ddull lle mae person, sefydliad, teulu, cymuned, gwasanaeth neu system yn ystyried effaith eang adfyd a thrawma ac yn deall ffyrdd posibl o atal, gwella a goresgyn hyn fel unigolyn neu gyda chymorth eraill, gan gynnwys cymunedau a gwasanaethau. </a:t>
            </a:r>
          </a:p>
          <a:p>
            <a:pPr marL="285750" indent="-285750">
              <a:buFont typeface="Arial" panose="020B0604020202020204" pitchFamily="34" charset="0"/>
              <a:buChar char="•"/>
            </a:pPr>
            <a:r>
              <a:rPr lang="cy-GB" sz="1600" dirty="0"/>
              <a:t>Dyma lle mae pobl yn adnabod amlygiadau niferus effaith trawma ar unigolion, teuluoedd, cymunedau, staff, ac eraill mewn sefydliadau a systemau ledled cymdeithas Cymru. </a:t>
            </a:r>
          </a:p>
          <a:p>
            <a:pPr marL="285750" indent="-285750">
              <a:buFont typeface="Arial" panose="020B0604020202020204" pitchFamily="34" charset="0"/>
              <a:buChar char="•"/>
            </a:pPr>
            <a:r>
              <a:rPr lang="cy-GB" sz="1600" dirty="0"/>
              <a:t>Yn y dull hwn, caiff gwybodaeth am drawma a’i effeithiau ei hintegreiddio i bolisïau, gweithdrefnau ac arferion. Mae’n ceisio gwrthsefyll </a:t>
            </a:r>
            <a:r>
              <a:rPr lang="cy-GB" sz="1600" dirty="0" err="1"/>
              <a:t>trawmateiddio</a:t>
            </a:r>
            <a:r>
              <a:rPr lang="cy-GB" sz="1600" dirty="0"/>
              <a:t> pobl eto ac atal a lliniaru canlyniadau andwyol, gan flaenoriaethu diogelwch corfforol ac emosiynol ac mae’n ymrwymo i ‘beidio â gwneud unrhyw niwed’ yn ymarferol ac i gefnogi’n rhagweithiol a helpu pobl yr effeithir arnynt i wneud eu penderfyniadau gwybodus eu hunain.”</a:t>
            </a:r>
          </a:p>
        </p:txBody>
      </p:sp>
    </p:spTree>
    <p:extLst>
      <p:ext uri="{BB962C8B-B14F-4D97-AF65-F5344CB8AC3E}">
        <p14:creationId xmlns:p14="http://schemas.microsoft.com/office/powerpoint/2010/main" val="949148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Gill Sans MT" panose="020B0502020104020203"/>
                <a:ea typeface="+mn-ea"/>
                <a:cs typeface="+mn-cs"/>
              </a:rPr>
              <a:t>WHAT IS TRAUMA INFORMED PRACTICE</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4618374" y="1296541"/>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9295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9D1BA5B-71EF-B76D-9B64-C801D8DC7EEA}"/>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cy-GB" sz="2500" dirty="0"/>
              <a:t>EGWYDDORION ARFER SY’N YSTYRIOL O drawma  YNG NGHYMRU.</a:t>
            </a:r>
          </a:p>
        </p:txBody>
      </p:sp>
      <p:cxnSp>
        <p:nvCxnSpPr>
          <p:cNvPr id="20" name="Straight Connector 19">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2" name="Group 21">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3" name="Rectangle 22">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E864E036-FAD6-2547-1F15-2B1231920B4A}"/>
              </a:ext>
            </a:extLst>
          </p:cNvPr>
          <p:cNvPicPr>
            <a:picLocks noChangeAspect="1"/>
          </p:cNvPicPr>
          <p:nvPr/>
        </p:nvPicPr>
        <p:blipFill rotWithShape="1">
          <a:blip r:embed="rId3"/>
          <a:srcRect l="27508" t="21938" r="32434" b="26583"/>
          <a:stretch/>
        </p:blipFill>
        <p:spPr bwMode="auto">
          <a:xfrm>
            <a:off x="5506326" y="1116345"/>
            <a:ext cx="4507015" cy="3866172"/>
          </a:xfrm>
          <a:prstGeom prst="rect">
            <a:avLst/>
          </a:prstGeom>
          <a:extLst>
            <a:ext uri="{53640926-AAD7-44D8-BBD7-CCE9431645EC}">
              <a14:shadowObscured xmlns:a14="http://schemas.microsoft.com/office/drawing/2010/main"/>
            </a:ext>
          </a:extLst>
        </p:spPr>
      </p:pic>
      <p:pic>
        <p:nvPicPr>
          <p:cNvPr id="28" name="Picture 27">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E325E9BC-D92A-499A-13A7-6C9F5799A67B}"/>
              </a:ext>
            </a:extLst>
          </p:cNvPr>
          <p:cNvSpPr txBox="1"/>
          <p:nvPr/>
        </p:nvSpPr>
        <p:spPr>
          <a:xfrm>
            <a:off x="576746" y="3614273"/>
            <a:ext cx="3083563" cy="2015936"/>
          </a:xfrm>
          <a:prstGeom prst="rect">
            <a:avLst/>
          </a:prstGeom>
          <a:noFill/>
        </p:spPr>
        <p:txBody>
          <a:bodyPr wrap="square" rtlCol="0">
            <a:spAutoFit/>
          </a:bodyPr>
          <a:lstStyle/>
          <a:p>
            <a:r>
              <a:rPr kumimoji="0" lang="en-US" sz="2500" b="0" i="0" u="none" strike="noStrike" kern="1200" cap="all" spc="0" normalizeH="0" baseline="0" noProof="0">
                <a:ln>
                  <a:noFill/>
                </a:ln>
                <a:solidFill>
                  <a:prstClr val="black"/>
                </a:solidFill>
                <a:effectLst/>
                <a:uLnTx/>
                <a:uFillTx/>
                <a:latin typeface="Gill Sans MT" panose="020B0502020104020203"/>
                <a:ea typeface="+mj-ea"/>
                <a:cs typeface="+mj-cs"/>
              </a:rPr>
              <a:t>Principles of Trauma informed practice in Wales.</a:t>
            </a:r>
            <a:endParaRPr lang="cy-GB" dirty="0"/>
          </a:p>
        </p:txBody>
      </p:sp>
    </p:spTree>
    <p:extLst>
      <p:ext uri="{BB962C8B-B14F-4D97-AF65-F5344CB8AC3E}">
        <p14:creationId xmlns:p14="http://schemas.microsoft.com/office/powerpoint/2010/main" val="3737384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9" name="Picture 7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1" name="Straight Connector 8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5" name="Rectangle 84">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0AC873B-38A3-B864-AE8C-0BAE7323A8D2}"/>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500" dirty="0"/>
              <a:t>ARFER SY’N YSTYRIOL O </a:t>
            </a:r>
            <a:r>
              <a:rPr lang="en-US" sz="2500" dirty="0" err="1"/>
              <a:t>drawma</a:t>
            </a:r>
            <a:r>
              <a:rPr lang="en-US" sz="2500" dirty="0"/>
              <a:t> MEWN CYD-DESTUNAU ADDYSGOL </a:t>
            </a:r>
          </a:p>
        </p:txBody>
      </p:sp>
      <p:cxnSp>
        <p:nvCxnSpPr>
          <p:cNvPr id="89" name="Straight Connector 88">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91" name="Group 90">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92" name="Rectangle 91">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5" name="Rectangle 94">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screen shot of a colorful circle&#10;&#10;Description automatically generated">
            <a:extLst>
              <a:ext uri="{FF2B5EF4-FFF2-40B4-BE49-F238E27FC236}">
                <a16:creationId xmlns:a16="http://schemas.microsoft.com/office/drawing/2014/main" id="{7B66568A-24DF-F910-AEBD-3A0CBC4F8DDB}"/>
              </a:ext>
            </a:extLst>
          </p:cNvPr>
          <p:cNvPicPr>
            <a:picLocks noChangeAspect="1"/>
          </p:cNvPicPr>
          <p:nvPr/>
        </p:nvPicPr>
        <p:blipFill rotWithShape="1">
          <a:blip r:embed="rId3"/>
          <a:srcRect l="23850" t="8850" r="27947" b="5619"/>
          <a:stretch/>
        </p:blipFill>
        <p:spPr bwMode="auto">
          <a:xfrm>
            <a:off x="5101194" y="888282"/>
            <a:ext cx="5324168" cy="4336877"/>
          </a:xfrm>
          <a:prstGeom prst="rect">
            <a:avLst/>
          </a:prstGeom>
          <a:extLst>
            <a:ext uri="{53640926-AAD7-44D8-BBD7-CCE9431645EC}">
              <a14:shadowObscured xmlns:a14="http://schemas.microsoft.com/office/drawing/2010/main"/>
            </a:ext>
          </a:extLst>
        </p:spPr>
      </p:pic>
      <p:pic>
        <p:nvPicPr>
          <p:cNvPr id="97" name="Picture 96">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9" name="Straight Connector 98">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6DA4DE3-2FFB-A4B7-2510-7769A091A9B5}"/>
              </a:ext>
            </a:extLst>
          </p:cNvPr>
          <p:cNvSpPr txBox="1"/>
          <p:nvPr/>
        </p:nvSpPr>
        <p:spPr>
          <a:xfrm>
            <a:off x="659301" y="3544243"/>
            <a:ext cx="2901017" cy="2015936"/>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Trauma informed practice in educational contexts</a:t>
            </a:r>
            <a:endParaRPr lang="cy-GB" dirty="0"/>
          </a:p>
        </p:txBody>
      </p:sp>
    </p:spTree>
    <p:extLst>
      <p:ext uri="{BB962C8B-B14F-4D97-AF65-F5344CB8AC3E}">
        <p14:creationId xmlns:p14="http://schemas.microsoft.com/office/powerpoint/2010/main" val="552800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3" name="Picture 103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5" name="Straight Connector 103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39" name="Rectangle 103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A3D3E833-62AB-31FA-C439-7789E1068A1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ARFER SY’N YSTYRIOL O </a:t>
            </a:r>
            <a:r>
              <a:rPr kumimoji="0" lang="en-US" sz="2500" b="0" i="0" u="none" strike="noStrike" kern="1200" cap="all" spc="0" normalizeH="0" baseline="0" noProof="0" dirty="0" err="1">
                <a:ln>
                  <a:noFill/>
                </a:ln>
                <a:solidFill>
                  <a:prstClr val="black"/>
                </a:solidFill>
                <a:effectLst/>
                <a:uLnTx/>
                <a:uFillTx/>
                <a:latin typeface="Gill Sans MT" panose="020B0502020104020203"/>
                <a:ea typeface="+mj-ea"/>
                <a:cs typeface="+mj-cs"/>
              </a:rPr>
              <a:t>drawma</a:t>
            </a:r>
            <a:r>
              <a:rPr kumimoji="0" lang="en-US" sz="2500" b="0" i="0" u="none" strike="noStrike" kern="1200" cap="all" spc="0" normalizeH="0" baseline="0" noProof="0">
                <a:ln>
                  <a:noFill/>
                </a:ln>
                <a:solidFill>
                  <a:prstClr val="black"/>
                </a:solidFill>
                <a:effectLst/>
                <a:uLnTx/>
                <a:uFillTx/>
                <a:latin typeface="Gill Sans MT" panose="020B0502020104020203"/>
                <a:ea typeface="+mj-ea"/>
                <a:cs typeface="+mj-cs"/>
              </a:rPr>
              <a:t> MEWN </a:t>
            </a:r>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CYD-DESTUNAU ADDYSGOL </a:t>
            </a:r>
            <a:endParaRPr lang="en-US" sz="2500" dirty="0"/>
          </a:p>
        </p:txBody>
      </p:sp>
      <p:cxnSp>
        <p:nvCxnSpPr>
          <p:cNvPr id="1043" name="Straight Connector 1042">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045" name="Group 1044">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046" name="Rectangle 104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49" name="Rectangle 1048">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Sustainable Development principle and the five ways of working - Public  Health Wales">
            <a:extLst>
              <a:ext uri="{FF2B5EF4-FFF2-40B4-BE49-F238E27FC236}">
                <a16:creationId xmlns:a16="http://schemas.microsoft.com/office/drawing/2014/main" id="{A0351319-11A8-72C8-40A8-D8E77803C1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436" y="1116345"/>
            <a:ext cx="4940794"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105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53" name="Straight Connector 105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0D43717-6EC8-1FF3-3403-30282DA6484D}"/>
              </a:ext>
            </a:extLst>
          </p:cNvPr>
          <p:cNvSpPr txBox="1"/>
          <p:nvPr/>
        </p:nvSpPr>
        <p:spPr>
          <a:xfrm>
            <a:off x="588556" y="3666922"/>
            <a:ext cx="2738640" cy="201593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500" b="0" i="0" u="none" strike="noStrike" kern="1200" cap="all" spc="0" normalizeH="0" baseline="0" noProof="0" dirty="0">
                <a:ln>
                  <a:noFill/>
                </a:ln>
                <a:solidFill>
                  <a:prstClr val="black"/>
                </a:solidFill>
                <a:effectLst/>
                <a:uLnTx/>
                <a:uFillTx/>
                <a:latin typeface="Gill Sans MT" panose="020B0502020104020203"/>
                <a:ea typeface="+mn-ea"/>
                <a:cs typeface="+mn-cs"/>
              </a:rPr>
              <a:t>Trauma informed practice in educational contexts</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716158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D2BF-AF16-EABA-C993-8361447415F7}"/>
              </a:ext>
            </a:extLst>
          </p:cNvPr>
          <p:cNvSpPr>
            <a:spLocks noGrp="1"/>
          </p:cNvSpPr>
          <p:nvPr>
            <p:ph type="title"/>
          </p:nvPr>
        </p:nvSpPr>
        <p:spPr>
          <a:xfrm>
            <a:off x="1449217" y="540589"/>
            <a:ext cx="9605635" cy="1323605"/>
          </a:xfrm>
        </p:spPr>
        <p:txBody>
          <a:bodyPr>
            <a:normAutofit fontScale="90000"/>
          </a:bodyPr>
          <a:lstStyle/>
          <a:p>
            <a:r>
              <a:rPr lang="cy-GB" dirty="0"/>
              <a:t>arfer sy’n YSTYRIOL O Drawma a'r unigolyn</a:t>
            </a:r>
            <a:r>
              <a:rPr lang="en-GB" dirty="0"/>
              <a:t>.</a:t>
            </a:r>
            <a:br>
              <a:rPr lang="en-GB" dirty="0"/>
            </a:br>
            <a:r>
              <a:rPr lang="en-GB" dirty="0"/>
              <a:t>Trauma informed practice and the individual.</a:t>
            </a:r>
          </a:p>
        </p:txBody>
      </p:sp>
      <p:sp>
        <p:nvSpPr>
          <p:cNvPr id="5" name="Content Placeholder 4">
            <a:extLst>
              <a:ext uri="{FF2B5EF4-FFF2-40B4-BE49-F238E27FC236}">
                <a16:creationId xmlns:a16="http://schemas.microsoft.com/office/drawing/2014/main" id="{756B3503-9E8F-1FB5-2201-00876992FBCD}"/>
              </a:ext>
            </a:extLst>
          </p:cNvPr>
          <p:cNvSpPr>
            <a:spLocks noGrp="1"/>
          </p:cNvSpPr>
          <p:nvPr>
            <p:ph sz="half" idx="1"/>
          </p:nvPr>
        </p:nvSpPr>
        <p:spPr/>
        <p:txBody>
          <a:bodyPr>
            <a:normAutofit fontScale="92500" lnSpcReduction="10000"/>
          </a:bodyPr>
          <a:lstStyle/>
          <a:p>
            <a:r>
              <a:rPr lang="cy-GB" dirty="0"/>
              <a:t>Mewn grwpiau ymchwiliwch i’r modd y mae arfer sy’n ystyriol o drawma o fudd i’r unigolyn?</a:t>
            </a:r>
          </a:p>
          <a:p>
            <a:r>
              <a:rPr lang="cy-GB" dirty="0"/>
              <a:t>Ystyriwch</a:t>
            </a:r>
          </a:p>
          <a:p>
            <a:r>
              <a:rPr lang="cy-GB" dirty="0"/>
              <a:t>Y cyd-destunau y gall yr unigolyn fod yn gweithio ynddynt.</a:t>
            </a:r>
          </a:p>
          <a:p>
            <a:r>
              <a:rPr lang="cy-GB" dirty="0"/>
              <a:t>A yw arfer sy’n ystyriol o drawma yn berthnasol i ddefnyddwyr gwasanaeth yn unig?</a:t>
            </a:r>
          </a:p>
        </p:txBody>
      </p:sp>
      <p:sp>
        <p:nvSpPr>
          <p:cNvPr id="6" name="Content Placeholder 5">
            <a:extLst>
              <a:ext uri="{FF2B5EF4-FFF2-40B4-BE49-F238E27FC236}">
                <a16:creationId xmlns:a16="http://schemas.microsoft.com/office/drawing/2014/main" id="{B3516192-F838-F9C0-7287-560E8ED10C2B}"/>
              </a:ext>
            </a:extLst>
          </p:cNvPr>
          <p:cNvSpPr>
            <a:spLocks noGrp="1"/>
          </p:cNvSpPr>
          <p:nvPr>
            <p:ph sz="half" idx="2"/>
          </p:nvPr>
        </p:nvSpPr>
        <p:spPr/>
        <p:txBody>
          <a:bodyPr>
            <a:normAutofit fontScale="92500" lnSpcReduction="10000"/>
          </a:bodyPr>
          <a:lstStyle/>
          <a:p>
            <a:pPr marL="0" indent="0">
              <a:buNone/>
            </a:pPr>
            <a:r>
              <a:rPr lang="en-GB" dirty="0"/>
              <a:t>In groups research how does trauma informed practice benefit the individual?</a:t>
            </a:r>
          </a:p>
          <a:p>
            <a:pPr marL="0" indent="0">
              <a:buNone/>
            </a:pPr>
            <a:r>
              <a:rPr lang="en-GB" dirty="0"/>
              <a:t>Consider </a:t>
            </a:r>
          </a:p>
          <a:p>
            <a:pPr marL="0" indent="0">
              <a:buNone/>
            </a:pPr>
            <a:r>
              <a:rPr lang="en-GB" dirty="0"/>
              <a:t>The contexts the individual may be working in.</a:t>
            </a:r>
          </a:p>
          <a:p>
            <a:pPr marL="0" indent="0">
              <a:buNone/>
            </a:pPr>
            <a:r>
              <a:rPr lang="en-GB" dirty="0"/>
              <a:t>Does trauma informed practice just apply to service users?</a:t>
            </a:r>
          </a:p>
          <a:p>
            <a:pPr marL="0" indent="0">
              <a:buNone/>
            </a:pPr>
            <a:endParaRPr lang="en-GB" dirty="0"/>
          </a:p>
        </p:txBody>
      </p:sp>
    </p:spTree>
    <p:extLst>
      <p:ext uri="{BB962C8B-B14F-4D97-AF65-F5344CB8AC3E}">
        <p14:creationId xmlns:p14="http://schemas.microsoft.com/office/powerpoint/2010/main" val="1096507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9EFB848-C550-C96A-3E10-B8FEFFE9EBE7}"/>
              </a:ext>
            </a:extLst>
          </p:cNvPr>
          <p:cNvSpPr>
            <a:spLocks noGrp="1"/>
          </p:cNvSpPr>
          <p:nvPr>
            <p:ph type="title"/>
          </p:nvPr>
        </p:nvSpPr>
        <p:spPr>
          <a:xfrm>
            <a:off x="511835" y="1474969"/>
            <a:ext cx="3364302" cy="1868760"/>
          </a:xfrm>
        </p:spPr>
        <p:txBody>
          <a:bodyPr vert="horz" lIns="91440" tIns="45720" rIns="91440" bIns="0" rtlCol="0" anchor="b">
            <a:normAutofit/>
          </a:bodyPr>
          <a:lstStyle/>
          <a:p>
            <a:r>
              <a:rPr lang="cy-GB" dirty="0"/>
              <a:t>Cwestiynau</a:t>
            </a:r>
            <a:r>
              <a:rPr lang="en-US" dirty="0"/>
              <a:t>?</a:t>
            </a:r>
            <a:br>
              <a:rPr lang="en-US" dirty="0"/>
            </a:br>
            <a:r>
              <a:rPr lang="en-US" dirty="0"/>
              <a:t>Questions?</a:t>
            </a:r>
          </a:p>
        </p:txBody>
      </p:sp>
      <p:sp>
        <p:nvSpPr>
          <p:cNvPr id="3" name="Text Placeholder 2">
            <a:extLst>
              <a:ext uri="{FF2B5EF4-FFF2-40B4-BE49-F238E27FC236}">
                <a16:creationId xmlns:a16="http://schemas.microsoft.com/office/drawing/2014/main" id="{15DD306C-3EAA-4A6E-7225-FF9E9633DC33}"/>
              </a:ext>
            </a:extLst>
          </p:cNvPr>
          <p:cNvSpPr>
            <a:spLocks noGrp="1"/>
          </p:cNvSpPr>
          <p:nvPr>
            <p:ph type="body" idx="1"/>
          </p:nvPr>
        </p:nvSpPr>
        <p:spPr>
          <a:xfrm>
            <a:off x="659302" y="3531204"/>
            <a:ext cx="2823919" cy="1610643"/>
          </a:xfrm>
        </p:spPr>
        <p:txBody>
          <a:bodyPr vert="horz" lIns="91440" tIns="91440" rIns="91440" bIns="91440" rtlCol="0">
            <a:normAutofit/>
          </a:bodyPr>
          <a:lstStyle/>
          <a:p>
            <a:endParaRPr lang="en-US" sz="1600" cap="all" dirty="0"/>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1C137359-D28F-8745-5DED-D29884802B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6747" y="1116345"/>
            <a:ext cx="3866172" cy="3866172"/>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529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98F2C-92E0-5B45-F5DF-42B6BD558259}"/>
              </a:ext>
            </a:extLst>
          </p:cNvPr>
          <p:cNvSpPr>
            <a:spLocks noGrp="1"/>
          </p:cNvSpPr>
          <p:nvPr>
            <p:ph type="title"/>
          </p:nvPr>
        </p:nvSpPr>
        <p:spPr/>
        <p:txBody>
          <a:bodyPr/>
          <a:lstStyle/>
          <a:p>
            <a:r>
              <a:rPr lang="en-GB" dirty="0"/>
              <a:t>RHESTR GYFEIRIADAU         </a:t>
            </a:r>
            <a:br>
              <a:rPr lang="en-GB" dirty="0"/>
            </a:br>
            <a:r>
              <a:rPr lang="en-GB" dirty="0"/>
              <a:t>Reference List</a:t>
            </a:r>
          </a:p>
        </p:txBody>
      </p:sp>
      <p:sp>
        <p:nvSpPr>
          <p:cNvPr id="3" name="Content Placeholder 2">
            <a:extLst>
              <a:ext uri="{FF2B5EF4-FFF2-40B4-BE49-F238E27FC236}">
                <a16:creationId xmlns:a16="http://schemas.microsoft.com/office/drawing/2014/main" id="{84C9885C-F6F7-ADF9-CFA1-E64DB78825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87058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1561</TotalTime>
  <Words>805</Words>
  <Application>Microsoft Office PowerPoint</Application>
  <PresentationFormat>Widescreen</PresentationFormat>
  <Paragraphs>53</Paragraphs>
  <Slides>14</Slides>
  <Notes>0</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Gallery</vt:lpstr>
      <vt:lpstr>TRAWMA Ac arfer  sy’n ystyriol o drawma</vt:lpstr>
      <vt:lpstr>Beth yw Trawma? What is Trauma?</vt:lpstr>
      <vt:lpstr>Diffiniadau O Drawma  Trauma definitions</vt:lpstr>
      <vt:lpstr>Diffiniadau O Drawma  Trauma definitions</vt:lpstr>
      <vt:lpstr>Diffiniadau O Drawma  Trauma definitions</vt:lpstr>
      <vt:lpstr>BETH YW ARFER SY’N YSTYRIOL O DRAWMA? What is Trauma Informed Practice?</vt:lpstr>
      <vt:lpstr>BETH YW ARFER SY’N YSTYRIOL O DRAWMA</vt:lpstr>
      <vt:lpstr>WHAT IS TRAUMA INFORMED PRACTICE</vt:lpstr>
      <vt:lpstr>EGWYDDORION ARFER SY’N YSTYRIOL O drawma  YNG NGHYMRU.</vt:lpstr>
      <vt:lpstr>ARFER SY’N YSTYRIOL O drawma MEWN CYD-DESTUNAU ADDYSGOL </vt:lpstr>
      <vt:lpstr>ARFER SY’N YSTYRIOL O drawma MEWN CYD-DESTUNAU ADDYSGOL </vt:lpstr>
      <vt:lpstr>arfer sy’n YSTYRIOL O Drawma a'r unigolyn. Trauma informed practice and the individual.</vt:lpstr>
      <vt:lpstr>Cwestiynau? Questions?</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Barbara Jones</cp:lastModifiedBy>
  <cp:revision>11</cp:revision>
  <dcterms:created xsi:type="dcterms:W3CDTF">2024-01-04T09:43:57Z</dcterms:created>
  <dcterms:modified xsi:type="dcterms:W3CDTF">2025-01-03T13:35:11Z</dcterms:modified>
</cp:coreProperties>
</file>