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621" r:id="rId2"/>
    <p:sldId id="309" r:id="rId3"/>
    <p:sldId id="310" r:id="rId4"/>
    <p:sldId id="311" r:id="rId5"/>
    <p:sldId id="314" r:id="rId6"/>
    <p:sldId id="579" r:id="rId7"/>
    <p:sldId id="324" r:id="rId8"/>
    <p:sldId id="580" r:id="rId9"/>
    <p:sldId id="581" r:id="rId10"/>
    <p:sldId id="585" r:id="rId11"/>
    <p:sldId id="600" r:id="rId12"/>
    <p:sldId id="264" r:id="rId13"/>
    <p:sldId id="582" r:id="rId14"/>
    <p:sldId id="315" r:id="rId15"/>
    <p:sldId id="305" r:id="rId16"/>
    <p:sldId id="290" r:id="rId17"/>
    <p:sldId id="316" r:id="rId18"/>
    <p:sldId id="306" r:id="rId19"/>
    <p:sldId id="292" r:id="rId20"/>
    <p:sldId id="294" r:id="rId21"/>
    <p:sldId id="318" r:id="rId22"/>
    <p:sldId id="295" r:id="rId23"/>
    <p:sldId id="319" r:id="rId24"/>
    <p:sldId id="620" r:id="rId25"/>
    <p:sldId id="619" r:id="rId2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A6E05B-2F04-1027-1BAB-9EA0A8C75AC2}" v="2" dt="2024-09-13T13:49:17.5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10" Type="http://schemas.openxmlformats.org/officeDocument/2006/relationships/image" Target="../media/image63.svg"/><Relationship Id="rId4" Type="http://schemas.openxmlformats.org/officeDocument/2006/relationships/image" Target="../media/image57.svg"/><Relationship Id="rId9" Type="http://schemas.openxmlformats.org/officeDocument/2006/relationships/image" Target="../media/image6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22.svg"/><Relationship Id="rId1" Type="http://schemas.openxmlformats.org/officeDocument/2006/relationships/image" Target="../media/image12.png"/><Relationship Id="rId6" Type="http://schemas.openxmlformats.org/officeDocument/2006/relationships/image" Target="../media/image24.svg"/><Relationship Id="rId5" Type="http://schemas.openxmlformats.org/officeDocument/2006/relationships/image" Target="../media/image16.png"/><Relationship Id="rId10" Type="http://schemas.openxmlformats.org/officeDocument/2006/relationships/image" Target="../media/image26.svg"/><Relationship Id="rId4" Type="http://schemas.openxmlformats.org/officeDocument/2006/relationships/image" Target="../media/image23.svg"/><Relationship Id="rId9" Type="http://schemas.openxmlformats.org/officeDocument/2006/relationships/image" Target="../media/image2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svg"/><Relationship Id="rId3" Type="http://schemas.openxmlformats.org/officeDocument/2006/relationships/image" Target="../media/image56.png"/><Relationship Id="rId7" Type="http://schemas.openxmlformats.org/officeDocument/2006/relationships/image" Target="../media/image60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10" Type="http://schemas.openxmlformats.org/officeDocument/2006/relationships/image" Target="../media/image63.svg"/><Relationship Id="rId4" Type="http://schemas.openxmlformats.org/officeDocument/2006/relationships/image" Target="../media/image57.svg"/><Relationship Id="rId9" Type="http://schemas.openxmlformats.org/officeDocument/2006/relationships/image" Target="../media/image6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AF6CB6-A632-499B-B619-D6CA1D65CB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5F7C46F6-8F42-4710-B2AE-81984E58F2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Identifying</a:t>
          </a:r>
        </a:p>
      </dgm:t>
    </dgm:pt>
    <dgm:pt modelId="{3D600B73-FC36-4F38-96B9-EE72113DD461}" type="parTrans" cxnId="{15C3C806-CE84-4E8E-A3B1-8023273AFAA8}">
      <dgm:prSet/>
      <dgm:spPr/>
      <dgm:t>
        <a:bodyPr/>
        <a:lstStyle/>
        <a:p>
          <a:endParaRPr lang="en-US"/>
        </a:p>
      </dgm:t>
    </dgm:pt>
    <dgm:pt modelId="{0977A6E6-6746-4699-9678-B8EC15A7BF24}" type="sibTrans" cxnId="{15C3C806-CE84-4E8E-A3B1-8023273AFAA8}">
      <dgm:prSet/>
      <dgm:spPr/>
      <dgm:t>
        <a:bodyPr/>
        <a:lstStyle/>
        <a:p>
          <a:endParaRPr lang="en-US"/>
        </a:p>
      </dgm:t>
    </dgm:pt>
    <dgm:pt modelId="{1721B62C-202C-4BD5-86D6-8337039048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Identifying scenes </a:t>
          </a:r>
        </a:p>
      </dgm:t>
    </dgm:pt>
    <dgm:pt modelId="{F0A98413-D5E7-4DA2-B84D-8B7771264FCD}" type="parTrans" cxnId="{2724DBDF-86FD-4F14-931C-5E6479255B20}">
      <dgm:prSet/>
      <dgm:spPr/>
      <dgm:t>
        <a:bodyPr/>
        <a:lstStyle/>
        <a:p>
          <a:endParaRPr lang="en-US"/>
        </a:p>
      </dgm:t>
    </dgm:pt>
    <dgm:pt modelId="{56158280-8AF0-4A4F-9777-AEEFB40F17E9}" type="sibTrans" cxnId="{2724DBDF-86FD-4F14-931C-5E6479255B20}">
      <dgm:prSet/>
      <dgm:spPr/>
      <dgm:t>
        <a:bodyPr/>
        <a:lstStyle/>
        <a:p>
          <a:endParaRPr lang="en-US"/>
        </a:p>
      </dgm:t>
    </dgm:pt>
    <dgm:pt modelId="{C5535EBA-F6D2-4A4F-9E03-2420E338F4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Securing</a:t>
          </a:r>
        </a:p>
      </dgm:t>
    </dgm:pt>
    <dgm:pt modelId="{D1BCBE5D-A1DB-46CB-ACCD-CD847A65DDE4}" type="parTrans" cxnId="{0BA8C4AA-A867-4587-81D3-C70604DF3298}">
      <dgm:prSet/>
      <dgm:spPr/>
      <dgm:t>
        <a:bodyPr/>
        <a:lstStyle/>
        <a:p>
          <a:endParaRPr lang="en-US"/>
        </a:p>
      </dgm:t>
    </dgm:pt>
    <dgm:pt modelId="{A2707F0D-54B1-42C0-9AA0-7E18EAFC8D01}" type="sibTrans" cxnId="{0BA8C4AA-A867-4587-81D3-C70604DF3298}">
      <dgm:prSet/>
      <dgm:spPr/>
      <dgm:t>
        <a:bodyPr/>
        <a:lstStyle/>
        <a:p>
          <a:endParaRPr lang="en-US"/>
        </a:p>
      </dgm:t>
    </dgm:pt>
    <dgm:pt modelId="{639B6E8D-3928-4076-801A-AE3D4060E7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Securing scenes </a:t>
          </a:r>
        </a:p>
      </dgm:t>
    </dgm:pt>
    <dgm:pt modelId="{17A18192-2CD8-48C8-A515-C02EAAF70FD3}" type="parTrans" cxnId="{092AC7F3-0442-4826-98BE-9BEB59BB34D0}">
      <dgm:prSet/>
      <dgm:spPr/>
      <dgm:t>
        <a:bodyPr/>
        <a:lstStyle/>
        <a:p>
          <a:endParaRPr lang="en-US"/>
        </a:p>
      </dgm:t>
    </dgm:pt>
    <dgm:pt modelId="{EFE4E488-5867-4FFD-9427-76EA3D75BB45}" type="sibTrans" cxnId="{092AC7F3-0442-4826-98BE-9BEB59BB34D0}">
      <dgm:prSet/>
      <dgm:spPr/>
      <dgm:t>
        <a:bodyPr/>
        <a:lstStyle/>
        <a:p>
          <a:endParaRPr lang="en-US"/>
        </a:p>
      </dgm:t>
    </dgm:pt>
    <dgm:pt modelId="{151AA39D-7211-4318-90B8-CA1BBA5B65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Preserving</a:t>
          </a:r>
        </a:p>
      </dgm:t>
    </dgm:pt>
    <dgm:pt modelId="{692B26D3-5DFF-4D5E-BEAC-9A68F6DF43BF}" type="parTrans" cxnId="{94CD37C0-2952-4437-80F3-C114FBE92269}">
      <dgm:prSet/>
      <dgm:spPr/>
      <dgm:t>
        <a:bodyPr/>
        <a:lstStyle/>
        <a:p>
          <a:endParaRPr lang="en-US"/>
        </a:p>
      </dgm:t>
    </dgm:pt>
    <dgm:pt modelId="{C5648615-7E10-4186-8DA0-07EBC8E1323A}" type="sibTrans" cxnId="{94CD37C0-2952-4437-80F3-C114FBE92269}">
      <dgm:prSet/>
      <dgm:spPr/>
      <dgm:t>
        <a:bodyPr/>
        <a:lstStyle/>
        <a:p>
          <a:endParaRPr lang="en-US"/>
        </a:p>
      </dgm:t>
    </dgm:pt>
    <dgm:pt modelId="{56E88667-801A-41C5-A81A-C96926CCA0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Preserving scenes</a:t>
          </a:r>
        </a:p>
      </dgm:t>
    </dgm:pt>
    <dgm:pt modelId="{FCA13633-8E1B-42BB-A306-07A07095CED7}" type="parTrans" cxnId="{18ADE14F-2776-4B40-B366-2C799E4348BA}">
      <dgm:prSet/>
      <dgm:spPr/>
      <dgm:t>
        <a:bodyPr/>
        <a:lstStyle/>
        <a:p>
          <a:endParaRPr lang="en-US"/>
        </a:p>
      </dgm:t>
    </dgm:pt>
    <dgm:pt modelId="{8D176F87-53BE-4128-A719-CAEA18082B3C}" type="sibTrans" cxnId="{18ADE14F-2776-4B40-B366-2C799E4348BA}">
      <dgm:prSet/>
      <dgm:spPr/>
      <dgm:t>
        <a:bodyPr/>
        <a:lstStyle/>
        <a:p>
          <a:endParaRPr lang="en-US"/>
        </a:p>
      </dgm:t>
    </dgm:pt>
    <dgm:pt modelId="{57121041-4968-41C2-81BF-4830DB95B5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Searching and examining</a:t>
          </a:r>
        </a:p>
      </dgm:t>
    </dgm:pt>
    <dgm:pt modelId="{9D769219-71EC-41E2-B8B8-3BE5FA3FFE24}" type="parTrans" cxnId="{DEEA1CCA-4568-4FF5-9861-18B13232C03A}">
      <dgm:prSet/>
      <dgm:spPr/>
      <dgm:t>
        <a:bodyPr/>
        <a:lstStyle/>
        <a:p>
          <a:endParaRPr lang="en-US"/>
        </a:p>
      </dgm:t>
    </dgm:pt>
    <dgm:pt modelId="{F2C43068-03A2-4C78-B526-8B41A5170BFD}" type="sibTrans" cxnId="{DEEA1CCA-4568-4FF5-9861-18B13232C03A}">
      <dgm:prSet/>
      <dgm:spPr/>
      <dgm:t>
        <a:bodyPr/>
        <a:lstStyle/>
        <a:p>
          <a:endParaRPr lang="en-US"/>
        </a:p>
      </dgm:t>
    </dgm:pt>
    <dgm:pt modelId="{15E06DA4-B234-48A9-9B26-C8FC9BB79D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Searching and examining scenes</a:t>
          </a:r>
        </a:p>
      </dgm:t>
    </dgm:pt>
    <dgm:pt modelId="{BC9494D9-5B41-4279-A3A7-3E71869742EF}" type="parTrans" cxnId="{9EC51918-A16A-4A75-8D70-1261B7B30F2E}">
      <dgm:prSet/>
      <dgm:spPr/>
      <dgm:t>
        <a:bodyPr/>
        <a:lstStyle/>
        <a:p>
          <a:endParaRPr lang="en-US"/>
        </a:p>
      </dgm:t>
    </dgm:pt>
    <dgm:pt modelId="{164883DF-751C-43FB-8D6D-8CDF2430A708}" type="sibTrans" cxnId="{9EC51918-A16A-4A75-8D70-1261B7B30F2E}">
      <dgm:prSet/>
      <dgm:spPr/>
      <dgm:t>
        <a:bodyPr/>
        <a:lstStyle/>
        <a:p>
          <a:endParaRPr lang="en-US"/>
        </a:p>
      </dgm:t>
    </dgm:pt>
    <dgm:pt modelId="{7A587510-7CE4-4EFD-BF41-0361E697B1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Releasing</a:t>
          </a:r>
        </a:p>
      </dgm:t>
    </dgm:pt>
    <dgm:pt modelId="{F782EF67-CC1F-4643-B5F0-0003D85C1FD5}" type="parTrans" cxnId="{CAE0D50E-41DF-4140-9A27-62BD3CD3525D}">
      <dgm:prSet/>
      <dgm:spPr/>
      <dgm:t>
        <a:bodyPr/>
        <a:lstStyle/>
        <a:p>
          <a:endParaRPr lang="en-US"/>
        </a:p>
      </dgm:t>
    </dgm:pt>
    <dgm:pt modelId="{A84AD11F-7431-4C76-8372-439C13C1E821}" type="sibTrans" cxnId="{CAE0D50E-41DF-4140-9A27-62BD3CD3525D}">
      <dgm:prSet/>
      <dgm:spPr/>
      <dgm:t>
        <a:bodyPr/>
        <a:lstStyle/>
        <a:p>
          <a:endParaRPr lang="en-US"/>
        </a:p>
      </dgm:t>
    </dgm:pt>
    <dgm:pt modelId="{3716820C-FB7D-454F-8DF4-76B5840785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Releasing scenes </a:t>
          </a:r>
        </a:p>
      </dgm:t>
    </dgm:pt>
    <dgm:pt modelId="{B70249B8-67E0-4E95-8767-C86A391E5E16}" type="parTrans" cxnId="{710EB9FA-9124-4DDC-9B9A-2425B57E60CB}">
      <dgm:prSet/>
      <dgm:spPr/>
      <dgm:t>
        <a:bodyPr/>
        <a:lstStyle/>
        <a:p>
          <a:endParaRPr lang="en-US"/>
        </a:p>
      </dgm:t>
    </dgm:pt>
    <dgm:pt modelId="{686F69C7-9181-4270-8E4D-C04E4120CC9D}" type="sibTrans" cxnId="{710EB9FA-9124-4DDC-9B9A-2425B57E60CB}">
      <dgm:prSet/>
      <dgm:spPr/>
      <dgm:t>
        <a:bodyPr/>
        <a:lstStyle/>
        <a:p>
          <a:endParaRPr lang="en-US"/>
        </a:p>
      </dgm:t>
    </dgm:pt>
    <dgm:pt modelId="{E7208774-A5BC-4BE8-950F-E79AC538C1E6}" type="pres">
      <dgm:prSet presAssocID="{4BAF6CB6-A632-499B-B619-D6CA1D65CBDE}" presName="root" presStyleCnt="0">
        <dgm:presLayoutVars>
          <dgm:dir/>
          <dgm:resizeHandles val="exact"/>
        </dgm:presLayoutVars>
      </dgm:prSet>
      <dgm:spPr/>
    </dgm:pt>
    <dgm:pt modelId="{EB5AD373-F497-4954-A436-447B569B97C5}" type="pres">
      <dgm:prSet presAssocID="{5F7C46F6-8F42-4710-B2AE-81984E58F284}" presName="compNode" presStyleCnt="0"/>
      <dgm:spPr/>
    </dgm:pt>
    <dgm:pt modelId="{BEE62371-1148-4508-B90F-856097FD0841}" type="pres">
      <dgm:prSet presAssocID="{5F7C46F6-8F42-4710-B2AE-81984E58F284}" presName="bgRect" presStyleLbl="bgShp" presStyleIdx="0" presStyleCnt="5"/>
      <dgm:spPr/>
    </dgm:pt>
    <dgm:pt modelId="{EB87A8EB-6940-496E-92BD-40D76EACCEC8}" type="pres">
      <dgm:prSet presAssocID="{5F7C46F6-8F42-4710-B2AE-81984E58F28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8868132B-2ED2-41A1-BDA0-005AAD02CFEB}" type="pres">
      <dgm:prSet presAssocID="{5F7C46F6-8F42-4710-B2AE-81984E58F284}" presName="spaceRect" presStyleCnt="0"/>
      <dgm:spPr/>
    </dgm:pt>
    <dgm:pt modelId="{992CE980-218B-4238-8DB8-FF0A0AFBD80E}" type="pres">
      <dgm:prSet presAssocID="{5F7C46F6-8F42-4710-B2AE-81984E58F284}" presName="parTx" presStyleLbl="revTx" presStyleIdx="0" presStyleCnt="10">
        <dgm:presLayoutVars>
          <dgm:chMax val="0"/>
          <dgm:chPref val="0"/>
        </dgm:presLayoutVars>
      </dgm:prSet>
      <dgm:spPr/>
    </dgm:pt>
    <dgm:pt modelId="{160506B7-8F91-407D-8105-78DEDB973E25}" type="pres">
      <dgm:prSet presAssocID="{5F7C46F6-8F42-4710-B2AE-81984E58F284}" presName="desTx" presStyleLbl="revTx" presStyleIdx="1" presStyleCnt="10">
        <dgm:presLayoutVars/>
      </dgm:prSet>
      <dgm:spPr/>
    </dgm:pt>
    <dgm:pt modelId="{36385C9B-CFB0-413D-9414-3EC02134C0F5}" type="pres">
      <dgm:prSet presAssocID="{0977A6E6-6746-4699-9678-B8EC15A7BF24}" presName="sibTrans" presStyleCnt="0"/>
      <dgm:spPr/>
    </dgm:pt>
    <dgm:pt modelId="{D2E4CF82-8914-4871-A239-655B358B04D5}" type="pres">
      <dgm:prSet presAssocID="{C5535EBA-F6D2-4A4F-9E03-2420E338F4A5}" presName="compNode" presStyleCnt="0"/>
      <dgm:spPr/>
    </dgm:pt>
    <dgm:pt modelId="{505B5277-A743-4B8A-89AF-25E10931B33C}" type="pres">
      <dgm:prSet presAssocID="{C5535EBA-F6D2-4A4F-9E03-2420E338F4A5}" presName="bgRect" presStyleLbl="bgShp" presStyleIdx="1" presStyleCnt="5"/>
      <dgm:spPr/>
    </dgm:pt>
    <dgm:pt modelId="{8392A9CC-190D-4A6D-B00E-97358342076C}" type="pres">
      <dgm:prSet presAssocID="{C5535EBA-F6D2-4A4F-9E03-2420E338F4A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yboard"/>
        </a:ext>
      </dgm:extLst>
    </dgm:pt>
    <dgm:pt modelId="{4BD50904-31FE-4142-A3A7-83DBDFA909FF}" type="pres">
      <dgm:prSet presAssocID="{C5535EBA-F6D2-4A4F-9E03-2420E338F4A5}" presName="spaceRect" presStyleCnt="0"/>
      <dgm:spPr/>
    </dgm:pt>
    <dgm:pt modelId="{52E07A7F-58A1-4668-8390-2E414B1D226E}" type="pres">
      <dgm:prSet presAssocID="{C5535EBA-F6D2-4A4F-9E03-2420E338F4A5}" presName="parTx" presStyleLbl="revTx" presStyleIdx="2" presStyleCnt="10">
        <dgm:presLayoutVars>
          <dgm:chMax val="0"/>
          <dgm:chPref val="0"/>
        </dgm:presLayoutVars>
      </dgm:prSet>
      <dgm:spPr/>
    </dgm:pt>
    <dgm:pt modelId="{C0285960-0B2B-426B-9F40-27600950ECBA}" type="pres">
      <dgm:prSet presAssocID="{C5535EBA-F6D2-4A4F-9E03-2420E338F4A5}" presName="desTx" presStyleLbl="revTx" presStyleIdx="3" presStyleCnt="10">
        <dgm:presLayoutVars/>
      </dgm:prSet>
      <dgm:spPr/>
    </dgm:pt>
    <dgm:pt modelId="{9B3E618C-6D0B-49F6-967D-B522E834D5AB}" type="pres">
      <dgm:prSet presAssocID="{A2707F0D-54B1-42C0-9AA0-7E18EAFC8D01}" presName="sibTrans" presStyleCnt="0"/>
      <dgm:spPr/>
    </dgm:pt>
    <dgm:pt modelId="{B5480F4A-C99F-4676-A247-07F58E09BD60}" type="pres">
      <dgm:prSet presAssocID="{151AA39D-7211-4318-90B8-CA1BBA5B655A}" presName="compNode" presStyleCnt="0"/>
      <dgm:spPr/>
    </dgm:pt>
    <dgm:pt modelId="{E6818AAB-49A9-4B5F-A2E4-75CA56D38002}" type="pres">
      <dgm:prSet presAssocID="{151AA39D-7211-4318-90B8-CA1BBA5B655A}" presName="bgRect" presStyleLbl="bgShp" presStyleIdx="2" presStyleCnt="5"/>
      <dgm:spPr/>
    </dgm:pt>
    <dgm:pt modelId="{394869D1-BFEA-40BB-AB6E-5F4BC3F09AE0}" type="pres">
      <dgm:prSet presAssocID="{151AA39D-7211-4318-90B8-CA1BBA5B655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pes"/>
        </a:ext>
      </dgm:extLst>
    </dgm:pt>
    <dgm:pt modelId="{D2F6E008-B114-4F85-A62E-8A67D0FBDA89}" type="pres">
      <dgm:prSet presAssocID="{151AA39D-7211-4318-90B8-CA1BBA5B655A}" presName="spaceRect" presStyleCnt="0"/>
      <dgm:spPr/>
    </dgm:pt>
    <dgm:pt modelId="{CC4FB597-3316-41F2-AA78-78AE99AE5C25}" type="pres">
      <dgm:prSet presAssocID="{151AA39D-7211-4318-90B8-CA1BBA5B655A}" presName="parTx" presStyleLbl="revTx" presStyleIdx="4" presStyleCnt="10">
        <dgm:presLayoutVars>
          <dgm:chMax val="0"/>
          <dgm:chPref val="0"/>
        </dgm:presLayoutVars>
      </dgm:prSet>
      <dgm:spPr/>
    </dgm:pt>
    <dgm:pt modelId="{7020FC16-38E9-4DF7-8B5E-F58F5539EA86}" type="pres">
      <dgm:prSet presAssocID="{151AA39D-7211-4318-90B8-CA1BBA5B655A}" presName="desTx" presStyleLbl="revTx" presStyleIdx="5" presStyleCnt="10">
        <dgm:presLayoutVars/>
      </dgm:prSet>
      <dgm:spPr/>
    </dgm:pt>
    <dgm:pt modelId="{D94E650A-3461-4F96-9D1C-21D741DA97CC}" type="pres">
      <dgm:prSet presAssocID="{C5648615-7E10-4186-8DA0-07EBC8E1323A}" presName="sibTrans" presStyleCnt="0"/>
      <dgm:spPr/>
    </dgm:pt>
    <dgm:pt modelId="{BB3F67AD-FBCA-4C36-8F06-1DFD47DDD385}" type="pres">
      <dgm:prSet presAssocID="{57121041-4968-41C2-81BF-4830DB95B5F9}" presName="compNode" presStyleCnt="0"/>
      <dgm:spPr/>
    </dgm:pt>
    <dgm:pt modelId="{1405E238-CACD-44F8-A195-AEDD45E2BE88}" type="pres">
      <dgm:prSet presAssocID="{57121041-4968-41C2-81BF-4830DB95B5F9}" presName="bgRect" presStyleLbl="bgShp" presStyleIdx="3" presStyleCnt="5"/>
      <dgm:spPr/>
    </dgm:pt>
    <dgm:pt modelId="{3CD9B2C7-F650-431C-99EB-37F5B9F81CB4}" type="pres">
      <dgm:prSet presAssocID="{57121041-4968-41C2-81BF-4830DB95B5F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 Search"/>
        </a:ext>
      </dgm:extLst>
    </dgm:pt>
    <dgm:pt modelId="{798AFD14-9DCF-4471-80B7-C7BDC7A6252A}" type="pres">
      <dgm:prSet presAssocID="{57121041-4968-41C2-81BF-4830DB95B5F9}" presName="spaceRect" presStyleCnt="0"/>
      <dgm:spPr/>
    </dgm:pt>
    <dgm:pt modelId="{568DE1EE-D64B-41EB-99BB-AB3D75AFB9E7}" type="pres">
      <dgm:prSet presAssocID="{57121041-4968-41C2-81BF-4830DB95B5F9}" presName="parTx" presStyleLbl="revTx" presStyleIdx="6" presStyleCnt="10">
        <dgm:presLayoutVars>
          <dgm:chMax val="0"/>
          <dgm:chPref val="0"/>
        </dgm:presLayoutVars>
      </dgm:prSet>
      <dgm:spPr/>
    </dgm:pt>
    <dgm:pt modelId="{B54F17B9-FE1C-4311-AB88-B42BBC8DC1DE}" type="pres">
      <dgm:prSet presAssocID="{57121041-4968-41C2-81BF-4830DB95B5F9}" presName="desTx" presStyleLbl="revTx" presStyleIdx="7" presStyleCnt="10">
        <dgm:presLayoutVars/>
      </dgm:prSet>
      <dgm:spPr/>
    </dgm:pt>
    <dgm:pt modelId="{CCD2500E-72B7-4439-8709-0095D8EC5FC2}" type="pres">
      <dgm:prSet presAssocID="{F2C43068-03A2-4C78-B526-8B41A5170BFD}" presName="sibTrans" presStyleCnt="0"/>
      <dgm:spPr/>
    </dgm:pt>
    <dgm:pt modelId="{C75DA470-82BD-4141-8D56-8847A841A483}" type="pres">
      <dgm:prSet presAssocID="{7A587510-7CE4-4EFD-BF41-0361E697B1F6}" presName="compNode" presStyleCnt="0"/>
      <dgm:spPr/>
    </dgm:pt>
    <dgm:pt modelId="{BBE41BAD-346C-4109-894D-6818D15B920D}" type="pres">
      <dgm:prSet presAssocID="{7A587510-7CE4-4EFD-BF41-0361E697B1F6}" presName="bgRect" presStyleLbl="bgShp" presStyleIdx="4" presStyleCnt="5"/>
      <dgm:spPr/>
    </dgm:pt>
    <dgm:pt modelId="{DABE215D-9381-4E31-A82E-AC14DB17D9F3}" type="pres">
      <dgm:prSet presAssocID="{7A587510-7CE4-4EFD-BF41-0361E697B1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ternal XAML"/>
        </a:ext>
      </dgm:extLst>
    </dgm:pt>
    <dgm:pt modelId="{1648D5A0-EA75-498A-B177-7882F91F4D66}" type="pres">
      <dgm:prSet presAssocID="{7A587510-7CE4-4EFD-BF41-0361E697B1F6}" presName="spaceRect" presStyleCnt="0"/>
      <dgm:spPr/>
    </dgm:pt>
    <dgm:pt modelId="{889D42B8-A531-4BF0-8C4F-0A2C5E719D45}" type="pres">
      <dgm:prSet presAssocID="{7A587510-7CE4-4EFD-BF41-0361E697B1F6}" presName="parTx" presStyleLbl="revTx" presStyleIdx="8" presStyleCnt="10">
        <dgm:presLayoutVars>
          <dgm:chMax val="0"/>
          <dgm:chPref val="0"/>
        </dgm:presLayoutVars>
      </dgm:prSet>
      <dgm:spPr/>
    </dgm:pt>
    <dgm:pt modelId="{EA5A75E2-41EE-4D85-99E6-FE500763804E}" type="pres">
      <dgm:prSet presAssocID="{7A587510-7CE4-4EFD-BF41-0361E697B1F6}" presName="desTx" presStyleLbl="revTx" presStyleIdx="9" presStyleCnt="10">
        <dgm:presLayoutVars/>
      </dgm:prSet>
      <dgm:spPr/>
    </dgm:pt>
  </dgm:ptLst>
  <dgm:cxnLst>
    <dgm:cxn modelId="{15C3C806-CE84-4E8E-A3B1-8023273AFAA8}" srcId="{4BAF6CB6-A632-499B-B619-D6CA1D65CBDE}" destId="{5F7C46F6-8F42-4710-B2AE-81984E58F284}" srcOrd="0" destOrd="0" parTransId="{3D600B73-FC36-4F38-96B9-EE72113DD461}" sibTransId="{0977A6E6-6746-4699-9678-B8EC15A7BF24}"/>
    <dgm:cxn modelId="{CAE0D50E-41DF-4140-9A27-62BD3CD3525D}" srcId="{4BAF6CB6-A632-499B-B619-D6CA1D65CBDE}" destId="{7A587510-7CE4-4EFD-BF41-0361E697B1F6}" srcOrd="4" destOrd="0" parTransId="{F782EF67-CC1F-4643-B5F0-0003D85C1FD5}" sibTransId="{A84AD11F-7431-4C76-8372-439C13C1E821}"/>
    <dgm:cxn modelId="{1CEDBC11-A664-42B6-A364-B8F57A218654}" type="presOf" srcId="{3716820C-FB7D-454F-8DF4-76B584078554}" destId="{EA5A75E2-41EE-4D85-99E6-FE500763804E}" srcOrd="0" destOrd="0" presId="urn:microsoft.com/office/officeart/2018/2/layout/IconVerticalSolidList"/>
    <dgm:cxn modelId="{9EC51918-A16A-4A75-8D70-1261B7B30F2E}" srcId="{57121041-4968-41C2-81BF-4830DB95B5F9}" destId="{15E06DA4-B234-48A9-9B26-C8FC9BB79DA1}" srcOrd="0" destOrd="0" parTransId="{BC9494D9-5B41-4279-A3A7-3E71869742EF}" sibTransId="{164883DF-751C-43FB-8D6D-8CDF2430A708}"/>
    <dgm:cxn modelId="{5A190029-F723-41CC-9D4F-752A6AFF5EAC}" type="presOf" srcId="{15E06DA4-B234-48A9-9B26-C8FC9BB79DA1}" destId="{B54F17B9-FE1C-4311-AB88-B42BBC8DC1DE}" srcOrd="0" destOrd="0" presId="urn:microsoft.com/office/officeart/2018/2/layout/IconVerticalSolidList"/>
    <dgm:cxn modelId="{67B9AD39-3BD9-4C04-A800-2BD17A9CF312}" type="presOf" srcId="{1721B62C-202C-4BD5-86D6-83370390480E}" destId="{160506B7-8F91-407D-8105-78DEDB973E25}" srcOrd="0" destOrd="0" presId="urn:microsoft.com/office/officeart/2018/2/layout/IconVerticalSolidList"/>
    <dgm:cxn modelId="{9142EF6A-4F51-45D3-822A-CABE3B30BAA6}" type="presOf" srcId="{151AA39D-7211-4318-90B8-CA1BBA5B655A}" destId="{CC4FB597-3316-41F2-AA78-78AE99AE5C25}" srcOrd="0" destOrd="0" presId="urn:microsoft.com/office/officeart/2018/2/layout/IconVerticalSolidList"/>
    <dgm:cxn modelId="{18ADE14F-2776-4B40-B366-2C799E4348BA}" srcId="{151AA39D-7211-4318-90B8-CA1BBA5B655A}" destId="{56E88667-801A-41C5-A81A-C96926CCA0BC}" srcOrd="0" destOrd="0" parTransId="{FCA13633-8E1B-42BB-A306-07A07095CED7}" sibTransId="{8D176F87-53BE-4128-A719-CAEA18082B3C}"/>
    <dgm:cxn modelId="{FD24C873-D51E-4157-BE67-E4FC819F2131}" type="presOf" srcId="{5F7C46F6-8F42-4710-B2AE-81984E58F284}" destId="{992CE980-218B-4238-8DB8-FF0A0AFBD80E}" srcOrd="0" destOrd="0" presId="urn:microsoft.com/office/officeart/2018/2/layout/IconVerticalSolidList"/>
    <dgm:cxn modelId="{4AD98D59-C154-4815-A8CD-CDA9F4923740}" type="presOf" srcId="{C5535EBA-F6D2-4A4F-9E03-2420E338F4A5}" destId="{52E07A7F-58A1-4668-8390-2E414B1D226E}" srcOrd="0" destOrd="0" presId="urn:microsoft.com/office/officeart/2018/2/layout/IconVerticalSolidList"/>
    <dgm:cxn modelId="{4330BC7D-F3F7-4E29-BF0E-77E89EE06E6D}" type="presOf" srcId="{56E88667-801A-41C5-A81A-C96926CCA0BC}" destId="{7020FC16-38E9-4DF7-8B5E-F58F5539EA86}" srcOrd="0" destOrd="0" presId="urn:microsoft.com/office/officeart/2018/2/layout/IconVerticalSolidList"/>
    <dgm:cxn modelId="{B0733A90-3F87-4C8A-AF66-4BBD8794CE93}" type="presOf" srcId="{4BAF6CB6-A632-499B-B619-D6CA1D65CBDE}" destId="{E7208774-A5BC-4BE8-950F-E79AC538C1E6}" srcOrd="0" destOrd="0" presId="urn:microsoft.com/office/officeart/2018/2/layout/IconVerticalSolidList"/>
    <dgm:cxn modelId="{CC9FDA91-E643-4160-8845-43ED381A8AF0}" type="presOf" srcId="{57121041-4968-41C2-81BF-4830DB95B5F9}" destId="{568DE1EE-D64B-41EB-99BB-AB3D75AFB9E7}" srcOrd="0" destOrd="0" presId="urn:microsoft.com/office/officeart/2018/2/layout/IconVerticalSolidList"/>
    <dgm:cxn modelId="{4DB9AA9B-5591-4B9F-AAC0-667D4CB0515F}" type="presOf" srcId="{639B6E8D-3928-4076-801A-AE3D4060E75C}" destId="{C0285960-0B2B-426B-9F40-27600950ECBA}" srcOrd="0" destOrd="0" presId="urn:microsoft.com/office/officeart/2018/2/layout/IconVerticalSolidList"/>
    <dgm:cxn modelId="{0BA8C4AA-A867-4587-81D3-C70604DF3298}" srcId="{4BAF6CB6-A632-499B-B619-D6CA1D65CBDE}" destId="{C5535EBA-F6D2-4A4F-9E03-2420E338F4A5}" srcOrd="1" destOrd="0" parTransId="{D1BCBE5D-A1DB-46CB-ACCD-CD847A65DDE4}" sibTransId="{A2707F0D-54B1-42C0-9AA0-7E18EAFC8D01}"/>
    <dgm:cxn modelId="{94CD37C0-2952-4437-80F3-C114FBE92269}" srcId="{4BAF6CB6-A632-499B-B619-D6CA1D65CBDE}" destId="{151AA39D-7211-4318-90B8-CA1BBA5B655A}" srcOrd="2" destOrd="0" parTransId="{692B26D3-5DFF-4D5E-BEAC-9A68F6DF43BF}" sibTransId="{C5648615-7E10-4186-8DA0-07EBC8E1323A}"/>
    <dgm:cxn modelId="{82D28EC1-0D1E-4AC2-B437-6BD20BA34CC3}" type="presOf" srcId="{7A587510-7CE4-4EFD-BF41-0361E697B1F6}" destId="{889D42B8-A531-4BF0-8C4F-0A2C5E719D45}" srcOrd="0" destOrd="0" presId="urn:microsoft.com/office/officeart/2018/2/layout/IconVerticalSolidList"/>
    <dgm:cxn modelId="{DEEA1CCA-4568-4FF5-9861-18B13232C03A}" srcId="{4BAF6CB6-A632-499B-B619-D6CA1D65CBDE}" destId="{57121041-4968-41C2-81BF-4830DB95B5F9}" srcOrd="3" destOrd="0" parTransId="{9D769219-71EC-41E2-B8B8-3BE5FA3FFE24}" sibTransId="{F2C43068-03A2-4C78-B526-8B41A5170BFD}"/>
    <dgm:cxn modelId="{2724DBDF-86FD-4F14-931C-5E6479255B20}" srcId="{5F7C46F6-8F42-4710-B2AE-81984E58F284}" destId="{1721B62C-202C-4BD5-86D6-83370390480E}" srcOrd="0" destOrd="0" parTransId="{F0A98413-D5E7-4DA2-B84D-8B7771264FCD}" sibTransId="{56158280-8AF0-4A4F-9777-AEEFB40F17E9}"/>
    <dgm:cxn modelId="{092AC7F3-0442-4826-98BE-9BEB59BB34D0}" srcId="{C5535EBA-F6D2-4A4F-9E03-2420E338F4A5}" destId="{639B6E8D-3928-4076-801A-AE3D4060E75C}" srcOrd="0" destOrd="0" parTransId="{17A18192-2CD8-48C8-A515-C02EAAF70FD3}" sibTransId="{EFE4E488-5867-4FFD-9427-76EA3D75BB45}"/>
    <dgm:cxn modelId="{710EB9FA-9124-4DDC-9B9A-2425B57E60CB}" srcId="{7A587510-7CE4-4EFD-BF41-0361E697B1F6}" destId="{3716820C-FB7D-454F-8DF4-76B584078554}" srcOrd="0" destOrd="0" parTransId="{B70249B8-67E0-4E95-8767-C86A391E5E16}" sibTransId="{686F69C7-9181-4270-8E4D-C04E4120CC9D}"/>
    <dgm:cxn modelId="{38E55EDE-92ED-4753-8AE9-BC82F78775AE}" type="presParOf" srcId="{E7208774-A5BC-4BE8-950F-E79AC538C1E6}" destId="{EB5AD373-F497-4954-A436-447B569B97C5}" srcOrd="0" destOrd="0" presId="urn:microsoft.com/office/officeart/2018/2/layout/IconVerticalSolidList"/>
    <dgm:cxn modelId="{6182D26D-2001-46E0-9D0F-3240EC1283B6}" type="presParOf" srcId="{EB5AD373-F497-4954-A436-447B569B97C5}" destId="{BEE62371-1148-4508-B90F-856097FD0841}" srcOrd="0" destOrd="0" presId="urn:microsoft.com/office/officeart/2018/2/layout/IconVerticalSolidList"/>
    <dgm:cxn modelId="{06176AE7-539E-4DCF-ACC5-41A5C16380E4}" type="presParOf" srcId="{EB5AD373-F497-4954-A436-447B569B97C5}" destId="{EB87A8EB-6940-496E-92BD-40D76EACCEC8}" srcOrd="1" destOrd="0" presId="urn:microsoft.com/office/officeart/2018/2/layout/IconVerticalSolidList"/>
    <dgm:cxn modelId="{8B8B7A0B-9589-47CB-85F4-7C1E20F6C655}" type="presParOf" srcId="{EB5AD373-F497-4954-A436-447B569B97C5}" destId="{8868132B-2ED2-41A1-BDA0-005AAD02CFEB}" srcOrd="2" destOrd="0" presId="urn:microsoft.com/office/officeart/2018/2/layout/IconVerticalSolidList"/>
    <dgm:cxn modelId="{700E1660-2957-473F-BDD9-212D4779D2AD}" type="presParOf" srcId="{EB5AD373-F497-4954-A436-447B569B97C5}" destId="{992CE980-218B-4238-8DB8-FF0A0AFBD80E}" srcOrd="3" destOrd="0" presId="urn:microsoft.com/office/officeart/2018/2/layout/IconVerticalSolidList"/>
    <dgm:cxn modelId="{CBF52935-6A2A-4D71-B30C-7E62328A95E6}" type="presParOf" srcId="{EB5AD373-F497-4954-A436-447B569B97C5}" destId="{160506B7-8F91-407D-8105-78DEDB973E25}" srcOrd="4" destOrd="0" presId="urn:microsoft.com/office/officeart/2018/2/layout/IconVerticalSolidList"/>
    <dgm:cxn modelId="{12CD0CDC-66C9-4C4C-BDC4-B5DFEFA3F189}" type="presParOf" srcId="{E7208774-A5BC-4BE8-950F-E79AC538C1E6}" destId="{36385C9B-CFB0-413D-9414-3EC02134C0F5}" srcOrd="1" destOrd="0" presId="urn:microsoft.com/office/officeart/2018/2/layout/IconVerticalSolidList"/>
    <dgm:cxn modelId="{C65343F2-D69C-4FA1-B235-5F3DBC2CECB3}" type="presParOf" srcId="{E7208774-A5BC-4BE8-950F-E79AC538C1E6}" destId="{D2E4CF82-8914-4871-A239-655B358B04D5}" srcOrd="2" destOrd="0" presId="urn:microsoft.com/office/officeart/2018/2/layout/IconVerticalSolidList"/>
    <dgm:cxn modelId="{B5EB9FAA-2C2E-45A1-8C37-1F20F27CB05D}" type="presParOf" srcId="{D2E4CF82-8914-4871-A239-655B358B04D5}" destId="{505B5277-A743-4B8A-89AF-25E10931B33C}" srcOrd="0" destOrd="0" presId="urn:microsoft.com/office/officeart/2018/2/layout/IconVerticalSolidList"/>
    <dgm:cxn modelId="{EE3FBF2E-F13A-42F3-85A3-41D41C4A1E24}" type="presParOf" srcId="{D2E4CF82-8914-4871-A239-655B358B04D5}" destId="{8392A9CC-190D-4A6D-B00E-97358342076C}" srcOrd="1" destOrd="0" presId="urn:microsoft.com/office/officeart/2018/2/layout/IconVerticalSolidList"/>
    <dgm:cxn modelId="{78C742C8-BBF6-45B6-8936-9E2F124C18C1}" type="presParOf" srcId="{D2E4CF82-8914-4871-A239-655B358B04D5}" destId="{4BD50904-31FE-4142-A3A7-83DBDFA909FF}" srcOrd="2" destOrd="0" presId="urn:microsoft.com/office/officeart/2018/2/layout/IconVerticalSolidList"/>
    <dgm:cxn modelId="{B0334B0D-407E-4F88-B5FC-5830BD1FAC49}" type="presParOf" srcId="{D2E4CF82-8914-4871-A239-655B358B04D5}" destId="{52E07A7F-58A1-4668-8390-2E414B1D226E}" srcOrd="3" destOrd="0" presId="urn:microsoft.com/office/officeart/2018/2/layout/IconVerticalSolidList"/>
    <dgm:cxn modelId="{9D50AB72-0D47-45BE-B80A-13808C496AE8}" type="presParOf" srcId="{D2E4CF82-8914-4871-A239-655B358B04D5}" destId="{C0285960-0B2B-426B-9F40-27600950ECBA}" srcOrd="4" destOrd="0" presId="urn:microsoft.com/office/officeart/2018/2/layout/IconVerticalSolidList"/>
    <dgm:cxn modelId="{9A39B05E-C1D3-4924-AB16-8E7EC27C9D8A}" type="presParOf" srcId="{E7208774-A5BC-4BE8-950F-E79AC538C1E6}" destId="{9B3E618C-6D0B-49F6-967D-B522E834D5AB}" srcOrd="3" destOrd="0" presId="urn:microsoft.com/office/officeart/2018/2/layout/IconVerticalSolidList"/>
    <dgm:cxn modelId="{16CD9FAB-072B-4F90-9089-5A886EBD5A35}" type="presParOf" srcId="{E7208774-A5BC-4BE8-950F-E79AC538C1E6}" destId="{B5480F4A-C99F-4676-A247-07F58E09BD60}" srcOrd="4" destOrd="0" presId="urn:microsoft.com/office/officeart/2018/2/layout/IconVerticalSolidList"/>
    <dgm:cxn modelId="{FD54CACC-5A1A-4A17-8089-CA5D16FD854E}" type="presParOf" srcId="{B5480F4A-C99F-4676-A247-07F58E09BD60}" destId="{E6818AAB-49A9-4B5F-A2E4-75CA56D38002}" srcOrd="0" destOrd="0" presId="urn:microsoft.com/office/officeart/2018/2/layout/IconVerticalSolidList"/>
    <dgm:cxn modelId="{5A7D9F88-511B-4E52-A523-6D4D2EE26AF6}" type="presParOf" srcId="{B5480F4A-C99F-4676-A247-07F58E09BD60}" destId="{394869D1-BFEA-40BB-AB6E-5F4BC3F09AE0}" srcOrd="1" destOrd="0" presId="urn:microsoft.com/office/officeart/2018/2/layout/IconVerticalSolidList"/>
    <dgm:cxn modelId="{359632AB-8406-443E-81FF-1A38C75208DC}" type="presParOf" srcId="{B5480F4A-C99F-4676-A247-07F58E09BD60}" destId="{D2F6E008-B114-4F85-A62E-8A67D0FBDA89}" srcOrd="2" destOrd="0" presId="urn:microsoft.com/office/officeart/2018/2/layout/IconVerticalSolidList"/>
    <dgm:cxn modelId="{16852D7B-3D64-46EC-93C2-26B5CD5DE18E}" type="presParOf" srcId="{B5480F4A-C99F-4676-A247-07F58E09BD60}" destId="{CC4FB597-3316-41F2-AA78-78AE99AE5C25}" srcOrd="3" destOrd="0" presId="urn:microsoft.com/office/officeart/2018/2/layout/IconVerticalSolidList"/>
    <dgm:cxn modelId="{C35A938C-94CE-4F52-9CD2-95130EFF11C2}" type="presParOf" srcId="{B5480F4A-C99F-4676-A247-07F58E09BD60}" destId="{7020FC16-38E9-4DF7-8B5E-F58F5539EA86}" srcOrd="4" destOrd="0" presId="urn:microsoft.com/office/officeart/2018/2/layout/IconVerticalSolidList"/>
    <dgm:cxn modelId="{F8D97B8B-0BAB-4623-BB9B-8552CA08EC9D}" type="presParOf" srcId="{E7208774-A5BC-4BE8-950F-E79AC538C1E6}" destId="{D94E650A-3461-4F96-9D1C-21D741DA97CC}" srcOrd="5" destOrd="0" presId="urn:microsoft.com/office/officeart/2018/2/layout/IconVerticalSolidList"/>
    <dgm:cxn modelId="{3EF5E625-3792-4386-A2B0-2F2CDE47C808}" type="presParOf" srcId="{E7208774-A5BC-4BE8-950F-E79AC538C1E6}" destId="{BB3F67AD-FBCA-4C36-8F06-1DFD47DDD385}" srcOrd="6" destOrd="0" presId="urn:microsoft.com/office/officeart/2018/2/layout/IconVerticalSolidList"/>
    <dgm:cxn modelId="{70C271CE-7DF4-41F0-80DD-7F2AC5E987C4}" type="presParOf" srcId="{BB3F67AD-FBCA-4C36-8F06-1DFD47DDD385}" destId="{1405E238-CACD-44F8-A195-AEDD45E2BE88}" srcOrd="0" destOrd="0" presId="urn:microsoft.com/office/officeart/2018/2/layout/IconVerticalSolidList"/>
    <dgm:cxn modelId="{279356E6-BCFE-4222-83A0-A6D9D20D0082}" type="presParOf" srcId="{BB3F67AD-FBCA-4C36-8F06-1DFD47DDD385}" destId="{3CD9B2C7-F650-431C-99EB-37F5B9F81CB4}" srcOrd="1" destOrd="0" presId="urn:microsoft.com/office/officeart/2018/2/layout/IconVerticalSolidList"/>
    <dgm:cxn modelId="{E78E091F-5E59-4016-8C59-3DD9FA95AF2E}" type="presParOf" srcId="{BB3F67AD-FBCA-4C36-8F06-1DFD47DDD385}" destId="{798AFD14-9DCF-4471-80B7-C7BDC7A6252A}" srcOrd="2" destOrd="0" presId="urn:microsoft.com/office/officeart/2018/2/layout/IconVerticalSolidList"/>
    <dgm:cxn modelId="{266AAF4E-20CB-473B-8A95-F10B5C0FC2DE}" type="presParOf" srcId="{BB3F67AD-FBCA-4C36-8F06-1DFD47DDD385}" destId="{568DE1EE-D64B-41EB-99BB-AB3D75AFB9E7}" srcOrd="3" destOrd="0" presId="urn:microsoft.com/office/officeart/2018/2/layout/IconVerticalSolidList"/>
    <dgm:cxn modelId="{735F7EEE-3424-4724-A811-789EE6F514EC}" type="presParOf" srcId="{BB3F67AD-FBCA-4C36-8F06-1DFD47DDD385}" destId="{B54F17B9-FE1C-4311-AB88-B42BBC8DC1DE}" srcOrd="4" destOrd="0" presId="urn:microsoft.com/office/officeart/2018/2/layout/IconVerticalSolidList"/>
    <dgm:cxn modelId="{7A04D8C6-9068-4731-B778-16E0880E0EF0}" type="presParOf" srcId="{E7208774-A5BC-4BE8-950F-E79AC538C1E6}" destId="{CCD2500E-72B7-4439-8709-0095D8EC5FC2}" srcOrd="7" destOrd="0" presId="urn:microsoft.com/office/officeart/2018/2/layout/IconVerticalSolidList"/>
    <dgm:cxn modelId="{B1B6301A-8D2B-41FC-AE6C-9A069C69E86B}" type="presParOf" srcId="{E7208774-A5BC-4BE8-950F-E79AC538C1E6}" destId="{C75DA470-82BD-4141-8D56-8847A841A483}" srcOrd="8" destOrd="0" presId="urn:microsoft.com/office/officeart/2018/2/layout/IconVerticalSolidList"/>
    <dgm:cxn modelId="{0B0988E0-5BB1-4EB5-ADB2-75E2D769C230}" type="presParOf" srcId="{C75DA470-82BD-4141-8D56-8847A841A483}" destId="{BBE41BAD-346C-4109-894D-6818D15B920D}" srcOrd="0" destOrd="0" presId="urn:microsoft.com/office/officeart/2018/2/layout/IconVerticalSolidList"/>
    <dgm:cxn modelId="{02033752-311D-4FDD-B84D-4D966D205D39}" type="presParOf" srcId="{C75DA470-82BD-4141-8D56-8847A841A483}" destId="{DABE215D-9381-4E31-A82E-AC14DB17D9F3}" srcOrd="1" destOrd="0" presId="urn:microsoft.com/office/officeart/2018/2/layout/IconVerticalSolidList"/>
    <dgm:cxn modelId="{B2A7CF20-6A87-4E91-8455-BA1C1CF685D2}" type="presParOf" srcId="{C75DA470-82BD-4141-8D56-8847A841A483}" destId="{1648D5A0-EA75-498A-B177-7882F91F4D66}" srcOrd="2" destOrd="0" presId="urn:microsoft.com/office/officeart/2018/2/layout/IconVerticalSolidList"/>
    <dgm:cxn modelId="{713EE494-1004-402B-8832-FB0EBBDAAE9E}" type="presParOf" srcId="{C75DA470-82BD-4141-8D56-8847A841A483}" destId="{889D42B8-A531-4BF0-8C4F-0A2C5E719D45}" srcOrd="3" destOrd="0" presId="urn:microsoft.com/office/officeart/2018/2/layout/IconVerticalSolidList"/>
    <dgm:cxn modelId="{1B6799D9-FB98-46EA-B68F-EE02F6AD8B69}" type="presParOf" srcId="{C75DA470-82BD-4141-8D56-8847A841A483}" destId="{EA5A75E2-41EE-4D85-99E6-FE500763804E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E34A9E-BB50-4210-8121-A671F4F44C10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9128D2E-2BF3-4DBF-9A96-9046A0D5C01B}">
      <dgm:prSet/>
      <dgm:spPr/>
      <dgm:t>
        <a:bodyPr/>
        <a:lstStyle/>
        <a:p>
          <a:r>
            <a:rPr lang="en-GB"/>
            <a:t>Identify and obtain details of witnesses.</a:t>
          </a:r>
          <a:endParaRPr lang="en-US"/>
        </a:p>
      </dgm:t>
    </dgm:pt>
    <dgm:pt modelId="{E0805462-A0E0-4B97-8560-A9B1E18623FA}" type="parTrans" cxnId="{2469D5AF-8701-4940-BBC0-E456D4D21A3F}">
      <dgm:prSet/>
      <dgm:spPr/>
      <dgm:t>
        <a:bodyPr/>
        <a:lstStyle/>
        <a:p>
          <a:endParaRPr lang="en-US"/>
        </a:p>
      </dgm:t>
    </dgm:pt>
    <dgm:pt modelId="{5B4ED5D5-3DCE-47BF-8518-3FEC5991D23B}" type="sibTrans" cxnId="{2469D5AF-8701-4940-BBC0-E456D4D21A3F}">
      <dgm:prSet/>
      <dgm:spPr/>
      <dgm:t>
        <a:bodyPr/>
        <a:lstStyle/>
        <a:p>
          <a:endParaRPr lang="en-US"/>
        </a:p>
      </dgm:t>
    </dgm:pt>
    <dgm:pt modelId="{A778E0ED-DB9A-45BA-835D-2801F052E1F9}">
      <dgm:prSet/>
      <dgm:spPr/>
      <dgm:t>
        <a:bodyPr/>
        <a:lstStyle/>
        <a:p>
          <a:r>
            <a:rPr lang="en-GB"/>
            <a:t>Onlookers can be a help or a hindrance. Use them or get rid of them!</a:t>
          </a:r>
          <a:endParaRPr lang="en-US"/>
        </a:p>
      </dgm:t>
    </dgm:pt>
    <dgm:pt modelId="{A33D041B-B912-4FF5-9426-700E731A19C9}" type="parTrans" cxnId="{D21E1ADB-F8A1-4C11-8597-8A350F6117D4}">
      <dgm:prSet/>
      <dgm:spPr/>
      <dgm:t>
        <a:bodyPr/>
        <a:lstStyle/>
        <a:p>
          <a:endParaRPr lang="en-US"/>
        </a:p>
      </dgm:t>
    </dgm:pt>
    <dgm:pt modelId="{83AF55BE-02DB-45DD-B3DE-787C9C7B0330}" type="sibTrans" cxnId="{D21E1ADB-F8A1-4C11-8597-8A350F6117D4}">
      <dgm:prSet/>
      <dgm:spPr/>
      <dgm:t>
        <a:bodyPr/>
        <a:lstStyle/>
        <a:p>
          <a:endParaRPr lang="en-US"/>
        </a:p>
      </dgm:t>
    </dgm:pt>
    <dgm:pt modelId="{0AAA596D-F8F9-4275-8675-B1A08209BD16}">
      <dgm:prSet/>
      <dgm:spPr/>
      <dgm:t>
        <a:bodyPr/>
        <a:lstStyle/>
        <a:p>
          <a:r>
            <a:rPr lang="en-GB" dirty="0"/>
            <a:t>Control peoples movements -Cordons. </a:t>
          </a:r>
          <a:endParaRPr lang="en-US" dirty="0"/>
        </a:p>
      </dgm:t>
    </dgm:pt>
    <dgm:pt modelId="{42572174-1169-45CE-A621-F73C67BA0445}" type="parTrans" cxnId="{12256CD3-30D4-4D90-BF94-CE378F5BC961}">
      <dgm:prSet/>
      <dgm:spPr/>
      <dgm:t>
        <a:bodyPr/>
        <a:lstStyle/>
        <a:p>
          <a:endParaRPr lang="en-US"/>
        </a:p>
      </dgm:t>
    </dgm:pt>
    <dgm:pt modelId="{B8FEAE85-DBAB-42DB-824E-D2479E1B67B3}" type="sibTrans" cxnId="{12256CD3-30D4-4D90-BF94-CE378F5BC961}">
      <dgm:prSet/>
      <dgm:spPr/>
      <dgm:t>
        <a:bodyPr/>
        <a:lstStyle/>
        <a:p>
          <a:endParaRPr lang="en-US"/>
        </a:p>
      </dgm:t>
    </dgm:pt>
    <dgm:pt modelId="{D4FA2445-9FFE-467A-BBCD-B283615ECB8F}" type="pres">
      <dgm:prSet presAssocID="{FAE34A9E-BB50-4210-8121-A671F4F44C10}" presName="Name0" presStyleCnt="0">
        <dgm:presLayoutVars>
          <dgm:dir/>
          <dgm:animLvl val="lvl"/>
          <dgm:resizeHandles val="exact"/>
        </dgm:presLayoutVars>
      </dgm:prSet>
      <dgm:spPr/>
    </dgm:pt>
    <dgm:pt modelId="{B5E5EE99-2D32-4350-A8F2-A78EB515D3A0}" type="pres">
      <dgm:prSet presAssocID="{D9128D2E-2BF3-4DBF-9A96-9046A0D5C01B}" presName="linNode" presStyleCnt="0"/>
      <dgm:spPr/>
    </dgm:pt>
    <dgm:pt modelId="{2EC13C24-08FE-402D-AD0D-40802AAB14F9}" type="pres">
      <dgm:prSet presAssocID="{D9128D2E-2BF3-4DBF-9A96-9046A0D5C01B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C4292D8E-68EF-4B61-B526-72C31F526DA5}" type="pres">
      <dgm:prSet presAssocID="{5B4ED5D5-3DCE-47BF-8518-3FEC5991D23B}" presName="sp" presStyleCnt="0"/>
      <dgm:spPr/>
    </dgm:pt>
    <dgm:pt modelId="{9C2DFD2A-E945-435E-8FE5-E2DB6D9F97DC}" type="pres">
      <dgm:prSet presAssocID="{A778E0ED-DB9A-45BA-835D-2801F052E1F9}" presName="linNode" presStyleCnt="0"/>
      <dgm:spPr/>
    </dgm:pt>
    <dgm:pt modelId="{37C6DD86-61AF-41E7-BCF7-1E09EA826AC1}" type="pres">
      <dgm:prSet presAssocID="{A778E0ED-DB9A-45BA-835D-2801F052E1F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EE87959-350F-4299-8388-6E03BEE91DF0}" type="pres">
      <dgm:prSet presAssocID="{83AF55BE-02DB-45DD-B3DE-787C9C7B0330}" presName="sp" presStyleCnt="0"/>
      <dgm:spPr/>
    </dgm:pt>
    <dgm:pt modelId="{8A23A648-3B48-4C54-99D5-45CD6AB73DE4}" type="pres">
      <dgm:prSet presAssocID="{0AAA596D-F8F9-4275-8675-B1A08209BD16}" presName="linNode" presStyleCnt="0"/>
      <dgm:spPr/>
    </dgm:pt>
    <dgm:pt modelId="{768CEC27-DB16-480B-98F9-74B207759DF9}" type="pres">
      <dgm:prSet presAssocID="{0AAA596D-F8F9-4275-8675-B1A08209BD16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ABEA5103-3E4A-4E7E-BAD5-6400674D991B}" type="presOf" srcId="{FAE34A9E-BB50-4210-8121-A671F4F44C10}" destId="{D4FA2445-9FFE-467A-BBCD-B283615ECB8F}" srcOrd="0" destOrd="0" presId="urn:microsoft.com/office/officeart/2005/8/layout/vList5"/>
    <dgm:cxn modelId="{B1BE2E72-FEDE-4CE1-B899-C00D2ABCCD78}" type="presOf" srcId="{D9128D2E-2BF3-4DBF-9A96-9046A0D5C01B}" destId="{2EC13C24-08FE-402D-AD0D-40802AAB14F9}" srcOrd="0" destOrd="0" presId="urn:microsoft.com/office/officeart/2005/8/layout/vList5"/>
    <dgm:cxn modelId="{A7E0DF7B-8891-4029-B18B-FBB38FE38BF0}" type="presOf" srcId="{0AAA596D-F8F9-4275-8675-B1A08209BD16}" destId="{768CEC27-DB16-480B-98F9-74B207759DF9}" srcOrd="0" destOrd="0" presId="urn:microsoft.com/office/officeart/2005/8/layout/vList5"/>
    <dgm:cxn modelId="{2469D5AF-8701-4940-BBC0-E456D4D21A3F}" srcId="{FAE34A9E-BB50-4210-8121-A671F4F44C10}" destId="{D9128D2E-2BF3-4DBF-9A96-9046A0D5C01B}" srcOrd="0" destOrd="0" parTransId="{E0805462-A0E0-4B97-8560-A9B1E18623FA}" sibTransId="{5B4ED5D5-3DCE-47BF-8518-3FEC5991D23B}"/>
    <dgm:cxn modelId="{12256CD3-30D4-4D90-BF94-CE378F5BC961}" srcId="{FAE34A9E-BB50-4210-8121-A671F4F44C10}" destId="{0AAA596D-F8F9-4275-8675-B1A08209BD16}" srcOrd="2" destOrd="0" parTransId="{42572174-1169-45CE-A621-F73C67BA0445}" sibTransId="{B8FEAE85-DBAB-42DB-824E-D2479E1B67B3}"/>
    <dgm:cxn modelId="{D21E1ADB-F8A1-4C11-8597-8A350F6117D4}" srcId="{FAE34A9E-BB50-4210-8121-A671F4F44C10}" destId="{A778E0ED-DB9A-45BA-835D-2801F052E1F9}" srcOrd="1" destOrd="0" parTransId="{A33D041B-B912-4FF5-9426-700E731A19C9}" sibTransId="{83AF55BE-02DB-45DD-B3DE-787C9C7B0330}"/>
    <dgm:cxn modelId="{CBC02BEC-8958-481C-A2EF-1D6736E8A2F2}" type="presOf" srcId="{A778E0ED-DB9A-45BA-835D-2801F052E1F9}" destId="{37C6DD86-61AF-41E7-BCF7-1E09EA826AC1}" srcOrd="0" destOrd="0" presId="urn:microsoft.com/office/officeart/2005/8/layout/vList5"/>
    <dgm:cxn modelId="{24E44653-71A2-4834-9AD7-49F7E2AE3CB3}" type="presParOf" srcId="{D4FA2445-9FFE-467A-BBCD-B283615ECB8F}" destId="{B5E5EE99-2D32-4350-A8F2-A78EB515D3A0}" srcOrd="0" destOrd="0" presId="urn:microsoft.com/office/officeart/2005/8/layout/vList5"/>
    <dgm:cxn modelId="{8518897E-F5B6-48E8-A41A-1EEA2A85DB64}" type="presParOf" srcId="{B5E5EE99-2D32-4350-A8F2-A78EB515D3A0}" destId="{2EC13C24-08FE-402D-AD0D-40802AAB14F9}" srcOrd="0" destOrd="0" presId="urn:microsoft.com/office/officeart/2005/8/layout/vList5"/>
    <dgm:cxn modelId="{B0047D5B-EAAB-42BC-A663-12759E184743}" type="presParOf" srcId="{D4FA2445-9FFE-467A-BBCD-B283615ECB8F}" destId="{C4292D8E-68EF-4B61-B526-72C31F526DA5}" srcOrd="1" destOrd="0" presId="urn:microsoft.com/office/officeart/2005/8/layout/vList5"/>
    <dgm:cxn modelId="{6C307DC8-FDDD-4897-98E5-5253018E1C89}" type="presParOf" srcId="{D4FA2445-9FFE-467A-BBCD-B283615ECB8F}" destId="{9C2DFD2A-E945-435E-8FE5-E2DB6D9F97DC}" srcOrd="2" destOrd="0" presId="urn:microsoft.com/office/officeart/2005/8/layout/vList5"/>
    <dgm:cxn modelId="{938A0F00-28D5-476C-A45C-F6883C93E01D}" type="presParOf" srcId="{9C2DFD2A-E945-435E-8FE5-E2DB6D9F97DC}" destId="{37C6DD86-61AF-41E7-BCF7-1E09EA826AC1}" srcOrd="0" destOrd="0" presId="urn:microsoft.com/office/officeart/2005/8/layout/vList5"/>
    <dgm:cxn modelId="{0D410E43-22D4-4297-8747-EA4A900606A1}" type="presParOf" srcId="{D4FA2445-9FFE-467A-BBCD-B283615ECB8F}" destId="{1EE87959-350F-4299-8388-6E03BEE91DF0}" srcOrd="3" destOrd="0" presId="urn:microsoft.com/office/officeart/2005/8/layout/vList5"/>
    <dgm:cxn modelId="{8924C274-F09E-4331-9B0B-08AF36B9E583}" type="presParOf" srcId="{D4FA2445-9FFE-467A-BBCD-B283615ECB8F}" destId="{8A23A648-3B48-4C54-99D5-45CD6AB73DE4}" srcOrd="4" destOrd="0" presId="urn:microsoft.com/office/officeart/2005/8/layout/vList5"/>
    <dgm:cxn modelId="{B6047384-2036-4733-AB44-0A9B823BA0FC}" type="presParOf" srcId="{8A23A648-3B48-4C54-99D5-45CD6AB73DE4}" destId="{768CEC27-DB16-480B-98F9-74B207759DF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90D6B-8431-43B5-95D2-40648731054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003B83-EF43-4214-91AE-618AF80D3FC9}">
      <dgm:prSet/>
      <dgm:spPr/>
      <dgm:t>
        <a:bodyPr/>
        <a:lstStyle/>
        <a:p>
          <a:r>
            <a:rPr lang="en-GB"/>
            <a:t>Sources of forensic evidence </a:t>
          </a:r>
          <a:endParaRPr lang="en-US"/>
        </a:p>
      </dgm:t>
    </dgm:pt>
    <dgm:pt modelId="{E14A7512-4660-4317-B76C-170627936B43}" type="parTrans" cxnId="{697428CA-F28D-4782-96EC-06ABEC7DFBCE}">
      <dgm:prSet/>
      <dgm:spPr/>
      <dgm:t>
        <a:bodyPr/>
        <a:lstStyle/>
        <a:p>
          <a:endParaRPr lang="en-US"/>
        </a:p>
      </dgm:t>
    </dgm:pt>
    <dgm:pt modelId="{33CABA58-4D3E-474F-9BD0-E548F0298370}" type="sibTrans" cxnId="{697428CA-F28D-4782-96EC-06ABEC7DFBCE}">
      <dgm:prSet/>
      <dgm:spPr/>
      <dgm:t>
        <a:bodyPr/>
        <a:lstStyle/>
        <a:p>
          <a:endParaRPr lang="en-US"/>
        </a:p>
      </dgm:t>
    </dgm:pt>
    <dgm:pt modelId="{607F50E6-D8FD-47FC-B041-2020EA63897D}">
      <dgm:prSet/>
      <dgm:spPr/>
      <dgm:t>
        <a:bodyPr/>
        <a:lstStyle/>
        <a:p>
          <a:r>
            <a:rPr lang="en-GB"/>
            <a:t>Priorities of scene preservation </a:t>
          </a:r>
          <a:endParaRPr lang="en-US"/>
        </a:p>
      </dgm:t>
    </dgm:pt>
    <dgm:pt modelId="{69EC26F5-BF72-46F0-8411-548DC4D39716}" type="parTrans" cxnId="{E37CA4A5-8186-4042-B4D3-94CB2B522637}">
      <dgm:prSet/>
      <dgm:spPr/>
      <dgm:t>
        <a:bodyPr/>
        <a:lstStyle/>
        <a:p>
          <a:endParaRPr lang="en-US"/>
        </a:p>
      </dgm:t>
    </dgm:pt>
    <dgm:pt modelId="{5FE8F543-E98A-4744-B9D1-D2C2BB7B3B57}" type="sibTrans" cxnId="{E37CA4A5-8186-4042-B4D3-94CB2B522637}">
      <dgm:prSet/>
      <dgm:spPr/>
      <dgm:t>
        <a:bodyPr/>
        <a:lstStyle/>
        <a:p>
          <a:endParaRPr lang="en-US"/>
        </a:p>
      </dgm:t>
    </dgm:pt>
    <dgm:pt modelId="{01F2F901-7E28-4177-90DF-5B5FC13C709E}">
      <dgm:prSet/>
      <dgm:spPr/>
      <dgm:t>
        <a:bodyPr/>
        <a:lstStyle/>
        <a:p>
          <a:r>
            <a:rPr lang="en-GB"/>
            <a:t>The Forensic Evidence Process </a:t>
          </a:r>
          <a:endParaRPr lang="en-US"/>
        </a:p>
      </dgm:t>
    </dgm:pt>
    <dgm:pt modelId="{80AB5AC2-243C-4B98-9E80-80DB0D040A1A}" type="parTrans" cxnId="{BCB36B04-3C8F-49CF-8140-1FA5EF550F41}">
      <dgm:prSet/>
      <dgm:spPr/>
      <dgm:t>
        <a:bodyPr/>
        <a:lstStyle/>
        <a:p>
          <a:endParaRPr lang="en-US"/>
        </a:p>
      </dgm:t>
    </dgm:pt>
    <dgm:pt modelId="{DA4CF72B-5A4B-4763-95F7-DD21E3B18A1D}" type="sibTrans" cxnId="{BCB36B04-3C8F-49CF-8140-1FA5EF550F41}">
      <dgm:prSet/>
      <dgm:spPr/>
      <dgm:t>
        <a:bodyPr/>
        <a:lstStyle/>
        <a:p>
          <a:endParaRPr lang="en-US"/>
        </a:p>
      </dgm:t>
    </dgm:pt>
    <dgm:pt modelId="{DC5B03C6-9907-4F28-AEE5-94FBAB74CB91}">
      <dgm:prSet/>
      <dgm:spPr/>
      <dgm:t>
        <a:bodyPr/>
        <a:lstStyle/>
        <a:p>
          <a:r>
            <a:rPr lang="en-GB"/>
            <a:t>Identifying sources of evidence </a:t>
          </a:r>
          <a:endParaRPr lang="en-US"/>
        </a:p>
      </dgm:t>
    </dgm:pt>
    <dgm:pt modelId="{4BFCB392-76A1-4A9E-820D-FCC7BEE1D56A}" type="parTrans" cxnId="{B1DD36D1-EA8A-437F-A1D4-1498AE1773D9}">
      <dgm:prSet/>
      <dgm:spPr/>
      <dgm:t>
        <a:bodyPr/>
        <a:lstStyle/>
        <a:p>
          <a:endParaRPr lang="en-US"/>
        </a:p>
      </dgm:t>
    </dgm:pt>
    <dgm:pt modelId="{449C60BC-6B8A-43F0-9A16-BEA7DC4DC044}" type="sibTrans" cxnId="{B1DD36D1-EA8A-437F-A1D4-1498AE1773D9}">
      <dgm:prSet/>
      <dgm:spPr/>
      <dgm:t>
        <a:bodyPr/>
        <a:lstStyle/>
        <a:p>
          <a:endParaRPr lang="en-US"/>
        </a:p>
      </dgm:t>
    </dgm:pt>
    <dgm:pt modelId="{034B2BF8-3AFE-470D-85C5-D06D37A5F9AA}">
      <dgm:prSet/>
      <dgm:spPr/>
      <dgm:t>
        <a:bodyPr/>
        <a:lstStyle/>
        <a:p>
          <a:r>
            <a:rPr lang="en-GB"/>
            <a:t>Generic considerations when collecting and preserving evidence from a source </a:t>
          </a:r>
          <a:endParaRPr lang="en-US"/>
        </a:p>
      </dgm:t>
    </dgm:pt>
    <dgm:pt modelId="{FC7A47A8-B29C-4208-BA94-C8A0E7B6F355}" type="parTrans" cxnId="{09AA5D77-F5AA-4B87-ABEE-53E71EA96302}">
      <dgm:prSet/>
      <dgm:spPr/>
      <dgm:t>
        <a:bodyPr/>
        <a:lstStyle/>
        <a:p>
          <a:endParaRPr lang="en-US"/>
        </a:p>
      </dgm:t>
    </dgm:pt>
    <dgm:pt modelId="{032B5557-3C49-4A4B-B558-6688BC37B21B}" type="sibTrans" cxnId="{09AA5D77-F5AA-4B87-ABEE-53E71EA96302}">
      <dgm:prSet/>
      <dgm:spPr/>
      <dgm:t>
        <a:bodyPr/>
        <a:lstStyle/>
        <a:p>
          <a:endParaRPr lang="en-US"/>
        </a:p>
      </dgm:t>
    </dgm:pt>
    <dgm:pt modelId="{A5BE2CEF-0703-4465-BE4A-31E1A98E7F7F}">
      <dgm:prSet/>
      <dgm:spPr/>
      <dgm:t>
        <a:bodyPr/>
        <a:lstStyle/>
        <a:p>
          <a:r>
            <a:rPr lang="en-GB"/>
            <a:t>Collecting and preserving forensic evidence through the use of packaging, people &amp; locations </a:t>
          </a:r>
          <a:endParaRPr lang="en-US"/>
        </a:p>
      </dgm:t>
    </dgm:pt>
    <dgm:pt modelId="{F8CD8D88-1DF7-4E57-9138-6D4A559698D8}" type="parTrans" cxnId="{56CBA301-4A3B-47C8-825E-48A27FF947F7}">
      <dgm:prSet/>
      <dgm:spPr/>
      <dgm:t>
        <a:bodyPr/>
        <a:lstStyle/>
        <a:p>
          <a:endParaRPr lang="en-US"/>
        </a:p>
      </dgm:t>
    </dgm:pt>
    <dgm:pt modelId="{1FB2FA3F-61C0-4497-BFB4-86E4885069C6}" type="sibTrans" cxnId="{56CBA301-4A3B-47C8-825E-48A27FF947F7}">
      <dgm:prSet/>
      <dgm:spPr/>
      <dgm:t>
        <a:bodyPr/>
        <a:lstStyle/>
        <a:p>
          <a:endParaRPr lang="en-US"/>
        </a:p>
      </dgm:t>
    </dgm:pt>
    <dgm:pt modelId="{DAB057A8-69C0-4922-896C-A902453D15C4}">
      <dgm:prSet/>
      <dgm:spPr/>
      <dgm:t>
        <a:bodyPr/>
        <a:lstStyle/>
        <a:p>
          <a:r>
            <a:rPr lang="en-GB"/>
            <a:t>Preserving forensic evidence at major, critical and major crime incidents </a:t>
          </a:r>
          <a:endParaRPr lang="en-US"/>
        </a:p>
      </dgm:t>
    </dgm:pt>
    <dgm:pt modelId="{78CFDD8C-4ECA-444C-A31F-0F9F0B2B76EB}" type="parTrans" cxnId="{DF250FAB-6957-4CF8-B807-CF1F4099DFE1}">
      <dgm:prSet/>
      <dgm:spPr/>
      <dgm:t>
        <a:bodyPr/>
        <a:lstStyle/>
        <a:p>
          <a:endParaRPr lang="en-US"/>
        </a:p>
      </dgm:t>
    </dgm:pt>
    <dgm:pt modelId="{5D1B3DB0-8D90-48B2-AD1D-E1DBE565953D}" type="sibTrans" cxnId="{DF250FAB-6957-4CF8-B807-CF1F4099DFE1}">
      <dgm:prSet/>
      <dgm:spPr/>
      <dgm:t>
        <a:bodyPr/>
        <a:lstStyle/>
        <a:p>
          <a:endParaRPr lang="en-US"/>
        </a:p>
      </dgm:t>
    </dgm:pt>
    <dgm:pt modelId="{FDA0B49A-326D-4D1F-92C2-5A21FA76BC67}" type="pres">
      <dgm:prSet presAssocID="{F9190D6B-8431-43B5-95D2-40648731054C}" presName="linear" presStyleCnt="0">
        <dgm:presLayoutVars>
          <dgm:animLvl val="lvl"/>
          <dgm:resizeHandles val="exact"/>
        </dgm:presLayoutVars>
      </dgm:prSet>
      <dgm:spPr/>
    </dgm:pt>
    <dgm:pt modelId="{9771B323-B788-4413-A730-109057611B2A}" type="pres">
      <dgm:prSet presAssocID="{41003B83-EF43-4214-91AE-618AF80D3FC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703B2BE-5C34-4A4A-BF42-80672709356C}" type="pres">
      <dgm:prSet presAssocID="{33CABA58-4D3E-474F-9BD0-E548F0298370}" presName="spacer" presStyleCnt="0"/>
      <dgm:spPr/>
    </dgm:pt>
    <dgm:pt modelId="{22A7ACEB-1637-4F0E-9825-CA73DF07AC72}" type="pres">
      <dgm:prSet presAssocID="{607F50E6-D8FD-47FC-B041-2020EA63897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61BFF2B-D0AA-494A-83F9-AF3A9C476EE0}" type="pres">
      <dgm:prSet presAssocID="{5FE8F543-E98A-4744-B9D1-D2C2BB7B3B57}" presName="spacer" presStyleCnt="0"/>
      <dgm:spPr/>
    </dgm:pt>
    <dgm:pt modelId="{F016C4EF-9E41-421A-AD3E-19E2D706576F}" type="pres">
      <dgm:prSet presAssocID="{01F2F901-7E28-4177-90DF-5B5FC13C709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97CA691-00C9-41D9-95B2-1828CEFA5914}" type="pres">
      <dgm:prSet presAssocID="{DA4CF72B-5A4B-4763-95F7-DD21E3B18A1D}" presName="spacer" presStyleCnt="0"/>
      <dgm:spPr/>
    </dgm:pt>
    <dgm:pt modelId="{5E981D63-DDA1-403E-ADBE-FD645B4D60D1}" type="pres">
      <dgm:prSet presAssocID="{DC5B03C6-9907-4F28-AEE5-94FBAB74CB9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7C4398C-4C2A-4520-ADC6-79B216B5EE7B}" type="pres">
      <dgm:prSet presAssocID="{449C60BC-6B8A-43F0-9A16-BEA7DC4DC044}" presName="spacer" presStyleCnt="0"/>
      <dgm:spPr/>
    </dgm:pt>
    <dgm:pt modelId="{F081D3F0-8D61-42AA-93E4-16D2864143A0}" type="pres">
      <dgm:prSet presAssocID="{034B2BF8-3AFE-470D-85C5-D06D37A5F9A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F8369C9-DBD2-4F31-A0EF-C744AF5F6C99}" type="pres">
      <dgm:prSet presAssocID="{032B5557-3C49-4A4B-B558-6688BC37B21B}" presName="spacer" presStyleCnt="0"/>
      <dgm:spPr/>
    </dgm:pt>
    <dgm:pt modelId="{69986B9E-0601-4D74-85C0-E8359F145572}" type="pres">
      <dgm:prSet presAssocID="{A5BE2CEF-0703-4465-BE4A-31E1A98E7F7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C052882-FE0C-4304-8D08-46AC6D95B870}" type="pres">
      <dgm:prSet presAssocID="{1FB2FA3F-61C0-4497-BFB4-86E4885069C6}" presName="spacer" presStyleCnt="0"/>
      <dgm:spPr/>
    </dgm:pt>
    <dgm:pt modelId="{D68D0854-6B80-46D1-A99C-A8CE42C8F901}" type="pres">
      <dgm:prSet presAssocID="{DAB057A8-69C0-4922-896C-A902453D15C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6CBA301-4A3B-47C8-825E-48A27FF947F7}" srcId="{F9190D6B-8431-43B5-95D2-40648731054C}" destId="{A5BE2CEF-0703-4465-BE4A-31E1A98E7F7F}" srcOrd="5" destOrd="0" parTransId="{F8CD8D88-1DF7-4E57-9138-6D4A559698D8}" sibTransId="{1FB2FA3F-61C0-4497-BFB4-86E4885069C6}"/>
    <dgm:cxn modelId="{BCB36B04-3C8F-49CF-8140-1FA5EF550F41}" srcId="{F9190D6B-8431-43B5-95D2-40648731054C}" destId="{01F2F901-7E28-4177-90DF-5B5FC13C709E}" srcOrd="2" destOrd="0" parTransId="{80AB5AC2-243C-4B98-9E80-80DB0D040A1A}" sibTransId="{DA4CF72B-5A4B-4763-95F7-DD21E3B18A1D}"/>
    <dgm:cxn modelId="{6DBC711F-0212-4CEA-BB8B-FEED12FF12F8}" type="presOf" srcId="{DC5B03C6-9907-4F28-AEE5-94FBAB74CB91}" destId="{5E981D63-DDA1-403E-ADBE-FD645B4D60D1}" srcOrd="0" destOrd="0" presId="urn:microsoft.com/office/officeart/2005/8/layout/vList2"/>
    <dgm:cxn modelId="{B2ECCE4A-0488-4E51-B7B6-C06FE7DB9CFD}" type="presOf" srcId="{41003B83-EF43-4214-91AE-618AF80D3FC9}" destId="{9771B323-B788-4413-A730-109057611B2A}" srcOrd="0" destOrd="0" presId="urn:microsoft.com/office/officeart/2005/8/layout/vList2"/>
    <dgm:cxn modelId="{BF47414D-F68C-45B3-8D1B-1859D805BE9C}" type="presOf" srcId="{607F50E6-D8FD-47FC-B041-2020EA63897D}" destId="{22A7ACEB-1637-4F0E-9825-CA73DF07AC72}" srcOrd="0" destOrd="0" presId="urn:microsoft.com/office/officeart/2005/8/layout/vList2"/>
    <dgm:cxn modelId="{09AA5D77-F5AA-4B87-ABEE-53E71EA96302}" srcId="{F9190D6B-8431-43B5-95D2-40648731054C}" destId="{034B2BF8-3AFE-470D-85C5-D06D37A5F9AA}" srcOrd="4" destOrd="0" parTransId="{FC7A47A8-B29C-4208-BA94-C8A0E7B6F355}" sibTransId="{032B5557-3C49-4A4B-B558-6688BC37B21B}"/>
    <dgm:cxn modelId="{5595338D-7B9E-4126-ADBB-F61D840980E8}" type="presOf" srcId="{DAB057A8-69C0-4922-896C-A902453D15C4}" destId="{D68D0854-6B80-46D1-A99C-A8CE42C8F901}" srcOrd="0" destOrd="0" presId="urn:microsoft.com/office/officeart/2005/8/layout/vList2"/>
    <dgm:cxn modelId="{B6941C98-6265-4779-B611-07CAA10D1550}" type="presOf" srcId="{034B2BF8-3AFE-470D-85C5-D06D37A5F9AA}" destId="{F081D3F0-8D61-42AA-93E4-16D2864143A0}" srcOrd="0" destOrd="0" presId="urn:microsoft.com/office/officeart/2005/8/layout/vList2"/>
    <dgm:cxn modelId="{E37CA4A5-8186-4042-B4D3-94CB2B522637}" srcId="{F9190D6B-8431-43B5-95D2-40648731054C}" destId="{607F50E6-D8FD-47FC-B041-2020EA63897D}" srcOrd="1" destOrd="0" parTransId="{69EC26F5-BF72-46F0-8411-548DC4D39716}" sibTransId="{5FE8F543-E98A-4744-B9D1-D2C2BB7B3B57}"/>
    <dgm:cxn modelId="{DF250FAB-6957-4CF8-B807-CF1F4099DFE1}" srcId="{F9190D6B-8431-43B5-95D2-40648731054C}" destId="{DAB057A8-69C0-4922-896C-A902453D15C4}" srcOrd="6" destOrd="0" parTransId="{78CFDD8C-4ECA-444C-A31F-0F9F0B2B76EB}" sibTransId="{5D1B3DB0-8D90-48B2-AD1D-E1DBE565953D}"/>
    <dgm:cxn modelId="{697428CA-F28D-4782-96EC-06ABEC7DFBCE}" srcId="{F9190D6B-8431-43B5-95D2-40648731054C}" destId="{41003B83-EF43-4214-91AE-618AF80D3FC9}" srcOrd="0" destOrd="0" parTransId="{E14A7512-4660-4317-B76C-170627936B43}" sibTransId="{33CABA58-4D3E-474F-9BD0-E548F0298370}"/>
    <dgm:cxn modelId="{B1DD36D1-EA8A-437F-A1D4-1498AE1773D9}" srcId="{F9190D6B-8431-43B5-95D2-40648731054C}" destId="{DC5B03C6-9907-4F28-AEE5-94FBAB74CB91}" srcOrd="3" destOrd="0" parTransId="{4BFCB392-76A1-4A9E-820D-FCC7BEE1D56A}" sibTransId="{449C60BC-6B8A-43F0-9A16-BEA7DC4DC044}"/>
    <dgm:cxn modelId="{28B6CBE0-FC02-47C6-AF2D-6E9F36FCF797}" type="presOf" srcId="{F9190D6B-8431-43B5-95D2-40648731054C}" destId="{FDA0B49A-326D-4D1F-92C2-5A21FA76BC67}" srcOrd="0" destOrd="0" presId="urn:microsoft.com/office/officeart/2005/8/layout/vList2"/>
    <dgm:cxn modelId="{7049ADEF-F80F-4552-BE78-975DCFF8F5F6}" type="presOf" srcId="{A5BE2CEF-0703-4465-BE4A-31E1A98E7F7F}" destId="{69986B9E-0601-4D74-85C0-E8359F145572}" srcOrd="0" destOrd="0" presId="urn:microsoft.com/office/officeart/2005/8/layout/vList2"/>
    <dgm:cxn modelId="{9C2164FA-9A78-46E4-AF12-79C758B8E926}" type="presOf" srcId="{01F2F901-7E28-4177-90DF-5B5FC13C709E}" destId="{F016C4EF-9E41-421A-AD3E-19E2D706576F}" srcOrd="0" destOrd="0" presId="urn:microsoft.com/office/officeart/2005/8/layout/vList2"/>
    <dgm:cxn modelId="{1F1CC89A-FB49-43DD-93CA-7ADDAE1C13D0}" type="presParOf" srcId="{FDA0B49A-326D-4D1F-92C2-5A21FA76BC67}" destId="{9771B323-B788-4413-A730-109057611B2A}" srcOrd="0" destOrd="0" presId="urn:microsoft.com/office/officeart/2005/8/layout/vList2"/>
    <dgm:cxn modelId="{4BE82A29-8BC7-4A61-94CB-6A6E2843F889}" type="presParOf" srcId="{FDA0B49A-326D-4D1F-92C2-5A21FA76BC67}" destId="{A703B2BE-5C34-4A4A-BF42-80672709356C}" srcOrd="1" destOrd="0" presId="urn:microsoft.com/office/officeart/2005/8/layout/vList2"/>
    <dgm:cxn modelId="{7EA704A9-E699-46FE-93BB-10F1206DDC9E}" type="presParOf" srcId="{FDA0B49A-326D-4D1F-92C2-5A21FA76BC67}" destId="{22A7ACEB-1637-4F0E-9825-CA73DF07AC72}" srcOrd="2" destOrd="0" presId="urn:microsoft.com/office/officeart/2005/8/layout/vList2"/>
    <dgm:cxn modelId="{FB77D401-A2FA-408E-847D-86FE875A5CC1}" type="presParOf" srcId="{FDA0B49A-326D-4D1F-92C2-5A21FA76BC67}" destId="{E61BFF2B-D0AA-494A-83F9-AF3A9C476EE0}" srcOrd="3" destOrd="0" presId="urn:microsoft.com/office/officeart/2005/8/layout/vList2"/>
    <dgm:cxn modelId="{7DBB53E5-A7EA-4684-89B3-B477EF55BEA2}" type="presParOf" srcId="{FDA0B49A-326D-4D1F-92C2-5A21FA76BC67}" destId="{F016C4EF-9E41-421A-AD3E-19E2D706576F}" srcOrd="4" destOrd="0" presId="urn:microsoft.com/office/officeart/2005/8/layout/vList2"/>
    <dgm:cxn modelId="{5EE98388-01B7-4417-A274-05FB0AD0FF85}" type="presParOf" srcId="{FDA0B49A-326D-4D1F-92C2-5A21FA76BC67}" destId="{297CA691-00C9-41D9-95B2-1828CEFA5914}" srcOrd="5" destOrd="0" presId="urn:microsoft.com/office/officeart/2005/8/layout/vList2"/>
    <dgm:cxn modelId="{0A29C3C9-6345-44A5-B126-BB89A069055D}" type="presParOf" srcId="{FDA0B49A-326D-4D1F-92C2-5A21FA76BC67}" destId="{5E981D63-DDA1-403E-ADBE-FD645B4D60D1}" srcOrd="6" destOrd="0" presId="urn:microsoft.com/office/officeart/2005/8/layout/vList2"/>
    <dgm:cxn modelId="{E1B6BF93-1939-4EF5-B9ED-F7E269E19306}" type="presParOf" srcId="{FDA0B49A-326D-4D1F-92C2-5A21FA76BC67}" destId="{27C4398C-4C2A-4520-ADC6-79B216B5EE7B}" srcOrd="7" destOrd="0" presId="urn:microsoft.com/office/officeart/2005/8/layout/vList2"/>
    <dgm:cxn modelId="{A5A1B408-C550-43F0-BD0D-F595D0AC8B05}" type="presParOf" srcId="{FDA0B49A-326D-4D1F-92C2-5A21FA76BC67}" destId="{F081D3F0-8D61-42AA-93E4-16D2864143A0}" srcOrd="8" destOrd="0" presId="urn:microsoft.com/office/officeart/2005/8/layout/vList2"/>
    <dgm:cxn modelId="{2508B015-F6D5-42BE-A78F-4D819D37E604}" type="presParOf" srcId="{FDA0B49A-326D-4D1F-92C2-5A21FA76BC67}" destId="{6F8369C9-DBD2-4F31-A0EF-C744AF5F6C99}" srcOrd="9" destOrd="0" presId="urn:microsoft.com/office/officeart/2005/8/layout/vList2"/>
    <dgm:cxn modelId="{00EF7393-2ECB-4B2E-8E3A-A639F25722C3}" type="presParOf" srcId="{FDA0B49A-326D-4D1F-92C2-5A21FA76BC67}" destId="{69986B9E-0601-4D74-85C0-E8359F145572}" srcOrd="10" destOrd="0" presId="urn:microsoft.com/office/officeart/2005/8/layout/vList2"/>
    <dgm:cxn modelId="{C8250D2E-B180-4936-83F7-4A529C0B7AF0}" type="presParOf" srcId="{FDA0B49A-326D-4D1F-92C2-5A21FA76BC67}" destId="{9C052882-FE0C-4304-8D08-46AC6D95B870}" srcOrd="11" destOrd="0" presId="urn:microsoft.com/office/officeart/2005/8/layout/vList2"/>
    <dgm:cxn modelId="{31F8E2CB-67CD-4DBB-B4BE-F34BB72A756A}" type="presParOf" srcId="{FDA0B49A-326D-4D1F-92C2-5A21FA76BC67}" destId="{D68D0854-6B80-46D1-A99C-A8CE42C8F90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A583F0-EC2A-4B7B-A85A-0CB59EB17D8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C1587B5F-8989-45F5-B04A-AC4F111B83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Review the initial investigation stages</a:t>
          </a:r>
          <a:endParaRPr lang="en-US" dirty="0"/>
        </a:p>
      </dgm:t>
    </dgm:pt>
    <dgm:pt modelId="{CBF0342F-171E-4BFA-BFA5-E12C5EBEE7E0}" type="parTrans" cxnId="{DBA0AA51-4E3F-4042-B07C-073AF7186914}">
      <dgm:prSet/>
      <dgm:spPr/>
      <dgm:t>
        <a:bodyPr/>
        <a:lstStyle/>
        <a:p>
          <a:endParaRPr lang="en-US"/>
        </a:p>
      </dgm:t>
    </dgm:pt>
    <dgm:pt modelId="{5EC5C733-712B-4DF8-974A-8FCC2FBC25BD}" type="sibTrans" cxnId="{DBA0AA51-4E3F-4042-B07C-073AF7186914}">
      <dgm:prSet/>
      <dgm:spPr/>
      <dgm:t>
        <a:bodyPr/>
        <a:lstStyle/>
        <a:p>
          <a:endParaRPr lang="en-US"/>
        </a:p>
      </dgm:t>
    </dgm:pt>
    <dgm:pt modelId="{7E81609D-001E-485C-9431-C21DD6DEE2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Material</a:t>
          </a:r>
          <a:endParaRPr lang="en-US" dirty="0"/>
        </a:p>
      </dgm:t>
    </dgm:pt>
    <dgm:pt modelId="{94803978-75C4-4E4E-8EC7-C8EB896FA981}" type="parTrans" cxnId="{B66D527E-5E7F-436D-A422-EBB16B00EEB1}">
      <dgm:prSet/>
      <dgm:spPr/>
      <dgm:t>
        <a:bodyPr/>
        <a:lstStyle/>
        <a:p>
          <a:endParaRPr lang="en-US"/>
        </a:p>
      </dgm:t>
    </dgm:pt>
    <dgm:pt modelId="{E6CF40B7-AC4B-4D0A-8478-488595DA6E48}" type="sibTrans" cxnId="{B66D527E-5E7F-436D-A422-EBB16B00EEB1}">
      <dgm:prSet/>
      <dgm:spPr/>
      <dgm:t>
        <a:bodyPr/>
        <a:lstStyle/>
        <a:p>
          <a:endParaRPr lang="en-US"/>
        </a:p>
      </dgm:t>
    </dgm:pt>
    <dgm:pt modelId="{5B96A8CE-5025-42BB-901D-2CEA9858F9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Locards</a:t>
          </a:r>
          <a:r>
            <a:rPr lang="en-GB" dirty="0"/>
            <a:t> theory</a:t>
          </a:r>
          <a:endParaRPr lang="en-US" dirty="0"/>
        </a:p>
      </dgm:t>
    </dgm:pt>
    <dgm:pt modelId="{5DED9B2B-3459-416F-8D09-731F3823114B}" type="parTrans" cxnId="{E6A3CAB1-9029-4AE0-B3CB-1FB389245E7E}">
      <dgm:prSet/>
      <dgm:spPr/>
      <dgm:t>
        <a:bodyPr/>
        <a:lstStyle/>
        <a:p>
          <a:endParaRPr lang="en-US"/>
        </a:p>
      </dgm:t>
    </dgm:pt>
    <dgm:pt modelId="{11A8BFA1-DEA8-4A34-BD5B-8095C9E5D2AE}" type="sibTrans" cxnId="{E6A3CAB1-9029-4AE0-B3CB-1FB389245E7E}">
      <dgm:prSet/>
      <dgm:spPr/>
      <dgm:t>
        <a:bodyPr/>
        <a:lstStyle/>
        <a:p>
          <a:endParaRPr lang="en-US"/>
        </a:p>
      </dgm:t>
    </dgm:pt>
    <dgm:pt modelId="{4D4DCBD2-060B-47FB-AE19-198D9E11AF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Forensics</a:t>
          </a:r>
          <a:endParaRPr lang="en-US" dirty="0"/>
        </a:p>
      </dgm:t>
    </dgm:pt>
    <dgm:pt modelId="{183E2914-EF9D-4151-A802-4E923485E64F}" type="parTrans" cxnId="{9FCBB9DC-07F5-4C3F-8838-9930BE998CA3}">
      <dgm:prSet/>
      <dgm:spPr/>
      <dgm:t>
        <a:bodyPr/>
        <a:lstStyle/>
        <a:p>
          <a:endParaRPr lang="en-US"/>
        </a:p>
      </dgm:t>
    </dgm:pt>
    <dgm:pt modelId="{FF1FA860-EFE2-40DF-8539-0CF316EFA942}" type="sibTrans" cxnId="{9FCBB9DC-07F5-4C3F-8838-9930BE998CA3}">
      <dgm:prSet/>
      <dgm:spPr/>
      <dgm:t>
        <a:bodyPr/>
        <a:lstStyle/>
        <a:p>
          <a:endParaRPr lang="en-US"/>
        </a:p>
      </dgm:t>
    </dgm:pt>
    <dgm:pt modelId="{8AC07310-3660-4D23-A3F7-8A71DB6785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Golden Hour principles</a:t>
          </a:r>
          <a:endParaRPr lang="en-US" dirty="0"/>
        </a:p>
      </dgm:t>
    </dgm:pt>
    <dgm:pt modelId="{5F5E66E8-C351-4421-8A9A-7F84B17C59B3}" type="parTrans" cxnId="{06CD6214-C008-415D-8892-F76E830C7D6F}">
      <dgm:prSet/>
      <dgm:spPr/>
      <dgm:t>
        <a:bodyPr/>
        <a:lstStyle/>
        <a:p>
          <a:endParaRPr lang="en-US"/>
        </a:p>
      </dgm:t>
    </dgm:pt>
    <dgm:pt modelId="{68D80CAF-ADD3-4914-9BD1-77ADF343719F}" type="sibTrans" cxnId="{06CD6214-C008-415D-8892-F76E830C7D6F}">
      <dgm:prSet/>
      <dgm:spPr/>
      <dgm:t>
        <a:bodyPr/>
        <a:lstStyle/>
        <a:p>
          <a:endParaRPr lang="en-US"/>
        </a:p>
      </dgm:t>
    </dgm:pt>
    <dgm:pt modelId="{78610362-4C9F-4E80-BA13-6B0FDB79B04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Calibri Light" panose="020F0302020204030204"/>
            </a:rPr>
            <a:t>Next week- Technology and arrests in investigations</a:t>
          </a:r>
        </a:p>
      </dgm:t>
    </dgm:pt>
    <dgm:pt modelId="{5D41FCAA-984C-47B5-B7F3-0979921A56E9}" type="parTrans" cxnId="{9D48A93F-9948-4CBE-834C-26F343448D88}">
      <dgm:prSet/>
      <dgm:spPr/>
      <dgm:t>
        <a:bodyPr/>
        <a:lstStyle/>
        <a:p>
          <a:endParaRPr lang="en-GB"/>
        </a:p>
      </dgm:t>
    </dgm:pt>
    <dgm:pt modelId="{3FD03D3D-9073-4270-B97F-F299CCF97809}" type="sibTrans" cxnId="{9D48A93F-9948-4CBE-834C-26F343448D88}">
      <dgm:prSet/>
      <dgm:spPr/>
      <dgm:t>
        <a:bodyPr/>
        <a:lstStyle/>
        <a:p>
          <a:endParaRPr lang="en-GB"/>
        </a:p>
      </dgm:t>
    </dgm:pt>
    <dgm:pt modelId="{E4076F78-FC3F-4537-86EB-795F08BB8AD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45F8AE3-C512-4C8A-9869-BB6DBB5535E0}" type="parTrans" cxnId="{EF048127-DCE7-4E13-B5F0-6C50B50E830D}">
      <dgm:prSet/>
      <dgm:spPr/>
      <dgm:t>
        <a:bodyPr/>
        <a:lstStyle/>
        <a:p>
          <a:endParaRPr lang="en-GB"/>
        </a:p>
      </dgm:t>
    </dgm:pt>
    <dgm:pt modelId="{B53E5934-21E4-4E2D-8407-564C599FDBA1}" type="sibTrans" cxnId="{EF048127-DCE7-4E13-B5F0-6C50B50E830D}">
      <dgm:prSet/>
      <dgm:spPr/>
      <dgm:t>
        <a:bodyPr/>
        <a:lstStyle/>
        <a:p>
          <a:endParaRPr lang="en-GB"/>
        </a:p>
      </dgm:t>
    </dgm:pt>
    <dgm:pt modelId="{2732C475-2499-43FE-BF32-51F9F7789ABB}" type="pres">
      <dgm:prSet presAssocID="{A2A583F0-EC2A-4B7B-A85A-0CB59EB17D88}" presName="root" presStyleCnt="0">
        <dgm:presLayoutVars>
          <dgm:dir/>
          <dgm:resizeHandles val="exact"/>
        </dgm:presLayoutVars>
      </dgm:prSet>
      <dgm:spPr/>
    </dgm:pt>
    <dgm:pt modelId="{FE688A56-5236-4F22-8B54-3C52EED5A566}" type="pres">
      <dgm:prSet presAssocID="{C1587B5F-8989-45F5-B04A-AC4F111B837A}" presName="compNode" presStyleCnt="0"/>
      <dgm:spPr/>
    </dgm:pt>
    <dgm:pt modelId="{0FFB0C0E-CACA-43B6-B872-91CF590FF825}" type="pres">
      <dgm:prSet presAssocID="{C1587B5F-8989-45F5-B04A-AC4F111B837A}" presName="bgRect" presStyleLbl="bgShp" presStyleIdx="0" presStyleCnt="7"/>
      <dgm:spPr/>
    </dgm:pt>
    <dgm:pt modelId="{DBBFC194-0532-45E4-818B-E08817A0C154}" type="pres">
      <dgm:prSet presAssocID="{C1587B5F-8989-45F5-B04A-AC4F111B837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B7730D2-7690-446E-AF74-1D96AD01B769}" type="pres">
      <dgm:prSet presAssocID="{C1587B5F-8989-45F5-B04A-AC4F111B837A}" presName="spaceRect" presStyleCnt="0"/>
      <dgm:spPr/>
    </dgm:pt>
    <dgm:pt modelId="{380158D4-8C6C-4CB9-A48F-65C84E8FF161}" type="pres">
      <dgm:prSet presAssocID="{C1587B5F-8989-45F5-B04A-AC4F111B837A}" presName="parTx" presStyleLbl="revTx" presStyleIdx="0" presStyleCnt="7">
        <dgm:presLayoutVars>
          <dgm:chMax val="0"/>
          <dgm:chPref val="0"/>
        </dgm:presLayoutVars>
      </dgm:prSet>
      <dgm:spPr/>
    </dgm:pt>
    <dgm:pt modelId="{79771DC6-06A7-474A-A0C0-E8EB682FD0B9}" type="pres">
      <dgm:prSet presAssocID="{5EC5C733-712B-4DF8-974A-8FCC2FBC25BD}" presName="sibTrans" presStyleCnt="0"/>
      <dgm:spPr/>
    </dgm:pt>
    <dgm:pt modelId="{98AD9E42-7F1C-43CB-B653-47CAF70F8F34}" type="pres">
      <dgm:prSet presAssocID="{7E81609D-001E-485C-9431-C21DD6DEE2E8}" presName="compNode" presStyleCnt="0"/>
      <dgm:spPr/>
    </dgm:pt>
    <dgm:pt modelId="{D1185E24-6159-411E-86BC-C89EC91555C0}" type="pres">
      <dgm:prSet presAssocID="{7E81609D-001E-485C-9431-C21DD6DEE2E8}" presName="bgRect" presStyleLbl="bgShp" presStyleIdx="1" presStyleCnt="7"/>
      <dgm:spPr/>
    </dgm:pt>
    <dgm:pt modelId="{F3DF686E-162E-41C7-B31D-C5B348D435A9}" type="pres">
      <dgm:prSet presAssocID="{7E81609D-001E-485C-9431-C21DD6DEE2E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3B32F83-84DC-4E7B-B82F-1975135DBF3F}" type="pres">
      <dgm:prSet presAssocID="{7E81609D-001E-485C-9431-C21DD6DEE2E8}" presName="spaceRect" presStyleCnt="0"/>
      <dgm:spPr/>
    </dgm:pt>
    <dgm:pt modelId="{60C22153-23BC-42B4-B2A1-1FEBBA308B75}" type="pres">
      <dgm:prSet presAssocID="{7E81609D-001E-485C-9431-C21DD6DEE2E8}" presName="parTx" presStyleLbl="revTx" presStyleIdx="1" presStyleCnt="7">
        <dgm:presLayoutVars>
          <dgm:chMax val="0"/>
          <dgm:chPref val="0"/>
        </dgm:presLayoutVars>
      </dgm:prSet>
      <dgm:spPr/>
    </dgm:pt>
    <dgm:pt modelId="{0DC28446-9154-4F45-9AA7-8C08A71D55A6}" type="pres">
      <dgm:prSet presAssocID="{E6CF40B7-AC4B-4D0A-8478-488595DA6E48}" presName="sibTrans" presStyleCnt="0"/>
      <dgm:spPr/>
    </dgm:pt>
    <dgm:pt modelId="{433FE469-EED5-40FB-9C5B-45113F23824A}" type="pres">
      <dgm:prSet presAssocID="{5B96A8CE-5025-42BB-901D-2CEA9858F9A7}" presName="compNode" presStyleCnt="0"/>
      <dgm:spPr/>
    </dgm:pt>
    <dgm:pt modelId="{BEF904FE-24C5-40F4-A6D8-8C75034D59B1}" type="pres">
      <dgm:prSet presAssocID="{5B96A8CE-5025-42BB-901D-2CEA9858F9A7}" presName="bgRect" presStyleLbl="bgShp" presStyleIdx="2" presStyleCnt="7"/>
      <dgm:spPr/>
    </dgm:pt>
    <dgm:pt modelId="{7F7B6758-D6CB-4FA3-B706-C52CA8154822}" type="pres">
      <dgm:prSet presAssocID="{5B96A8CE-5025-42BB-901D-2CEA9858F9A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EEA6AD3-40AF-4BEF-B222-8A5F32C01D55}" type="pres">
      <dgm:prSet presAssocID="{5B96A8CE-5025-42BB-901D-2CEA9858F9A7}" presName="spaceRect" presStyleCnt="0"/>
      <dgm:spPr/>
    </dgm:pt>
    <dgm:pt modelId="{45ACAE32-8828-4143-A4B5-CD2F28CDE545}" type="pres">
      <dgm:prSet presAssocID="{5B96A8CE-5025-42BB-901D-2CEA9858F9A7}" presName="parTx" presStyleLbl="revTx" presStyleIdx="2" presStyleCnt="7">
        <dgm:presLayoutVars>
          <dgm:chMax val="0"/>
          <dgm:chPref val="0"/>
        </dgm:presLayoutVars>
      </dgm:prSet>
      <dgm:spPr/>
    </dgm:pt>
    <dgm:pt modelId="{3A3A2B7C-3DF7-4B52-952D-185E00089D50}" type="pres">
      <dgm:prSet presAssocID="{11A8BFA1-DEA8-4A34-BD5B-8095C9E5D2AE}" presName="sibTrans" presStyleCnt="0"/>
      <dgm:spPr/>
    </dgm:pt>
    <dgm:pt modelId="{BF767A7C-F38F-4192-AC78-B2AA72D3E0E6}" type="pres">
      <dgm:prSet presAssocID="{4D4DCBD2-060B-47FB-AE19-198D9E11AFAC}" presName="compNode" presStyleCnt="0"/>
      <dgm:spPr/>
    </dgm:pt>
    <dgm:pt modelId="{CF9D35BD-E061-4B6B-A012-6EEE76558E3D}" type="pres">
      <dgm:prSet presAssocID="{4D4DCBD2-060B-47FB-AE19-198D9E11AFAC}" presName="bgRect" presStyleLbl="bgShp" presStyleIdx="3" presStyleCnt="7"/>
      <dgm:spPr/>
    </dgm:pt>
    <dgm:pt modelId="{314DA413-102B-4F75-9AE5-72BEE1313C88}" type="pres">
      <dgm:prSet presAssocID="{4D4DCBD2-060B-47FB-AE19-198D9E11AFA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 Print"/>
        </a:ext>
      </dgm:extLst>
    </dgm:pt>
    <dgm:pt modelId="{5B30C785-BF57-4529-B227-1164E93AAD31}" type="pres">
      <dgm:prSet presAssocID="{4D4DCBD2-060B-47FB-AE19-198D9E11AFAC}" presName="spaceRect" presStyleCnt="0"/>
      <dgm:spPr/>
    </dgm:pt>
    <dgm:pt modelId="{5CF7E44E-7035-424E-AAA7-E40905AF5181}" type="pres">
      <dgm:prSet presAssocID="{4D4DCBD2-060B-47FB-AE19-198D9E11AFAC}" presName="parTx" presStyleLbl="revTx" presStyleIdx="3" presStyleCnt="7">
        <dgm:presLayoutVars>
          <dgm:chMax val="0"/>
          <dgm:chPref val="0"/>
        </dgm:presLayoutVars>
      </dgm:prSet>
      <dgm:spPr/>
    </dgm:pt>
    <dgm:pt modelId="{6067671F-5118-41D2-A2BC-477BA84D34CF}" type="pres">
      <dgm:prSet presAssocID="{FF1FA860-EFE2-40DF-8539-0CF316EFA942}" presName="sibTrans" presStyleCnt="0"/>
      <dgm:spPr/>
    </dgm:pt>
    <dgm:pt modelId="{48890366-CC29-4C8B-BF4B-42EC23076A53}" type="pres">
      <dgm:prSet presAssocID="{8AC07310-3660-4D23-A3F7-8A71DB6785DA}" presName="compNode" presStyleCnt="0"/>
      <dgm:spPr/>
    </dgm:pt>
    <dgm:pt modelId="{88917A19-B765-4652-AEA6-4E37B04823BE}" type="pres">
      <dgm:prSet presAssocID="{8AC07310-3660-4D23-A3F7-8A71DB6785DA}" presName="bgRect" presStyleLbl="bgShp" presStyleIdx="4" presStyleCnt="7"/>
      <dgm:spPr/>
    </dgm:pt>
    <dgm:pt modelId="{2D8E5F28-FBA8-4376-A5F0-F18B512C2A54}" type="pres">
      <dgm:prSet presAssocID="{8AC07310-3660-4D23-A3F7-8A71DB6785DA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E07934A-4246-4EA3-92FA-3ED750F84AB3}" type="pres">
      <dgm:prSet presAssocID="{8AC07310-3660-4D23-A3F7-8A71DB6785DA}" presName="spaceRect" presStyleCnt="0"/>
      <dgm:spPr/>
    </dgm:pt>
    <dgm:pt modelId="{6199FF06-0D5A-4A23-94D6-3E1522B48DE2}" type="pres">
      <dgm:prSet presAssocID="{8AC07310-3660-4D23-A3F7-8A71DB6785DA}" presName="parTx" presStyleLbl="revTx" presStyleIdx="4" presStyleCnt="7">
        <dgm:presLayoutVars>
          <dgm:chMax val="0"/>
          <dgm:chPref val="0"/>
        </dgm:presLayoutVars>
      </dgm:prSet>
      <dgm:spPr/>
    </dgm:pt>
    <dgm:pt modelId="{4F3F4C9B-6CB8-40C1-951B-87F6532FA41B}" type="pres">
      <dgm:prSet presAssocID="{68D80CAF-ADD3-4914-9BD1-77ADF343719F}" presName="sibTrans" presStyleCnt="0"/>
      <dgm:spPr/>
    </dgm:pt>
    <dgm:pt modelId="{D791D018-967F-42F0-9B80-FC0B2FF87285}" type="pres">
      <dgm:prSet presAssocID="{78610362-4C9F-4E80-BA13-6B0FDB79B04F}" presName="compNode" presStyleCnt="0"/>
      <dgm:spPr/>
    </dgm:pt>
    <dgm:pt modelId="{DAD06D4D-FBEA-4056-ABD1-F93EC6F9ED0F}" type="pres">
      <dgm:prSet presAssocID="{78610362-4C9F-4E80-BA13-6B0FDB79B04F}" presName="bgRect" presStyleLbl="bgShp" presStyleIdx="5" presStyleCnt="7"/>
      <dgm:spPr/>
    </dgm:pt>
    <dgm:pt modelId="{72EAB9DE-BFDE-485A-88A4-8AC06D0A86D4}" type="pres">
      <dgm:prSet presAssocID="{78610362-4C9F-4E80-BA13-6B0FDB79B04F}" presName="iconRect" presStyleLbl="node1" presStyleIdx="5" presStyleCnt="7"/>
      <dgm:spPr/>
    </dgm:pt>
    <dgm:pt modelId="{3501CA46-B4E6-4B14-9F14-6543A5BFC785}" type="pres">
      <dgm:prSet presAssocID="{78610362-4C9F-4E80-BA13-6B0FDB79B04F}" presName="spaceRect" presStyleCnt="0"/>
      <dgm:spPr/>
    </dgm:pt>
    <dgm:pt modelId="{0BFE527A-4E84-4310-84F3-825F6E5A2DA5}" type="pres">
      <dgm:prSet presAssocID="{78610362-4C9F-4E80-BA13-6B0FDB79B04F}" presName="parTx" presStyleLbl="revTx" presStyleIdx="5" presStyleCnt="7">
        <dgm:presLayoutVars>
          <dgm:chMax val="0"/>
          <dgm:chPref val="0"/>
        </dgm:presLayoutVars>
      </dgm:prSet>
      <dgm:spPr/>
    </dgm:pt>
    <dgm:pt modelId="{DDFD7A75-D1D9-4585-951D-299D04CF2C94}" type="pres">
      <dgm:prSet presAssocID="{3FD03D3D-9073-4270-B97F-F299CCF97809}" presName="sibTrans" presStyleCnt="0"/>
      <dgm:spPr/>
    </dgm:pt>
    <dgm:pt modelId="{4C19FEEB-3D0B-4C99-B355-9881573B6544}" type="pres">
      <dgm:prSet presAssocID="{E4076F78-FC3F-4537-86EB-795F08BB8ADD}" presName="compNode" presStyleCnt="0"/>
      <dgm:spPr/>
    </dgm:pt>
    <dgm:pt modelId="{DD2D0507-1F95-4AA1-A663-29226E0A8FA3}" type="pres">
      <dgm:prSet presAssocID="{E4076F78-FC3F-4537-86EB-795F08BB8ADD}" presName="bgRect" presStyleLbl="bgShp" presStyleIdx="6" presStyleCnt="7"/>
      <dgm:spPr/>
    </dgm:pt>
    <dgm:pt modelId="{D6FA0D8C-3AA4-4096-8871-FFACD17BAD3B}" type="pres">
      <dgm:prSet presAssocID="{E4076F78-FC3F-4537-86EB-795F08BB8ADD}" presName="iconRect" presStyleLbl="node1" presStyleIdx="6" presStyleCnt="7"/>
      <dgm:spPr/>
    </dgm:pt>
    <dgm:pt modelId="{1344D559-4B38-4653-B75B-6D5D2717BBD0}" type="pres">
      <dgm:prSet presAssocID="{E4076F78-FC3F-4537-86EB-795F08BB8ADD}" presName="spaceRect" presStyleCnt="0"/>
      <dgm:spPr/>
    </dgm:pt>
    <dgm:pt modelId="{21F75D82-FD57-4FE5-8537-75C7C3386ECB}" type="pres">
      <dgm:prSet presAssocID="{E4076F78-FC3F-4537-86EB-795F08BB8ADD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6CD6214-C008-415D-8892-F76E830C7D6F}" srcId="{A2A583F0-EC2A-4B7B-A85A-0CB59EB17D88}" destId="{8AC07310-3660-4D23-A3F7-8A71DB6785DA}" srcOrd="4" destOrd="0" parTransId="{5F5E66E8-C351-4421-8A9A-7F84B17C59B3}" sibTransId="{68D80CAF-ADD3-4914-9BD1-77ADF343719F}"/>
    <dgm:cxn modelId="{EF048127-DCE7-4E13-B5F0-6C50B50E830D}" srcId="{A2A583F0-EC2A-4B7B-A85A-0CB59EB17D88}" destId="{E4076F78-FC3F-4537-86EB-795F08BB8ADD}" srcOrd="6" destOrd="0" parTransId="{345F8AE3-C512-4C8A-9869-BB6DBB5535E0}" sibTransId="{B53E5934-21E4-4E2D-8407-564C599FDBA1}"/>
    <dgm:cxn modelId="{8D1F5C33-2319-489B-A3EE-8171A6CCBD57}" type="presOf" srcId="{8AC07310-3660-4D23-A3F7-8A71DB6785DA}" destId="{6199FF06-0D5A-4A23-94D6-3E1522B48DE2}" srcOrd="0" destOrd="0" presId="urn:microsoft.com/office/officeart/2018/2/layout/IconVerticalSolidList"/>
    <dgm:cxn modelId="{21447835-7019-4F30-BF67-177767ABD934}" type="presOf" srcId="{78610362-4C9F-4E80-BA13-6B0FDB79B04F}" destId="{0BFE527A-4E84-4310-84F3-825F6E5A2DA5}" srcOrd="0" destOrd="0" presId="urn:microsoft.com/office/officeart/2018/2/layout/IconVerticalSolidList"/>
    <dgm:cxn modelId="{7E3EF035-9E88-4780-93C0-AF6DD90C08EA}" type="presOf" srcId="{4D4DCBD2-060B-47FB-AE19-198D9E11AFAC}" destId="{5CF7E44E-7035-424E-AAA7-E40905AF5181}" srcOrd="0" destOrd="0" presId="urn:microsoft.com/office/officeart/2018/2/layout/IconVerticalSolidList"/>
    <dgm:cxn modelId="{894E3E3F-2594-43D8-A329-C17F7B11B7AA}" type="presOf" srcId="{C1587B5F-8989-45F5-B04A-AC4F111B837A}" destId="{380158D4-8C6C-4CB9-A48F-65C84E8FF161}" srcOrd="0" destOrd="0" presId="urn:microsoft.com/office/officeart/2018/2/layout/IconVerticalSolidList"/>
    <dgm:cxn modelId="{9D48A93F-9948-4CBE-834C-26F343448D88}" srcId="{A2A583F0-EC2A-4B7B-A85A-0CB59EB17D88}" destId="{78610362-4C9F-4E80-BA13-6B0FDB79B04F}" srcOrd="5" destOrd="0" parTransId="{5D41FCAA-984C-47B5-B7F3-0979921A56E9}" sibTransId="{3FD03D3D-9073-4270-B97F-F299CCF97809}"/>
    <dgm:cxn modelId="{A6CB2642-8793-48A8-BC95-33C88803A4DE}" type="presOf" srcId="{5B96A8CE-5025-42BB-901D-2CEA9858F9A7}" destId="{45ACAE32-8828-4143-A4B5-CD2F28CDE545}" srcOrd="0" destOrd="0" presId="urn:microsoft.com/office/officeart/2018/2/layout/IconVerticalSolidList"/>
    <dgm:cxn modelId="{AEF54564-0BDA-4756-9958-381E94F7B656}" type="presOf" srcId="{7E81609D-001E-485C-9431-C21DD6DEE2E8}" destId="{60C22153-23BC-42B4-B2A1-1FEBBA308B75}" srcOrd="0" destOrd="0" presId="urn:microsoft.com/office/officeart/2018/2/layout/IconVerticalSolidList"/>
    <dgm:cxn modelId="{AA3D5D48-E246-4E5B-BB0D-7C261BE3F7B1}" type="presOf" srcId="{A2A583F0-EC2A-4B7B-A85A-0CB59EB17D88}" destId="{2732C475-2499-43FE-BF32-51F9F7789ABB}" srcOrd="0" destOrd="0" presId="urn:microsoft.com/office/officeart/2018/2/layout/IconVerticalSolidList"/>
    <dgm:cxn modelId="{DBA0AA51-4E3F-4042-B07C-073AF7186914}" srcId="{A2A583F0-EC2A-4B7B-A85A-0CB59EB17D88}" destId="{C1587B5F-8989-45F5-B04A-AC4F111B837A}" srcOrd="0" destOrd="0" parTransId="{CBF0342F-171E-4BFA-BFA5-E12C5EBEE7E0}" sibTransId="{5EC5C733-712B-4DF8-974A-8FCC2FBC25BD}"/>
    <dgm:cxn modelId="{B66D527E-5E7F-436D-A422-EBB16B00EEB1}" srcId="{A2A583F0-EC2A-4B7B-A85A-0CB59EB17D88}" destId="{7E81609D-001E-485C-9431-C21DD6DEE2E8}" srcOrd="1" destOrd="0" parTransId="{94803978-75C4-4E4E-8EC7-C8EB896FA981}" sibTransId="{E6CF40B7-AC4B-4D0A-8478-488595DA6E48}"/>
    <dgm:cxn modelId="{1A635F82-F56D-477C-BDD3-09117D2BAC1D}" type="presOf" srcId="{E4076F78-FC3F-4537-86EB-795F08BB8ADD}" destId="{21F75D82-FD57-4FE5-8537-75C7C3386ECB}" srcOrd="0" destOrd="0" presId="urn:microsoft.com/office/officeart/2018/2/layout/IconVerticalSolidList"/>
    <dgm:cxn modelId="{E6A3CAB1-9029-4AE0-B3CB-1FB389245E7E}" srcId="{A2A583F0-EC2A-4B7B-A85A-0CB59EB17D88}" destId="{5B96A8CE-5025-42BB-901D-2CEA9858F9A7}" srcOrd="2" destOrd="0" parTransId="{5DED9B2B-3459-416F-8D09-731F3823114B}" sibTransId="{11A8BFA1-DEA8-4A34-BD5B-8095C9E5D2AE}"/>
    <dgm:cxn modelId="{9FCBB9DC-07F5-4C3F-8838-9930BE998CA3}" srcId="{A2A583F0-EC2A-4B7B-A85A-0CB59EB17D88}" destId="{4D4DCBD2-060B-47FB-AE19-198D9E11AFAC}" srcOrd="3" destOrd="0" parTransId="{183E2914-EF9D-4151-A802-4E923485E64F}" sibTransId="{FF1FA860-EFE2-40DF-8539-0CF316EFA942}"/>
    <dgm:cxn modelId="{A9ACAE1F-F27D-4848-B6A9-2CBD6EDA9E35}" type="presParOf" srcId="{2732C475-2499-43FE-BF32-51F9F7789ABB}" destId="{FE688A56-5236-4F22-8B54-3C52EED5A566}" srcOrd="0" destOrd="0" presId="urn:microsoft.com/office/officeart/2018/2/layout/IconVerticalSolidList"/>
    <dgm:cxn modelId="{34D458C1-1D0F-4747-B229-6BB6AE937372}" type="presParOf" srcId="{FE688A56-5236-4F22-8B54-3C52EED5A566}" destId="{0FFB0C0E-CACA-43B6-B872-91CF590FF825}" srcOrd="0" destOrd="0" presId="urn:microsoft.com/office/officeart/2018/2/layout/IconVerticalSolidList"/>
    <dgm:cxn modelId="{4A8396F3-445B-46F1-81B8-0365B2809796}" type="presParOf" srcId="{FE688A56-5236-4F22-8B54-3C52EED5A566}" destId="{DBBFC194-0532-45E4-818B-E08817A0C154}" srcOrd="1" destOrd="0" presId="urn:microsoft.com/office/officeart/2018/2/layout/IconVerticalSolidList"/>
    <dgm:cxn modelId="{82D831FB-36F1-4E11-9D54-1981C4A15DE2}" type="presParOf" srcId="{FE688A56-5236-4F22-8B54-3C52EED5A566}" destId="{CB7730D2-7690-446E-AF74-1D96AD01B769}" srcOrd="2" destOrd="0" presId="urn:microsoft.com/office/officeart/2018/2/layout/IconVerticalSolidList"/>
    <dgm:cxn modelId="{94843EC5-8004-4FBE-834C-7D7F78911479}" type="presParOf" srcId="{FE688A56-5236-4F22-8B54-3C52EED5A566}" destId="{380158D4-8C6C-4CB9-A48F-65C84E8FF161}" srcOrd="3" destOrd="0" presId="urn:microsoft.com/office/officeart/2018/2/layout/IconVerticalSolidList"/>
    <dgm:cxn modelId="{E932828E-ECD1-48BC-9282-6FBA6206D5D9}" type="presParOf" srcId="{2732C475-2499-43FE-BF32-51F9F7789ABB}" destId="{79771DC6-06A7-474A-A0C0-E8EB682FD0B9}" srcOrd="1" destOrd="0" presId="urn:microsoft.com/office/officeart/2018/2/layout/IconVerticalSolidList"/>
    <dgm:cxn modelId="{DF1060F8-18A3-46FD-8A63-9A225C2CED8B}" type="presParOf" srcId="{2732C475-2499-43FE-BF32-51F9F7789ABB}" destId="{98AD9E42-7F1C-43CB-B653-47CAF70F8F34}" srcOrd="2" destOrd="0" presId="urn:microsoft.com/office/officeart/2018/2/layout/IconVerticalSolidList"/>
    <dgm:cxn modelId="{0C5F7DE8-26F2-4458-A22E-75D709481C3B}" type="presParOf" srcId="{98AD9E42-7F1C-43CB-B653-47CAF70F8F34}" destId="{D1185E24-6159-411E-86BC-C89EC91555C0}" srcOrd="0" destOrd="0" presId="urn:microsoft.com/office/officeart/2018/2/layout/IconVerticalSolidList"/>
    <dgm:cxn modelId="{71EE6772-0D5D-4D10-A5CE-5513226C245B}" type="presParOf" srcId="{98AD9E42-7F1C-43CB-B653-47CAF70F8F34}" destId="{F3DF686E-162E-41C7-B31D-C5B348D435A9}" srcOrd="1" destOrd="0" presId="urn:microsoft.com/office/officeart/2018/2/layout/IconVerticalSolidList"/>
    <dgm:cxn modelId="{FC5D5CBA-1047-4CE4-B3FA-6E3AE5B5A01C}" type="presParOf" srcId="{98AD9E42-7F1C-43CB-B653-47CAF70F8F34}" destId="{E3B32F83-84DC-4E7B-B82F-1975135DBF3F}" srcOrd="2" destOrd="0" presId="urn:microsoft.com/office/officeart/2018/2/layout/IconVerticalSolidList"/>
    <dgm:cxn modelId="{B771FA85-3C82-4261-9F4F-FDC17F8EF500}" type="presParOf" srcId="{98AD9E42-7F1C-43CB-B653-47CAF70F8F34}" destId="{60C22153-23BC-42B4-B2A1-1FEBBA308B75}" srcOrd="3" destOrd="0" presId="urn:microsoft.com/office/officeart/2018/2/layout/IconVerticalSolidList"/>
    <dgm:cxn modelId="{F4D2A76F-6E8A-4375-929E-509A31026257}" type="presParOf" srcId="{2732C475-2499-43FE-BF32-51F9F7789ABB}" destId="{0DC28446-9154-4F45-9AA7-8C08A71D55A6}" srcOrd="3" destOrd="0" presId="urn:microsoft.com/office/officeart/2018/2/layout/IconVerticalSolidList"/>
    <dgm:cxn modelId="{D475E7F7-47DE-4CBB-921F-6F33D37AF49E}" type="presParOf" srcId="{2732C475-2499-43FE-BF32-51F9F7789ABB}" destId="{433FE469-EED5-40FB-9C5B-45113F23824A}" srcOrd="4" destOrd="0" presId="urn:microsoft.com/office/officeart/2018/2/layout/IconVerticalSolidList"/>
    <dgm:cxn modelId="{19D7CD09-0B55-41A9-90AF-C5C43270ECB9}" type="presParOf" srcId="{433FE469-EED5-40FB-9C5B-45113F23824A}" destId="{BEF904FE-24C5-40F4-A6D8-8C75034D59B1}" srcOrd="0" destOrd="0" presId="urn:microsoft.com/office/officeart/2018/2/layout/IconVerticalSolidList"/>
    <dgm:cxn modelId="{84E6B7AA-E698-4114-B9A4-5350F92F5A80}" type="presParOf" srcId="{433FE469-EED5-40FB-9C5B-45113F23824A}" destId="{7F7B6758-D6CB-4FA3-B706-C52CA8154822}" srcOrd="1" destOrd="0" presId="urn:microsoft.com/office/officeart/2018/2/layout/IconVerticalSolidList"/>
    <dgm:cxn modelId="{F14AB951-58C3-493E-B9BE-AA5D811CAF39}" type="presParOf" srcId="{433FE469-EED5-40FB-9C5B-45113F23824A}" destId="{BEEA6AD3-40AF-4BEF-B222-8A5F32C01D55}" srcOrd="2" destOrd="0" presId="urn:microsoft.com/office/officeart/2018/2/layout/IconVerticalSolidList"/>
    <dgm:cxn modelId="{073E9F3D-942A-416F-AE4F-976645898077}" type="presParOf" srcId="{433FE469-EED5-40FB-9C5B-45113F23824A}" destId="{45ACAE32-8828-4143-A4B5-CD2F28CDE545}" srcOrd="3" destOrd="0" presId="urn:microsoft.com/office/officeart/2018/2/layout/IconVerticalSolidList"/>
    <dgm:cxn modelId="{7281F122-FA2C-4559-98BC-18B49BF84B15}" type="presParOf" srcId="{2732C475-2499-43FE-BF32-51F9F7789ABB}" destId="{3A3A2B7C-3DF7-4B52-952D-185E00089D50}" srcOrd="5" destOrd="0" presId="urn:microsoft.com/office/officeart/2018/2/layout/IconVerticalSolidList"/>
    <dgm:cxn modelId="{2F887FEC-CC5C-4C1F-A931-F460A4CE6AA7}" type="presParOf" srcId="{2732C475-2499-43FE-BF32-51F9F7789ABB}" destId="{BF767A7C-F38F-4192-AC78-B2AA72D3E0E6}" srcOrd="6" destOrd="0" presId="urn:microsoft.com/office/officeart/2018/2/layout/IconVerticalSolidList"/>
    <dgm:cxn modelId="{67BD7F46-DE5D-4932-9D63-2C7E7FF0D915}" type="presParOf" srcId="{BF767A7C-F38F-4192-AC78-B2AA72D3E0E6}" destId="{CF9D35BD-E061-4B6B-A012-6EEE76558E3D}" srcOrd="0" destOrd="0" presId="urn:microsoft.com/office/officeart/2018/2/layout/IconVerticalSolidList"/>
    <dgm:cxn modelId="{F8CE659B-EE4C-4F0A-86A2-14847C503C47}" type="presParOf" srcId="{BF767A7C-F38F-4192-AC78-B2AA72D3E0E6}" destId="{314DA413-102B-4F75-9AE5-72BEE1313C88}" srcOrd="1" destOrd="0" presId="urn:microsoft.com/office/officeart/2018/2/layout/IconVerticalSolidList"/>
    <dgm:cxn modelId="{08F8138E-24E7-45AC-B548-148CC84ED103}" type="presParOf" srcId="{BF767A7C-F38F-4192-AC78-B2AA72D3E0E6}" destId="{5B30C785-BF57-4529-B227-1164E93AAD31}" srcOrd="2" destOrd="0" presId="urn:microsoft.com/office/officeart/2018/2/layout/IconVerticalSolidList"/>
    <dgm:cxn modelId="{4A25E241-910A-40C3-9B83-983769B49831}" type="presParOf" srcId="{BF767A7C-F38F-4192-AC78-B2AA72D3E0E6}" destId="{5CF7E44E-7035-424E-AAA7-E40905AF5181}" srcOrd="3" destOrd="0" presId="urn:microsoft.com/office/officeart/2018/2/layout/IconVerticalSolidList"/>
    <dgm:cxn modelId="{F652F63E-D0CB-44B1-B031-AABFCD44D42E}" type="presParOf" srcId="{2732C475-2499-43FE-BF32-51F9F7789ABB}" destId="{6067671F-5118-41D2-A2BC-477BA84D34CF}" srcOrd="7" destOrd="0" presId="urn:microsoft.com/office/officeart/2018/2/layout/IconVerticalSolidList"/>
    <dgm:cxn modelId="{FB0AC7F1-0758-455B-9A24-3CB40E7999A9}" type="presParOf" srcId="{2732C475-2499-43FE-BF32-51F9F7789ABB}" destId="{48890366-CC29-4C8B-BF4B-42EC23076A53}" srcOrd="8" destOrd="0" presId="urn:microsoft.com/office/officeart/2018/2/layout/IconVerticalSolidList"/>
    <dgm:cxn modelId="{2A12AA73-3BCD-46F7-BE93-CAE76234B5BE}" type="presParOf" srcId="{48890366-CC29-4C8B-BF4B-42EC23076A53}" destId="{88917A19-B765-4652-AEA6-4E37B04823BE}" srcOrd="0" destOrd="0" presId="urn:microsoft.com/office/officeart/2018/2/layout/IconVerticalSolidList"/>
    <dgm:cxn modelId="{256AE5D1-DF29-40D5-9470-C415FDCDA7FC}" type="presParOf" srcId="{48890366-CC29-4C8B-BF4B-42EC23076A53}" destId="{2D8E5F28-FBA8-4376-A5F0-F18B512C2A54}" srcOrd="1" destOrd="0" presId="urn:microsoft.com/office/officeart/2018/2/layout/IconVerticalSolidList"/>
    <dgm:cxn modelId="{FE84F84F-9E59-4510-9738-27A61609B247}" type="presParOf" srcId="{48890366-CC29-4C8B-BF4B-42EC23076A53}" destId="{7E07934A-4246-4EA3-92FA-3ED750F84AB3}" srcOrd="2" destOrd="0" presId="urn:microsoft.com/office/officeart/2018/2/layout/IconVerticalSolidList"/>
    <dgm:cxn modelId="{A5912A2E-E4FB-40CD-8DB6-1FAA6787099A}" type="presParOf" srcId="{48890366-CC29-4C8B-BF4B-42EC23076A53}" destId="{6199FF06-0D5A-4A23-94D6-3E1522B48DE2}" srcOrd="3" destOrd="0" presId="urn:microsoft.com/office/officeart/2018/2/layout/IconVerticalSolidList"/>
    <dgm:cxn modelId="{284F6583-BD5E-4F4F-93C7-1193BB338C4F}" type="presParOf" srcId="{2732C475-2499-43FE-BF32-51F9F7789ABB}" destId="{4F3F4C9B-6CB8-40C1-951B-87F6532FA41B}" srcOrd="9" destOrd="0" presId="urn:microsoft.com/office/officeart/2018/2/layout/IconVerticalSolidList"/>
    <dgm:cxn modelId="{D9C2CA11-5C18-44F4-8250-B1993B5AFC54}" type="presParOf" srcId="{2732C475-2499-43FE-BF32-51F9F7789ABB}" destId="{D791D018-967F-42F0-9B80-FC0B2FF87285}" srcOrd="10" destOrd="0" presId="urn:microsoft.com/office/officeart/2018/2/layout/IconVerticalSolidList"/>
    <dgm:cxn modelId="{FADB59E7-B32A-4592-AB4A-CF026906FD98}" type="presParOf" srcId="{D791D018-967F-42F0-9B80-FC0B2FF87285}" destId="{DAD06D4D-FBEA-4056-ABD1-F93EC6F9ED0F}" srcOrd="0" destOrd="0" presId="urn:microsoft.com/office/officeart/2018/2/layout/IconVerticalSolidList"/>
    <dgm:cxn modelId="{067CDE24-C1E6-4C7C-AF86-C2C438966EF3}" type="presParOf" srcId="{D791D018-967F-42F0-9B80-FC0B2FF87285}" destId="{72EAB9DE-BFDE-485A-88A4-8AC06D0A86D4}" srcOrd="1" destOrd="0" presId="urn:microsoft.com/office/officeart/2018/2/layout/IconVerticalSolidList"/>
    <dgm:cxn modelId="{25E9B19D-CA4B-4316-B850-2646F4F7A56C}" type="presParOf" srcId="{D791D018-967F-42F0-9B80-FC0B2FF87285}" destId="{3501CA46-B4E6-4B14-9F14-6543A5BFC785}" srcOrd="2" destOrd="0" presId="urn:microsoft.com/office/officeart/2018/2/layout/IconVerticalSolidList"/>
    <dgm:cxn modelId="{AF0C4785-2F38-4B58-8467-B193E704642D}" type="presParOf" srcId="{D791D018-967F-42F0-9B80-FC0B2FF87285}" destId="{0BFE527A-4E84-4310-84F3-825F6E5A2DA5}" srcOrd="3" destOrd="0" presId="urn:microsoft.com/office/officeart/2018/2/layout/IconVerticalSolidList"/>
    <dgm:cxn modelId="{57C0AF32-F32E-4C8D-8633-958D751CE54E}" type="presParOf" srcId="{2732C475-2499-43FE-BF32-51F9F7789ABB}" destId="{DDFD7A75-D1D9-4585-951D-299D04CF2C94}" srcOrd="11" destOrd="0" presId="urn:microsoft.com/office/officeart/2018/2/layout/IconVerticalSolidList"/>
    <dgm:cxn modelId="{88676EA5-D24F-4411-B9E9-709D3756B397}" type="presParOf" srcId="{2732C475-2499-43FE-BF32-51F9F7789ABB}" destId="{4C19FEEB-3D0B-4C99-B355-9881573B6544}" srcOrd="12" destOrd="0" presId="urn:microsoft.com/office/officeart/2018/2/layout/IconVerticalSolidList"/>
    <dgm:cxn modelId="{C7BBD697-2D18-406B-BEC2-C4B3FDAA6DBA}" type="presParOf" srcId="{4C19FEEB-3D0B-4C99-B355-9881573B6544}" destId="{DD2D0507-1F95-4AA1-A663-29226E0A8FA3}" srcOrd="0" destOrd="0" presId="urn:microsoft.com/office/officeart/2018/2/layout/IconVerticalSolidList"/>
    <dgm:cxn modelId="{6AF4836B-0063-45E3-B6C9-BF6A0159B36F}" type="presParOf" srcId="{4C19FEEB-3D0B-4C99-B355-9881573B6544}" destId="{D6FA0D8C-3AA4-4096-8871-FFACD17BAD3B}" srcOrd="1" destOrd="0" presId="urn:microsoft.com/office/officeart/2018/2/layout/IconVerticalSolidList"/>
    <dgm:cxn modelId="{634594B0-D13D-4C03-8489-D9360945EBAF}" type="presParOf" srcId="{4C19FEEB-3D0B-4C99-B355-9881573B6544}" destId="{1344D559-4B38-4653-B75B-6D5D2717BBD0}" srcOrd="2" destOrd="0" presId="urn:microsoft.com/office/officeart/2018/2/layout/IconVerticalSolidList"/>
    <dgm:cxn modelId="{595F2DAB-3397-4A89-BE4B-211B383DDBF2}" type="presParOf" srcId="{4C19FEEB-3D0B-4C99-B355-9881573B6544}" destId="{21F75D82-FD57-4FE5-8537-75C7C3386E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E62371-1148-4508-B90F-856097FD0841}">
      <dsp:nvSpPr>
        <dsp:cNvPr id="0" name=""/>
        <dsp:cNvSpPr/>
      </dsp:nvSpPr>
      <dsp:spPr>
        <a:xfrm>
          <a:off x="0" y="3159"/>
          <a:ext cx="4834021" cy="6730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7A8EB-6940-496E-92BD-40D76EACCEC8}">
      <dsp:nvSpPr>
        <dsp:cNvPr id="0" name=""/>
        <dsp:cNvSpPr/>
      </dsp:nvSpPr>
      <dsp:spPr>
        <a:xfrm>
          <a:off x="203589" y="154590"/>
          <a:ext cx="370163" cy="3701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CE980-218B-4238-8DB8-FF0A0AFBD80E}">
      <dsp:nvSpPr>
        <dsp:cNvPr id="0" name=""/>
        <dsp:cNvSpPr/>
      </dsp:nvSpPr>
      <dsp:spPr>
        <a:xfrm>
          <a:off x="777342" y="3159"/>
          <a:ext cx="2175309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Identifying</a:t>
          </a:r>
        </a:p>
      </dsp:txBody>
      <dsp:txXfrm>
        <a:off x="777342" y="3159"/>
        <a:ext cx="2175309" cy="673023"/>
      </dsp:txXfrm>
    </dsp:sp>
    <dsp:sp modelId="{160506B7-8F91-407D-8105-78DEDB973E25}">
      <dsp:nvSpPr>
        <dsp:cNvPr id="0" name=""/>
        <dsp:cNvSpPr/>
      </dsp:nvSpPr>
      <dsp:spPr>
        <a:xfrm>
          <a:off x="2952652" y="3159"/>
          <a:ext cx="1881368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Identifying scenes </a:t>
          </a:r>
        </a:p>
      </dsp:txBody>
      <dsp:txXfrm>
        <a:off x="2952652" y="3159"/>
        <a:ext cx="1881368" cy="673023"/>
      </dsp:txXfrm>
    </dsp:sp>
    <dsp:sp modelId="{505B5277-A743-4B8A-89AF-25E10931B33C}">
      <dsp:nvSpPr>
        <dsp:cNvPr id="0" name=""/>
        <dsp:cNvSpPr/>
      </dsp:nvSpPr>
      <dsp:spPr>
        <a:xfrm>
          <a:off x="0" y="844439"/>
          <a:ext cx="4834021" cy="6730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2A9CC-190D-4A6D-B00E-97358342076C}">
      <dsp:nvSpPr>
        <dsp:cNvPr id="0" name=""/>
        <dsp:cNvSpPr/>
      </dsp:nvSpPr>
      <dsp:spPr>
        <a:xfrm>
          <a:off x="203589" y="995870"/>
          <a:ext cx="370163" cy="3701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E07A7F-58A1-4668-8390-2E414B1D226E}">
      <dsp:nvSpPr>
        <dsp:cNvPr id="0" name=""/>
        <dsp:cNvSpPr/>
      </dsp:nvSpPr>
      <dsp:spPr>
        <a:xfrm>
          <a:off x="777342" y="844439"/>
          <a:ext cx="2175309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Securing</a:t>
          </a:r>
        </a:p>
      </dsp:txBody>
      <dsp:txXfrm>
        <a:off x="777342" y="844439"/>
        <a:ext cx="2175309" cy="673023"/>
      </dsp:txXfrm>
    </dsp:sp>
    <dsp:sp modelId="{C0285960-0B2B-426B-9F40-27600950ECBA}">
      <dsp:nvSpPr>
        <dsp:cNvPr id="0" name=""/>
        <dsp:cNvSpPr/>
      </dsp:nvSpPr>
      <dsp:spPr>
        <a:xfrm>
          <a:off x="2952652" y="844439"/>
          <a:ext cx="1881368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Securing scenes </a:t>
          </a:r>
        </a:p>
      </dsp:txBody>
      <dsp:txXfrm>
        <a:off x="2952652" y="844439"/>
        <a:ext cx="1881368" cy="673023"/>
      </dsp:txXfrm>
    </dsp:sp>
    <dsp:sp modelId="{E6818AAB-49A9-4B5F-A2E4-75CA56D38002}">
      <dsp:nvSpPr>
        <dsp:cNvPr id="0" name=""/>
        <dsp:cNvSpPr/>
      </dsp:nvSpPr>
      <dsp:spPr>
        <a:xfrm>
          <a:off x="0" y="1685719"/>
          <a:ext cx="4834021" cy="6730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869D1-BFEA-40BB-AB6E-5F4BC3F09AE0}">
      <dsp:nvSpPr>
        <dsp:cNvPr id="0" name=""/>
        <dsp:cNvSpPr/>
      </dsp:nvSpPr>
      <dsp:spPr>
        <a:xfrm>
          <a:off x="203589" y="1837149"/>
          <a:ext cx="370163" cy="3701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4FB597-3316-41F2-AA78-78AE99AE5C25}">
      <dsp:nvSpPr>
        <dsp:cNvPr id="0" name=""/>
        <dsp:cNvSpPr/>
      </dsp:nvSpPr>
      <dsp:spPr>
        <a:xfrm>
          <a:off x="777342" y="1685719"/>
          <a:ext cx="2175309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Preserving</a:t>
          </a:r>
        </a:p>
      </dsp:txBody>
      <dsp:txXfrm>
        <a:off x="777342" y="1685719"/>
        <a:ext cx="2175309" cy="673023"/>
      </dsp:txXfrm>
    </dsp:sp>
    <dsp:sp modelId="{7020FC16-38E9-4DF7-8B5E-F58F5539EA86}">
      <dsp:nvSpPr>
        <dsp:cNvPr id="0" name=""/>
        <dsp:cNvSpPr/>
      </dsp:nvSpPr>
      <dsp:spPr>
        <a:xfrm>
          <a:off x="2952652" y="1685719"/>
          <a:ext cx="1881368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Preserving scenes</a:t>
          </a:r>
        </a:p>
      </dsp:txBody>
      <dsp:txXfrm>
        <a:off x="2952652" y="1685719"/>
        <a:ext cx="1881368" cy="673023"/>
      </dsp:txXfrm>
    </dsp:sp>
    <dsp:sp modelId="{1405E238-CACD-44F8-A195-AEDD45E2BE88}">
      <dsp:nvSpPr>
        <dsp:cNvPr id="0" name=""/>
        <dsp:cNvSpPr/>
      </dsp:nvSpPr>
      <dsp:spPr>
        <a:xfrm>
          <a:off x="0" y="2526999"/>
          <a:ext cx="4834021" cy="6730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D9B2C7-F650-431C-99EB-37F5B9F81CB4}">
      <dsp:nvSpPr>
        <dsp:cNvPr id="0" name=""/>
        <dsp:cNvSpPr/>
      </dsp:nvSpPr>
      <dsp:spPr>
        <a:xfrm>
          <a:off x="203589" y="2678429"/>
          <a:ext cx="370163" cy="3701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DE1EE-D64B-41EB-99BB-AB3D75AFB9E7}">
      <dsp:nvSpPr>
        <dsp:cNvPr id="0" name=""/>
        <dsp:cNvSpPr/>
      </dsp:nvSpPr>
      <dsp:spPr>
        <a:xfrm>
          <a:off x="777342" y="2526999"/>
          <a:ext cx="2175309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Searching and examining</a:t>
          </a:r>
        </a:p>
      </dsp:txBody>
      <dsp:txXfrm>
        <a:off x="777342" y="2526999"/>
        <a:ext cx="2175309" cy="673023"/>
      </dsp:txXfrm>
    </dsp:sp>
    <dsp:sp modelId="{B54F17B9-FE1C-4311-AB88-B42BBC8DC1DE}">
      <dsp:nvSpPr>
        <dsp:cNvPr id="0" name=""/>
        <dsp:cNvSpPr/>
      </dsp:nvSpPr>
      <dsp:spPr>
        <a:xfrm>
          <a:off x="2952652" y="2526999"/>
          <a:ext cx="1881368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Searching and examining scenes</a:t>
          </a:r>
        </a:p>
      </dsp:txBody>
      <dsp:txXfrm>
        <a:off x="2952652" y="2526999"/>
        <a:ext cx="1881368" cy="673023"/>
      </dsp:txXfrm>
    </dsp:sp>
    <dsp:sp modelId="{BBE41BAD-346C-4109-894D-6818D15B920D}">
      <dsp:nvSpPr>
        <dsp:cNvPr id="0" name=""/>
        <dsp:cNvSpPr/>
      </dsp:nvSpPr>
      <dsp:spPr>
        <a:xfrm>
          <a:off x="0" y="3368279"/>
          <a:ext cx="4834021" cy="6730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E215D-9381-4E31-A82E-AC14DB17D9F3}">
      <dsp:nvSpPr>
        <dsp:cNvPr id="0" name=""/>
        <dsp:cNvSpPr/>
      </dsp:nvSpPr>
      <dsp:spPr>
        <a:xfrm>
          <a:off x="203589" y="3519709"/>
          <a:ext cx="370163" cy="3701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D42B8-A531-4BF0-8C4F-0A2C5E719D45}">
      <dsp:nvSpPr>
        <dsp:cNvPr id="0" name=""/>
        <dsp:cNvSpPr/>
      </dsp:nvSpPr>
      <dsp:spPr>
        <a:xfrm>
          <a:off x="777342" y="3368279"/>
          <a:ext cx="2175309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Releasing</a:t>
          </a:r>
        </a:p>
      </dsp:txBody>
      <dsp:txXfrm>
        <a:off x="777342" y="3368279"/>
        <a:ext cx="2175309" cy="673023"/>
      </dsp:txXfrm>
    </dsp:sp>
    <dsp:sp modelId="{EA5A75E2-41EE-4D85-99E6-FE500763804E}">
      <dsp:nvSpPr>
        <dsp:cNvPr id="0" name=""/>
        <dsp:cNvSpPr/>
      </dsp:nvSpPr>
      <dsp:spPr>
        <a:xfrm>
          <a:off x="2952652" y="3368279"/>
          <a:ext cx="1881368" cy="6730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228" tIns="71228" rIns="71228" bIns="71228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Releasing scenes </a:t>
          </a:r>
        </a:p>
      </dsp:txBody>
      <dsp:txXfrm>
        <a:off x="2952652" y="3368279"/>
        <a:ext cx="1881368" cy="6730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C13C24-08FE-402D-AD0D-40802AAB14F9}">
      <dsp:nvSpPr>
        <dsp:cNvPr id="0" name=""/>
        <dsp:cNvSpPr/>
      </dsp:nvSpPr>
      <dsp:spPr>
        <a:xfrm>
          <a:off x="1281375" y="2312"/>
          <a:ext cx="1441548" cy="1526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Identify and obtain details of witnesses.</a:t>
          </a:r>
          <a:endParaRPr lang="en-US" sz="1500" kern="1200"/>
        </a:p>
      </dsp:txBody>
      <dsp:txXfrm>
        <a:off x="1351746" y="72683"/>
        <a:ext cx="1300806" cy="1385529"/>
      </dsp:txXfrm>
    </dsp:sp>
    <dsp:sp modelId="{37C6DD86-61AF-41E7-BCF7-1E09EA826AC1}">
      <dsp:nvSpPr>
        <dsp:cNvPr id="0" name=""/>
        <dsp:cNvSpPr/>
      </dsp:nvSpPr>
      <dsp:spPr>
        <a:xfrm>
          <a:off x="1281375" y="1604897"/>
          <a:ext cx="1441548" cy="1526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Onlookers can be a help or a hindrance. Use them or get rid of them!</a:t>
          </a:r>
          <a:endParaRPr lang="en-US" sz="1500" kern="1200"/>
        </a:p>
      </dsp:txBody>
      <dsp:txXfrm>
        <a:off x="1351746" y="1675268"/>
        <a:ext cx="1300806" cy="1385529"/>
      </dsp:txXfrm>
    </dsp:sp>
    <dsp:sp modelId="{768CEC27-DB16-480B-98F9-74B207759DF9}">
      <dsp:nvSpPr>
        <dsp:cNvPr id="0" name=""/>
        <dsp:cNvSpPr/>
      </dsp:nvSpPr>
      <dsp:spPr>
        <a:xfrm>
          <a:off x="1281375" y="3207482"/>
          <a:ext cx="1441548" cy="1526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Control peoples movements -Cordons. </a:t>
          </a:r>
          <a:endParaRPr lang="en-US" sz="1500" kern="1200" dirty="0"/>
        </a:p>
      </dsp:txBody>
      <dsp:txXfrm>
        <a:off x="1351746" y="3277853"/>
        <a:ext cx="1300806" cy="13855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1B323-B788-4413-A730-109057611B2A}">
      <dsp:nvSpPr>
        <dsp:cNvPr id="0" name=""/>
        <dsp:cNvSpPr/>
      </dsp:nvSpPr>
      <dsp:spPr>
        <a:xfrm>
          <a:off x="0" y="129498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Sources of forensic evidence </a:t>
          </a:r>
          <a:endParaRPr lang="en-US" sz="1400" kern="1200"/>
        </a:p>
      </dsp:txBody>
      <dsp:txXfrm>
        <a:off x="27149" y="156647"/>
        <a:ext cx="5082118" cy="501854"/>
      </dsp:txXfrm>
    </dsp:sp>
    <dsp:sp modelId="{22A7ACEB-1637-4F0E-9825-CA73DF07AC72}">
      <dsp:nvSpPr>
        <dsp:cNvPr id="0" name=""/>
        <dsp:cNvSpPr/>
      </dsp:nvSpPr>
      <dsp:spPr>
        <a:xfrm>
          <a:off x="0" y="725970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Priorities of scene preservation </a:t>
          </a:r>
          <a:endParaRPr lang="en-US" sz="1400" kern="1200"/>
        </a:p>
      </dsp:txBody>
      <dsp:txXfrm>
        <a:off x="27149" y="753119"/>
        <a:ext cx="5082118" cy="501854"/>
      </dsp:txXfrm>
    </dsp:sp>
    <dsp:sp modelId="{F016C4EF-9E41-421A-AD3E-19E2D706576F}">
      <dsp:nvSpPr>
        <dsp:cNvPr id="0" name=""/>
        <dsp:cNvSpPr/>
      </dsp:nvSpPr>
      <dsp:spPr>
        <a:xfrm>
          <a:off x="0" y="1322442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Forensic Evidence Process </a:t>
          </a:r>
          <a:endParaRPr lang="en-US" sz="1400" kern="1200"/>
        </a:p>
      </dsp:txBody>
      <dsp:txXfrm>
        <a:off x="27149" y="1349591"/>
        <a:ext cx="5082118" cy="501854"/>
      </dsp:txXfrm>
    </dsp:sp>
    <dsp:sp modelId="{5E981D63-DDA1-403E-ADBE-FD645B4D60D1}">
      <dsp:nvSpPr>
        <dsp:cNvPr id="0" name=""/>
        <dsp:cNvSpPr/>
      </dsp:nvSpPr>
      <dsp:spPr>
        <a:xfrm>
          <a:off x="0" y="1918914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Identifying sources of evidence </a:t>
          </a:r>
          <a:endParaRPr lang="en-US" sz="1400" kern="1200"/>
        </a:p>
      </dsp:txBody>
      <dsp:txXfrm>
        <a:off x="27149" y="1946063"/>
        <a:ext cx="5082118" cy="501854"/>
      </dsp:txXfrm>
    </dsp:sp>
    <dsp:sp modelId="{F081D3F0-8D61-42AA-93E4-16D2864143A0}">
      <dsp:nvSpPr>
        <dsp:cNvPr id="0" name=""/>
        <dsp:cNvSpPr/>
      </dsp:nvSpPr>
      <dsp:spPr>
        <a:xfrm>
          <a:off x="0" y="2515387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Generic considerations when collecting and preserving evidence from a source </a:t>
          </a:r>
          <a:endParaRPr lang="en-US" sz="1400" kern="1200"/>
        </a:p>
      </dsp:txBody>
      <dsp:txXfrm>
        <a:off x="27149" y="2542536"/>
        <a:ext cx="5082118" cy="501854"/>
      </dsp:txXfrm>
    </dsp:sp>
    <dsp:sp modelId="{69986B9E-0601-4D74-85C0-E8359F145572}">
      <dsp:nvSpPr>
        <dsp:cNvPr id="0" name=""/>
        <dsp:cNvSpPr/>
      </dsp:nvSpPr>
      <dsp:spPr>
        <a:xfrm>
          <a:off x="0" y="3111859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Collecting and preserving forensic evidence through the use of packaging, people &amp; locations </a:t>
          </a:r>
          <a:endParaRPr lang="en-US" sz="1400" kern="1200"/>
        </a:p>
      </dsp:txBody>
      <dsp:txXfrm>
        <a:off x="27149" y="3139008"/>
        <a:ext cx="5082118" cy="501854"/>
      </dsp:txXfrm>
    </dsp:sp>
    <dsp:sp modelId="{D68D0854-6B80-46D1-A99C-A8CE42C8F901}">
      <dsp:nvSpPr>
        <dsp:cNvPr id="0" name=""/>
        <dsp:cNvSpPr/>
      </dsp:nvSpPr>
      <dsp:spPr>
        <a:xfrm>
          <a:off x="0" y="3708331"/>
          <a:ext cx="5136416" cy="5561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Preserving forensic evidence at major, critical and major crime incidents </a:t>
          </a:r>
          <a:endParaRPr lang="en-US" sz="1400" kern="1200"/>
        </a:p>
      </dsp:txBody>
      <dsp:txXfrm>
        <a:off x="27149" y="3735480"/>
        <a:ext cx="5082118" cy="5018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B0C0E-CACA-43B6-B872-91CF590FF825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BFC194-0532-45E4-818B-E08817A0C154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158D4-8C6C-4CB9-A48F-65C84E8FF161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Review the initial investigation stages</a:t>
          </a:r>
          <a:endParaRPr lang="en-US" sz="1600" kern="1200" dirty="0"/>
        </a:p>
      </dsp:txBody>
      <dsp:txXfrm>
        <a:off x="759363" y="477"/>
        <a:ext cx="5485901" cy="657457"/>
      </dsp:txXfrm>
    </dsp:sp>
    <dsp:sp modelId="{D1185E24-6159-411E-86BC-C89EC91555C0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F686E-162E-41C7-B31D-C5B348D435A9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22153-23BC-42B4-B2A1-1FEBBA308B75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Material</a:t>
          </a:r>
          <a:endParaRPr lang="en-US" sz="1600" kern="1200" dirty="0"/>
        </a:p>
      </dsp:txBody>
      <dsp:txXfrm>
        <a:off x="759363" y="822299"/>
        <a:ext cx="5485901" cy="657457"/>
      </dsp:txXfrm>
    </dsp:sp>
    <dsp:sp modelId="{BEF904FE-24C5-40F4-A6D8-8C75034D59B1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B6758-D6CB-4FA3-B706-C52CA8154822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CAE32-8828-4143-A4B5-CD2F28CDE545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Locards</a:t>
          </a:r>
          <a:r>
            <a:rPr lang="en-GB" sz="1600" kern="1200" dirty="0"/>
            <a:t> theory</a:t>
          </a:r>
          <a:endParaRPr lang="en-US" sz="1600" kern="1200" dirty="0"/>
        </a:p>
      </dsp:txBody>
      <dsp:txXfrm>
        <a:off x="759363" y="1644122"/>
        <a:ext cx="5485901" cy="657457"/>
      </dsp:txXfrm>
    </dsp:sp>
    <dsp:sp modelId="{CF9D35BD-E061-4B6B-A012-6EEE76558E3D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4DA413-102B-4F75-9AE5-72BEE1313C88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7E44E-7035-424E-AAA7-E40905AF5181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Forensics</a:t>
          </a:r>
          <a:endParaRPr lang="en-US" sz="1600" kern="1200" dirty="0"/>
        </a:p>
      </dsp:txBody>
      <dsp:txXfrm>
        <a:off x="759363" y="2465944"/>
        <a:ext cx="5485901" cy="657457"/>
      </dsp:txXfrm>
    </dsp:sp>
    <dsp:sp modelId="{88917A19-B765-4652-AEA6-4E37B04823BE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8E5F28-FBA8-4376-A5F0-F18B512C2A54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9FF06-0D5A-4A23-94D6-3E1522B48DE2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Golden Hour principles</a:t>
          </a:r>
          <a:endParaRPr lang="en-US" sz="1600" kern="1200" dirty="0"/>
        </a:p>
      </dsp:txBody>
      <dsp:txXfrm>
        <a:off x="759363" y="3287766"/>
        <a:ext cx="5485901" cy="657457"/>
      </dsp:txXfrm>
    </dsp:sp>
    <dsp:sp modelId="{DAD06D4D-FBEA-4056-ABD1-F93EC6F9ED0F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EAB9DE-BFDE-485A-88A4-8AC06D0A86D4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FE527A-4E84-4310-84F3-825F6E5A2DA5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Calibri Light" panose="020F0302020204030204"/>
            </a:rPr>
            <a:t>Next week- Technology and arrests in investigations</a:t>
          </a:r>
        </a:p>
      </dsp:txBody>
      <dsp:txXfrm>
        <a:off x="759363" y="4109589"/>
        <a:ext cx="5485901" cy="657457"/>
      </dsp:txXfrm>
    </dsp:sp>
    <dsp:sp modelId="{DD2D0507-1F95-4AA1-A663-29226E0A8FA3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A0D8C-3AA4-4096-8871-FFACD17BAD3B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75D82-FD57-4FE5-8537-75C7C3386ECB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759363" y="4931411"/>
        <a:ext cx="5485901" cy="657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9D12CB-9FE6-4188-B133-9BD165B161CE}" type="datetimeFigureOut">
              <a:t>2/13/2026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C793EA-0C44-45DE-813F-78002F3FF93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47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65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23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35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7781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21F20-3447-427A-A717-B1B8473CDB8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6616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21F20-3447-427A-A717-B1B8473CDB8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489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775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39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hyperlink" Target="https://www.bbc.co.uk/iplayer/episode/m000s5xq/forensics-the-real-csi-series-2-1-an-admission-of-murder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acteria cultured in a petri dish for a laboratory or a scientific investigation">
            <a:extLst>
              <a:ext uri="{FF2B5EF4-FFF2-40B4-BE49-F238E27FC236}">
                <a16:creationId xmlns:a16="http://schemas.microsoft.com/office/drawing/2014/main" id="{A95DA928-83B8-774A-48C9-9D2886C215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55" r="1545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1A35B-ECF3-FC3A-B659-CFC64B298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Forensics continued….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6279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25" name="Freeform: Shape 13324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8C4AD-4732-A044-B247-01129E32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1" y="633046"/>
            <a:ext cx="3863749" cy="13149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Impressions</a:t>
            </a:r>
          </a:p>
        </p:txBody>
      </p:sp>
      <p:sp>
        <p:nvSpPr>
          <p:cNvPr id="13327" name="Freeform: Shape 13326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329" name="Freeform: Shape 13328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26EFCC-6EAD-3049-BFB8-9C8B3FCBAAFC}"/>
              </a:ext>
            </a:extLst>
          </p:cNvPr>
          <p:cNvSpPr txBox="1"/>
          <p:nvPr/>
        </p:nvSpPr>
        <p:spPr>
          <a:xfrm>
            <a:off x="2232251" y="2125737"/>
            <a:ext cx="3863749" cy="4044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Footwear marks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bg1"/>
                </a:solidFill>
              </a:rPr>
              <a:t>Tyre</a:t>
            </a:r>
            <a:r>
              <a:rPr lang="en-US" dirty="0">
                <a:solidFill>
                  <a:schemeClr val="bg1"/>
                </a:solidFill>
              </a:rPr>
              <a:t> marks 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Other types of marks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solidFill>
                  <a:schemeClr val="bg1"/>
                </a:solidFill>
              </a:rPr>
              <a:t>(College of Policing, 2021) </a:t>
            </a:r>
          </a:p>
        </p:txBody>
      </p:sp>
      <p:sp>
        <p:nvSpPr>
          <p:cNvPr id="13331" name="Freeform: Shape 13330">
            <a:extLst>
              <a:ext uri="{FF2B5EF4-FFF2-40B4-BE49-F238E27FC236}">
                <a16:creationId xmlns:a16="http://schemas.microsoft.com/office/drawing/2014/main" id="{59463AC4-F96D-4507-9EE0-A831B791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13318" name="Picture 6" descr="Toolmarks - Crime Scene">
            <a:extLst>
              <a:ext uri="{FF2B5EF4-FFF2-40B4-BE49-F238E27FC236}">
                <a16:creationId xmlns:a16="http://schemas.microsoft.com/office/drawing/2014/main" id="{9271F797-B24D-8F4C-8A4D-B02C78B0AD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93" b="-2"/>
          <a:stretch>
            <a:fillRect/>
          </a:stretch>
        </p:blipFill>
        <p:spPr bwMode="auto">
          <a:xfrm>
            <a:off x="6423487" y="929609"/>
            <a:ext cx="2518114" cy="2518114"/>
          </a:xfrm>
          <a:custGeom>
            <a:avLst/>
            <a:gdLst/>
            <a:ahLst/>
            <a:cxnLst/>
            <a:rect l="l" t="t" r="r" b="b"/>
            <a:pathLst>
              <a:path w="2518114" h="2518114">
                <a:moveTo>
                  <a:pt x="1259057" y="0"/>
                </a:moveTo>
                <a:cubicBezTo>
                  <a:pt x="1954415" y="0"/>
                  <a:pt x="2518114" y="563699"/>
                  <a:pt x="2518114" y="1259057"/>
                </a:cubicBezTo>
                <a:cubicBezTo>
                  <a:pt x="2518114" y="1954415"/>
                  <a:pt x="1954415" y="2518114"/>
                  <a:pt x="1259057" y="2518114"/>
                </a:cubicBezTo>
                <a:cubicBezTo>
                  <a:pt x="563699" y="2518114"/>
                  <a:pt x="0" y="1954415"/>
                  <a:pt x="0" y="1259057"/>
                </a:cubicBezTo>
                <a:cubicBezTo>
                  <a:pt x="0" y="563699"/>
                  <a:pt x="563699" y="0"/>
                  <a:pt x="125905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Tire mark of Right Front Tire | Download Scientific Diagram">
            <a:extLst>
              <a:ext uri="{FF2B5EF4-FFF2-40B4-BE49-F238E27FC236}">
                <a16:creationId xmlns:a16="http://schemas.microsoft.com/office/drawing/2014/main" id="{DAA47BA5-50E5-5D4D-9A83-758050C0AA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13" r="7410" b="-3"/>
          <a:stretch>
            <a:fillRect/>
          </a:stretch>
        </p:blipFill>
        <p:spPr bwMode="auto">
          <a:xfrm>
            <a:off x="9090426" y="86636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33" name="Freeform: Shape 13332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335" name="Freeform: Shape 13334">
            <a:extLst>
              <a:ext uri="{FF2B5EF4-FFF2-40B4-BE49-F238E27FC236}">
                <a16:creationId xmlns:a16="http://schemas.microsoft.com/office/drawing/2014/main" id="{FC3ABE8C-1C72-4141-BADF-DD6811764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337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9346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3338" name="Freeform: Shape 13337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39" name="Freeform: Shape 13338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40" name="Freeform: Shape 13339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41" name="Freeform: Shape 13340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42" name="Freeform: Shape 13341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3314" name="Picture 2" descr="Evidence Footprint Crime Scene Photos - Free &amp; Royalty-Free Stock Photos  from Dreamstime">
            <a:extLst>
              <a:ext uri="{FF2B5EF4-FFF2-40B4-BE49-F238E27FC236}">
                <a16:creationId xmlns:a16="http://schemas.microsoft.com/office/drawing/2014/main" id="{B5080A1E-7E30-F94A-B21E-AB9635C76A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34" r="12500" b="-2"/>
          <a:stretch>
            <a:fillRect/>
          </a:stretch>
        </p:blipFill>
        <p:spPr bwMode="auto">
          <a:xfrm>
            <a:off x="7682545" y="3175909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076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B47AE-7A25-5749-BEE1-3CC3DAF42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35052"/>
            <a:ext cx="309372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DNA Evidence </a:t>
            </a:r>
          </a:p>
        </p:txBody>
      </p:sp>
      <p:pic>
        <p:nvPicPr>
          <p:cNvPr id="14340" name="Picture 4" descr="DNA evidence could soon tell cops your age, whether you smoke, and what you  ate for breakfast">
            <a:extLst>
              <a:ext uri="{FF2B5EF4-FFF2-40B4-BE49-F238E27FC236}">
                <a16:creationId xmlns:a16="http://schemas.microsoft.com/office/drawing/2014/main" id="{6EAD4D6A-715C-4343-9E12-B7186EA0A1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6" r="15119" b="1"/>
          <a:stretch/>
        </p:blipFill>
        <p:spPr bwMode="auto">
          <a:xfrm>
            <a:off x="20" y="-6"/>
            <a:ext cx="393190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How Reliable Is DNA Evidence? | The Marshall Defense Firm">
            <a:extLst>
              <a:ext uri="{FF2B5EF4-FFF2-40B4-BE49-F238E27FC236}">
                <a16:creationId xmlns:a16="http://schemas.microsoft.com/office/drawing/2014/main" id="{30E1A4FE-5972-8A45-9345-398A33DCA9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33" r="26238" b="2"/>
          <a:stretch/>
        </p:blipFill>
        <p:spPr bwMode="auto">
          <a:xfrm>
            <a:off x="4130040" y="6"/>
            <a:ext cx="3931920" cy="400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4 Types Of Court Admissible Relationship DNA Testing - Endeavor DNA">
            <a:extLst>
              <a:ext uri="{FF2B5EF4-FFF2-40B4-BE49-F238E27FC236}">
                <a16:creationId xmlns:a16="http://schemas.microsoft.com/office/drawing/2014/main" id="{9C8063CA-CFB9-8946-A609-FAFE82E2DB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99" r="14172" b="2"/>
          <a:stretch/>
        </p:blipFill>
        <p:spPr bwMode="auto">
          <a:xfrm>
            <a:off x="8260080" y="-1"/>
            <a:ext cx="3931920" cy="40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368273-8F23-6B4D-BC89-2FCF2BF2AD04}"/>
              </a:ext>
            </a:extLst>
          </p:cNvPr>
          <p:cNvSpPr txBox="1"/>
          <p:nvPr/>
        </p:nvSpPr>
        <p:spPr>
          <a:xfrm>
            <a:off x="8828882" y="5773328"/>
            <a:ext cx="7104188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(College of Policing, 2021)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AAA107-DEB0-1046-9C0F-EF8DF66E160E}"/>
              </a:ext>
            </a:extLst>
          </p:cNvPr>
          <p:cNvSpPr txBox="1"/>
          <p:nvPr/>
        </p:nvSpPr>
        <p:spPr>
          <a:xfrm>
            <a:off x="4388310" y="4369230"/>
            <a:ext cx="42333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Blood </a:t>
            </a:r>
          </a:p>
          <a:p>
            <a:r>
              <a:rPr lang="en-GB" sz="2000" dirty="0"/>
              <a:t>Semen</a:t>
            </a:r>
          </a:p>
          <a:p>
            <a:r>
              <a:rPr lang="en-GB" sz="2000" dirty="0"/>
              <a:t>Saliva</a:t>
            </a:r>
          </a:p>
          <a:p>
            <a:r>
              <a:rPr lang="en-GB" sz="2000" dirty="0"/>
              <a:t>Hair (with roots) </a:t>
            </a:r>
          </a:p>
          <a:p>
            <a:r>
              <a:rPr lang="en-GB" sz="2000" dirty="0"/>
              <a:t>Body tissue</a:t>
            </a:r>
          </a:p>
          <a:p>
            <a:r>
              <a:rPr lang="en-GB" sz="2000" dirty="0"/>
              <a:t>......and more!</a:t>
            </a:r>
          </a:p>
        </p:txBody>
      </p:sp>
    </p:spTree>
    <p:extLst>
      <p:ext uri="{BB962C8B-B14F-4D97-AF65-F5344CB8AC3E}">
        <p14:creationId xmlns:p14="http://schemas.microsoft.com/office/powerpoint/2010/main" val="1556218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7" name="Rectangle 1536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369" name="Freeform: Shape 15368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5371" name="Freeform: Shape 15370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5373" name="Freeform: Shape 15372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375" name="Freeform: Shape 15374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6A10E4-FDFB-4D4A-A85B-BBD779659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854" y="633046"/>
            <a:ext cx="4834021" cy="1314996"/>
          </a:xfrm>
        </p:spPr>
        <p:txBody>
          <a:bodyPr anchor="b">
            <a:norm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Finger Marks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5554A-2213-014F-A9D7-F852E5EAA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1854" y="2125737"/>
            <a:ext cx="4834021" cy="4044463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Ridged skin on our fingers can leave marks on textured surfaces</a:t>
            </a:r>
          </a:p>
          <a:p>
            <a:r>
              <a:rPr lang="en-GB" sz="2200">
                <a:solidFill>
                  <a:schemeClr val="bg1"/>
                </a:solidFill>
              </a:rPr>
              <a:t>Imaged, compared and used as forensic evidence </a:t>
            </a:r>
          </a:p>
          <a:p>
            <a:r>
              <a:rPr lang="en-GB" sz="2200">
                <a:solidFill>
                  <a:schemeClr val="bg1"/>
                </a:solidFill>
              </a:rPr>
              <a:t>The term ‘fingerprints’ refers to the images made which can be compared to the fingers marks at a crime scene</a:t>
            </a:r>
          </a:p>
          <a:p>
            <a:r>
              <a:rPr lang="en-GB" sz="2200">
                <a:solidFill>
                  <a:schemeClr val="bg1"/>
                </a:solidFill>
              </a:rPr>
              <a:t>Not just fingers – palms, toes, sole patterns</a:t>
            </a:r>
          </a:p>
          <a:p>
            <a:r>
              <a:rPr lang="en-GB" sz="2200">
                <a:solidFill>
                  <a:schemeClr val="bg1"/>
                </a:solidFill>
              </a:rPr>
              <a:t>CJS – every one is </a:t>
            </a:r>
            <a:r>
              <a:rPr lang="en-GB" sz="2200" i="1">
                <a:solidFill>
                  <a:schemeClr val="bg1"/>
                </a:solidFill>
              </a:rPr>
              <a:t>unique</a:t>
            </a:r>
            <a:r>
              <a:rPr lang="en-GB" sz="2200">
                <a:solidFill>
                  <a:schemeClr val="bg1"/>
                </a:solidFill>
              </a:rPr>
              <a:t> (Including identical twins)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200">
              <a:solidFill>
                <a:schemeClr val="bg1"/>
              </a:solidFill>
            </a:endParaRPr>
          </a:p>
          <a:p>
            <a:endParaRPr lang="en-GB" sz="2200">
              <a:solidFill>
                <a:schemeClr val="bg1"/>
              </a:solidFill>
            </a:endParaRPr>
          </a:p>
        </p:txBody>
      </p:sp>
      <p:pic>
        <p:nvPicPr>
          <p:cNvPr id="15362" name="Picture 2" descr="No Two Finger Prints Are Alike” – Fingerprinting in the Modern World">
            <a:extLst>
              <a:ext uri="{FF2B5EF4-FFF2-40B4-BE49-F238E27FC236}">
                <a16:creationId xmlns:a16="http://schemas.microsoft.com/office/drawing/2014/main" id="{C53C46AB-C948-2F4D-8E52-0A5DB148F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9683" y="1200223"/>
            <a:ext cx="2718604" cy="407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377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5378" name="Freeform: Shape 15377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79" name="Freeform: Shape 15378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80" name="Freeform: Shape 15379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81" name="Freeform: Shape 15380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82" name="Freeform: Shape 15381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848B225B-6EDF-A640-BD10-85F4A5633B9C}"/>
              </a:ext>
            </a:extLst>
          </p:cNvPr>
          <p:cNvSpPr txBox="1"/>
          <p:nvPr/>
        </p:nvSpPr>
        <p:spPr>
          <a:xfrm>
            <a:off x="9475059" y="5727595"/>
            <a:ext cx="7104188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(College of Policing, 2021) </a:t>
            </a:r>
          </a:p>
        </p:txBody>
      </p:sp>
    </p:spTree>
    <p:extLst>
      <p:ext uri="{BB962C8B-B14F-4D97-AF65-F5344CB8AC3E}">
        <p14:creationId xmlns:p14="http://schemas.microsoft.com/office/powerpoint/2010/main" val="1165675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95" name="Freeform: Shape 16394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397" name="Freeform: Shape 16396">
            <a:extLst>
              <a:ext uri="{FF2B5EF4-FFF2-40B4-BE49-F238E27FC236}">
                <a16:creationId xmlns:a16="http://schemas.microsoft.com/office/drawing/2014/main" id="{F8875E4C-CFFE-4552-ABC7-175C3CB7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C2680-5B2A-704F-97A1-7DAC37ECC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5403" y="633046"/>
            <a:ext cx="4539543" cy="13149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Firearms</a:t>
            </a:r>
          </a:p>
        </p:txBody>
      </p:sp>
      <p:sp>
        <p:nvSpPr>
          <p:cNvPr id="16399" name="Freeform: Shape 16398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401" name="Freeform: Shape 16400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0A6ED0-4E06-4B43-884F-FF4D993CCE18}"/>
              </a:ext>
            </a:extLst>
          </p:cNvPr>
          <p:cNvSpPr txBox="1"/>
          <p:nvPr/>
        </p:nvSpPr>
        <p:spPr>
          <a:xfrm>
            <a:off x="2115403" y="2125737"/>
            <a:ext cx="4539543" cy="4044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Spent (used) bullets or cartridges = rich sources of evidence</a:t>
            </a:r>
            <a:br>
              <a:rPr lang="en-US" sz="2000" dirty="0">
                <a:solidFill>
                  <a:schemeClr val="bg1"/>
                </a:solidFill>
              </a:rPr>
            </a:br>
            <a:endParaRPr lang="en-US" sz="2000" dirty="0">
              <a:solidFill>
                <a:schemeClr val="bg1"/>
              </a:solidFill>
            </a:endParaRP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The barrel and the firing mechanisms leave marks on the bullets and the cartridge cases when being fired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34290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The National Ballistics Service (NABIS) can examine these and sometimes link the back to a weapon and vice versa.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(College of Policing, 2021) </a:t>
            </a:r>
          </a:p>
        </p:txBody>
      </p:sp>
      <p:sp>
        <p:nvSpPr>
          <p:cNvPr id="16403" name="Freeform: Shape 16402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405" name="Freeform: Shape 16404">
            <a:extLst>
              <a:ext uri="{FF2B5EF4-FFF2-40B4-BE49-F238E27FC236}">
                <a16:creationId xmlns:a16="http://schemas.microsoft.com/office/drawing/2014/main" id="{53812026-3FC6-44DA-94EF-3B8164049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6386" name="Picture 2" descr="Forensic Firearms Courses">
            <a:extLst>
              <a:ext uri="{FF2B5EF4-FFF2-40B4-BE49-F238E27FC236}">
                <a16:creationId xmlns:a16="http://schemas.microsoft.com/office/drawing/2014/main" id="{2D4EA8A4-4A57-BA41-9F98-D5B10D78CC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3" r="8580" b="-2"/>
          <a:stretch>
            <a:fillRect/>
          </a:stretch>
        </p:blipFill>
        <p:spPr bwMode="auto">
          <a:xfrm>
            <a:off x="6854073" y="2923953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Firearms &amp; Ballistics | Forensic Service Providers | Forensic Equity">
            <a:extLst>
              <a:ext uri="{FF2B5EF4-FFF2-40B4-BE49-F238E27FC236}">
                <a16:creationId xmlns:a16="http://schemas.microsoft.com/office/drawing/2014/main" id="{E0F04F7C-0F78-C842-A979-158742BB85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3" r="32503" b="1"/>
          <a:stretch>
            <a:fillRect/>
          </a:stretch>
        </p:blipFill>
        <p:spPr bwMode="auto">
          <a:xfrm>
            <a:off x="8444193" y="156675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407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6408" name="Freeform: Shape 16407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09" name="Freeform: Shape 16408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10" name="Freeform: Shape 16409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11" name="Freeform: Shape 16410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12" name="Freeform: Shape 16411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7966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3" name="Rectangle 615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6157" name="Freeform: Shape 6156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6159" name="Freeform: Shape 6158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6161" name="Freeform: Shape 6160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FADCB-F7CD-2843-ACBB-92027EC6E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854" y="633046"/>
            <a:ext cx="4834021" cy="1314996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Managing Scenes </a:t>
            </a:r>
          </a:p>
        </p:txBody>
      </p:sp>
      <p:pic>
        <p:nvPicPr>
          <p:cNvPr id="6146" name="Picture 2" descr="Here's what police know about digital evidence">
            <a:extLst>
              <a:ext uri="{FF2B5EF4-FFF2-40B4-BE49-F238E27FC236}">
                <a16:creationId xmlns:a16="http://schemas.microsoft.com/office/drawing/2014/main" id="{7E4803EF-1D95-6145-9BBC-2C7B0C0BC5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5473" y="2873983"/>
            <a:ext cx="4072815" cy="239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163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6164" name="Freeform: Shape 6163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5" name="Freeform: Shape 6164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6" name="Freeform: Shape 6165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7" name="Freeform: Shape 6166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8" name="Freeform: Shape 6167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id="{9B59211F-6F8E-127E-F0DA-28DFFE4CE3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3631577"/>
              </p:ext>
            </p:extLst>
          </p:nvPr>
        </p:nvGraphicFramePr>
        <p:xfrm>
          <a:off x="1861854" y="2125737"/>
          <a:ext cx="4834021" cy="4044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48468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48" y="69356"/>
            <a:ext cx="4154424" cy="1622321"/>
          </a:xfrm>
        </p:spPr>
        <p:txBody>
          <a:bodyPr>
            <a:normAutofit/>
          </a:bodyPr>
          <a:lstStyle/>
          <a:p>
            <a:r>
              <a:rPr lang="en-GB" u="sng" dirty="0"/>
              <a:t>Scene Control </a:t>
            </a:r>
          </a:p>
        </p:txBody>
      </p:sp>
      <p:graphicFrame>
        <p:nvGraphicFramePr>
          <p:cNvPr id="31754" name="Content Placeholder 2">
            <a:extLst>
              <a:ext uri="{FF2B5EF4-FFF2-40B4-BE49-F238E27FC236}">
                <a16:creationId xmlns:a16="http://schemas.microsoft.com/office/drawing/2014/main" id="{0F8D61DF-96FF-F7BD-2A2F-2965BDDE2B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0348994"/>
              </p:ext>
            </p:extLst>
          </p:nvPr>
        </p:nvGraphicFramePr>
        <p:xfrm>
          <a:off x="75063" y="1814859"/>
          <a:ext cx="4004300" cy="4736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6" descr="Behind the cordon - looking at what happens when CMPG have to close a  motorway | Staffordshire Police">
            <a:extLst>
              <a:ext uri="{FF2B5EF4-FFF2-40B4-BE49-F238E27FC236}">
                <a16:creationId xmlns:a16="http://schemas.microsoft.com/office/drawing/2014/main" id="{F0F1BACB-3A23-B34A-9BEC-5FDFD886C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668" y="1084026"/>
            <a:ext cx="3683347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52" name="Picture 8" descr="Police Inner Cordon Tape High Resolution Stock Photography and Images -  Alamy">
            <a:extLst>
              <a:ext uri="{FF2B5EF4-FFF2-40B4-BE49-F238E27FC236}">
                <a16:creationId xmlns:a16="http://schemas.microsoft.com/office/drawing/2014/main" id="{13977B10-9A44-ED4D-8BDB-7E56FC28E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668" y="3899198"/>
            <a:ext cx="3683346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6690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77" name="Freeform: Shape 7176">
            <a:extLst>
              <a:ext uri="{FF2B5EF4-FFF2-40B4-BE49-F238E27FC236}">
                <a16:creationId xmlns:a16="http://schemas.microsoft.com/office/drawing/2014/main" id="{3C1D1FA3-6212-4B97-9B1E-C7F81247C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179" name="Freeform: Shape 7178">
            <a:extLst>
              <a:ext uri="{FF2B5EF4-FFF2-40B4-BE49-F238E27FC236}">
                <a16:creationId xmlns:a16="http://schemas.microsoft.com/office/drawing/2014/main" id="{11C51958-04D4-4687-95A2-95DCDCF47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7181" name="Freeform: Shape 7180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7183" name="Freeform: Shape 7182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B06AFA-741B-D649-9FBA-41BC86502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854" y="633046"/>
            <a:ext cx="4834021" cy="1314996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Identifying Scenes…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E6B13-846E-E041-914A-9F8FB2DD3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1854" y="2125737"/>
            <a:ext cx="4834021" cy="4044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>
                <a:solidFill>
                  <a:schemeClr val="bg1"/>
                </a:solidFill>
                <a:ea typeface="+mn-lt"/>
                <a:cs typeface="+mn-lt"/>
              </a:rPr>
              <a:t>"</a:t>
            </a:r>
            <a:r>
              <a:rPr lang="en-GB" sz="1500" u="sng">
                <a:solidFill>
                  <a:schemeClr val="bg1"/>
                </a:solidFill>
                <a:ea typeface="+mn-lt"/>
                <a:cs typeface="+mn-lt"/>
              </a:rPr>
              <a:t>any physical scene, anywhere, that may provide potential evidence to an investigator"</a:t>
            </a:r>
            <a:endParaRPr lang="en-GB" sz="1500" u="sng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500">
                <a:solidFill>
                  <a:schemeClr val="bg1"/>
                </a:solidFill>
              </a:rPr>
              <a:t>Examples: </a:t>
            </a:r>
          </a:p>
          <a:p>
            <a:pPr marL="0" indent="0">
              <a:buNone/>
            </a:pPr>
            <a:endParaRPr lang="en-GB" sz="1500">
              <a:solidFill>
                <a:schemeClr val="bg1"/>
              </a:solidFill>
            </a:endParaRPr>
          </a:p>
          <a:p>
            <a:r>
              <a:rPr lang="en-GB" sz="1500">
                <a:solidFill>
                  <a:schemeClr val="bg1"/>
                </a:solidFill>
              </a:rPr>
              <a:t>Victims, witnesses &amp; suspects</a:t>
            </a:r>
            <a:endParaRPr lang="en-GB" sz="150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500">
                <a:solidFill>
                  <a:schemeClr val="bg1"/>
                </a:solidFill>
              </a:rPr>
              <a:t>Routes to and from the scene</a:t>
            </a:r>
            <a:endParaRPr lang="en-GB" sz="150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500">
                <a:solidFill>
                  <a:schemeClr val="bg1"/>
                </a:solidFill>
              </a:rPr>
              <a:t>Weapons </a:t>
            </a:r>
            <a:endParaRPr lang="en-GB" sz="150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500">
                <a:solidFill>
                  <a:schemeClr val="bg1"/>
                </a:solidFill>
              </a:rPr>
              <a:t>Suspect’s home address or other premises associated with the suspect or the commission of the offence</a:t>
            </a:r>
            <a:endParaRPr lang="en-GB" sz="150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500">
                <a:solidFill>
                  <a:schemeClr val="bg1"/>
                </a:solidFill>
              </a:rPr>
              <a:t>Vehicles </a:t>
            </a:r>
            <a:endParaRPr lang="en-GB" sz="1500">
              <a:solidFill>
                <a:schemeClr val="bg1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1500">
                <a:solidFill>
                  <a:schemeClr val="bg1"/>
                </a:solidFill>
              </a:rPr>
              <a:t>Deposition or dump sites</a:t>
            </a:r>
            <a:endParaRPr lang="en-US" sz="1500">
              <a:solidFill>
                <a:schemeClr val="bg1"/>
              </a:solidFill>
            </a:endParaRPr>
          </a:p>
        </p:txBody>
      </p:sp>
      <p:pic>
        <p:nvPicPr>
          <p:cNvPr id="7170" name="Picture 2" descr="Crime scene investigation: 6 strategies for successful CSI - Forensic Yard">
            <a:extLst>
              <a:ext uri="{FF2B5EF4-FFF2-40B4-BE49-F238E27FC236}">
                <a16:creationId xmlns:a16="http://schemas.microsoft.com/office/drawing/2014/main" id="{B96AB6CB-0308-8C4B-8C8A-D96B7C6A71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2" r="9918" b="2"/>
          <a:stretch/>
        </p:blipFill>
        <p:spPr bwMode="auto">
          <a:xfrm>
            <a:off x="7235473" y="2335847"/>
            <a:ext cx="4072815" cy="293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185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7186" name="Freeform: Shape 7185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87" name="Freeform: Shape 7186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88" name="Freeform: Shape 7187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89" name="Freeform: Shape 7188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90" name="Freeform: Shape 7189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87485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Callout 9">
            <a:extLst>
              <a:ext uri="{FF2B5EF4-FFF2-40B4-BE49-F238E27FC236}">
                <a16:creationId xmlns:a16="http://schemas.microsoft.com/office/drawing/2014/main" id="{EF992600-7319-D346-B568-F34B4A7BAA28}"/>
              </a:ext>
            </a:extLst>
          </p:cNvPr>
          <p:cNvSpPr/>
          <p:nvPr/>
        </p:nvSpPr>
        <p:spPr>
          <a:xfrm>
            <a:off x="342900" y="473529"/>
            <a:ext cx="5927271" cy="2355307"/>
          </a:xfrm>
          <a:prstGeom prst="downArrowCallout">
            <a:avLst>
              <a:gd name="adj1" fmla="val 25000"/>
              <a:gd name="adj2" fmla="val 55504"/>
              <a:gd name="adj3" fmla="val 25000"/>
              <a:gd name="adj4" fmla="val 64977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C3285C-FCFC-BB4D-B441-AEBC7E9F5C37}"/>
              </a:ext>
            </a:extLst>
          </p:cNvPr>
          <p:cNvSpPr txBox="1"/>
          <p:nvPr/>
        </p:nvSpPr>
        <p:spPr>
          <a:xfrm>
            <a:off x="820510" y="3429000"/>
            <a:ext cx="497204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M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aintain the integrity and provenance of any material which may be recovered from it. </a:t>
            </a:r>
          </a:p>
          <a:p>
            <a:pPr algn="ctr"/>
            <a:endParaRPr lang="en-GB" sz="2000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R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educes the opportunities for the material to become contaminated or inadvertently cross-contaminated.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351326-8EEB-DF4B-BE75-2251641EAA5F}"/>
              </a:ext>
            </a:extLst>
          </p:cNvPr>
          <p:cNvSpPr txBox="1"/>
          <p:nvPr/>
        </p:nvSpPr>
        <p:spPr>
          <a:xfrm>
            <a:off x="6270171" y="3428999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Tape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Scene guard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V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ehicles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R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oad-blocks / diversions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T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emporary fencing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S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uitable PPE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S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cene log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3333"/>
                </a:solidFill>
                <a:latin typeface="Arial" panose="020B0604020202020204" pitchFamily="34" charset="0"/>
              </a:rPr>
              <a:t>The 4 R’s </a:t>
            </a:r>
            <a:endParaRPr lang="en-GB" sz="2000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467039-5A50-6042-AB5D-DA2B37A043D5}"/>
              </a:ext>
            </a:extLst>
          </p:cNvPr>
          <p:cNvSpPr txBox="1"/>
          <p:nvPr/>
        </p:nvSpPr>
        <p:spPr>
          <a:xfrm>
            <a:off x="503463" y="626468"/>
            <a:ext cx="522786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333333"/>
                </a:solidFill>
                <a:latin typeface="Helvetica Neue" panose="02000503000000020004" pitchFamily="2" charset="0"/>
              </a:rPr>
              <a:t>Importance of s</a:t>
            </a:r>
            <a:r>
              <a:rPr lang="en-GB" sz="3200" b="1" i="0" dirty="0">
                <a:solidFill>
                  <a:srgbClr val="333333"/>
                </a:solidFill>
                <a:effectLst/>
                <a:latin typeface="Helvetica Neue" panose="02000503000000020004" pitchFamily="2" charset="0"/>
              </a:rPr>
              <a:t>ecuring the scene?</a:t>
            </a:r>
          </a:p>
        </p:txBody>
      </p:sp>
      <p:pic>
        <p:nvPicPr>
          <p:cNvPr id="8194" name="Picture 2" descr="Crime Scene (2018) - This American Life">
            <a:extLst>
              <a:ext uri="{FF2B5EF4-FFF2-40B4-BE49-F238E27FC236}">
                <a16:creationId xmlns:a16="http://schemas.microsoft.com/office/drawing/2014/main" id="{E087FBFA-1042-C642-92B3-875BE2A6F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171" y="636886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375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82CDE-A5B9-E641-96F7-3CBAC0876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7" y="415320"/>
            <a:ext cx="5217173" cy="1373821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Releasing the scene</a:t>
            </a:r>
            <a:br>
              <a:rPr lang="en-GB" b="1">
                <a:solidFill>
                  <a:schemeClr val="bg1"/>
                </a:solidFill>
              </a:rPr>
            </a:b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275" name="Graphic 38">
            <a:extLst>
              <a:ext uri="{FF2B5EF4-FFF2-40B4-BE49-F238E27FC236}">
                <a16:creationId xmlns:a16="http://schemas.microsoft.com/office/drawing/2014/main" id="{3CC7AA9C-C2F2-4084-9DA2-10496BF4B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0888" y="1448890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276" name="Freeform: Shape 11275">
              <a:extLst>
                <a:ext uri="{FF2B5EF4-FFF2-40B4-BE49-F238E27FC236}">
                  <a16:creationId xmlns:a16="http://schemas.microsoft.com/office/drawing/2014/main" id="{06B230D1-A85F-4C7D-AE8A-7E30FA1E1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1277" name="Freeform: Shape 11276">
              <a:extLst>
                <a:ext uri="{FF2B5EF4-FFF2-40B4-BE49-F238E27FC236}">
                  <a16:creationId xmlns:a16="http://schemas.microsoft.com/office/drawing/2014/main" id="{B37842DD-6004-4ED8-AEF6-E6E38A4DA8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</p:grpSp>
      <p:pic>
        <p:nvPicPr>
          <p:cNvPr id="11268" name="Picture 4" descr="Forensic tent erected as officers examine back garden outside Govan flat -  Daily Record">
            <a:extLst>
              <a:ext uri="{FF2B5EF4-FFF2-40B4-BE49-F238E27FC236}">
                <a16:creationId xmlns:a16="http://schemas.microsoft.com/office/drawing/2014/main" id="{05139AF6-4B45-404D-8BE9-C2B8CA2F27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5127"/>
          <a:stretch>
            <a:fillRect/>
          </a:stretch>
        </p:blipFill>
        <p:spPr bwMode="auto">
          <a:xfrm>
            <a:off x="1483457" y="501535"/>
            <a:ext cx="3400388" cy="25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747CB-16F7-894D-A32A-A7B384B55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92566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b="1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Do not release a scene until satisfied all expert advice has been considered (i.e, PolSA) </a:t>
            </a:r>
          </a:p>
          <a:p>
            <a:r>
              <a:rPr lang="en-GB" sz="2200">
                <a:solidFill>
                  <a:schemeClr val="bg1"/>
                </a:solidFill>
              </a:rPr>
              <a:t>Once areas which have been covered by crime scene tents and stepping plates have been searched, the scene can be cleaned and released. </a:t>
            </a:r>
          </a:p>
          <a:p>
            <a:r>
              <a:rPr lang="en-GB" sz="2200">
                <a:solidFill>
                  <a:schemeClr val="bg1"/>
                </a:solidFill>
              </a:rPr>
              <a:t>Considerations - environmental health department or the local health authority, eg, where chemicals or biological substances may have been found.</a:t>
            </a:r>
          </a:p>
          <a:p>
            <a:endParaRPr lang="en-US" sz="2200">
              <a:solidFill>
                <a:schemeClr val="bg1"/>
              </a:solidFill>
            </a:endParaRPr>
          </a:p>
        </p:txBody>
      </p:sp>
      <p:grpSp>
        <p:nvGrpSpPr>
          <p:cNvPr id="11279" name="Group 11278">
            <a:extLst>
              <a:ext uri="{FF2B5EF4-FFF2-40B4-BE49-F238E27FC236}">
                <a16:creationId xmlns:a16="http://schemas.microsoft.com/office/drawing/2014/main" id="{332ED93E-F1F1-46BF-B18E-134CB31A2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3" y="4864099"/>
            <a:ext cx="2085971" cy="1993901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11280" name="Freeform: Shape 11279">
              <a:extLst>
                <a:ext uri="{FF2B5EF4-FFF2-40B4-BE49-F238E27FC236}">
                  <a16:creationId xmlns:a16="http://schemas.microsoft.com/office/drawing/2014/main" id="{88ADD0EB-6B6C-435F-A36D-DAF69F1D2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1" name="Freeform: Shape 11280">
              <a:extLst>
                <a:ext uri="{FF2B5EF4-FFF2-40B4-BE49-F238E27FC236}">
                  <a16:creationId xmlns:a16="http://schemas.microsoft.com/office/drawing/2014/main" id="{577B89E7-9C9A-47AD-B18E-3236F45C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2" name="Freeform: Shape 11281">
              <a:extLst>
                <a:ext uri="{FF2B5EF4-FFF2-40B4-BE49-F238E27FC236}">
                  <a16:creationId xmlns:a16="http://schemas.microsoft.com/office/drawing/2014/main" id="{20BE6390-943A-4781-973F-8FDBE0F16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3" name="Freeform: Shape 11282">
              <a:extLst>
                <a:ext uri="{FF2B5EF4-FFF2-40B4-BE49-F238E27FC236}">
                  <a16:creationId xmlns:a16="http://schemas.microsoft.com/office/drawing/2014/main" id="{7BA70C61-9271-43B4-859C-21D0C45E7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4" name="Freeform: Shape 11283">
              <a:extLst>
                <a:ext uri="{FF2B5EF4-FFF2-40B4-BE49-F238E27FC236}">
                  <a16:creationId xmlns:a16="http://schemas.microsoft.com/office/drawing/2014/main" id="{11930234-4E48-42E8-94C4-10EB33536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1285" name="Freeform: Shape 11284">
              <a:extLst>
                <a:ext uri="{FF2B5EF4-FFF2-40B4-BE49-F238E27FC236}">
                  <a16:creationId xmlns:a16="http://schemas.microsoft.com/office/drawing/2014/main" id="{F58BF244-D3E0-4434-AF8F-D3DAE9CA5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6" name="Freeform: Shape 11285">
              <a:extLst>
                <a:ext uri="{FF2B5EF4-FFF2-40B4-BE49-F238E27FC236}">
                  <a16:creationId xmlns:a16="http://schemas.microsoft.com/office/drawing/2014/main" id="{87CD605C-BB14-40E3-9DC2-97FD8B5F7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7" name="Freeform: Shape 11286">
              <a:extLst>
                <a:ext uri="{FF2B5EF4-FFF2-40B4-BE49-F238E27FC236}">
                  <a16:creationId xmlns:a16="http://schemas.microsoft.com/office/drawing/2014/main" id="{6578A481-26C9-46DA-8395-2CE5CEDD26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8" name="Freeform: Shape 11287">
              <a:extLst>
                <a:ext uri="{FF2B5EF4-FFF2-40B4-BE49-F238E27FC236}">
                  <a16:creationId xmlns:a16="http://schemas.microsoft.com/office/drawing/2014/main" id="{14F9F061-747F-4F62-9E1E-63A9C3432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89" name="Freeform: Shape 11288">
              <a:extLst>
                <a:ext uri="{FF2B5EF4-FFF2-40B4-BE49-F238E27FC236}">
                  <a16:creationId xmlns:a16="http://schemas.microsoft.com/office/drawing/2014/main" id="{B62560A9-6C17-42CF-B426-CA707D2DC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90" name="Freeform: Shape 11289">
              <a:extLst>
                <a:ext uri="{FF2B5EF4-FFF2-40B4-BE49-F238E27FC236}">
                  <a16:creationId xmlns:a16="http://schemas.microsoft.com/office/drawing/2014/main" id="{E4DCEABC-85D3-4F63-889B-FA698C7B5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91" name="Freeform: Shape 11290">
              <a:extLst>
                <a:ext uri="{FF2B5EF4-FFF2-40B4-BE49-F238E27FC236}">
                  <a16:creationId xmlns:a16="http://schemas.microsoft.com/office/drawing/2014/main" id="{F5F42E8C-AC6F-4951-83C9-179D824B1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11292" name="Freeform: Shape 11291">
              <a:extLst>
                <a:ext uri="{FF2B5EF4-FFF2-40B4-BE49-F238E27FC236}">
                  <a16:creationId xmlns:a16="http://schemas.microsoft.com/office/drawing/2014/main" id="{71E7EC34-DE0F-47D9-B3B2-C4AA686E97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pic>
        <p:nvPicPr>
          <p:cNvPr id="11266" name="Picture 2" descr="Light aircraft crash in Monmouthshire closes A40 - BBC News">
            <a:extLst>
              <a:ext uri="{FF2B5EF4-FFF2-40B4-BE49-F238E27FC236}">
                <a16:creationId xmlns:a16="http://schemas.microsoft.com/office/drawing/2014/main" id="{EA89A6A0-5717-554C-B7F0-056A011B4A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209" b="1"/>
          <a:stretch>
            <a:fillRect/>
          </a:stretch>
        </p:blipFill>
        <p:spPr bwMode="auto">
          <a:xfrm>
            <a:off x="883756" y="3371680"/>
            <a:ext cx="3400388" cy="25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9875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entagon 7">
            <a:extLst>
              <a:ext uri="{FF2B5EF4-FFF2-40B4-BE49-F238E27FC236}">
                <a16:creationId xmlns:a16="http://schemas.microsoft.com/office/drawing/2014/main" id="{E40E4459-3691-1244-AA1A-AC3A4DEBF8F8}"/>
              </a:ext>
            </a:extLst>
          </p:cNvPr>
          <p:cNvSpPr/>
          <p:nvPr/>
        </p:nvSpPr>
        <p:spPr>
          <a:xfrm>
            <a:off x="0" y="217551"/>
            <a:ext cx="6422571" cy="1028700"/>
          </a:xfrm>
          <a:prstGeom prst="homePlat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Content Placeholder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37" r="11419"/>
          <a:stretch/>
        </p:blipFill>
        <p:spPr>
          <a:xfrm>
            <a:off x="4658633" y="1694856"/>
            <a:ext cx="6905430" cy="50161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D9CA16-9957-9649-9FD9-780BFAA3210F}"/>
              </a:ext>
            </a:extLst>
          </p:cNvPr>
          <p:cNvSpPr txBox="1"/>
          <p:nvPr/>
        </p:nvSpPr>
        <p:spPr>
          <a:xfrm>
            <a:off x="0" y="1231179"/>
            <a:ext cx="12461421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dirty="0">
                <a:solidFill>
                  <a:srgbClr val="333333"/>
                </a:solidFill>
                <a:latin typeface="Arial" panose="020B0604020202020204" pitchFamily="34" charset="0"/>
              </a:rPr>
              <a:t>E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nables the potential of material recovered during crime scene examination to be maximised, and can help with: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E24442-0C5F-0E48-A252-709B3686A33A}"/>
              </a:ext>
            </a:extLst>
          </p:cNvPr>
          <p:cNvSpPr txBox="1"/>
          <p:nvPr/>
        </p:nvSpPr>
        <p:spPr>
          <a:xfrm>
            <a:off x="323851" y="335125"/>
            <a:ext cx="6098720" cy="70788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4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Forensic </a:t>
            </a:r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</a:rPr>
              <a:t>S</a:t>
            </a:r>
            <a:r>
              <a:rPr lang="en-GB" sz="4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trategy </a:t>
            </a:r>
            <a:endParaRPr lang="en-US" sz="4000" dirty="0">
              <a:solidFill>
                <a:schemeClr val="bg1"/>
              </a:solidFill>
            </a:endParaRPr>
          </a:p>
        </p:txBody>
      </p:sp>
      <p:pic>
        <p:nvPicPr>
          <p:cNvPr id="13314" name="Picture 2" descr="CSI fans can carry out virtual autopsies through FBI-backed CASE Academy -  Mirror Online">
            <a:extLst>
              <a:ext uri="{FF2B5EF4-FFF2-40B4-BE49-F238E27FC236}">
                <a16:creationId xmlns:a16="http://schemas.microsoft.com/office/drawing/2014/main" id="{7FCC4EAA-0F2F-324D-A6A0-90E4B7C540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37" y="3931896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ollege of Policing">
            <a:extLst>
              <a:ext uri="{FF2B5EF4-FFF2-40B4-BE49-F238E27FC236}">
                <a16:creationId xmlns:a16="http://schemas.microsoft.com/office/drawing/2014/main" id="{3BA7C8A6-DCEE-5B4B-99C6-95DBD231E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37" y="2290199"/>
            <a:ext cx="3458935" cy="116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357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5" name="Rectangle 1229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34865" y="568517"/>
            <a:ext cx="5248221" cy="10672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Specialist Support</a:t>
            </a:r>
          </a:p>
        </p:txBody>
      </p:sp>
      <p:pic>
        <p:nvPicPr>
          <p:cNvPr id="12290" name="Picture 2" descr="Being a real life crime scene investigator: Blog 1 – Life before Cranfield  - Cranfield University Blogs">
            <a:extLst>
              <a:ext uri="{FF2B5EF4-FFF2-40B4-BE49-F238E27FC236}">
                <a16:creationId xmlns:a16="http://schemas.microsoft.com/office/drawing/2014/main" id="{41B423EB-69D2-F64D-81B8-658241F444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9" r="16992" b="-2"/>
          <a:stretch>
            <a:fillRect/>
          </a:stretch>
        </p:blipFill>
        <p:spPr bwMode="auto"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297" name="Group 12296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2298" name="Freeform: Shape 1229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299" name="Freeform: Shape 1229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3"/>
          <p:cNvSpPr txBox="1">
            <a:spLocks/>
          </p:cNvSpPr>
          <p:nvPr/>
        </p:nvSpPr>
        <p:spPr>
          <a:xfrm>
            <a:off x="6234868" y="1820369"/>
            <a:ext cx="521717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b="1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</a:t>
            </a: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Criminal Investigation Department</a:t>
            </a:r>
          </a:p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Financial Crime</a:t>
            </a:r>
          </a:p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Surveillance Unit</a:t>
            </a:r>
          </a:p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Hi-tech Crime</a:t>
            </a:r>
          </a:p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Medical experts</a:t>
            </a:r>
          </a:p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Open-source experts</a:t>
            </a:r>
          </a:p>
          <a:p>
            <a:pPr indent="-228600">
              <a:buClrTx/>
              <a:buFont typeface="Arial" panose="020B0604020202020204" pitchFamily="34" charset="0"/>
              <a:buChar char="•"/>
              <a:defRPr/>
            </a:pPr>
            <a:r>
              <a:rPr kumimoji="0" lang="en-US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Collision Investigation Unit</a:t>
            </a:r>
          </a:p>
          <a:p>
            <a:pPr marL="0" marR="0" lvl="0" indent="-228600" fontAlgn="auto"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grpSp>
        <p:nvGrpSpPr>
          <p:cNvPr id="12301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12302" name="Freeform: Shape 12301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03" name="Freeform: Shape 12302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04" name="Freeform: Shape 12303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05" name="Freeform: Shape 12304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06" name="Freeform: Shape 12305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4758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Crime Scene Identifying Dead Person In A Snow Stock Photo - Download Image  Now - iStock">
            <a:extLst>
              <a:ext uri="{FF2B5EF4-FFF2-40B4-BE49-F238E27FC236}">
                <a16:creationId xmlns:a16="http://schemas.microsoft.com/office/drawing/2014/main" id="{7F0998B1-CD2E-2E49-8F0D-D331236D80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07" b="15408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F636F528-7278-0742-93E2-8DD5D2A62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613" y="2370037"/>
            <a:ext cx="5413901" cy="36643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Damage being caused by exposure to the elements</a:t>
            </a:r>
          </a:p>
          <a:p>
            <a:r>
              <a:rPr lang="en-GB" sz="1700" dirty="0"/>
              <a:t>Animal disturbance</a:t>
            </a:r>
          </a:p>
          <a:p>
            <a:r>
              <a:rPr lang="en-GB" sz="1700" dirty="0"/>
              <a:t>Disturbance by material being moved from its original position</a:t>
            </a:r>
          </a:p>
          <a:p>
            <a:r>
              <a:rPr lang="en-GB" sz="1700" dirty="0"/>
              <a:t>Microbiological activity causing decay to material</a:t>
            </a:r>
          </a:p>
          <a:p>
            <a:r>
              <a:rPr lang="en-GB" sz="1700" dirty="0"/>
              <a:t>Disturbance by items being taken into it</a:t>
            </a:r>
          </a:p>
          <a:p>
            <a:r>
              <a:rPr lang="en-GB" sz="1700" dirty="0"/>
              <a:t>Disturbance by material being removed from it</a:t>
            </a:r>
          </a:p>
          <a:p>
            <a:r>
              <a:rPr lang="en-GB" sz="1700" dirty="0"/>
              <a:t>Cross-contamination by transference between scenes.</a:t>
            </a:r>
          </a:p>
          <a:p>
            <a:endParaRPr lang="en-US" sz="17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3D5825C-9925-884F-8561-0C3B646D88FB}"/>
              </a:ext>
            </a:extLst>
          </p:cNvPr>
          <p:cNvSpPr txBox="1"/>
          <p:nvPr/>
        </p:nvSpPr>
        <p:spPr>
          <a:xfrm>
            <a:off x="2895563" y="6261528"/>
            <a:ext cx="61068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…Try to prevent!!</a:t>
            </a:r>
            <a:endParaRPr lang="en-US" dirty="0"/>
          </a:p>
        </p:txBody>
      </p:sp>
      <p:pic>
        <p:nvPicPr>
          <p:cNvPr id="9222" name="Picture 6" descr="Animal Forensics: Crime Scene Processing TimeOnline">
            <a:extLst>
              <a:ext uri="{FF2B5EF4-FFF2-40B4-BE49-F238E27FC236}">
                <a16:creationId xmlns:a16="http://schemas.microsoft.com/office/drawing/2014/main" id="{E28BFFB2-C054-AC4B-84FD-97786469AE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899" y="4043783"/>
            <a:ext cx="44831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C3B0B7-0457-894E-93DD-6BED99D4A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612" y="1184255"/>
            <a:ext cx="5413901" cy="1243584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solidFill>
                  <a:schemeClr val="accent1"/>
                </a:solidFill>
              </a:rPr>
              <a:t>Preserving the scene</a:t>
            </a:r>
            <a:br>
              <a:rPr lang="en-US" sz="2600" dirty="0"/>
            </a:br>
            <a:br>
              <a:rPr lang="en-US" sz="2600" dirty="0"/>
            </a:b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855319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4" name="Content Placeholder 2">
            <a:extLst>
              <a:ext uri="{FF2B5EF4-FFF2-40B4-BE49-F238E27FC236}">
                <a16:creationId xmlns:a16="http://schemas.microsoft.com/office/drawing/2014/main" id="{834FA863-C9AF-4A6F-7AA3-BB41B3F2E85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0343" y="1664986"/>
          <a:ext cx="5136416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170" name="Picture 2" descr="Forensic Analysis | Forensic Processes | Forensic Lab Equipement">
            <a:extLst>
              <a:ext uri="{FF2B5EF4-FFF2-40B4-BE49-F238E27FC236}">
                <a16:creationId xmlns:a16="http://schemas.microsoft.com/office/drawing/2014/main" id="{C7E77C52-D2E9-F24A-91D3-B0E1E3B895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1" r="14143" b="-1"/>
          <a:stretch/>
        </p:blipFill>
        <p:spPr bwMode="auto">
          <a:xfrm>
            <a:off x="6412117" y="-2"/>
            <a:ext cx="577988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ix reasons to study Forensic Science">
            <a:extLst>
              <a:ext uri="{FF2B5EF4-FFF2-40B4-BE49-F238E27FC236}">
                <a16:creationId xmlns:a16="http://schemas.microsoft.com/office/drawing/2014/main" id="{CE28FD29-F341-4E47-B022-66209DF3DC8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08" b="1"/>
          <a:stretch/>
        </p:blipFill>
        <p:spPr bwMode="auto">
          <a:xfrm>
            <a:off x="6412116" y="3429002"/>
            <a:ext cx="5779884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entagon 3">
            <a:extLst>
              <a:ext uri="{FF2B5EF4-FFF2-40B4-BE49-F238E27FC236}">
                <a16:creationId xmlns:a16="http://schemas.microsoft.com/office/drawing/2014/main" id="{9ADAE351-D15E-A348-85B7-DCADDD09D9E1}"/>
              </a:ext>
            </a:extLst>
          </p:cNvPr>
          <p:cNvSpPr/>
          <p:nvPr/>
        </p:nvSpPr>
        <p:spPr>
          <a:xfrm>
            <a:off x="95534" y="518573"/>
            <a:ext cx="4421875" cy="736979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2F414A-52B1-4C4E-A0D9-B7D1333CA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33" y="346531"/>
            <a:ext cx="5136416" cy="113573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Areas of discussion…</a:t>
            </a:r>
          </a:p>
        </p:txBody>
      </p:sp>
    </p:spTree>
    <p:extLst>
      <p:ext uri="{BB962C8B-B14F-4D97-AF65-F5344CB8AC3E}">
        <p14:creationId xmlns:p14="http://schemas.microsoft.com/office/powerpoint/2010/main" val="337113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5B583A7-AD96-504F-8271-4A8139296773}"/>
              </a:ext>
            </a:extLst>
          </p:cNvPr>
          <p:cNvSpPr/>
          <p:nvPr/>
        </p:nvSpPr>
        <p:spPr>
          <a:xfrm>
            <a:off x="6950264" y="0"/>
            <a:ext cx="4131718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6B3BFDCB-8FD1-B248-AE3E-5BFA70053B06}"/>
              </a:ext>
            </a:extLst>
          </p:cNvPr>
          <p:cNvSpPr/>
          <p:nvPr/>
        </p:nvSpPr>
        <p:spPr>
          <a:xfrm>
            <a:off x="259492" y="291208"/>
            <a:ext cx="4930346" cy="623192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52A717-0C85-3445-9D22-93680B7CDF17}"/>
              </a:ext>
            </a:extLst>
          </p:cNvPr>
          <p:cNvSpPr txBox="1"/>
          <p:nvPr/>
        </p:nvSpPr>
        <p:spPr>
          <a:xfrm>
            <a:off x="5689390" y="-423081"/>
            <a:ext cx="6623222" cy="10772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endParaRPr lang="en-GB" sz="2000" dirty="0"/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Theories / Principles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Legislation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Police Powers (Search &amp; Seizure)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Policies and Procedures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Case studies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Information &amp; Intelligence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Conducting investigations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Incident Management </a:t>
            </a:r>
            <a:br>
              <a:rPr lang="en-GB" sz="2000" dirty="0">
                <a:solidFill>
                  <a:schemeClr val="bg1"/>
                </a:solidFill>
              </a:rPr>
            </a:br>
            <a:br>
              <a:rPr lang="en-GB" sz="2000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Misuse of Drugs Act 1971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Roads Policing </a:t>
            </a:r>
          </a:p>
          <a:p>
            <a:pPr algn="ctr"/>
            <a:endParaRPr lang="en-GB" sz="2000" dirty="0">
              <a:solidFill>
                <a:schemeClr val="bg1"/>
              </a:solidFill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Public Protection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D56729-E861-7D4A-9B8C-A64765C2CE9B}"/>
              </a:ext>
            </a:extLst>
          </p:cNvPr>
          <p:cNvSpPr txBox="1"/>
          <p:nvPr/>
        </p:nvSpPr>
        <p:spPr>
          <a:xfrm>
            <a:off x="259492" y="3657572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Releasing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6E3D87-051A-6F49-AF76-1D214A78383E}"/>
              </a:ext>
            </a:extLst>
          </p:cNvPr>
          <p:cNvSpPr txBox="1"/>
          <p:nvPr/>
        </p:nvSpPr>
        <p:spPr>
          <a:xfrm>
            <a:off x="358348" y="315922"/>
            <a:ext cx="645022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Application of knowledge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8F3831-0F97-9946-9420-83161DF69CCF}"/>
              </a:ext>
            </a:extLst>
          </p:cNvPr>
          <p:cNvSpPr txBox="1"/>
          <p:nvPr/>
        </p:nvSpPr>
        <p:spPr>
          <a:xfrm>
            <a:off x="225513" y="1409484"/>
            <a:ext cx="67158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u="sng" dirty="0"/>
              <a:t>Scene Management 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38A934-384C-6F4A-A50B-88641621A8BC}"/>
              </a:ext>
            </a:extLst>
          </p:cNvPr>
          <p:cNvSpPr txBox="1"/>
          <p:nvPr/>
        </p:nvSpPr>
        <p:spPr>
          <a:xfrm>
            <a:off x="264612" y="2052246"/>
            <a:ext cx="6715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Identifying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E40836-932D-7247-936B-C3E0CE59241A}"/>
              </a:ext>
            </a:extLst>
          </p:cNvPr>
          <p:cNvSpPr txBox="1"/>
          <p:nvPr/>
        </p:nvSpPr>
        <p:spPr>
          <a:xfrm>
            <a:off x="264612" y="2382241"/>
            <a:ext cx="6715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Securing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AECA9F-69DC-5D42-BA15-31ED0D0B44E4}"/>
              </a:ext>
            </a:extLst>
          </p:cNvPr>
          <p:cNvSpPr txBox="1"/>
          <p:nvPr/>
        </p:nvSpPr>
        <p:spPr>
          <a:xfrm>
            <a:off x="234368" y="3221262"/>
            <a:ext cx="6715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Cross contamination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3271BA-5578-E24D-8AFD-C56DA6D1F077}"/>
              </a:ext>
            </a:extLst>
          </p:cNvPr>
          <p:cNvSpPr txBox="1"/>
          <p:nvPr/>
        </p:nvSpPr>
        <p:spPr>
          <a:xfrm>
            <a:off x="259492" y="2771622"/>
            <a:ext cx="6715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Searching and examining</a:t>
            </a:r>
          </a:p>
        </p:txBody>
      </p:sp>
      <p:pic>
        <p:nvPicPr>
          <p:cNvPr id="8194" name="Picture 2" descr="Let&amp;#39;s learn about forensic science | Science News for Students">
            <a:extLst>
              <a:ext uri="{FF2B5EF4-FFF2-40B4-BE49-F238E27FC236}">
                <a16:creationId xmlns:a16="http://schemas.microsoft.com/office/drawing/2014/main" id="{5281F472-BB9F-CA46-AB40-8B05442F9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92" y="4248314"/>
            <a:ext cx="4260452" cy="2399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Forensic Science is Not Foolproof, It Turns Out">
            <a:extLst>
              <a:ext uri="{FF2B5EF4-FFF2-40B4-BE49-F238E27FC236}">
                <a16:creationId xmlns:a16="http://schemas.microsoft.com/office/drawing/2014/main" id="{1533532F-D227-234E-94E2-1B62138FA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157" y="1714028"/>
            <a:ext cx="3440393" cy="1792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Forensic Sciences and Policing - Staffordshire University">
            <a:extLst>
              <a:ext uri="{FF2B5EF4-FFF2-40B4-BE49-F238E27FC236}">
                <a16:creationId xmlns:a16="http://schemas.microsoft.com/office/drawing/2014/main" id="{6B6E6C8A-02BE-F14A-838A-50FCBCA613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176096" y="2837777"/>
            <a:ext cx="6858000" cy="117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7882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entagon 6">
            <a:extLst>
              <a:ext uri="{FF2B5EF4-FFF2-40B4-BE49-F238E27FC236}">
                <a16:creationId xmlns:a16="http://schemas.microsoft.com/office/drawing/2014/main" id="{A9C40CB0-C339-1E4A-B317-CABB31DBEFE5}"/>
              </a:ext>
            </a:extLst>
          </p:cNvPr>
          <p:cNvSpPr/>
          <p:nvPr/>
        </p:nvSpPr>
        <p:spPr>
          <a:xfrm>
            <a:off x="292289" y="419017"/>
            <a:ext cx="10393908" cy="994652"/>
          </a:xfrm>
          <a:prstGeom prst="homePlat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289" y="255943"/>
            <a:ext cx="10515600" cy="1325563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Think: Recovery and Continuity of Evidence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623" y="1716443"/>
            <a:ext cx="659354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A murder takes place in a house in Swansea. </a:t>
            </a:r>
            <a:br>
              <a:rPr lang="en-GB" sz="2800" dirty="0">
                <a:latin typeface="+mj-lt"/>
                <a:cs typeface="Calibri" panose="020F0502020204030204" pitchFamily="34" charset="0"/>
              </a:rPr>
            </a:br>
            <a:r>
              <a:rPr lang="en-GB" sz="2800" dirty="0">
                <a:latin typeface="+mj-lt"/>
                <a:cs typeface="Calibri" panose="020F0502020204030204" pitchFamily="34" charset="0"/>
              </a:rPr>
              <a:t>The body is stored in the garden shed until the hours of darkness when it is transported in a vehicle to a remote spot in the Brecon Beacons where it is buried in a shallow grave. The murderer disposes of the tools used to dig the shallow grave at the council refuse tip and </a:t>
            </a:r>
            <a:r>
              <a:rPr lang="en-GB" dirty="0">
                <a:latin typeface="+mj-lt"/>
                <a:cs typeface="Calibri" panose="020F0502020204030204" pitchFamily="34" charset="0"/>
              </a:rPr>
              <a:t>their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clothes in a rubbish bin in the park before showering at the local baths. Two days later the body is found by a dog walker.</a:t>
            </a:r>
          </a:p>
        </p:txBody>
      </p:sp>
      <p:pic>
        <p:nvPicPr>
          <p:cNvPr id="19458" name="Picture 2" descr="How you could get away with murder | Express Comment | Comment |  Express.co.uk">
            <a:extLst>
              <a:ext uri="{FF2B5EF4-FFF2-40B4-BE49-F238E27FC236}">
                <a16:creationId xmlns:a16="http://schemas.microsoft.com/office/drawing/2014/main" id="{4338DB1D-9374-714F-B097-01A1E6E9B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965" y="3429000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0173A9-8F38-8E45-ACF4-C7BF021E6C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8273" y="2823452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Where is the scene? </a:t>
            </a:r>
          </a:p>
        </p:txBody>
      </p:sp>
    </p:spTree>
    <p:extLst>
      <p:ext uri="{BB962C8B-B14F-4D97-AF65-F5344CB8AC3E}">
        <p14:creationId xmlns:p14="http://schemas.microsoft.com/office/powerpoint/2010/main" val="1155964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entagon 6">
            <a:extLst>
              <a:ext uri="{FF2B5EF4-FFF2-40B4-BE49-F238E27FC236}">
                <a16:creationId xmlns:a16="http://schemas.microsoft.com/office/drawing/2014/main" id="{A9C40CB0-C339-1E4A-B317-CABB31DBEFE5}"/>
              </a:ext>
            </a:extLst>
          </p:cNvPr>
          <p:cNvSpPr/>
          <p:nvPr/>
        </p:nvSpPr>
        <p:spPr>
          <a:xfrm>
            <a:off x="292289" y="419017"/>
            <a:ext cx="10393908" cy="994652"/>
          </a:xfrm>
          <a:prstGeom prst="homePlat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289" y="255943"/>
            <a:ext cx="10515600" cy="1325563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Think: Recovery and Continuity of Evidence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623" y="1716443"/>
            <a:ext cx="659354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A murder takes place in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a house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in Swansea. </a:t>
            </a:r>
            <a:br>
              <a:rPr lang="en-GB" sz="2800" dirty="0">
                <a:latin typeface="+mj-lt"/>
                <a:cs typeface="Calibri" panose="020F0502020204030204" pitchFamily="34" charset="0"/>
              </a:rPr>
            </a:br>
            <a:r>
              <a:rPr lang="en-GB" sz="2800" dirty="0">
                <a:latin typeface="+mj-lt"/>
                <a:cs typeface="Calibri" panose="020F0502020204030204" pitchFamily="34" charset="0"/>
              </a:rPr>
              <a:t>The body is stored in the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garden shed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until the hours of darkness when it is transported in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a vehicle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to a remote spot in the Brecon Beacons where it is buried in a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shallow grave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. The murderer disposes of the tools used to dig the shallow grave at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the council refuse tip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and </a:t>
            </a:r>
            <a:r>
              <a:rPr lang="en-GB" dirty="0">
                <a:latin typeface="+mj-lt"/>
                <a:cs typeface="Calibri" panose="020F0502020204030204" pitchFamily="34" charset="0"/>
              </a:rPr>
              <a:t>their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clothes in a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rubbish bin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in the park before showering at the </a:t>
            </a:r>
            <a:r>
              <a:rPr lang="en-GB" sz="2800" dirty="0">
                <a:highlight>
                  <a:srgbClr val="FFFF00"/>
                </a:highlight>
                <a:latin typeface="+mj-lt"/>
                <a:cs typeface="Calibri" panose="020F0502020204030204" pitchFamily="34" charset="0"/>
              </a:rPr>
              <a:t>local baths.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Two days later the body is found by a dog walker.</a:t>
            </a:r>
          </a:p>
        </p:txBody>
      </p:sp>
      <p:pic>
        <p:nvPicPr>
          <p:cNvPr id="19458" name="Picture 2" descr="How you could get away with murder | Express Comment | Comment |  Express.co.uk">
            <a:extLst>
              <a:ext uri="{FF2B5EF4-FFF2-40B4-BE49-F238E27FC236}">
                <a16:creationId xmlns:a16="http://schemas.microsoft.com/office/drawing/2014/main" id="{4338DB1D-9374-714F-B097-01A1E6E9B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965" y="3429000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0173A9-8F38-8E45-ACF4-C7BF021E6C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18273" y="2823452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Where is the scene? </a:t>
            </a:r>
          </a:p>
        </p:txBody>
      </p:sp>
    </p:spTree>
    <p:extLst>
      <p:ext uri="{BB962C8B-B14F-4D97-AF65-F5344CB8AC3E}">
        <p14:creationId xmlns:p14="http://schemas.microsoft.com/office/powerpoint/2010/main" val="2776610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1533-5985-6A43-937D-C00588760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4300" dirty="0"/>
              <a:t>The Role of a Crime Scene Investigation (CSI)</a:t>
            </a:r>
          </a:p>
        </p:txBody>
      </p:sp>
      <p:pic>
        <p:nvPicPr>
          <p:cNvPr id="18434" name="Picture 2" descr="RMP prepare for Afghan investigations - GOV.UK">
            <a:extLst>
              <a:ext uri="{FF2B5EF4-FFF2-40B4-BE49-F238E27FC236}">
                <a16:creationId xmlns:a16="http://schemas.microsoft.com/office/drawing/2014/main" id="{F9772721-EB74-9A41-B4CD-EA2E2DEEE8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55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9A2AB-8984-C743-9B81-B65F438DD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To process crime scenes using specialist, approved techniques to visualise, capture and recover digital and trace evidence, and gather information and intelligence as part of an investigation (COP, 2020)</a:t>
            </a:r>
          </a:p>
        </p:txBody>
      </p:sp>
    </p:spTree>
    <p:extLst>
      <p:ext uri="{BB962C8B-B14F-4D97-AF65-F5344CB8AC3E}">
        <p14:creationId xmlns:p14="http://schemas.microsoft.com/office/powerpoint/2010/main" val="8548432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BBCE42C-3FC5-4547-9CAF-2FD29FDFEE28}"/>
              </a:ext>
            </a:extLst>
          </p:cNvPr>
          <p:cNvSpPr txBox="1"/>
          <p:nvPr/>
        </p:nvSpPr>
        <p:spPr>
          <a:xfrm>
            <a:off x="7531237" y="238923"/>
            <a:ext cx="5136412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Remember! </a:t>
            </a:r>
          </a:p>
        </p:txBody>
      </p:sp>
      <p:pic>
        <p:nvPicPr>
          <p:cNvPr id="21512" name="Picture 8" descr="Police cost into historic crimes hits £236MILLION - and YOU are fitting the  bill | UK | News | Express.co.uk">
            <a:extLst>
              <a:ext uri="{FF2B5EF4-FFF2-40B4-BE49-F238E27FC236}">
                <a16:creationId xmlns:a16="http://schemas.microsoft.com/office/drawing/2014/main" id="{B50AEB1E-D0C1-F144-B968-C7F8AC10F1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" r="1" b="1"/>
          <a:stretch/>
        </p:blipFill>
        <p:spPr bwMode="auto">
          <a:xfrm>
            <a:off x="-2" y="10"/>
            <a:ext cx="5779884" cy="3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 descr="Police Apprenticeships | UWTSD">
            <a:extLst>
              <a:ext uri="{FF2B5EF4-FFF2-40B4-BE49-F238E27FC236}">
                <a16:creationId xmlns:a16="http://schemas.microsoft.com/office/drawing/2014/main" id="{50CE48BD-1553-9344-952F-308724A1CE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48" r="1" b="1"/>
          <a:stretch/>
        </p:blipFill>
        <p:spPr bwMode="auto">
          <a:xfrm>
            <a:off x="-2" y="3429000"/>
            <a:ext cx="577988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B82FEF0-046D-2E4C-9AC7-FB7FF24D6031}"/>
              </a:ext>
            </a:extLst>
          </p:cNvPr>
          <p:cNvSpPr txBox="1"/>
          <p:nvPr/>
        </p:nvSpPr>
        <p:spPr>
          <a:xfrm>
            <a:off x="6629455" y="1714505"/>
            <a:ext cx="442523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3200" dirty="0"/>
              <a:t>The </a:t>
            </a:r>
            <a:r>
              <a:rPr lang="en-US" sz="3200" dirty="0">
                <a:solidFill>
                  <a:srgbClr val="FF0000"/>
                </a:solidFill>
              </a:rPr>
              <a:t>actions </a:t>
            </a:r>
            <a:r>
              <a:rPr lang="en-US" sz="3200" dirty="0"/>
              <a:t>of the </a:t>
            </a:r>
          </a:p>
          <a:p>
            <a:pPr marL="0" indent="0" algn="ctr">
              <a:buNone/>
            </a:pPr>
            <a:r>
              <a:rPr lang="en-US" sz="3200" dirty="0"/>
              <a:t>first officer(s) in attendance at a scene can be </a:t>
            </a:r>
            <a:r>
              <a:rPr lang="en-US" sz="3200" dirty="0">
                <a:solidFill>
                  <a:srgbClr val="FF0000"/>
                </a:solidFill>
              </a:rPr>
              <a:t>crucial</a:t>
            </a:r>
            <a:r>
              <a:rPr lang="en-US" sz="3200" dirty="0"/>
              <a:t> in maintaining the value of the physical evidence that may be present.</a:t>
            </a:r>
          </a:p>
        </p:txBody>
      </p:sp>
    </p:spTree>
    <p:extLst>
      <p:ext uri="{BB962C8B-B14F-4D97-AF65-F5344CB8AC3E}">
        <p14:creationId xmlns:p14="http://schemas.microsoft.com/office/powerpoint/2010/main" val="15876090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Golden Clock Vector Vector Art &amp; Graphics | freevector.com">
            <a:extLst>
              <a:ext uri="{FF2B5EF4-FFF2-40B4-BE49-F238E27FC236}">
                <a16:creationId xmlns:a16="http://schemas.microsoft.com/office/drawing/2014/main" id="{5F82E19D-BF2C-8B4D-8CD8-F817EF9C49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202" y="410215"/>
            <a:ext cx="4008384" cy="299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80BB74-D56A-714D-88CF-F4C4DA0137D7}"/>
              </a:ext>
            </a:extLst>
          </p:cNvPr>
          <p:cNvSpPr txBox="1"/>
          <p:nvPr/>
        </p:nvSpPr>
        <p:spPr>
          <a:xfrm rot="663769">
            <a:off x="5696476" y="3843446"/>
            <a:ext cx="41216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solidFill>
                  <a:srgbClr val="FF0000"/>
                </a:solidFill>
              </a:rPr>
              <a:t>Remember CLADD!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C</a:t>
            </a:r>
            <a:r>
              <a:rPr lang="en-GB" sz="2800" dirty="0"/>
              <a:t>oncealed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L</a:t>
            </a:r>
            <a:r>
              <a:rPr lang="en-GB" sz="2800" dirty="0"/>
              <a:t>ost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ltered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D</a:t>
            </a:r>
            <a:r>
              <a:rPr lang="en-GB" sz="2800" dirty="0"/>
              <a:t>amaged</a:t>
            </a: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D</a:t>
            </a:r>
            <a:r>
              <a:rPr lang="en-GB" sz="2800" dirty="0"/>
              <a:t>estroyed </a:t>
            </a:r>
          </a:p>
        </p:txBody>
      </p:sp>
      <p:sp>
        <p:nvSpPr>
          <p:cNvPr id="8" name="Pentagon 7">
            <a:extLst>
              <a:ext uri="{FF2B5EF4-FFF2-40B4-BE49-F238E27FC236}">
                <a16:creationId xmlns:a16="http://schemas.microsoft.com/office/drawing/2014/main" id="{EA5D271A-C1D6-9C4B-BB0F-B75E0AAC769B}"/>
              </a:ext>
            </a:extLst>
          </p:cNvPr>
          <p:cNvSpPr/>
          <p:nvPr/>
        </p:nvSpPr>
        <p:spPr>
          <a:xfrm>
            <a:off x="-1" y="235133"/>
            <a:ext cx="5795801" cy="917665"/>
          </a:xfrm>
          <a:prstGeom prst="homePlat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CFB835-4052-434E-B0F0-EC0D4C437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36" y="187858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“The Golden Hour”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82BEC7-BC5C-D94A-83E9-9075251B0971}"/>
              </a:ext>
            </a:extLst>
          </p:cNvPr>
          <p:cNvSpPr txBox="1"/>
          <p:nvPr/>
        </p:nvSpPr>
        <p:spPr>
          <a:xfrm>
            <a:off x="21406" y="1558728"/>
            <a:ext cx="610737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000" dirty="0"/>
              <a:t>Term used for the period immediately after an offence has been committed, when material is readily available in high volumes to the police.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700E-64F5-8249-A8B2-3930F5EAC9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2789" y="3242919"/>
            <a:ext cx="4927038" cy="3376158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u="sng" dirty="0"/>
              <a:t>Positive action </a:t>
            </a:r>
            <a:r>
              <a:rPr lang="en-US" sz="2000" dirty="0"/>
              <a:t>in the period immediately after the report of a crime will: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u="sng" dirty="0"/>
              <a:t>minimize </a:t>
            </a:r>
            <a:r>
              <a:rPr lang="en-US" sz="2000" dirty="0"/>
              <a:t>the amount of material that could be lost to the investigation</a:t>
            </a:r>
          </a:p>
          <a:p>
            <a:r>
              <a:rPr lang="en-US" sz="2000" u="sng" dirty="0"/>
              <a:t>maximize</a:t>
            </a:r>
            <a:r>
              <a:rPr lang="en-US" sz="2000" dirty="0"/>
              <a:t> the chance of securing the material that will be admissible in court. </a:t>
            </a:r>
          </a:p>
          <a:p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541F86-7118-0A40-B078-6C91F411B469}"/>
              </a:ext>
            </a:extLst>
          </p:cNvPr>
          <p:cNvSpPr txBox="1"/>
          <p:nvPr/>
        </p:nvSpPr>
        <p:spPr>
          <a:xfrm>
            <a:off x="8973921" y="6376108"/>
            <a:ext cx="2731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Policing, 2020) </a:t>
            </a:r>
          </a:p>
        </p:txBody>
      </p:sp>
    </p:spTree>
    <p:extLst>
      <p:ext uri="{BB962C8B-B14F-4D97-AF65-F5344CB8AC3E}">
        <p14:creationId xmlns:p14="http://schemas.microsoft.com/office/powerpoint/2010/main" val="2039547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entagon 9">
            <a:extLst>
              <a:ext uri="{FF2B5EF4-FFF2-40B4-BE49-F238E27FC236}">
                <a16:creationId xmlns:a16="http://schemas.microsoft.com/office/drawing/2014/main" id="{627C010E-1EF8-4F4B-9C3C-1F5017A21BBC}"/>
              </a:ext>
            </a:extLst>
          </p:cNvPr>
          <p:cNvSpPr/>
          <p:nvPr/>
        </p:nvSpPr>
        <p:spPr>
          <a:xfrm>
            <a:off x="154358" y="382137"/>
            <a:ext cx="5941642" cy="914400"/>
          </a:xfrm>
          <a:prstGeom prst="homePlat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E6C6551-E543-2E44-9229-A6A423B9D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863" y="1590376"/>
            <a:ext cx="9064846" cy="4996681"/>
          </a:xfrm>
          <a:prstGeom prst="rect">
            <a:avLst/>
          </a:prstGeom>
        </p:spPr>
      </p:pic>
      <p:pic>
        <p:nvPicPr>
          <p:cNvPr id="6" name="Picture 2" descr="Golden Clock Vector Vector Art &amp; Graphics | freevector.com">
            <a:extLst>
              <a:ext uri="{FF2B5EF4-FFF2-40B4-BE49-F238E27FC236}">
                <a16:creationId xmlns:a16="http://schemas.microsoft.com/office/drawing/2014/main" id="{C26ECA48-0200-7542-84C9-0CA79B02B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3368" y="311105"/>
            <a:ext cx="3265461" cy="2436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39D39C-706F-D244-A1F0-A8B41E87DFE9}"/>
              </a:ext>
            </a:extLst>
          </p:cNvPr>
          <p:cNvSpPr txBox="1"/>
          <p:nvPr/>
        </p:nvSpPr>
        <p:spPr>
          <a:xfrm>
            <a:off x="9532962" y="6171970"/>
            <a:ext cx="61005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Taken from: </a:t>
            </a:r>
            <a:br>
              <a:rPr lang="en-GB" dirty="0"/>
            </a:br>
            <a:r>
              <a:rPr lang="en-GB" dirty="0"/>
              <a:t>College of Policing (2020)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902236-E931-F547-A16E-C5FB6BEE1A9F}"/>
              </a:ext>
            </a:extLst>
          </p:cNvPr>
          <p:cNvSpPr txBox="1"/>
          <p:nvPr/>
        </p:nvSpPr>
        <p:spPr>
          <a:xfrm>
            <a:off x="328863" y="501255"/>
            <a:ext cx="6605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Golden Hour Principles </a:t>
            </a:r>
          </a:p>
        </p:txBody>
      </p:sp>
    </p:spTree>
    <p:extLst>
      <p:ext uri="{BB962C8B-B14F-4D97-AF65-F5344CB8AC3E}">
        <p14:creationId xmlns:p14="http://schemas.microsoft.com/office/powerpoint/2010/main" val="32942118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A6C4CEBD-D57A-EA46-AD59-03440FFAB9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3467" y="716365"/>
            <a:ext cx="10905066" cy="542526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822882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87D32CE-AB1B-9F4B-83FD-5E8351018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774" y="200640"/>
            <a:ext cx="10652646" cy="5758604"/>
          </a:xfrm>
          <a:prstGeom prst="rect">
            <a:avLst/>
          </a:prstGeom>
        </p:spPr>
      </p:pic>
      <p:pic>
        <p:nvPicPr>
          <p:cNvPr id="27650" name="Picture 2" descr="Thinking &amp; Awareness">
            <a:extLst>
              <a:ext uri="{FF2B5EF4-FFF2-40B4-BE49-F238E27FC236}">
                <a16:creationId xmlns:a16="http://schemas.microsoft.com/office/drawing/2014/main" id="{2E07AA0F-0A15-9C47-B697-AD4AEC2B3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6360" y="5274387"/>
            <a:ext cx="1971866" cy="110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5484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10"/>
            <a:ext cx="12192000" cy="686221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1663C-5AE2-1101-81C9-B3DF525D1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03" y="507238"/>
            <a:ext cx="3555916" cy="38458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Forensics- The real CSI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3538A-3F9F-4BA6-61E1-D1A146C85F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5703" y="4445204"/>
            <a:ext cx="3630558" cy="178112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bg1"/>
                </a:solidFill>
                <a:hlinkClick r:id="rId2"/>
              </a:rPr>
              <a:t>BBC iPlayer - Forensics: The Real CSI - Series 2: 1. An Admission of Murder</a:t>
            </a: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FE91B6A-31C3-5517-43ED-2984417F354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b="10841"/>
          <a:stretch>
            <a:fillRect/>
          </a:stretch>
        </p:blipFill>
        <p:spPr>
          <a:xfrm>
            <a:off x="5467894" y="590861"/>
            <a:ext cx="5290998" cy="529099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ln w="25400">
            <a:noFill/>
          </a:ln>
        </p:spPr>
      </p:pic>
      <p:sp>
        <p:nvSpPr>
          <p:cNvPr id="13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5" name="Graphic 212">
            <a:extLst>
              <a:ext uri="{FF2B5EF4-FFF2-40B4-BE49-F238E27FC236}">
                <a16:creationId xmlns:a16="http://schemas.microsoft.com/office/drawing/2014/main" id="{A499C65A-9B02-4D7F-BD68-CD38D8805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17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0622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1F4896D7-5AD0-4505-BCCD-82262CFE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35286" y="3429061"/>
            <a:ext cx="1861484" cy="1861513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3C04C31-4BBB-4AC5-A222-4E79BDDF6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0890F0-A440-4A5F-89E2-860A60425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9BA7632-2294-4740-BB61-DFA5017B7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025C556-497E-4B62-9131-98448B5A7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467884A-CD29-4BCE-A1A4-1E629953FC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3A1BC11-A782-4A26-87D0-76C92BAB7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787142E-1022-4109-9141-85FF9C2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63BCB7E-36CC-4105-9CDA-BFB80F3FF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6EF2588-350F-4CCE-9BF8-799EC7196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A696712-7E60-48CD-A6F8-91754B090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44E95B-2BBF-4335-BEFC-BA135EF94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D692242-534C-4A58-90D7-43A781D23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72B2EF-E5D1-46BF-B7FE-A9D174508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8805B31-6BA4-45FA-8180-436B2EC41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1B376A0-4543-4AE3-8071-5C746BADE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24AEB4-F797-4131-AD1A-BCB807B08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399A867-568D-43D3-8F17-6644C8D0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953DBA6-7A8F-4369-8F18-DC19A21B4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D9167760-8210-45B7-96C9-462EB82D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B578C99-7B91-480A-B8CA-B9FB3AF17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DF91670-E084-4B4B-9F86-75DD43CB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8FC99F2F-C73F-444D-B4BB-C02E463AB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F3FF604-A6A9-4EDC-868C-696B92122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8D6C5BB-BF17-4FE8-B611-578E8EBE9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80A8D66-3FA7-4C04-AEDC-D8F94AA43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DE9B826-6E87-4EF5-AA9D-F55BB3A21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BAEEC53-BED0-4ACB-94B4-818158D7E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0709FE3-3633-4C01-AAD6-75ADD9395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0D68B00-260E-4EFC-A1FE-8B04EB5A7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60AF8DD-D1D2-43F3-83E5-ECF20A091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7B3F103-7F53-4D5E-B9A2-DE4F0B78D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BBECD20-3735-4F14-8816-26D648091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00687DC-38D4-44B7-BA7D-D8A0BA155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3AFC6B0-2B60-47B1-B854-A02279C7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39963332-7F58-48B9-9BAB-87C986F39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42BD313-0F6E-4DC3-B8A8-861289801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253CE00-9D58-4821-B362-2552C433B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7E89086E-98CE-4697-8CE7-B2E7DB2E8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CE9357F-710D-4D3B-90C1-CF19E73F2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170ED7F2-AD38-47BC-B6A1-FF7E20AFD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2600E9C-0B0F-45ED-A2CF-DE0240B2B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07D2066-6599-4BD0-9CD5-7289EB1B8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7BF96C0D-1DEE-47F2-A950-16BC0896F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FD254ABE-505D-4C6A-9267-BFB78FBB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822BBE38-BC6F-4DDE-BD6D-2B496CE42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1046D1FA-C431-4F16-8BDD-71C614D79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CF387987-DEF1-447C-BC86-281AC0B3D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808DF01-2715-4215-81F1-B8C178304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ED7F897-8A4F-4F3D-BFB1-738BCDCA9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9B51B8B7-D508-44C3-AFC5-820557A94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7FBC6B94-2A13-4303-AE51-334E386DA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7897959-2F8E-4A05-9EA8-5B0329B57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522AB50-D351-40F4-8A88-E856C1F27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21AFD52-C13F-4A20-B1DB-13C1A9A3D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E789B3B-F514-4E02-8C1A-2F85817AA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9E473BAC-3DA1-4D63-9D6C-2B993665F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385DCF4-8F59-4838-B86C-2B3EF0BCE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EC5A02E-609A-4C39-A35D-E8D038F7C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AB67B18-1821-4367-A7B6-CC2FFF66D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DFCAC56E-4767-4984-9FE7-2C3CA57D0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A1929ED-CEB2-4C49-B2ED-A206D3793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1D632F9-2F59-4C8D-B1BC-1CB0D15C3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03B9F80B-CAEF-442C-A218-E2B069545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526A626E-CC14-4106-8AD4-DB3D81CD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CD710B8-B5DF-495F-ACEA-CFB9308CB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E550C81D-B0B8-4DB8-A12C-B62944D0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EB82E53-B337-43EB-BFF8-1466F10E8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1DCEF3A-2B54-4AA2-9BFD-57EA4A246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9F122967-34EF-4575-8E59-75D77FCD0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87EBF9D-3949-4CCE-BB87-978466834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58A1183F-B28F-4BAD-A14B-3940A6E92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81851B7-6D8F-454C-BBAA-498426069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99759A7A-483F-4DB0-8677-C6AB61E19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DD1E55B-DE82-4811-BB33-1468396D2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4B0251C-DACC-4A24-83BA-3D95F8D19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3647EF9B-D99D-48C1-B61E-19B85F47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B55DF3C-DDF0-4B01-849E-46A66346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9149238-5A44-4264-84E6-DD25E7C0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E6925C1-B440-4C1C-8829-2E6D9EE142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937B5BDB-32A7-4C47-A984-AF2316600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9B5A7D9C-91C9-49A3-8AD5-DB49632FD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C64B015D-AFCF-4AB2-AE58-A069B06D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4407931-9375-400F-88AC-C63D4E9E9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554278B7-45C8-46E4-885A-69208D598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A806AB0-FBD6-41CD-997C-A76266D37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9E2D6D-6D96-4348-954B-3657A0B0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794AABE-9C3E-4A8C-820F-0FDF65213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DBEC39D-5464-46CA-B62B-24826F1F4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1807973-667B-4780-B3AA-4ADC32DB3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70D793C-C9EE-467B-8385-42B6905A0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94695A53-78EB-4811-8BBC-4707F3016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0576416F-0C2E-4D01-9357-5C73ADF85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A091FE22-8667-4F89-A333-BA9A0917E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CB779008-969D-4FA8-BB6C-3BBBCF919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DAF3B96-0DFB-44BA-959D-BF9643FFE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F66F5FF-98B2-4453-8175-EB602A6A0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51D9683-9D41-4058-B90B-99146FC2F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0907098D-1005-4522-BA21-F1534CBA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5BFEF082-7E02-4ED8-B9D1-F0FC47FEC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4429C269-222E-4EFB-97B9-08FA243CE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FC460F7F-5702-4281-850B-59E4182A7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A329057C-293F-4933-9DEA-2463E66D4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274CBA8-6253-4229-AC37-1D7126639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7ABAAD2-23FD-4AF4-8506-3CDDC5607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7A85620-3B33-477A-949C-3F221DCC2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247316E-E815-4CE3-9EC0-8DC8391EB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D047E26-5A98-4B49-A453-C71D89450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40C95BF-A85B-4251-A817-35A7B4F71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A4FDA2F-E340-40E6-8678-8F4F9EB3D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D94A3796-87FD-436D-8309-857F9B489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B20BE68-41F5-4E59-87CD-A8654B123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FD87938-B42E-45E5-ABB8-936E00A24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A46A837-6AA3-4099-8055-251ED6D7D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B9D871B1-B4D0-4667-B5FA-21AE12E50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477E102A-1E9D-44C8-9DA0-1B4B61444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42DB4921-ECFC-42CD-B91B-56AB1FE26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3156177C-2880-4AAF-BFC7-C3EA4AD09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7C807E0-34AB-4AC3-A674-D7E438C60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93AD80AB-575A-4D50-A561-CE310E06B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E4C11A99-7E93-4B54-B1CE-D90D45325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25A3E814-2D04-4881-B9E9-81ADDC0C9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073D9FB4-F4AF-4974-A734-C9300D21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081A1414-A8F5-43F1-BA51-B058EF2C0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41588DC-3C7F-4695-A42A-B5ABEA8B5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3884DF6D-4C87-4B4A-A918-B3F3C8BE3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CF26F2A0-B8D0-48D4-A9A9-BEB75CFF1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A9177E1-A6DC-4200-9D85-31A348E02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7DA218E3-83A8-45E8-B2E3-4B693606C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E51433-E260-493C-8A94-FCE7FD9B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3A74FFD3-BE5F-435D-AC22-825B6E049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3420F88-93EB-4790-A2BD-EFF61E77B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3875302B-159F-4E81-AD49-154BAA8F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BE9966CE-BC06-4CEB-877D-34D9D1C2E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889924EA-8A9B-4ED5-8CF2-E184EE89D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00C1FB1-E227-40EE-A773-071D080B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4F26B5D-6E35-40E8-90DF-FD65CB33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9D8F05-F701-45A6-9377-454642C21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5F57ACF8-D510-4715-B964-20D9805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1053CDD-687F-481B-86FB-56DA74C55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76B24CA5-1578-43AE-8ED8-CB9F7EA62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3208550-AB5B-4E2B-914A-270D3016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4120D7E-20EE-4413-A541-781EA435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9C0CC66E-BFF1-47FD-8C37-092016FBE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09D9AD44-3983-44A2-9DBA-6C5FF3C47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71915592-B946-43D1-AE24-B72B17FC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AC48622-C7DC-416F-B14F-AB0C6A3EF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C122E9A7-0590-453C-AC3A-88265131C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78246847-0B72-46B3-9243-7A7B92E21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07FF669-6E9C-47DF-A1A0-667669279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06905CAD-DCDC-4965-969E-3BA793FCA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7E82B7F4-81C1-4A48-A3C9-B9DE741C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3D306B7-0050-4206-8020-D3F81BC46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E50823B-85BA-4734-A0E5-99F2D027C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F26CEA8-889B-4F33-AE59-91F66E1602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E64E5726-D6A2-4541-9EB4-0D455BFB1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5A9478C-31E8-4C23-856A-5B4D6936B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4D55AFD-7163-47DF-8918-6BCF397B5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20C5BF88-D776-4C9B-89BD-85EE0DCE8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0A0347C6-25EE-4289-B805-750B30ABB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C83C9E0-7820-4EA4-B9AA-AD6E0719F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7E1B6DEA-553D-4733-9A45-3A28D118B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E647149-B885-4A7D-B57E-A9762FF95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3FFCDDD6-EA47-4BA4-914F-B4AD52A7D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8C5FC42-4A56-48D7-9C6F-EE6973256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E58746BA-672F-48B8-BA1D-E317498C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5C60814-753C-4243-BD88-443E240D6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174EB8C9-709B-42D9-9948-434CAA5E0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786AB5B1-D0D7-4FE2-9A7D-BF9C01F7D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18E7606-3FC9-4354-BCF8-A980AE6DF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03269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8A463DC-FEE8-2F9D-5FD2-00203DA135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C13352-39F2-DCDC-6831-BCADC887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3B556-D870-C87B-F7BD-E7063C5F0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70824" y="243751"/>
            <a:ext cx="7489492" cy="825273"/>
          </a:xfrm>
        </p:spPr>
        <p:txBody>
          <a:bodyPr>
            <a:normAutofit fontScale="90000"/>
          </a:bodyPr>
          <a:lstStyle/>
          <a:p>
            <a:pPr algn="r"/>
            <a:r>
              <a:rPr lang="en-GB" sz="8000" dirty="0">
                <a:cs typeface="Calibri Light"/>
              </a:rPr>
              <a:t>To conclude</a:t>
            </a:r>
            <a:endParaRPr lang="en-GB" sz="8000" dirty="0">
              <a:ea typeface="Calibri Light"/>
              <a:cs typeface="Calibri Ligh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F8B03B-5728-AB6B-1972-F21F65FFD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FE08E5-7C6A-EC47-D36C-FC32731440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34473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4372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1049</Words>
  <Application>Microsoft Office PowerPoint</Application>
  <PresentationFormat>Widescreen</PresentationFormat>
  <Paragraphs>194</Paragraphs>
  <Slides>25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Helvetica Neue</vt:lpstr>
      <vt:lpstr>Arial</vt:lpstr>
      <vt:lpstr>Calibri</vt:lpstr>
      <vt:lpstr>Calibri Light</vt:lpstr>
      <vt:lpstr>office theme</vt:lpstr>
      <vt:lpstr>Forensics continued….</vt:lpstr>
      <vt:lpstr>Impressions</vt:lpstr>
      <vt:lpstr>DNA Evidence </vt:lpstr>
      <vt:lpstr>Finger Marks </vt:lpstr>
      <vt:lpstr>Firearms</vt:lpstr>
      <vt:lpstr>Managing Scenes </vt:lpstr>
      <vt:lpstr>Scene Control </vt:lpstr>
      <vt:lpstr>Identifying Scenes… </vt:lpstr>
      <vt:lpstr>PowerPoint Presentation</vt:lpstr>
      <vt:lpstr>Releasing the scene </vt:lpstr>
      <vt:lpstr>PowerPoint Presentation</vt:lpstr>
      <vt:lpstr>PowerPoint Presentation</vt:lpstr>
      <vt:lpstr>Preserving the scene  </vt:lpstr>
      <vt:lpstr>Areas of discussion…</vt:lpstr>
      <vt:lpstr>PowerPoint Presentation</vt:lpstr>
      <vt:lpstr>Think: Recovery and Continuity of Evidence</vt:lpstr>
      <vt:lpstr>Think: Recovery and Continuity of Evidence</vt:lpstr>
      <vt:lpstr>The Role of a Crime Scene Investigation (CSI)</vt:lpstr>
      <vt:lpstr>PowerPoint Presentation</vt:lpstr>
      <vt:lpstr>“The Golden Hour” </vt:lpstr>
      <vt:lpstr>PowerPoint Presentation</vt:lpstr>
      <vt:lpstr>PowerPoint Presentation</vt:lpstr>
      <vt:lpstr>PowerPoint Presentation</vt:lpstr>
      <vt:lpstr>Forensics- The real CSI</vt:lpstr>
      <vt:lpstr>To conclude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Melanie Thomas</dc:creator>
  <cp:lastModifiedBy>Melanie Thomas</cp:lastModifiedBy>
  <cp:revision>83</cp:revision>
  <dcterms:created xsi:type="dcterms:W3CDTF">2024-01-31T11:07:41Z</dcterms:created>
  <dcterms:modified xsi:type="dcterms:W3CDTF">2026-02-13T15:24:54Z</dcterms:modified>
</cp:coreProperties>
</file>