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3"/>
  </p:notesMasterIdLst>
  <p:handoutMasterIdLst>
    <p:handoutMasterId r:id="rId14"/>
  </p:handoutMasterIdLst>
  <p:sldIdLst>
    <p:sldId id="284" r:id="rId2"/>
    <p:sldId id="285" r:id="rId3"/>
    <p:sldId id="286" r:id="rId4"/>
    <p:sldId id="287" r:id="rId5"/>
    <p:sldId id="288" r:id="rId6"/>
    <p:sldId id="289" r:id="rId7"/>
    <p:sldId id="290" r:id="rId8"/>
    <p:sldId id="291" r:id="rId9"/>
    <p:sldId id="293" r:id="rId10"/>
    <p:sldId id="294" r:id="rId11"/>
    <p:sldId id="292" r:id="rId12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endParaRPr lang="en-US" smtClean="0"/>
          </a:p>
          <a:p>
            <a:r>
              <a:rPr lang="en-US" smtClean="0"/>
              <a:t>November 2018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584" y="1628800"/>
            <a:ext cx="7772400" cy="1143000"/>
          </a:xfrm>
        </p:spPr>
        <p:txBody>
          <a:bodyPr/>
          <a:lstStyle/>
          <a:p>
            <a:r>
              <a:rPr lang="en-US" b="1" dirty="0" smtClean="0"/>
              <a:t>Topic 6 – Triggers Exercise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2688" y="2017712"/>
            <a:ext cx="7772400" cy="4651647"/>
          </a:xfrm>
        </p:spPr>
        <p:txBody>
          <a:bodyPr/>
          <a:lstStyle/>
          <a:p>
            <a:r>
              <a:rPr lang="en-GB" sz="2800" dirty="0" smtClean="0"/>
              <a:t>Nine plus One Bowling is recording the scores for individual players;</a:t>
            </a:r>
          </a:p>
          <a:p>
            <a:r>
              <a:rPr lang="en-GB" sz="2800" dirty="0" smtClean="0"/>
              <a:t>Scores are initially inserted into a PostgreSQL database table by players themselves;</a:t>
            </a:r>
          </a:p>
          <a:p>
            <a:r>
              <a:rPr lang="en-GB" sz="2800" dirty="0" smtClean="0"/>
              <a:t>There have been complaints that the records are being changed after they are being certified as correct;</a:t>
            </a:r>
          </a:p>
          <a:p>
            <a:r>
              <a:rPr lang="en-GB" sz="2800" dirty="0" smtClean="0"/>
              <a:t>Therefore, in addition to the main table there will be an additional auditing table controlled from a trigger.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66493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Create the frame table;</a:t>
            </a:r>
          </a:p>
          <a:p>
            <a:r>
              <a:rPr lang="en-GB" dirty="0" smtClean="0"/>
              <a:t>Create the </a:t>
            </a:r>
            <a:r>
              <a:rPr lang="en-GB" dirty="0" err="1" smtClean="0"/>
              <a:t>frame_audit</a:t>
            </a:r>
            <a:r>
              <a:rPr lang="en-GB" dirty="0" smtClean="0"/>
              <a:t> table;</a:t>
            </a:r>
          </a:p>
          <a:p>
            <a:r>
              <a:rPr lang="en-GB" dirty="0" smtClean="0"/>
              <a:t>Create an appropriate Function to write changes on Insert, Update and Delete of the frame table to the </a:t>
            </a:r>
            <a:r>
              <a:rPr lang="en-GB" dirty="0" err="1" smtClean="0"/>
              <a:t>frame_audit</a:t>
            </a:r>
            <a:r>
              <a:rPr lang="en-GB" dirty="0" smtClean="0"/>
              <a:t> table;</a:t>
            </a:r>
          </a:p>
          <a:p>
            <a:r>
              <a:rPr lang="en-GB" dirty="0" smtClean="0"/>
              <a:t>Create the Trigger to accompany the above Function;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531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Frame Table Structure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060848"/>
            <a:ext cx="7704856" cy="4797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7413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Frame_Audit</a:t>
            </a:r>
            <a:r>
              <a:rPr lang="en-GB" dirty="0" smtClean="0"/>
              <a:t> Table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2060848"/>
            <a:ext cx="7488832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901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03920"/>
          </a:xfrm>
        </p:spPr>
        <p:txBody>
          <a:bodyPr/>
          <a:lstStyle/>
          <a:p>
            <a:r>
              <a:rPr lang="en-GB" dirty="0" smtClean="0"/>
              <a:t>Function Creation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980728"/>
            <a:ext cx="7704856" cy="5544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0885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Creation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2348880"/>
            <a:ext cx="7272808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989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in Action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0987" y="1988840"/>
            <a:ext cx="8064896" cy="11521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987" y="3429000"/>
            <a:ext cx="7547437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7145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in Action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8" y="2060848"/>
            <a:ext cx="5389331" cy="17862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9822" y="4107754"/>
            <a:ext cx="7368602" cy="1337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232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Trigger in Action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2204864"/>
            <a:ext cx="6194073" cy="139610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138" y="3861048"/>
            <a:ext cx="7520286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275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Checking the </a:t>
            </a:r>
            <a:r>
              <a:rPr lang="en-GB" dirty="0" err="1" smtClean="0"/>
              <a:t>Frame_Auditing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420888"/>
            <a:ext cx="8496944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652499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1472214726</TotalTime>
  <Words>140</Words>
  <Application>Microsoft Office PowerPoint</Application>
  <PresentationFormat>On-screen Show (4:3)</PresentationFormat>
  <Paragraphs>26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MS PGothic</vt:lpstr>
      <vt:lpstr>MS PGothic</vt:lpstr>
      <vt:lpstr>Tahoma</vt:lpstr>
      <vt:lpstr>Wingdings</vt:lpstr>
      <vt:lpstr>Blends</vt:lpstr>
      <vt:lpstr>Topic 6 – Triggers Exercise</vt:lpstr>
      <vt:lpstr>Case Study</vt:lpstr>
      <vt:lpstr>Task</vt:lpstr>
      <vt:lpstr>Frame Table Structure</vt:lpstr>
      <vt:lpstr>Frame_Audit Table</vt:lpstr>
      <vt:lpstr>Function Creation</vt:lpstr>
      <vt:lpstr>Trigger Creation</vt:lpstr>
      <vt:lpstr>Trigger in Action</vt:lpstr>
      <vt:lpstr>Trigger in Action</vt:lpstr>
      <vt:lpstr>Trigger in Action</vt:lpstr>
      <vt:lpstr>Checking the Frame_Auditing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Hole, Stephen</cp:lastModifiedBy>
  <cp:revision>45</cp:revision>
  <cp:lastPrinted>2018-10-31T08:24:02Z</cp:lastPrinted>
  <dcterms:created xsi:type="dcterms:W3CDTF">1996-12-09T10:09:10Z</dcterms:created>
  <dcterms:modified xsi:type="dcterms:W3CDTF">2018-11-14T12:41:55Z</dcterms:modified>
</cp:coreProperties>
</file>