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3" r:id="rId6"/>
    <p:sldId id="280" r:id="rId7"/>
    <p:sldId id="283" r:id="rId8"/>
    <p:sldId id="277" r:id="rId9"/>
    <p:sldId id="264" r:id="rId10"/>
    <p:sldId id="284" r:id="rId11"/>
    <p:sldId id="271" r:id="rId12"/>
    <p:sldId id="282" r:id="rId13"/>
    <p:sldId id="274" r:id="rId14"/>
    <p:sldId id="269" r:id="rId15"/>
    <p:sldId id="272" r:id="rId16"/>
    <p:sldId id="265" r:id="rId17"/>
    <p:sldId id="273" r:id="rId18"/>
    <p:sldId id="279" r:id="rId19"/>
    <p:sldId id="261" r:id="rId20"/>
    <p:sldId id="281"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9433F-6E8F-0BF8-B8E2-DEB93E5DC2EF}" v="6212" dt="2022-02-26T13:31:56.201"/>
    <p1510:client id="{90ACAADA-669D-2BF9-62C9-1F0EC55C7BE9}" v="320" dt="2022-02-23T18:15:39.372"/>
    <p1510:client id="{A1811C5D-4798-15A5-03D1-4EDFEE7B0F29}" v="1129" dt="2022-02-23T23:18:21.210"/>
    <p1510:client id="{AF222D20-F20B-3E39-E323-7876485503B9}" v="5" dt="2022-03-01T11:56:15.155"/>
    <p1510:client id="{C4D0B73F-E273-D1F1-3664-0D318A1DF70C}" v="247" dt="2022-02-22T19:37:16.344"/>
    <p1510:client id="{CB03006E-18FA-AC24-4546-09694EC3BA39}" v="3300" dt="2022-03-01T11:45:47.101"/>
    <p1510:client id="{E03DFA7E-7E51-6CE2-2DCD-B3B7FFDF8879}" v="33" dt="2022-02-23T12:08:36.188"/>
    <p1510:client id="{E0A2D964-1A50-A2BB-9A71-B1172DB29118}" v="5892" dt="2022-03-01T01:44:17.167"/>
    <p1510:client id="{E50A10F2-F2EB-C8CC-6D2C-345C6336FDDF}" v="3715" dt="2022-02-27T16:01:41.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John (1922966)" userId="S::1922966@student.uwtsd.ac.uk::72571caf-ad3a-49a1-9ade-f596ce0d234b" providerId="AD" clId="Web-{E50A10F2-F2EB-C8CC-6D2C-345C6336FDDF}"/>
    <pc:docChg chg="addSld delSld modSld">
      <pc:chgData name="Rachel John (1922966)" userId="S::1922966@student.uwtsd.ac.uk::72571caf-ad3a-49a1-9ade-f596ce0d234b" providerId="AD" clId="Web-{E50A10F2-F2EB-C8CC-6D2C-345C6336FDDF}" dt="2022-02-27T16:01:41.697" v="3530" actId="20577"/>
      <pc:docMkLst>
        <pc:docMk/>
      </pc:docMkLst>
      <pc:sldChg chg="delSp modSp">
        <pc:chgData name="Rachel John (1922966)" userId="S::1922966@student.uwtsd.ac.uk::72571caf-ad3a-49a1-9ade-f596ce0d234b" providerId="AD" clId="Web-{E50A10F2-F2EB-C8CC-6D2C-345C6336FDDF}" dt="2022-02-27T15:23:12.001" v="2916" actId="20577"/>
        <pc:sldMkLst>
          <pc:docMk/>
          <pc:sldMk cId="2726815707" sldId="258"/>
        </pc:sldMkLst>
        <pc:spChg chg="mod">
          <ac:chgData name="Rachel John (1922966)" userId="S::1922966@student.uwtsd.ac.uk::72571caf-ad3a-49a1-9ade-f596ce0d234b" providerId="AD" clId="Web-{E50A10F2-F2EB-C8CC-6D2C-345C6336FDDF}" dt="2022-02-27T13:41:13.508" v="2449" actId="20577"/>
          <ac:spMkLst>
            <pc:docMk/>
            <pc:sldMk cId="2726815707" sldId="258"/>
            <ac:spMk id="2" creationId="{82CD6F3F-AF9E-4EDF-A94C-0C74C1E60C09}"/>
          </ac:spMkLst>
        </pc:spChg>
        <pc:spChg chg="mod">
          <ac:chgData name="Rachel John (1922966)" userId="S::1922966@student.uwtsd.ac.uk::72571caf-ad3a-49a1-9ade-f596ce0d234b" providerId="AD" clId="Web-{E50A10F2-F2EB-C8CC-6D2C-345C6336FDDF}" dt="2022-02-27T15:23:12.001" v="2916" actId="20577"/>
          <ac:spMkLst>
            <pc:docMk/>
            <pc:sldMk cId="2726815707" sldId="258"/>
            <ac:spMk id="3" creationId="{67830C25-8EC4-4585-AFF7-EA38D3EA8C32}"/>
          </ac:spMkLst>
        </pc:spChg>
        <pc:spChg chg="del mod">
          <ac:chgData name="Rachel John (1922966)" userId="S::1922966@student.uwtsd.ac.uk::72571caf-ad3a-49a1-9ade-f596ce0d234b" providerId="AD" clId="Web-{E50A10F2-F2EB-C8CC-6D2C-345C6336FDDF}" dt="2022-02-27T13:03:51.813" v="2024"/>
          <ac:spMkLst>
            <pc:docMk/>
            <pc:sldMk cId="2726815707" sldId="258"/>
            <ac:spMk id="7" creationId="{2121EF2B-B1FC-46FB-9010-FE04B7351E41}"/>
          </ac:spMkLst>
        </pc:spChg>
        <pc:picChg chg="del">
          <ac:chgData name="Rachel John (1922966)" userId="S::1922966@student.uwtsd.ac.uk::72571caf-ad3a-49a1-9ade-f596ce0d234b" providerId="AD" clId="Web-{E50A10F2-F2EB-C8CC-6D2C-345C6336FDDF}" dt="2022-02-27T13:02:58.109" v="2020"/>
          <ac:picMkLst>
            <pc:docMk/>
            <pc:sldMk cId="2726815707" sldId="258"/>
            <ac:picMk id="6" creationId="{21594D40-54B8-48C7-A9C0-13BD5AE0AB20}"/>
          </ac:picMkLst>
        </pc:picChg>
      </pc:sldChg>
      <pc:sldChg chg="modSp">
        <pc:chgData name="Rachel John (1922966)" userId="S::1922966@student.uwtsd.ac.uk::72571caf-ad3a-49a1-9ade-f596ce0d234b" providerId="AD" clId="Web-{E50A10F2-F2EB-C8CC-6D2C-345C6336FDDF}" dt="2022-02-27T11:39:29.873" v="708" actId="20577"/>
        <pc:sldMkLst>
          <pc:docMk/>
          <pc:sldMk cId="4145289488" sldId="259"/>
        </pc:sldMkLst>
        <pc:spChg chg="mod">
          <ac:chgData name="Rachel John (1922966)" userId="S::1922966@student.uwtsd.ac.uk::72571caf-ad3a-49a1-9ade-f596ce0d234b" providerId="AD" clId="Web-{E50A10F2-F2EB-C8CC-6D2C-345C6336FDDF}" dt="2022-02-27T11:39:29.873" v="708" actId="20577"/>
          <ac:spMkLst>
            <pc:docMk/>
            <pc:sldMk cId="4145289488" sldId="259"/>
            <ac:spMk id="3" creationId="{A029D7D0-6CBF-40DF-84BC-90A3F4417593}"/>
          </ac:spMkLst>
        </pc:spChg>
      </pc:sldChg>
      <pc:sldChg chg="modSp">
        <pc:chgData name="Rachel John (1922966)" userId="S::1922966@student.uwtsd.ac.uk::72571caf-ad3a-49a1-9ade-f596ce0d234b" providerId="AD" clId="Web-{E50A10F2-F2EB-C8CC-6D2C-345C6336FDDF}" dt="2022-02-27T15:57:48.338" v="3450" actId="20577"/>
        <pc:sldMkLst>
          <pc:docMk/>
          <pc:sldMk cId="3877553402" sldId="261"/>
        </pc:sldMkLst>
        <pc:spChg chg="mod">
          <ac:chgData name="Rachel John (1922966)" userId="S::1922966@student.uwtsd.ac.uk::72571caf-ad3a-49a1-9ade-f596ce0d234b" providerId="AD" clId="Web-{E50A10F2-F2EB-C8CC-6D2C-345C6336FDDF}" dt="2022-02-27T15:57:48.338" v="3450" actId="20577"/>
          <ac:spMkLst>
            <pc:docMk/>
            <pc:sldMk cId="3877553402" sldId="261"/>
            <ac:spMk id="3" creationId="{5219594C-1290-436B-96B0-C9F86FBAA070}"/>
          </ac:spMkLst>
        </pc:spChg>
      </pc:sldChg>
      <pc:sldChg chg="modSp">
        <pc:chgData name="Rachel John (1922966)" userId="S::1922966@student.uwtsd.ac.uk::72571caf-ad3a-49a1-9ade-f596ce0d234b" providerId="AD" clId="Web-{E50A10F2-F2EB-C8CC-6D2C-345C6336FDDF}" dt="2022-02-27T11:25:49.239" v="344"/>
        <pc:sldMkLst>
          <pc:docMk/>
          <pc:sldMk cId="2192670901" sldId="263"/>
        </pc:sldMkLst>
        <pc:spChg chg="mod">
          <ac:chgData name="Rachel John (1922966)" userId="S::1922966@student.uwtsd.ac.uk::72571caf-ad3a-49a1-9ade-f596ce0d234b" providerId="AD" clId="Web-{E50A10F2-F2EB-C8CC-6D2C-345C6336FDDF}" dt="2022-02-27T11:22:07.904" v="205" actId="14100"/>
          <ac:spMkLst>
            <pc:docMk/>
            <pc:sldMk cId="2192670901" sldId="263"/>
            <ac:spMk id="2" creationId="{5DE6B433-7C38-4EFD-9BF2-54BC48EBCD9E}"/>
          </ac:spMkLst>
        </pc:spChg>
        <pc:spChg chg="mod">
          <ac:chgData name="Rachel John (1922966)" userId="S::1922966@student.uwtsd.ac.uk::72571caf-ad3a-49a1-9ade-f596ce0d234b" providerId="AD" clId="Web-{E50A10F2-F2EB-C8CC-6D2C-345C6336FDDF}" dt="2022-02-27T11:25:29.082" v="341" actId="20577"/>
          <ac:spMkLst>
            <pc:docMk/>
            <pc:sldMk cId="2192670901" sldId="263"/>
            <ac:spMk id="3" creationId="{75876585-A9B8-413A-9216-00F780FE292A}"/>
          </ac:spMkLst>
        </pc:spChg>
        <pc:graphicFrameChg chg="mod modGraphic">
          <ac:chgData name="Rachel John (1922966)" userId="S::1922966@student.uwtsd.ac.uk::72571caf-ad3a-49a1-9ade-f596ce0d234b" providerId="AD" clId="Web-{E50A10F2-F2EB-C8CC-6D2C-345C6336FDDF}" dt="2022-02-27T11:25:49.239" v="344"/>
          <ac:graphicFrameMkLst>
            <pc:docMk/>
            <pc:sldMk cId="2192670901" sldId="263"/>
            <ac:graphicFrameMk id="5" creationId="{27BD2D6B-F177-4F4E-87E9-6AB027EB3A1C}"/>
          </ac:graphicFrameMkLst>
        </pc:graphicFrameChg>
      </pc:sldChg>
      <pc:sldChg chg="modSp">
        <pc:chgData name="Rachel John (1922966)" userId="S::1922966@student.uwtsd.ac.uk::72571caf-ad3a-49a1-9ade-f596ce0d234b" providerId="AD" clId="Web-{E50A10F2-F2EB-C8CC-6D2C-345C6336FDDF}" dt="2022-02-27T15:43:02.459" v="3205" actId="14100"/>
        <pc:sldMkLst>
          <pc:docMk/>
          <pc:sldMk cId="3938032967" sldId="265"/>
        </pc:sldMkLst>
        <pc:spChg chg="mod">
          <ac:chgData name="Rachel John (1922966)" userId="S::1922966@student.uwtsd.ac.uk::72571caf-ad3a-49a1-9ade-f596ce0d234b" providerId="AD" clId="Web-{E50A10F2-F2EB-C8CC-6D2C-345C6336FDDF}" dt="2022-02-27T15:43:02.459" v="3205" actId="14100"/>
          <ac:spMkLst>
            <pc:docMk/>
            <pc:sldMk cId="3938032967" sldId="265"/>
            <ac:spMk id="3" creationId="{A25CFA4B-8184-4B0B-9730-0C3C0E8CC42A}"/>
          </ac:spMkLst>
        </pc:spChg>
      </pc:sldChg>
      <pc:sldChg chg="del">
        <pc:chgData name="Rachel John (1922966)" userId="S::1922966@student.uwtsd.ac.uk::72571caf-ad3a-49a1-9ade-f596ce0d234b" providerId="AD" clId="Web-{E50A10F2-F2EB-C8CC-6D2C-345C6336FDDF}" dt="2022-02-27T15:42:51.505" v="3204"/>
        <pc:sldMkLst>
          <pc:docMk/>
          <pc:sldMk cId="282657546" sldId="268"/>
        </pc:sldMkLst>
      </pc:sldChg>
      <pc:sldChg chg="modSp">
        <pc:chgData name="Rachel John (1922966)" userId="S::1922966@student.uwtsd.ac.uk::72571caf-ad3a-49a1-9ade-f596ce0d234b" providerId="AD" clId="Web-{E50A10F2-F2EB-C8CC-6D2C-345C6336FDDF}" dt="2022-02-27T16:01:41.697" v="3530" actId="20577"/>
        <pc:sldMkLst>
          <pc:docMk/>
          <pc:sldMk cId="492630022" sldId="269"/>
        </pc:sldMkLst>
        <pc:spChg chg="mod">
          <ac:chgData name="Rachel John (1922966)" userId="S::1922966@student.uwtsd.ac.uk::72571caf-ad3a-49a1-9ade-f596ce0d234b" providerId="AD" clId="Web-{E50A10F2-F2EB-C8CC-6D2C-345C6336FDDF}" dt="2022-02-27T16:01:41.697" v="3530" actId="20577"/>
          <ac:spMkLst>
            <pc:docMk/>
            <pc:sldMk cId="492630022" sldId="269"/>
            <ac:spMk id="3" creationId="{2D2902B8-29A9-469B-A059-205765503E39}"/>
          </ac:spMkLst>
        </pc:spChg>
      </pc:sldChg>
      <pc:sldChg chg="modSp">
        <pc:chgData name="Rachel John (1922966)" userId="S::1922966@student.uwtsd.ac.uk::72571caf-ad3a-49a1-9ade-f596ce0d234b" providerId="AD" clId="Web-{E50A10F2-F2EB-C8CC-6D2C-345C6336FDDF}" dt="2022-02-27T15:28:06.882" v="2948" actId="14100"/>
        <pc:sldMkLst>
          <pc:docMk/>
          <pc:sldMk cId="2369667585" sldId="270"/>
        </pc:sldMkLst>
        <pc:spChg chg="mod">
          <ac:chgData name="Rachel John (1922966)" userId="S::1922966@student.uwtsd.ac.uk::72571caf-ad3a-49a1-9ade-f596ce0d234b" providerId="AD" clId="Web-{E50A10F2-F2EB-C8CC-6D2C-345C6336FDDF}" dt="2022-02-27T15:28:06.882" v="2948" actId="14100"/>
          <ac:spMkLst>
            <pc:docMk/>
            <pc:sldMk cId="2369667585" sldId="270"/>
            <ac:spMk id="3" creationId="{190E2698-A49A-4E89-86B5-59DF7E9FCACF}"/>
          </ac:spMkLst>
        </pc:spChg>
      </pc:sldChg>
      <pc:sldChg chg="addSp delSp modSp mod setBg setClrOvrMap">
        <pc:chgData name="Rachel John (1922966)" userId="S::1922966@student.uwtsd.ac.uk::72571caf-ad3a-49a1-9ade-f596ce0d234b" providerId="AD" clId="Web-{E50A10F2-F2EB-C8CC-6D2C-345C6336FDDF}" dt="2022-02-27T15:27:46.927" v="2947" actId="20577"/>
        <pc:sldMkLst>
          <pc:docMk/>
          <pc:sldMk cId="4123855023" sldId="271"/>
        </pc:sldMkLst>
        <pc:spChg chg="mod">
          <ac:chgData name="Rachel John (1922966)" userId="S::1922966@student.uwtsd.ac.uk::72571caf-ad3a-49a1-9ade-f596ce0d234b" providerId="AD" clId="Web-{E50A10F2-F2EB-C8CC-6D2C-345C6336FDDF}" dt="2022-02-27T12:08:53.115" v="1123" actId="14100"/>
          <ac:spMkLst>
            <pc:docMk/>
            <pc:sldMk cId="4123855023" sldId="271"/>
            <ac:spMk id="2" creationId="{5EF4D4D5-E620-42E9-A3D1-6A3A1432CCE1}"/>
          </ac:spMkLst>
        </pc:spChg>
        <pc:spChg chg="mod ord">
          <ac:chgData name="Rachel John (1922966)" userId="S::1922966@student.uwtsd.ac.uk::72571caf-ad3a-49a1-9ade-f596ce0d234b" providerId="AD" clId="Web-{E50A10F2-F2EB-C8CC-6D2C-345C6336FDDF}" dt="2022-02-27T15:27:46.927" v="2947" actId="20577"/>
          <ac:spMkLst>
            <pc:docMk/>
            <pc:sldMk cId="4123855023" sldId="271"/>
            <ac:spMk id="3" creationId="{85000464-A01E-4983-88EB-F85CC4BAADB2}"/>
          </ac:spMkLst>
        </pc:spChg>
        <pc:spChg chg="add del mod">
          <ac:chgData name="Rachel John (1922966)" userId="S::1922966@student.uwtsd.ac.uk::72571caf-ad3a-49a1-9ade-f596ce0d234b" providerId="AD" clId="Web-{E50A10F2-F2EB-C8CC-6D2C-345C6336FDDF}" dt="2022-02-27T13:26:27.291" v="2186" actId="1076"/>
          <ac:spMkLst>
            <pc:docMk/>
            <pc:sldMk cId="4123855023" sldId="271"/>
            <ac:spMk id="5" creationId="{BBAC9361-C5BF-454B-8569-3B6852A26836}"/>
          </ac:spMkLst>
        </pc:spChg>
        <pc:spChg chg="add mod">
          <ac:chgData name="Rachel John (1922966)" userId="S::1922966@student.uwtsd.ac.uk::72571caf-ad3a-49a1-9ade-f596ce0d234b" providerId="AD" clId="Web-{E50A10F2-F2EB-C8CC-6D2C-345C6336FDDF}" dt="2022-02-27T13:24:04.490" v="2174" actId="1076"/>
          <ac:spMkLst>
            <pc:docMk/>
            <pc:sldMk cId="4123855023" sldId="271"/>
            <ac:spMk id="7" creationId="{A07CCD69-523E-4370-A290-1ECA13CFA3D4}"/>
          </ac:spMkLst>
        </pc:spChg>
        <pc:spChg chg="del">
          <ac:chgData name="Rachel John (1922966)" userId="S::1922966@student.uwtsd.ac.uk::72571caf-ad3a-49a1-9ade-f596ce0d234b" providerId="AD" clId="Web-{E50A10F2-F2EB-C8CC-6D2C-345C6336FDDF}" dt="2022-02-27T12:07:36.503" v="1112"/>
          <ac:spMkLst>
            <pc:docMk/>
            <pc:sldMk cId="4123855023" sldId="271"/>
            <ac:spMk id="8" creationId="{0D9B8FD4-CDEB-4EB4-B4DE-C89E11938958}"/>
          </ac:spMkLst>
        </pc:spChg>
        <pc:spChg chg="add del mod">
          <ac:chgData name="Rachel John (1922966)" userId="S::1922966@student.uwtsd.ac.uk::72571caf-ad3a-49a1-9ade-f596ce0d234b" providerId="AD" clId="Web-{E50A10F2-F2EB-C8CC-6D2C-345C6336FDDF}" dt="2022-02-27T13:22:28.050" v="2160"/>
          <ac:spMkLst>
            <pc:docMk/>
            <pc:sldMk cId="4123855023" sldId="271"/>
            <ac:spMk id="9" creationId="{F7445284-2282-4D2C-A5B1-984B16510A09}"/>
          </ac:spMkLst>
        </pc:spChg>
        <pc:spChg chg="del">
          <ac:chgData name="Rachel John (1922966)" userId="S::1922966@student.uwtsd.ac.uk::72571caf-ad3a-49a1-9ade-f596ce0d234b" providerId="AD" clId="Web-{E50A10F2-F2EB-C8CC-6D2C-345C6336FDDF}" dt="2022-02-27T12:07:36.503" v="1112"/>
          <ac:spMkLst>
            <pc:docMk/>
            <pc:sldMk cId="4123855023" sldId="271"/>
            <ac:spMk id="10" creationId="{5A2E3D1D-9E9F-4739-BA14-D4D7FA9FBDD1}"/>
          </ac:spMkLst>
        </pc:spChg>
        <pc:spChg chg="add del mod">
          <ac:chgData name="Rachel John (1922966)" userId="S::1922966@student.uwtsd.ac.uk::72571caf-ad3a-49a1-9ade-f596ce0d234b" providerId="AD" clId="Web-{E50A10F2-F2EB-C8CC-6D2C-345C6336FDDF}" dt="2022-02-27T13:23:12.770" v="2164"/>
          <ac:spMkLst>
            <pc:docMk/>
            <pc:sldMk cId="4123855023" sldId="271"/>
            <ac:spMk id="11" creationId="{A507638D-D263-4211-A48A-7BC0733C88D1}"/>
          </ac:spMkLst>
        </pc:spChg>
        <pc:spChg chg="del">
          <ac:chgData name="Rachel John (1922966)" userId="S::1922966@student.uwtsd.ac.uk::72571caf-ad3a-49a1-9ade-f596ce0d234b" providerId="AD" clId="Web-{E50A10F2-F2EB-C8CC-6D2C-345C6336FDDF}" dt="2022-02-27T12:07:36.503" v="1112"/>
          <ac:spMkLst>
            <pc:docMk/>
            <pc:sldMk cId="4123855023" sldId="271"/>
            <ac:spMk id="12" creationId="{1FFB365B-E9DC-4859-B8AB-CB83EEBE4E28}"/>
          </ac:spMkLst>
        </pc:spChg>
        <pc:spChg chg="del">
          <ac:chgData name="Rachel John (1922966)" userId="S::1922966@student.uwtsd.ac.uk::72571caf-ad3a-49a1-9ade-f596ce0d234b" providerId="AD" clId="Web-{E50A10F2-F2EB-C8CC-6D2C-345C6336FDDF}" dt="2022-02-27T12:07:36.503" v="1112"/>
          <ac:spMkLst>
            <pc:docMk/>
            <pc:sldMk cId="4123855023" sldId="271"/>
            <ac:spMk id="14" creationId="{8ADAB9C8-EB37-4914-A699-C716FC8FE4FE}"/>
          </ac:spMkLst>
        </pc:spChg>
        <pc:spChg chg="add mod">
          <ac:chgData name="Rachel John (1922966)" userId="S::1922966@student.uwtsd.ac.uk::72571caf-ad3a-49a1-9ade-f596ce0d234b" providerId="AD" clId="Web-{E50A10F2-F2EB-C8CC-6D2C-345C6336FDDF}" dt="2022-02-27T13:26:45.245" v="2189" actId="14100"/>
          <ac:spMkLst>
            <pc:docMk/>
            <pc:sldMk cId="4123855023" sldId="271"/>
            <ac:spMk id="15" creationId="{8AE1BEB5-BB3A-42D8-8628-E566757C501E}"/>
          </ac:spMkLst>
        </pc:spChg>
        <pc:spChg chg="add">
          <ac:chgData name="Rachel John (1922966)" userId="S::1922966@student.uwtsd.ac.uk::72571caf-ad3a-49a1-9ade-f596ce0d234b" providerId="AD" clId="Web-{E50A10F2-F2EB-C8CC-6D2C-345C6336FDDF}" dt="2022-02-27T12:07:36.503" v="1112"/>
          <ac:spMkLst>
            <pc:docMk/>
            <pc:sldMk cId="4123855023" sldId="271"/>
            <ac:spMk id="19" creationId="{61515115-95FB-41E0-86F3-8744438C09D0}"/>
          </ac:spMkLst>
        </pc:spChg>
        <pc:spChg chg="add">
          <ac:chgData name="Rachel John (1922966)" userId="S::1922966@student.uwtsd.ac.uk::72571caf-ad3a-49a1-9ade-f596ce0d234b" providerId="AD" clId="Web-{E50A10F2-F2EB-C8CC-6D2C-345C6336FDDF}" dt="2022-02-27T12:07:36.503" v="1112"/>
          <ac:spMkLst>
            <pc:docMk/>
            <pc:sldMk cId="4123855023" sldId="271"/>
            <ac:spMk id="21" creationId="{8222A33F-BE2D-4D69-92A0-5DF8B17BAACA}"/>
          </ac:spMkLst>
        </pc:spChg>
        <pc:spChg chg="add">
          <ac:chgData name="Rachel John (1922966)" userId="S::1922966@student.uwtsd.ac.uk::72571caf-ad3a-49a1-9ade-f596ce0d234b" providerId="AD" clId="Web-{E50A10F2-F2EB-C8CC-6D2C-345C6336FDDF}" dt="2022-02-27T12:07:36.503" v="1112"/>
          <ac:spMkLst>
            <pc:docMk/>
            <pc:sldMk cId="4123855023" sldId="271"/>
            <ac:spMk id="23" creationId="{CE1C74D0-9609-468A-9597-5D87C8A42B58}"/>
          </ac:spMkLst>
        </pc:spChg>
        <pc:spChg chg="add">
          <ac:chgData name="Rachel John (1922966)" userId="S::1922966@student.uwtsd.ac.uk::72571caf-ad3a-49a1-9ade-f596ce0d234b" providerId="AD" clId="Web-{E50A10F2-F2EB-C8CC-6D2C-345C6336FDDF}" dt="2022-02-27T12:07:36.503" v="1112"/>
          <ac:spMkLst>
            <pc:docMk/>
            <pc:sldMk cId="4123855023" sldId="271"/>
            <ac:spMk id="25" creationId="{C137128D-E594-4905-9F76-E385F0831D60}"/>
          </ac:spMkLst>
        </pc:spChg>
        <pc:picChg chg="add mod">
          <ac:chgData name="Rachel John (1922966)" userId="S::1922966@student.uwtsd.ac.uk::72571caf-ad3a-49a1-9ade-f596ce0d234b" providerId="AD" clId="Web-{E50A10F2-F2EB-C8CC-6D2C-345C6336FDDF}" dt="2022-02-27T13:26:13.728" v="2184" actId="1076"/>
          <ac:picMkLst>
            <pc:docMk/>
            <pc:sldMk cId="4123855023" sldId="271"/>
            <ac:picMk id="4" creationId="{45A8FB24-3944-4364-9B29-6191D841DCAD}"/>
          </ac:picMkLst>
        </pc:picChg>
        <pc:picChg chg="add mod">
          <ac:chgData name="Rachel John (1922966)" userId="S::1922966@student.uwtsd.ac.uk::72571caf-ad3a-49a1-9ade-f596ce0d234b" providerId="AD" clId="Web-{E50A10F2-F2EB-C8CC-6D2C-345C6336FDDF}" dt="2022-02-27T13:23:53.021" v="2172" actId="1076"/>
          <ac:picMkLst>
            <pc:docMk/>
            <pc:sldMk cId="4123855023" sldId="271"/>
            <ac:picMk id="6" creationId="{6B5A542E-5371-489B-BA33-BC8FB92A2043}"/>
          </ac:picMkLst>
        </pc:picChg>
        <pc:picChg chg="add mod">
          <ac:chgData name="Rachel John (1922966)" userId="S::1922966@student.uwtsd.ac.uk::72571caf-ad3a-49a1-9ade-f596ce0d234b" providerId="AD" clId="Web-{E50A10F2-F2EB-C8CC-6D2C-345C6336FDDF}" dt="2022-02-27T13:26:37.010" v="2188" actId="14100"/>
          <ac:picMkLst>
            <pc:docMk/>
            <pc:sldMk cId="4123855023" sldId="271"/>
            <ac:picMk id="13" creationId="{DD5E42DC-34CF-4792-AA3C-5C4A24779189}"/>
          </ac:picMkLst>
        </pc:picChg>
      </pc:sldChg>
      <pc:sldChg chg="addSp modSp mod setBg setClrOvrMap">
        <pc:chgData name="Rachel John (1922966)" userId="S::1922966@student.uwtsd.ac.uk::72571caf-ad3a-49a1-9ade-f596ce0d234b" providerId="AD" clId="Web-{E50A10F2-F2EB-C8CC-6D2C-345C6336FDDF}" dt="2022-02-27T14:01:11.204" v="2671" actId="20577"/>
        <pc:sldMkLst>
          <pc:docMk/>
          <pc:sldMk cId="2174674593" sldId="272"/>
        </pc:sldMkLst>
        <pc:spChg chg="mod">
          <ac:chgData name="Rachel John (1922966)" userId="S::1922966@student.uwtsd.ac.uk::72571caf-ad3a-49a1-9ade-f596ce0d234b" providerId="AD" clId="Web-{E50A10F2-F2EB-C8CC-6D2C-345C6336FDDF}" dt="2022-02-27T13:54:49.441" v="2545"/>
          <ac:spMkLst>
            <pc:docMk/>
            <pc:sldMk cId="2174674593" sldId="272"/>
            <ac:spMk id="2" creationId="{68145158-04B0-4DB2-B20B-F35104FAE74B}"/>
          </ac:spMkLst>
        </pc:spChg>
        <pc:spChg chg="mod ord">
          <ac:chgData name="Rachel John (1922966)" userId="S::1922966@student.uwtsd.ac.uk::72571caf-ad3a-49a1-9ade-f596ce0d234b" providerId="AD" clId="Web-{E50A10F2-F2EB-C8CC-6D2C-345C6336FDDF}" dt="2022-02-27T14:01:11.204" v="2671" actId="20577"/>
          <ac:spMkLst>
            <pc:docMk/>
            <pc:sldMk cId="2174674593" sldId="272"/>
            <ac:spMk id="3" creationId="{C2CBEA9D-CCBD-4399-BBCE-4D29F0BB964F}"/>
          </ac:spMkLst>
        </pc:spChg>
        <pc:spChg chg="add mod">
          <ac:chgData name="Rachel John (1922966)" userId="S::1922966@student.uwtsd.ac.uk::72571caf-ad3a-49a1-9ade-f596ce0d234b" providerId="AD" clId="Web-{E50A10F2-F2EB-C8CC-6D2C-345C6336FDDF}" dt="2022-02-27T13:57:21.883" v="2559" actId="20577"/>
          <ac:spMkLst>
            <pc:docMk/>
            <pc:sldMk cId="2174674593" sldId="272"/>
            <ac:spMk id="5" creationId="{E33CB615-A685-4881-815E-7ECCAFA9E6E5}"/>
          </ac:spMkLst>
        </pc:spChg>
        <pc:spChg chg="add">
          <ac:chgData name="Rachel John (1922966)" userId="S::1922966@student.uwtsd.ac.uk::72571caf-ad3a-49a1-9ade-f596ce0d234b" providerId="AD" clId="Web-{E50A10F2-F2EB-C8CC-6D2C-345C6336FDDF}" dt="2022-02-27T13:54:49.441" v="2545"/>
          <ac:spMkLst>
            <pc:docMk/>
            <pc:sldMk cId="2174674593" sldId="272"/>
            <ac:spMk id="9" creationId="{B4AAD3FD-83A5-4B89-9F8F-01B8870865BE}"/>
          </ac:spMkLst>
        </pc:spChg>
        <pc:spChg chg="add">
          <ac:chgData name="Rachel John (1922966)" userId="S::1922966@student.uwtsd.ac.uk::72571caf-ad3a-49a1-9ade-f596ce0d234b" providerId="AD" clId="Web-{E50A10F2-F2EB-C8CC-6D2C-345C6336FDDF}" dt="2022-02-27T13:54:49.441" v="2545"/>
          <ac:spMkLst>
            <pc:docMk/>
            <pc:sldMk cId="2174674593" sldId="272"/>
            <ac:spMk id="11" creationId="{61752F1D-FC0F-4103-9584-630E643CCDA6}"/>
          </ac:spMkLst>
        </pc:spChg>
        <pc:spChg chg="add">
          <ac:chgData name="Rachel John (1922966)" userId="S::1922966@student.uwtsd.ac.uk::72571caf-ad3a-49a1-9ade-f596ce0d234b" providerId="AD" clId="Web-{E50A10F2-F2EB-C8CC-6D2C-345C6336FDDF}" dt="2022-02-27T13:54:49.441" v="2545"/>
          <ac:spMkLst>
            <pc:docMk/>
            <pc:sldMk cId="2174674593" sldId="272"/>
            <ac:spMk id="13" creationId="{70151CB7-E7DE-4917-B831-01DF9CE01306}"/>
          </ac:spMkLst>
        </pc:spChg>
        <pc:spChg chg="add">
          <ac:chgData name="Rachel John (1922966)" userId="S::1922966@student.uwtsd.ac.uk::72571caf-ad3a-49a1-9ade-f596ce0d234b" providerId="AD" clId="Web-{E50A10F2-F2EB-C8CC-6D2C-345C6336FDDF}" dt="2022-02-27T13:54:49.441" v="2545"/>
          <ac:spMkLst>
            <pc:docMk/>
            <pc:sldMk cId="2174674593" sldId="272"/>
            <ac:spMk id="15" creationId="{A92A1116-1C84-41DF-B803-1F7B0883EC82}"/>
          </ac:spMkLst>
        </pc:spChg>
        <pc:picChg chg="add mod">
          <ac:chgData name="Rachel John (1922966)" userId="S::1922966@student.uwtsd.ac.uk::72571caf-ad3a-49a1-9ade-f596ce0d234b" providerId="AD" clId="Web-{E50A10F2-F2EB-C8CC-6D2C-345C6336FDDF}" dt="2022-02-27T13:54:49.441" v="2545"/>
          <ac:picMkLst>
            <pc:docMk/>
            <pc:sldMk cId="2174674593" sldId="272"/>
            <ac:picMk id="4" creationId="{0C868AE3-1B85-481E-9CC0-E1C2FDBD85E6}"/>
          </ac:picMkLst>
        </pc:picChg>
      </pc:sldChg>
      <pc:sldChg chg="modSp">
        <pc:chgData name="Rachel John (1922966)" userId="S::1922966@student.uwtsd.ac.uk::72571caf-ad3a-49a1-9ade-f596ce0d234b" providerId="AD" clId="Web-{E50A10F2-F2EB-C8CC-6D2C-345C6336FDDF}" dt="2022-02-27T12:46:37.764" v="1667" actId="20577"/>
        <pc:sldMkLst>
          <pc:docMk/>
          <pc:sldMk cId="1255185884" sldId="273"/>
        </pc:sldMkLst>
        <pc:spChg chg="mod">
          <ac:chgData name="Rachel John (1922966)" userId="S::1922966@student.uwtsd.ac.uk::72571caf-ad3a-49a1-9ade-f596ce0d234b" providerId="AD" clId="Web-{E50A10F2-F2EB-C8CC-6D2C-345C6336FDDF}" dt="2022-02-27T12:46:37.764" v="1667" actId="20577"/>
          <ac:spMkLst>
            <pc:docMk/>
            <pc:sldMk cId="1255185884" sldId="273"/>
            <ac:spMk id="3" creationId="{BB71CB3B-90BA-4E6B-9DC8-C6A955BBCA0F}"/>
          </ac:spMkLst>
        </pc:spChg>
      </pc:sldChg>
      <pc:sldChg chg="addSp modSp mod setBg">
        <pc:chgData name="Rachel John (1922966)" userId="S::1922966@student.uwtsd.ac.uk::72571caf-ad3a-49a1-9ade-f596ce0d234b" providerId="AD" clId="Web-{E50A10F2-F2EB-C8CC-6D2C-345C6336FDDF}" dt="2022-02-27T14:27:22.955" v="2782" actId="20577"/>
        <pc:sldMkLst>
          <pc:docMk/>
          <pc:sldMk cId="723128293" sldId="274"/>
        </pc:sldMkLst>
        <pc:spChg chg="mod">
          <ac:chgData name="Rachel John (1922966)" userId="S::1922966@student.uwtsd.ac.uk::72571caf-ad3a-49a1-9ade-f596ce0d234b" providerId="AD" clId="Web-{E50A10F2-F2EB-C8CC-6D2C-345C6336FDDF}" dt="2022-02-27T13:03:33.828" v="2022"/>
          <ac:spMkLst>
            <pc:docMk/>
            <pc:sldMk cId="723128293" sldId="274"/>
            <ac:spMk id="2" creationId="{270C68E4-E233-4BEC-8C6D-149EA0CD67E8}"/>
          </ac:spMkLst>
        </pc:spChg>
        <pc:spChg chg="mod">
          <ac:chgData name="Rachel John (1922966)" userId="S::1922966@student.uwtsd.ac.uk::72571caf-ad3a-49a1-9ade-f596ce0d234b" providerId="AD" clId="Web-{E50A10F2-F2EB-C8CC-6D2C-345C6336FDDF}" dt="2022-02-27T14:27:22.955" v="2782" actId="20577"/>
          <ac:spMkLst>
            <pc:docMk/>
            <pc:sldMk cId="723128293" sldId="274"/>
            <ac:spMk id="3" creationId="{E80663BA-9200-42D5-8B11-4A130E56BD41}"/>
          </ac:spMkLst>
        </pc:spChg>
        <pc:spChg chg="add mod">
          <ac:chgData name="Rachel John (1922966)" userId="S::1922966@student.uwtsd.ac.uk::72571caf-ad3a-49a1-9ade-f596ce0d234b" providerId="AD" clId="Web-{E50A10F2-F2EB-C8CC-6D2C-345C6336FDDF}" dt="2022-02-27T13:04:23.564" v="2032" actId="14100"/>
          <ac:spMkLst>
            <pc:docMk/>
            <pc:sldMk cId="723128293" sldId="274"/>
            <ac:spMk id="5" creationId="{879DBB24-5684-4F10-B382-BDDEB2D33BE6}"/>
          </ac:spMkLst>
        </pc:spChg>
        <pc:picChg chg="add mod">
          <ac:chgData name="Rachel John (1922966)" userId="S::1922966@student.uwtsd.ac.uk::72571caf-ad3a-49a1-9ade-f596ce0d234b" providerId="AD" clId="Web-{E50A10F2-F2EB-C8CC-6D2C-345C6336FDDF}" dt="2022-02-27T13:04:14.392" v="2030" actId="14100"/>
          <ac:picMkLst>
            <pc:docMk/>
            <pc:sldMk cId="723128293" sldId="274"/>
            <ac:picMk id="4" creationId="{8C99BE65-F8F7-4CE4-B2A9-F81677DC2C13}"/>
          </ac:picMkLst>
        </pc:picChg>
      </pc:sldChg>
      <pc:sldChg chg="modSp">
        <pc:chgData name="Rachel John (1922966)" userId="S::1922966@student.uwtsd.ac.uk::72571caf-ad3a-49a1-9ade-f596ce0d234b" providerId="AD" clId="Web-{E50A10F2-F2EB-C8CC-6D2C-345C6336FDDF}" dt="2022-02-27T13:05:25.441" v="2035" actId="20577"/>
        <pc:sldMkLst>
          <pc:docMk/>
          <pc:sldMk cId="2516675578" sldId="276"/>
        </pc:sldMkLst>
        <pc:spChg chg="mod">
          <ac:chgData name="Rachel John (1922966)" userId="S::1922966@student.uwtsd.ac.uk::72571caf-ad3a-49a1-9ade-f596ce0d234b" providerId="AD" clId="Web-{E50A10F2-F2EB-C8CC-6D2C-345C6336FDDF}" dt="2022-02-27T13:05:25.441" v="2035" actId="20577"/>
          <ac:spMkLst>
            <pc:docMk/>
            <pc:sldMk cId="2516675578" sldId="276"/>
            <ac:spMk id="3" creationId="{E80663BA-9200-42D5-8B11-4A130E56BD41}"/>
          </ac:spMkLst>
        </pc:spChg>
      </pc:sldChg>
      <pc:sldChg chg="modSp">
        <pc:chgData name="Rachel John (1922966)" userId="S::1922966@student.uwtsd.ac.uk::72571caf-ad3a-49a1-9ade-f596ce0d234b" providerId="AD" clId="Web-{E50A10F2-F2EB-C8CC-6D2C-345C6336FDDF}" dt="2022-02-27T11:34:23.895" v="533" actId="20577"/>
        <pc:sldMkLst>
          <pc:docMk/>
          <pc:sldMk cId="1190364126" sldId="277"/>
        </pc:sldMkLst>
        <pc:spChg chg="mod">
          <ac:chgData name="Rachel John (1922966)" userId="S::1922966@student.uwtsd.ac.uk::72571caf-ad3a-49a1-9ade-f596ce0d234b" providerId="AD" clId="Web-{E50A10F2-F2EB-C8CC-6D2C-345C6336FDDF}" dt="2022-02-27T11:34:23.895" v="533" actId="20577"/>
          <ac:spMkLst>
            <pc:docMk/>
            <pc:sldMk cId="1190364126" sldId="277"/>
            <ac:spMk id="3" creationId="{1A1FEC58-FCE5-432B-BB0F-2028A9629417}"/>
          </ac:spMkLst>
        </pc:spChg>
      </pc:sldChg>
      <pc:sldChg chg="modSp">
        <pc:chgData name="Rachel John (1922966)" userId="S::1922966@student.uwtsd.ac.uk::72571caf-ad3a-49a1-9ade-f596ce0d234b" providerId="AD" clId="Web-{E50A10F2-F2EB-C8CC-6D2C-345C6336FDDF}" dt="2022-02-27T13:15:07.912" v="2037" actId="20577"/>
        <pc:sldMkLst>
          <pc:docMk/>
          <pc:sldMk cId="3318543800" sldId="278"/>
        </pc:sldMkLst>
        <pc:spChg chg="mod">
          <ac:chgData name="Rachel John (1922966)" userId="S::1922966@student.uwtsd.ac.uk::72571caf-ad3a-49a1-9ade-f596ce0d234b" providerId="AD" clId="Web-{E50A10F2-F2EB-C8CC-6D2C-345C6336FDDF}" dt="2022-02-27T13:15:07.912" v="2037" actId="20577"/>
          <ac:spMkLst>
            <pc:docMk/>
            <pc:sldMk cId="3318543800" sldId="278"/>
            <ac:spMk id="3" creationId="{403A94FA-3903-45BA-80A6-4A6333CCCEB8}"/>
          </ac:spMkLst>
        </pc:spChg>
      </pc:sldChg>
      <pc:sldChg chg="modSp">
        <pc:chgData name="Rachel John (1922966)" userId="S::1922966@student.uwtsd.ac.uk::72571caf-ad3a-49a1-9ade-f596ce0d234b" providerId="AD" clId="Web-{E50A10F2-F2EB-C8CC-6D2C-345C6336FDDF}" dt="2022-02-27T15:51:54.188" v="3382" actId="20577"/>
        <pc:sldMkLst>
          <pc:docMk/>
          <pc:sldMk cId="773693895" sldId="279"/>
        </pc:sldMkLst>
        <pc:spChg chg="mod">
          <ac:chgData name="Rachel John (1922966)" userId="S::1922966@student.uwtsd.ac.uk::72571caf-ad3a-49a1-9ade-f596ce0d234b" providerId="AD" clId="Web-{E50A10F2-F2EB-C8CC-6D2C-345C6336FDDF}" dt="2022-02-27T15:51:54.188" v="3382" actId="20577"/>
          <ac:spMkLst>
            <pc:docMk/>
            <pc:sldMk cId="773693895" sldId="279"/>
            <ac:spMk id="3" creationId="{A648E6E7-90EF-4F35-8468-C0FEDF852A02}"/>
          </ac:spMkLst>
        </pc:spChg>
      </pc:sldChg>
      <pc:sldChg chg="modSp">
        <pc:chgData name="Rachel John (1922966)" userId="S::1922966@student.uwtsd.ac.uk::72571caf-ad3a-49a1-9ade-f596ce0d234b" providerId="AD" clId="Web-{E50A10F2-F2EB-C8CC-6D2C-345C6336FDDF}" dt="2022-02-27T12:16:51.832" v="1221" actId="20577"/>
        <pc:sldMkLst>
          <pc:docMk/>
          <pc:sldMk cId="3980746477" sldId="280"/>
        </pc:sldMkLst>
        <pc:spChg chg="mod">
          <ac:chgData name="Rachel John (1922966)" userId="S::1922966@student.uwtsd.ac.uk::72571caf-ad3a-49a1-9ade-f596ce0d234b" providerId="AD" clId="Web-{E50A10F2-F2EB-C8CC-6D2C-345C6336FDDF}" dt="2022-02-27T12:16:51.832" v="1221" actId="20577"/>
          <ac:spMkLst>
            <pc:docMk/>
            <pc:sldMk cId="3980746477" sldId="280"/>
            <ac:spMk id="4" creationId="{499A3405-CDE1-4AF9-AC87-B36FE4DE7262}"/>
          </ac:spMkLst>
        </pc:spChg>
      </pc:sldChg>
      <pc:sldChg chg="modSp">
        <pc:chgData name="Rachel John (1922966)" userId="S::1922966@student.uwtsd.ac.uk::72571caf-ad3a-49a1-9ade-f596ce0d234b" providerId="AD" clId="Web-{E50A10F2-F2EB-C8CC-6D2C-345C6336FDDF}" dt="2022-02-27T13:34:46.369" v="2423" actId="20577"/>
        <pc:sldMkLst>
          <pc:docMk/>
          <pc:sldMk cId="3543476689" sldId="281"/>
        </pc:sldMkLst>
        <pc:spChg chg="mod">
          <ac:chgData name="Rachel John (1922966)" userId="S::1922966@student.uwtsd.ac.uk::72571caf-ad3a-49a1-9ade-f596ce0d234b" providerId="AD" clId="Web-{E50A10F2-F2EB-C8CC-6D2C-345C6336FDDF}" dt="2022-02-27T13:34:46.369" v="2423" actId="20577"/>
          <ac:spMkLst>
            <pc:docMk/>
            <pc:sldMk cId="3543476689" sldId="281"/>
            <ac:spMk id="3" creationId="{01054D7D-E8D4-4039-A5AC-50BADD645936}"/>
          </ac:spMkLst>
        </pc:spChg>
      </pc:sldChg>
      <pc:sldChg chg="addSp delSp modSp new mod setBg">
        <pc:chgData name="Rachel John (1922966)" userId="S::1922966@student.uwtsd.ac.uk::72571caf-ad3a-49a1-9ade-f596ce0d234b" providerId="AD" clId="Web-{E50A10F2-F2EB-C8CC-6D2C-345C6336FDDF}" dt="2022-02-27T12:06:16.204" v="1099"/>
        <pc:sldMkLst>
          <pc:docMk/>
          <pc:sldMk cId="1731501095" sldId="282"/>
        </pc:sldMkLst>
        <pc:spChg chg="mod">
          <ac:chgData name="Rachel John (1922966)" userId="S::1922966@student.uwtsd.ac.uk::72571caf-ad3a-49a1-9ade-f596ce0d234b" providerId="AD" clId="Web-{E50A10F2-F2EB-C8CC-6D2C-345C6336FDDF}" dt="2022-02-27T12:02:45.963" v="1098"/>
          <ac:spMkLst>
            <pc:docMk/>
            <pc:sldMk cId="1731501095" sldId="282"/>
            <ac:spMk id="2" creationId="{7212768E-5BF2-4DC6-9ED2-24C0DC37A120}"/>
          </ac:spMkLst>
        </pc:spChg>
        <pc:spChg chg="mod">
          <ac:chgData name="Rachel John (1922966)" userId="S::1922966@student.uwtsd.ac.uk::72571caf-ad3a-49a1-9ade-f596ce0d234b" providerId="AD" clId="Web-{E50A10F2-F2EB-C8CC-6D2C-345C6336FDDF}" dt="2022-02-27T12:02:45.963" v="1098"/>
          <ac:spMkLst>
            <pc:docMk/>
            <pc:sldMk cId="1731501095" sldId="282"/>
            <ac:spMk id="3" creationId="{BD74D85C-686F-457B-AA84-EC1C2825E1D1}"/>
          </ac:spMkLst>
        </pc:spChg>
        <pc:spChg chg="add del mod">
          <ac:chgData name="Rachel John (1922966)" userId="S::1922966@student.uwtsd.ac.uk::72571caf-ad3a-49a1-9ade-f596ce0d234b" providerId="AD" clId="Web-{E50A10F2-F2EB-C8CC-6D2C-345C6336FDDF}" dt="2022-02-27T12:06:16.204" v="1099"/>
          <ac:spMkLst>
            <pc:docMk/>
            <pc:sldMk cId="1731501095" sldId="282"/>
            <ac:spMk id="5" creationId="{3C171973-DF9C-41C3-9889-AA61B4EFF9AF}"/>
          </ac:spMkLst>
        </pc:spChg>
        <pc:picChg chg="add del mod">
          <ac:chgData name="Rachel John (1922966)" userId="S::1922966@student.uwtsd.ac.uk::72571caf-ad3a-49a1-9ade-f596ce0d234b" providerId="AD" clId="Web-{E50A10F2-F2EB-C8CC-6D2C-345C6336FDDF}" dt="2022-02-27T12:06:16.204" v="1099"/>
          <ac:picMkLst>
            <pc:docMk/>
            <pc:sldMk cId="1731501095" sldId="282"/>
            <ac:picMk id="4" creationId="{92216919-4412-4BAB-98F2-AEAFB8E07CDE}"/>
          </ac:picMkLst>
        </pc:picChg>
      </pc:sldChg>
    </pc:docChg>
  </pc:docChgLst>
  <pc:docChgLst>
    <pc:chgData name="Rachel John (1922966)" userId="S::1922966@student.uwtsd.ac.uk::72571caf-ad3a-49a1-9ade-f596ce0d234b" providerId="AD" clId="Web-{AF222D20-F20B-3E39-E323-7876485503B9}"/>
    <pc:docChg chg="modSld">
      <pc:chgData name="Rachel John (1922966)" userId="S::1922966@student.uwtsd.ac.uk::72571caf-ad3a-49a1-9ade-f596ce0d234b" providerId="AD" clId="Web-{AF222D20-F20B-3E39-E323-7876485503B9}" dt="2022-03-01T11:56:15.155" v="3" actId="20577"/>
      <pc:docMkLst>
        <pc:docMk/>
      </pc:docMkLst>
      <pc:sldChg chg="modSp">
        <pc:chgData name="Rachel John (1922966)" userId="S::1922966@student.uwtsd.ac.uk::72571caf-ad3a-49a1-9ade-f596ce0d234b" providerId="AD" clId="Web-{AF222D20-F20B-3E39-E323-7876485503B9}" dt="2022-03-01T11:56:15.155" v="3" actId="20577"/>
        <pc:sldMkLst>
          <pc:docMk/>
          <pc:sldMk cId="930744324" sldId="257"/>
        </pc:sldMkLst>
        <pc:spChg chg="mod">
          <ac:chgData name="Rachel John (1922966)" userId="S::1922966@student.uwtsd.ac.uk::72571caf-ad3a-49a1-9ade-f596ce0d234b" providerId="AD" clId="Web-{AF222D20-F20B-3E39-E323-7876485503B9}" dt="2022-03-01T11:56:15.155" v="3" actId="20577"/>
          <ac:spMkLst>
            <pc:docMk/>
            <pc:sldMk cId="930744324" sldId="257"/>
            <ac:spMk id="3" creationId="{63E29041-3824-4189-BC9E-79762EBDDCD1}"/>
          </ac:spMkLst>
        </pc:spChg>
      </pc:sldChg>
    </pc:docChg>
  </pc:docChgLst>
  <pc:docChgLst>
    <pc:chgData name="Rachel John (1922966)" userId="S::1922966@student.uwtsd.ac.uk::72571caf-ad3a-49a1-9ade-f596ce0d234b" providerId="AD" clId="Web-{A1811C5D-4798-15A5-03D1-4EDFEE7B0F29}"/>
    <pc:docChg chg="addSld delSld modSld">
      <pc:chgData name="Rachel John (1922966)" userId="S::1922966@student.uwtsd.ac.uk::72571caf-ad3a-49a1-9ade-f596ce0d234b" providerId="AD" clId="Web-{A1811C5D-4798-15A5-03D1-4EDFEE7B0F29}" dt="2022-02-23T23:18:21.210" v="1112" actId="20577"/>
      <pc:docMkLst>
        <pc:docMk/>
      </pc:docMkLst>
      <pc:sldChg chg="modSp">
        <pc:chgData name="Rachel John (1922966)" userId="S::1922966@student.uwtsd.ac.uk::72571caf-ad3a-49a1-9ade-f596ce0d234b" providerId="AD" clId="Web-{A1811C5D-4798-15A5-03D1-4EDFEE7B0F29}" dt="2022-02-23T21:58:58.733" v="14" actId="20577"/>
        <pc:sldMkLst>
          <pc:docMk/>
          <pc:sldMk cId="2726815707" sldId="258"/>
        </pc:sldMkLst>
        <pc:spChg chg="mod">
          <ac:chgData name="Rachel John (1922966)" userId="S::1922966@student.uwtsd.ac.uk::72571caf-ad3a-49a1-9ade-f596ce0d234b" providerId="AD" clId="Web-{A1811C5D-4798-15A5-03D1-4EDFEE7B0F29}" dt="2022-02-23T21:58:58.733" v="14" actId="20577"/>
          <ac:spMkLst>
            <pc:docMk/>
            <pc:sldMk cId="2726815707" sldId="258"/>
            <ac:spMk id="2" creationId="{82CD6F3F-AF9E-4EDF-A94C-0C74C1E60C09}"/>
          </ac:spMkLst>
        </pc:spChg>
      </pc:sldChg>
      <pc:sldChg chg="del">
        <pc:chgData name="Rachel John (1922966)" userId="S::1922966@student.uwtsd.ac.uk::72571caf-ad3a-49a1-9ade-f596ce0d234b" providerId="AD" clId="Web-{A1811C5D-4798-15A5-03D1-4EDFEE7B0F29}" dt="2022-02-23T21:59:11.171" v="16"/>
        <pc:sldMkLst>
          <pc:docMk/>
          <pc:sldMk cId="2093168985" sldId="260"/>
        </pc:sldMkLst>
      </pc:sldChg>
      <pc:sldChg chg="del">
        <pc:chgData name="Rachel John (1922966)" userId="S::1922966@student.uwtsd.ac.uk::72571caf-ad3a-49a1-9ade-f596ce0d234b" providerId="AD" clId="Web-{A1811C5D-4798-15A5-03D1-4EDFEE7B0F29}" dt="2022-02-23T21:59:06.155" v="15"/>
        <pc:sldMkLst>
          <pc:docMk/>
          <pc:sldMk cId="3245659259" sldId="262"/>
        </pc:sldMkLst>
      </pc:sldChg>
      <pc:sldChg chg="modSp">
        <pc:chgData name="Rachel John (1922966)" userId="S::1922966@student.uwtsd.ac.uk::72571caf-ad3a-49a1-9ade-f596ce0d234b" providerId="AD" clId="Web-{A1811C5D-4798-15A5-03D1-4EDFEE7B0F29}" dt="2022-02-23T22:22:42.349" v="235" actId="20577"/>
        <pc:sldMkLst>
          <pc:docMk/>
          <pc:sldMk cId="2192670901" sldId="263"/>
        </pc:sldMkLst>
        <pc:spChg chg="mod">
          <ac:chgData name="Rachel John (1922966)" userId="S::1922966@student.uwtsd.ac.uk::72571caf-ad3a-49a1-9ade-f596ce0d234b" providerId="AD" clId="Web-{A1811C5D-4798-15A5-03D1-4EDFEE7B0F29}" dt="2022-02-23T22:22:42.349" v="235" actId="20577"/>
          <ac:spMkLst>
            <pc:docMk/>
            <pc:sldMk cId="2192670901" sldId="263"/>
            <ac:spMk id="3" creationId="{75876585-A9B8-413A-9216-00F780FE292A}"/>
          </ac:spMkLst>
        </pc:spChg>
      </pc:sldChg>
      <pc:sldChg chg="modSp">
        <pc:chgData name="Rachel John (1922966)" userId="S::1922966@student.uwtsd.ac.uk::72571caf-ad3a-49a1-9ade-f596ce0d234b" providerId="AD" clId="Web-{A1811C5D-4798-15A5-03D1-4EDFEE7B0F29}" dt="2022-02-23T22:03:10.834" v="36" actId="20577"/>
        <pc:sldMkLst>
          <pc:docMk/>
          <pc:sldMk cId="1403047378" sldId="264"/>
        </pc:sldMkLst>
        <pc:spChg chg="mod">
          <ac:chgData name="Rachel John (1922966)" userId="S::1922966@student.uwtsd.ac.uk::72571caf-ad3a-49a1-9ade-f596ce0d234b" providerId="AD" clId="Web-{A1811C5D-4798-15A5-03D1-4EDFEE7B0F29}" dt="2022-02-23T22:03:10.834" v="36" actId="20577"/>
          <ac:spMkLst>
            <pc:docMk/>
            <pc:sldMk cId="1403047378" sldId="264"/>
            <ac:spMk id="3" creationId="{8724F06B-1F2C-4D0A-B56C-6590A660A8B2}"/>
          </ac:spMkLst>
        </pc:spChg>
      </pc:sldChg>
      <pc:sldChg chg="modSp">
        <pc:chgData name="Rachel John (1922966)" userId="S::1922966@student.uwtsd.ac.uk::72571caf-ad3a-49a1-9ade-f596ce0d234b" providerId="AD" clId="Web-{A1811C5D-4798-15A5-03D1-4EDFEE7B0F29}" dt="2022-02-23T22:47:24.258" v="1014" actId="20577"/>
        <pc:sldMkLst>
          <pc:docMk/>
          <pc:sldMk cId="3938032967" sldId="265"/>
        </pc:sldMkLst>
        <pc:spChg chg="mod">
          <ac:chgData name="Rachel John (1922966)" userId="S::1922966@student.uwtsd.ac.uk::72571caf-ad3a-49a1-9ade-f596ce0d234b" providerId="AD" clId="Web-{A1811C5D-4798-15A5-03D1-4EDFEE7B0F29}" dt="2022-02-23T22:47:24.258" v="1014" actId="20577"/>
          <ac:spMkLst>
            <pc:docMk/>
            <pc:sldMk cId="3938032967" sldId="265"/>
            <ac:spMk id="3" creationId="{A25CFA4B-8184-4B0B-9730-0C3C0E8CC42A}"/>
          </ac:spMkLst>
        </pc:spChg>
      </pc:sldChg>
      <pc:sldChg chg="modSp">
        <pc:chgData name="Rachel John (1922966)" userId="S::1922966@student.uwtsd.ac.uk::72571caf-ad3a-49a1-9ade-f596ce0d234b" providerId="AD" clId="Web-{A1811C5D-4798-15A5-03D1-4EDFEE7B0F29}" dt="2022-02-23T22:07:05.435" v="58" actId="20577"/>
        <pc:sldMkLst>
          <pc:docMk/>
          <pc:sldMk cId="3607513156" sldId="267"/>
        </pc:sldMkLst>
        <pc:spChg chg="mod">
          <ac:chgData name="Rachel John (1922966)" userId="S::1922966@student.uwtsd.ac.uk::72571caf-ad3a-49a1-9ade-f596ce0d234b" providerId="AD" clId="Web-{A1811C5D-4798-15A5-03D1-4EDFEE7B0F29}" dt="2022-02-23T22:07:05.435" v="58" actId="20577"/>
          <ac:spMkLst>
            <pc:docMk/>
            <pc:sldMk cId="3607513156" sldId="267"/>
            <ac:spMk id="3" creationId="{FC5E9989-6769-470C-A0CE-BCDD39A76C16}"/>
          </ac:spMkLst>
        </pc:spChg>
      </pc:sldChg>
      <pc:sldChg chg="modSp">
        <pc:chgData name="Rachel John (1922966)" userId="S::1922966@student.uwtsd.ac.uk::72571caf-ad3a-49a1-9ade-f596ce0d234b" providerId="AD" clId="Web-{A1811C5D-4798-15A5-03D1-4EDFEE7B0F29}" dt="2022-02-23T22:08:38.984" v="66" actId="20577"/>
        <pc:sldMkLst>
          <pc:docMk/>
          <pc:sldMk cId="492630022" sldId="269"/>
        </pc:sldMkLst>
        <pc:spChg chg="mod">
          <ac:chgData name="Rachel John (1922966)" userId="S::1922966@student.uwtsd.ac.uk::72571caf-ad3a-49a1-9ade-f596ce0d234b" providerId="AD" clId="Web-{A1811C5D-4798-15A5-03D1-4EDFEE7B0F29}" dt="2022-02-23T22:08:38.984" v="66" actId="20577"/>
          <ac:spMkLst>
            <pc:docMk/>
            <pc:sldMk cId="492630022" sldId="269"/>
            <ac:spMk id="2" creationId="{D76E00DF-8B63-4ADF-8C6F-0C8FCEFE1817}"/>
          </ac:spMkLst>
        </pc:spChg>
      </pc:sldChg>
      <pc:sldChg chg="modSp new">
        <pc:chgData name="Rachel John (1922966)" userId="S::1922966@student.uwtsd.ac.uk::72571caf-ad3a-49a1-9ade-f596ce0d234b" providerId="AD" clId="Web-{A1811C5D-4798-15A5-03D1-4EDFEE7B0F29}" dt="2022-02-23T22:07:49.327" v="60" actId="20577"/>
        <pc:sldMkLst>
          <pc:docMk/>
          <pc:sldMk cId="2369667585" sldId="270"/>
        </pc:sldMkLst>
        <pc:spChg chg="mod">
          <ac:chgData name="Rachel John (1922966)" userId="S::1922966@student.uwtsd.ac.uk::72571caf-ad3a-49a1-9ade-f596ce0d234b" providerId="AD" clId="Web-{A1811C5D-4798-15A5-03D1-4EDFEE7B0F29}" dt="2022-02-23T22:07:49.327" v="60" actId="20577"/>
          <ac:spMkLst>
            <pc:docMk/>
            <pc:sldMk cId="2369667585" sldId="270"/>
            <ac:spMk id="2" creationId="{345C11AB-1C04-4DD9-8BBC-F0BB2E75DB7E}"/>
          </ac:spMkLst>
        </pc:spChg>
      </pc:sldChg>
      <pc:sldChg chg="addSp delSp modSp new">
        <pc:chgData name="Rachel John (1922966)" userId="S::1922966@student.uwtsd.ac.uk::72571caf-ad3a-49a1-9ade-f596ce0d234b" providerId="AD" clId="Web-{A1811C5D-4798-15A5-03D1-4EDFEE7B0F29}" dt="2022-02-23T22:10:50.535" v="80" actId="20577"/>
        <pc:sldMkLst>
          <pc:docMk/>
          <pc:sldMk cId="4123855023" sldId="271"/>
        </pc:sldMkLst>
        <pc:spChg chg="mod">
          <ac:chgData name="Rachel John (1922966)" userId="S::1922966@student.uwtsd.ac.uk::72571caf-ad3a-49a1-9ade-f596ce0d234b" providerId="AD" clId="Web-{A1811C5D-4798-15A5-03D1-4EDFEE7B0F29}" dt="2022-02-23T22:10:50.535" v="80" actId="20577"/>
          <ac:spMkLst>
            <pc:docMk/>
            <pc:sldMk cId="4123855023" sldId="271"/>
            <ac:spMk id="2" creationId="{5EF4D4D5-E620-42E9-A3D1-6A3A1432CCE1}"/>
          </ac:spMkLst>
        </pc:spChg>
        <pc:spChg chg="mod">
          <ac:chgData name="Rachel John (1922966)" userId="S::1922966@student.uwtsd.ac.uk::72571caf-ad3a-49a1-9ade-f596ce0d234b" providerId="AD" clId="Web-{A1811C5D-4798-15A5-03D1-4EDFEE7B0F29}" dt="2022-02-23T22:02:26.801" v="29" actId="20577"/>
          <ac:spMkLst>
            <pc:docMk/>
            <pc:sldMk cId="4123855023" sldId="271"/>
            <ac:spMk id="3" creationId="{85000464-A01E-4983-88EB-F85CC4BAADB2}"/>
          </ac:spMkLst>
        </pc:spChg>
        <pc:spChg chg="add del mod">
          <ac:chgData name="Rachel John (1922966)" userId="S::1922966@student.uwtsd.ac.uk::72571caf-ad3a-49a1-9ade-f596ce0d234b" providerId="AD" clId="Web-{A1811C5D-4798-15A5-03D1-4EDFEE7B0F29}" dt="2022-02-23T22:02:26.755" v="28"/>
          <ac:spMkLst>
            <pc:docMk/>
            <pc:sldMk cId="4123855023" sldId="271"/>
            <ac:spMk id="4" creationId="{597C35B6-B1A2-4642-84B2-1A5A45A8F2EB}"/>
          </ac:spMkLst>
        </pc:spChg>
      </pc:sldChg>
      <pc:sldChg chg="modSp new">
        <pc:chgData name="Rachel John (1922966)" userId="S::1922966@student.uwtsd.ac.uk::72571caf-ad3a-49a1-9ade-f596ce0d234b" providerId="AD" clId="Web-{A1811C5D-4798-15A5-03D1-4EDFEE7B0F29}" dt="2022-02-23T22:11:28.223" v="86" actId="14100"/>
        <pc:sldMkLst>
          <pc:docMk/>
          <pc:sldMk cId="2174674593" sldId="272"/>
        </pc:sldMkLst>
        <pc:spChg chg="mod">
          <ac:chgData name="Rachel John (1922966)" userId="S::1922966@student.uwtsd.ac.uk::72571caf-ad3a-49a1-9ade-f596ce0d234b" providerId="AD" clId="Web-{A1811C5D-4798-15A5-03D1-4EDFEE7B0F29}" dt="2022-02-23T22:11:28.223" v="86" actId="14100"/>
          <ac:spMkLst>
            <pc:docMk/>
            <pc:sldMk cId="2174674593" sldId="272"/>
            <ac:spMk id="2" creationId="{68145158-04B0-4DB2-B20B-F35104FAE74B}"/>
          </ac:spMkLst>
        </pc:spChg>
        <pc:spChg chg="mod">
          <ac:chgData name="Rachel John (1922966)" userId="S::1922966@student.uwtsd.ac.uk::72571caf-ad3a-49a1-9ade-f596ce0d234b" providerId="AD" clId="Web-{A1811C5D-4798-15A5-03D1-4EDFEE7B0F29}" dt="2022-02-23T22:11:20.801" v="84" actId="14100"/>
          <ac:spMkLst>
            <pc:docMk/>
            <pc:sldMk cId="2174674593" sldId="272"/>
            <ac:spMk id="3" creationId="{C2CBEA9D-CCBD-4399-BBCE-4D29F0BB964F}"/>
          </ac:spMkLst>
        </pc:spChg>
      </pc:sldChg>
      <pc:sldChg chg="modSp new">
        <pc:chgData name="Rachel John (1922966)" userId="S::1922966@student.uwtsd.ac.uk::72571caf-ad3a-49a1-9ade-f596ce0d234b" providerId="AD" clId="Web-{A1811C5D-4798-15A5-03D1-4EDFEE7B0F29}" dt="2022-02-23T22:12:01.958" v="91" actId="14100"/>
        <pc:sldMkLst>
          <pc:docMk/>
          <pc:sldMk cId="1255185884" sldId="273"/>
        </pc:sldMkLst>
        <pc:spChg chg="mod">
          <ac:chgData name="Rachel John (1922966)" userId="S::1922966@student.uwtsd.ac.uk::72571caf-ad3a-49a1-9ade-f596ce0d234b" providerId="AD" clId="Web-{A1811C5D-4798-15A5-03D1-4EDFEE7B0F29}" dt="2022-02-23T22:11:57.224" v="90" actId="20577"/>
          <ac:spMkLst>
            <pc:docMk/>
            <pc:sldMk cId="1255185884" sldId="273"/>
            <ac:spMk id="2" creationId="{477D2A3C-C0DB-403A-B1A8-3185EAB91250}"/>
          </ac:spMkLst>
        </pc:spChg>
        <pc:spChg chg="mod">
          <ac:chgData name="Rachel John (1922966)" userId="S::1922966@student.uwtsd.ac.uk::72571caf-ad3a-49a1-9ade-f596ce0d234b" providerId="AD" clId="Web-{A1811C5D-4798-15A5-03D1-4EDFEE7B0F29}" dt="2022-02-23T22:12:01.958" v="91" actId="14100"/>
          <ac:spMkLst>
            <pc:docMk/>
            <pc:sldMk cId="1255185884" sldId="273"/>
            <ac:spMk id="3" creationId="{BB71CB3B-90BA-4E6B-9DC8-C6A955BBCA0F}"/>
          </ac:spMkLst>
        </pc:spChg>
      </pc:sldChg>
      <pc:sldChg chg="modSp new">
        <pc:chgData name="Rachel John (1922966)" userId="S::1922966@student.uwtsd.ac.uk::72571caf-ad3a-49a1-9ade-f596ce0d234b" providerId="AD" clId="Web-{A1811C5D-4798-15A5-03D1-4EDFEE7B0F29}" dt="2022-02-23T22:13:23.851" v="102" actId="20577"/>
        <pc:sldMkLst>
          <pc:docMk/>
          <pc:sldMk cId="723128293" sldId="274"/>
        </pc:sldMkLst>
        <pc:spChg chg="mod">
          <ac:chgData name="Rachel John (1922966)" userId="S::1922966@student.uwtsd.ac.uk::72571caf-ad3a-49a1-9ade-f596ce0d234b" providerId="AD" clId="Web-{A1811C5D-4798-15A5-03D1-4EDFEE7B0F29}" dt="2022-02-23T22:13:23.851" v="102" actId="20577"/>
          <ac:spMkLst>
            <pc:docMk/>
            <pc:sldMk cId="723128293" sldId="274"/>
            <ac:spMk id="2" creationId="{270C68E4-E233-4BEC-8C6D-149EA0CD67E8}"/>
          </ac:spMkLst>
        </pc:spChg>
        <pc:spChg chg="mod">
          <ac:chgData name="Rachel John (1922966)" userId="S::1922966@student.uwtsd.ac.uk::72571caf-ad3a-49a1-9ade-f596ce0d234b" providerId="AD" clId="Web-{A1811C5D-4798-15A5-03D1-4EDFEE7B0F29}" dt="2022-02-23T22:12:55.303" v="97" actId="14100"/>
          <ac:spMkLst>
            <pc:docMk/>
            <pc:sldMk cId="723128293" sldId="274"/>
            <ac:spMk id="3" creationId="{E80663BA-9200-42D5-8B11-4A130E56BD41}"/>
          </ac:spMkLst>
        </pc:spChg>
      </pc:sldChg>
      <pc:sldChg chg="addSp delSp modSp add replId">
        <pc:chgData name="Rachel John (1922966)" userId="S::1922966@student.uwtsd.ac.uk::72571caf-ad3a-49a1-9ade-f596ce0d234b" providerId="AD" clId="Web-{A1811C5D-4798-15A5-03D1-4EDFEE7B0F29}" dt="2022-02-23T22:15:39.542" v="123" actId="14100"/>
        <pc:sldMkLst>
          <pc:docMk/>
          <pc:sldMk cId="3435603589" sldId="275"/>
        </pc:sldMkLst>
        <pc:spChg chg="mod">
          <ac:chgData name="Rachel John (1922966)" userId="S::1922966@student.uwtsd.ac.uk::72571caf-ad3a-49a1-9ade-f596ce0d234b" providerId="AD" clId="Web-{A1811C5D-4798-15A5-03D1-4EDFEE7B0F29}" dt="2022-02-23T22:15:39.542" v="123" actId="14100"/>
          <ac:spMkLst>
            <pc:docMk/>
            <pc:sldMk cId="3435603589" sldId="275"/>
            <ac:spMk id="2" creationId="{270C68E4-E233-4BEC-8C6D-149EA0CD67E8}"/>
          </ac:spMkLst>
        </pc:spChg>
        <pc:spChg chg="mod">
          <ac:chgData name="Rachel John (1922966)" userId="S::1922966@student.uwtsd.ac.uk::72571caf-ad3a-49a1-9ade-f596ce0d234b" providerId="AD" clId="Web-{A1811C5D-4798-15A5-03D1-4EDFEE7B0F29}" dt="2022-02-23T22:15:07.088" v="116" actId="14100"/>
          <ac:spMkLst>
            <pc:docMk/>
            <pc:sldMk cId="3435603589" sldId="275"/>
            <ac:spMk id="3" creationId="{E80663BA-9200-42D5-8B11-4A130E56BD41}"/>
          </ac:spMkLst>
        </pc:spChg>
        <pc:spChg chg="add del mod">
          <ac:chgData name="Rachel John (1922966)" userId="S::1922966@student.uwtsd.ac.uk::72571caf-ad3a-49a1-9ade-f596ce0d234b" providerId="AD" clId="Web-{A1811C5D-4798-15A5-03D1-4EDFEE7B0F29}" dt="2022-02-23T22:06:25.747" v="55"/>
          <ac:spMkLst>
            <pc:docMk/>
            <pc:sldMk cId="3435603589" sldId="275"/>
            <ac:spMk id="4" creationId="{E97116B9-B0B3-42D2-ADF1-54890644197D}"/>
          </ac:spMkLst>
        </pc:spChg>
      </pc:sldChg>
      <pc:sldChg chg="addSp delSp modSp add replId">
        <pc:chgData name="Rachel John (1922966)" userId="S::1922966@student.uwtsd.ac.uk::72571caf-ad3a-49a1-9ade-f596ce0d234b" providerId="AD" clId="Web-{A1811C5D-4798-15A5-03D1-4EDFEE7B0F29}" dt="2022-02-23T22:14:58.759" v="115" actId="20577"/>
        <pc:sldMkLst>
          <pc:docMk/>
          <pc:sldMk cId="2516675578" sldId="276"/>
        </pc:sldMkLst>
        <pc:spChg chg="mod">
          <ac:chgData name="Rachel John (1922966)" userId="S::1922966@student.uwtsd.ac.uk::72571caf-ad3a-49a1-9ade-f596ce0d234b" providerId="AD" clId="Web-{A1811C5D-4798-15A5-03D1-4EDFEE7B0F29}" dt="2022-02-23T22:14:58.759" v="115" actId="20577"/>
          <ac:spMkLst>
            <pc:docMk/>
            <pc:sldMk cId="2516675578" sldId="276"/>
            <ac:spMk id="2" creationId="{270C68E4-E233-4BEC-8C6D-149EA0CD67E8}"/>
          </ac:spMkLst>
        </pc:spChg>
        <pc:spChg chg="mod">
          <ac:chgData name="Rachel John (1922966)" userId="S::1922966@student.uwtsd.ac.uk::72571caf-ad3a-49a1-9ade-f596ce0d234b" providerId="AD" clId="Web-{A1811C5D-4798-15A5-03D1-4EDFEE7B0F29}" dt="2022-02-23T22:14:46.150" v="114" actId="14100"/>
          <ac:spMkLst>
            <pc:docMk/>
            <pc:sldMk cId="2516675578" sldId="276"/>
            <ac:spMk id="3" creationId="{E80663BA-9200-42D5-8B11-4A130E56BD41}"/>
          </ac:spMkLst>
        </pc:spChg>
        <pc:spChg chg="add del mod">
          <ac:chgData name="Rachel John (1922966)" userId="S::1922966@student.uwtsd.ac.uk::72571caf-ad3a-49a1-9ade-f596ce0d234b" providerId="AD" clId="Web-{A1811C5D-4798-15A5-03D1-4EDFEE7B0F29}" dt="2022-02-23T22:13:52.289" v="105"/>
          <ac:spMkLst>
            <pc:docMk/>
            <pc:sldMk cId="2516675578" sldId="276"/>
            <ac:spMk id="4" creationId="{4CF93B34-43CA-43E5-BBF2-C900B7BBF7FB}"/>
          </ac:spMkLst>
        </pc:spChg>
      </pc:sldChg>
      <pc:sldChg chg="modSp new">
        <pc:chgData name="Rachel John (1922966)" userId="S::1922966@student.uwtsd.ac.uk::72571caf-ad3a-49a1-9ade-f596ce0d234b" providerId="AD" clId="Web-{A1811C5D-4798-15A5-03D1-4EDFEE7B0F29}" dt="2022-02-23T22:31:56.382" v="613" actId="20577"/>
        <pc:sldMkLst>
          <pc:docMk/>
          <pc:sldMk cId="1190364126" sldId="277"/>
        </pc:sldMkLst>
        <pc:spChg chg="mod">
          <ac:chgData name="Rachel John (1922966)" userId="S::1922966@student.uwtsd.ac.uk::72571caf-ad3a-49a1-9ade-f596ce0d234b" providerId="AD" clId="Web-{A1811C5D-4798-15A5-03D1-4EDFEE7B0F29}" dt="2022-02-23T22:22:57.771" v="249" actId="20577"/>
          <ac:spMkLst>
            <pc:docMk/>
            <pc:sldMk cId="1190364126" sldId="277"/>
            <ac:spMk id="2" creationId="{9E08F9F2-D486-479C-83F8-94F9E00C33F8}"/>
          </ac:spMkLst>
        </pc:spChg>
        <pc:spChg chg="mod">
          <ac:chgData name="Rachel John (1922966)" userId="S::1922966@student.uwtsd.ac.uk::72571caf-ad3a-49a1-9ade-f596ce0d234b" providerId="AD" clId="Web-{A1811C5D-4798-15A5-03D1-4EDFEE7B0F29}" dt="2022-02-23T22:31:56.382" v="613" actId="20577"/>
          <ac:spMkLst>
            <pc:docMk/>
            <pc:sldMk cId="1190364126" sldId="277"/>
            <ac:spMk id="3" creationId="{1A1FEC58-FCE5-432B-BB0F-2028A9629417}"/>
          </ac:spMkLst>
        </pc:spChg>
      </pc:sldChg>
      <pc:sldChg chg="modSp new">
        <pc:chgData name="Rachel John (1922966)" userId="S::1922966@student.uwtsd.ac.uk::72571caf-ad3a-49a1-9ade-f596ce0d234b" providerId="AD" clId="Web-{A1811C5D-4798-15A5-03D1-4EDFEE7B0F29}" dt="2022-02-23T22:42:50.121" v="906" actId="20577"/>
        <pc:sldMkLst>
          <pc:docMk/>
          <pc:sldMk cId="3318543800" sldId="278"/>
        </pc:sldMkLst>
        <pc:spChg chg="mod">
          <ac:chgData name="Rachel John (1922966)" userId="S::1922966@student.uwtsd.ac.uk::72571caf-ad3a-49a1-9ade-f596ce0d234b" providerId="AD" clId="Web-{A1811C5D-4798-15A5-03D1-4EDFEE7B0F29}" dt="2022-02-23T22:34:39.776" v="676" actId="20577"/>
          <ac:spMkLst>
            <pc:docMk/>
            <pc:sldMk cId="3318543800" sldId="278"/>
            <ac:spMk id="2" creationId="{FBAAD32B-B9A1-4FD6-A077-4C34420FBEC4}"/>
          </ac:spMkLst>
        </pc:spChg>
        <pc:spChg chg="mod">
          <ac:chgData name="Rachel John (1922966)" userId="S::1922966@student.uwtsd.ac.uk::72571caf-ad3a-49a1-9ade-f596ce0d234b" providerId="AD" clId="Web-{A1811C5D-4798-15A5-03D1-4EDFEE7B0F29}" dt="2022-02-23T22:42:50.121" v="906" actId="20577"/>
          <ac:spMkLst>
            <pc:docMk/>
            <pc:sldMk cId="3318543800" sldId="278"/>
            <ac:spMk id="3" creationId="{403A94FA-3903-45BA-80A6-4A6333CCCEB8}"/>
          </ac:spMkLst>
        </pc:spChg>
      </pc:sldChg>
      <pc:sldChg chg="modSp new">
        <pc:chgData name="Rachel John (1922966)" userId="S::1922966@student.uwtsd.ac.uk::72571caf-ad3a-49a1-9ade-f596ce0d234b" providerId="AD" clId="Web-{A1811C5D-4798-15A5-03D1-4EDFEE7B0F29}" dt="2022-02-23T23:18:21.210" v="1112" actId="20577"/>
        <pc:sldMkLst>
          <pc:docMk/>
          <pc:sldMk cId="773693895" sldId="279"/>
        </pc:sldMkLst>
        <pc:spChg chg="mod">
          <ac:chgData name="Rachel John (1922966)" userId="S::1922966@student.uwtsd.ac.uk::72571caf-ad3a-49a1-9ade-f596ce0d234b" providerId="AD" clId="Web-{A1811C5D-4798-15A5-03D1-4EDFEE7B0F29}" dt="2022-02-23T23:08:22.537" v="1067" actId="20577"/>
          <ac:spMkLst>
            <pc:docMk/>
            <pc:sldMk cId="773693895" sldId="279"/>
            <ac:spMk id="2" creationId="{F9C0267E-F993-4B0A-98CF-0F96EFB6E8E9}"/>
          </ac:spMkLst>
        </pc:spChg>
        <pc:spChg chg="mod">
          <ac:chgData name="Rachel John (1922966)" userId="S::1922966@student.uwtsd.ac.uk::72571caf-ad3a-49a1-9ade-f596ce0d234b" providerId="AD" clId="Web-{A1811C5D-4798-15A5-03D1-4EDFEE7B0F29}" dt="2022-02-23T23:18:21.210" v="1112" actId="20577"/>
          <ac:spMkLst>
            <pc:docMk/>
            <pc:sldMk cId="773693895" sldId="279"/>
            <ac:spMk id="3" creationId="{A648E6E7-90EF-4F35-8468-C0FEDF852A02}"/>
          </ac:spMkLst>
        </pc:spChg>
      </pc:sldChg>
    </pc:docChg>
  </pc:docChgLst>
  <pc:docChgLst>
    <pc:chgData name="Rachel John (1922966)" userId="S::1922966@student.uwtsd.ac.uk::72571caf-ad3a-49a1-9ade-f596ce0d234b" providerId="AD" clId="Web-{90ACAADA-669D-2BF9-62C9-1F0EC55C7BE9}"/>
    <pc:docChg chg="addSld delSld modSld sldOrd">
      <pc:chgData name="Rachel John (1922966)" userId="S::1922966@student.uwtsd.ac.uk::72571caf-ad3a-49a1-9ade-f596ce0d234b" providerId="AD" clId="Web-{90ACAADA-669D-2BF9-62C9-1F0EC55C7BE9}" dt="2022-02-23T18:07:58.562" v="303" actId="20577"/>
      <pc:docMkLst>
        <pc:docMk/>
      </pc:docMkLst>
      <pc:sldChg chg="modSp">
        <pc:chgData name="Rachel John (1922966)" userId="S::1922966@student.uwtsd.ac.uk::72571caf-ad3a-49a1-9ade-f596ce0d234b" providerId="AD" clId="Web-{90ACAADA-669D-2BF9-62C9-1F0EC55C7BE9}" dt="2022-02-23T16:42:08.499" v="9" actId="14100"/>
        <pc:sldMkLst>
          <pc:docMk/>
          <pc:sldMk cId="2726815707" sldId="258"/>
        </pc:sldMkLst>
        <pc:spChg chg="mod">
          <ac:chgData name="Rachel John (1922966)" userId="S::1922966@student.uwtsd.ac.uk::72571caf-ad3a-49a1-9ade-f596ce0d234b" providerId="AD" clId="Web-{90ACAADA-669D-2BF9-62C9-1F0EC55C7BE9}" dt="2022-02-23T16:42:08.499" v="9" actId="14100"/>
          <ac:spMkLst>
            <pc:docMk/>
            <pc:sldMk cId="2726815707" sldId="258"/>
            <ac:spMk id="2" creationId="{82CD6F3F-AF9E-4EDF-A94C-0C74C1E60C09}"/>
          </ac:spMkLst>
        </pc:spChg>
      </pc:sldChg>
      <pc:sldChg chg="modSp">
        <pc:chgData name="Rachel John (1922966)" userId="S::1922966@student.uwtsd.ac.uk::72571caf-ad3a-49a1-9ade-f596ce0d234b" providerId="AD" clId="Web-{90ACAADA-669D-2BF9-62C9-1F0EC55C7BE9}" dt="2022-02-23T16:44:25.523" v="21" actId="20577"/>
        <pc:sldMkLst>
          <pc:docMk/>
          <pc:sldMk cId="4145289488" sldId="259"/>
        </pc:sldMkLst>
        <pc:spChg chg="mod">
          <ac:chgData name="Rachel John (1922966)" userId="S::1922966@student.uwtsd.ac.uk::72571caf-ad3a-49a1-9ade-f596ce0d234b" providerId="AD" clId="Web-{90ACAADA-669D-2BF9-62C9-1F0EC55C7BE9}" dt="2022-02-23T16:44:25.523" v="21" actId="20577"/>
          <ac:spMkLst>
            <pc:docMk/>
            <pc:sldMk cId="4145289488" sldId="259"/>
            <ac:spMk id="2" creationId="{63C6566F-DC4D-440B-B757-F04B95AC810C}"/>
          </ac:spMkLst>
        </pc:spChg>
      </pc:sldChg>
      <pc:sldChg chg="modSp">
        <pc:chgData name="Rachel John (1922966)" userId="S::1922966@student.uwtsd.ac.uk::72571caf-ad3a-49a1-9ade-f596ce0d234b" providerId="AD" clId="Web-{90ACAADA-669D-2BF9-62C9-1F0EC55C7BE9}" dt="2022-02-23T17:28:44.763" v="277" actId="20577"/>
        <pc:sldMkLst>
          <pc:docMk/>
          <pc:sldMk cId="2192670901" sldId="263"/>
        </pc:sldMkLst>
        <pc:spChg chg="mod">
          <ac:chgData name="Rachel John (1922966)" userId="S::1922966@student.uwtsd.ac.uk::72571caf-ad3a-49a1-9ade-f596ce0d234b" providerId="AD" clId="Web-{90ACAADA-669D-2BF9-62C9-1F0EC55C7BE9}" dt="2022-02-23T17:28:44.763" v="277" actId="20577"/>
          <ac:spMkLst>
            <pc:docMk/>
            <pc:sldMk cId="2192670901" sldId="263"/>
            <ac:spMk id="3" creationId="{75876585-A9B8-413A-9216-00F780FE292A}"/>
          </ac:spMkLst>
        </pc:spChg>
      </pc:sldChg>
      <pc:sldChg chg="modSp">
        <pc:chgData name="Rachel John (1922966)" userId="S::1922966@student.uwtsd.ac.uk::72571caf-ad3a-49a1-9ade-f596ce0d234b" providerId="AD" clId="Web-{90ACAADA-669D-2BF9-62C9-1F0EC55C7BE9}" dt="2022-02-23T18:07:58.562" v="303" actId="20577"/>
        <pc:sldMkLst>
          <pc:docMk/>
          <pc:sldMk cId="1403047378" sldId="264"/>
        </pc:sldMkLst>
        <pc:spChg chg="mod">
          <ac:chgData name="Rachel John (1922966)" userId="S::1922966@student.uwtsd.ac.uk::72571caf-ad3a-49a1-9ade-f596ce0d234b" providerId="AD" clId="Web-{90ACAADA-669D-2BF9-62C9-1F0EC55C7BE9}" dt="2022-02-23T17:55:42.080" v="299" actId="20577"/>
          <ac:spMkLst>
            <pc:docMk/>
            <pc:sldMk cId="1403047378" sldId="264"/>
            <ac:spMk id="3" creationId="{8724F06B-1F2C-4D0A-B56C-6590A660A8B2}"/>
          </ac:spMkLst>
        </pc:spChg>
        <pc:spChg chg="mod">
          <ac:chgData name="Rachel John (1922966)" userId="S::1922966@student.uwtsd.ac.uk::72571caf-ad3a-49a1-9ade-f596ce0d234b" providerId="AD" clId="Web-{90ACAADA-669D-2BF9-62C9-1F0EC55C7BE9}" dt="2022-02-23T18:07:58.562" v="303" actId="20577"/>
          <ac:spMkLst>
            <pc:docMk/>
            <pc:sldMk cId="1403047378" sldId="264"/>
            <ac:spMk id="4" creationId="{3C0EF6AE-5CCD-4B9A-B394-1EFB76B27984}"/>
          </ac:spMkLst>
        </pc:spChg>
      </pc:sldChg>
      <pc:sldChg chg="del">
        <pc:chgData name="Rachel John (1922966)" userId="S::1922966@student.uwtsd.ac.uk::72571caf-ad3a-49a1-9ade-f596ce0d234b" providerId="AD" clId="Web-{90ACAADA-669D-2BF9-62C9-1F0EC55C7BE9}" dt="2022-02-23T17:08:02.562" v="139"/>
        <pc:sldMkLst>
          <pc:docMk/>
          <pc:sldMk cId="3007017708" sldId="266"/>
        </pc:sldMkLst>
      </pc:sldChg>
      <pc:sldChg chg="modSp new ord">
        <pc:chgData name="Rachel John (1922966)" userId="S::1922966@student.uwtsd.ac.uk::72571caf-ad3a-49a1-9ade-f596ce0d234b" providerId="AD" clId="Web-{90ACAADA-669D-2BF9-62C9-1F0EC55C7BE9}" dt="2022-02-23T17:28:22.559" v="271" actId="20577"/>
        <pc:sldMkLst>
          <pc:docMk/>
          <pc:sldMk cId="3607513156" sldId="267"/>
        </pc:sldMkLst>
        <pc:spChg chg="mod">
          <ac:chgData name="Rachel John (1922966)" userId="S::1922966@student.uwtsd.ac.uk::72571caf-ad3a-49a1-9ade-f596ce0d234b" providerId="AD" clId="Web-{90ACAADA-669D-2BF9-62C9-1F0EC55C7BE9}" dt="2022-02-23T17:02:49.903" v="84" actId="20577"/>
          <ac:spMkLst>
            <pc:docMk/>
            <pc:sldMk cId="3607513156" sldId="267"/>
            <ac:spMk id="2" creationId="{A122A89A-D158-424D-BA05-31E3A7B260B0}"/>
          </ac:spMkLst>
        </pc:spChg>
        <pc:spChg chg="mod">
          <ac:chgData name="Rachel John (1922966)" userId="S::1922966@student.uwtsd.ac.uk::72571caf-ad3a-49a1-9ade-f596ce0d234b" providerId="AD" clId="Web-{90ACAADA-669D-2BF9-62C9-1F0EC55C7BE9}" dt="2022-02-23T17:28:22.559" v="271" actId="20577"/>
          <ac:spMkLst>
            <pc:docMk/>
            <pc:sldMk cId="3607513156" sldId="267"/>
            <ac:spMk id="3" creationId="{FC5E9989-6769-470C-A0CE-BCDD39A76C16}"/>
          </ac:spMkLst>
        </pc:spChg>
      </pc:sldChg>
      <pc:sldChg chg="modSp new">
        <pc:chgData name="Rachel John (1922966)" userId="S::1922966@student.uwtsd.ac.uk::72571caf-ad3a-49a1-9ade-f596ce0d234b" providerId="AD" clId="Web-{90ACAADA-669D-2BF9-62C9-1F0EC55C7BE9}" dt="2022-02-23T17:27:55.338" v="263" actId="20577"/>
        <pc:sldMkLst>
          <pc:docMk/>
          <pc:sldMk cId="282657546" sldId="268"/>
        </pc:sldMkLst>
        <pc:spChg chg="mod">
          <ac:chgData name="Rachel John (1922966)" userId="S::1922966@student.uwtsd.ac.uk::72571caf-ad3a-49a1-9ade-f596ce0d234b" providerId="AD" clId="Web-{90ACAADA-669D-2BF9-62C9-1F0EC55C7BE9}" dt="2022-02-23T17:27:00.444" v="260" actId="14100"/>
          <ac:spMkLst>
            <pc:docMk/>
            <pc:sldMk cId="282657546" sldId="268"/>
            <ac:spMk id="2" creationId="{2970ECB4-D187-435B-B6E8-6F2BF8F314FE}"/>
          </ac:spMkLst>
        </pc:spChg>
        <pc:spChg chg="mod">
          <ac:chgData name="Rachel John (1922966)" userId="S::1922966@student.uwtsd.ac.uk::72571caf-ad3a-49a1-9ade-f596ce0d234b" providerId="AD" clId="Web-{90ACAADA-669D-2BF9-62C9-1F0EC55C7BE9}" dt="2022-02-23T17:27:55.338" v="263" actId="20577"/>
          <ac:spMkLst>
            <pc:docMk/>
            <pc:sldMk cId="282657546" sldId="268"/>
            <ac:spMk id="3" creationId="{5ABA5E91-AF66-4BB4-9CF4-451148F57F9F}"/>
          </ac:spMkLst>
        </pc:spChg>
      </pc:sldChg>
      <pc:sldChg chg="modSp new">
        <pc:chgData name="Rachel John (1922966)" userId="S::1922966@student.uwtsd.ac.uk::72571caf-ad3a-49a1-9ade-f596ce0d234b" providerId="AD" clId="Web-{90ACAADA-669D-2BF9-62C9-1F0EC55C7BE9}" dt="2022-02-23T17:29:59.221" v="280" actId="20577"/>
        <pc:sldMkLst>
          <pc:docMk/>
          <pc:sldMk cId="492630022" sldId="269"/>
        </pc:sldMkLst>
        <pc:spChg chg="mod">
          <ac:chgData name="Rachel John (1922966)" userId="S::1922966@student.uwtsd.ac.uk::72571caf-ad3a-49a1-9ade-f596ce0d234b" providerId="AD" clId="Web-{90ACAADA-669D-2BF9-62C9-1F0EC55C7BE9}" dt="2022-02-23T17:29:59.221" v="280" actId="20577"/>
          <ac:spMkLst>
            <pc:docMk/>
            <pc:sldMk cId="492630022" sldId="269"/>
            <ac:spMk id="2" creationId="{D76E00DF-8B63-4ADF-8C6F-0C8FCEFE1817}"/>
          </ac:spMkLst>
        </pc:spChg>
      </pc:sldChg>
    </pc:docChg>
  </pc:docChgLst>
  <pc:docChgLst>
    <pc:chgData name="Rachel John (1922966)" userId="S::1922966@student.uwtsd.ac.uk::72571caf-ad3a-49a1-9ade-f596ce0d234b" providerId="AD" clId="Web-{E03DFA7E-7E51-6CE2-2DCD-B3B7FFDF8879}"/>
    <pc:docChg chg="modSld">
      <pc:chgData name="Rachel John (1922966)" userId="S::1922966@student.uwtsd.ac.uk::72571caf-ad3a-49a1-9ade-f596ce0d234b" providerId="AD" clId="Web-{E03DFA7E-7E51-6CE2-2DCD-B3B7FFDF8879}" dt="2022-02-23T12:08:36.188" v="32" actId="14100"/>
      <pc:docMkLst>
        <pc:docMk/>
      </pc:docMkLst>
      <pc:sldChg chg="modSp">
        <pc:chgData name="Rachel John (1922966)" userId="S::1922966@student.uwtsd.ac.uk::72571caf-ad3a-49a1-9ade-f596ce0d234b" providerId="AD" clId="Web-{E03DFA7E-7E51-6CE2-2DCD-B3B7FFDF8879}" dt="2022-02-23T12:08:36.188" v="32" actId="14100"/>
        <pc:sldMkLst>
          <pc:docMk/>
          <pc:sldMk cId="109857222" sldId="256"/>
        </pc:sldMkLst>
        <pc:spChg chg="mod">
          <ac:chgData name="Rachel John (1922966)" userId="S::1922966@student.uwtsd.ac.uk::72571caf-ad3a-49a1-9ade-f596ce0d234b" providerId="AD" clId="Web-{E03DFA7E-7E51-6CE2-2DCD-B3B7FFDF8879}" dt="2022-02-23T12:08:36.188" v="32" actId="14100"/>
          <ac:spMkLst>
            <pc:docMk/>
            <pc:sldMk cId="109857222" sldId="256"/>
            <ac:spMk id="2" creationId="{00000000-0000-0000-0000-000000000000}"/>
          </ac:spMkLst>
        </pc:spChg>
        <pc:spChg chg="mod">
          <ac:chgData name="Rachel John (1922966)" userId="S::1922966@student.uwtsd.ac.uk::72571caf-ad3a-49a1-9ade-f596ce0d234b" providerId="AD" clId="Web-{E03DFA7E-7E51-6CE2-2DCD-B3B7FFDF8879}" dt="2022-02-23T12:08:27.078" v="30" actId="14100"/>
          <ac:spMkLst>
            <pc:docMk/>
            <pc:sldMk cId="109857222" sldId="256"/>
            <ac:spMk id="3" creationId="{00000000-0000-0000-0000-000000000000}"/>
          </ac:spMkLst>
        </pc:spChg>
      </pc:sldChg>
    </pc:docChg>
  </pc:docChgLst>
  <pc:docChgLst>
    <pc:chgData name="Rachel John (1922966)" userId="S::1922966@student.uwtsd.ac.uk::72571caf-ad3a-49a1-9ade-f596ce0d234b" providerId="AD" clId="Web-{C4D0B73F-E273-D1F1-3664-0D318A1DF70C}"/>
    <pc:docChg chg="addSld modSld addMainMaster delMainMaster">
      <pc:chgData name="Rachel John (1922966)" userId="S::1922966@student.uwtsd.ac.uk::72571caf-ad3a-49a1-9ade-f596ce0d234b" providerId="AD" clId="Web-{C4D0B73F-E273-D1F1-3664-0D318A1DF70C}" dt="2022-02-22T19:37:16.344" v="235" actId="20577"/>
      <pc:docMkLst>
        <pc:docMk/>
      </pc:docMkLst>
      <pc:sldChg chg="modSp mod modClrScheme chgLayout">
        <pc:chgData name="Rachel John (1922966)" userId="S::1922966@student.uwtsd.ac.uk::72571caf-ad3a-49a1-9ade-f596ce0d234b" providerId="AD" clId="Web-{C4D0B73F-E273-D1F1-3664-0D318A1DF70C}" dt="2022-02-22T18:56:59.694" v="0"/>
        <pc:sldMkLst>
          <pc:docMk/>
          <pc:sldMk cId="109857222" sldId="256"/>
        </pc:sldMkLst>
        <pc:spChg chg="mod ord">
          <ac:chgData name="Rachel John (1922966)" userId="S::1922966@student.uwtsd.ac.uk::72571caf-ad3a-49a1-9ade-f596ce0d234b" providerId="AD" clId="Web-{C4D0B73F-E273-D1F1-3664-0D318A1DF70C}" dt="2022-02-22T18:56:59.694" v="0"/>
          <ac:spMkLst>
            <pc:docMk/>
            <pc:sldMk cId="109857222" sldId="256"/>
            <ac:spMk id="2" creationId="{00000000-0000-0000-0000-000000000000}"/>
          </ac:spMkLst>
        </pc:spChg>
        <pc:spChg chg="mod ord">
          <ac:chgData name="Rachel John (1922966)" userId="S::1922966@student.uwtsd.ac.uk::72571caf-ad3a-49a1-9ade-f596ce0d234b" providerId="AD" clId="Web-{C4D0B73F-E273-D1F1-3664-0D318A1DF70C}" dt="2022-02-22T18:56:59.694" v="0"/>
          <ac:spMkLst>
            <pc:docMk/>
            <pc:sldMk cId="109857222" sldId="256"/>
            <ac:spMk id="3" creationId="{00000000-0000-0000-0000-000000000000}"/>
          </ac:spMkLst>
        </pc:spChg>
      </pc:sldChg>
      <pc:sldChg chg="modSp new">
        <pc:chgData name="Rachel John (1922966)" userId="S::1922966@student.uwtsd.ac.uk::72571caf-ad3a-49a1-9ade-f596ce0d234b" providerId="AD" clId="Web-{C4D0B73F-E273-D1F1-3664-0D318A1DF70C}" dt="2022-02-22T19:21:33.586" v="59" actId="20577"/>
        <pc:sldMkLst>
          <pc:docMk/>
          <pc:sldMk cId="930744324" sldId="257"/>
        </pc:sldMkLst>
        <pc:spChg chg="mod">
          <ac:chgData name="Rachel John (1922966)" userId="S::1922966@student.uwtsd.ac.uk::72571caf-ad3a-49a1-9ade-f596ce0d234b" providerId="AD" clId="Web-{C4D0B73F-E273-D1F1-3664-0D318A1DF70C}" dt="2022-02-22T19:21:09.366" v="46" actId="20577"/>
          <ac:spMkLst>
            <pc:docMk/>
            <pc:sldMk cId="930744324" sldId="257"/>
            <ac:spMk id="2" creationId="{E8DF7E48-BC41-4280-AB3A-164C7B62501B}"/>
          </ac:spMkLst>
        </pc:spChg>
        <pc:spChg chg="mod">
          <ac:chgData name="Rachel John (1922966)" userId="S::1922966@student.uwtsd.ac.uk::72571caf-ad3a-49a1-9ade-f596ce0d234b" providerId="AD" clId="Web-{C4D0B73F-E273-D1F1-3664-0D318A1DF70C}" dt="2022-02-22T19:21:33.586" v="59" actId="20577"/>
          <ac:spMkLst>
            <pc:docMk/>
            <pc:sldMk cId="930744324" sldId="257"/>
            <ac:spMk id="3" creationId="{63E29041-3824-4189-BC9E-79762EBDDCD1}"/>
          </ac:spMkLst>
        </pc:spChg>
      </pc:sldChg>
      <pc:sldChg chg="modSp new">
        <pc:chgData name="Rachel John (1922966)" userId="S::1922966@student.uwtsd.ac.uk::72571caf-ad3a-49a1-9ade-f596ce0d234b" providerId="AD" clId="Web-{C4D0B73F-E273-D1F1-3664-0D318A1DF70C}" dt="2022-02-22T19:22:17.042" v="79" actId="20577"/>
        <pc:sldMkLst>
          <pc:docMk/>
          <pc:sldMk cId="2726815707" sldId="258"/>
        </pc:sldMkLst>
        <pc:spChg chg="mod">
          <ac:chgData name="Rachel John (1922966)" userId="S::1922966@student.uwtsd.ac.uk::72571caf-ad3a-49a1-9ade-f596ce0d234b" providerId="AD" clId="Web-{C4D0B73F-E273-D1F1-3664-0D318A1DF70C}" dt="2022-02-22T19:22:17.042" v="79" actId="20577"/>
          <ac:spMkLst>
            <pc:docMk/>
            <pc:sldMk cId="2726815707" sldId="258"/>
            <ac:spMk id="2" creationId="{82CD6F3F-AF9E-4EDF-A94C-0C74C1E60C09}"/>
          </ac:spMkLst>
        </pc:spChg>
      </pc:sldChg>
      <pc:sldChg chg="new">
        <pc:chgData name="Rachel John (1922966)" userId="S::1922966@student.uwtsd.ac.uk::72571caf-ad3a-49a1-9ade-f596ce0d234b" providerId="AD" clId="Web-{C4D0B73F-E273-D1F1-3664-0D318A1DF70C}" dt="2022-02-22T18:57:27.258" v="3"/>
        <pc:sldMkLst>
          <pc:docMk/>
          <pc:sldMk cId="4145289488" sldId="259"/>
        </pc:sldMkLst>
      </pc:sldChg>
      <pc:sldChg chg="new">
        <pc:chgData name="Rachel John (1922966)" userId="S::1922966@student.uwtsd.ac.uk::72571caf-ad3a-49a1-9ade-f596ce0d234b" providerId="AD" clId="Web-{C4D0B73F-E273-D1F1-3664-0D318A1DF70C}" dt="2022-02-22T18:57:28.320" v="4"/>
        <pc:sldMkLst>
          <pc:docMk/>
          <pc:sldMk cId="2093168985" sldId="260"/>
        </pc:sldMkLst>
      </pc:sldChg>
      <pc:sldChg chg="modSp new">
        <pc:chgData name="Rachel John (1922966)" userId="S::1922966@student.uwtsd.ac.uk::72571caf-ad3a-49a1-9ade-f596ce0d234b" providerId="AD" clId="Web-{C4D0B73F-E273-D1F1-3664-0D318A1DF70C}" dt="2022-02-22T18:58:59.119" v="38" actId="20577"/>
        <pc:sldMkLst>
          <pc:docMk/>
          <pc:sldMk cId="3877553402" sldId="261"/>
        </pc:sldMkLst>
        <pc:spChg chg="mod">
          <ac:chgData name="Rachel John (1922966)" userId="S::1922966@student.uwtsd.ac.uk::72571caf-ad3a-49a1-9ade-f596ce0d234b" providerId="AD" clId="Web-{C4D0B73F-E273-D1F1-3664-0D318A1DF70C}" dt="2022-02-22T18:58:59.119" v="38" actId="20577"/>
          <ac:spMkLst>
            <pc:docMk/>
            <pc:sldMk cId="3877553402" sldId="261"/>
            <ac:spMk id="2" creationId="{EEC04A03-7A07-422E-A65C-7B828E19380B}"/>
          </ac:spMkLst>
        </pc:spChg>
        <pc:spChg chg="mod">
          <ac:chgData name="Rachel John (1922966)" userId="S::1922966@student.uwtsd.ac.uk::72571caf-ad3a-49a1-9ade-f596ce0d234b" providerId="AD" clId="Web-{C4D0B73F-E273-D1F1-3664-0D318A1DF70C}" dt="2022-02-22T18:58:22.915" v="28" actId="14100"/>
          <ac:spMkLst>
            <pc:docMk/>
            <pc:sldMk cId="3877553402" sldId="261"/>
            <ac:spMk id="3" creationId="{5219594C-1290-436B-96B0-C9F86FBAA070}"/>
          </ac:spMkLst>
        </pc:spChg>
      </pc:sldChg>
      <pc:sldChg chg="new">
        <pc:chgData name="Rachel John (1922966)" userId="S::1922966@student.uwtsd.ac.uk::72571caf-ad3a-49a1-9ade-f596ce0d234b" providerId="AD" clId="Web-{C4D0B73F-E273-D1F1-3664-0D318A1DF70C}" dt="2022-02-22T19:22:23.323" v="80"/>
        <pc:sldMkLst>
          <pc:docMk/>
          <pc:sldMk cId="3245659259" sldId="262"/>
        </pc:sldMkLst>
      </pc:sldChg>
      <pc:sldChg chg="modSp new">
        <pc:chgData name="Rachel John (1922966)" userId="S::1922966@student.uwtsd.ac.uk::72571caf-ad3a-49a1-9ade-f596ce0d234b" providerId="AD" clId="Web-{C4D0B73F-E273-D1F1-3664-0D318A1DF70C}" dt="2022-02-22T19:23:26.530" v="104" actId="20577"/>
        <pc:sldMkLst>
          <pc:docMk/>
          <pc:sldMk cId="2192670901" sldId="263"/>
        </pc:sldMkLst>
        <pc:spChg chg="mod">
          <ac:chgData name="Rachel John (1922966)" userId="S::1922966@student.uwtsd.ac.uk::72571caf-ad3a-49a1-9ade-f596ce0d234b" providerId="AD" clId="Web-{C4D0B73F-E273-D1F1-3664-0D318A1DF70C}" dt="2022-02-22T19:23:26.530" v="104" actId="20577"/>
          <ac:spMkLst>
            <pc:docMk/>
            <pc:sldMk cId="2192670901" sldId="263"/>
            <ac:spMk id="2" creationId="{5DE6B433-7C38-4EFD-9BF2-54BC48EBCD9E}"/>
          </ac:spMkLst>
        </pc:spChg>
      </pc:sldChg>
      <pc:sldChg chg="addSp modSp new">
        <pc:chgData name="Rachel John (1922966)" userId="S::1922966@student.uwtsd.ac.uk::72571caf-ad3a-49a1-9ade-f596ce0d234b" providerId="AD" clId="Web-{C4D0B73F-E273-D1F1-3664-0D318A1DF70C}" dt="2022-02-22T19:35:56.152" v="213" actId="20577"/>
        <pc:sldMkLst>
          <pc:docMk/>
          <pc:sldMk cId="1403047378" sldId="264"/>
        </pc:sldMkLst>
        <pc:spChg chg="mod">
          <ac:chgData name="Rachel John (1922966)" userId="S::1922966@student.uwtsd.ac.uk::72571caf-ad3a-49a1-9ade-f596ce0d234b" providerId="AD" clId="Web-{C4D0B73F-E273-D1F1-3664-0D318A1DF70C}" dt="2022-02-22T19:29:57.537" v="147" actId="14100"/>
          <ac:spMkLst>
            <pc:docMk/>
            <pc:sldMk cId="1403047378" sldId="264"/>
            <ac:spMk id="2" creationId="{91A14D3A-CF22-4403-AC83-F323A68894F1}"/>
          </ac:spMkLst>
        </pc:spChg>
        <pc:spChg chg="mod">
          <ac:chgData name="Rachel John (1922966)" userId="S::1922966@student.uwtsd.ac.uk::72571caf-ad3a-49a1-9ade-f596ce0d234b" providerId="AD" clId="Web-{C4D0B73F-E273-D1F1-3664-0D318A1DF70C}" dt="2022-02-22T19:35:56.152" v="213" actId="20577"/>
          <ac:spMkLst>
            <pc:docMk/>
            <pc:sldMk cId="1403047378" sldId="264"/>
            <ac:spMk id="3" creationId="{8724F06B-1F2C-4D0A-B56C-6590A660A8B2}"/>
          </ac:spMkLst>
        </pc:spChg>
        <pc:spChg chg="add mod">
          <ac:chgData name="Rachel John (1922966)" userId="S::1922966@student.uwtsd.ac.uk::72571caf-ad3a-49a1-9ade-f596ce0d234b" providerId="AD" clId="Web-{C4D0B73F-E273-D1F1-3664-0D318A1DF70C}" dt="2022-02-22T19:35:29.463" v="212" actId="20577"/>
          <ac:spMkLst>
            <pc:docMk/>
            <pc:sldMk cId="1403047378" sldId="264"/>
            <ac:spMk id="4" creationId="{3C0EF6AE-5CCD-4B9A-B394-1EFB76B27984}"/>
          </ac:spMkLst>
        </pc:spChg>
      </pc:sldChg>
      <pc:sldChg chg="modSp new">
        <pc:chgData name="Rachel John (1922966)" userId="S::1922966@student.uwtsd.ac.uk::72571caf-ad3a-49a1-9ade-f596ce0d234b" providerId="AD" clId="Web-{C4D0B73F-E273-D1F1-3664-0D318A1DF70C}" dt="2022-02-22T19:37:16.344" v="235" actId="20577"/>
        <pc:sldMkLst>
          <pc:docMk/>
          <pc:sldMk cId="3938032967" sldId="265"/>
        </pc:sldMkLst>
        <pc:spChg chg="mod">
          <ac:chgData name="Rachel John (1922966)" userId="S::1922966@student.uwtsd.ac.uk::72571caf-ad3a-49a1-9ade-f596ce0d234b" providerId="AD" clId="Web-{C4D0B73F-E273-D1F1-3664-0D318A1DF70C}" dt="2022-02-22T19:37:02.875" v="225" actId="14100"/>
          <ac:spMkLst>
            <pc:docMk/>
            <pc:sldMk cId="3938032967" sldId="265"/>
            <ac:spMk id="2" creationId="{F1BF12D4-0AAE-478E-86EA-A6F520A61355}"/>
          </ac:spMkLst>
        </pc:spChg>
        <pc:spChg chg="mod">
          <ac:chgData name="Rachel John (1922966)" userId="S::1922966@student.uwtsd.ac.uk::72571caf-ad3a-49a1-9ade-f596ce0d234b" providerId="AD" clId="Web-{C4D0B73F-E273-D1F1-3664-0D318A1DF70C}" dt="2022-02-22T19:37:16.344" v="235" actId="20577"/>
          <ac:spMkLst>
            <pc:docMk/>
            <pc:sldMk cId="3938032967" sldId="265"/>
            <ac:spMk id="3" creationId="{A25CFA4B-8184-4B0B-9730-0C3C0E8CC42A}"/>
          </ac:spMkLst>
        </pc:spChg>
      </pc:sldChg>
      <pc:sldChg chg="new">
        <pc:chgData name="Rachel John (1922966)" userId="S::1922966@student.uwtsd.ac.uk::72571caf-ad3a-49a1-9ade-f596ce0d234b" providerId="AD" clId="Web-{C4D0B73F-E273-D1F1-3664-0D318A1DF70C}" dt="2022-02-22T19:36:40.248" v="215"/>
        <pc:sldMkLst>
          <pc:docMk/>
          <pc:sldMk cId="3007017708" sldId="266"/>
        </pc:sldMkLst>
      </pc:sldChg>
      <pc:sldMasterChg chg="del delSldLayout">
        <pc:chgData name="Rachel John (1922966)" userId="S::1922966@student.uwtsd.ac.uk::72571caf-ad3a-49a1-9ade-f596ce0d234b" providerId="AD" clId="Web-{C4D0B73F-E273-D1F1-3664-0D318A1DF70C}" dt="2022-02-22T18:56:59.694" v="0"/>
        <pc:sldMasterMkLst>
          <pc:docMk/>
          <pc:sldMasterMk cId="2460954070" sldId="2147483660"/>
        </pc:sldMasterMkLst>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385387890" sldId="2147483661"/>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949138452" sldId="2147483662"/>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591524520" sldId="2147483663"/>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1203092039" sldId="2147483664"/>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733172339" sldId="2147483665"/>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210312558" sldId="2147483666"/>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146388984" sldId="2147483667"/>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171841454" sldId="2147483668"/>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1718958274" sldId="2147483669"/>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202905451" sldId="2147483670"/>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479445657" sldId="2147483671"/>
          </pc:sldLayoutMkLst>
        </pc:sldLayoutChg>
      </pc:sldMasterChg>
      <pc:sldMasterChg chg="add addSldLayout modSldLayout">
        <pc:chgData name="Rachel John (1922966)" userId="S::1922966@student.uwtsd.ac.uk::72571caf-ad3a-49a1-9ade-f596ce0d234b" providerId="AD" clId="Web-{C4D0B73F-E273-D1F1-3664-0D318A1DF70C}" dt="2022-02-22T18:56:59.694" v="0"/>
        <pc:sldMasterMkLst>
          <pc:docMk/>
          <pc:sldMasterMk cId="3659370846" sldId="2147483672"/>
        </pc:sldMasterMkLst>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234275121" sldId="2147483673"/>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66907516" sldId="2147483674"/>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005704256" sldId="2147483675"/>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839007127" sldId="2147483676"/>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232061556" sldId="2147483677"/>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870639754" sldId="2147483678"/>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976614059" sldId="2147483679"/>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264102186" sldId="2147483680"/>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260380195" sldId="2147483681"/>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4078157551" sldId="2147483682"/>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590078572" sldId="2147483683"/>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26475463" sldId="2147483684"/>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698165317" sldId="2147483685"/>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651021333" sldId="2147483686"/>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627841324" sldId="2147483687"/>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762072018" sldId="2147483688"/>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574965616" sldId="2147483689"/>
          </pc:sldLayoutMkLst>
        </pc:sldLayoutChg>
      </pc:sldMasterChg>
    </pc:docChg>
  </pc:docChgLst>
  <pc:docChgLst>
    <pc:chgData clId="Web-{AF222D20-F20B-3E39-E323-7876485503B9}"/>
    <pc:docChg chg="modSld">
      <pc:chgData name="" userId="" providerId="" clId="Web-{AF222D20-F20B-3E39-E323-7876485503B9}" dt="2022-03-01T11:55:43.107" v="0" actId="20577"/>
      <pc:docMkLst>
        <pc:docMk/>
      </pc:docMkLst>
      <pc:sldChg chg="modSp">
        <pc:chgData name="" userId="" providerId="" clId="Web-{AF222D20-F20B-3E39-E323-7876485503B9}" dt="2022-03-01T11:55:43.107" v="0" actId="20577"/>
        <pc:sldMkLst>
          <pc:docMk/>
          <pc:sldMk cId="930744324" sldId="257"/>
        </pc:sldMkLst>
        <pc:spChg chg="mod">
          <ac:chgData name="" userId="" providerId="" clId="Web-{AF222D20-F20B-3E39-E323-7876485503B9}" dt="2022-03-01T11:55:43.107" v="0" actId="20577"/>
          <ac:spMkLst>
            <pc:docMk/>
            <pc:sldMk cId="930744324" sldId="257"/>
            <ac:spMk id="3" creationId="{63E29041-3824-4189-BC9E-79762EBDDCD1}"/>
          </ac:spMkLst>
        </pc:spChg>
      </pc:sldChg>
    </pc:docChg>
  </pc:docChgLst>
  <pc:docChgLst>
    <pc:chgData name="Rachel John (1922966)" userId="S::1922966@student.uwtsd.ac.uk::72571caf-ad3a-49a1-9ade-f596ce0d234b" providerId="AD" clId="Web-{CB03006E-18FA-AC24-4546-09694EC3BA39}"/>
    <pc:docChg chg="addSld delSld modSld sldOrd">
      <pc:chgData name="Rachel John (1922966)" userId="S::1922966@student.uwtsd.ac.uk::72571caf-ad3a-49a1-9ade-f596ce0d234b" providerId="AD" clId="Web-{CB03006E-18FA-AC24-4546-09694EC3BA39}" dt="2022-03-01T11:45:47.101" v="3248" actId="20577"/>
      <pc:docMkLst>
        <pc:docMk/>
      </pc:docMkLst>
      <pc:sldChg chg="modSp">
        <pc:chgData name="Rachel John (1922966)" userId="S::1922966@student.uwtsd.ac.uk::72571caf-ad3a-49a1-9ade-f596ce0d234b" providerId="AD" clId="Web-{CB03006E-18FA-AC24-4546-09694EC3BA39}" dt="2022-03-01T10:56:14.104" v="2407" actId="20577"/>
        <pc:sldMkLst>
          <pc:docMk/>
          <pc:sldMk cId="930744324" sldId="257"/>
        </pc:sldMkLst>
        <pc:spChg chg="mod">
          <ac:chgData name="Rachel John (1922966)" userId="S::1922966@student.uwtsd.ac.uk::72571caf-ad3a-49a1-9ade-f596ce0d234b" providerId="AD" clId="Web-{CB03006E-18FA-AC24-4546-09694EC3BA39}" dt="2022-03-01T10:56:14.104" v="2407" actId="20577"/>
          <ac:spMkLst>
            <pc:docMk/>
            <pc:sldMk cId="930744324" sldId="257"/>
            <ac:spMk id="3" creationId="{63E29041-3824-4189-BC9E-79762EBDDCD1}"/>
          </ac:spMkLst>
        </pc:spChg>
      </pc:sldChg>
      <pc:sldChg chg="modSp">
        <pc:chgData name="Rachel John (1922966)" userId="S::1922966@student.uwtsd.ac.uk::72571caf-ad3a-49a1-9ade-f596ce0d234b" providerId="AD" clId="Web-{CB03006E-18FA-AC24-4546-09694EC3BA39}" dt="2022-03-01T11:09:13.172" v="2546" actId="20577"/>
        <pc:sldMkLst>
          <pc:docMk/>
          <pc:sldMk cId="2726815707" sldId="258"/>
        </pc:sldMkLst>
        <pc:spChg chg="mod">
          <ac:chgData name="Rachel John (1922966)" userId="S::1922966@student.uwtsd.ac.uk::72571caf-ad3a-49a1-9ade-f596ce0d234b" providerId="AD" clId="Web-{CB03006E-18FA-AC24-4546-09694EC3BA39}" dt="2022-03-01T10:53:49.970" v="2352" actId="20577"/>
          <ac:spMkLst>
            <pc:docMk/>
            <pc:sldMk cId="2726815707" sldId="258"/>
            <ac:spMk id="2" creationId="{82CD6F3F-AF9E-4EDF-A94C-0C74C1E60C09}"/>
          </ac:spMkLst>
        </pc:spChg>
        <pc:spChg chg="mod">
          <ac:chgData name="Rachel John (1922966)" userId="S::1922966@student.uwtsd.ac.uk::72571caf-ad3a-49a1-9ade-f596ce0d234b" providerId="AD" clId="Web-{CB03006E-18FA-AC24-4546-09694EC3BA39}" dt="2022-03-01T11:09:13.172" v="2546" actId="20577"/>
          <ac:spMkLst>
            <pc:docMk/>
            <pc:sldMk cId="2726815707" sldId="258"/>
            <ac:spMk id="3" creationId="{67830C25-8EC4-4585-AFF7-EA38D3EA8C32}"/>
          </ac:spMkLst>
        </pc:spChg>
      </pc:sldChg>
      <pc:sldChg chg="modSp">
        <pc:chgData name="Rachel John (1922966)" userId="S::1922966@student.uwtsd.ac.uk::72571caf-ad3a-49a1-9ade-f596ce0d234b" providerId="AD" clId="Web-{CB03006E-18FA-AC24-4546-09694EC3BA39}" dt="2022-03-01T10:58:30.238" v="2422" actId="20577"/>
        <pc:sldMkLst>
          <pc:docMk/>
          <pc:sldMk cId="4145289488" sldId="259"/>
        </pc:sldMkLst>
        <pc:spChg chg="mod">
          <ac:chgData name="Rachel John (1922966)" userId="S::1922966@student.uwtsd.ac.uk::72571caf-ad3a-49a1-9ade-f596ce0d234b" providerId="AD" clId="Web-{CB03006E-18FA-AC24-4546-09694EC3BA39}" dt="2022-03-01T10:57:58.768" v="2420" actId="20577"/>
          <ac:spMkLst>
            <pc:docMk/>
            <pc:sldMk cId="4145289488" sldId="259"/>
            <ac:spMk id="2" creationId="{63C6566F-DC4D-440B-B757-F04B95AC810C}"/>
          </ac:spMkLst>
        </pc:spChg>
        <pc:spChg chg="mod">
          <ac:chgData name="Rachel John (1922966)" userId="S::1922966@student.uwtsd.ac.uk::72571caf-ad3a-49a1-9ade-f596ce0d234b" providerId="AD" clId="Web-{CB03006E-18FA-AC24-4546-09694EC3BA39}" dt="2022-03-01T10:58:30.238" v="2422" actId="20577"/>
          <ac:spMkLst>
            <pc:docMk/>
            <pc:sldMk cId="4145289488" sldId="259"/>
            <ac:spMk id="3" creationId="{A029D7D0-6CBF-40DF-84BC-90A3F4417593}"/>
          </ac:spMkLst>
        </pc:spChg>
      </pc:sldChg>
      <pc:sldChg chg="modSp">
        <pc:chgData name="Rachel John (1922966)" userId="S::1922966@student.uwtsd.ac.uk::72571caf-ad3a-49a1-9ade-f596ce0d234b" providerId="AD" clId="Web-{CB03006E-18FA-AC24-4546-09694EC3BA39}" dt="2022-03-01T09:40:40.158" v="787" actId="20577"/>
        <pc:sldMkLst>
          <pc:docMk/>
          <pc:sldMk cId="3877553402" sldId="261"/>
        </pc:sldMkLst>
        <pc:spChg chg="mod">
          <ac:chgData name="Rachel John (1922966)" userId="S::1922966@student.uwtsd.ac.uk::72571caf-ad3a-49a1-9ade-f596ce0d234b" providerId="AD" clId="Web-{CB03006E-18FA-AC24-4546-09694EC3BA39}" dt="2022-03-01T09:40:40.158" v="787" actId="20577"/>
          <ac:spMkLst>
            <pc:docMk/>
            <pc:sldMk cId="3877553402" sldId="261"/>
            <ac:spMk id="3" creationId="{5219594C-1290-436B-96B0-C9F86FBAA070}"/>
          </ac:spMkLst>
        </pc:spChg>
      </pc:sldChg>
      <pc:sldChg chg="modSp">
        <pc:chgData name="Rachel John (1922966)" userId="S::1922966@student.uwtsd.ac.uk::72571caf-ad3a-49a1-9ade-f596ce0d234b" providerId="AD" clId="Web-{CB03006E-18FA-AC24-4546-09694EC3BA39}" dt="2022-03-01T10:32:39.900" v="1923" actId="20577"/>
        <pc:sldMkLst>
          <pc:docMk/>
          <pc:sldMk cId="2192670901" sldId="263"/>
        </pc:sldMkLst>
        <pc:spChg chg="mod">
          <ac:chgData name="Rachel John (1922966)" userId="S::1922966@student.uwtsd.ac.uk::72571caf-ad3a-49a1-9ade-f596ce0d234b" providerId="AD" clId="Web-{CB03006E-18FA-AC24-4546-09694EC3BA39}" dt="2022-03-01T10:32:39.900" v="1923" actId="20577"/>
          <ac:spMkLst>
            <pc:docMk/>
            <pc:sldMk cId="2192670901" sldId="263"/>
            <ac:spMk id="2" creationId="{5DE6B433-7C38-4EFD-9BF2-54BC48EBCD9E}"/>
          </ac:spMkLst>
        </pc:spChg>
      </pc:sldChg>
      <pc:sldChg chg="modSp">
        <pc:chgData name="Rachel John (1922966)" userId="S::1922966@student.uwtsd.ac.uk::72571caf-ad3a-49a1-9ade-f596ce0d234b" providerId="AD" clId="Web-{CB03006E-18FA-AC24-4546-09694EC3BA39}" dt="2022-03-01T10:42:57.613" v="2130" actId="20577"/>
        <pc:sldMkLst>
          <pc:docMk/>
          <pc:sldMk cId="1403047378" sldId="264"/>
        </pc:sldMkLst>
        <pc:spChg chg="mod">
          <ac:chgData name="Rachel John (1922966)" userId="S::1922966@student.uwtsd.ac.uk::72571caf-ad3a-49a1-9ade-f596ce0d234b" providerId="AD" clId="Web-{CB03006E-18FA-AC24-4546-09694EC3BA39}" dt="2022-03-01T10:42:57.613" v="2130" actId="20577"/>
          <ac:spMkLst>
            <pc:docMk/>
            <pc:sldMk cId="1403047378" sldId="264"/>
            <ac:spMk id="4" creationId="{3C0EF6AE-5CCD-4B9A-B394-1EFB76B27984}"/>
          </ac:spMkLst>
        </pc:spChg>
      </pc:sldChg>
      <pc:sldChg chg="addSp delSp modSp mod setBg">
        <pc:chgData name="Rachel John (1922966)" userId="S::1922966@student.uwtsd.ac.uk::72571caf-ad3a-49a1-9ade-f596ce0d234b" providerId="AD" clId="Web-{CB03006E-18FA-AC24-4546-09694EC3BA39}" dt="2022-03-01T11:20:30.421" v="2771" actId="20577"/>
        <pc:sldMkLst>
          <pc:docMk/>
          <pc:sldMk cId="3938032967" sldId="265"/>
        </pc:sldMkLst>
        <pc:spChg chg="mod">
          <ac:chgData name="Rachel John (1922966)" userId="S::1922966@student.uwtsd.ac.uk::72571caf-ad3a-49a1-9ade-f596ce0d234b" providerId="AD" clId="Web-{CB03006E-18FA-AC24-4546-09694EC3BA39}" dt="2022-03-01T10:00:36.708" v="1208" actId="20577"/>
          <ac:spMkLst>
            <pc:docMk/>
            <pc:sldMk cId="3938032967" sldId="265"/>
            <ac:spMk id="2" creationId="{F1BF12D4-0AAE-478E-86EA-A6F520A61355}"/>
          </ac:spMkLst>
        </pc:spChg>
        <pc:spChg chg="mod">
          <ac:chgData name="Rachel John (1922966)" userId="S::1922966@student.uwtsd.ac.uk::72571caf-ad3a-49a1-9ade-f596ce0d234b" providerId="AD" clId="Web-{CB03006E-18FA-AC24-4546-09694EC3BA39}" dt="2022-03-01T11:20:30.421" v="2771" actId="20577"/>
          <ac:spMkLst>
            <pc:docMk/>
            <pc:sldMk cId="3938032967" sldId="265"/>
            <ac:spMk id="3" creationId="{A25CFA4B-8184-4B0B-9730-0C3C0E8CC42A}"/>
          </ac:spMkLst>
        </pc:spChg>
        <pc:spChg chg="add del">
          <ac:chgData name="Rachel John (1922966)" userId="S::1922966@student.uwtsd.ac.uk::72571caf-ad3a-49a1-9ade-f596ce0d234b" providerId="AD" clId="Web-{CB03006E-18FA-AC24-4546-09694EC3BA39}" dt="2022-03-01T09:57:07.600" v="1152"/>
          <ac:spMkLst>
            <pc:docMk/>
            <pc:sldMk cId="3938032967" sldId="265"/>
            <ac:spMk id="9" creationId="{C8A3C342-1D03-412F-8DD3-BF519E8E0AE9}"/>
          </ac:spMkLst>
        </pc:spChg>
        <pc:spChg chg="add del">
          <ac:chgData name="Rachel John (1922966)" userId="S::1922966@student.uwtsd.ac.uk::72571caf-ad3a-49a1-9ade-f596ce0d234b" providerId="AD" clId="Web-{CB03006E-18FA-AC24-4546-09694EC3BA39}" dt="2022-03-01T09:57:07.600" v="1152"/>
          <ac:spMkLst>
            <pc:docMk/>
            <pc:sldMk cId="3938032967" sldId="265"/>
            <ac:spMk id="11" creationId="{81CC9B02-E087-4350-AEBD-2C3CF001AF01}"/>
          </ac:spMkLst>
        </pc:spChg>
        <pc:spChg chg="add">
          <ac:chgData name="Rachel John (1922966)" userId="S::1922966@student.uwtsd.ac.uk::72571caf-ad3a-49a1-9ade-f596ce0d234b" providerId="AD" clId="Web-{CB03006E-18FA-AC24-4546-09694EC3BA39}" dt="2022-03-01T09:57:07.663" v="1153"/>
          <ac:spMkLst>
            <pc:docMk/>
            <pc:sldMk cId="3938032967" sldId="265"/>
            <ac:spMk id="13" creationId="{C8A3C342-1D03-412F-8DD3-BF519E8E0AE9}"/>
          </ac:spMkLst>
        </pc:spChg>
        <pc:spChg chg="add">
          <ac:chgData name="Rachel John (1922966)" userId="S::1922966@student.uwtsd.ac.uk::72571caf-ad3a-49a1-9ade-f596ce0d234b" providerId="AD" clId="Web-{CB03006E-18FA-AC24-4546-09694EC3BA39}" dt="2022-03-01T09:57:07.663" v="1153"/>
          <ac:spMkLst>
            <pc:docMk/>
            <pc:sldMk cId="3938032967" sldId="265"/>
            <ac:spMk id="14" creationId="{81CC9B02-E087-4350-AEBD-2C3CF001AF01}"/>
          </ac:spMkLst>
        </pc:spChg>
        <pc:picChg chg="add del">
          <ac:chgData name="Rachel John (1922966)" userId="S::1922966@student.uwtsd.ac.uk::72571caf-ad3a-49a1-9ade-f596ce0d234b" providerId="AD" clId="Web-{CB03006E-18FA-AC24-4546-09694EC3BA39}" dt="2022-03-01T09:57:07.600" v="1152"/>
          <ac:picMkLst>
            <pc:docMk/>
            <pc:sldMk cId="3938032967" sldId="265"/>
            <ac:picMk id="5" creationId="{4DF1DA55-B72F-4ECF-A672-8B417175F9CA}"/>
          </ac:picMkLst>
        </pc:picChg>
        <pc:picChg chg="add mod">
          <ac:chgData name="Rachel John (1922966)" userId="S::1922966@student.uwtsd.ac.uk::72571caf-ad3a-49a1-9ade-f596ce0d234b" providerId="AD" clId="Web-{CB03006E-18FA-AC24-4546-09694EC3BA39}" dt="2022-03-01T10:00:10.628" v="1204" actId="14100"/>
          <ac:picMkLst>
            <pc:docMk/>
            <pc:sldMk cId="3938032967" sldId="265"/>
            <ac:picMk id="15" creationId="{276FCAC1-1076-44AF-9699-72A26F88A148}"/>
          </ac:picMkLst>
        </pc:picChg>
      </pc:sldChg>
      <pc:sldChg chg="modSp">
        <pc:chgData name="Rachel John (1922966)" userId="S::1922966@student.uwtsd.ac.uk::72571caf-ad3a-49a1-9ade-f596ce0d234b" providerId="AD" clId="Web-{CB03006E-18FA-AC24-4546-09694EC3BA39}" dt="2022-03-01T11:18:28.772" v="2721" actId="20577"/>
        <pc:sldMkLst>
          <pc:docMk/>
          <pc:sldMk cId="492630022" sldId="269"/>
        </pc:sldMkLst>
        <pc:spChg chg="mod">
          <ac:chgData name="Rachel John (1922966)" userId="S::1922966@student.uwtsd.ac.uk::72571caf-ad3a-49a1-9ade-f596ce0d234b" providerId="AD" clId="Web-{CB03006E-18FA-AC24-4546-09694EC3BA39}" dt="2022-03-01T11:18:28.772" v="2721" actId="20577"/>
          <ac:spMkLst>
            <pc:docMk/>
            <pc:sldMk cId="492630022" sldId="269"/>
            <ac:spMk id="3" creationId="{2D2902B8-29A9-469B-A059-205765503E39}"/>
          </ac:spMkLst>
        </pc:spChg>
      </pc:sldChg>
      <pc:sldChg chg="modSp">
        <pc:chgData name="Rachel John (1922966)" userId="S::1922966@student.uwtsd.ac.uk::72571caf-ad3a-49a1-9ade-f596ce0d234b" providerId="AD" clId="Web-{CB03006E-18FA-AC24-4546-09694EC3BA39}" dt="2022-03-01T11:14:16.255" v="2643" actId="20577"/>
        <pc:sldMkLst>
          <pc:docMk/>
          <pc:sldMk cId="4123855023" sldId="271"/>
        </pc:sldMkLst>
        <pc:spChg chg="mod">
          <ac:chgData name="Rachel John (1922966)" userId="S::1922966@student.uwtsd.ac.uk::72571caf-ad3a-49a1-9ade-f596ce0d234b" providerId="AD" clId="Web-{CB03006E-18FA-AC24-4546-09694EC3BA39}" dt="2022-03-01T11:14:16.255" v="2643" actId="20577"/>
          <ac:spMkLst>
            <pc:docMk/>
            <pc:sldMk cId="4123855023" sldId="271"/>
            <ac:spMk id="3" creationId="{85000464-A01E-4983-88EB-F85CC4BAADB2}"/>
          </ac:spMkLst>
        </pc:spChg>
      </pc:sldChg>
      <pc:sldChg chg="addSp delSp modSp">
        <pc:chgData name="Rachel John (1922966)" userId="S::1922966@student.uwtsd.ac.uk::72571caf-ad3a-49a1-9ade-f596ce0d234b" providerId="AD" clId="Web-{CB03006E-18FA-AC24-4546-09694EC3BA39}" dt="2022-03-01T09:55:34.906" v="1143" actId="20577"/>
        <pc:sldMkLst>
          <pc:docMk/>
          <pc:sldMk cId="2174674593" sldId="272"/>
        </pc:sldMkLst>
        <pc:spChg chg="mod">
          <ac:chgData name="Rachel John (1922966)" userId="S::1922966@student.uwtsd.ac.uk::72571caf-ad3a-49a1-9ade-f596ce0d234b" providerId="AD" clId="Web-{CB03006E-18FA-AC24-4546-09694EC3BA39}" dt="2022-03-01T09:51:38.297" v="1048"/>
          <ac:spMkLst>
            <pc:docMk/>
            <pc:sldMk cId="2174674593" sldId="272"/>
            <ac:spMk id="2" creationId="{68145158-04B0-4DB2-B20B-F35104FAE74B}"/>
          </ac:spMkLst>
        </pc:spChg>
        <pc:spChg chg="mod">
          <ac:chgData name="Rachel John (1922966)" userId="S::1922966@student.uwtsd.ac.uk::72571caf-ad3a-49a1-9ade-f596ce0d234b" providerId="AD" clId="Web-{CB03006E-18FA-AC24-4546-09694EC3BA39}" dt="2022-03-01T09:55:34.906" v="1143" actId="20577"/>
          <ac:spMkLst>
            <pc:docMk/>
            <pc:sldMk cId="2174674593" sldId="272"/>
            <ac:spMk id="3" creationId="{C2CBEA9D-CCBD-4399-BBCE-4D29F0BB964F}"/>
          </ac:spMkLst>
        </pc:spChg>
        <pc:spChg chg="mod">
          <ac:chgData name="Rachel John (1922966)" userId="S::1922966@student.uwtsd.ac.uk::72571caf-ad3a-49a1-9ade-f596ce0d234b" providerId="AD" clId="Web-{CB03006E-18FA-AC24-4546-09694EC3BA39}" dt="2022-03-01T09:51:49.938" v="1050" actId="1076"/>
          <ac:spMkLst>
            <pc:docMk/>
            <pc:sldMk cId="2174674593" sldId="272"/>
            <ac:spMk id="5" creationId="{E33CB615-A685-4881-815E-7ECCAFA9E6E5}"/>
          </ac:spMkLst>
        </pc:spChg>
        <pc:spChg chg="del">
          <ac:chgData name="Rachel John (1922966)" userId="S::1922966@student.uwtsd.ac.uk::72571caf-ad3a-49a1-9ade-f596ce0d234b" providerId="AD" clId="Web-{CB03006E-18FA-AC24-4546-09694EC3BA39}" dt="2022-03-01T09:51:38.297" v="1048"/>
          <ac:spMkLst>
            <pc:docMk/>
            <pc:sldMk cId="2174674593" sldId="272"/>
            <ac:spMk id="9" creationId="{B4AAD3FD-83A5-4B89-9F8F-01B8870865BE}"/>
          </ac:spMkLst>
        </pc:spChg>
        <pc:spChg chg="del">
          <ac:chgData name="Rachel John (1922966)" userId="S::1922966@student.uwtsd.ac.uk::72571caf-ad3a-49a1-9ade-f596ce0d234b" providerId="AD" clId="Web-{CB03006E-18FA-AC24-4546-09694EC3BA39}" dt="2022-03-01T09:51:38.297" v="1048"/>
          <ac:spMkLst>
            <pc:docMk/>
            <pc:sldMk cId="2174674593" sldId="272"/>
            <ac:spMk id="11" creationId="{61752F1D-FC0F-4103-9584-630E643CCDA6}"/>
          </ac:spMkLst>
        </pc:spChg>
        <pc:spChg chg="del">
          <ac:chgData name="Rachel John (1922966)" userId="S::1922966@student.uwtsd.ac.uk::72571caf-ad3a-49a1-9ade-f596ce0d234b" providerId="AD" clId="Web-{CB03006E-18FA-AC24-4546-09694EC3BA39}" dt="2022-03-01T09:51:38.297" v="1048"/>
          <ac:spMkLst>
            <pc:docMk/>
            <pc:sldMk cId="2174674593" sldId="272"/>
            <ac:spMk id="13" creationId="{70151CB7-E7DE-4917-B831-01DF9CE01306}"/>
          </ac:spMkLst>
        </pc:spChg>
        <pc:spChg chg="del">
          <ac:chgData name="Rachel John (1922966)" userId="S::1922966@student.uwtsd.ac.uk::72571caf-ad3a-49a1-9ade-f596ce0d234b" providerId="AD" clId="Web-{CB03006E-18FA-AC24-4546-09694EC3BA39}" dt="2022-03-01T09:51:38.297" v="1048"/>
          <ac:spMkLst>
            <pc:docMk/>
            <pc:sldMk cId="2174674593" sldId="272"/>
            <ac:spMk id="15" creationId="{A92A1116-1C84-41DF-B803-1F7B0883EC82}"/>
          </ac:spMkLst>
        </pc:spChg>
        <pc:spChg chg="add">
          <ac:chgData name="Rachel John (1922966)" userId="S::1922966@student.uwtsd.ac.uk::72571caf-ad3a-49a1-9ade-f596ce0d234b" providerId="AD" clId="Web-{CB03006E-18FA-AC24-4546-09694EC3BA39}" dt="2022-03-01T09:51:38.297" v="1048"/>
          <ac:spMkLst>
            <pc:docMk/>
            <pc:sldMk cId="2174674593" sldId="272"/>
            <ac:spMk id="20" creationId="{C8A3C342-1D03-412F-8DD3-BF519E8E0AE9}"/>
          </ac:spMkLst>
        </pc:spChg>
        <pc:spChg chg="add">
          <ac:chgData name="Rachel John (1922966)" userId="S::1922966@student.uwtsd.ac.uk::72571caf-ad3a-49a1-9ade-f596ce0d234b" providerId="AD" clId="Web-{CB03006E-18FA-AC24-4546-09694EC3BA39}" dt="2022-03-01T09:51:38.297" v="1048"/>
          <ac:spMkLst>
            <pc:docMk/>
            <pc:sldMk cId="2174674593" sldId="272"/>
            <ac:spMk id="22" creationId="{81CC9B02-E087-4350-AEBD-2C3CF001AF01}"/>
          </ac:spMkLst>
        </pc:spChg>
        <pc:spChg chg="add">
          <ac:chgData name="Rachel John (1922966)" userId="S::1922966@student.uwtsd.ac.uk::72571caf-ad3a-49a1-9ade-f596ce0d234b" providerId="AD" clId="Web-{CB03006E-18FA-AC24-4546-09694EC3BA39}" dt="2022-03-01T09:51:38.297" v="1048"/>
          <ac:spMkLst>
            <pc:docMk/>
            <pc:sldMk cId="2174674593" sldId="272"/>
            <ac:spMk id="24" creationId="{AC3BF0FA-36FA-4CE9-840E-F7C3A8F168B5}"/>
          </ac:spMkLst>
        </pc:spChg>
        <pc:spChg chg="add">
          <ac:chgData name="Rachel John (1922966)" userId="S::1922966@student.uwtsd.ac.uk::72571caf-ad3a-49a1-9ade-f596ce0d234b" providerId="AD" clId="Web-{CB03006E-18FA-AC24-4546-09694EC3BA39}" dt="2022-03-01T09:51:38.297" v="1048"/>
          <ac:spMkLst>
            <pc:docMk/>
            <pc:sldMk cId="2174674593" sldId="272"/>
            <ac:spMk id="26" creationId="{D6F18ACE-6E82-4ADC-8A2F-A1771B309B16}"/>
          </ac:spMkLst>
        </pc:spChg>
        <pc:picChg chg="mod">
          <ac:chgData name="Rachel John (1922966)" userId="S::1922966@student.uwtsd.ac.uk::72571caf-ad3a-49a1-9ade-f596ce0d234b" providerId="AD" clId="Web-{CB03006E-18FA-AC24-4546-09694EC3BA39}" dt="2022-03-01T09:52:00.954" v="1052" actId="14100"/>
          <ac:picMkLst>
            <pc:docMk/>
            <pc:sldMk cId="2174674593" sldId="272"/>
            <ac:picMk id="4" creationId="{0C868AE3-1B85-481E-9CC0-E1C2FDBD85E6}"/>
          </ac:picMkLst>
        </pc:picChg>
      </pc:sldChg>
      <pc:sldChg chg="addSp delSp modSp ord">
        <pc:chgData name="Rachel John (1922966)" userId="S::1922966@student.uwtsd.ac.uk::72571caf-ad3a-49a1-9ade-f596ce0d234b" providerId="AD" clId="Web-{CB03006E-18FA-AC24-4546-09694EC3BA39}" dt="2022-03-01T11:24:32.891" v="2938" actId="20577"/>
        <pc:sldMkLst>
          <pc:docMk/>
          <pc:sldMk cId="1255185884" sldId="273"/>
        </pc:sldMkLst>
        <pc:spChg chg="mod">
          <ac:chgData name="Rachel John (1922966)" userId="S::1922966@student.uwtsd.ac.uk::72571caf-ad3a-49a1-9ade-f596ce0d234b" providerId="AD" clId="Web-{CB03006E-18FA-AC24-4546-09694EC3BA39}" dt="2022-03-01T09:44:27.408" v="829" actId="14100"/>
          <ac:spMkLst>
            <pc:docMk/>
            <pc:sldMk cId="1255185884" sldId="273"/>
            <ac:spMk id="2" creationId="{477D2A3C-C0DB-403A-B1A8-3185EAB91250}"/>
          </ac:spMkLst>
        </pc:spChg>
        <pc:spChg chg="mod">
          <ac:chgData name="Rachel John (1922966)" userId="S::1922966@student.uwtsd.ac.uk::72571caf-ad3a-49a1-9ade-f596ce0d234b" providerId="AD" clId="Web-{CB03006E-18FA-AC24-4546-09694EC3BA39}" dt="2022-03-01T11:24:32.891" v="2938" actId="20577"/>
          <ac:spMkLst>
            <pc:docMk/>
            <pc:sldMk cId="1255185884" sldId="273"/>
            <ac:spMk id="3" creationId="{BB71CB3B-90BA-4E6B-9DC8-C6A955BBCA0F}"/>
          </ac:spMkLst>
        </pc:spChg>
        <pc:spChg chg="add del">
          <ac:chgData name="Rachel John (1922966)" userId="S::1922966@student.uwtsd.ac.uk::72571caf-ad3a-49a1-9ade-f596ce0d234b" providerId="AD" clId="Web-{CB03006E-18FA-AC24-4546-09694EC3BA39}" dt="2022-03-01T09:43:43.280" v="821"/>
          <ac:spMkLst>
            <pc:docMk/>
            <pc:sldMk cId="1255185884" sldId="273"/>
            <ac:spMk id="4" creationId="{FC16350E-0515-4CA8-87CD-434D05F76CC5}"/>
          </ac:spMkLst>
        </pc:spChg>
        <pc:spChg chg="add mod">
          <ac:chgData name="Rachel John (1922966)" userId="S::1922966@student.uwtsd.ac.uk::72571caf-ad3a-49a1-9ade-f596ce0d234b" providerId="AD" clId="Web-{CB03006E-18FA-AC24-4546-09694EC3BA39}" dt="2022-03-01T09:48:58.770" v="969" actId="20577"/>
          <ac:spMkLst>
            <pc:docMk/>
            <pc:sldMk cId="1255185884" sldId="273"/>
            <ac:spMk id="5" creationId="{0E580024-B94F-4268-8A08-36769E90CC8B}"/>
          </ac:spMkLst>
        </pc:spChg>
      </pc:sldChg>
      <pc:sldChg chg="modSp ord">
        <pc:chgData name="Rachel John (1922966)" userId="S::1922966@student.uwtsd.ac.uk::72571caf-ad3a-49a1-9ade-f596ce0d234b" providerId="AD" clId="Web-{CB03006E-18FA-AC24-4546-09694EC3BA39}" dt="2022-03-01T11:45:47.101" v="3248" actId="20577"/>
        <pc:sldMkLst>
          <pc:docMk/>
          <pc:sldMk cId="723128293" sldId="274"/>
        </pc:sldMkLst>
        <pc:spChg chg="mod">
          <ac:chgData name="Rachel John (1922966)" userId="S::1922966@student.uwtsd.ac.uk::72571caf-ad3a-49a1-9ade-f596ce0d234b" providerId="AD" clId="Web-{CB03006E-18FA-AC24-4546-09694EC3BA39}" dt="2022-03-01T11:45:47.101" v="3248" actId="20577"/>
          <ac:spMkLst>
            <pc:docMk/>
            <pc:sldMk cId="723128293" sldId="274"/>
            <ac:spMk id="2" creationId="{270C68E4-E233-4BEC-8C6D-149EA0CD67E8}"/>
          </ac:spMkLst>
        </pc:spChg>
        <pc:spChg chg="mod">
          <ac:chgData name="Rachel John (1922966)" userId="S::1922966@student.uwtsd.ac.uk::72571caf-ad3a-49a1-9ade-f596ce0d234b" providerId="AD" clId="Web-{CB03006E-18FA-AC24-4546-09694EC3BA39}" dt="2022-03-01T11:17:51.457" v="2717" actId="20577"/>
          <ac:spMkLst>
            <pc:docMk/>
            <pc:sldMk cId="723128293" sldId="274"/>
            <ac:spMk id="3" creationId="{E80663BA-9200-42D5-8B11-4A130E56BD41}"/>
          </ac:spMkLst>
        </pc:spChg>
        <pc:spChg chg="mod">
          <ac:chgData name="Rachel John (1922966)" userId="S::1922966@student.uwtsd.ac.uk::72571caf-ad3a-49a1-9ade-f596ce0d234b" providerId="AD" clId="Web-{CB03006E-18FA-AC24-4546-09694EC3BA39}" dt="2022-03-01T10:35:34.052" v="1971" actId="20577"/>
          <ac:spMkLst>
            <pc:docMk/>
            <pc:sldMk cId="723128293" sldId="274"/>
            <ac:spMk id="5" creationId="{879DBB24-5684-4F10-B382-BDDEB2D33BE6}"/>
          </ac:spMkLst>
        </pc:spChg>
      </pc:sldChg>
      <pc:sldChg chg="del">
        <pc:chgData name="Rachel John (1922966)" userId="S::1922966@student.uwtsd.ac.uk::72571caf-ad3a-49a1-9ade-f596ce0d234b" providerId="AD" clId="Web-{CB03006E-18FA-AC24-4546-09694EC3BA39}" dt="2022-03-01T09:16:10.948" v="1"/>
        <pc:sldMkLst>
          <pc:docMk/>
          <pc:sldMk cId="3435603589" sldId="275"/>
        </pc:sldMkLst>
      </pc:sldChg>
      <pc:sldChg chg="addSp delSp modSp del">
        <pc:chgData name="Rachel John (1922966)" userId="S::1922966@student.uwtsd.ac.uk::72571caf-ad3a-49a1-9ade-f596ce0d234b" providerId="AD" clId="Web-{CB03006E-18FA-AC24-4546-09694EC3BA39}" dt="2022-03-01T09:45:38.975" v="834"/>
        <pc:sldMkLst>
          <pc:docMk/>
          <pc:sldMk cId="2516675578" sldId="276"/>
        </pc:sldMkLst>
        <pc:spChg chg="del">
          <ac:chgData name="Rachel John (1922966)" userId="S::1922966@student.uwtsd.ac.uk::72571caf-ad3a-49a1-9ade-f596ce0d234b" providerId="AD" clId="Web-{CB03006E-18FA-AC24-4546-09694EC3BA39}" dt="2022-03-01T09:45:29.553" v="832"/>
          <ac:spMkLst>
            <pc:docMk/>
            <pc:sldMk cId="2516675578" sldId="276"/>
            <ac:spMk id="2" creationId="{270C68E4-E233-4BEC-8C6D-149EA0CD67E8}"/>
          </ac:spMkLst>
        </pc:spChg>
        <pc:spChg chg="mod">
          <ac:chgData name="Rachel John (1922966)" userId="S::1922966@student.uwtsd.ac.uk::72571caf-ad3a-49a1-9ade-f596ce0d234b" providerId="AD" clId="Web-{CB03006E-18FA-AC24-4546-09694EC3BA39}" dt="2022-03-01T09:45:34.772" v="833" actId="20577"/>
          <ac:spMkLst>
            <pc:docMk/>
            <pc:sldMk cId="2516675578" sldId="276"/>
            <ac:spMk id="3" creationId="{E80663BA-9200-42D5-8B11-4A130E56BD41}"/>
          </ac:spMkLst>
        </pc:spChg>
        <pc:spChg chg="add mod">
          <ac:chgData name="Rachel John (1922966)" userId="S::1922966@student.uwtsd.ac.uk::72571caf-ad3a-49a1-9ade-f596ce0d234b" providerId="AD" clId="Web-{CB03006E-18FA-AC24-4546-09694EC3BA39}" dt="2022-03-01T09:45:29.553" v="832"/>
          <ac:spMkLst>
            <pc:docMk/>
            <pc:sldMk cId="2516675578" sldId="276"/>
            <ac:spMk id="5" creationId="{DFEFDC79-B297-4D10-A16F-9597CF2B2837}"/>
          </ac:spMkLst>
        </pc:spChg>
      </pc:sldChg>
      <pc:sldChg chg="modSp">
        <pc:chgData name="Rachel John (1922966)" userId="S::1922966@student.uwtsd.ac.uk::72571caf-ad3a-49a1-9ade-f596ce0d234b" providerId="AD" clId="Web-{CB03006E-18FA-AC24-4546-09694EC3BA39}" dt="2022-03-01T11:01:29.329" v="2447" actId="14100"/>
        <pc:sldMkLst>
          <pc:docMk/>
          <pc:sldMk cId="1190364126" sldId="277"/>
        </pc:sldMkLst>
        <pc:spChg chg="mod">
          <ac:chgData name="Rachel John (1922966)" userId="S::1922966@student.uwtsd.ac.uk::72571caf-ad3a-49a1-9ade-f596ce0d234b" providerId="AD" clId="Web-{CB03006E-18FA-AC24-4546-09694EC3BA39}" dt="2022-03-01T11:01:23.594" v="2446" actId="20577"/>
          <ac:spMkLst>
            <pc:docMk/>
            <pc:sldMk cId="1190364126" sldId="277"/>
            <ac:spMk id="2" creationId="{9E08F9F2-D486-479C-83F8-94F9E00C33F8}"/>
          </ac:spMkLst>
        </pc:spChg>
        <pc:spChg chg="mod">
          <ac:chgData name="Rachel John (1922966)" userId="S::1922966@student.uwtsd.ac.uk::72571caf-ad3a-49a1-9ade-f596ce0d234b" providerId="AD" clId="Web-{CB03006E-18FA-AC24-4546-09694EC3BA39}" dt="2022-03-01T11:01:29.329" v="2447" actId="14100"/>
          <ac:spMkLst>
            <pc:docMk/>
            <pc:sldMk cId="1190364126" sldId="277"/>
            <ac:spMk id="3" creationId="{1A1FEC58-FCE5-432B-BB0F-2028A9629417}"/>
          </ac:spMkLst>
        </pc:spChg>
      </pc:sldChg>
      <pc:sldChg chg="addSp delSp modSp mod setBg setClrOvrMap">
        <pc:chgData name="Rachel John (1922966)" userId="S::1922966@student.uwtsd.ac.uk::72571caf-ad3a-49a1-9ade-f596ce0d234b" providerId="AD" clId="Web-{CB03006E-18FA-AC24-4546-09694EC3BA39}" dt="2022-03-01T11:45:32.132" v="3247" actId="20577"/>
        <pc:sldMkLst>
          <pc:docMk/>
          <pc:sldMk cId="773693895" sldId="279"/>
        </pc:sldMkLst>
        <pc:spChg chg="del mod">
          <ac:chgData name="Rachel John (1922966)" userId="S::1922966@student.uwtsd.ac.uk::72571caf-ad3a-49a1-9ade-f596ce0d234b" providerId="AD" clId="Web-{CB03006E-18FA-AC24-4546-09694EC3BA39}" dt="2022-03-01T09:48:21.502" v="965"/>
          <ac:spMkLst>
            <pc:docMk/>
            <pc:sldMk cId="773693895" sldId="279"/>
            <ac:spMk id="2" creationId="{F9C0267E-F993-4B0A-98CF-0F96EFB6E8E9}"/>
          </ac:spMkLst>
        </pc:spChg>
        <pc:spChg chg="mod ord">
          <ac:chgData name="Rachel John (1922966)" userId="S::1922966@student.uwtsd.ac.uk::72571caf-ad3a-49a1-9ade-f596ce0d234b" providerId="AD" clId="Web-{CB03006E-18FA-AC24-4546-09694EC3BA39}" dt="2022-03-01T11:45:32.132" v="3247" actId="20577"/>
          <ac:spMkLst>
            <pc:docMk/>
            <pc:sldMk cId="773693895" sldId="279"/>
            <ac:spMk id="3" creationId="{A648E6E7-90EF-4F35-8468-C0FEDF852A02}"/>
          </ac:spMkLst>
        </pc:spChg>
        <pc:spChg chg="add mod">
          <ac:chgData name="Rachel John (1922966)" userId="S::1922966@student.uwtsd.ac.uk::72571caf-ad3a-49a1-9ade-f596ce0d234b" providerId="AD" clId="Web-{CB03006E-18FA-AC24-4546-09694EC3BA39}" dt="2022-03-01T11:41:38.835" v="3141" actId="20577"/>
          <ac:spMkLst>
            <pc:docMk/>
            <pc:sldMk cId="773693895" sldId="279"/>
            <ac:spMk id="4" creationId="{B064E0D7-64A1-4B69-8C17-7E97AD4718CE}"/>
          </ac:spMkLst>
        </pc:spChg>
        <pc:spChg chg="add del">
          <ac:chgData name="Rachel John (1922966)" userId="S::1922966@student.uwtsd.ac.uk::72571caf-ad3a-49a1-9ade-f596ce0d234b" providerId="AD" clId="Web-{CB03006E-18FA-AC24-4546-09694EC3BA39}" dt="2022-03-01T11:25:02.205" v="2943"/>
          <ac:spMkLst>
            <pc:docMk/>
            <pc:sldMk cId="773693895" sldId="279"/>
            <ac:spMk id="9" creationId="{0D9B8FD4-CDEB-4EB4-B4DE-C89E11938958}"/>
          </ac:spMkLst>
        </pc:spChg>
        <pc:spChg chg="add del">
          <ac:chgData name="Rachel John (1922966)" userId="S::1922966@student.uwtsd.ac.uk::72571caf-ad3a-49a1-9ade-f596ce0d234b" providerId="AD" clId="Web-{CB03006E-18FA-AC24-4546-09694EC3BA39}" dt="2022-03-01T11:25:02.205" v="2943"/>
          <ac:spMkLst>
            <pc:docMk/>
            <pc:sldMk cId="773693895" sldId="279"/>
            <ac:spMk id="11" creationId="{5A2E3D1D-9E9F-4739-BA14-D4D7FA9FBDD1}"/>
          </ac:spMkLst>
        </pc:spChg>
        <pc:spChg chg="add del">
          <ac:chgData name="Rachel John (1922966)" userId="S::1922966@student.uwtsd.ac.uk::72571caf-ad3a-49a1-9ade-f596ce0d234b" providerId="AD" clId="Web-{CB03006E-18FA-AC24-4546-09694EC3BA39}" dt="2022-03-01T11:25:02.205" v="2943"/>
          <ac:spMkLst>
            <pc:docMk/>
            <pc:sldMk cId="773693895" sldId="279"/>
            <ac:spMk id="13" creationId="{1FFB365B-E9DC-4859-B8AB-CB83EEBE4E28}"/>
          </ac:spMkLst>
        </pc:spChg>
        <pc:spChg chg="add del">
          <ac:chgData name="Rachel John (1922966)" userId="S::1922966@student.uwtsd.ac.uk::72571caf-ad3a-49a1-9ade-f596ce0d234b" providerId="AD" clId="Web-{CB03006E-18FA-AC24-4546-09694EC3BA39}" dt="2022-03-01T11:25:02.205" v="2943"/>
          <ac:spMkLst>
            <pc:docMk/>
            <pc:sldMk cId="773693895" sldId="279"/>
            <ac:spMk id="15" creationId="{8ADAB9C8-EB37-4914-A699-C716FC8FE4FE}"/>
          </ac:spMkLst>
        </pc:spChg>
        <pc:spChg chg="add">
          <ac:chgData name="Rachel John (1922966)" userId="S::1922966@student.uwtsd.ac.uk::72571caf-ad3a-49a1-9ade-f596ce0d234b" providerId="AD" clId="Web-{CB03006E-18FA-AC24-4546-09694EC3BA39}" dt="2022-03-01T11:25:02.205" v="2943"/>
          <ac:spMkLst>
            <pc:docMk/>
            <pc:sldMk cId="773693895" sldId="279"/>
            <ac:spMk id="20" creationId="{74CD14DB-BB81-479F-A1FC-1C75640E9F84}"/>
          </ac:spMkLst>
        </pc:spChg>
        <pc:spChg chg="add">
          <ac:chgData name="Rachel John (1922966)" userId="S::1922966@student.uwtsd.ac.uk::72571caf-ad3a-49a1-9ade-f596ce0d234b" providerId="AD" clId="Web-{CB03006E-18FA-AC24-4546-09694EC3BA39}" dt="2022-03-01T11:25:02.205" v="2943"/>
          <ac:spMkLst>
            <pc:docMk/>
            <pc:sldMk cId="773693895" sldId="279"/>
            <ac:spMk id="22" creationId="{C943A91B-7CA7-4592-A975-73B1BF8C4C74}"/>
          </ac:spMkLst>
        </pc:spChg>
        <pc:spChg chg="add">
          <ac:chgData name="Rachel John (1922966)" userId="S::1922966@student.uwtsd.ac.uk::72571caf-ad3a-49a1-9ade-f596ce0d234b" providerId="AD" clId="Web-{CB03006E-18FA-AC24-4546-09694EC3BA39}" dt="2022-03-01T11:25:02.205" v="2943"/>
          <ac:spMkLst>
            <pc:docMk/>
            <pc:sldMk cId="773693895" sldId="279"/>
            <ac:spMk id="24" creationId="{EC471314-E46A-414B-8D91-74880E84F187}"/>
          </ac:spMkLst>
        </pc:spChg>
        <pc:spChg chg="add">
          <ac:chgData name="Rachel John (1922966)" userId="S::1922966@student.uwtsd.ac.uk::72571caf-ad3a-49a1-9ade-f596ce0d234b" providerId="AD" clId="Web-{CB03006E-18FA-AC24-4546-09694EC3BA39}" dt="2022-03-01T11:25:02.205" v="2943"/>
          <ac:spMkLst>
            <pc:docMk/>
            <pc:sldMk cId="773693895" sldId="279"/>
            <ac:spMk id="26" creationId="{6A681326-1C9D-44A3-A627-3871BDAE4127}"/>
          </ac:spMkLst>
        </pc:spChg>
      </pc:sldChg>
      <pc:sldChg chg="modSp ord">
        <pc:chgData name="Rachel John (1922966)" userId="S::1922966@student.uwtsd.ac.uk::72571caf-ad3a-49a1-9ade-f596ce0d234b" providerId="AD" clId="Web-{CB03006E-18FA-AC24-4546-09694EC3BA39}" dt="2022-03-01T11:00:25.684" v="2429" actId="20577"/>
        <pc:sldMkLst>
          <pc:docMk/>
          <pc:sldMk cId="3980746477" sldId="280"/>
        </pc:sldMkLst>
        <pc:spChg chg="mod">
          <ac:chgData name="Rachel John (1922966)" userId="S::1922966@student.uwtsd.ac.uk::72571caf-ad3a-49a1-9ade-f596ce0d234b" providerId="AD" clId="Web-{CB03006E-18FA-AC24-4546-09694EC3BA39}" dt="2022-03-01T11:00:25.684" v="2429" actId="20577"/>
          <ac:spMkLst>
            <pc:docMk/>
            <pc:sldMk cId="3980746477" sldId="280"/>
            <ac:spMk id="4" creationId="{499A3405-CDE1-4AF9-AC87-B36FE4DE7262}"/>
          </ac:spMkLst>
        </pc:spChg>
      </pc:sldChg>
      <pc:sldChg chg="modSp">
        <pc:chgData name="Rachel John (1922966)" userId="S::1922966@student.uwtsd.ac.uk::72571caf-ad3a-49a1-9ade-f596ce0d234b" providerId="AD" clId="Web-{CB03006E-18FA-AC24-4546-09694EC3BA39}" dt="2022-03-01T10:48:44.465" v="2268" actId="20577"/>
        <pc:sldMkLst>
          <pc:docMk/>
          <pc:sldMk cId="3543476689" sldId="281"/>
        </pc:sldMkLst>
        <pc:spChg chg="mod">
          <ac:chgData name="Rachel John (1922966)" userId="S::1922966@student.uwtsd.ac.uk::72571caf-ad3a-49a1-9ade-f596ce0d234b" providerId="AD" clId="Web-{CB03006E-18FA-AC24-4546-09694EC3BA39}" dt="2022-03-01T10:45:38.858" v="2137" actId="20577"/>
          <ac:spMkLst>
            <pc:docMk/>
            <pc:sldMk cId="3543476689" sldId="281"/>
            <ac:spMk id="2" creationId="{51DCBF6B-D97C-4665-BE2A-88E7CFC9DB30}"/>
          </ac:spMkLst>
        </pc:spChg>
        <pc:spChg chg="mod">
          <ac:chgData name="Rachel John (1922966)" userId="S::1922966@student.uwtsd.ac.uk::72571caf-ad3a-49a1-9ade-f596ce0d234b" providerId="AD" clId="Web-{CB03006E-18FA-AC24-4546-09694EC3BA39}" dt="2022-03-01T10:48:44.465" v="2268" actId="20577"/>
          <ac:spMkLst>
            <pc:docMk/>
            <pc:sldMk cId="3543476689" sldId="281"/>
            <ac:spMk id="3" creationId="{01054D7D-E8D4-4039-A5AC-50BADD645936}"/>
          </ac:spMkLst>
        </pc:spChg>
      </pc:sldChg>
      <pc:sldChg chg="modSp">
        <pc:chgData name="Rachel John (1922966)" userId="S::1922966@student.uwtsd.ac.uk::72571caf-ad3a-49a1-9ade-f596ce0d234b" providerId="AD" clId="Web-{CB03006E-18FA-AC24-4546-09694EC3BA39}" dt="2022-03-01T11:06:17.973" v="2524" actId="20577"/>
        <pc:sldMkLst>
          <pc:docMk/>
          <pc:sldMk cId="1731501095" sldId="282"/>
        </pc:sldMkLst>
        <pc:spChg chg="mod">
          <ac:chgData name="Rachel John (1922966)" userId="S::1922966@student.uwtsd.ac.uk::72571caf-ad3a-49a1-9ade-f596ce0d234b" providerId="AD" clId="Web-{CB03006E-18FA-AC24-4546-09694EC3BA39}" dt="2022-03-01T11:06:17.973" v="2524" actId="20577"/>
          <ac:spMkLst>
            <pc:docMk/>
            <pc:sldMk cId="1731501095" sldId="282"/>
            <ac:spMk id="3" creationId="{BD74D85C-686F-457B-AA84-EC1C2825E1D1}"/>
          </ac:spMkLst>
        </pc:spChg>
      </pc:sldChg>
      <pc:sldChg chg="modSp">
        <pc:chgData name="Rachel John (1922966)" userId="S::1922966@student.uwtsd.ac.uk::72571caf-ad3a-49a1-9ade-f596ce0d234b" providerId="AD" clId="Web-{CB03006E-18FA-AC24-4546-09694EC3BA39}" dt="2022-03-01T10:40:23.916" v="2120" actId="20577"/>
        <pc:sldMkLst>
          <pc:docMk/>
          <pc:sldMk cId="1229634866" sldId="283"/>
        </pc:sldMkLst>
        <pc:spChg chg="mod">
          <ac:chgData name="Rachel John (1922966)" userId="S::1922966@student.uwtsd.ac.uk::72571caf-ad3a-49a1-9ade-f596ce0d234b" providerId="AD" clId="Web-{CB03006E-18FA-AC24-4546-09694EC3BA39}" dt="2022-03-01T10:40:23.916" v="2120" actId="20577"/>
          <ac:spMkLst>
            <pc:docMk/>
            <pc:sldMk cId="1229634866" sldId="283"/>
            <ac:spMk id="3" creationId="{B082C64D-01B1-4EE7-A20E-7F8FDA2252FD}"/>
          </ac:spMkLst>
        </pc:spChg>
      </pc:sldChg>
      <pc:sldChg chg="modSp">
        <pc:chgData name="Rachel John (1922966)" userId="S::1922966@student.uwtsd.ac.uk::72571caf-ad3a-49a1-9ade-f596ce0d234b" providerId="AD" clId="Web-{CB03006E-18FA-AC24-4546-09694EC3BA39}" dt="2022-03-01T11:11:22.822" v="2584" actId="20577"/>
        <pc:sldMkLst>
          <pc:docMk/>
          <pc:sldMk cId="875908010" sldId="284"/>
        </pc:sldMkLst>
        <pc:spChg chg="mod">
          <ac:chgData name="Rachel John (1922966)" userId="S::1922966@student.uwtsd.ac.uk::72571caf-ad3a-49a1-9ade-f596ce0d234b" providerId="AD" clId="Web-{CB03006E-18FA-AC24-4546-09694EC3BA39}" dt="2022-03-01T11:11:22.822" v="2584" actId="20577"/>
          <ac:spMkLst>
            <pc:docMk/>
            <pc:sldMk cId="875908010" sldId="284"/>
            <ac:spMk id="3" creationId="{7E05F745-E630-4522-B927-ED657D4879BF}"/>
          </ac:spMkLst>
        </pc:spChg>
      </pc:sldChg>
      <pc:sldChg chg="del">
        <pc:chgData name="Rachel John (1922966)" userId="S::1922966@student.uwtsd.ac.uk::72571caf-ad3a-49a1-9ade-f596ce0d234b" providerId="AD" clId="Web-{CB03006E-18FA-AC24-4546-09694EC3BA39}" dt="2022-03-01T09:15:59.776" v="0"/>
        <pc:sldMkLst>
          <pc:docMk/>
          <pc:sldMk cId="1554348553" sldId="285"/>
        </pc:sldMkLst>
      </pc:sldChg>
      <pc:sldChg chg="new del">
        <pc:chgData name="Rachel John (1922966)" userId="S::1922966@student.uwtsd.ac.uk::72571caf-ad3a-49a1-9ade-f596ce0d234b" providerId="AD" clId="Web-{CB03006E-18FA-AC24-4546-09694EC3BA39}" dt="2022-03-01T11:36:02.515" v="3045"/>
        <pc:sldMkLst>
          <pc:docMk/>
          <pc:sldMk cId="1718494834" sldId="285"/>
        </pc:sldMkLst>
      </pc:sldChg>
    </pc:docChg>
  </pc:docChgLst>
  <pc:docChgLst>
    <pc:chgData name="Rachel John (1922966)" userId="S::1922966@student.uwtsd.ac.uk::72571caf-ad3a-49a1-9ade-f596ce0d234b" providerId="AD" clId="Web-{E0A2D964-1A50-A2BB-9A71-B1172DB29118}"/>
    <pc:docChg chg="addSld delSld modSld sldOrd">
      <pc:chgData name="Rachel John (1922966)" userId="S::1922966@student.uwtsd.ac.uk::72571caf-ad3a-49a1-9ade-f596ce0d234b" providerId="AD" clId="Web-{E0A2D964-1A50-A2BB-9A71-B1172DB29118}" dt="2022-03-01T01:44:17.167" v="5321" actId="14100"/>
      <pc:docMkLst>
        <pc:docMk/>
      </pc:docMkLst>
      <pc:sldChg chg="addSp delSp modSp mod setBg addAnim delAnim">
        <pc:chgData name="Rachel John (1922966)" userId="S::1922966@student.uwtsd.ac.uk::72571caf-ad3a-49a1-9ade-f596ce0d234b" providerId="AD" clId="Web-{E0A2D964-1A50-A2BB-9A71-B1172DB29118}" dt="2022-02-28T23:55:46.878" v="4448" actId="14100"/>
        <pc:sldMkLst>
          <pc:docMk/>
          <pc:sldMk cId="109857222" sldId="256"/>
        </pc:sldMkLst>
        <pc:spChg chg="del">
          <ac:chgData name="Rachel John (1922966)" userId="S::1922966@student.uwtsd.ac.uk::72571caf-ad3a-49a1-9ade-f596ce0d234b" providerId="AD" clId="Web-{E0A2D964-1A50-A2BB-9A71-B1172DB29118}" dt="2022-02-28T15:55:36.148" v="2404"/>
          <ac:spMkLst>
            <pc:docMk/>
            <pc:sldMk cId="109857222" sldId="256"/>
            <ac:spMk id="2" creationId="{00000000-0000-0000-0000-000000000000}"/>
          </ac:spMkLst>
        </pc:spChg>
        <pc:spChg chg="mod ord">
          <ac:chgData name="Rachel John (1922966)" userId="S::1922966@student.uwtsd.ac.uk::72571caf-ad3a-49a1-9ade-f596ce0d234b" providerId="AD" clId="Web-{E0A2D964-1A50-A2BB-9A71-B1172DB29118}" dt="2022-02-28T16:12:47.804" v="2568" actId="20577"/>
          <ac:spMkLst>
            <pc:docMk/>
            <pc:sldMk cId="109857222" sldId="256"/>
            <ac:spMk id="3" creationId="{00000000-0000-0000-0000-000000000000}"/>
          </ac:spMkLst>
        </pc:spChg>
        <pc:spChg chg="add del">
          <ac:chgData name="Rachel John (1922966)" userId="S::1922966@student.uwtsd.ac.uk::72571caf-ad3a-49a1-9ade-f596ce0d234b" providerId="AD" clId="Web-{E0A2D964-1A50-A2BB-9A71-B1172DB29118}" dt="2022-02-28T15:56:08.836" v="2408"/>
          <ac:spMkLst>
            <pc:docMk/>
            <pc:sldMk cId="109857222" sldId="256"/>
            <ac:spMk id="9" creationId="{E4F17063-EDA4-417B-946F-BA357F3B390D}"/>
          </ac:spMkLst>
        </pc:spChg>
        <pc:spChg chg="add del">
          <ac:chgData name="Rachel John (1922966)" userId="S::1922966@student.uwtsd.ac.uk::72571caf-ad3a-49a1-9ade-f596ce0d234b" providerId="AD" clId="Web-{E0A2D964-1A50-A2BB-9A71-B1172DB29118}" dt="2022-02-28T15:56:08.836" v="2408"/>
          <ac:spMkLst>
            <pc:docMk/>
            <pc:sldMk cId="109857222" sldId="256"/>
            <ac:spMk id="11" creationId="{D36F3EEA-55D4-4677-80E7-92D00B8F343B}"/>
          </ac:spMkLst>
        </pc:spChg>
        <pc:spChg chg="add">
          <ac:chgData name="Rachel John (1922966)" userId="S::1922966@student.uwtsd.ac.uk::72571caf-ad3a-49a1-9ade-f596ce0d234b" providerId="AD" clId="Web-{E0A2D964-1A50-A2BB-9A71-B1172DB29118}" dt="2022-02-28T15:56:08.883" v="2409"/>
          <ac:spMkLst>
            <pc:docMk/>
            <pc:sldMk cId="109857222" sldId="256"/>
            <ac:spMk id="13" creationId="{BFEFF673-A9DE-416D-A04E-1D50904542A9}"/>
          </ac:spMkLst>
        </pc:spChg>
        <pc:picChg chg="add del mod">
          <ac:chgData name="Rachel John (1922966)" userId="S::1922966@student.uwtsd.ac.uk::72571caf-ad3a-49a1-9ade-f596ce0d234b" providerId="AD" clId="Web-{E0A2D964-1A50-A2BB-9A71-B1172DB29118}" dt="2022-02-28T15:56:35.915" v="2414"/>
          <ac:picMkLst>
            <pc:docMk/>
            <pc:sldMk cId="109857222" sldId="256"/>
            <ac:picMk id="4" creationId="{1DF52F51-3CF0-44B0-8F19-37D7EC1BCD55}"/>
          </ac:picMkLst>
        </pc:picChg>
        <pc:picChg chg="add mod">
          <ac:chgData name="Rachel John (1922966)" userId="S::1922966@student.uwtsd.ac.uk::72571caf-ad3a-49a1-9ade-f596ce0d234b" providerId="AD" clId="Web-{E0A2D964-1A50-A2BB-9A71-B1172DB29118}" dt="2022-02-28T23:55:46.878" v="4448" actId="14100"/>
          <ac:picMkLst>
            <pc:docMk/>
            <pc:sldMk cId="109857222" sldId="256"/>
            <ac:picMk id="5" creationId="{37B3A38D-9B08-4FD8-9772-3E9792AA4F6D}"/>
          </ac:picMkLst>
        </pc:picChg>
      </pc:sldChg>
      <pc:sldChg chg="modSp">
        <pc:chgData name="Rachel John (1922966)" userId="S::1922966@student.uwtsd.ac.uk::72571caf-ad3a-49a1-9ade-f596ce0d234b" providerId="AD" clId="Web-{E0A2D964-1A50-A2BB-9A71-B1172DB29118}" dt="2022-03-01T00:24:00.256" v="4994" actId="20577"/>
        <pc:sldMkLst>
          <pc:docMk/>
          <pc:sldMk cId="930744324" sldId="257"/>
        </pc:sldMkLst>
        <pc:spChg chg="mod">
          <ac:chgData name="Rachel John (1922966)" userId="S::1922966@student.uwtsd.ac.uk::72571caf-ad3a-49a1-9ade-f596ce0d234b" providerId="AD" clId="Web-{E0A2D964-1A50-A2BB-9A71-B1172DB29118}" dt="2022-03-01T00:21:25.783" v="4890" actId="20577"/>
          <ac:spMkLst>
            <pc:docMk/>
            <pc:sldMk cId="930744324" sldId="257"/>
            <ac:spMk id="2" creationId="{E8DF7E48-BC41-4280-AB3A-164C7B62501B}"/>
          </ac:spMkLst>
        </pc:spChg>
        <pc:spChg chg="mod">
          <ac:chgData name="Rachel John (1922966)" userId="S::1922966@student.uwtsd.ac.uk::72571caf-ad3a-49a1-9ade-f596ce0d234b" providerId="AD" clId="Web-{E0A2D964-1A50-A2BB-9A71-B1172DB29118}" dt="2022-03-01T00:24:00.256" v="4994" actId="20577"/>
          <ac:spMkLst>
            <pc:docMk/>
            <pc:sldMk cId="930744324" sldId="257"/>
            <ac:spMk id="3" creationId="{63E29041-3824-4189-BC9E-79762EBDDCD1}"/>
          </ac:spMkLst>
        </pc:spChg>
      </pc:sldChg>
      <pc:sldChg chg="addSp delSp modSp">
        <pc:chgData name="Rachel John (1922966)" userId="S::1922966@student.uwtsd.ac.uk::72571caf-ad3a-49a1-9ade-f596ce0d234b" providerId="AD" clId="Web-{E0A2D964-1A50-A2BB-9A71-B1172DB29118}" dt="2022-03-01T01:26:00.946" v="5194" actId="20577"/>
        <pc:sldMkLst>
          <pc:docMk/>
          <pc:sldMk cId="2726815707" sldId="258"/>
        </pc:sldMkLst>
        <pc:spChg chg="mod">
          <ac:chgData name="Rachel John (1922966)" userId="S::1922966@student.uwtsd.ac.uk::72571caf-ad3a-49a1-9ade-f596ce0d234b" providerId="AD" clId="Web-{E0A2D964-1A50-A2BB-9A71-B1172DB29118}" dt="2022-02-28T22:16:24.983" v="2844" actId="20577"/>
          <ac:spMkLst>
            <pc:docMk/>
            <pc:sldMk cId="2726815707" sldId="258"/>
            <ac:spMk id="2" creationId="{82CD6F3F-AF9E-4EDF-A94C-0C74C1E60C09}"/>
          </ac:spMkLst>
        </pc:spChg>
        <pc:spChg chg="mod">
          <ac:chgData name="Rachel John (1922966)" userId="S::1922966@student.uwtsd.ac.uk::72571caf-ad3a-49a1-9ade-f596ce0d234b" providerId="AD" clId="Web-{E0A2D964-1A50-A2BB-9A71-B1172DB29118}" dt="2022-03-01T01:26:00.946" v="5194" actId="20577"/>
          <ac:spMkLst>
            <pc:docMk/>
            <pc:sldMk cId="2726815707" sldId="258"/>
            <ac:spMk id="3" creationId="{67830C25-8EC4-4585-AFF7-EA38D3EA8C32}"/>
          </ac:spMkLst>
        </pc:spChg>
        <pc:spChg chg="add del">
          <ac:chgData name="Rachel John (1922966)" userId="S::1922966@student.uwtsd.ac.uk::72571caf-ad3a-49a1-9ade-f596ce0d234b" providerId="AD" clId="Web-{E0A2D964-1A50-A2BB-9A71-B1172DB29118}" dt="2022-02-28T22:16:05.479" v="2842"/>
          <ac:spMkLst>
            <pc:docMk/>
            <pc:sldMk cId="2726815707" sldId="258"/>
            <ac:spMk id="4" creationId="{6A339156-6ED2-4805-BF65-0EA418F33948}"/>
          </ac:spMkLst>
        </pc:spChg>
      </pc:sldChg>
      <pc:sldChg chg="addSp delSp modSp mod setBg setClrOvrMap">
        <pc:chgData name="Rachel John (1922966)" userId="S::1922966@student.uwtsd.ac.uk::72571caf-ad3a-49a1-9ade-f596ce0d234b" providerId="AD" clId="Web-{E0A2D964-1A50-A2BB-9A71-B1172DB29118}" dt="2022-03-01T00:02:15.656" v="4488" actId="20577"/>
        <pc:sldMkLst>
          <pc:docMk/>
          <pc:sldMk cId="4145289488" sldId="259"/>
        </pc:sldMkLst>
        <pc:spChg chg="mod">
          <ac:chgData name="Rachel John (1922966)" userId="S::1922966@student.uwtsd.ac.uk::72571caf-ad3a-49a1-9ade-f596ce0d234b" providerId="AD" clId="Web-{E0A2D964-1A50-A2BB-9A71-B1172DB29118}" dt="2022-02-28T22:48:04.829" v="3323" actId="20577"/>
          <ac:spMkLst>
            <pc:docMk/>
            <pc:sldMk cId="4145289488" sldId="259"/>
            <ac:spMk id="2" creationId="{63C6566F-DC4D-440B-B757-F04B95AC810C}"/>
          </ac:spMkLst>
        </pc:spChg>
        <pc:spChg chg="mod">
          <ac:chgData name="Rachel John (1922966)" userId="S::1922966@student.uwtsd.ac.uk::72571caf-ad3a-49a1-9ade-f596ce0d234b" providerId="AD" clId="Web-{E0A2D964-1A50-A2BB-9A71-B1172DB29118}" dt="2022-03-01T00:02:15.656" v="4488" actId="20577"/>
          <ac:spMkLst>
            <pc:docMk/>
            <pc:sldMk cId="4145289488" sldId="259"/>
            <ac:spMk id="3" creationId="{A029D7D0-6CBF-40DF-84BC-90A3F4417593}"/>
          </ac:spMkLst>
        </pc:spChg>
        <pc:spChg chg="del">
          <ac:chgData name="Rachel John (1922966)" userId="S::1922966@student.uwtsd.ac.uk::72571caf-ad3a-49a1-9ade-f596ce0d234b" providerId="AD" clId="Web-{E0A2D964-1A50-A2BB-9A71-B1172DB29118}" dt="2022-02-28T22:18:56.534" v="2922"/>
          <ac:spMkLst>
            <pc:docMk/>
            <pc:sldMk cId="4145289488" sldId="259"/>
            <ac:spMk id="16" creationId="{0D9B8FD4-CDEB-4EB4-B4DE-C89E11938958}"/>
          </ac:spMkLst>
        </pc:spChg>
        <pc:spChg chg="del">
          <ac:chgData name="Rachel John (1922966)" userId="S::1922966@student.uwtsd.ac.uk::72571caf-ad3a-49a1-9ade-f596ce0d234b" providerId="AD" clId="Web-{E0A2D964-1A50-A2BB-9A71-B1172DB29118}" dt="2022-02-28T22:18:56.534" v="2922"/>
          <ac:spMkLst>
            <pc:docMk/>
            <pc:sldMk cId="4145289488" sldId="259"/>
            <ac:spMk id="17" creationId="{5A2E3D1D-9E9F-4739-BA14-D4D7FA9FBDD1}"/>
          </ac:spMkLst>
        </pc:spChg>
        <pc:spChg chg="del">
          <ac:chgData name="Rachel John (1922966)" userId="S::1922966@student.uwtsd.ac.uk::72571caf-ad3a-49a1-9ade-f596ce0d234b" providerId="AD" clId="Web-{E0A2D964-1A50-A2BB-9A71-B1172DB29118}" dt="2022-02-28T22:18:56.534" v="2922"/>
          <ac:spMkLst>
            <pc:docMk/>
            <pc:sldMk cId="4145289488" sldId="259"/>
            <ac:spMk id="18" creationId="{1FFB365B-E9DC-4859-B8AB-CB83EEBE4E28}"/>
          </ac:spMkLst>
        </pc:spChg>
        <pc:spChg chg="del">
          <ac:chgData name="Rachel John (1922966)" userId="S::1922966@student.uwtsd.ac.uk::72571caf-ad3a-49a1-9ade-f596ce0d234b" providerId="AD" clId="Web-{E0A2D964-1A50-A2BB-9A71-B1172DB29118}" dt="2022-02-28T22:18:56.534" v="2922"/>
          <ac:spMkLst>
            <pc:docMk/>
            <pc:sldMk cId="4145289488" sldId="259"/>
            <ac:spMk id="19" creationId="{8ADAB9C8-EB37-4914-A699-C716FC8FE4FE}"/>
          </ac:spMkLst>
        </pc:spChg>
        <pc:spChg chg="add del mod">
          <ac:chgData name="Rachel John (1922966)" userId="S::1922966@student.uwtsd.ac.uk::72571caf-ad3a-49a1-9ade-f596ce0d234b" providerId="AD" clId="Web-{E0A2D964-1A50-A2BB-9A71-B1172DB29118}" dt="2022-02-28T22:43:16.993" v="3278"/>
          <ac:spMkLst>
            <pc:docMk/>
            <pc:sldMk cId="4145289488" sldId="259"/>
            <ac:spMk id="24" creationId="{74CD14DB-BB81-479F-A1FC-1C75640E9F84}"/>
          </ac:spMkLst>
        </pc:spChg>
        <pc:spChg chg="add del">
          <ac:chgData name="Rachel John (1922966)" userId="S::1922966@student.uwtsd.ac.uk::72571caf-ad3a-49a1-9ade-f596ce0d234b" providerId="AD" clId="Web-{E0A2D964-1A50-A2BB-9A71-B1172DB29118}" dt="2022-02-28T22:43:16.993" v="3278"/>
          <ac:spMkLst>
            <pc:docMk/>
            <pc:sldMk cId="4145289488" sldId="259"/>
            <ac:spMk id="26" creationId="{C943A91B-7CA7-4592-A975-73B1BF8C4C74}"/>
          </ac:spMkLst>
        </pc:spChg>
        <pc:spChg chg="add del">
          <ac:chgData name="Rachel John (1922966)" userId="S::1922966@student.uwtsd.ac.uk::72571caf-ad3a-49a1-9ade-f596ce0d234b" providerId="AD" clId="Web-{E0A2D964-1A50-A2BB-9A71-B1172DB29118}" dt="2022-02-28T22:43:16.993" v="3278"/>
          <ac:spMkLst>
            <pc:docMk/>
            <pc:sldMk cId="4145289488" sldId="259"/>
            <ac:spMk id="28" creationId="{EC471314-E46A-414B-8D91-74880E84F187}"/>
          </ac:spMkLst>
        </pc:spChg>
        <pc:spChg chg="add del">
          <ac:chgData name="Rachel John (1922966)" userId="S::1922966@student.uwtsd.ac.uk::72571caf-ad3a-49a1-9ade-f596ce0d234b" providerId="AD" clId="Web-{E0A2D964-1A50-A2BB-9A71-B1172DB29118}" dt="2022-02-28T22:43:16.993" v="3278"/>
          <ac:spMkLst>
            <pc:docMk/>
            <pc:sldMk cId="4145289488" sldId="259"/>
            <ac:spMk id="30" creationId="{6A681326-1C9D-44A3-A627-3871BDAE4127}"/>
          </ac:spMkLst>
        </pc:spChg>
        <pc:spChg chg="add">
          <ac:chgData name="Rachel John (1922966)" userId="S::1922966@student.uwtsd.ac.uk::72571caf-ad3a-49a1-9ade-f596ce0d234b" providerId="AD" clId="Web-{E0A2D964-1A50-A2BB-9A71-B1172DB29118}" dt="2022-02-28T22:43:16.993" v="3278"/>
          <ac:spMkLst>
            <pc:docMk/>
            <pc:sldMk cId="4145289488" sldId="259"/>
            <ac:spMk id="35" creationId="{74CD14DB-BB81-479F-A1FC-1C75640E9F84}"/>
          </ac:spMkLst>
        </pc:spChg>
        <pc:spChg chg="add">
          <ac:chgData name="Rachel John (1922966)" userId="S::1922966@student.uwtsd.ac.uk::72571caf-ad3a-49a1-9ade-f596ce0d234b" providerId="AD" clId="Web-{E0A2D964-1A50-A2BB-9A71-B1172DB29118}" dt="2022-02-28T22:43:16.993" v="3278"/>
          <ac:spMkLst>
            <pc:docMk/>
            <pc:sldMk cId="4145289488" sldId="259"/>
            <ac:spMk id="37" creationId="{C943A91B-7CA7-4592-A975-73B1BF8C4C74}"/>
          </ac:spMkLst>
        </pc:spChg>
        <pc:spChg chg="add">
          <ac:chgData name="Rachel John (1922966)" userId="S::1922966@student.uwtsd.ac.uk::72571caf-ad3a-49a1-9ade-f596ce0d234b" providerId="AD" clId="Web-{E0A2D964-1A50-A2BB-9A71-B1172DB29118}" dt="2022-02-28T22:43:16.993" v="3278"/>
          <ac:spMkLst>
            <pc:docMk/>
            <pc:sldMk cId="4145289488" sldId="259"/>
            <ac:spMk id="39" creationId="{EC471314-E46A-414B-8D91-74880E84F187}"/>
          </ac:spMkLst>
        </pc:spChg>
        <pc:spChg chg="add">
          <ac:chgData name="Rachel John (1922966)" userId="S::1922966@student.uwtsd.ac.uk::72571caf-ad3a-49a1-9ade-f596ce0d234b" providerId="AD" clId="Web-{E0A2D964-1A50-A2BB-9A71-B1172DB29118}" dt="2022-02-28T22:43:16.993" v="3278"/>
          <ac:spMkLst>
            <pc:docMk/>
            <pc:sldMk cId="4145289488" sldId="259"/>
            <ac:spMk id="41" creationId="{6A681326-1C9D-44A3-A627-3871BDAE4127}"/>
          </ac:spMkLst>
        </pc:spChg>
      </pc:sldChg>
      <pc:sldChg chg="modSp">
        <pc:chgData name="Rachel John (1922966)" userId="S::1922966@student.uwtsd.ac.uk::72571caf-ad3a-49a1-9ade-f596ce0d234b" providerId="AD" clId="Web-{E0A2D964-1A50-A2BB-9A71-B1172DB29118}" dt="2022-02-28T23:07:52.510" v="3586" actId="14100"/>
        <pc:sldMkLst>
          <pc:docMk/>
          <pc:sldMk cId="2192670901" sldId="263"/>
        </pc:sldMkLst>
        <pc:spChg chg="mod">
          <ac:chgData name="Rachel John (1922966)" userId="S::1922966@student.uwtsd.ac.uk::72571caf-ad3a-49a1-9ade-f596ce0d234b" providerId="AD" clId="Web-{E0A2D964-1A50-A2BB-9A71-B1172DB29118}" dt="2022-02-28T23:07:46.275" v="3585" actId="14100"/>
          <ac:spMkLst>
            <pc:docMk/>
            <pc:sldMk cId="2192670901" sldId="263"/>
            <ac:spMk id="2" creationId="{5DE6B433-7C38-4EFD-9BF2-54BC48EBCD9E}"/>
          </ac:spMkLst>
        </pc:spChg>
        <pc:spChg chg="mod">
          <ac:chgData name="Rachel John (1922966)" userId="S::1922966@student.uwtsd.ac.uk::72571caf-ad3a-49a1-9ade-f596ce0d234b" providerId="AD" clId="Web-{E0A2D964-1A50-A2BB-9A71-B1172DB29118}" dt="2022-02-28T23:07:52.510" v="3586" actId="14100"/>
          <ac:spMkLst>
            <pc:docMk/>
            <pc:sldMk cId="2192670901" sldId="263"/>
            <ac:spMk id="3" creationId="{75876585-A9B8-413A-9216-00F780FE292A}"/>
          </ac:spMkLst>
        </pc:spChg>
      </pc:sldChg>
      <pc:sldChg chg="modSp">
        <pc:chgData name="Rachel John (1922966)" userId="S::1922966@student.uwtsd.ac.uk::72571caf-ad3a-49a1-9ade-f596ce0d234b" providerId="AD" clId="Web-{E0A2D964-1A50-A2BB-9A71-B1172DB29118}" dt="2022-03-01T01:41:44.330" v="5301" actId="20577"/>
        <pc:sldMkLst>
          <pc:docMk/>
          <pc:sldMk cId="3938032967" sldId="265"/>
        </pc:sldMkLst>
        <pc:spChg chg="mod">
          <ac:chgData name="Rachel John (1922966)" userId="S::1922966@student.uwtsd.ac.uk::72571caf-ad3a-49a1-9ade-f596ce0d234b" providerId="AD" clId="Web-{E0A2D964-1A50-A2BB-9A71-B1172DB29118}" dt="2022-03-01T01:40:49.233" v="5294" actId="20577"/>
          <ac:spMkLst>
            <pc:docMk/>
            <pc:sldMk cId="3938032967" sldId="265"/>
            <ac:spMk id="2" creationId="{F1BF12D4-0AAE-478E-86EA-A6F520A61355}"/>
          </ac:spMkLst>
        </pc:spChg>
        <pc:spChg chg="mod">
          <ac:chgData name="Rachel John (1922966)" userId="S::1922966@student.uwtsd.ac.uk::72571caf-ad3a-49a1-9ade-f596ce0d234b" providerId="AD" clId="Web-{E0A2D964-1A50-A2BB-9A71-B1172DB29118}" dt="2022-03-01T01:41:44.330" v="5301" actId="20577"/>
          <ac:spMkLst>
            <pc:docMk/>
            <pc:sldMk cId="3938032967" sldId="265"/>
            <ac:spMk id="3" creationId="{A25CFA4B-8184-4B0B-9730-0C3C0E8CC42A}"/>
          </ac:spMkLst>
        </pc:spChg>
      </pc:sldChg>
      <pc:sldChg chg="modSp del">
        <pc:chgData name="Rachel John (1922966)" userId="S::1922966@student.uwtsd.ac.uk::72571caf-ad3a-49a1-9ade-f596ce0d234b" providerId="AD" clId="Web-{E0A2D964-1A50-A2BB-9A71-B1172DB29118}" dt="2022-02-28T23:45:42.403" v="4325"/>
        <pc:sldMkLst>
          <pc:docMk/>
          <pc:sldMk cId="3607513156" sldId="267"/>
        </pc:sldMkLst>
        <pc:spChg chg="mod">
          <ac:chgData name="Rachel John (1922966)" userId="S::1922966@student.uwtsd.ac.uk::72571caf-ad3a-49a1-9ade-f596ce0d234b" providerId="AD" clId="Web-{E0A2D964-1A50-A2BB-9A71-B1172DB29118}" dt="2022-02-28T23:45:25.480" v="4322" actId="20577"/>
          <ac:spMkLst>
            <pc:docMk/>
            <pc:sldMk cId="3607513156" sldId="267"/>
            <ac:spMk id="3" creationId="{FC5E9989-6769-470C-A0CE-BCDD39A76C16}"/>
          </ac:spMkLst>
        </pc:spChg>
      </pc:sldChg>
      <pc:sldChg chg="addSp modSp mod ord setBg">
        <pc:chgData name="Rachel John (1922966)" userId="S::1922966@student.uwtsd.ac.uk::72571caf-ad3a-49a1-9ade-f596ce0d234b" providerId="AD" clId="Web-{E0A2D964-1A50-A2BB-9A71-B1172DB29118}" dt="2022-03-01T01:14:17.290" v="5177" actId="1076"/>
        <pc:sldMkLst>
          <pc:docMk/>
          <pc:sldMk cId="492630022" sldId="269"/>
        </pc:sldMkLst>
        <pc:spChg chg="mod">
          <ac:chgData name="Rachel John (1922966)" userId="S::1922966@student.uwtsd.ac.uk::72571caf-ad3a-49a1-9ade-f596ce0d234b" providerId="AD" clId="Web-{E0A2D964-1A50-A2BB-9A71-B1172DB29118}" dt="2022-02-28T23:37:05.372" v="4078" actId="14100"/>
          <ac:spMkLst>
            <pc:docMk/>
            <pc:sldMk cId="492630022" sldId="269"/>
            <ac:spMk id="2" creationId="{D76E00DF-8B63-4ADF-8C6F-0C8FCEFE1817}"/>
          </ac:spMkLst>
        </pc:spChg>
        <pc:spChg chg="mod ord">
          <ac:chgData name="Rachel John (1922966)" userId="S::1922966@student.uwtsd.ac.uk::72571caf-ad3a-49a1-9ade-f596ce0d234b" providerId="AD" clId="Web-{E0A2D964-1A50-A2BB-9A71-B1172DB29118}" dt="2022-02-28T23:38:53.360" v="4126" actId="20577"/>
          <ac:spMkLst>
            <pc:docMk/>
            <pc:sldMk cId="492630022" sldId="269"/>
            <ac:spMk id="3" creationId="{2D2902B8-29A9-469B-A059-205765503E39}"/>
          </ac:spMkLst>
        </pc:spChg>
        <pc:spChg chg="add">
          <ac:chgData name="Rachel John (1922966)" userId="S::1922966@student.uwtsd.ac.uk::72571caf-ad3a-49a1-9ade-f596ce0d234b" providerId="AD" clId="Web-{E0A2D964-1A50-A2BB-9A71-B1172DB29118}" dt="2022-02-28T23:36:27.590" v="4071"/>
          <ac:spMkLst>
            <pc:docMk/>
            <pc:sldMk cId="492630022" sldId="269"/>
            <ac:spMk id="9" creationId="{0D187C4E-14B9-4504-B200-5127823FA78C}"/>
          </ac:spMkLst>
        </pc:spChg>
        <pc:picChg chg="add mod">
          <ac:chgData name="Rachel John (1922966)" userId="S::1922966@student.uwtsd.ac.uk::72571caf-ad3a-49a1-9ade-f596ce0d234b" providerId="AD" clId="Web-{E0A2D964-1A50-A2BB-9A71-B1172DB29118}" dt="2022-03-01T01:14:17.290" v="5177" actId="1076"/>
          <ac:picMkLst>
            <pc:docMk/>
            <pc:sldMk cId="492630022" sldId="269"/>
            <ac:picMk id="4" creationId="{D87F30D5-85EB-4D18-8571-CE96657E5AB7}"/>
          </ac:picMkLst>
        </pc:picChg>
      </pc:sldChg>
      <pc:sldChg chg="addSp delSp modSp del mod ord setBg setClrOvrMap">
        <pc:chgData name="Rachel John (1922966)" userId="S::1922966@student.uwtsd.ac.uk::72571caf-ad3a-49a1-9ade-f596ce0d234b" providerId="AD" clId="Web-{E0A2D964-1A50-A2BB-9A71-B1172DB29118}" dt="2022-02-28T23:21:58.362" v="3715"/>
        <pc:sldMkLst>
          <pc:docMk/>
          <pc:sldMk cId="2369667585" sldId="270"/>
        </pc:sldMkLst>
        <pc:spChg chg="mod">
          <ac:chgData name="Rachel John (1922966)" userId="S::1922966@student.uwtsd.ac.uk::72571caf-ad3a-49a1-9ade-f596ce0d234b" providerId="AD" clId="Web-{E0A2D964-1A50-A2BB-9A71-B1172DB29118}" dt="2022-02-28T23:21:31.830" v="3708" actId="20577"/>
          <ac:spMkLst>
            <pc:docMk/>
            <pc:sldMk cId="2369667585" sldId="270"/>
            <ac:spMk id="2" creationId="{345C11AB-1C04-4DD9-8BBC-F0BB2E75DB7E}"/>
          </ac:spMkLst>
        </pc:spChg>
        <pc:spChg chg="mod ord">
          <ac:chgData name="Rachel John (1922966)" userId="S::1922966@student.uwtsd.ac.uk::72571caf-ad3a-49a1-9ade-f596ce0d234b" providerId="AD" clId="Web-{E0A2D964-1A50-A2BB-9A71-B1172DB29118}" dt="2022-02-28T23:21:44.674" v="3710" actId="20577"/>
          <ac:spMkLst>
            <pc:docMk/>
            <pc:sldMk cId="2369667585" sldId="270"/>
            <ac:spMk id="3" creationId="{190E2698-A49A-4E89-86B5-59DF7E9FCACF}"/>
          </ac:spMkLst>
        </pc:spChg>
        <pc:spChg chg="add mod">
          <ac:chgData name="Rachel John (1922966)" userId="S::1922966@student.uwtsd.ac.uk::72571caf-ad3a-49a1-9ade-f596ce0d234b" providerId="AD" clId="Web-{E0A2D964-1A50-A2BB-9A71-B1172DB29118}" dt="2022-02-27T19:15:50.813" v="1375" actId="20577"/>
          <ac:spMkLst>
            <pc:docMk/>
            <pc:sldMk cId="2369667585" sldId="270"/>
            <ac:spMk id="5" creationId="{9E292526-6BBA-444A-8945-78BE28A537C1}"/>
          </ac:spMkLst>
        </pc:spChg>
        <pc:spChg chg="add">
          <ac:chgData name="Rachel John (1922966)" userId="S::1922966@student.uwtsd.ac.uk::72571caf-ad3a-49a1-9ade-f596ce0d234b" providerId="AD" clId="Web-{E0A2D964-1A50-A2BB-9A71-B1172DB29118}" dt="2022-02-27T19:12:40.464" v="1335"/>
          <ac:spMkLst>
            <pc:docMk/>
            <pc:sldMk cId="2369667585" sldId="270"/>
            <ac:spMk id="9" creationId="{C8A3C342-1D03-412F-8DD3-BF519E8E0AE9}"/>
          </ac:spMkLst>
        </pc:spChg>
        <pc:spChg chg="add">
          <ac:chgData name="Rachel John (1922966)" userId="S::1922966@student.uwtsd.ac.uk::72571caf-ad3a-49a1-9ade-f596ce0d234b" providerId="AD" clId="Web-{E0A2D964-1A50-A2BB-9A71-B1172DB29118}" dt="2022-02-27T19:12:40.464" v="1335"/>
          <ac:spMkLst>
            <pc:docMk/>
            <pc:sldMk cId="2369667585" sldId="270"/>
            <ac:spMk id="11" creationId="{81CC9B02-E087-4350-AEBD-2C3CF001AF01}"/>
          </ac:spMkLst>
        </pc:spChg>
        <pc:spChg chg="add">
          <ac:chgData name="Rachel John (1922966)" userId="S::1922966@student.uwtsd.ac.uk::72571caf-ad3a-49a1-9ade-f596ce0d234b" providerId="AD" clId="Web-{E0A2D964-1A50-A2BB-9A71-B1172DB29118}" dt="2022-02-27T19:12:40.464" v="1335"/>
          <ac:spMkLst>
            <pc:docMk/>
            <pc:sldMk cId="2369667585" sldId="270"/>
            <ac:spMk id="13" creationId="{AC3BF0FA-36FA-4CE9-840E-F7C3A8F168B5}"/>
          </ac:spMkLst>
        </pc:spChg>
        <pc:spChg chg="add">
          <ac:chgData name="Rachel John (1922966)" userId="S::1922966@student.uwtsd.ac.uk::72571caf-ad3a-49a1-9ade-f596ce0d234b" providerId="AD" clId="Web-{E0A2D964-1A50-A2BB-9A71-B1172DB29118}" dt="2022-02-27T19:12:40.464" v="1335"/>
          <ac:spMkLst>
            <pc:docMk/>
            <pc:sldMk cId="2369667585" sldId="270"/>
            <ac:spMk id="15" creationId="{D6F18ACE-6E82-4ADC-8A2F-A1771B309B16}"/>
          </ac:spMkLst>
        </pc:spChg>
        <pc:picChg chg="add del mod">
          <ac:chgData name="Rachel John (1922966)" userId="S::1922966@student.uwtsd.ac.uk::72571caf-ad3a-49a1-9ade-f596ce0d234b" providerId="AD" clId="Web-{E0A2D964-1A50-A2BB-9A71-B1172DB29118}" dt="2022-02-27T19:52:08.053" v="1740"/>
          <ac:picMkLst>
            <pc:docMk/>
            <pc:sldMk cId="2369667585" sldId="270"/>
            <ac:picMk id="4" creationId="{094231F1-F26C-4176-B80B-7B35F7D90787}"/>
          </ac:picMkLst>
        </pc:picChg>
        <pc:picChg chg="add del mod">
          <ac:chgData name="Rachel John (1922966)" userId="S::1922966@student.uwtsd.ac.uk::72571caf-ad3a-49a1-9ade-f596ce0d234b" providerId="AD" clId="Web-{E0A2D964-1A50-A2BB-9A71-B1172DB29118}" dt="2022-02-27T20:27:40.212" v="2270"/>
          <ac:picMkLst>
            <pc:docMk/>
            <pc:sldMk cId="2369667585" sldId="270"/>
            <ac:picMk id="6" creationId="{1CE1B3F1-4DF5-405E-92A7-66D0A124E3BA}"/>
          </ac:picMkLst>
        </pc:picChg>
      </pc:sldChg>
      <pc:sldChg chg="modSp">
        <pc:chgData name="Rachel John (1922966)" userId="S::1922966@student.uwtsd.ac.uk::72571caf-ad3a-49a1-9ade-f596ce0d234b" providerId="AD" clId="Web-{E0A2D964-1A50-A2BB-9A71-B1172DB29118}" dt="2022-02-28T23:30:09.813" v="3976" actId="20577"/>
        <pc:sldMkLst>
          <pc:docMk/>
          <pc:sldMk cId="4123855023" sldId="271"/>
        </pc:sldMkLst>
        <pc:spChg chg="mod">
          <ac:chgData name="Rachel John (1922966)" userId="S::1922966@student.uwtsd.ac.uk::72571caf-ad3a-49a1-9ade-f596ce0d234b" providerId="AD" clId="Web-{E0A2D964-1A50-A2BB-9A71-B1172DB29118}" dt="2022-02-28T23:27:21.824" v="3811" actId="20577"/>
          <ac:spMkLst>
            <pc:docMk/>
            <pc:sldMk cId="4123855023" sldId="271"/>
            <ac:spMk id="2" creationId="{5EF4D4D5-E620-42E9-A3D1-6A3A1432CCE1}"/>
          </ac:spMkLst>
        </pc:spChg>
        <pc:spChg chg="mod">
          <ac:chgData name="Rachel John (1922966)" userId="S::1922966@student.uwtsd.ac.uk::72571caf-ad3a-49a1-9ade-f596ce0d234b" providerId="AD" clId="Web-{E0A2D964-1A50-A2BB-9A71-B1172DB29118}" dt="2022-02-28T23:30:09.813" v="3976" actId="20577"/>
          <ac:spMkLst>
            <pc:docMk/>
            <pc:sldMk cId="4123855023" sldId="271"/>
            <ac:spMk id="3" creationId="{85000464-A01E-4983-88EB-F85CC4BAADB2}"/>
          </ac:spMkLst>
        </pc:spChg>
      </pc:sldChg>
      <pc:sldChg chg="modSp">
        <pc:chgData name="Rachel John (1922966)" userId="S::1922966@student.uwtsd.ac.uk::72571caf-ad3a-49a1-9ade-f596ce0d234b" providerId="AD" clId="Web-{E0A2D964-1A50-A2BB-9A71-B1172DB29118}" dt="2022-02-28T23:42:47.648" v="4319" actId="20577"/>
        <pc:sldMkLst>
          <pc:docMk/>
          <pc:sldMk cId="2174674593" sldId="272"/>
        </pc:sldMkLst>
        <pc:spChg chg="mod">
          <ac:chgData name="Rachel John (1922966)" userId="S::1922966@student.uwtsd.ac.uk::72571caf-ad3a-49a1-9ade-f596ce0d234b" providerId="AD" clId="Web-{E0A2D964-1A50-A2BB-9A71-B1172DB29118}" dt="2022-02-28T23:39:57.627" v="4128" actId="20577"/>
          <ac:spMkLst>
            <pc:docMk/>
            <pc:sldMk cId="2174674593" sldId="272"/>
            <ac:spMk id="2" creationId="{68145158-04B0-4DB2-B20B-F35104FAE74B}"/>
          </ac:spMkLst>
        </pc:spChg>
        <pc:spChg chg="mod">
          <ac:chgData name="Rachel John (1922966)" userId="S::1922966@student.uwtsd.ac.uk::72571caf-ad3a-49a1-9ade-f596ce0d234b" providerId="AD" clId="Web-{E0A2D964-1A50-A2BB-9A71-B1172DB29118}" dt="2022-02-28T23:42:47.648" v="4319" actId="20577"/>
          <ac:spMkLst>
            <pc:docMk/>
            <pc:sldMk cId="2174674593" sldId="272"/>
            <ac:spMk id="3" creationId="{C2CBEA9D-CCBD-4399-BBCE-4D29F0BB964F}"/>
          </ac:spMkLst>
        </pc:spChg>
        <pc:picChg chg="mod">
          <ac:chgData name="Rachel John (1922966)" userId="S::1922966@student.uwtsd.ac.uk::72571caf-ad3a-49a1-9ade-f596ce0d234b" providerId="AD" clId="Web-{E0A2D964-1A50-A2BB-9A71-B1172DB29118}" dt="2022-02-27T20:14:15.865" v="2180" actId="14100"/>
          <ac:picMkLst>
            <pc:docMk/>
            <pc:sldMk cId="2174674593" sldId="272"/>
            <ac:picMk id="4" creationId="{0C868AE3-1B85-481E-9CC0-E1C2FDBD85E6}"/>
          </ac:picMkLst>
        </pc:picChg>
      </pc:sldChg>
      <pc:sldChg chg="modSp">
        <pc:chgData name="Rachel John (1922966)" userId="S::1922966@student.uwtsd.ac.uk::72571caf-ad3a-49a1-9ade-f596ce0d234b" providerId="AD" clId="Web-{E0A2D964-1A50-A2BB-9A71-B1172DB29118}" dt="2022-02-27T20:15:53.914" v="2190" actId="14100"/>
        <pc:sldMkLst>
          <pc:docMk/>
          <pc:sldMk cId="1255185884" sldId="273"/>
        </pc:sldMkLst>
        <pc:spChg chg="mod">
          <ac:chgData name="Rachel John (1922966)" userId="S::1922966@student.uwtsd.ac.uk::72571caf-ad3a-49a1-9ade-f596ce0d234b" providerId="AD" clId="Web-{E0A2D964-1A50-A2BB-9A71-B1172DB29118}" dt="2022-02-27T20:15:49.852" v="2189" actId="14100"/>
          <ac:spMkLst>
            <pc:docMk/>
            <pc:sldMk cId="1255185884" sldId="273"/>
            <ac:spMk id="2" creationId="{477D2A3C-C0DB-403A-B1A8-3185EAB91250}"/>
          </ac:spMkLst>
        </pc:spChg>
        <pc:spChg chg="mod">
          <ac:chgData name="Rachel John (1922966)" userId="S::1922966@student.uwtsd.ac.uk::72571caf-ad3a-49a1-9ade-f596ce0d234b" providerId="AD" clId="Web-{E0A2D964-1A50-A2BB-9A71-B1172DB29118}" dt="2022-02-27T20:15:53.914" v="2190" actId="14100"/>
          <ac:spMkLst>
            <pc:docMk/>
            <pc:sldMk cId="1255185884" sldId="273"/>
            <ac:spMk id="3" creationId="{BB71CB3B-90BA-4E6B-9DC8-C6A955BBCA0F}"/>
          </ac:spMkLst>
        </pc:spChg>
      </pc:sldChg>
      <pc:sldChg chg="modSp ord">
        <pc:chgData name="Rachel John (1922966)" userId="S::1922966@student.uwtsd.ac.uk::72571caf-ad3a-49a1-9ade-f596ce0d234b" providerId="AD" clId="Web-{E0A2D964-1A50-A2BB-9A71-B1172DB29118}" dt="2022-02-28T23:43:57.400" v="4320"/>
        <pc:sldMkLst>
          <pc:docMk/>
          <pc:sldMk cId="723128293" sldId="274"/>
        </pc:sldMkLst>
        <pc:spChg chg="mod">
          <ac:chgData name="Rachel John (1922966)" userId="S::1922966@student.uwtsd.ac.uk::72571caf-ad3a-49a1-9ade-f596ce0d234b" providerId="AD" clId="Web-{E0A2D964-1A50-A2BB-9A71-B1172DB29118}" dt="2022-02-27T20:50:46.919" v="2391" actId="20577"/>
          <ac:spMkLst>
            <pc:docMk/>
            <pc:sldMk cId="723128293" sldId="274"/>
            <ac:spMk id="3" creationId="{E80663BA-9200-42D5-8B11-4A130E56BD41}"/>
          </ac:spMkLst>
        </pc:spChg>
      </pc:sldChg>
      <pc:sldChg chg="modSp">
        <pc:chgData name="Rachel John (1922966)" userId="S::1922966@student.uwtsd.ac.uk::72571caf-ad3a-49a1-9ade-f596ce0d234b" providerId="AD" clId="Web-{E0A2D964-1A50-A2BB-9A71-B1172DB29118}" dt="2022-03-01T01:42:36.223" v="5306" actId="20577"/>
        <pc:sldMkLst>
          <pc:docMk/>
          <pc:sldMk cId="3435603589" sldId="275"/>
        </pc:sldMkLst>
        <pc:spChg chg="mod">
          <ac:chgData name="Rachel John (1922966)" userId="S::1922966@student.uwtsd.ac.uk::72571caf-ad3a-49a1-9ade-f596ce0d234b" providerId="AD" clId="Web-{E0A2D964-1A50-A2BB-9A71-B1172DB29118}" dt="2022-03-01T01:42:02.378" v="5302" actId="20577"/>
          <ac:spMkLst>
            <pc:docMk/>
            <pc:sldMk cId="3435603589" sldId="275"/>
            <ac:spMk id="2" creationId="{270C68E4-E233-4BEC-8C6D-149EA0CD67E8}"/>
          </ac:spMkLst>
        </pc:spChg>
        <pc:spChg chg="mod">
          <ac:chgData name="Rachel John (1922966)" userId="S::1922966@student.uwtsd.ac.uk::72571caf-ad3a-49a1-9ade-f596ce0d234b" providerId="AD" clId="Web-{E0A2D964-1A50-A2BB-9A71-B1172DB29118}" dt="2022-03-01T01:42:36.223" v="5306" actId="20577"/>
          <ac:spMkLst>
            <pc:docMk/>
            <pc:sldMk cId="3435603589" sldId="275"/>
            <ac:spMk id="3" creationId="{E80663BA-9200-42D5-8B11-4A130E56BD41}"/>
          </ac:spMkLst>
        </pc:spChg>
      </pc:sldChg>
      <pc:sldChg chg="addSp delSp modSp">
        <pc:chgData name="Rachel John (1922966)" userId="S::1922966@student.uwtsd.ac.uk::72571caf-ad3a-49a1-9ade-f596ce0d234b" providerId="AD" clId="Web-{E0A2D964-1A50-A2BB-9A71-B1172DB29118}" dt="2022-03-01T00:10:25.962" v="4628" actId="20577"/>
        <pc:sldMkLst>
          <pc:docMk/>
          <pc:sldMk cId="2516675578" sldId="276"/>
        </pc:sldMkLst>
        <pc:spChg chg="add del mod">
          <ac:chgData name="Rachel John (1922966)" userId="S::1922966@student.uwtsd.ac.uk::72571caf-ad3a-49a1-9ade-f596ce0d234b" providerId="AD" clId="Web-{E0A2D964-1A50-A2BB-9A71-B1172DB29118}" dt="2022-03-01T00:10:25.962" v="4628" actId="20577"/>
          <ac:spMkLst>
            <pc:docMk/>
            <pc:sldMk cId="2516675578" sldId="276"/>
            <ac:spMk id="3" creationId="{E80663BA-9200-42D5-8B11-4A130E56BD41}"/>
          </ac:spMkLst>
        </pc:spChg>
        <pc:spChg chg="add del mod">
          <ac:chgData name="Rachel John (1922966)" userId="S::1922966@student.uwtsd.ac.uk::72571caf-ad3a-49a1-9ade-f596ce0d234b" providerId="AD" clId="Web-{E0A2D964-1A50-A2BB-9A71-B1172DB29118}" dt="2022-03-01T00:09:21.304" v="4626"/>
          <ac:spMkLst>
            <pc:docMk/>
            <pc:sldMk cId="2516675578" sldId="276"/>
            <ac:spMk id="5" creationId="{606C2E9C-A647-4577-9009-F0BAE9148E80}"/>
          </ac:spMkLst>
        </pc:spChg>
      </pc:sldChg>
      <pc:sldChg chg="addSp delSp modSp mod setBg setClrOvrMap">
        <pc:chgData name="Rachel John (1922966)" userId="S::1922966@student.uwtsd.ac.uk::72571caf-ad3a-49a1-9ade-f596ce0d234b" providerId="AD" clId="Web-{E0A2D964-1A50-A2BB-9A71-B1172DB29118}" dt="2022-02-28T23:09:14.996" v="3593" actId="20577"/>
        <pc:sldMkLst>
          <pc:docMk/>
          <pc:sldMk cId="1190364126" sldId="277"/>
        </pc:sldMkLst>
        <pc:spChg chg="mod">
          <ac:chgData name="Rachel John (1922966)" userId="S::1922966@student.uwtsd.ac.uk::72571caf-ad3a-49a1-9ade-f596ce0d234b" providerId="AD" clId="Web-{E0A2D964-1A50-A2BB-9A71-B1172DB29118}" dt="2022-02-27T18:41:53.950" v="387" actId="14100"/>
          <ac:spMkLst>
            <pc:docMk/>
            <pc:sldMk cId="1190364126" sldId="277"/>
            <ac:spMk id="2" creationId="{9E08F9F2-D486-479C-83F8-94F9E00C33F8}"/>
          </ac:spMkLst>
        </pc:spChg>
        <pc:spChg chg="mod">
          <ac:chgData name="Rachel John (1922966)" userId="S::1922966@student.uwtsd.ac.uk::72571caf-ad3a-49a1-9ade-f596ce0d234b" providerId="AD" clId="Web-{E0A2D964-1A50-A2BB-9A71-B1172DB29118}" dt="2022-02-28T23:09:14.996" v="3593" actId="20577"/>
          <ac:spMkLst>
            <pc:docMk/>
            <pc:sldMk cId="1190364126" sldId="277"/>
            <ac:spMk id="3" creationId="{1A1FEC58-FCE5-432B-BB0F-2028A9629417}"/>
          </ac:spMkLst>
        </pc:spChg>
        <pc:spChg chg="add mod">
          <ac:chgData name="Rachel John (1922966)" userId="S::1922966@student.uwtsd.ac.uk::72571caf-ad3a-49a1-9ade-f596ce0d234b" providerId="AD" clId="Web-{E0A2D964-1A50-A2BB-9A71-B1172DB29118}" dt="2022-02-27T18:42:56.108" v="397" actId="20577"/>
          <ac:spMkLst>
            <pc:docMk/>
            <pc:sldMk cId="1190364126" sldId="277"/>
            <ac:spMk id="5" creationId="{A84DCE87-2EB2-46C7-9E89-BDAA0D277D82}"/>
          </ac:spMkLst>
        </pc:spChg>
        <pc:spChg chg="add del">
          <ac:chgData name="Rachel John (1922966)" userId="S::1922966@student.uwtsd.ac.uk::72571caf-ad3a-49a1-9ade-f596ce0d234b" providerId="AD" clId="Web-{E0A2D964-1A50-A2BB-9A71-B1172DB29118}" dt="2022-02-27T18:41:06.917" v="380"/>
          <ac:spMkLst>
            <pc:docMk/>
            <pc:sldMk cId="1190364126" sldId="277"/>
            <ac:spMk id="31" creationId="{C8A3C342-1D03-412F-8DD3-BF519E8E0AE9}"/>
          </ac:spMkLst>
        </pc:spChg>
        <pc:spChg chg="add del">
          <ac:chgData name="Rachel John (1922966)" userId="S::1922966@student.uwtsd.ac.uk::72571caf-ad3a-49a1-9ade-f596ce0d234b" providerId="AD" clId="Web-{E0A2D964-1A50-A2BB-9A71-B1172DB29118}" dt="2022-02-27T18:41:06.917" v="380"/>
          <ac:spMkLst>
            <pc:docMk/>
            <pc:sldMk cId="1190364126" sldId="277"/>
            <ac:spMk id="33" creationId="{81CC9B02-E087-4350-AEBD-2C3CF001AF01}"/>
          </ac:spMkLst>
        </pc:spChg>
        <pc:spChg chg="add del">
          <ac:chgData name="Rachel John (1922966)" userId="S::1922966@student.uwtsd.ac.uk::72571caf-ad3a-49a1-9ade-f596ce0d234b" providerId="AD" clId="Web-{E0A2D964-1A50-A2BB-9A71-B1172DB29118}" dt="2022-02-27T18:41:06.917" v="380"/>
          <ac:spMkLst>
            <pc:docMk/>
            <pc:sldMk cId="1190364126" sldId="277"/>
            <ac:spMk id="35" creationId="{AC3BF0FA-36FA-4CE9-840E-F7C3A8F168B5}"/>
          </ac:spMkLst>
        </pc:spChg>
        <pc:spChg chg="add del">
          <ac:chgData name="Rachel John (1922966)" userId="S::1922966@student.uwtsd.ac.uk::72571caf-ad3a-49a1-9ade-f596ce0d234b" providerId="AD" clId="Web-{E0A2D964-1A50-A2BB-9A71-B1172DB29118}" dt="2022-02-27T18:41:06.917" v="380"/>
          <ac:spMkLst>
            <pc:docMk/>
            <pc:sldMk cId="1190364126" sldId="277"/>
            <ac:spMk id="37" creationId="{D6F18ACE-6E82-4ADC-8A2F-A1771B309B16}"/>
          </ac:spMkLst>
        </pc:spChg>
        <pc:spChg chg="add">
          <ac:chgData name="Rachel John (1922966)" userId="S::1922966@student.uwtsd.ac.uk::72571caf-ad3a-49a1-9ade-f596ce0d234b" providerId="AD" clId="Web-{E0A2D964-1A50-A2BB-9A71-B1172DB29118}" dt="2022-02-27T18:41:06.917" v="380"/>
          <ac:spMkLst>
            <pc:docMk/>
            <pc:sldMk cId="1190364126" sldId="277"/>
            <ac:spMk id="39" creationId="{C8A3C342-1D03-412F-8DD3-BF519E8E0AE9}"/>
          </ac:spMkLst>
        </pc:spChg>
        <pc:spChg chg="add">
          <ac:chgData name="Rachel John (1922966)" userId="S::1922966@student.uwtsd.ac.uk::72571caf-ad3a-49a1-9ade-f596ce0d234b" providerId="AD" clId="Web-{E0A2D964-1A50-A2BB-9A71-B1172DB29118}" dt="2022-02-27T18:41:06.917" v="380"/>
          <ac:spMkLst>
            <pc:docMk/>
            <pc:sldMk cId="1190364126" sldId="277"/>
            <ac:spMk id="40" creationId="{81CC9B02-E087-4350-AEBD-2C3CF001AF01}"/>
          </ac:spMkLst>
        </pc:spChg>
        <pc:spChg chg="add">
          <ac:chgData name="Rachel John (1922966)" userId="S::1922966@student.uwtsd.ac.uk::72571caf-ad3a-49a1-9ade-f596ce0d234b" providerId="AD" clId="Web-{E0A2D964-1A50-A2BB-9A71-B1172DB29118}" dt="2022-02-27T18:41:06.917" v="380"/>
          <ac:spMkLst>
            <pc:docMk/>
            <pc:sldMk cId="1190364126" sldId="277"/>
            <ac:spMk id="41" creationId="{AC3BF0FA-36FA-4CE9-840E-F7C3A8F168B5}"/>
          </ac:spMkLst>
        </pc:spChg>
        <pc:spChg chg="add del">
          <ac:chgData name="Rachel John (1922966)" userId="S::1922966@student.uwtsd.ac.uk::72571caf-ad3a-49a1-9ade-f596ce0d234b" providerId="AD" clId="Web-{E0A2D964-1A50-A2BB-9A71-B1172DB29118}" dt="2022-02-27T18:41:02.901" v="377"/>
          <ac:spMkLst>
            <pc:docMk/>
            <pc:sldMk cId="1190364126" sldId="277"/>
            <ac:spMk id="42" creationId="{61515115-95FB-41E0-86F3-8744438C09D0}"/>
          </ac:spMkLst>
        </pc:spChg>
        <pc:spChg chg="add">
          <ac:chgData name="Rachel John (1922966)" userId="S::1922966@student.uwtsd.ac.uk::72571caf-ad3a-49a1-9ade-f596ce0d234b" providerId="AD" clId="Web-{E0A2D964-1A50-A2BB-9A71-B1172DB29118}" dt="2022-02-27T18:41:06.917" v="380"/>
          <ac:spMkLst>
            <pc:docMk/>
            <pc:sldMk cId="1190364126" sldId="277"/>
            <ac:spMk id="43" creationId="{D6F18ACE-6E82-4ADC-8A2F-A1771B309B16}"/>
          </ac:spMkLst>
        </pc:spChg>
        <pc:spChg chg="add del">
          <ac:chgData name="Rachel John (1922966)" userId="S::1922966@student.uwtsd.ac.uk::72571caf-ad3a-49a1-9ade-f596ce0d234b" providerId="AD" clId="Web-{E0A2D964-1A50-A2BB-9A71-B1172DB29118}" dt="2022-02-27T18:41:02.901" v="377"/>
          <ac:spMkLst>
            <pc:docMk/>
            <pc:sldMk cId="1190364126" sldId="277"/>
            <ac:spMk id="44" creationId="{8222A33F-BE2D-4D69-92A0-5DF8B17BAACA}"/>
          </ac:spMkLst>
        </pc:spChg>
        <pc:spChg chg="add del">
          <ac:chgData name="Rachel John (1922966)" userId="S::1922966@student.uwtsd.ac.uk::72571caf-ad3a-49a1-9ade-f596ce0d234b" providerId="AD" clId="Web-{E0A2D964-1A50-A2BB-9A71-B1172DB29118}" dt="2022-02-27T18:41:02.901" v="377"/>
          <ac:spMkLst>
            <pc:docMk/>
            <pc:sldMk cId="1190364126" sldId="277"/>
            <ac:spMk id="46" creationId="{CE1C74D0-9609-468A-9597-5D87C8A42B58}"/>
          </ac:spMkLst>
        </pc:spChg>
        <pc:spChg chg="add del">
          <ac:chgData name="Rachel John (1922966)" userId="S::1922966@student.uwtsd.ac.uk::72571caf-ad3a-49a1-9ade-f596ce0d234b" providerId="AD" clId="Web-{E0A2D964-1A50-A2BB-9A71-B1172DB29118}" dt="2022-02-27T18:41:02.901" v="377"/>
          <ac:spMkLst>
            <pc:docMk/>
            <pc:sldMk cId="1190364126" sldId="277"/>
            <ac:spMk id="48" creationId="{C137128D-E594-4905-9F76-E385F0831D60}"/>
          </ac:spMkLst>
        </pc:spChg>
        <pc:picChg chg="mod ord">
          <ac:chgData name="Rachel John (1922966)" userId="S::1922966@student.uwtsd.ac.uk::72571caf-ad3a-49a1-9ade-f596ce0d234b" providerId="AD" clId="Web-{E0A2D964-1A50-A2BB-9A71-B1172DB29118}" dt="2022-02-27T18:41:06.917" v="380"/>
          <ac:picMkLst>
            <pc:docMk/>
            <pc:sldMk cId="1190364126" sldId="277"/>
            <ac:picMk id="4" creationId="{1F53A3C4-5B16-4998-887E-2C7A195491D4}"/>
          </ac:picMkLst>
        </pc:picChg>
      </pc:sldChg>
      <pc:sldChg chg="delSp modSp del">
        <pc:chgData name="Rachel John (1922966)" userId="S::1922966@student.uwtsd.ac.uk::72571caf-ad3a-49a1-9ade-f596ce0d234b" providerId="AD" clId="Web-{E0A2D964-1A50-A2BB-9A71-B1172DB29118}" dt="2022-02-27T19:13:02.090" v="1336"/>
        <pc:sldMkLst>
          <pc:docMk/>
          <pc:sldMk cId="3318543800" sldId="278"/>
        </pc:sldMkLst>
        <pc:spChg chg="mod">
          <ac:chgData name="Rachel John (1922966)" userId="S::1922966@student.uwtsd.ac.uk::72571caf-ad3a-49a1-9ade-f596ce0d234b" providerId="AD" clId="Web-{E0A2D964-1A50-A2BB-9A71-B1172DB29118}" dt="2022-02-27T19:06:43.371" v="1222" actId="20577"/>
          <ac:spMkLst>
            <pc:docMk/>
            <pc:sldMk cId="3318543800" sldId="278"/>
            <ac:spMk id="3" creationId="{403A94FA-3903-45BA-80A6-4A6333CCCEB8}"/>
          </ac:spMkLst>
        </pc:spChg>
        <pc:picChg chg="del">
          <ac:chgData name="Rachel John (1922966)" userId="S::1922966@student.uwtsd.ac.uk::72571caf-ad3a-49a1-9ade-f596ce0d234b" providerId="AD" clId="Web-{E0A2D964-1A50-A2BB-9A71-B1172DB29118}" dt="2022-02-27T19:12:27.729" v="1333"/>
          <ac:picMkLst>
            <pc:docMk/>
            <pc:sldMk cId="3318543800" sldId="278"/>
            <ac:picMk id="5" creationId="{CE6FF4AE-3CD3-41DB-A997-55C1507C5257}"/>
          </ac:picMkLst>
        </pc:picChg>
      </pc:sldChg>
      <pc:sldChg chg="modSp">
        <pc:chgData name="Rachel John (1922966)" userId="S::1922966@student.uwtsd.ac.uk::72571caf-ad3a-49a1-9ade-f596ce0d234b" providerId="AD" clId="Web-{E0A2D964-1A50-A2BB-9A71-B1172DB29118}" dt="2022-03-01T01:44:17.167" v="5321" actId="14100"/>
        <pc:sldMkLst>
          <pc:docMk/>
          <pc:sldMk cId="773693895" sldId="279"/>
        </pc:sldMkLst>
        <pc:spChg chg="mod">
          <ac:chgData name="Rachel John (1922966)" userId="S::1922966@student.uwtsd.ac.uk::72571caf-ad3a-49a1-9ade-f596ce0d234b" providerId="AD" clId="Web-{E0A2D964-1A50-A2BB-9A71-B1172DB29118}" dt="2022-03-01T01:41:14.703" v="5297" actId="20577"/>
          <ac:spMkLst>
            <pc:docMk/>
            <pc:sldMk cId="773693895" sldId="279"/>
            <ac:spMk id="2" creationId="{F9C0267E-F993-4B0A-98CF-0F96EFB6E8E9}"/>
          </ac:spMkLst>
        </pc:spChg>
        <pc:spChg chg="mod">
          <ac:chgData name="Rachel John (1922966)" userId="S::1922966@student.uwtsd.ac.uk::72571caf-ad3a-49a1-9ade-f596ce0d234b" providerId="AD" clId="Web-{E0A2D964-1A50-A2BB-9A71-B1172DB29118}" dt="2022-03-01T01:44:17.167" v="5321" actId="14100"/>
          <ac:spMkLst>
            <pc:docMk/>
            <pc:sldMk cId="773693895" sldId="279"/>
            <ac:spMk id="3" creationId="{A648E6E7-90EF-4F35-8468-C0FEDF852A02}"/>
          </ac:spMkLst>
        </pc:spChg>
      </pc:sldChg>
      <pc:sldChg chg="addSp delSp modSp ord">
        <pc:chgData name="Rachel John (1922966)" userId="S::1922966@student.uwtsd.ac.uk::72571caf-ad3a-49a1-9ade-f596ce0d234b" providerId="AD" clId="Web-{E0A2D964-1A50-A2BB-9A71-B1172DB29118}" dt="2022-03-01T00:29:21.265" v="5174"/>
        <pc:sldMkLst>
          <pc:docMk/>
          <pc:sldMk cId="3980746477" sldId="280"/>
        </pc:sldMkLst>
        <pc:spChg chg="mod">
          <ac:chgData name="Rachel John (1922966)" userId="S::1922966@student.uwtsd.ac.uk::72571caf-ad3a-49a1-9ade-f596ce0d234b" providerId="AD" clId="Web-{E0A2D964-1A50-A2BB-9A71-B1172DB29118}" dt="2022-02-28T16:01:58.222" v="2459" actId="20577"/>
          <ac:spMkLst>
            <pc:docMk/>
            <pc:sldMk cId="3980746477" sldId="280"/>
            <ac:spMk id="2" creationId="{7FC98B7C-9B8D-4139-9F18-1F70DE111C83}"/>
          </ac:spMkLst>
        </pc:spChg>
        <pc:spChg chg="add del mod">
          <ac:chgData name="Rachel John (1922966)" userId="S::1922966@student.uwtsd.ac.uk::72571caf-ad3a-49a1-9ade-f596ce0d234b" providerId="AD" clId="Web-{E0A2D964-1A50-A2BB-9A71-B1172DB29118}" dt="2022-02-28T23:56:33.504" v="4451" actId="20577"/>
          <ac:spMkLst>
            <pc:docMk/>
            <pc:sldMk cId="3980746477" sldId="280"/>
            <ac:spMk id="4" creationId="{499A3405-CDE1-4AF9-AC87-B36FE4DE7262}"/>
          </ac:spMkLst>
        </pc:spChg>
        <pc:picChg chg="add mod">
          <ac:chgData name="Rachel John (1922966)" userId="S::1922966@student.uwtsd.ac.uk::72571caf-ad3a-49a1-9ade-f596ce0d234b" providerId="AD" clId="Web-{E0A2D964-1A50-A2BB-9A71-B1172DB29118}" dt="2022-02-28T22:57:51.117" v="3432" actId="14100"/>
          <ac:picMkLst>
            <pc:docMk/>
            <pc:sldMk cId="3980746477" sldId="280"/>
            <ac:picMk id="3" creationId="{803FC4D1-9C8F-47F8-99FC-94FEC30B30F5}"/>
          </ac:picMkLst>
        </pc:picChg>
      </pc:sldChg>
      <pc:sldChg chg="modSp">
        <pc:chgData name="Rachel John (1922966)" userId="S::1922966@student.uwtsd.ac.uk::72571caf-ad3a-49a1-9ade-f596ce0d234b" providerId="AD" clId="Web-{E0A2D964-1A50-A2BB-9A71-B1172DB29118}" dt="2022-02-28T23:55:40.925" v="4447" actId="20577"/>
        <pc:sldMkLst>
          <pc:docMk/>
          <pc:sldMk cId="3543476689" sldId="281"/>
        </pc:sldMkLst>
        <pc:spChg chg="mod">
          <ac:chgData name="Rachel John (1922966)" userId="S::1922966@student.uwtsd.ac.uk::72571caf-ad3a-49a1-9ade-f596ce0d234b" providerId="AD" clId="Web-{E0A2D964-1A50-A2BB-9A71-B1172DB29118}" dt="2022-02-28T23:55:40.925" v="4447" actId="20577"/>
          <ac:spMkLst>
            <pc:docMk/>
            <pc:sldMk cId="3543476689" sldId="281"/>
            <ac:spMk id="3" creationId="{01054D7D-E8D4-4039-A5AC-50BADD645936}"/>
          </ac:spMkLst>
        </pc:spChg>
      </pc:sldChg>
      <pc:sldChg chg="addSp modSp mod setBg setClrOvrMap">
        <pc:chgData name="Rachel John (1922966)" userId="S::1922966@student.uwtsd.ac.uk::72571caf-ad3a-49a1-9ade-f596ce0d234b" providerId="AD" clId="Web-{E0A2D964-1A50-A2BB-9A71-B1172DB29118}" dt="2022-02-28T23:33:48.601" v="4042" actId="20577"/>
        <pc:sldMkLst>
          <pc:docMk/>
          <pc:sldMk cId="1731501095" sldId="282"/>
        </pc:sldMkLst>
        <pc:spChg chg="mod">
          <ac:chgData name="Rachel John (1922966)" userId="S::1922966@student.uwtsd.ac.uk::72571caf-ad3a-49a1-9ade-f596ce0d234b" providerId="AD" clId="Web-{E0A2D964-1A50-A2BB-9A71-B1172DB29118}" dt="2022-02-27T19:59:02.422" v="1945" actId="20577"/>
          <ac:spMkLst>
            <pc:docMk/>
            <pc:sldMk cId="1731501095" sldId="282"/>
            <ac:spMk id="2" creationId="{7212768E-5BF2-4DC6-9ED2-24C0DC37A120}"/>
          </ac:spMkLst>
        </pc:spChg>
        <pc:spChg chg="mod ord">
          <ac:chgData name="Rachel John (1922966)" userId="S::1922966@student.uwtsd.ac.uk::72571caf-ad3a-49a1-9ade-f596ce0d234b" providerId="AD" clId="Web-{E0A2D964-1A50-A2BB-9A71-B1172DB29118}" dt="2022-02-28T23:33:48.601" v="4042" actId="20577"/>
          <ac:spMkLst>
            <pc:docMk/>
            <pc:sldMk cId="1731501095" sldId="282"/>
            <ac:spMk id="3" creationId="{BD74D85C-686F-457B-AA84-EC1C2825E1D1}"/>
          </ac:spMkLst>
        </pc:spChg>
        <pc:spChg chg="add">
          <ac:chgData name="Rachel John (1922966)" userId="S::1922966@student.uwtsd.ac.uk::72571caf-ad3a-49a1-9ade-f596ce0d234b" providerId="AD" clId="Web-{E0A2D964-1A50-A2BB-9A71-B1172DB29118}" dt="2022-02-27T19:52:17.694" v="1742"/>
          <ac:spMkLst>
            <pc:docMk/>
            <pc:sldMk cId="1731501095" sldId="282"/>
            <ac:spMk id="9" creationId="{C8A3C342-1D03-412F-8DD3-BF519E8E0AE9}"/>
          </ac:spMkLst>
        </pc:spChg>
        <pc:spChg chg="add">
          <ac:chgData name="Rachel John (1922966)" userId="S::1922966@student.uwtsd.ac.uk::72571caf-ad3a-49a1-9ade-f596ce0d234b" providerId="AD" clId="Web-{E0A2D964-1A50-A2BB-9A71-B1172DB29118}" dt="2022-02-27T19:52:17.694" v="1742"/>
          <ac:spMkLst>
            <pc:docMk/>
            <pc:sldMk cId="1731501095" sldId="282"/>
            <ac:spMk id="11" creationId="{81CC9B02-E087-4350-AEBD-2C3CF001AF01}"/>
          </ac:spMkLst>
        </pc:spChg>
        <pc:spChg chg="add">
          <ac:chgData name="Rachel John (1922966)" userId="S::1922966@student.uwtsd.ac.uk::72571caf-ad3a-49a1-9ade-f596ce0d234b" providerId="AD" clId="Web-{E0A2D964-1A50-A2BB-9A71-B1172DB29118}" dt="2022-02-27T19:52:17.694" v="1742"/>
          <ac:spMkLst>
            <pc:docMk/>
            <pc:sldMk cId="1731501095" sldId="282"/>
            <ac:spMk id="13" creationId="{AC3BF0FA-36FA-4CE9-840E-F7C3A8F168B5}"/>
          </ac:spMkLst>
        </pc:spChg>
        <pc:spChg chg="add">
          <ac:chgData name="Rachel John (1922966)" userId="S::1922966@student.uwtsd.ac.uk::72571caf-ad3a-49a1-9ade-f596ce0d234b" providerId="AD" clId="Web-{E0A2D964-1A50-A2BB-9A71-B1172DB29118}" dt="2022-02-27T19:52:17.694" v="1742"/>
          <ac:spMkLst>
            <pc:docMk/>
            <pc:sldMk cId="1731501095" sldId="282"/>
            <ac:spMk id="15" creationId="{D6F18ACE-6E82-4ADC-8A2F-A1771B309B16}"/>
          </ac:spMkLst>
        </pc:spChg>
        <pc:picChg chg="add mod">
          <ac:chgData name="Rachel John (1922966)" userId="S::1922966@student.uwtsd.ac.uk::72571caf-ad3a-49a1-9ade-f596ce0d234b" providerId="AD" clId="Web-{E0A2D964-1A50-A2BB-9A71-B1172DB29118}" dt="2022-02-28T23:33:04.177" v="4011" actId="14100"/>
          <ac:picMkLst>
            <pc:docMk/>
            <pc:sldMk cId="1731501095" sldId="282"/>
            <ac:picMk id="4" creationId="{228D6A99-5359-4AE3-9440-7153F44DF486}"/>
          </ac:picMkLst>
        </pc:picChg>
      </pc:sldChg>
      <pc:sldChg chg="addSp delSp modSp new mod setBg setClrOvrMap">
        <pc:chgData name="Rachel John (1922966)" userId="S::1922966@student.uwtsd.ac.uk::72571caf-ad3a-49a1-9ade-f596ce0d234b" providerId="AD" clId="Web-{E0A2D964-1A50-A2BB-9A71-B1172DB29118}" dt="2022-03-01T00:28:52.702" v="5173" actId="20577"/>
        <pc:sldMkLst>
          <pc:docMk/>
          <pc:sldMk cId="1229634866" sldId="283"/>
        </pc:sldMkLst>
        <pc:spChg chg="mod">
          <ac:chgData name="Rachel John (1922966)" userId="S::1922966@student.uwtsd.ac.uk::72571caf-ad3a-49a1-9ade-f596ce0d234b" providerId="AD" clId="Web-{E0A2D964-1A50-A2BB-9A71-B1172DB29118}" dt="2022-03-01T00:27:38.278" v="5135" actId="20577"/>
          <ac:spMkLst>
            <pc:docMk/>
            <pc:sldMk cId="1229634866" sldId="283"/>
            <ac:spMk id="2" creationId="{31218560-0017-44F0-B93C-037ADA386705}"/>
          </ac:spMkLst>
        </pc:spChg>
        <pc:spChg chg="mod ord">
          <ac:chgData name="Rachel John (1922966)" userId="S::1922966@student.uwtsd.ac.uk::72571caf-ad3a-49a1-9ade-f596ce0d234b" providerId="AD" clId="Web-{E0A2D964-1A50-A2BB-9A71-B1172DB29118}" dt="2022-03-01T00:28:52.702" v="5173" actId="20577"/>
          <ac:spMkLst>
            <pc:docMk/>
            <pc:sldMk cId="1229634866" sldId="283"/>
            <ac:spMk id="3" creationId="{B082C64D-01B1-4EE7-A20E-7F8FDA2252FD}"/>
          </ac:spMkLst>
        </pc:spChg>
        <pc:spChg chg="add del mod">
          <ac:chgData name="Rachel John (1922966)" userId="S::1922966@student.uwtsd.ac.uk::72571caf-ad3a-49a1-9ade-f596ce0d234b" providerId="AD" clId="Web-{E0A2D964-1A50-A2BB-9A71-B1172DB29118}" dt="2022-03-01T00:26:20.838" v="5059"/>
          <ac:spMkLst>
            <pc:docMk/>
            <pc:sldMk cId="1229634866" sldId="283"/>
            <ac:spMk id="5" creationId="{493D9A8C-CDCC-48CD-B093-49DF1BD895E0}"/>
          </ac:spMkLst>
        </pc:spChg>
        <pc:spChg chg="add">
          <ac:chgData name="Rachel John (1922966)" userId="S::1922966@student.uwtsd.ac.uk::72571caf-ad3a-49a1-9ade-f596ce0d234b" providerId="AD" clId="Web-{E0A2D964-1A50-A2BB-9A71-B1172DB29118}" dt="2022-02-28T23:52:48.730" v="4416"/>
          <ac:spMkLst>
            <pc:docMk/>
            <pc:sldMk cId="1229634866" sldId="283"/>
            <ac:spMk id="9" creationId="{61515115-95FB-41E0-86F3-8744438C09D0}"/>
          </ac:spMkLst>
        </pc:spChg>
        <pc:spChg chg="add">
          <ac:chgData name="Rachel John (1922966)" userId="S::1922966@student.uwtsd.ac.uk::72571caf-ad3a-49a1-9ade-f596ce0d234b" providerId="AD" clId="Web-{E0A2D964-1A50-A2BB-9A71-B1172DB29118}" dt="2022-02-28T23:52:48.730" v="4416"/>
          <ac:spMkLst>
            <pc:docMk/>
            <pc:sldMk cId="1229634866" sldId="283"/>
            <ac:spMk id="11" creationId="{8222A33F-BE2D-4D69-92A0-5DF8B17BAACA}"/>
          </ac:spMkLst>
        </pc:spChg>
        <pc:spChg chg="add">
          <ac:chgData name="Rachel John (1922966)" userId="S::1922966@student.uwtsd.ac.uk::72571caf-ad3a-49a1-9ade-f596ce0d234b" providerId="AD" clId="Web-{E0A2D964-1A50-A2BB-9A71-B1172DB29118}" dt="2022-02-28T23:52:48.730" v="4416"/>
          <ac:spMkLst>
            <pc:docMk/>
            <pc:sldMk cId="1229634866" sldId="283"/>
            <ac:spMk id="13" creationId="{CE1C74D0-9609-468A-9597-5D87C8A42B58}"/>
          </ac:spMkLst>
        </pc:spChg>
        <pc:spChg chg="add">
          <ac:chgData name="Rachel John (1922966)" userId="S::1922966@student.uwtsd.ac.uk::72571caf-ad3a-49a1-9ade-f596ce0d234b" providerId="AD" clId="Web-{E0A2D964-1A50-A2BB-9A71-B1172DB29118}" dt="2022-02-28T23:52:48.730" v="4416"/>
          <ac:spMkLst>
            <pc:docMk/>
            <pc:sldMk cId="1229634866" sldId="283"/>
            <ac:spMk id="15" creationId="{C137128D-E594-4905-9F76-E385F0831D60}"/>
          </ac:spMkLst>
        </pc:spChg>
        <pc:picChg chg="add mod">
          <ac:chgData name="Rachel John (1922966)" userId="S::1922966@student.uwtsd.ac.uk::72571caf-ad3a-49a1-9ade-f596ce0d234b" providerId="AD" clId="Web-{E0A2D964-1A50-A2BB-9A71-B1172DB29118}" dt="2022-02-28T23:52:48.730" v="4416"/>
          <ac:picMkLst>
            <pc:docMk/>
            <pc:sldMk cId="1229634866" sldId="283"/>
            <ac:picMk id="4" creationId="{1F750C9B-5A5B-44A9-9BE7-4381F7274F64}"/>
          </ac:picMkLst>
        </pc:picChg>
      </pc:sldChg>
      <pc:sldChg chg="modSp new">
        <pc:chgData name="Rachel John (1922966)" userId="S::1922966@student.uwtsd.ac.uk::72571caf-ad3a-49a1-9ade-f596ce0d234b" providerId="AD" clId="Web-{E0A2D964-1A50-A2BB-9A71-B1172DB29118}" dt="2022-03-01T01:30:21.086" v="5195" actId="20577"/>
        <pc:sldMkLst>
          <pc:docMk/>
          <pc:sldMk cId="875908010" sldId="284"/>
        </pc:sldMkLst>
        <pc:spChg chg="mod">
          <ac:chgData name="Rachel John (1922966)" userId="S::1922966@student.uwtsd.ac.uk::72571caf-ad3a-49a1-9ade-f596ce0d234b" providerId="AD" clId="Web-{E0A2D964-1A50-A2BB-9A71-B1172DB29118}" dt="2022-02-28T23:21:35.470" v="3709" actId="20577"/>
          <ac:spMkLst>
            <pc:docMk/>
            <pc:sldMk cId="875908010" sldId="284"/>
            <ac:spMk id="2" creationId="{F3C17040-5B71-4C1E-9756-31D66BEA3737}"/>
          </ac:spMkLst>
        </pc:spChg>
        <pc:spChg chg="mod">
          <ac:chgData name="Rachel John (1922966)" userId="S::1922966@student.uwtsd.ac.uk::72571caf-ad3a-49a1-9ade-f596ce0d234b" providerId="AD" clId="Web-{E0A2D964-1A50-A2BB-9A71-B1172DB29118}" dt="2022-03-01T01:30:21.086" v="5195" actId="20577"/>
          <ac:spMkLst>
            <pc:docMk/>
            <pc:sldMk cId="875908010" sldId="284"/>
            <ac:spMk id="3" creationId="{7E05F745-E630-4522-B927-ED657D4879BF}"/>
          </ac:spMkLst>
        </pc:spChg>
      </pc:sldChg>
      <pc:sldChg chg="new">
        <pc:chgData name="Rachel John (1922966)" userId="S::1922966@student.uwtsd.ac.uk::72571caf-ad3a-49a1-9ade-f596ce0d234b" providerId="AD" clId="Web-{E0A2D964-1A50-A2BB-9A71-B1172DB29118}" dt="2022-03-01T01:13:33.819" v="5175"/>
        <pc:sldMkLst>
          <pc:docMk/>
          <pc:sldMk cId="1554348553" sldId="285"/>
        </pc:sldMkLst>
      </pc:sldChg>
    </pc:docChg>
  </pc:docChgLst>
  <pc:docChgLst>
    <pc:chgData name="Rachel John (1922966)" userId="S::1922966@student.uwtsd.ac.uk::72571caf-ad3a-49a1-9ade-f596ce0d234b" providerId="AD" clId="Web-{3CC9433F-6E8F-0BF8-B8E2-DEB93E5DC2EF}"/>
    <pc:docChg chg="addSld modSld">
      <pc:chgData name="Rachel John (1922966)" userId="S::1922966@student.uwtsd.ac.uk::72571caf-ad3a-49a1-9ade-f596ce0d234b" providerId="AD" clId="Web-{3CC9433F-6E8F-0BF8-B8E2-DEB93E5DC2EF}" dt="2022-02-26T13:27:12.243" v="5409" actId="20577"/>
      <pc:docMkLst>
        <pc:docMk/>
      </pc:docMkLst>
      <pc:sldChg chg="addSp delSp modSp mod setBg setClrOvrMap">
        <pc:chgData name="Rachel John (1922966)" userId="S::1922966@student.uwtsd.ac.uk::72571caf-ad3a-49a1-9ade-f596ce0d234b" providerId="AD" clId="Web-{3CC9433F-6E8F-0BF8-B8E2-DEB93E5DC2EF}" dt="2022-02-26T11:54:53.586" v="3773" actId="20577"/>
        <pc:sldMkLst>
          <pc:docMk/>
          <pc:sldMk cId="2726815707" sldId="258"/>
        </pc:sldMkLst>
        <pc:spChg chg="mod">
          <ac:chgData name="Rachel John (1922966)" userId="S::1922966@student.uwtsd.ac.uk::72571caf-ad3a-49a1-9ade-f596ce0d234b" providerId="AD" clId="Web-{3CC9433F-6E8F-0BF8-B8E2-DEB93E5DC2EF}" dt="2022-02-24T20:52:18.334" v="3767" actId="20577"/>
          <ac:spMkLst>
            <pc:docMk/>
            <pc:sldMk cId="2726815707" sldId="258"/>
            <ac:spMk id="2" creationId="{82CD6F3F-AF9E-4EDF-A94C-0C74C1E60C09}"/>
          </ac:spMkLst>
        </pc:spChg>
        <pc:spChg chg="mod ord">
          <ac:chgData name="Rachel John (1922966)" userId="S::1922966@student.uwtsd.ac.uk::72571caf-ad3a-49a1-9ade-f596ce0d234b" providerId="AD" clId="Web-{3CC9433F-6E8F-0BF8-B8E2-DEB93E5DC2EF}" dt="2022-02-26T11:54:53.586" v="3773" actId="20577"/>
          <ac:spMkLst>
            <pc:docMk/>
            <pc:sldMk cId="2726815707" sldId="258"/>
            <ac:spMk id="3" creationId="{67830C25-8EC4-4585-AFF7-EA38D3EA8C32}"/>
          </ac:spMkLst>
        </pc:spChg>
        <pc:spChg chg="add del">
          <ac:chgData name="Rachel John (1922966)" userId="S::1922966@student.uwtsd.ac.uk::72571caf-ad3a-49a1-9ade-f596ce0d234b" providerId="AD" clId="Web-{3CC9433F-6E8F-0BF8-B8E2-DEB93E5DC2EF}" dt="2022-02-24T17:20:29.285" v="1462"/>
          <ac:spMkLst>
            <pc:docMk/>
            <pc:sldMk cId="2726815707" sldId="258"/>
            <ac:spMk id="5" creationId="{6FE97E66-BEEA-4858-9663-BC37C0BF7378}"/>
          </ac:spMkLst>
        </pc:spChg>
        <pc:spChg chg="add mod">
          <ac:chgData name="Rachel John (1922966)" userId="S::1922966@student.uwtsd.ac.uk::72571caf-ad3a-49a1-9ade-f596ce0d234b" providerId="AD" clId="Web-{3CC9433F-6E8F-0BF8-B8E2-DEB93E5DC2EF}" dt="2022-02-24T18:05:37.118" v="1628" actId="20577"/>
          <ac:spMkLst>
            <pc:docMk/>
            <pc:sldMk cId="2726815707" sldId="258"/>
            <ac:spMk id="7" creationId="{2121EF2B-B1FC-46FB-9010-FE04B7351E41}"/>
          </ac:spMkLst>
        </pc:spChg>
        <pc:spChg chg="add del">
          <ac:chgData name="Rachel John (1922966)" userId="S::1922966@student.uwtsd.ac.uk::72571caf-ad3a-49a1-9ade-f596ce0d234b" providerId="AD" clId="Web-{3CC9433F-6E8F-0BF8-B8E2-DEB93E5DC2EF}" dt="2022-02-24T17:19:51.019" v="1458"/>
          <ac:spMkLst>
            <pc:docMk/>
            <pc:sldMk cId="2726815707" sldId="258"/>
            <ac:spMk id="9" creationId="{61515115-95FB-41E0-86F3-8744438C09D0}"/>
          </ac:spMkLst>
        </pc:spChg>
        <pc:spChg chg="add del">
          <ac:chgData name="Rachel John (1922966)" userId="S::1922966@student.uwtsd.ac.uk::72571caf-ad3a-49a1-9ade-f596ce0d234b" providerId="AD" clId="Web-{3CC9433F-6E8F-0BF8-B8E2-DEB93E5DC2EF}" dt="2022-02-24T17:19:51.019" v="1458"/>
          <ac:spMkLst>
            <pc:docMk/>
            <pc:sldMk cId="2726815707" sldId="258"/>
            <ac:spMk id="11" creationId="{8222A33F-BE2D-4D69-92A0-5DF8B17BAACA}"/>
          </ac:spMkLst>
        </pc:spChg>
        <pc:spChg chg="add del">
          <ac:chgData name="Rachel John (1922966)" userId="S::1922966@student.uwtsd.ac.uk::72571caf-ad3a-49a1-9ade-f596ce0d234b" providerId="AD" clId="Web-{3CC9433F-6E8F-0BF8-B8E2-DEB93E5DC2EF}" dt="2022-02-24T17:19:51.019" v="1458"/>
          <ac:spMkLst>
            <pc:docMk/>
            <pc:sldMk cId="2726815707" sldId="258"/>
            <ac:spMk id="13" creationId="{CE1C74D0-9609-468A-9597-5D87C8A42B58}"/>
          </ac:spMkLst>
        </pc:spChg>
        <pc:spChg chg="add del">
          <ac:chgData name="Rachel John (1922966)" userId="S::1922966@student.uwtsd.ac.uk::72571caf-ad3a-49a1-9ade-f596ce0d234b" providerId="AD" clId="Web-{3CC9433F-6E8F-0BF8-B8E2-DEB93E5DC2EF}" dt="2022-02-24T17:19:51.019" v="1458"/>
          <ac:spMkLst>
            <pc:docMk/>
            <pc:sldMk cId="2726815707" sldId="258"/>
            <ac:spMk id="15" creationId="{C137128D-E594-4905-9F76-E385F0831D60}"/>
          </ac:spMkLst>
        </pc:spChg>
        <pc:spChg chg="add del">
          <ac:chgData name="Rachel John (1922966)" userId="S::1922966@student.uwtsd.ac.uk::72571caf-ad3a-49a1-9ade-f596ce0d234b" providerId="AD" clId="Web-{3CC9433F-6E8F-0BF8-B8E2-DEB93E5DC2EF}" dt="2022-02-24T17:22:32.507" v="1464"/>
          <ac:spMkLst>
            <pc:docMk/>
            <pc:sldMk cId="2726815707" sldId="258"/>
            <ac:spMk id="17" creationId="{B4AAD3FD-83A5-4B89-9F8F-01B8870865BE}"/>
          </ac:spMkLst>
        </pc:spChg>
        <pc:spChg chg="add del">
          <ac:chgData name="Rachel John (1922966)" userId="S::1922966@student.uwtsd.ac.uk::72571caf-ad3a-49a1-9ade-f596ce0d234b" providerId="AD" clId="Web-{3CC9433F-6E8F-0BF8-B8E2-DEB93E5DC2EF}" dt="2022-02-24T17:22:32.507" v="1464"/>
          <ac:spMkLst>
            <pc:docMk/>
            <pc:sldMk cId="2726815707" sldId="258"/>
            <ac:spMk id="18" creationId="{61752F1D-FC0F-4103-9584-630E643CCDA6}"/>
          </ac:spMkLst>
        </pc:spChg>
        <pc:spChg chg="add del">
          <ac:chgData name="Rachel John (1922966)" userId="S::1922966@student.uwtsd.ac.uk::72571caf-ad3a-49a1-9ade-f596ce0d234b" providerId="AD" clId="Web-{3CC9433F-6E8F-0BF8-B8E2-DEB93E5DC2EF}" dt="2022-02-24T17:22:32.507" v="1464"/>
          <ac:spMkLst>
            <pc:docMk/>
            <pc:sldMk cId="2726815707" sldId="258"/>
            <ac:spMk id="19" creationId="{70151CB7-E7DE-4917-B831-01DF9CE01306}"/>
          </ac:spMkLst>
        </pc:spChg>
        <pc:spChg chg="add del">
          <ac:chgData name="Rachel John (1922966)" userId="S::1922966@student.uwtsd.ac.uk::72571caf-ad3a-49a1-9ade-f596ce0d234b" providerId="AD" clId="Web-{3CC9433F-6E8F-0BF8-B8E2-DEB93E5DC2EF}" dt="2022-02-24T17:22:32.507" v="1464"/>
          <ac:spMkLst>
            <pc:docMk/>
            <pc:sldMk cId="2726815707" sldId="258"/>
            <ac:spMk id="20" creationId="{A92A1116-1C84-41DF-B803-1F7B0883EC82}"/>
          </ac:spMkLst>
        </pc:spChg>
        <pc:picChg chg="add del mod">
          <ac:chgData name="Rachel John (1922966)" userId="S::1922966@student.uwtsd.ac.uk::72571caf-ad3a-49a1-9ade-f596ce0d234b" providerId="AD" clId="Web-{3CC9433F-6E8F-0BF8-B8E2-DEB93E5DC2EF}" dt="2022-02-24T17:20:23.238" v="1461"/>
          <ac:picMkLst>
            <pc:docMk/>
            <pc:sldMk cId="2726815707" sldId="258"/>
            <ac:picMk id="4" creationId="{BD025485-9A99-4D96-853A-AE33BC651D8F}"/>
          </ac:picMkLst>
        </pc:picChg>
        <pc:picChg chg="add mod">
          <ac:chgData name="Rachel John (1922966)" userId="S::1922966@student.uwtsd.ac.uk::72571caf-ad3a-49a1-9ade-f596ce0d234b" providerId="AD" clId="Web-{3CC9433F-6E8F-0BF8-B8E2-DEB93E5DC2EF}" dt="2022-02-24T17:25:02.823" v="1483" actId="1076"/>
          <ac:picMkLst>
            <pc:docMk/>
            <pc:sldMk cId="2726815707" sldId="258"/>
            <ac:picMk id="6" creationId="{21594D40-54B8-48C7-A9C0-13BD5AE0AB20}"/>
          </ac:picMkLst>
        </pc:picChg>
      </pc:sldChg>
      <pc:sldChg chg="addSp delSp modSp mod setBg setClrOvrMap">
        <pc:chgData name="Rachel John (1922966)" userId="S::1922966@student.uwtsd.ac.uk::72571caf-ad3a-49a1-9ade-f596ce0d234b" providerId="AD" clId="Web-{3CC9433F-6E8F-0BF8-B8E2-DEB93E5DC2EF}" dt="2022-02-24T19:52:42.805" v="2385" actId="20577"/>
        <pc:sldMkLst>
          <pc:docMk/>
          <pc:sldMk cId="4145289488" sldId="259"/>
        </pc:sldMkLst>
        <pc:spChg chg="mod">
          <ac:chgData name="Rachel John (1922966)" userId="S::1922966@student.uwtsd.ac.uk::72571caf-ad3a-49a1-9ade-f596ce0d234b" providerId="AD" clId="Web-{3CC9433F-6E8F-0BF8-B8E2-DEB93E5DC2EF}" dt="2022-02-24T19:12:36.049" v="1802" actId="20577"/>
          <ac:spMkLst>
            <pc:docMk/>
            <pc:sldMk cId="4145289488" sldId="259"/>
            <ac:spMk id="2" creationId="{63C6566F-DC4D-440B-B757-F04B95AC810C}"/>
          </ac:spMkLst>
        </pc:spChg>
        <pc:spChg chg="mod">
          <ac:chgData name="Rachel John (1922966)" userId="S::1922966@student.uwtsd.ac.uk::72571caf-ad3a-49a1-9ade-f596ce0d234b" providerId="AD" clId="Web-{3CC9433F-6E8F-0BF8-B8E2-DEB93E5DC2EF}" dt="2022-02-24T19:52:42.805" v="2385" actId="20577"/>
          <ac:spMkLst>
            <pc:docMk/>
            <pc:sldMk cId="4145289488" sldId="259"/>
            <ac:spMk id="3" creationId="{A029D7D0-6CBF-40DF-84BC-90A3F4417593}"/>
          </ac:spMkLst>
        </pc:spChg>
        <pc:spChg chg="add del">
          <ac:chgData name="Rachel John (1922966)" userId="S::1922966@student.uwtsd.ac.uk::72571caf-ad3a-49a1-9ade-f596ce0d234b" providerId="AD" clId="Web-{3CC9433F-6E8F-0BF8-B8E2-DEB93E5DC2EF}" dt="2022-02-24T18:11:40.721" v="1796"/>
          <ac:spMkLst>
            <pc:docMk/>
            <pc:sldMk cId="4145289488" sldId="259"/>
            <ac:spMk id="8" creationId="{052BEFF1-896C-45B1-B02C-96A6A1BC389A}"/>
          </ac:spMkLst>
        </pc:spChg>
        <pc:spChg chg="add del">
          <ac:chgData name="Rachel John (1922966)" userId="S::1922966@student.uwtsd.ac.uk::72571caf-ad3a-49a1-9ade-f596ce0d234b" providerId="AD" clId="Web-{3CC9433F-6E8F-0BF8-B8E2-DEB93E5DC2EF}" dt="2022-02-24T18:11:40.721" v="1796"/>
          <ac:spMkLst>
            <pc:docMk/>
            <pc:sldMk cId="4145289488" sldId="259"/>
            <ac:spMk id="10" creationId="{BB237A14-61B1-4C00-A670-5D8D68A8668E}"/>
          </ac:spMkLst>
        </pc:spChg>
        <pc:spChg chg="add del">
          <ac:chgData name="Rachel John (1922966)" userId="S::1922966@student.uwtsd.ac.uk::72571caf-ad3a-49a1-9ade-f596ce0d234b" providerId="AD" clId="Web-{3CC9433F-6E8F-0BF8-B8E2-DEB93E5DC2EF}" dt="2022-02-24T18:11:40.721" v="1796"/>
          <ac:spMkLst>
            <pc:docMk/>
            <pc:sldMk cId="4145289488" sldId="259"/>
            <ac:spMk id="12" creationId="{8598F259-6F54-47A3-8D13-1603D786A328}"/>
          </ac:spMkLst>
        </pc:spChg>
        <pc:spChg chg="add del">
          <ac:chgData name="Rachel John (1922966)" userId="S::1922966@student.uwtsd.ac.uk::72571caf-ad3a-49a1-9ade-f596ce0d234b" providerId="AD" clId="Web-{3CC9433F-6E8F-0BF8-B8E2-DEB93E5DC2EF}" dt="2022-02-24T18:11:40.721" v="1796"/>
          <ac:spMkLst>
            <pc:docMk/>
            <pc:sldMk cId="4145289488" sldId="259"/>
            <ac:spMk id="14" creationId="{0BA768A8-4FED-4ED8-9E46-6BE72188ECD2}"/>
          </ac:spMkLst>
        </pc:spChg>
        <pc:spChg chg="add">
          <ac:chgData name="Rachel John (1922966)" userId="S::1922966@student.uwtsd.ac.uk::72571caf-ad3a-49a1-9ade-f596ce0d234b" providerId="AD" clId="Web-{3CC9433F-6E8F-0BF8-B8E2-DEB93E5DC2EF}" dt="2022-02-24T18:11:40.752" v="1797"/>
          <ac:spMkLst>
            <pc:docMk/>
            <pc:sldMk cId="4145289488" sldId="259"/>
            <ac:spMk id="16" creationId="{0D9B8FD4-CDEB-4EB4-B4DE-C89E11938958}"/>
          </ac:spMkLst>
        </pc:spChg>
        <pc:spChg chg="add">
          <ac:chgData name="Rachel John (1922966)" userId="S::1922966@student.uwtsd.ac.uk::72571caf-ad3a-49a1-9ade-f596ce0d234b" providerId="AD" clId="Web-{3CC9433F-6E8F-0BF8-B8E2-DEB93E5DC2EF}" dt="2022-02-24T18:11:40.752" v="1797"/>
          <ac:spMkLst>
            <pc:docMk/>
            <pc:sldMk cId="4145289488" sldId="259"/>
            <ac:spMk id="17" creationId="{5A2E3D1D-9E9F-4739-BA14-D4D7FA9FBDD1}"/>
          </ac:spMkLst>
        </pc:spChg>
        <pc:spChg chg="add">
          <ac:chgData name="Rachel John (1922966)" userId="S::1922966@student.uwtsd.ac.uk::72571caf-ad3a-49a1-9ade-f596ce0d234b" providerId="AD" clId="Web-{3CC9433F-6E8F-0BF8-B8E2-DEB93E5DC2EF}" dt="2022-02-24T18:11:40.752" v="1797"/>
          <ac:spMkLst>
            <pc:docMk/>
            <pc:sldMk cId="4145289488" sldId="259"/>
            <ac:spMk id="18" creationId="{1FFB365B-E9DC-4859-B8AB-CB83EEBE4E28}"/>
          </ac:spMkLst>
        </pc:spChg>
        <pc:spChg chg="add">
          <ac:chgData name="Rachel John (1922966)" userId="S::1922966@student.uwtsd.ac.uk::72571caf-ad3a-49a1-9ade-f596ce0d234b" providerId="AD" clId="Web-{3CC9433F-6E8F-0BF8-B8E2-DEB93E5DC2EF}" dt="2022-02-24T18:11:40.752" v="1797"/>
          <ac:spMkLst>
            <pc:docMk/>
            <pc:sldMk cId="4145289488" sldId="259"/>
            <ac:spMk id="19" creationId="{8ADAB9C8-EB37-4914-A699-C716FC8FE4FE}"/>
          </ac:spMkLst>
        </pc:spChg>
      </pc:sldChg>
      <pc:sldChg chg="modSp">
        <pc:chgData name="Rachel John (1922966)" userId="S::1922966@student.uwtsd.ac.uk::72571caf-ad3a-49a1-9ade-f596ce0d234b" providerId="AD" clId="Web-{3CC9433F-6E8F-0BF8-B8E2-DEB93E5DC2EF}" dt="2022-02-26T12:10:44.202" v="4176" actId="20577"/>
        <pc:sldMkLst>
          <pc:docMk/>
          <pc:sldMk cId="3877553402" sldId="261"/>
        </pc:sldMkLst>
        <pc:spChg chg="mod">
          <ac:chgData name="Rachel John (1922966)" userId="S::1922966@student.uwtsd.ac.uk::72571caf-ad3a-49a1-9ade-f596ce0d234b" providerId="AD" clId="Web-{3CC9433F-6E8F-0BF8-B8E2-DEB93E5DC2EF}" dt="2022-02-26T12:10:44.202" v="4176" actId="20577"/>
          <ac:spMkLst>
            <pc:docMk/>
            <pc:sldMk cId="3877553402" sldId="261"/>
            <ac:spMk id="3" creationId="{5219594C-1290-436B-96B0-C9F86FBAA070}"/>
          </ac:spMkLst>
        </pc:spChg>
      </pc:sldChg>
      <pc:sldChg chg="addSp delSp modSp mod setBg setClrOvrMap">
        <pc:chgData name="Rachel John (1922966)" userId="S::1922966@student.uwtsd.ac.uk::72571caf-ad3a-49a1-9ade-f596ce0d234b" providerId="AD" clId="Web-{3CC9433F-6E8F-0BF8-B8E2-DEB93E5DC2EF}" dt="2022-02-24T20:48:04.676" v="3726"/>
        <pc:sldMkLst>
          <pc:docMk/>
          <pc:sldMk cId="2192670901" sldId="263"/>
        </pc:sldMkLst>
        <pc:spChg chg="mod">
          <ac:chgData name="Rachel John (1922966)" userId="S::1922966@student.uwtsd.ac.uk::72571caf-ad3a-49a1-9ade-f596ce0d234b" providerId="AD" clId="Web-{3CC9433F-6E8F-0BF8-B8E2-DEB93E5DC2EF}" dt="2022-02-24T20:46:56.484" v="3704"/>
          <ac:spMkLst>
            <pc:docMk/>
            <pc:sldMk cId="2192670901" sldId="263"/>
            <ac:spMk id="2" creationId="{5DE6B433-7C38-4EFD-9BF2-54BC48EBCD9E}"/>
          </ac:spMkLst>
        </pc:spChg>
        <pc:spChg chg="mod">
          <ac:chgData name="Rachel John (1922966)" userId="S::1922966@student.uwtsd.ac.uk::72571caf-ad3a-49a1-9ade-f596ce0d234b" providerId="AD" clId="Web-{3CC9433F-6E8F-0BF8-B8E2-DEB93E5DC2EF}" dt="2022-02-24T20:46:56.484" v="3704"/>
          <ac:spMkLst>
            <pc:docMk/>
            <pc:sldMk cId="2192670901" sldId="263"/>
            <ac:spMk id="3" creationId="{75876585-A9B8-413A-9216-00F780FE292A}"/>
          </ac:spMkLst>
        </pc:spChg>
        <pc:spChg chg="add del">
          <ac:chgData name="Rachel John (1922966)" userId="S::1922966@student.uwtsd.ac.uk::72571caf-ad3a-49a1-9ade-f596ce0d234b" providerId="AD" clId="Web-{3CC9433F-6E8F-0BF8-B8E2-DEB93E5DC2EF}" dt="2022-02-24T16:39:46.131" v="1073"/>
          <ac:spMkLst>
            <pc:docMk/>
            <pc:sldMk cId="2192670901" sldId="263"/>
            <ac:spMk id="5" creationId="{B61EC36F-BB50-431C-A0EA-AF2407432CEF}"/>
          </ac:spMkLst>
        </pc:spChg>
        <pc:spChg chg="add del mod">
          <ac:chgData name="Rachel John (1922966)" userId="S::1922966@student.uwtsd.ac.uk::72571caf-ad3a-49a1-9ade-f596ce0d234b" providerId="AD" clId="Web-{3CC9433F-6E8F-0BF8-B8E2-DEB93E5DC2EF}" dt="2022-02-24T20:44:54.882" v="3694"/>
          <ac:spMkLst>
            <pc:docMk/>
            <pc:sldMk cId="2192670901" sldId="263"/>
            <ac:spMk id="6" creationId="{11902797-1F6F-485C-B2D5-07E2A786ED07}"/>
          </ac:spMkLst>
        </pc:spChg>
        <pc:spChg chg="add del">
          <ac:chgData name="Rachel John (1922966)" userId="S::1922966@student.uwtsd.ac.uk::72571caf-ad3a-49a1-9ade-f596ce0d234b" providerId="AD" clId="Web-{3CC9433F-6E8F-0BF8-B8E2-DEB93E5DC2EF}" dt="2022-02-24T16:39:45.224" v="1072"/>
          <ac:spMkLst>
            <pc:docMk/>
            <pc:sldMk cId="2192670901" sldId="263"/>
            <ac:spMk id="6" creationId="{AAF9C03C-93D4-448A-8B26-F367DDA4129B}"/>
          </ac:spMkLst>
        </pc:spChg>
        <pc:spChg chg="add del">
          <ac:chgData name="Rachel John (1922966)" userId="S::1922966@student.uwtsd.ac.uk::72571caf-ad3a-49a1-9ade-f596ce0d234b" providerId="AD" clId="Web-{3CC9433F-6E8F-0BF8-B8E2-DEB93E5DC2EF}" dt="2022-02-24T16:39:43.302" v="1071"/>
          <ac:spMkLst>
            <pc:docMk/>
            <pc:sldMk cId="2192670901" sldId="263"/>
            <ac:spMk id="7" creationId="{E6424C2B-51DE-40D7-9DDD-EB41A6391E6D}"/>
          </ac:spMkLst>
        </pc:spChg>
        <pc:spChg chg="add del">
          <ac:chgData name="Rachel John (1922966)" userId="S::1922966@student.uwtsd.ac.uk::72571caf-ad3a-49a1-9ade-f596ce0d234b" providerId="AD" clId="Web-{3CC9433F-6E8F-0BF8-B8E2-DEB93E5DC2EF}" dt="2022-02-24T20:46:56.484" v="3704"/>
          <ac:spMkLst>
            <pc:docMk/>
            <pc:sldMk cId="2192670901" sldId="263"/>
            <ac:spMk id="9" creationId="{EE4E366E-272A-409E-840F-9A6A64A9E3FF}"/>
          </ac:spMkLst>
        </pc:spChg>
        <pc:spChg chg="add del">
          <ac:chgData name="Rachel John (1922966)" userId="S::1922966@student.uwtsd.ac.uk::72571caf-ad3a-49a1-9ade-f596ce0d234b" providerId="AD" clId="Web-{3CC9433F-6E8F-0BF8-B8E2-DEB93E5DC2EF}" dt="2022-02-24T20:46:56.484" v="3704"/>
          <ac:spMkLst>
            <pc:docMk/>
            <pc:sldMk cId="2192670901" sldId="263"/>
            <ac:spMk id="11" creationId="{A721560C-E4AB-4287-A29C-3F6916794CB9}"/>
          </ac:spMkLst>
        </pc:spChg>
        <pc:spChg chg="add del">
          <ac:chgData name="Rachel John (1922966)" userId="S::1922966@student.uwtsd.ac.uk::72571caf-ad3a-49a1-9ade-f596ce0d234b" providerId="AD" clId="Web-{3CC9433F-6E8F-0BF8-B8E2-DEB93E5DC2EF}" dt="2022-02-24T20:46:56.484" v="3704"/>
          <ac:spMkLst>
            <pc:docMk/>
            <pc:sldMk cId="2192670901" sldId="263"/>
            <ac:spMk id="13" creationId="{DF6CFF07-D953-4F9C-9A0E-E0A6AACB6158}"/>
          </ac:spMkLst>
        </pc:spChg>
        <pc:spChg chg="add del">
          <ac:chgData name="Rachel John (1922966)" userId="S::1922966@student.uwtsd.ac.uk::72571caf-ad3a-49a1-9ade-f596ce0d234b" providerId="AD" clId="Web-{3CC9433F-6E8F-0BF8-B8E2-DEB93E5DC2EF}" dt="2022-02-24T20:46:56.484" v="3704"/>
          <ac:spMkLst>
            <pc:docMk/>
            <pc:sldMk cId="2192670901" sldId="263"/>
            <ac:spMk id="15" creationId="{DAA4FEEE-0B5F-41BF-825D-60F9FB089568}"/>
          </ac:spMkLst>
        </pc:spChg>
        <pc:spChg chg="add">
          <ac:chgData name="Rachel John (1922966)" userId="S::1922966@student.uwtsd.ac.uk::72571caf-ad3a-49a1-9ade-f596ce0d234b" providerId="AD" clId="Web-{3CC9433F-6E8F-0BF8-B8E2-DEB93E5DC2EF}" dt="2022-02-24T20:46:56.484" v="3704"/>
          <ac:spMkLst>
            <pc:docMk/>
            <pc:sldMk cId="2192670901" sldId="263"/>
            <ac:spMk id="20" creationId="{61515115-95FB-41E0-86F3-8744438C09D0}"/>
          </ac:spMkLst>
        </pc:spChg>
        <pc:spChg chg="add">
          <ac:chgData name="Rachel John (1922966)" userId="S::1922966@student.uwtsd.ac.uk::72571caf-ad3a-49a1-9ade-f596ce0d234b" providerId="AD" clId="Web-{3CC9433F-6E8F-0BF8-B8E2-DEB93E5DC2EF}" dt="2022-02-24T20:46:56.484" v="3704"/>
          <ac:spMkLst>
            <pc:docMk/>
            <pc:sldMk cId="2192670901" sldId="263"/>
            <ac:spMk id="22" creationId="{8222A33F-BE2D-4D69-92A0-5DF8B17BAACA}"/>
          </ac:spMkLst>
        </pc:spChg>
        <pc:spChg chg="add">
          <ac:chgData name="Rachel John (1922966)" userId="S::1922966@student.uwtsd.ac.uk::72571caf-ad3a-49a1-9ade-f596ce0d234b" providerId="AD" clId="Web-{3CC9433F-6E8F-0BF8-B8E2-DEB93E5DC2EF}" dt="2022-02-24T20:46:56.484" v="3704"/>
          <ac:spMkLst>
            <pc:docMk/>
            <pc:sldMk cId="2192670901" sldId="263"/>
            <ac:spMk id="24" creationId="{CE1C74D0-9609-468A-9597-5D87C8A42B58}"/>
          </ac:spMkLst>
        </pc:spChg>
        <pc:spChg chg="add">
          <ac:chgData name="Rachel John (1922966)" userId="S::1922966@student.uwtsd.ac.uk::72571caf-ad3a-49a1-9ade-f596ce0d234b" providerId="AD" clId="Web-{3CC9433F-6E8F-0BF8-B8E2-DEB93E5DC2EF}" dt="2022-02-24T20:46:56.484" v="3704"/>
          <ac:spMkLst>
            <pc:docMk/>
            <pc:sldMk cId="2192670901" sldId="263"/>
            <ac:spMk id="26" creationId="{C137128D-E594-4905-9F76-E385F0831D60}"/>
          </ac:spMkLst>
        </pc:spChg>
        <pc:graphicFrameChg chg="add del mod modGraphic">
          <ac:chgData name="Rachel John (1922966)" userId="S::1922966@student.uwtsd.ac.uk::72571caf-ad3a-49a1-9ade-f596ce0d234b" providerId="AD" clId="Web-{3CC9433F-6E8F-0BF8-B8E2-DEB93E5DC2EF}" dt="2022-02-24T20:46:40.483" v="3703"/>
          <ac:graphicFrameMkLst>
            <pc:docMk/>
            <pc:sldMk cId="2192670901" sldId="263"/>
            <ac:graphicFrameMk id="4" creationId="{5CC31580-6175-4D76-A240-928A2FC19028}"/>
          </ac:graphicFrameMkLst>
        </pc:graphicFrameChg>
        <pc:graphicFrameChg chg="add mod modGraphic">
          <ac:chgData name="Rachel John (1922966)" userId="S::1922966@student.uwtsd.ac.uk::72571caf-ad3a-49a1-9ade-f596ce0d234b" providerId="AD" clId="Web-{3CC9433F-6E8F-0BF8-B8E2-DEB93E5DC2EF}" dt="2022-02-24T20:48:04.676" v="3726"/>
          <ac:graphicFrameMkLst>
            <pc:docMk/>
            <pc:sldMk cId="2192670901" sldId="263"/>
            <ac:graphicFrameMk id="5" creationId="{27BD2D6B-F177-4F4E-87E9-6AB027EB3A1C}"/>
          </ac:graphicFrameMkLst>
        </pc:graphicFrameChg>
      </pc:sldChg>
      <pc:sldChg chg="modSp">
        <pc:chgData name="Rachel John (1922966)" userId="S::1922966@student.uwtsd.ac.uk::72571caf-ad3a-49a1-9ade-f596ce0d234b" providerId="AD" clId="Web-{3CC9433F-6E8F-0BF8-B8E2-DEB93E5DC2EF}" dt="2022-02-26T11:56:33.025" v="3838" actId="20577"/>
        <pc:sldMkLst>
          <pc:docMk/>
          <pc:sldMk cId="3938032967" sldId="265"/>
        </pc:sldMkLst>
        <pc:spChg chg="mod">
          <ac:chgData name="Rachel John (1922966)" userId="S::1922966@student.uwtsd.ac.uk::72571caf-ad3a-49a1-9ade-f596ce0d234b" providerId="AD" clId="Web-{3CC9433F-6E8F-0BF8-B8E2-DEB93E5DC2EF}" dt="2022-02-26T11:56:33.025" v="3838" actId="20577"/>
          <ac:spMkLst>
            <pc:docMk/>
            <pc:sldMk cId="3938032967" sldId="265"/>
            <ac:spMk id="3" creationId="{A25CFA4B-8184-4B0B-9730-0C3C0E8CC42A}"/>
          </ac:spMkLst>
        </pc:spChg>
      </pc:sldChg>
      <pc:sldChg chg="addSp modSp mod setBg">
        <pc:chgData name="Rachel John (1922966)" userId="S::1922966@student.uwtsd.ac.uk::72571caf-ad3a-49a1-9ade-f596ce0d234b" providerId="AD" clId="Web-{3CC9433F-6E8F-0BF8-B8E2-DEB93E5DC2EF}" dt="2022-02-26T13:23:58.364" v="5396" actId="20577"/>
        <pc:sldMkLst>
          <pc:docMk/>
          <pc:sldMk cId="4123855023" sldId="271"/>
        </pc:sldMkLst>
        <pc:spChg chg="mod">
          <ac:chgData name="Rachel John (1922966)" userId="S::1922966@student.uwtsd.ac.uk::72571caf-ad3a-49a1-9ade-f596ce0d234b" providerId="AD" clId="Web-{3CC9433F-6E8F-0BF8-B8E2-DEB93E5DC2EF}" dt="2022-02-26T13:23:58.364" v="5396" actId="20577"/>
          <ac:spMkLst>
            <pc:docMk/>
            <pc:sldMk cId="4123855023" sldId="271"/>
            <ac:spMk id="2" creationId="{5EF4D4D5-E620-42E9-A3D1-6A3A1432CCE1}"/>
          </ac:spMkLst>
        </pc:spChg>
        <pc:spChg chg="mod">
          <ac:chgData name="Rachel John (1922966)" userId="S::1922966@student.uwtsd.ac.uk::72571caf-ad3a-49a1-9ade-f596ce0d234b" providerId="AD" clId="Web-{3CC9433F-6E8F-0BF8-B8E2-DEB93E5DC2EF}" dt="2022-02-26T13:23:35.567" v="5390"/>
          <ac:spMkLst>
            <pc:docMk/>
            <pc:sldMk cId="4123855023" sldId="271"/>
            <ac:spMk id="3" creationId="{85000464-A01E-4983-88EB-F85CC4BAADB2}"/>
          </ac:spMkLst>
        </pc:spChg>
        <pc:spChg chg="add">
          <ac:chgData name="Rachel John (1922966)" userId="S::1922966@student.uwtsd.ac.uk::72571caf-ad3a-49a1-9ade-f596ce0d234b" providerId="AD" clId="Web-{3CC9433F-6E8F-0BF8-B8E2-DEB93E5DC2EF}" dt="2022-02-26T13:23:35.567" v="5390"/>
          <ac:spMkLst>
            <pc:docMk/>
            <pc:sldMk cId="4123855023" sldId="271"/>
            <ac:spMk id="8" creationId="{0D9B8FD4-CDEB-4EB4-B4DE-C89E11938958}"/>
          </ac:spMkLst>
        </pc:spChg>
        <pc:spChg chg="add">
          <ac:chgData name="Rachel John (1922966)" userId="S::1922966@student.uwtsd.ac.uk::72571caf-ad3a-49a1-9ade-f596ce0d234b" providerId="AD" clId="Web-{3CC9433F-6E8F-0BF8-B8E2-DEB93E5DC2EF}" dt="2022-02-26T13:23:35.567" v="5390"/>
          <ac:spMkLst>
            <pc:docMk/>
            <pc:sldMk cId="4123855023" sldId="271"/>
            <ac:spMk id="10" creationId="{5A2E3D1D-9E9F-4739-BA14-D4D7FA9FBDD1}"/>
          </ac:spMkLst>
        </pc:spChg>
        <pc:spChg chg="add">
          <ac:chgData name="Rachel John (1922966)" userId="S::1922966@student.uwtsd.ac.uk::72571caf-ad3a-49a1-9ade-f596ce0d234b" providerId="AD" clId="Web-{3CC9433F-6E8F-0BF8-B8E2-DEB93E5DC2EF}" dt="2022-02-26T13:23:35.567" v="5390"/>
          <ac:spMkLst>
            <pc:docMk/>
            <pc:sldMk cId="4123855023" sldId="271"/>
            <ac:spMk id="12" creationId="{1FFB365B-E9DC-4859-B8AB-CB83EEBE4E28}"/>
          </ac:spMkLst>
        </pc:spChg>
        <pc:spChg chg="add">
          <ac:chgData name="Rachel John (1922966)" userId="S::1922966@student.uwtsd.ac.uk::72571caf-ad3a-49a1-9ade-f596ce0d234b" providerId="AD" clId="Web-{3CC9433F-6E8F-0BF8-B8E2-DEB93E5DC2EF}" dt="2022-02-26T13:23:35.567" v="5390"/>
          <ac:spMkLst>
            <pc:docMk/>
            <pc:sldMk cId="4123855023" sldId="271"/>
            <ac:spMk id="14" creationId="{8ADAB9C8-EB37-4914-A699-C716FC8FE4FE}"/>
          </ac:spMkLst>
        </pc:spChg>
      </pc:sldChg>
      <pc:sldChg chg="modSp">
        <pc:chgData name="Rachel John (1922966)" userId="S::1922966@student.uwtsd.ac.uk::72571caf-ad3a-49a1-9ade-f596ce0d234b" providerId="AD" clId="Web-{3CC9433F-6E8F-0BF8-B8E2-DEB93E5DC2EF}" dt="2022-02-24T20:38:32.951" v="3535" actId="20577"/>
        <pc:sldMkLst>
          <pc:docMk/>
          <pc:sldMk cId="2516675578" sldId="276"/>
        </pc:sldMkLst>
        <pc:spChg chg="mod">
          <ac:chgData name="Rachel John (1922966)" userId="S::1922966@student.uwtsd.ac.uk::72571caf-ad3a-49a1-9ade-f596ce0d234b" providerId="AD" clId="Web-{3CC9433F-6E8F-0BF8-B8E2-DEB93E5DC2EF}" dt="2022-02-24T20:38:32.951" v="3535" actId="20577"/>
          <ac:spMkLst>
            <pc:docMk/>
            <pc:sldMk cId="2516675578" sldId="276"/>
            <ac:spMk id="3" creationId="{E80663BA-9200-42D5-8B11-4A130E56BD41}"/>
          </ac:spMkLst>
        </pc:spChg>
      </pc:sldChg>
      <pc:sldChg chg="addSp delSp modSp mod setBg setClrOvrMap">
        <pc:chgData name="Rachel John (1922966)" userId="S::1922966@student.uwtsd.ac.uk::72571caf-ad3a-49a1-9ade-f596ce0d234b" providerId="AD" clId="Web-{3CC9433F-6E8F-0BF8-B8E2-DEB93E5DC2EF}" dt="2022-02-26T12:20:44.416" v="4276" actId="20577"/>
        <pc:sldMkLst>
          <pc:docMk/>
          <pc:sldMk cId="1190364126" sldId="277"/>
        </pc:sldMkLst>
        <pc:spChg chg="mod">
          <ac:chgData name="Rachel John (1922966)" userId="S::1922966@student.uwtsd.ac.uk::72571caf-ad3a-49a1-9ade-f596ce0d234b" providerId="AD" clId="Web-{3CC9433F-6E8F-0BF8-B8E2-DEB93E5DC2EF}" dt="2022-02-26T12:19:50.196" v="4245"/>
          <ac:spMkLst>
            <pc:docMk/>
            <pc:sldMk cId="1190364126" sldId="277"/>
            <ac:spMk id="2" creationId="{9E08F9F2-D486-479C-83F8-94F9E00C33F8}"/>
          </ac:spMkLst>
        </pc:spChg>
        <pc:spChg chg="mod ord">
          <ac:chgData name="Rachel John (1922966)" userId="S::1922966@student.uwtsd.ac.uk::72571caf-ad3a-49a1-9ade-f596ce0d234b" providerId="AD" clId="Web-{3CC9433F-6E8F-0BF8-B8E2-DEB93E5DC2EF}" dt="2022-02-26T12:20:44.416" v="4276" actId="20577"/>
          <ac:spMkLst>
            <pc:docMk/>
            <pc:sldMk cId="1190364126" sldId="277"/>
            <ac:spMk id="3" creationId="{1A1FEC58-FCE5-432B-BB0F-2028A9629417}"/>
          </ac:spMkLst>
        </pc:spChg>
        <pc:spChg chg="add del">
          <ac:chgData name="Rachel John (1922966)" userId="S::1922966@student.uwtsd.ac.uk::72571caf-ad3a-49a1-9ade-f596ce0d234b" providerId="AD" clId="Web-{3CC9433F-6E8F-0BF8-B8E2-DEB93E5DC2EF}" dt="2022-02-26T12:15:35.035" v="4195"/>
          <ac:spMkLst>
            <pc:docMk/>
            <pc:sldMk cId="1190364126" sldId="277"/>
            <ac:spMk id="5" creationId="{F7D49577-2D5A-473B-97CF-E99C1C8BF80E}"/>
          </ac:spMkLst>
        </pc:spChg>
        <pc:spChg chg="add del">
          <ac:chgData name="Rachel John (1922966)" userId="S::1922966@student.uwtsd.ac.uk::72571caf-ad3a-49a1-9ade-f596ce0d234b" providerId="AD" clId="Web-{3CC9433F-6E8F-0BF8-B8E2-DEB93E5DC2EF}" dt="2022-02-26T12:18:14.695" v="4220"/>
          <ac:spMkLst>
            <pc:docMk/>
            <pc:sldMk cId="1190364126" sldId="277"/>
            <ac:spMk id="6" creationId="{E9C73263-A824-407A-8085-FBEE9999C5E9}"/>
          </ac:spMkLst>
        </pc:spChg>
        <pc:spChg chg="add del">
          <ac:chgData name="Rachel John (1922966)" userId="S::1922966@student.uwtsd.ac.uk::72571caf-ad3a-49a1-9ade-f596ce0d234b" providerId="AD" clId="Web-{3CC9433F-6E8F-0BF8-B8E2-DEB93E5DC2EF}" dt="2022-02-26T12:18:02.804" v="4217"/>
          <ac:spMkLst>
            <pc:docMk/>
            <pc:sldMk cId="1190364126" sldId="277"/>
            <ac:spMk id="9" creationId="{B4AAD3FD-83A5-4B89-9F8F-01B8870865BE}"/>
          </ac:spMkLst>
        </pc:spChg>
        <pc:spChg chg="add del">
          <ac:chgData name="Rachel John (1922966)" userId="S::1922966@student.uwtsd.ac.uk::72571caf-ad3a-49a1-9ade-f596ce0d234b" providerId="AD" clId="Web-{3CC9433F-6E8F-0BF8-B8E2-DEB93E5DC2EF}" dt="2022-02-26T12:18:02.804" v="4217"/>
          <ac:spMkLst>
            <pc:docMk/>
            <pc:sldMk cId="1190364126" sldId="277"/>
            <ac:spMk id="11" creationId="{61752F1D-FC0F-4103-9584-630E643CCDA6}"/>
          </ac:spMkLst>
        </pc:spChg>
        <pc:spChg chg="add del">
          <ac:chgData name="Rachel John (1922966)" userId="S::1922966@student.uwtsd.ac.uk::72571caf-ad3a-49a1-9ade-f596ce0d234b" providerId="AD" clId="Web-{3CC9433F-6E8F-0BF8-B8E2-DEB93E5DC2EF}" dt="2022-02-26T12:18:02.804" v="4217"/>
          <ac:spMkLst>
            <pc:docMk/>
            <pc:sldMk cId="1190364126" sldId="277"/>
            <ac:spMk id="13" creationId="{70151CB7-E7DE-4917-B831-01DF9CE01306}"/>
          </ac:spMkLst>
        </pc:spChg>
        <pc:spChg chg="add del">
          <ac:chgData name="Rachel John (1922966)" userId="S::1922966@student.uwtsd.ac.uk::72571caf-ad3a-49a1-9ade-f596ce0d234b" providerId="AD" clId="Web-{3CC9433F-6E8F-0BF8-B8E2-DEB93E5DC2EF}" dt="2022-02-26T12:18:02.804" v="4217"/>
          <ac:spMkLst>
            <pc:docMk/>
            <pc:sldMk cId="1190364126" sldId="277"/>
            <ac:spMk id="15" creationId="{A92A1116-1C84-41DF-B803-1F7B0883EC82}"/>
          </ac:spMkLst>
        </pc:spChg>
        <pc:spChg chg="add del">
          <ac:chgData name="Rachel John (1922966)" userId="S::1922966@student.uwtsd.ac.uk::72571caf-ad3a-49a1-9ade-f596ce0d234b" providerId="AD" clId="Web-{3CC9433F-6E8F-0BF8-B8E2-DEB93E5DC2EF}" dt="2022-02-26T12:19:50.196" v="4245"/>
          <ac:spMkLst>
            <pc:docMk/>
            <pc:sldMk cId="1190364126" sldId="277"/>
            <ac:spMk id="20" creationId="{61515115-95FB-41E0-86F3-8744438C09D0}"/>
          </ac:spMkLst>
        </pc:spChg>
        <pc:spChg chg="add del">
          <ac:chgData name="Rachel John (1922966)" userId="S::1922966@student.uwtsd.ac.uk::72571caf-ad3a-49a1-9ade-f596ce0d234b" providerId="AD" clId="Web-{3CC9433F-6E8F-0BF8-B8E2-DEB93E5DC2EF}" dt="2022-02-26T12:19:50.196" v="4245"/>
          <ac:spMkLst>
            <pc:docMk/>
            <pc:sldMk cId="1190364126" sldId="277"/>
            <ac:spMk id="22" creationId="{8222A33F-BE2D-4D69-92A0-5DF8B17BAACA}"/>
          </ac:spMkLst>
        </pc:spChg>
        <pc:spChg chg="add del">
          <ac:chgData name="Rachel John (1922966)" userId="S::1922966@student.uwtsd.ac.uk::72571caf-ad3a-49a1-9ade-f596ce0d234b" providerId="AD" clId="Web-{3CC9433F-6E8F-0BF8-B8E2-DEB93E5DC2EF}" dt="2022-02-26T12:19:50.196" v="4245"/>
          <ac:spMkLst>
            <pc:docMk/>
            <pc:sldMk cId="1190364126" sldId="277"/>
            <ac:spMk id="24" creationId="{CE1C74D0-9609-468A-9597-5D87C8A42B58}"/>
          </ac:spMkLst>
        </pc:spChg>
        <pc:spChg chg="add del">
          <ac:chgData name="Rachel John (1922966)" userId="S::1922966@student.uwtsd.ac.uk::72571caf-ad3a-49a1-9ade-f596ce0d234b" providerId="AD" clId="Web-{3CC9433F-6E8F-0BF8-B8E2-DEB93E5DC2EF}" dt="2022-02-26T12:19:50.196" v="4245"/>
          <ac:spMkLst>
            <pc:docMk/>
            <pc:sldMk cId="1190364126" sldId="277"/>
            <ac:spMk id="26" creationId="{C137128D-E594-4905-9F76-E385F0831D60}"/>
          </ac:spMkLst>
        </pc:spChg>
        <pc:spChg chg="add">
          <ac:chgData name="Rachel John (1922966)" userId="S::1922966@student.uwtsd.ac.uk::72571caf-ad3a-49a1-9ade-f596ce0d234b" providerId="AD" clId="Web-{3CC9433F-6E8F-0BF8-B8E2-DEB93E5DC2EF}" dt="2022-02-26T12:19:50.196" v="4245"/>
          <ac:spMkLst>
            <pc:docMk/>
            <pc:sldMk cId="1190364126" sldId="277"/>
            <ac:spMk id="31" creationId="{C8A3C342-1D03-412F-8DD3-BF519E8E0AE9}"/>
          </ac:spMkLst>
        </pc:spChg>
        <pc:spChg chg="add">
          <ac:chgData name="Rachel John (1922966)" userId="S::1922966@student.uwtsd.ac.uk::72571caf-ad3a-49a1-9ade-f596ce0d234b" providerId="AD" clId="Web-{3CC9433F-6E8F-0BF8-B8E2-DEB93E5DC2EF}" dt="2022-02-26T12:19:50.196" v="4245"/>
          <ac:spMkLst>
            <pc:docMk/>
            <pc:sldMk cId="1190364126" sldId="277"/>
            <ac:spMk id="33" creationId="{81CC9B02-E087-4350-AEBD-2C3CF001AF01}"/>
          </ac:spMkLst>
        </pc:spChg>
        <pc:spChg chg="add">
          <ac:chgData name="Rachel John (1922966)" userId="S::1922966@student.uwtsd.ac.uk::72571caf-ad3a-49a1-9ade-f596ce0d234b" providerId="AD" clId="Web-{3CC9433F-6E8F-0BF8-B8E2-DEB93E5DC2EF}" dt="2022-02-26T12:19:50.196" v="4245"/>
          <ac:spMkLst>
            <pc:docMk/>
            <pc:sldMk cId="1190364126" sldId="277"/>
            <ac:spMk id="35" creationId="{AC3BF0FA-36FA-4CE9-840E-F7C3A8F168B5}"/>
          </ac:spMkLst>
        </pc:spChg>
        <pc:spChg chg="add">
          <ac:chgData name="Rachel John (1922966)" userId="S::1922966@student.uwtsd.ac.uk::72571caf-ad3a-49a1-9ade-f596ce0d234b" providerId="AD" clId="Web-{3CC9433F-6E8F-0BF8-B8E2-DEB93E5DC2EF}" dt="2022-02-26T12:19:50.196" v="4245"/>
          <ac:spMkLst>
            <pc:docMk/>
            <pc:sldMk cId="1190364126" sldId="277"/>
            <ac:spMk id="37" creationId="{D6F18ACE-6E82-4ADC-8A2F-A1771B309B16}"/>
          </ac:spMkLst>
        </pc:spChg>
        <pc:picChg chg="add mod">
          <ac:chgData name="Rachel John (1922966)" userId="S::1922966@student.uwtsd.ac.uk::72571caf-ad3a-49a1-9ade-f596ce0d234b" providerId="AD" clId="Web-{3CC9433F-6E8F-0BF8-B8E2-DEB93E5DC2EF}" dt="2022-02-26T12:20:09.056" v="4248" actId="14100"/>
          <ac:picMkLst>
            <pc:docMk/>
            <pc:sldMk cId="1190364126" sldId="277"/>
            <ac:picMk id="4" creationId="{1F53A3C4-5B16-4998-887E-2C7A195491D4}"/>
          </ac:picMkLst>
        </pc:picChg>
      </pc:sldChg>
      <pc:sldChg chg="addSp delSp modSp mod setBg setClrOvrMap">
        <pc:chgData name="Rachel John (1922966)" userId="S::1922966@student.uwtsd.ac.uk::72571caf-ad3a-49a1-9ade-f596ce0d234b" providerId="AD" clId="Web-{3CC9433F-6E8F-0BF8-B8E2-DEB93E5DC2EF}" dt="2022-02-26T13:10:52.084" v="5028" actId="20577"/>
        <pc:sldMkLst>
          <pc:docMk/>
          <pc:sldMk cId="3318543800" sldId="278"/>
        </pc:sldMkLst>
        <pc:spChg chg="mod">
          <ac:chgData name="Rachel John (1922966)" userId="S::1922966@student.uwtsd.ac.uk::72571caf-ad3a-49a1-9ade-f596ce0d234b" providerId="AD" clId="Web-{3CC9433F-6E8F-0BF8-B8E2-DEB93E5DC2EF}" dt="2022-02-26T13:05:43.234" v="4909" actId="14100"/>
          <ac:spMkLst>
            <pc:docMk/>
            <pc:sldMk cId="3318543800" sldId="278"/>
            <ac:spMk id="2" creationId="{FBAAD32B-B9A1-4FD6-A077-4C34420FBEC4}"/>
          </ac:spMkLst>
        </pc:spChg>
        <pc:spChg chg="mod ord">
          <ac:chgData name="Rachel John (1922966)" userId="S::1922966@student.uwtsd.ac.uk::72571caf-ad3a-49a1-9ade-f596ce0d234b" providerId="AD" clId="Web-{3CC9433F-6E8F-0BF8-B8E2-DEB93E5DC2EF}" dt="2022-02-26T13:10:52.084" v="5028" actId="20577"/>
          <ac:spMkLst>
            <pc:docMk/>
            <pc:sldMk cId="3318543800" sldId="278"/>
            <ac:spMk id="3" creationId="{403A94FA-3903-45BA-80A6-4A6333CCCEB8}"/>
          </ac:spMkLst>
        </pc:spChg>
        <pc:spChg chg="add del mod">
          <ac:chgData name="Rachel John (1922966)" userId="S::1922966@student.uwtsd.ac.uk::72571caf-ad3a-49a1-9ade-f596ce0d234b" providerId="AD" clId="Web-{3CC9433F-6E8F-0BF8-B8E2-DEB93E5DC2EF}" dt="2022-02-26T12:41:31.551" v="4495"/>
          <ac:spMkLst>
            <pc:docMk/>
            <pc:sldMk cId="3318543800" sldId="278"/>
            <ac:spMk id="4" creationId="{AF05A6A4-4F05-43CD-B2EB-C660FF7E20D5}"/>
          </ac:spMkLst>
        </pc:spChg>
        <pc:spChg chg="add">
          <ac:chgData name="Rachel John (1922966)" userId="S::1922966@student.uwtsd.ac.uk::72571caf-ad3a-49a1-9ade-f596ce0d234b" providerId="AD" clId="Web-{3CC9433F-6E8F-0BF8-B8E2-DEB93E5DC2EF}" dt="2022-02-26T12:44:57.664" v="4507"/>
          <ac:spMkLst>
            <pc:docMk/>
            <pc:sldMk cId="3318543800" sldId="278"/>
            <ac:spMk id="10" creationId="{C8A3C342-1D03-412F-8DD3-BF519E8E0AE9}"/>
          </ac:spMkLst>
        </pc:spChg>
        <pc:spChg chg="add">
          <ac:chgData name="Rachel John (1922966)" userId="S::1922966@student.uwtsd.ac.uk::72571caf-ad3a-49a1-9ade-f596ce0d234b" providerId="AD" clId="Web-{3CC9433F-6E8F-0BF8-B8E2-DEB93E5DC2EF}" dt="2022-02-26T12:44:57.664" v="4507"/>
          <ac:spMkLst>
            <pc:docMk/>
            <pc:sldMk cId="3318543800" sldId="278"/>
            <ac:spMk id="12" creationId="{81CC9B02-E087-4350-AEBD-2C3CF001AF01}"/>
          </ac:spMkLst>
        </pc:spChg>
        <pc:spChg chg="add">
          <ac:chgData name="Rachel John (1922966)" userId="S::1922966@student.uwtsd.ac.uk::72571caf-ad3a-49a1-9ade-f596ce0d234b" providerId="AD" clId="Web-{3CC9433F-6E8F-0BF8-B8E2-DEB93E5DC2EF}" dt="2022-02-26T12:44:57.664" v="4507"/>
          <ac:spMkLst>
            <pc:docMk/>
            <pc:sldMk cId="3318543800" sldId="278"/>
            <ac:spMk id="14" creationId="{AC3BF0FA-36FA-4CE9-840E-F7C3A8F168B5}"/>
          </ac:spMkLst>
        </pc:spChg>
        <pc:spChg chg="add">
          <ac:chgData name="Rachel John (1922966)" userId="S::1922966@student.uwtsd.ac.uk::72571caf-ad3a-49a1-9ade-f596ce0d234b" providerId="AD" clId="Web-{3CC9433F-6E8F-0BF8-B8E2-DEB93E5DC2EF}" dt="2022-02-26T12:44:57.664" v="4507"/>
          <ac:spMkLst>
            <pc:docMk/>
            <pc:sldMk cId="3318543800" sldId="278"/>
            <ac:spMk id="16" creationId="{D6F18ACE-6E82-4ADC-8A2F-A1771B309B16}"/>
          </ac:spMkLst>
        </pc:spChg>
        <pc:picChg chg="add mod">
          <ac:chgData name="Rachel John (1922966)" userId="S::1922966@student.uwtsd.ac.uk::72571caf-ad3a-49a1-9ade-f596ce0d234b" providerId="AD" clId="Web-{3CC9433F-6E8F-0BF8-B8E2-DEB93E5DC2EF}" dt="2022-02-26T12:44:57.664" v="4507"/>
          <ac:picMkLst>
            <pc:docMk/>
            <pc:sldMk cId="3318543800" sldId="278"/>
            <ac:picMk id="5" creationId="{CE6FF4AE-3CD3-41DB-A997-55C1507C5257}"/>
          </ac:picMkLst>
        </pc:picChg>
        <pc:picChg chg="add del mod">
          <ac:chgData name="Rachel John (1922966)" userId="S::1922966@student.uwtsd.ac.uk::72571caf-ad3a-49a1-9ade-f596ce0d234b" providerId="AD" clId="Web-{3CC9433F-6E8F-0BF8-B8E2-DEB93E5DC2EF}" dt="2022-02-26T12:38:40.360" v="4489"/>
          <ac:picMkLst>
            <pc:docMk/>
            <pc:sldMk cId="3318543800" sldId="278"/>
            <ac:picMk id="6" creationId="{5B87B765-9DB0-46A2-8DBE-42F4E7F61CC8}"/>
          </ac:picMkLst>
        </pc:picChg>
      </pc:sldChg>
      <pc:sldChg chg="modSp">
        <pc:chgData name="Rachel John (1922966)" userId="S::1922966@student.uwtsd.ac.uk::72571caf-ad3a-49a1-9ade-f596ce0d234b" providerId="AD" clId="Web-{3CC9433F-6E8F-0BF8-B8E2-DEB93E5DC2EF}" dt="2022-02-24T20:02:44.015" v="2756" actId="20577"/>
        <pc:sldMkLst>
          <pc:docMk/>
          <pc:sldMk cId="773693895" sldId="279"/>
        </pc:sldMkLst>
        <pc:spChg chg="mod">
          <ac:chgData name="Rachel John (1922966)" userId="S::1922966@student.uwtsd.ac.uk::72571caf-ad3a-49a1-9ade-f596ce0d234b" providerId="AD" clId="Web-{3CC9433F-6E8F-0BF8-B8E2-DEB93E5DC2EF}" dt="2022-02-24T20:02:44.015" v="2756" actId="20577"/>
          <ac:spMkLst>
            <pc:docMk/>
            <pc:sldMk cId="773693895" sldId="279"/>
            <ac:spMk id="3" creationId="{A648E6E7-90EF-4F35-8468-C0FEDF852A02}"/>
          </ac:spMkLst>
        </pc:spChg>
      </pc:sldChg>
      <pc:sldChg chg="addSp delSp modSp new mod setBg">
        <pc:chgData name="Rachel John (1922966)" userId="S::1922966@student.uwtsd.ac.uk::72571caf-ad3a-49a1-9ade-f596ce0d234b" providerId="AD" clId="Web-{3CC9433F-6E8F-0BF8-B8E2-DEB93E5DC2EF}" dt="2022-02-26T12:07:02.901" v="4107" actId="20577"/>
        <pc:sldMkLst>
          <pc:docMk/>
          <pc:sldMk cId="3980746477" sldId="280"/>
        </pc:sldMkLst>
        <pc:spChg chg="mod">
          <ac:chgData name="Rachel John (1922966)" userId="S::1922966@student.uwtsd.ac.uk::72571caf-ad3a-49a1-9ade-f596ce0d234b" providerId="AD" clId="Web-{3CC9433F-6E8F-0BF8-B8E2-DEB93E5DC2EF}" dt="2022-02-26T12:01:04.066" v="3903" actId="20577"/>
          <ac:spMkLst>
            <pc:docMk/>
            <pc:sldMk cId="3980746477" sldId="280"/>
            <ac:spMk id="2" creationId="{7FC98B7C-9B8D-4139-9F18-1F70DE111C83}"/>
          </ac:spMkLst>
        </pc:spChg>
        <pc:spChg chg="del">
          <ac:chgData name="Rachel John (1922966)" userId="S::1922966@student.uwtsd.ac.uk::72571caf-ad3a-49a1-9ade-f596ce0d234b" providerId="AD" clId="Web-{3CC9433F-6E8F-0BF8-B8E2-DEB93E5DC2EF}" dt="2022-02-24T16:59:30.707" v="1209"/>
          <ac:spMkLst>
            <pc:docMk/>
            <pc:sldMk cId="3980746477" sldId="280"/>
            <ac:spMk id="3" creationId="{4869A534-C6E8-441D-A1E9-ECDC9777EE44}"/>
          </ac:spMkLst>
        </pc:spChg>
        <pc:spChg chg="add mod">
          <ac:chgData name="Rachel John (1922966)" userId="S::1922966@student.uwtsd.ac.uk::72571caf-ad3a-49a1-9ade-f596ce0d234b" providerId="AD" clId="Web-{3CC9433F-6E8F-0BF8-B8E2-DEB93E5DC2EF}" dt="2022-02-26T12:07:02.901" v="4107" actId="20577"/>
          <ac:spMkLst>
            <pc:docMk/>
            <pc:sldMk cId="3980746477" sldId="280"/>
            <ac:spMk id="4" creationId="{499A3405-CDE1-4AF9-AC87-B36FE4DE7262}"/>
          </ac:spMkLst>
        </pc:spChg>
        <pc:spChg chg="add">
          <ac:chgData name="Rachel John (1922966)" userId="S::1922966@student.uwtsd.ac.uk::72571caf-ad3a-49a1-9ade-f596ce0d234b" providerId="AD" clId="Web-{3CC9433F-6E8F-0BF8-B8E2-DEB93E5DC2EF}" dt="2022-02-24T16:59:30.707" v="1209"/>
          <ac:spMkLst>
            <pc:docMk/>
            <pc:sldMk cId="3980746477" sldId="280"/>
            <ac:spMk id="13" creationId="{989BE678-777B-482A-A616-FEDC47B162E5}"/>
          </ac:spMkLst>
        </pc:spChg>
        <pc:spChg chg="add">
          <ac:chgData name="Rachel John (1922966)" userId="S::1922966@student.uwtsd.ac.uk::72571caf-ad3a-49a1-9ade-f596ce0d234b" providerId="AD" clId="Web-{3CC9433F-6E8F-0BF8-B8E2-DEB93E5DC2EF}" dt="2022-02-24T16:59:30.707" v="1209"/>
          <ac:spMkLst>
            <pc:docMk/>
            <pc:sldMk cId="3980746477" sldId="280"/>
            <ac:spMk id="19" creationId="{D28BE0C3-2102-4820-B88B-A448B1840D14}"/>
          </ac:spMkLst>
        </pc:spChg>
        <pc:spChg chg="add">
          <ac:chgData name="Rachel John (1922966)" userId="S::1922966@student.uwtsd.ac.uk::72571caf-ad3a-49a1-9ade-f596ce0d234b" providerId="AD" clId="Web-{3CC9433F-6E8F-0BF8-B8E2-DEB93E5DC2EF}" dt="2022-02-24T16:59:30.707" v="1209"/>
          <ac:spMkLst>
            <pc:docMk/>
            <pc:sldMk cId="3980746477" sldId="280"/>
            <ac:spMk id="21" creationId="{F3F4807A-5068-4492-8025-D75F320E908D}"/>
          </ac:spMkLst>
        </pc:spChg>
        <pc:spChg chg="add">
          <ac:chgData name="Rachel John (1922966)" userId="S::1922966@student.uwtsd.ac.uk::72571caf-ad3a-49a1-9ade-f596ce0d234b" providerId="AD" clId="Web-{3CC9433F-6E8F-0BF8-B8E2-DEB93E5DC2EF}" dt="2022-02-24T16:59:30.707" v="1209"/>
          <ac:spMkLst>
            <pc:docMk/>
            <pc:sldMk cId="3980746477" sldId="280"/>
            <ac:spMk id="23" creationId="{B24996F8-180C-4DCB-8A26-DFA336CDEFBC}"/>
          </ac:spMkLst>
        </pc:spChg>
        <pc:spChg chg="add">
          <ac:chgData name="Rachel John (1922966)" userId="S::1922966@student.uwtsd.ac.uk::72571caf-ad3a-49a1-9ade-f596ce0d234b" providerId="AD" clId="Web-{3CC9433F-6E8F-0BF8-B8E2-DEB93E5DC2EF}" dt="2022-02-24T16:59:30.707" v="1209"/>
          <ac:spMkLst>
            <pc:docMk/>
            <pc:sldMk cId="3980746477" sldId="280"/>
            <ac:spMk id="25" creationId="{630182B0-3559-41D5-9EBC-0BD86BEDAD09}"/>
          </ac:spMkLst>
        </pc:spChg>
        <pc:picChg chg="add">
          <ac:chgData name="Rachel John (1922966)" userId="S::1922966@student.uwtsd.ac.uk::72571caf-ad3a-49a1-9ade-f596ce0d234b" providerId="AD" clId="Web-{3CC9433F-6E8F-0BF8-B8E2-DEB93E5DC2EF}" dt="2022-02-24T16:59:30.707" v="1209"/>
          <ac:picMkLst>
            <pc:docMk/>
            <pc:sldMk cId="3980746477" sldId="280"/>
            <ac:picMk id="5" creationId="{AC7AAD57-7DBF-45B6-9BD0-7DC935150B9D}"/>
          </ac:picMkLst>
        </pc:picChg>
        <pc:picChg chg="add">
          <ac:chgData name="Rachel John (1922966)" userId="S::1922966@student.uwtsd.ac.uk::72571caf-ad3a-49a1-9ade-f596ce0d234b" providerId="AD" clId="Web-{3CC9433F-6E8F-0BF8-B8E2-DEB93E5DC2EF}" dt="2022-02-24T16:59:30.707" v="1209"/>
          <ac:picMkLst>
            <pc:docMk/>
            <pc:sldMk cId="3980746477" sldId="280"/>
            <ac:picMk id="9" creationId="{DF19BAF3-7E20-4B9D-B544-BABAEEA1FA75}"/>
          </ac:picMkLst>
        </pc:picChg>
        <pc:picChg chg="add">
          <ac:chgData name="Rachel John (1922966)" userId="S::1922966@student.uwtsd.ac.uk::72571caf-ad3a-49a1-9ade-f596ce0d234b" providerId="AD" clId="Web-{3CC9433F-6E8F-0BF8-B8E2-DEB93E5DC2EF}" dt="2022-02-24T16:59:30.707" v="1209"/>
          <ac:picMkLst>
            <pc:docMk/>
            <pc:sldMk cId="3980746477" sldId="280"/>
            <ac:picMk id="11" creationId="{950648F4-ABCD-4DF0-8641-76CFB2354721}"/>
          </ac:picMkLst>
        </pc:picChg>
        <pc:picChg chg="add">
          <ac:chgData name="Rachel John (1922966)" userId="S::1922966@student.uwtsd.ac.uk::72571caf-ad3a-49a1-9ade-f596ce0d234b" providerId="AD" clId="Web-{3CC9433F-6E8F-0BF8-B8E2-DEB93E5DC2EF}" dt="2022-02-24T16:59:30.707" v="1209"/>
          <ac:picMkLst>
            <pc:docMk/>
            <pc:sldMk cId="3980746477" sldId="280"/>
            <ac:picMk id="15" creationId="{CF1EB4BD-9C7E-4AA3-9681-C7EB0DA6250B}"/>
          </ac:picMkLst>
        </pc:picChg>
        <pc:picChg chg="add">
          <ac:chgData name="Rachel John (1922966)" userId="S::1922966@student.uwtsd.ac.uk::72571caf-ad3a-49a1-9ade-f596ce0d234b" providerId="AD" clId="Web-{3CC9433F-6E8F-0BF8-B8E2-DEB93E5DC2EF}" dt="2022-02-24T16:59:30.707" v="1209"/>
          <ac:picMkLst>
            <pc:docMk/>
            <pc:sldMk cId="3980746477" sldId="280"/>
            <ac:picMk id="17" creationId="{94AAE3AA-3759-4D28-B0EF-575F25A5146C}"/>
          </ac:picMkLst>
        </pc:picChg>
      </pc:sldChg>
      <pc:sldChg chg="modSp new">
        <pc:chgData name="Rachel John (1922966)" userId="S::1922966@student.uwtsd.ac.uk::72571caf-ad3a-49a1-9ade-f596ce0d234b" providerId="AD" clId="Web-{3CC9433F-6E8F-0BF8-B8E2-DEB93E5DC2EF}" dt="2022-02-26T13:27:12.243" v="5409" actId="20577"/>
        <pc:sldMkLst>
          <pc:docMk/>
          <pc:sldMk cId="3543476689" sldId="281"/>
        </pc:sldMkLst>
        <pc:spChg chg="mod">
          <ac:chgData name="Rachel John (1922966)" userId="S::1922966@student.uwtsd.ac.uk::72571caf-ad3a-49a1-9ade-f596ce0d234b" providerId="AD" clId="Web-{3CC9433F-6E8F-0BF8-B8E2-DEB93E5DC2EF}" dt="2022-02-26T12:10:52.218" v="4181" actId="20577"/>
          <ac:spMkLst>
            <pc:docMk/>
            <pc:sldMk cId="3543476689" sldId="281"/>
            <ac:spMk id="2" creationId="{51DCBF6B-D97C-4665-BE2A-88E7CFC9DB30}"/>
          </ac:spMkLst>
        </pc:spChg>
        <pc:spChg chg="mod">
          <ac:chgData name="Rachel John (1922966)" userId="S::1922966@student.uwtsd.ac.uk::72571caf-ad3a-49a1-9ade-f596ce0d234b" providerId="AD" clId="Web-{3CC9433F-6E8F-0BF8-B8E2-DEB93E5DC2EF}" dt="2022-02-26T13:27:12.243" v="5409" actId="20577"/>
          <ac:spMkLst>
            <pc:docMk/>
            <pc:sldMk cId="3543476689" sldId="281"/>
            <ac:spMk id="3" creationId="{01054D7D-E8D4-4039-A5AC-50BADD64593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34275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907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5704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9007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32061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70639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6614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410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60380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78157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90078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26475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98165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51021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7841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62072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74965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65937084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implypsychology.org/preoperational.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libguides.hull.ac.uk/reflectivewriting/rolfe" TargetMode="External"/><Relationship Id="rId3" Type="http://schemas.openxmlformats.org/officeDocument/2006/relationships/hyperlink" Target="https://www.changefactory.com.au/wp-content/uploads/2012/01/bridges-transition-model.jpg" TargetMode="External"/><Relationship Id="rId7" Type="http://schemas.openxmlformats.org/officeDocument/2006/relationships/hyperlink" Target="https://www.bing.com/images/search?view=detailV2&amp;ccid=MvZ4IJKD&amp;id=98B56309534A42F09AE8A6088C2C14B508E73F3B&amp;thid=OIP.MvZ4IJKDxDHdsa0vI87STwHaEl&amp;mediaurl=https%3a%2f%2fs3.amazonaws.com%2flibapps%2fcustomers%2f702%2fimages%2fsch.png&amp;cdnurl=https%3a%2f%2fth.bing.com%2fth%2fid%2fR.32f678209283c431ddb1ad2f23ced24f%3frik%3dOz%252fnCLUULIwIpg%26pid%3dImgRaw%26r%3d0&amp;exph=438&amp;expw=708&amp;q=schon+reflection&amp;simid=608020228046913835&amp;FORM=IRPRST&amp;ck=DBF281E87FD30D2AFAE21F2D5E0D4D4E&amp;selectedIndex=12&amp;ajaxhist=0&amp;ajaxserp=0" TargetMode="External"/><Relationship Id="rId2" Type="http://schemas.openxmlformats.org/officeDocument/2006/relationships/hyperlink" Target="https://freesvg.org/img/Dangerous-Box.png"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mN2BcvxO&amp;id=EDF62ACC15D183E943023DB092BF875D88A95D36&amp;thid=OIP.mN2BcvxO5PmSQAkBbFGmQgHaEO&amp;mediaurl=https%3a%2f%2fth.bing.com%2fth%2fid%2fR.98dd8172fc4ee4f9924009016c51a642%3frik%3dNl2piF2Hv5KwPQ%26riu%3dhttp%253a%252f%252fwww.outofthisworldleadership.com%252fwp-content%252fuploads%252f2014%252f09%252fDouble-Loop-Learning.jpg%26ehk%3d0WBBblUjAVVLYd1FOHKP%252bL1ct2RV%252b5XZS9xJocfy0i0%253d%26risl%3d%26pid%3dImgRaw%26r%3d0&amp;exph=482&amp;expw=845&amp;q=double+loop+learning&amp;simid=608006475562440481&amp;FORM=IRPRST&amp;ck=B22AC97AA69351F629D2553F2608B23E&amp;selectedIndex=3&amp;ajaxhist=0&amp;ajaxserp=0" TargetMode="External"/><Relationship Id="rId5" Type="http://schemas.openxmlformats.org/officeDocument/2006/relationships/hyperlink" Target="https://libguides.cam.ac.uk/reflectivepracticetoolkit/models#:~:text=ERA%20Cycle.%20The%20ERA%20cycle%20%28Jasper%2C%202013%29%20is,through%20before%20or%20something%20completely%20new%20to%20us." TargetMode="External"/><Relationship Id="rId4" Type="http://schemas.openxmlformats.org/officeDocument/2006/relationships/hyperlink" Target="https://libguides.hull.ac.uk/reflectivewriting/gibb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7701" y="1576103"/>
            <a:ext cx="4863281" cy="4652078"/>
          </a:xfrm>
        </p:spPr>
        <p:txBody>
          <a:bodyPr vert="horz" lIns="91440" tIns="45720" rIns="91440" bIns="45720" rtlCol="0" anchor="t">
            <a:noAutofit/>
          </a:bodyPr>
          <a:lstStyle/>
          <a:p>
            <a:pPr algn="ctr"/>
            <a:r>
              <a:rPr lang="en-GB" sz="3500" b="1" u="sng" dirty="0"/>
              <a:t>Reflective Practice </a:t>
            </a:r>
            <a:endParaRPr lang="en-US" sz="3500" b="1" u="sng"/>
          </a:p>
          <a:p>
            <a:pPr algn="ctr"/>
            <a:r>
              <a:rPr lang="en-GB" sz="3500" b="1" u="sng"/>
              <a:t>in Counselling </a:t>
            </a:r>
          </a:p>
          <a:p>
            <a:pPr algn="ctr"/>
            <a:endParaRPr lang="en-GB" sz="2400" dirty="0"/>
          </a:p>
          <a:p>
            <a:pPr algn="ctr"/>
            <a:r>
              <a:rPr lang="en-GB" sz="2400"/>
              <a:t>(ECCS6002)</a:t>
            </a:r>
            <a:endParaRPr lang="en-GB"/>
          </a:p>
          <a:p>
            <a:pPr algn="ctr"/>
            <a:endParaRPr lang="en-GB" sz="2400" dirty="0"/>
          </a:p>
          <a:p>
            <a:pPr algn="ctr"/>
            <a:endParaRPr lang="en-GB" sz="2400" dirty="0"/>
          </a:p>
          <a:p>
            <a:pPr algn="ctr"/>
            <a:r>
              <a:rPr lang="en-GB" sz="2400" dirty="0"/>
              <a:t>Rachel John</a:t>
            </a:r>
          </a:p>
        </p:txBody>
      </p:sp>
      <p:sp>
        <p:nvSpPr>
          <p:cNvPr id="13" name="Rectangle 8">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Diagram, text&#10;&#10;Description automatically generated">
            <a:extLst>
              <a:ext uri="{FF2B5EF4-FFF2-40B4-BE49-F238E27FC236}">
                <a16:creationId xmlns:a16="http://schemas.microsoft.com/office/drawing/2014/main" id="{37B3A38D-9B08-4FD8-9772-3E9792AA4F6D}"/>
              </a:ext>
            </a:extLst>
          </p:cNvPr>
          <p:cNvPicPr>
            <a:picLocks noChangeAspect="1"/>
          </p:cNvPicPr>
          <p:nvPr/>
        </p:nvPicPr>
        <p:blipFill>
          <a:blip r:embed="rId3"/>
          <a:stretch>
            <a:fillRect/>
          </a:stretch>
        </p:blipFill>
        <p:spPr>
          <a:xfrm>
            <a:off x="5905500" y="1705915"/>
            <a:ext cx="5397500" cy="40430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F7E48-BC41-4280-AB3A-164C7B62501B}"/>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63E29041-3824-4189-BC9E-79762EBDDCD1}"/>
              </a:ext>
            </a:extLst>
          </p:cNvPr>
          <p:cNvSpPr>
            <a:spLocks noGrp="1"/>
          </p:cNvSpPr>
          <p:nvPr>
            <p:ph idx="1"/>
          </p:nvPr>
        </p:nvSpPr>
        <p:spPr>
          <a:xfrm>
            <a:off x="1103312" y="1646518"/>
            <a:ext cx="10178441" cy="4601881"/>
          </a:xfrm>
        </p:spPr>
        <p:txBody>
          <a:bodyPr vert="horz" lIns="91440" tIns="45720" rIns="91440" bIns="45720" rtlCol="0" anchor="t">
            <a:normAutofit/>
          </a:bodyPr>
          <a:lstStyle/>
          <a:p>
            <a:r>
              <a:rPr lang="en-GB" sz="2200" dirty="0"/>
              <a:t>What is Reflective Practice and why is it important?</a:t>
            </a:r>
          </a:p>
          <a:p>
            <a:pPr>
              <a:buClr>
                <a:srgbClr val="8AD0D6"/>
              </a:buClr>
            </a:pPr>
            <a:r>
              <a:rPr lang="en-GB" sz="2200" dirty="0"/>
              <a:t>My Personal Story: from teacher to trainee Counsellor</a:t>
            </a:r>
          </a:p>
          <a:p>
            <a:pPr>
              <a:buClr>
                <a:srgbClr val="8AD0D6"/>
              </a:buClr>
            </a:pPr>
            <a:r>
              <a:rPr lang="en-GB" sz="2200" dirty="0"/>
              <a:t>A poem, </a:t>
            </a:r>
            <a:r>
              <a:rPr lang="en-GB" sz="2200" i="1" dirty="0"/>
              <a:t>'Hold Your Own'</a:t>
            </a:r>
            <a:r>
              <a:rPr lang="en-GB" sz="2200" dirty="0"/>
              <a:t>, by Kate Tempest (2019)</a:t>
            </a:r>
          </a:p>
          <a:p>
            <a:pPr>
              <a:buClr>
                <a:srgbClr val="8AD0D6"/>
              </a:buClr>
            </a:pPr>
            <a:r>
              <a:rPr lang="en-GB" sz="2200" dirty="0"/>
              <a:t>I aim to explore multiple theorists that resonate with my personal journey so far, referring to lines from the poem, some of which have aided my reflective process as a teacher and some which have prompted reflection whilst learning counselling skills.</a:t>
            </a:r>
          </a:p>
          <a:p>
            <a:pPr>
              <a:buClr>
                <a:srgbClr val="8AD0D6"/>
              </a:buClr>
            </a:pPr>
            <a:r>
              <a:rPr lang="en-GB" sz="2200" dirty="0"/>
              <a:t>I aim to show which models I have found useful in different contexts.</a:t>
            </a:r>
          </a:p>
          <a:p>
            <a:pPr>
              <a:buClr>
                <a:srgbClr val="8AD0D6"/>
              </a:buClr>
            </a:pPr>
            <a:r>
              <a:rPr lang="en-GB" sz="2200" dirty="0"/>
              <a:t>Conclusions – is reflection a cycle or a spiral? Future Learning Needs</a:t>
            </a:r>
          </a:p>
          <a:p>
            <a:pPr>
              <a:buClr>
                <a:srgbClr val="8AD0D6"/>
              </a:buClr>
            </a:pPr>
            <a:endParaRPr lang="en-GB" dirty="0"/>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930744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6F3F-AF9E-4EDF-A94C-0C74C1E60C09}"/>
              </a:ext>
            </a:extLst>
          </p:cNvPr>
          <p:cNvSpPr>
            <a:spLocks noGrp="1"/>
          </p:cNvSpPr>
          <p:nvPr>
            <p:ph type="title"/>
          </p:nvPr>
        </p:nvSpPr>
        <p:spPr>
          <a:xfrm>
            <a:off x="648930" y="400666"/>
            <a:ext cx="9252154" cy="855683"/>
          </a:xfrm>
        </p:spPr>
        <p:txBody>
          <a:bodyPr>
            <a:normAutofit fontScale="90000"/>
          </a:bodyPr>
          <a:lstStyle/>
          <a:p>
            <a:r>
              <a:rPr lang="en-GB" sz="3900" dirty="0"/>
              <a:t>What is Reflective / Reflexive Practice?</a:t>
            </a:r>
            <a:br>
              <a:rPr lang="en-GB" sz="3900" dirty="0"/>
            </a:br>
            <a:r>
              <a:rPr lang="en-GB" sz="2400" i="1" dirty="0">
                <a:ea typeface="+mj-lt"/>
                <a:cs typeface="+mj-lt"/>
              </a:rPr>
              <a:t>"Know thyself before you set out to act in the world"</a:t>
            </a:r>
            <a:r>
              <a:rPr lang="en-GB" sz="2400" dirty="0">
                <a:ea typeface="+mj-lt"/>
                <a:cs typeface="+mj-lt"/>
              </a:rPr>
              <a:t> </a:t>
            </a:r>
            <a:br>
              <a:rPr lang="en-GB" sz="2400" dirty="0">
                <a:ea typeface="+mj-lt"/>
                <a:cs typeface="+mj-lt"/>
              </a:rPr>
            </a:br>
            <a:r>
              <a:rPr lang="en-GB" sz="2400" dirty="0">
                <a:ea typeface="+mj-lt"/>
                <a:cs typeface="+mj-lt"/>
              </a:rPr>
              <a:t>(Carter and Gradin (2001)</a:t>
            </a:r>
            <a:br>
              <a:rPr lang="en-GB" sz="2000" dirty="0"/>
            </a:br>
            <a:endParaRPr lang="en-GB" sz="3900" dirty="0"/>
          </a:p>
        </p:txBody>
      </p:sp>
      <p:sp>
        <p:nvSpPr>
          <p:cNvPr id="3" name="Content Placeholder 2">
            <a:extLst>
              <a:ext uri="{FF2B5EF4-FFF2-40B4-BE49-F238E27FC236}">
                <a16:creationId xmlns:a16="http://schemas.microsoft.com/office/drawing/2014/main" id="{67830C25-8EC4-4585-AFF7-EA38D3EA8C32}"/>
              </a:ext>
            </a:extLst>
          </p:cNvPr>
          <p:cNvSpPr>
            <a:spLocks noGrp="1"/>
          </p:cNvSpPr>
          <p:nvPr>
            <p:ph idx="1"/>
          </p:nvPr>
        </p:nvSpPr>
        <p:spPr>
          <a:xfrm>
            <a:off x="544511" y="2128414"/>
            <a:ext cx="11107509" cy="4005685"/>
          </a:xfrm>
        </p:spPr>
        <p:txBody>
          <a:bodyPr vert="horz" lIns="91440" tIns="45720" rIns="91440" bIns="45720" rtlCol="0" anchor="t">
            <a:noAutofit/>
          </a:bodyPr>
          <a:lstStyle/>
          <a:p>
            <a:pPr>
              <a:lnSpc>
                <a:spcPct val="90000"/>
              </a:lnSpc>
            </a:pPr>
            <a:r>
              <a:rPr lang="en-GB" sz="1600" dirty="0"/>
              <a:t>Reflection is the act of developing insight into events through critical assessment (Mezirow, 1991). Through reflection, individuals learn from experience (Kolb,1984).</a:t>
            </a:r>
          </a:p>
          <a:p>
            <a:pPr>
              <a:lnSpc>
                <a:spcPct val="90000"/>
              </a:lnSpc>
              <a:buClr>
                <a:srgbClr val="8AD0D6"/>
              </a:buClr>
            </a:pPr>
            <a:r>
              <a:rPr lang="en-GB" sz="1600" dirty="0"/>
              <a:t>Reflexivity is even more focussed, in-depth reflection which critically challenges one's values, theories, culture and assumptions. It is the ability to recognise our own influence and the influence of our social and cultural contexts (Fook, 1999).</a:t>
            </a:r>
          </a:p>
          <a:p>
            <a:pPr>
              <a:lnSpc>
                <a:spcPct val="90000"/>
              </a:lnSpc>
              <a:buClr>
                <a:srgbClr val="8AD0D6"/>
              </a:buClr>
            </a:pPr>
            <a:r>
              <a:rPr lang="en-GB" sz="1600" dirty="0"/>
              <a:t>Bassot's Metaphorical Mirrors (2016/2020) include six different mirrors to examine ourselves for deeper reflection from other perspectives that may differ from our own self-narrative or '</a:t>
            </a:r>
            <a:r>
              <a:rPr lang="en-GB" sz="1600" i="1" dirty="0"/>
              <a:t>bathroom mirror</a:t>
            </a:r>
            <a:r>
              <a:rPr lang="en-GB" sz="1600" dirty="0"/>
              <a:t>'.</a:t>
            </a:r>
          </a:p>
          <a:p>
            <a:pPr>
              <a:lnSpc>
                <a:spcPct val="90000"/>
              </a:lnSpc>
              <a:buClr>
                <a:srgbClr val="8AD0D6"/>
              </a:buClr>
            </a:pPr>
            <a:r>
              <a:rPr lang="en-GB" sz="1600" dirty="0">
                <a:ea typeface="+mj-lt"/>
                <a:cs typeface="+mj-lt"/>
              </a:rPr>
              <a:t>Bager-Charleson (2010) states that:</a:t>
            </a:r>
          </a:p>
          <a:p>
            <a:pPr marL="0" indent="0">
              <a:lnSpc>
                <a:spcPct val="90000"/>
              </a:lnSpc>
              <a:buClr>
                <a:srgbClr val="8AD0D6"/>
              </a:buClr>
              <a:buNone/>
            </a:pPr>
            <a:r>
              <a:rPr lang="en-GB" sz="1400" i="1" dirty="0">
                <a:ea typeface="+mj-lt"/>
                <a:cs typeface="+mj-lt"/>
              </a:rPr>
              <a:t>          </a:t>
            </a:r>
            <a:r>
              <a:rPr lang="en-GB" sz="1600" i="1" dirty="0">
                <a:ea typeface="+mj-lt"/>
                <a:cs typeface="+mj-lt"/>
              </a:rPr>
              <a:t>"to be a critically reflective and reflexive practitioner, we must be willing to work with cultural, </a:t>
            </a:r>
          </a:p>
          <a:p>
            <a:pPr lvl="1" indent="0">
              <a:lnSpc>
                <a:spcPct val="90000"/>
              </a:lnSpc>
              <a:buNone/>
            </a:pPr>
            <a:r>
              <a:rPr lang="en-GB" sz="1600" i="1" dirty="0">
                <a:ea typeface="+mj-lt"/>
                <a:cs typeface="+mj-lt"/>
              </a:rPr>
              <a:t>personal and theoretical influences to 'try on' new perspectives and world views </a:t>
            </a:r>
          </a:p>
          <a:p>
            <a:pPr lvl="1" indent="0">
              <a:lnSpc>
                <a:spcPct val="90000"/>
              </a:lnSpc>
              <a:buNone/>
            </a:pPr>
            <a:r>
              <a:rPr lang="en-GB" sz="1600" i="1" dirty="0">
                <a:ea typeface="+mj-lt"/>
                <a:cs typeface="+mj-lt"/>
              </a:rPr>
              <a:t>and be open to critically reassessing ourselves, our ideas, our values and assumptions."</a:t>
            </a:r>
            <a:endParaRPr lang="en-GB" sz="1600" i="1"/>
          </a:p>
          <a:p>
            <a:pPr>
              <a:lnSpc>
                <a:spcPct val="90000"/>
              </a:lnSpc>
              <a:buClr>
                <a:srgbClr val="8AD0D6"/>
              </a:buClr>
            </a:pPr>
            <a:r>
              <a:rPr lang="en-GB" sz="1600" dirty="0"/>
              <a:t>Simon du Plock (1997) says reflection is how we 'transform' problematic experiences into useful knowledge but </a:t>
            </a:r>
            <a:r>
              <a:rPr lang="en-GB" sz="1600" dirty="0" err="1"/>
              <a:t>Ghaye</a:t>
            </a:r>
            <a:r>
              <a:rPr lang="en-GB" sz="1600" dirty="0"/>
              <a:t> (2011) states we must also reflect on what is successful in addition.</a:t>
            </a:r>
          </a:p>
          <a:p>
            <a:pPr>
              <a:lnSpc>
                <a:spcPct val="90000"/>
              </a:lnSpc>
              <a:buClr>
                <a:srgbClr val="8AD0D6"/>
              </a:buClr>
            </a:pPr>
            <a:endParaRPr lang="en-GB" sz="1600" dirty="0"/>
          </a:p>
          <a:p>
            <a:pPr>
              <a:lnSpc>
                <a:spcPct val="90000"/>
              </a:lnSpc>
              <a:buClr>
                <a:srgbClr val="8AD0D6"/>
              </a:buClr>
            </a:pPr>
            <a:endParaRPr lang="en-GB" sz="1700"/>
          </a:p>
          <a:p>
            <a:pPr>
              <a:lnSpc>
                <a:spcPct val="90000"/>
              </a:lnSpc>
              <a:buClr>
                <a:srgbClr val="8AD0D6"/>
              </a:buClr>
            </a:pPr>
            <a:endParaRPr lang="en-GB" sz="1700"/>
          </a:p>
        </p:txBody>
      </p:sp>
    </p:spTree>
    <p:extLst>
      <p:ext uri="{BB962C8B-B14F-4D97-AF65-F5344CB8AC3E}">
        <p14:creationId xmlns:p14="http://schemas.microsoft.com/office/powerpoint/2010/main" val="2726815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7" name="Rectangle 36">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41" name="Freeform: Shape 40">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3C6566F-DC4D-440B-B757-F04B95AC810C}"/>
              </a:ext>
            </a:extLst>
          </p:cNvPr>
          <p:cNvSpPr>
            <a:spLocks noGrp="1"/>
          </p:cNvSpPr>
          <p:nvPr>
            <p:ph type="title"/>
          </p:nvPr>
        </p:nvSpPr>
        <p:spPr>
          <a:xfrm>
            <a:off x="303212" y="211418"/>
            <a:ext cx="10154022" cy="1641830"/>
          </a:xfrm>
        </p:spPr>
        <p:txBody>
          <a:bodyPr anchor="ctr">
            <a:normAutofit/>
          </a:bodyPr>
          <a:lstStyle/>
          <a:p>
            <a:pPr algn="ctr"/>
            <a:r>
              <a:rPr lang="en-GB" sz="3800" dirty="0">
                <a:solidFill>
                  <a:srgbClr val="FFFFFF"/>
                </a:solidFill>
                <a:ea typeface="+mj-lt"/>
                <a:cs typeface="+mj-lt"/>
              </a:rPr>
              <a:t>Why is Reflective Practice important?</a:t>
            </a:r>
            <a:br>
              <a:rPr lang="en-GB" sz="3800" dirty="0">
                <a:solidFill>
                  <a:srgbClr val="FFFFFF"/>
                </a:solidFill>
                <a:ea typeface="+mj-lt"/>
                <a:cs typeface="+mj-lt"/>
              </a:rPr>
            </a:br>
            <a:r>
              <a:rPr lang="en-GB" sz="1600" dirty="0">
                <a:solidFill>
                  <a:schemeClr val="bg1"/>
                </a:solidFill>
                <a:ea typeface="+mj-lt"/>
                <a:cs typeface="+mj-lt"/>
              </a:rPr>
              <a:t> </a:t>
            </a:r>
            <a:r>
              <a:rPr lang="en-GB" sz="2200" dirty="0">
                <a:solidFill>
                  <a:schemeClr val="bg1"/>
                </a:solidFill>
                <a:ea typeface="+mj-lt"/>
                <a:cs typeface="+mj-lt"/>
              </a:rPr>
              <a:t>Therapists with higher reflective functioning capacities have significantly better client outcomes that therapists with lower reflective functioning.  </a:t>
            </a:r>
            <a:br>
              <a:rPr lang="en-GB" sz="2200" dirty="0">
                <a:ea typeface="+mj-lt"/>
                <a:cs typeface="+mj-lt"/>
              </a:rPr>
            </a:br>
            <a:r>
              <a:rPr lang="en-GB" sz="1600" dirty="0">
                <a:solidFill>
                  <a:schemeClr val="bg1"/>
                </a:solidFill>
              </a:rPr>
              <a:t>(</a:t>
            </a:r>
            <a:r>
              <a:rPr lang="en-GB" sz="1600" dirty="0" err="1">
                <a:solidFill>
                  <a:schemeClr val="bg1"/>
                </a:solidFill>
              </a:rPr>
              <a:t>Cologan</a:t>
            </a:r>
            <a:r>
              <a:rPr lang="en-GB" sz="1600" dirty="0">
                <a:solidFill>
                  <a:schemeClr val="bg1"/>
                </a:solidFill>
              </a:rPr>
              <a:t> et al. 2017;  Baldwin and Imel, 2013)</a:t>
            </a:r>
            <a:endParaRPr lang="en-US" dirty="0">
              <a:solidFill>
                <a:schemeClr val="bg1"/>
              </a:solidFill>
            </a:endParaRPr>
          </a:p>
        </p:txBody>
      </p:sp>
      <p:sp>
        <p:nvSpPr>
          <p:cNvPr id="3" name="Content Placeholder 2">
            <a:extLst>
              <a:ext uri="{FF2B5EF4-FFF2-40B4-BE49-F238E27FC236}">
                <a16:creationId xmlns:a16="http://schemas.microsoft.com/office/drawing/2014/main" id="{A029D7D0-6CBF-40DF-84BC-90A3F4417593}"/>
              </a:ext>
            </a:extLst>
          </p:cNvPr>
          <p:cNvSpPr>
            <a:spLocks noGrp="1"/>
          </p:cNvSpPr>
          <p:nvPr>
            <p:ph idx="1"/>
          </p:nvPr>
        </p:nvSpPr>
        <p:spPr>
          <a:xfrm>
            <a:off x="392112" y="2433320"/>
            <a:ext cx="11562741" cy="3815079"/>
          </a:xfrm>
        </p:spPr>
        <p:txBody>
          <a:bodyPr vert="horz" lIns="91440" tIns="45720" rIns="91440" bIns="45720" rtlCol="0" anchor="t">
            <a:noAutofit/>
          </a:bodyPr>
          <a:lstStyle/>
          <a:p>
            <a:pPr marL="0" indent="0">
              <a:lnSpc>
                <a:spcPct val="90000"/>
              </a:lnSpc>
              <a:buClr>
                <a:srgbClr val="EBEBEB">
                  <a:lumMod val="40000"/>
                  <a:lumOff val="60000"/>
                </a:srgbClr>
              </a:buClr>
              <a:buNone/>
            </a:pPr>
            <a:r>
              <a:rPr lang="en-GB" sz="1500" dirty="0">
                <a:ea typeface="+mj-lt"/>
                <a:cs typeface="+mj-lt"/>
              </a:rPr>
              <a:t>Jung and other Jungian analysts stress a danger of not knowing about and admitting to our own shadow ((</a:t>
            </a:r>
            <a:r>
              <a:rPr lang="en-GB" sz="1500" dirty="0" err="1">
                <a:ea typeface="+mj-lt"/>
                <a:cs typeface="+mj-lt"/>
              </a:rPr>
              <a:t>Guggenbuhl</a:t>
            </a:r>
            <a:r>
              <a:rPr lang="en-GB" sz="1500" dirty="0">
                <a:ea typeface="+mj-lt"/>
                <a:cs typeface="+mj-lt"/>
              </a:rPr>
              <a:t>, 1991; </a:t>
            </a:r>
            <a:r>
              <a:rPr lang="en-GB" sz="1500" dirty="0" err="1">
                <a:ea typeface="+mj-lt"/>
                <a:cs typeface="+mj-lt"/>
              </a:rPr>
              <a:t>Guggenbuhl</a:t>
            </a:r>
            <a:r>
              <a:rPr lang="en-GB" sz="1500" dirty="0">
                <a:ea typeface="+mj-lt"/>
                <a:cs typeface="+mj-lt"/>
              </a:rPr>
              <a:t>-Craig, 2009) to prevent psychotherapists using their clients... </a:t>
            </a:r>
          </a:p>
          <a:p>
            <a:pPr lvl="1" indent="0">
              <a:lnSpc>
                <a:spcPct val="90000"/>
              </a:lnSpc>
              <a:buClr>
                <a:srgbClr val="8AD0D6"/>
              </a:buClr>
              <a:buNone/>
            </a:pPr>
            <a:r>
              <a:rPr lang="en-GB" sz="1500" i="1" dirty="0">
                <a:ea typeface="+mj-lt"/>
                <a:cs typeface="+mj-lt"/>
              </a:rPr>
              <a:t>"with self-doubt and low self-esteem to foster the therapist's "narcissism and need to be iconised"</a:t>
            </a:r>
            <a:r>
              <a:rPr lang="en-GB" sz="1500" dirty="0">
                <a:ea typeface="+mj-lt"/>
                <a:cs typeface="+mj-lt"/>
              </a:rPr>
              <a:t> (Sussman, 1992)</a:t>
            </a:r>
            <a:endParaRPr lang="en-GB" sz="1500" dirty="0"/>
          </a:p>
          <a:p>
            <a:pPr marL="0" indent="0">
              <a:lnSpc>
                <a:spcPct val="90000"/>
              </a:lnSpc>
              <a:buNone/>
            </a:pPr>
            <a:r>
              <a:rPr lang="en-GB" sz="1500" err="1"/>
              <a:t>Guggenbuhl</a:t>
            </a:r>
            <a:r>
              <a:rPr lang="en-GB" sz="1500" dirty="0"/>
              <a:t> (1991) states: </a:t>
            </a:r>
          </a:p>
          <a:p>
            <a:pPr lvl="1" indent="0">
              <a:lnSpc>
                <a:spcPct val="90000"/>
              </a:lnSpc>
              <a:buClr>
                <a:srgbClr val="8AD0D6"/>
              </a:buClr>
              <a:buNone/>
            </a:pPr>
            <a:r>
              <a:rPr lang="en-GB" sz="1500" dirty="0"/>
              <a:t>"the future analyst becomes conscious of his shadow during the course of good training and control analysis."</a:t>
            </a:r>
            <a:endParaRPr lang="en-GB" sz="1500" dirty="0">
              <a:ea typeface="+mj-lt"/>
              <a:cs typeface="+mj-lt"/>
            </a:endParaRPr>
          </a:p>
          <a:p>
            <a:pPr lvl="1" indent="0">
              <a:lnSpc>
                <a:spcPct val="90000"/>
              </a:lnSpc>
              <a:buNone/>
            </a:pPr>
            <a:r>
              <a:rPr lang="en-GB" sz="1500" dirty="0">
                <a:ea typeface="+mj-lt"/>
                <a:cs typeface="+mj-lt"/>
              </a:rPr>
              <a:t>Being aware of these shadows would enable a counsellor to better avoid "projective identification" / mixed feelings (Knott and Scragg (2008) or counter-tranference to best prioritise the client-cousellor relationship.</a:t>
            </a:r>
            <a:endParaRPr lang="en-GB" sz="1500" dirty="0"/>
          </a:p>
          <a:p>
            <a:pPr marL="0" indent="0">
              <a:lnSpc>
                <a:spcPct val="90000"/>
              </a:lnSpc>
              <a:buClr>
                <a:srgbClr val="8AD0D6"/>
              </a:buClr>
              <a:buNone/>
            </a:pPr>
            <a:r>
              <a:rPr lang="en-GB" sz="1500" dirty="0">
                <a:ea typeface="+mj-lt"/>
                <a:cs typeface="+mj-lt"/>
              </a:rPr>
              <a:t>In reference to strong counter-transference feelings, Bager-Charleson (2010) states: </a:t>
            </a:r>
          </a:p>
          <a:p>
            <a:pPr marL="0" indent="0" algn="ctr">
              <a:lnSpc>
                <a:spcPct val="90000"/>
              </a:lnSpc>
              <a:buClr>
                <a:srgbClr val="8AD0D6"/>
              </a:buClr>
              <a:buNone/>
            </a:pPr>
            <a:r>
              <a:rPr lang="en-GB" sz="1500" dirty="0">
                <a:ea typeface="+mj-lt"/>
                <a:cs typeface="+mj-lt"/>
              </a:rPr>
              <a:t>"The question is not whether they exist but whether the therapist is open to it".</a:t>
            </a:r>
          </a:p>
          <a:p>
            <a:pPr marL="0" indent="0" algn="ctr">
              <a:lnSpc>
                <a:spcPct val="90000"/>
              </a:lnSpc>
              <a:buNone/>
            </a:pPr>
            <a:r>
              <a:rPr lang="en-GB" sz="1500" i="1" dirty="0">
                <a:ea typeface="+mj-lt"/>
                <a:cs typeface="+mj-lt"/>
              </a:rPr>
              <a:t>"We have challenging material shoved into boxes labelled </a:t>
            </a:r>
            <a:r>
              <a:rPr lang="en-GB" sz="1500" b="1" i="1" dirty="0">
                <a:ea typeface="+mj-lt"/>
                <a:cs typeface="+mj-lt"/>
              </a:rPr>
              <a:t>do not open</a:t>
            </a:r>
            <a:r>
              <a:rPr lang="en-GB" sz="1500" i="1" dirty="0">
                <a:ea typeface="+mj-lt"/>
                <a:cs typeface="+mj-lt"/>
              </a:rPr>
              <a:t>."</a:t>
            </a:r>
            <a:r>
              <a:rPr lang="en-GB" sz="1500" dirty="0">
                <a:ea typeface="+mj-lt"/>
                <a:cs typeface="+mj-lt"/>
              </a:rPr>
              <a:t> (</a:t>
            </a:r>
            <a:r>
              <a:rPr lang="en-GB" sz="1500" dirty="0" err="1">
                <a:ea typeface="+mj-lt"/>
                <a:cs typeface="+mj-lt"/>
              </a:rPr>
              <a:t>Ghaye</a:t>
            </a:r>
            <a:r>
              <a:rPr lang="en-GB" sz="1500" dirty="0">
                <a:ea typeface="+mj-lt"/>
                <a:cs typeface="+mj-lt"/>
              </a:rPr>
              <a:t>, 2011)</a:t>
            </a:r>
            <a:endParaRPr lang="en-GB" sz="1500" dirty="0"/>
          </a:p>
          <a:p>
            <a:pPr marL="0" indent="0">
              <a:lnSpc>
                <a:spcPct val="90000"/>
              </a:lnSpc>
              <a:buClr>
                <a:srgbClr val="8AD0D6"/>
              </a:buClr>
              <a:buNone/>
            </a:pPr>
            <a:r>
              <a:rPr lang="en-GB" sz="1500" dirty="0"/>
              <a:t>Beaty (1997) sums up why reflection is so important: </a:t>
            </a:r>
            <a:endParaRPr lang="en-GB"/>
          </a:p>
          <a:p>
            <a:pPr marL="0" indent="0" algn="ctr">
              <a:lnSpc>
                <a:spcPct val="90000"/>
              </a:lnSpc>
              <a:buNone/>
            </a:pPr>
            <a:r>
              <a:rPr lang="en-GB" sz="1500" i="1" dirty="0"/>
              <a:t>"It makes the difference between 20 years of experience and merely one year of experience repeated 20 times."</a:t>
            </a:r>
            <a:r>
              <a:rPr lang="en-GB" sz="1400" i="1" dirty="0"/>
              <a:t> </a:t>
            </a:r>
            <a:endParaRPr lang="en-GB" i="1"/>
          </a:p>
          <a:p>
            <a:pPr>
              <a:lnSpc>
                <a:spcPct val="90000"/>
              </a:lnSpc>
              <a:buClr>
                <a:srgbClr val="8AD0D6"/>
              </a:buClr>
            </a:pPr>
            <a:endParaRPr lang="en-GB" sz="900" dirty="0"/>
          </a:p>
          <a:p>
            <a:pPr>
              <a:lnSpc>
                <a:spcPct val="90000"/>
              </a:lnSpc>
              <a:buClr>
                <a:srgbClr val="8AD0D6"/>
              </a:buClr>
            </a:pPr>
            <a:endParaRPr lang="en-GB" sz="900"/>
          </a:p>
        </p:txBody>
      </p:sp>
    </p:spTree>
    <p:extLst>
      <p:ext uri="{BB962C8B-B14F-4D97-AF65-F5344CB8AC3E}">
        <p14:creationId xmlns:p14="http://schemas.microsoft.com/office/powerpoint/2010/main" val="414528948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6B433-7C38-4EFD-9BF2-54BC48EBCD9E}"/>
              </a:ext>
            </a:extLst>
          </p:cNvPr>
          <p:cNvSpPr>
            <a:spLocks noGrp="1"/>
          </p:cNvSpPr>
          <p:nvPr>
            <p:ph type="title"/>
          </p:nvPr>
        </p:nvSpPr>
        <p:spPr>
          <a:xfrm>
            <a:off x="344130" y="362566"/>
            <a:ext cx="6162317" cy="1101621"/>
          </a:xfrm>
        </p:spPr>
        <p:txBody>
          <a:bodyPr>
            <a:normAutofit/>
          </a:bodyPr>
          <a:lstStyle/>
          <a:p>
            <a:pPr>
              <a:lnSpc>
                <a:spcPct val="90000"/>
              </a:lnSpc>
            </a:pPr>
            <a:r>
              <a:rPr lang="en-GB" sz="3600" b="1" u="sng" dirty="0">
                <a:solidFill>
                  <a:srgbClr val="EBEBEB"/>
                </a:solidFill>
              </a:rPr>
              <a:t>My Personal Story:</a:t>
            </a:r>
            <a:r>
              <a:rPr lang="en-GB" sz="3600" dirty="0">
                <a:solidFill>
                  <a:srgbClr val="EBEBEB"/>
                </a:solidFill>
              </a:rPr>
              <a:t> </a:t>
            </a:r>
            <a:br>
              <a:rPr lang="en-GB" sz="3600" dirty="0"/>
            </a:br>
            <a:r>
              <a:rPr lang="en-GB" sz="2400" dirty="0">
                <a:solidFill>
                  <a:srgbClr val="EBEBEB"/>
                </a:solidFill>
              </a:rPr>
              <a:t>from Teacher to trainee Counsellor</a:t>
            </a:r>
          </a:p>
        </p:txBody>
      </p:sp>
      <p:sp>
        <p:nvSpPr>
          <p:cNvPr id="2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4" name="Freeform: Shape 2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6" name="Rectangle 2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5876585-A9B8-413A-9216-00F780FE292A}"/>
              </a:ext>
            </a:extLst>
          </p:cNvPr>
          <p:cNvSpPr>
            <a:spLocks noGrp="1"/>
          </p:cNvSpPr>
          <p:nvPr>
            <p:ph idx="1"/>
          </p:nvPr>
        </p:nvSpPr>
        <p:spPr>
          <a:xfrm>
            <a:off x="509231" y="1397000"/>
            <a:ext cx="5997216" cy="4826819"/>
          </a:xfrm>
        </p:spPr>
        <p:txBody>
          <a:bodyPr vert="horz" lIns="91440" tIns="45720" rIns="91440" bIns="45720" rtlCol="0" anchor="t">
            <a:noAutofit/>
          </a:bodyPr>
          <a:lstStyle/>
          <a:p>
            <a:pPr marL="0" indent="0">
              <a:lnSpc>
                <a:spcPct val="90000"/>
              </a:lnSpc>
              <a:buNone/>
            </a:pPr>
            <a:endParaRPr lang="en-GB" sz="1400">
              <a:solidFill>
                <a:srgbClr val="FFFFFF"/>
              </a:solidFill>
            </a:endParaRPr>
          </a:p>
          <a:p>
            <a:pPr>
              <a:lnSpc>
                <a:spcPct val="90000"/>
              </a:lnSpc>
              <a:buClr>
                <a:srgbClr val="8AD0D6"/>
              </a:buClr>
            </a:pPr>
            <a:r>
              <a:rPr lang="en-GB" sz="1500" dirty="0">
                <a:solidFill>
                  <a:srgbClr val="FFFFFF"/>
                </a:solidFill>
              </a:rPr>
              <a:t>I have been a teacher for 20 years and senior leader for 8 years in primary. My practice evolved when working with pupils with trauma in recent years at a Pupil Referral Unit (PRU)</a:t>
            </a:r>
          </a:p>
          <a:p>
            <a:pPr>
              <a:lnSpc>
                <a:spcPct val="90000"/>
              </a:lnSpc>
              <a:buClr>
                <a:srgbClr val="8AD0D6"/>
              </a:buClr>
            </a:pPr>
            <a:r>
              <a:rPr lang="en-GB" sz="1500" dirty="0">
                <a:solidFill>
                  <a:srgbClr val="FFFFFF"/>
                </a:solidFill>
              </a:rPr>
              <a:t> Daniel</a:t>
            </a:r>
            <a:r>
              <a:rPr lang="en-GB" sz="1500" dirty="0">
                <a:solidFill>
                  <a:srgbClr val="FFFFFF"/>
                </a:solidFill>
                <a:ea typeface="+mj-lt"/>
                <a:cs typeface="+mj-lt"/>
              </a:rPr>
              <a:t> Hughes (2018): Building the Bonds of Attachment: Awakening Love in Deeply Traumatised Children (Dyadic Developmental Psychotherapy) - placed relational practice at the heart of supporting pupils.</a:t>
            </a:r>
          </a:p>
          <a:p>
            <a:pPr>
              <a:lnSpc>
                <a:spcPct val="90000"/>
              </a:lnSpc>
              <a:buClr>
                <a:srgbClr val="8AD0D6"/>
              </a:buClr>
            </a:pPr>
            <a:r>
              <a:rPr lang="en-GB" sz="1500">
                <a:solidFill>
                  <a:srgbClr val="FFFFFF"/>
                </a:solidFill>
              </a:rPr>
              <a:t>I became a well-being intervention teacher working 1:1 with pupils</a:t>
            </a:r>
            <a:r>
              <a:rPr lang="en-GB" sz="1500">
                <a:solidFill>
                  <a:srgbClr val="FFFFFF"/>
                </a:solidFill>
                <a:ea typeface="+mj-lt"/>
                <a:cs typeface="+mj-lt"/>
              </a:rPr>
              <a:t> with Social Emotional Mental Health and Behavioural Difficulties. </a:t>
            </a:r>
            <a:endParaRPr lang="en-GB" sz="1500" dirty="0">
              <a:solidFill>
                <a:srgbClr val="FFFFFF"/>
              </a:solidFill>
              <a:ea typeface="+mj-lt"/>
              <a:cs typeface="+mj-lt"/>
            </a:endParaRPr>
          </a:p>
          <a:p>
            <a:pPr>
              <a:lnSpc>
                <a:spcPct val="90000"/>
              </a:lnSpc>
              <a:buClr>
                <a:srgbClr val="8AD0D6"/>
              </a:buClr>
            </a:pPr>
            <a:r>
              <a:rPr lang="en-GB" sz="1500" dirty="0">
                <a:solidFill>
                  <a:srgbClr val="FFFFFF"/>
                </a:solidFill>
              </a:rPr>
              <a:t>Bager-Charleson (2010) refers to Strupp (in Sussman 1992): "therapists personal influence outweighs the effects of particular techniques on treatment outcome" This resonates with me as the relationships I built that allowed the students to open up.</a:t>
            </a:r>
          </a:p>
          <a:p>
            <a:pPr>
              <a:lnSpc>
                <a:spcPct val="90000"/>
              </a:lnSpc>
              <a:buClr>
                <a:srgbClr val="8AD0D6"/>
              </a:buClr>
            </a:pPr>
            <a:r>
              <a:rPr lang="en-GB" sz="1500" dirty="0">
                <a:solidFill>
                  <a:srgbClr val="FFFFFF"/>
                </a:solidFill>
              </a:rPr>
              <a:t>'Relational Depth' is considered by Mearns and Cooper (2018) as the single optimum condition of Roger's original theory of therapy.</a:t>
            </a:r>
          </a:p>
          <a:p>
            <a:pPr marL="0" indent="0">
              <a:lnSpc>
                <a:spcPct val="90000"/>
              </a:lnSpc>
              <a:buClr>
                <a:srgbClr val="8AD0D6"/>
              </a:buClr>
              <a:buNone/>
            </a:pPr>
            <a:endParaRPr lang="en-GB" sz="1400">
              <a:solidFill>
                <a:srgbClr val="FFFFFF"/>
              </a:solidFill>
            </a:endParaRPr>
          </a:p>
          <a:p>
            <a:pPr>
              <a:lnSpc>
                <a:spcPct val="90000"/>
              </a:lnSpc>
              <a:buClr>
                <a:srgbClr val="8AD0D6"/>
              </a:buClr>
            </a:pPr>
            <a:endParaRPr lang="en-GB" sz="1400">
              <a:solidFill>
                <a:srgbClr val="FFFFFF"/>
              </a:solidFill>
            </a:endParaRPr>
          </a:p>
        </p:txBody>
      </p:sp>
      <p:graphicFrame>
        <p:nvGraphicFramePr>
          <p:cNvPr id="5" name="Table 5">
            <a:extLst>
              <a:ext uri="{FF2B5EF4-FFF2-40B4-BE49-F238E27FC236}">
                <a16:creationId xmlns:a16="http://schemas.microsoft.com/office/drawing/2014/main" id="{27BD2D6B-F177-4F4E-87E9-6AB027EB3A1C}"/>
              </a:ext>
            </a:extLst>
          </p:cNvPr>
          <p:cNvGraphicFramePr>
            <a:graphicFrameLocks noGrp="1"/>
          </p:cNvGraphicFramePr>
          <p:nvPr>
            <p:extLst>
              <p:ext uri="{D42A27DB-BD31-4B8C-83A1-F6EECF244321}">
                <p14:modId xmlns:p14="http://schemas.microsoft.com/office/powerpoint/2010/main" val="3702346342"/>
              </p:ext>
            </p:extLst>
          </p:nvPr>
        </p:nvGraphicFramePr>
        <p:xfrm>
          <a:off x="7315200" y="1981200"/>
          <a:ext cx="4482061" cy="3092902"/>
        </p:xfrm>
        <a:graphic>
          <a:graphicData uri="http://schemas.openxmlformats.org/drawingml/2006/table">
            <a:tbl>
              <a:tblPr firstRow="1" bandRow="1">
                <a:tableStyleId>{5C22544A-7EE6-4342-B048-85BDC9FD1C3A}</a:tableStyleId>
              </a:tblPr>
              <a:tblGrid>
                <a:gridCol w="1329054">
                  <a:extLst>
                    <a:ext uri="{9D8B030D-6E8A-4147-A177-3AD203B41FA5}">
                      <a16:colId xmlns:a16="http://schemas.microsoft.com/office/drawing/2014/main" val="1994241936"/>
                    </a:ext>
                  </a:extLst>
                </a:gridCol>
                <a:gridCol w="1601068">
                  <a:extLst>
                    <a:ext uri="{9D8B030D-6E8A-4147-A177-3AD203B41FA5}">
                      <a16:colId xmlns:a16="http://schemas.microsoft.com/office/drawing/2014/main" val="4211715266"/>
                    </a:ext>
                  </a:extLst>
                </a:gridCol>
                <a:gridCol w="1551939">
                  <a:extLst>
                    <a:ext uri="{9D8B030D-6E8A-4147-A177-3AD203B41FA5}">
                      <a16:colId xmlns:a16="http://schemas.microsoft.com/office/drawing/2014/main" val="3027586395"/>
                    </a:ext>
                  </a:extLst>
                </a:gridCol>
              </a:tblGrid>
              <a:tr h="860920">
                <a:tc>
                  <a:txBody>
                    <a:bodyPr/>
                    <a:lstStyle/>
                    <a:p>
                      <a:pPr lvl="0" algn="ctr">
                        <a:buNone/>
                      </a:pPr>
                      <a:r>
                        <a:rPr lang="en-GB" sz="1800" b="1" u="none" strike="noStrike" cap="none" spc="0" noProof="0">
                          <a:solidFill>
                            <a:schemeClr val="tx1"/>
                          </a:solidFill>
                        </a:rPr>
                        <a:t>Hughes, (2018)</a:t>
                      </a:r>
                      <a:endParaRPr lang="en-US" sz="1800" b="1" cap="none" spc="0">
                        <a:solidFill>
                          <a:schemeClr val="tx1"/>
                        </a:solidFill>
                      </a:endParaRPr>
                    </a:p>
                  </a:txBody>
                  <a:tcPr marL="80210" marR="80210" marT="40105" marB="40105"/>
                </a:tc>
                <a:tc>
                  <a:txBody>
                    <a:bodyPr/>
                    <a:lstStyle/>
                    <a:p>
                      <a:pPr lvl="0" algn="ctr">
                        <a:buNone/>
                      </a:pPr>
                      <a:r>
                        <a:rPr lang="en-GB" sz="1800" b="1" cap="none" spc="0">
                          <a:solidFill>
                            <a:schemeClr val="tx1"/>
                          </a:solidFill>
                        </a:rPr>
                        <a:t>Rogers (1957)</a:t>
                      </a:r>
                      <a:endParaRPr lang="en-US" sz="1800" b="1">
                        <a:solidFill>
                          <a:schemeClr val="tx1"/>
                        </a:solidFill>
                      </a:endParaRPr>
                    </a:p>
                  </a:txBody>
                  <a:tcPr marL="80210" marR="80210" marT="40105" marB="40105"/>
                </a:tc>
                <a:tc>
                  <a:txBody>
                    <a:bodyPr/>
                    <a:lstStyle/>
                    <a:p>
                      <a:r>
                        <a:rPr lang="en-GB" sz="1600" b="1">
                          <a:solidFill>
                            <a:schemeClr val="tx1"/>
                          </a:solidFill>
                        </a:rPr>
                        <a:t>Sch</a:t>
                      </a:r>
                      <a:r>
                        <a:rPr lang="en-GB" sz="1600" b="1" i="0" u="none" strike="noStrike" noProof="0">
                          <a:solidFill>
                            <a:schemeClr val="tx1"/>
                          </a:solidFill>
                          <a:latin typeface="Century Gothic"/>
                        </a:rPr>
                        <a:t>ön's Reflective Framework (1983)</a:t>
                      </a:r>
                    </a:p>
                  </a:txBody>
                  <a:tcPr marL="80210" marR="80210" marT="40105" marB="40105"/>
                </a:tc>
                <a:extLst>
                  <a:ext uri="{0D108BD9-81ED-4DB2-BD59-A6C34878D82A}">
                    <a16:rowId xmlns:a16="http://schemas.microsoft.com/office/drawing/2014/main" val="509407732"/>
                  </a:ext>
                </a:extLst>
              </a:tr>
              <a:tr h="2037332">
                <a:tc>
                  <a:txBody>
                    <a:bodyPr/>
                    <a:lstStyle/>
                    <a:p>
                      <a:pPr lvl="0">
                        <a:buNone/>
                      </a:pPr>
                      <a:r>
                        <a:rPr lang="en-GB" sz="1400" u="sng" strike="noStrike" cap="none" spc="0" noProof="0">
                          <a:solidFill>
                            <a:schemeClr val="tx1"/>
                          </a:solidFill>
                        </a:rPr>
                        <a:t>P</a:t>
                      </a:r>
                      <a:r>
                        <a:rPr lang="en-GB" sz="1400" u="none" strike="noStrike" cap="none" spc="0" noProof="0">
                          <a:solidFill>
                            <a:schemeClr val="tx1"/>
                          </a:solidFill>
                        </a:rPr>
                        <a:t>layful,</a:t>
                      </a:r>
                      <a:endParaRPr lang="en-US" sz="1400" cap="none" spc="0">
                        <a:solidFill>
                          <a:schemeClr val="tx1"/>
                        </a:solidFill>
                      </a:endParaRPr>
                    </a:p>
                    <a:p>
                      <a:pPr lvl="0">
                        <a:buNone/>
                      </a:pPr>
                      <a:r>
                        <a:rPr lang="en-GB" sz="1400" u="sng" strike="noStrike" cap="none" spc="0" noProof="0">
                          <a:solidFill>
                            <a:schemeClr val="tx1"/>
                          </a:solidFill>
                        </a:rPr>
                        <a:t>A</a:t>
                      </a:r>
                      <a:r>
                        <a:rPr lang="en-GB" sz="1400" u="none" strike="noStrike" cap="none" spc="0" noProof="0">
                          <a:solidFill>
                            <a:schemeClr val="tx1"/>
                          </a:solidFill>
                        </a:rPr>
                        <a:t>ccepting,</a:t>
                      </a:r>
                    </a:p>
                    <a:p>
                      <a:pPr lvl="0">
                        <a:buNone/>
                      </a:pPr>
                      <a:r>
                        <a:rPr lang="en-GB" sz="1400" u="sng" strike="noStrike" cap="none" spc="0" noProof="0">
                          <a:solidFill>
                            <a:schemeClr val="tx1"/>
                          </a:solidFill>
                        </a:rPr>
                        <a:t>C</a:t>
                      </a:r>
                      <a:r>
                        <a:rPr lang="en-GB" sz="1400" u="none" strike="noStrike" cap="none" spc="0" noProof="0">
                          <a:solidFill>
                            <a:schemeClr val="tx1"/>
                          </a:solidFill>
                        </a:rPr>
                        <a:t>urious, </a:t>
                      </a:r>
                      <a:endParaRPr lang="en-US" sz="1400" cap="none" spc="0">
                        <a:solidFill>
                          <a:schemeClr val="tx1"/>
                        </a:solidFill>
                      </a:endParaRPr>
                    </a:p>
                    <a:p>
                      <a:pPr lvl="0">
                        <a:buNone/>
                      </a:pPr>
                      <a:r>
                        <a:rPr lang="en-GB" sz="1400" u="sng" strike="noStrike" cap="none" spc="0" noProof="0">
                          <a:solidFill>
                            <a:schemeClr val="tx1"/>
                          </a:solidFill>
                        </a:rPr>
                        <a:t>E</a:t>
                      </a:r>
                      <a:r>
                        <a:rPr lang="en-GB" sz="1400" u="none" strike="noStrike" cap="none" spc="0" noProof="0">
                          <a:solidFill>
                            <a:schemeClr val="tx1"/>
                          </a:solidFill>
                        </a:rPr>
                        <a:t>mpathy </a:t>
                      </a:r>
                      <a:endParaRPr lang="en-GB" sz="1400"/>
                    </a:p>
                  </a:txBody>
                  <a:tcPr marL="80210" marR="80210" marT="40105" marB="40105"/>
                </a:tc>
                <a:tc>
                  <a:txBody>
                    <a:bodyPr/>
                    <a:lstStyle/>
                    <a:p>
                      <a:pPr lvl="0">
                        <a:buNone/>
                      </a:pPr>
                      <a:r>
                        <a:rPr lang="en-GB" sz="1400" cap="none" spc="0">
                          <a:solidFill>
                            <a:schemeClr val="tx1"/>
                          </a:solidFill>
                        </a:rPr>
                        <a:t>Congruent</a:t>
                      </a:r>
                      <a:endParaRPr lang="en-US" sz="1400" cap="none" spc="0">
                        <a:solidFill>
                          <a:schemeClr val="tx1"/>
                        </a:solidFill>
                      </a:endParaRPr>
                    </a:p>
                    <a:p>
                      <a:pPr lvl="0">
                        <a:buNone/>
                      </a:pPr>
                      <a:r>
                        <a:rPr lang="en-GB" sz="1400" cap="none" spc="0">
                          <a:solidFill>
                            <a:schemeClr val="tx1"/>
                          </a:solidFill>
                        </a:rPr>
                        <a:t>Unconditional Positive Regard</a:t>
                      </a:r>
                      <a:endParaRPr lang="en-GB" sz="1400"/>
                    </a:p>
                    <a:p>
                      <a:pPr lvl="0">
                        <a:buNone/>
                      </a:pPr>
                      <a:r>
                        <a:rPr lang="en-GB" sz="1400" cap="none" spc="0">
                          <a:solidFill>
                            <a:schemeClr val="tx1"/>
                          </a:solidFill>
                        </a:rPr>
                        <a:t>Empathetic </a:t>
                      </a:r>
                      <a:r>
                        <a:rPr lang="en-GB" sz="1400" cap="none" spc="0" err="1">
                          <a:solidFill>
                            <a:schemeClr val="tx1"/>
                          </a:solidFill>
                        </a:rPr>
                        <a:t>undertstanding</a:t>
                      </a:r>
                      <a:endParaRPr lang="en-GB" sz="1400" cap="none" spc="0">
                        <a:solidFill>
                          <a:schemeClr val="tx1"/>
                        </a:solidFill>
                      </a:endParaRPr>
                    </a:p>
                    <a:p>
                      <a:pPr lvl="0">
                        <a:buNone/>
                      </a:pPr>
                      <a:endParaRPr lang="en-GB" sz="1400" cap="none" spc="0">
                        <a:solidFill>
                          <a:schemeClr val="tx1"/>
                        </a:solidFill>
                      </a:endParaRPr>
                    </a:p>
                  </a:txBody>
                  <a:tcPr marL="80210" marR="80210" marT="40105" marB="40105"/>
                </a:tc>
                <a:tc>
                  <a:txBody>
                    <a:bodyPr/>
                    <a:lstStyle/>
                    <a:p>
                      <a:r>
                        <a:rPr lang="en-GB" sz="1400"/>
                        <a:t>Person-centred </a:t>
                      </a:r>
                    </a:p>
                    <a:p>
                      <a:pPr lvl="0">
                        <a:buNone/>
                      </a:pPr>
                      <a:r>
                        <a:rPr lang="en-GB" sz="1400"/>
                        <a:t>Uncertainty</a:t>
                      </a:r>
                    </a:p>
                    <a:p>
                      <a:pPr lvl="0">
                        <a:buNone/>
                      </a:pPr>
                      <a:r>
                        <a:rPr lang="en-GB" sz="1400"/>
                        <a:t>Accepting thoughts and feelings</a:t>
                      </a:r>
                    </a:p>
                    <a:p>
                      <a:pPr lvl="0">
                        <a:buNone/>
                      </a:pPr>
                      <a:r>
                        <a:rPr lang="en-GB" sz="1400"/>
                        <a:t>No professional facade</a:t>
                      </a:r>
                    </a:p>
                  </a:txBody>
                  <a:tcPr marL="80210" marR="80210" marT="40105" marB="40105"/>
                </a:tc>
                <a:extLst>
                  <a:ext uri="{0D108BD9-81ED-4DB2-BD59-A6C34878D82A}">
                    <a16:rowId xmlns:a16="http://schemas.microsoft.com/office/drawing/2014/main" val="8064389"/>
                  </a:ext>
                </a:extLst>
              </a:tr>
            </a:tbl>
          </a:graphicData>
        </a:graphic>
      </p:graphicFrame>
    </p:spTree>
    <p:extLst>
      <p:ext uri="{BB962C8B-B14F-4D97-AF65-F5344CB8AC3E}">
        <p14:creationId xmlns:p14="http://schemas.microsoft.com/office/powerpoint/2010/main" val="219267090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98B7C-9B8D-4139-9F18-1F70DE111C83}"/>
              </a:ext>
            </a:extLst>
          </p:cNvPr>
          <p:cNvSpPr>
            <a:spLocks noGrp="1"/>
          </p:cNvSpPr>
          <p:nvPr>
            <p:ph type="title"/>
          </p:nvPr>
        </p:nvSpPr>
        <p:spPr>
          <a:xfrm>
            <a:off x="7759537" y="487680"/>
            <a:ext cx="4241964" cy="3015707"/>
          </a:xfrm>
        </p:spPr>
        <p:txBody>
          <a:bodyPr vert="horz" lIns="91440" tIns="45720" rIns="91440" bIns="45720" rtlCol="0" anchor="b">
            <a:normAutofit/>
          </a:bodyPr>
          <a:lstStyle/>
          <a:p>
            <a:r>
              <a:rPr lang="en-US" sz="3400" dirty="0">
                <a:solidFill>
                  <a:srgbClr val="EBEBEB"/>
                </a:solidFill>
              </a:rPr>
              <a:t>The Alchemic Bath </a:t>
            </a:r>
            <a:r>
              <a:rPr lang="en-US" sz="4800" dirty="0">
                <a:solidFill>
                  <a:srgbClr val="EBEBEB"/>
                </a:solidFill>
              </a:rPr>
              <a:t> </a:t>
            </a:r>
            <a:r>
              <a:rPr lang="en-US" sz="1800" dirty="0">
                <a:solidFill>
                  <a:srgbClr val="EBEBEB"/>
                </a:solidFill>
              </a:rPr>
              <a:t>The gold created when new meanings are 'created' in therapy.</a:t>
            </a:r>
            <a:br>
              <a:rPr lang="en-US" sz="1800" dirty="0"/>
            </a:br>
            <a:br>
              <a:rPr lang="en-US" sz="1800" dirty="0"/>
            </a:br>
            <a:r>
              <a:rPr lang="en-US" sz="2000" dirty="0">
                <a:solidFill>
                  <a:srgbClr val="EBEBEB"/>
                </a:solidFill>
              </a:rPr>
              <a:t>(Jung)</a:t>
            </a: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 up of a yellow fabric">
            <a:extLst>
              <a:ext uri="{FF2B5EF4-FFF2-40B4-BE49-F238E27FC236}">
                <a16:creationId xmlns:a16="http://schemas.microsoft.com/office/drawing/2014/main" id="{AC7AAD57-7DBF-45B6-9BD0-7DC935150B9D}"/>
              </a:ext>
            </a:extLst>
          </p:cNvPr>
          <p:cNvPicPr>
            <a:picLocks noChangeAspect="1"/>
          </p:cNvPicPr>
          <p:nvPr/>
        </p:nvPicPr>
        <p:blipFill rotWithShape="1">
          <a:blip r:embed="rId7"/>
          <a:srcRect l="10503" r="14079" b="-3"/>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99A3405-CDE1-4AF9-AC87-B36FE4DE7262}"/>
              </a:ext>
            </a:extLst>
          </p:cNvPr>
          <p:cNvSpPr txBox="1"/>
          <p:nvPr/>
        </p:nvSpPr>
        <p:spPr>
          <a:xfrm>
            <a:off x="419100" y="444500"/>
            <a:ext cx="69469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solidFill>
                  <a:schemeClr val="bg1"/>
                </a:solidFill>
              </a:rPr>
              <a:t>My Practice evolved with each child whilst placing the relationship at the heart of my practice (role-play, bereavement crafts, magic, mindfulness, yoga).</a:t>
            </a:r>
            <a:endParaRPr lang="en-US" sz="1500">
              <a:solidFill>
                <a:schemeClr val="bg1"/>
              </a:solidFill>
            </a:endParaRPr>
          </a:p>
          <a:p>
            <a:pPr marL="285750" indent="-285750">
              <a:buFont typeface="Arial"/>
              <a:buChar char="•"/>
            </a:pPr>
            <a:endParaRPr lang="en-GB" sz="1400" b="1" dirty="0">
              <a:solidFill>
                <a:schemeClr val="bg1"/>
              </a:solidFill>
            </a:endParaRPr>
          </a:p>
          <a:p>
            <a:pPr lvl="1" algn="ctr"/>
            <a:r>
              <a:rPr lang="en-GB" sz="1400" dirty="0">
                <a:solidFill>
                  <a:schemeClr val="bg1"/>
                </a:solidFill>
              </a:rPr>
              <a:t>"(T)he analyst and patient (are)both deeply involved in a psychological laboratory to create the 'gold'. As they experiment with and observe the elements, so to speak,  it becomes evident that they themselves are intermingling. Each has his or her respective conscious and unconscious parts, which in turn pull on each other... Both parties are in a sense submerged in the potent, alchemic bath."  (Sedgwick, 1994)</a:t>
            </a:r>
          </a:p>
          <a:p>
            <a:pPr marL="742950" lvl="1" indent="-285750" algn="ctr">
              <a:buFont typeface="Arial"/>
              <a:buChar char="•"/>
            </a:pPr>
            <a:endParaRPr lang="en-GB" sz="1400" dirty="0">
              <a:solidFill>
                <a:schemeClr val="bg1"/>
              </a:solidFill>
              <a:ea typeface="+mn-lt"/>
              <a:cs typeface="+mn-lt"/>
            </a:endParaRPr>
          </a:p>
          <a:p>
            <a:pPr algn="ctr"/>
            <a:r>
              <a:rPr lang="en-GB" sz="1400" dirty="0">
                <a:solidFill>
                  <a:schemeClr val="bg1"/>
                </a:solidFill>
                <a:ea typeface="+mn-lt"/>
                <a:cs typeface="+mn-lt"/>
              </a:rPr>
              <a:t>"We work with our own psyche, our own person, without instruments, </a:t>
            </a:r>
          </a:p>
          <a:p>
            <a:pPr algn="ctr"/>
            <a:r>
              <a:rPr lang="en-GB" sz="1400" dirty="0">
                <a:solidFill>
                  <a:schemeClr val="bg1"/>
                </a:solidFill>
                <a:ea typeface="+mn-lt"/>
                <a:cs typeface="+mn-lt"/>
              </a:rPr>
              <a:t>methods of technology. Our tools are ourselves, our honesty, our own  personal contact with the unconscious  and the irrational."</a:t>
            </a:r>
            <a:endParaRPr lang="en-GB">
              <a:solidFill>
                <a:schemeClr val="bg1"/>
              </a:solidFill>
            </a:endParaRPr>
          </a:p>
          <a:p>
            <a:pPr algn="ctr"/>
            <a:r>
              <a:rPr lang="en-GB" sz="1400" dirty="0">
                <a:solidFill>
                  <a:schemeClr val="bg1"/>
                </a:solidFill>
                <a:ea typeface="+mn-lt"/>
                <a:cs typeface="+mn-lt"/>
              </a:rPr>
              <a:t>(</a:t>
            </a:r>
            <a:r>
              <a:rPr lang="en-GB" sz="1400" dirty="0" err="1">
                <a:solidFill>
                  <a:schemeClr val="bg1"/>
                </a:solidFill>
                <a:ea typeface="+mn-lt"/>
                <a:cs typeface="+mn-lt"/>
              </a:rPr>
              <a:t>Guggenbuhl</a:t>
            </a:r>
            <a:r>
              <a:rPr lang="en-GB" sz="1400" dirty="0">
                <a:solidFill>
                  <a:schemeClr val="bg1"/>
                </a:solidFill>
                <a:ea typeface="+mn-lt"/>
                <a:cs typeface="+mn-lt"/>
              </a:rPr>
              <a:t>-Craig, 2009) </a:t>
            </a:r>
            <a:endParaRPr lang="en-GB" dirty="0">
              <a:solidFill>
                <a:schemeClr val="bg1"/>
              </a:solidFill>
            </a:endParaRPr>
          </a:p>
          <a:p>
            <a:endParaRPr lang="en-GB" sz="1500" dirty="0">
              <a:solidFill>
                <a:schemeClr val="bg1"/>
              </a:solidFill>
              <a:ea typeface="+mn-lt"/>
              <a:cs typeface="+mn-lt"/>
            </a:endParaRPr>
          </a:p>
          <a:p>
            <a:r>
              <a:rPr lang="en-GB" sz="1500" dirty="0">
                <a:solidFill>
                  <a:schemeClr val="bg1"/>
                </a:solidFill>
                <a:ea typeface="+mn-lt"/>
                <a:cs typeface="+mn-lt"/>
              </a:rPr>
              <a:t>Strupp (1992) found: </a:t>
            </a:r>
          </a:p>
          <a:p>
            <a:pPr algn="ctr"/>
            <a:r>
              <a:rPr lang="en-GB" sz="1500" i="1" dirty="0">
                <a:solidFill>
                  <a:schemeClr val="bg1"/>
                </a:solidFill>
                <a:ea typeface="+mn-lt"/>
                <a:cs typeface="+mn-lt"/>
              </a:rPr>
              <a:t>"therapists' personal influence outweighs the effects of particular techniques on treatment outcome."</a:t>
            </a:r>
            <a:r>
              <a:rPr lang="en-GB" sz="1500" dirty="0">
                <a:solidFill>
                  <a:schemeClr val="bg1"/>
                </a:solidFill>
                <a:ea typeface="+mn-lt"/>
                <a:cs typeface="+mn-lt"/>
              </a:rPr>
              <a:t> </a:t>
            </a:r>
          </a:p>
          <a:p>
            <a:endParaRPr lang="en-GB" sz="1500" dirty="0">
              <a:solidFill>
                <a:schemeClr val="bg1"/>
              </a:solidFill>
              <a:ea typeface="+mn-lt"/>
              <a:cs typeface="+mn-lt"/>
            </a:endParaRPr>
          </a:p>
          <a:p>
            <a:r>
              <a:rPr lang="en-GB" sz="1500" dirty="0">
                <a:solidFill>
                  <a:schemeClr val="bg1"/>
                </a:solidFill>
                <a:ea typeface="+mn-lt"/>
                <a:cs typeface="+mn-lt"/>
              </a:rPr>
              <a:t>This was the part of the role that I loved as the relationship with each pupil evolved.</a:t>
            </a:r>
            <a:r>
              <a:rPr lang="en-GB" sz="1500" dirty="0">
                <a:solidFill>
                  <a:schemeClr val="bg1"/>
                </a:solidFill>
              </a:rPr>
              <a:t> I want to discover more 'gold' by a change in career.</a:t>
            </a:r>
          </a:p>
          <a:p>
            <a:endParaRPr lang="en-GB" sz="1500" dirty="0">
              <a:solidFill>
                <a:schemeClr val="bg1"/>
              </a:solidFill>
            </a:endParaRPr>
          </a:p>
          <a:p>
            <a:r>
              <a:rPr lang="en-GB" sz="1500" dirty="0">
                <a:solidFill>
                  <a:schemeClr val="bg1"/>
                </a:solidFill>
              </a:rPr>
              <a:t>I have also reflected on witnessing pupils with other staff, sometimes considering what went wrong e.g. not validating a pupil's feelings or point of view.</a:t>
            </a:r>
          </a:p>
        </p:txBody>
      </p:sp>
      <p:pic>
        <p:nvPicPr>
          <p:cNvPr id="3" name="Picture 5" descr="A picture containing background pattern&#10;&#10;Description automatically generated">
            <a:extLst>
              <a:ext uri="{FF2B5EF4-FFF2-40B4-BE49-F238E27FC236}">
                <a16:creationId xmlns:a16="http://schemas.microsoft.com/office/drawing/2014/main" id="{803FC4D1-9C8F-47F8-99FC-94FEC30B30F5}"/>
              </a:ext>
            </a:extLst>
          </p:cNvPr>
          <p:cNvPicPr>
            <a:picLocks noChangeAspect="1"/>
          </p:cNvPicPr>
          <p:nvPr/>
        </p:nvPicPr>
        <p:blipFill>
          <a:blip r:embed="rId8"/>
          <a:stretch>
            <a:fillRect/>
          </a:stretch>
        </p:blipFill>
        <p:spPr>
          <a:xfrm>
            <a:off x="8851900" y="3640394"/>
            <a:ext cx="2108200" cy="2701413"/>
          </a:xfrm>
          <a:prstGeom prst="rect">
            <a:avLst/>
          </a:prstGeom>
        </p:spPr>
      </p:pic>
    </p:spTree>
    <p:extLst>
      <p:ext uri="{BB962C8B-B14F-4D97-AF65-F5344CB8AC3E}">
        <p14:creationId xmlns:p14="http://schemas.microsoft.com/office/powerpoint/2010/main" val="398074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18560-0017-44F0-B93C-037ADA386705}"/>
              </a:ext>
            </a:extLst>
          </p:cNvPr>
          <p:cNvSpPr>
            <a:spLocks noGrp="1"/>
          </p:cNvSpPr>
          <p:nvPr>
            <p:ph type="title"/>
          </p:nvPr>
        </p:nvSpPr>
        <p:spPr>
          <a:xfrm>
            <a:off x="648930" y="629266"/>
            <a:ext cx="5616217" cy="1622321"/>
          </a:xfrm>
        </p:spPr>
        <p:txBody>
          <a:bodyPr>
            <a:normAutofit/>
          </a:bodyPr>
          <a:lstStyle/>
          <a:p>
            <a:r>
              <a:rPr lang="en-GB" dirty="0">
                <a:solidFill>
                  <a:srgbClr val="EBEBEB"/>
                </a:solidFill>
              </a:rPr>
              <a:t>Boxes Metaphor </a:t>
            </a:r>
            <a:br>
              <a:rPr lang="en-GB" dirty="0">
                <a:solidFill>
                  <a:srgbClr val="EBEBEB"/>
                </a:solidFill>
              </a:rPr>
            </a:br>
            <a:r>
              <a:rPr lang="en-GB" sz="1800" i="1" dirty="0">
                <a:solidFill>
                  <a:srgbClr val="FFFFFF"/>
                </a:solidFill>
              </a:rPr>
              <a:t>"We have challenging material shoved into boxes labelled </a:t>
            </a:r>
            <a:r>
              <a:rPr lang="en-GB" sz="1800" b="1" i="1">
                <a:solidFill>
                  <a:srgbClr val="FFFFFF"/>
                </a:solidFill>
              </a:rPr>
              <a:t>do not open</a:t>
            </a:r>
            <a:r>
              <a:rPr lang="en-GB" sz="1800" i="1">
                <a:solidFill>
                  <a:srgbClr val="FFFFFF"/>
                </a:solidFill>
              </a:rPr>
              <a:t>." </a:t>
            </a:r>
            <a:r>
              <a:rPr lang="en-GB" sz="1800">
                <a:solidFill>
                  <a:srgbClr val="EBEBEB"/>
                </a:solidFill>
              </a:rPr>
              <a:t>(Ghaye, 2011)</a:t>
            </a:r>
          </a:p>
        </p:txBody>
      </p:sp>
      <p:sp>
        <p:nvSpPr>
          <p:cNvPr id="11"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3" name="Freeform: Shape 12">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Vector illustration of box with do not open warning sign ...">
            <a:extLst>
              <a:ext uri="{FF2B5EF4-FFF2-40B4-BE49-F238E27FC236}">
                <a16:creationId xmlns:a16="http://schemas.microsoft.com/office/drawing/2014/main" id="{1F750C9B-5A5B-44A9-9BE7-4381F7274F64}"/>
              </a:ext>
            </a:extLst>
          </p:cNvPr>
          <p:cNvPicPr>
            <a:picLocks noChangeAspect="1"/>
          </p:cNvPicPr>
          <p:nvPr/>
        </p:nvPicPr>
        <p:blipFill>
          <a:blip r:embed="rId2"/>
          <a:stretch>
            <a:fillRect/>
          </a:stretch>
        </p:blipFill>
        <p:spPr>
          <a:xfrm>
            <a:off x="7563742" y="1438929"/>
            <a:ext cx="3980139" cy="3980139"/>
          </a:xfrm>
          <a:prstGeom prst="rect">
            <a:avLst/>
          </a:prstGeom>
          <a:effectLst/>
        </p:spPr>
      </p:pic>
      <p:sp>
        <p:nvSpPr>
          <p:cNvPr id="15" name="Rectangle 14">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82C64D-01B1-4EE7-A20E-7F8FDA2252FD}"/>
              </a:ext>
            </a:extLst>
          </p:cNvPr>
          <p:cNvSpPr>
            <a:spLocks noGrp="1"/>
          </p:cNvSpPr>
          <p:nvPr>
            <p:ph idx="1"/>
          </p:nvPr>
        </p:nvSpPr>
        <p:spPr>
          <a:xfrm>
            <a:off x="293331" y="2311400"/>
            <a:ext cx="5971816" cy="3912419"/>
          </a:xfrm>
        </p:spPr>
        <p:txBody>
          <a:bodyPr vert="horz" lIns="91440" tIns="45720" rIns="91440" bIns="45720" rtlCol="0" anchor="t">
            <a:normAutofit/>
          </a:bodyPr>
          <a:lstStyle/>
          <a:p>
            <a:pPr marL="285750" indent="-285750">
              <a:lnSpc>
                <a:spcPct val="90000"/>
              </a:lnSpc>
              <a:spcBef>
                <a:spcPts val="0"/>
              </a:spcBef>
              <a:buFont typeface="Arial,Sans-Serif" charset="2"/>
              <a:buChar char="•"/>
            </a:pPr>
            <a:r>
              <a:rPr lang="en-GB" sz="1600" dirty="0">
                <a:solidFill>
                  <a:srgbClr val="FFFFFF"/>
                </a:solidFill>
              </a:rPr>
              <a:t>As a teacher, mother, helper, I was deeply affected by some students' histories (sexual abuse / loss of a parent). I believe I was authentic in all encounters but remember making conscious decision whilst reflecting-in-action (Schon) to shelve my personal feelings to prioritise the pupil's feelings in the moment.</a:t>
            </a:r>
            <a:endParaRPr lang="en-GB" sz="1600" dirty="0">
              <a:solidFill>
                <a:srgbClr val="FFFFFF"/>
              </a:solidFill>
              <a:ea typeface="+mj-lt"/>
              <a:cs typeface="+mj-lt"/>
            </a:endParaRP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r>
              <a:rPr lang="en-GB" sz="1600" dirty="0">
                <a:solidFill>
                  <a:srgbClr val="FFFFFF"/>
                </a:solidFill>
              </a:rPr>
              <a:t>Having to adhere to Professional standards in teaching meant that I dealt with my own feelings in discussion with colleagues and friends or by myself afterwards in order to best support each child and hat they were feeling.</a:t>
            </a: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endParaRPr lang="en-GB" sz="1400">
              <a:solidFill>
                <a:srgbClr val="FFFFFF"/>
              </a:solidFill>
            </a:endParaRPr>
          </a:p>
          <a:p>
            <a:pPr>
              <a:lnSpc>
                <a:spcPct val="90000"/>
              </a:lnSpc>
              <a:buClr>
                <a:srgbClr val="8AD0D6"/>
              </a:buClr>
            </a:pPr>
            <a:endParaRPr lang="en-GB" sz="1400">
              <a:solidFill>
                <a:srgbClr val="FFFFFF"/>
              </a:solidFill>
            </a:endParaRPr>
          </a:p>
        </p:txBody>
      </p:sp>
    </p:spTree>
    <p:extLst>
      <p:ext uri="{BB962C8B-B14F-4D97-AF65-F5344CB8AC3E}">
        <p14:creationId xmlns:p14="http://schemas.microsoft.com/office/powerpoint/2010/main" val="122963486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4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8F9F2-D486-479C-83F8-94F9E00C33F8}"/>
              </a:ext>
            </a:extLst>
          </p:cNvPr>
          <p:cNvSpPr>
            <a:spLocks noGrp="1"/>
          </p:cNvSpPr>
          <p:nvPr>
            <p:ph type="title"/>
          </p:nvPr>
        </p:nvSpPr>
        <p:spPr>
          <a:xfrm>
            <a:off x="648930" y="248266"/>
            <a:ext cx="6188190" cy="911121"/>
          </a:xfrm>
        </p:spPr>
        <p:txBody>
          <a:bodyPr>
            <a:normAutofit fontScale="90000"/>
          </a:bodyPr>
          <a:lstStyle/>
          <a:p>
            <a:r>
              <a:rPr lang="en-GB" dirty="0">
                <a:solidFill>
                  <a:srgbClr val="EBEBEB"/>
                </a:solidFill>
              </a:rPr>
              <a:t>My Transition from Teacher to Counsellor</a:t>
            </a:r>
          </a:p>
        </p:txBody>
      </p:sp>
      <p:sp>
        <p:nvSpPr>
          <p:cNvPr id="4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1" name="Freeform: Shape 45">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10;&#10;Description automatically generated">
            <a:extLst>
              <a:ext uri="{FF2B5EF4-FFF2-40B4-BE49-F238E27FC236}">
                <a16:creationId xmlns:a16="http://schemas.microsoft.com/office/drawing/2014/main" id="{1F53A3C4-5B16-4998-887E-2C7A195491D4}"/>
              </a:ext>
            </a:extLst>
          </p:cNvPr>
          <p:cNvPicPr>
            <a:picLocks noChangeAspect="1"/>
          </p:cNvPicPr>
          <p:nvPr/>
        </p:nvPicPr>
        <p:blipFill>
          <a:blip r:embed="rId2"/>
          <a:stretch>
            <a:fillRect/>
          </a:stretch>
        </p:blipFill>
        <p:spPr>
          <a:xfrm>
            <a:off x="8129871" y="2507216"/>
            <a:ext cx="3414010" cy="1843565"/>
          </a:xfrm>
          <a:prstGeom prst="rect">
            <a:avLst/>
          </a:prstGeom>
          <a:effectLst/>
        </p:spPr>
      </p:pic>
      <p:sp>
        <p:nvSpPr>
          <p:cNvPr id="43" name="Rectangle 47">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A1FEC58-FCE5-432B-BB0F-2028A9629417}"/>
              </a:ext>
            </a:extLst>
          </p:cNvPr>
          <p:cNvSpPr>
            <a:spLocks noGrp="1"/>
          </p:cNvSpPr>
          <p:nvPr>
            <p:ph idx="1"/>
          </p:nvPr>
        </p:nvSpPr>
        <p:spPr>
          <a:xfrm>
            <a:off x="242530" y="1143000"/>
            <a:ext cx="6835889" cy="5080819"/>
          </a:xfrm>
        </p:spPr>
        <p:txBody>
          <a:bodyPr vert="horz" lIns="91440" tIns="45720" rIns="91440" bIns="45720" rtlCol="0" anchor="t">
            <a:noAutofit/>
          </a:bodyPr>
          <a:lstStyle/>
          <a:p>
            <a:pPr marL="0" indent="0">
              <a:lnSpc>
                <a:spcPct val="90000"/>
              </a:lnSpc>
              <a:buNone/>
            </a:pPr>
            <a:endParaRPr lang="en-GB" sz="1600" dirty="0">
              <a:solidFill>
                <a:srgbClr val="FFFFFF"/>
              </a:solidFill>
            </a:endParaRPr>
          </a:p>
          <a:p>
            <a:pPr>
              <a:lnSpc>
                <a:spcPct val="90000"/>
              </a:lnSpc>
              <a:buClr>
                <a:srgbClr val="8AD0D6"/>
              </a:buClr>
            </a:pPr>
            <a:r>
              <a:rPr lang="en-GB" sz="1800" dirty="0">
                <a:solidFill>
                  <a:srgbClr val="FFFFFF"/>
                </a:solidFill>
                <a:ea typeface="+mj-lt"/>
                <a:cs typeface="+mj-lt"/>
              </a:rPr>
              <a:t>Hawkins and Shohet (2008) identify that those in the helping professions reflect on the complex mixture of motives to choose their profession. I believe my innate need to help others stems from systemic influences. </a:t>
            </a:r>
            <a:endParaRPr lang="en-GB" sz="1800">
              <a:solidFill>
                <a:srgbClr val="000000"/>
              </a:solidFill>
              <a:ea typeface="+mj-lt"/>
              <a:cs typeface="+mj-lt"/>
            </a:endParaRPr>
          </a:p>
          <a:p>
            <a:pPr>
              <a:lnSpc>
                <a:spcPct val="90000"/>
              </a:lnSpc>
              <a:buClr>
                <a:srgbClr val="8AD0D6"/>
              </a:buClr>
            </a:pPr>
            <a:r>
              <a:rPr lang="en-GB" sz="1800" dirty="0">
                <a:solidFill>
                  <a:srgbClr val="FFFFFF"/>
                </a:solidFill>
                <a:ea typeface="+mj-lt"/>
                <a:cs typeface="+mj-lt"/>
              </a:rPr>
              <a:t>Due to financial reasons, my role at the PRU suddenly ended and I was furloughed leading to feelings of loss and not being appreciated.   </a:t>
            </a:r>
          </a:p>
          <a:p>
            <a:pPr>
              <a:lnSpc>
                <a:spcPct val="90000"/>
              </a:lnSpc>
              <a:buClr>
                <a:srgbClr val="8AD0D6"/>
              </a:buClr>
            </a:pPr>
            <a:r>
              <a:rPr lang="en-GB" sz="1800" dirty="0">
                <a:solidFill>
                  <a:srgbClr val="FFFFFF"/>
                </a:solidFill>
                <a:ea typeface="+mj-lt"/>
                <a:cs typeface="+mj-lt"/>
              </a:rPr>
              <a:t>William Bridges' model on Managing Transitions: Making the most of Change (2004) goes some way to explaining why in the neutral zone, I came to terms with the loss of my role at the PRU and identified what I loved about my previous role which led to my new beginning training as a counsellor.</a:t>
            </a:r>
            <a:endParaRPr lang="en-GB" sz="1800" dirty="0">
              <a:solidFill>
                <a:srgbClr val="FFFFFF"/>
              </a:solidFill>
            </a:endParaRPr>
          </a:p>
          <a:p>
            <a:pPr>
              <a:lnSpc>
                <a:spcPct val="90000"/>
              </a:lnSpc>
              <a:buClr>
                <a:srgbClr val="8AD0D6"/>
              </a:buClr>
            </a:pPr>
            <a:r>
              <a:rPr lang="en-GB" sz="1800" dirty="0">
                <a:solidFill>
                  <a:srgbClr val="FFFFFF"/>
                </a:solidFill>
              </a:rPr>
              <a:t>This model provides a basis for moving on from loss which fits my example of changing jobs. </a:t>
            </a:r>
          </a:p>
          <a:p>
            <a:pPr>
              <a:lnSpc>
                <a:spcPct val="90000"/>
              </a:lnSpc>
              <a:buClr>
                <a:srgbClr val="8AD0D6"/>
              </a:buClr>
            </a:pPr>
            <a:r>
              <a:rPr lang="en-GB" sz="1800" dirty="0">
                <a:solidFill>
                  <a:srgbClr val="FFFFFF"/>
                </a:solidFill>
              </a:rPr>
              <a:t>However, I do not think it fits will all models of loss: grief for a loved one can sometimes strike at any time. </a:t>
            </a:r>
          </a:p>
        </p:txBody>
      </p:sp>
      <p:sp>
        <p:nvSpPr>
          <p:cNvPr id="5" name="TextBox 4">
            <a:extLst>
              <a:ext uri="{FF2B5EF4-FFF2-40B4-BE49-F238E27FC236}">
                <a16:creationId xmlns:a16="http://schemas.microsoft.com/office/drawing/2014/main" id="{A84DCE87-2EB2-46C7-9E89-BDAA0D277D82}"/>
              </a:ext>
            </a:extLst>
          </p:cNvPr>
          <p:cNvSpPr txBox="1"/>
          <p:nvPr/>
        </p:nvSpPr>
        <p:spPr>
          <a:xfrm>
            <a:off x="8382000" y="4559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Bridges (2004)</a:t>
            </a:r>
          </a:p>
        </p:txBody>
      </p:sp>
    </p:spTree>
    <p:extLst>
      <p:ext uri="{BB962C8B-B14F-4D97-AF65-F5344CB8AC3E}">
        <p14:creationId xmlns:p14="http://schemas.microsoft.com/office/powerpoint/2010/main" val="119036412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4D3A-CF22-4403-AC83-F323A68894F1}"/>
              </a:ext>
            </a:extLst>
          </p:cNvPr>
          <p:cNvSpPr>
            <a:spLocks noGrp="1"/>
          </p:cNvSpPr>
          <p:nvPr>
            <p:ph type="title"/>
          </p:nvPr>
        </p:nvSpPr>
        <p:spPr>
          <a:xfrm>
            <a:off x="265111" y="452718"/>
            <a:ext cx="10281023" cy="1400530"/>
          </a:xfrm>
        </p:spPr>
        <p:txBody>
          <a:bodyPr/>
          <a:lstStyle/>
          <a:p>
            <a:r>
              <a:rPr lang="en-GB" sz="4400"/>
              <a:t>Hold Your Own </a:t>
            </a:r>
            <a:r>
              <a:rPr lang="en-GB" sz="1800"/>
              <a:t>(Kate Tempest, The Book of Traps and Lessons, 2019)</a:t>
            </a:r>
          </a:p>
        </p:txBody>
      </p:sp>
      <p:sp>
        <p:nvSpPr>
          <p:cNvPr id="3" name="Content Placeholder 2">
            <a:extLst>
              <a:ext uri="{FF2B5EF4-FFF2-40B4-BE49-F238E27FC236}">
                <a16:creationId xmlns:a16="http://schemas.microsoft.com/office/drawing/2014/main" id="{8724F06B-1F2C-4D0A-B56C-6590A660A8B2}"/>
              </a:ext>
            </a:extLst>
          </p:cNvPr>
          <p:cNvSpPr>
            <a:spLocks noGrp="1"/>
          </p:cNvSpPr>
          <p:nvPr>
            <p:ph idx="1"/>
          </p:nvPr>
        </p:nvSpPr>
        <p:spPr>
          <a:xfrm>
            <a:off x="404812" y="1202018"/>
            <a:ext cx="5796941" cy="5516281"/>
          </a:xfrm>
        </p:spPr>
        <p:txBody>
          <a:bodyPr vert="horz" lIns="91440" tIns="45720" rIns="91440" bIns="45720" rtlCol="0" anchor="t">
            <a:noAutofit/>
          </a:bodyPr>
          <a:lstStyle/>
          <a:p>
            <a:pPr marL="0" indent="0">
              <a:buNone/>
            </a:pPr>
            <a:r>
              <a:rPr lang="en-GB" sz="1100">
                <a:ea typeface="+mj-lt"/>
                <a:cs typeface="+mj-lt"/>
              </a:rPr>
              <a:t>But, when time pulls lives apart</a:t>
            </a:r>
            <a:br>
              <a:rPr lang="en-GB" sz="1100">
                <a:ea typeface="+mj-lt"/>
                <a:cs typeface="+mj-lt"/>
              </a:rPr>
            </a:br>
            <a:r>
              <a:rPr lang="en-GB" sz="1100">
                <a:ea typeface="+mj-lt"/>
                <a:cs typeface="+mj-lt"/>
              </a:rPr>
              <a:t>Hold your own</a:t>
            </a:r>
            <a:br>
              <a:rPr lang="en-GB" sz="1100">
                <a:ea typeface="+mj-lt"/>
                <a:cs typeface="+mj-lt"/>
              </a:rPr>
            </a:br>
            <a:r>
              <a:rPr lang="en-GB" sz="1100" b="1" u="sng">
                <a:ea typeface="+mj-lt"/>
                <a:cs typeface="+mj-lt"/>
              </a:rPr>
              <a:t>When everything is fluid, nothing can be known with any certainty</a:t>
            </a:r>
            <a:br>
              <a:rPr lang="en-GB" sz="1100" b="1" u="sng">
                <a:ea typeface="+mj-lt"/>
                <a:cs typeface="+mj-lt"/>
              </a:rPr>
            </a:br>
            <a:r>
              <a:rPr lang="en-GB" sz="1100" b="1" u="sng">
                <a:ea typeface="+mj-lt"/>
                <a:cs typeface="+mj-lt"/>
              </a:rPr>
              <a:t>Hold your own</a:t>
            </a:r>
            <a:br>
              <a:rPr lang="en-GB" sz="1100">
                <a:ea typeface="+mj-lt"/>
                <a:cs typeface="+mj-lt"/>
              </a:rPr>
            </a:br>
            <a:r>
              <a:rPr lang="en-GB" sz="1100">
                <a:ea typeface="+mj-lt"/>
                <a:cs typeface="+mj-lt"/>
              </a:rPr>
              <a:t>Hold it till you feel it there</a:t>
            </a:r>
            <a:br>
              <a:rPr lang="en-GB" sz="1100">
                <a:ea typeface="+mj-lt"/>
                <a:cs typeface="+mj-lt"/>
              </a:rPr>
            </a:br>
            <a:r>
              <a:rPr lang="en-GB" sz="1100">
                <a:ea typeface="+mj-lt"/>
                <a:cs typeface="+mj-lt"/>
              </a:rPr>
              <a:t>As dark and dense and wet as earth</a:t>
            </a:r>
            <a:br>
              <a:rPr lang="en-GB" sz="1100">
                <a:ea typeface="+mj-lt"/>
                <a:cs typeface="+mj-lt"/>
              </a:rPr>
            </a:br>
            <a:r>
              <a:rPr lang="en-GB" sz="1100">
                <a:ea typeface="+mj-lt"/>
                <a:cs typeface="+mj-lt"/>
              </a:rPr>
              <a:t>As vast and bright and sweet as air</a:t>
            </a:r>
            <a:br>
              <a:rPr lang="en-GB" sz="1100">
                <a:ea typeface="+mj-lt"/>
                <a:cs typeface="+mj-lt"/>
              </a:rPr>
            </a:br>
            <a:r>
              <a:rPr lang="en-GB" sz="1100" b="1" u="sng">
                <a:ea typeface="+mj-lt"/>
                <a:cs typeface="+mj-lt"/>
              </a:rPr>
              <a:t>When all there is </a:t>
            </a:r>
            <a:r>
              <a:rPr lang="en-GB" sz="1100" b="1" u="sng" err="1">
                <a:ea typeface="+mj-lt"/>
                <a:cs typeface="+mj-lt"/>
              </a:rPr>
              <a:t>is</a:t>
            </a:r>
            <a:r>
              <a:rPr lang="en-GB" sz="1100" b="1" u="sng">
                <a:ea typeface="+mj-lt"/>
                <a:cs typeface="+mj-lt"/>
              </a:rPr>
              <a:t> knowing that you feel what you are feeling</a:t>
            </a:r>
            <a:br>
              <a:rPr lang="en-GB" sz="1100" b="1" u="sng">
                <a:ea typeface="+mj-lt"/>
                <a:cs typeface="+mj-lt"/>
              </a:rPr>
            </a:br>
            <a:r>
              <a:rPr lang="en-GB" sz="1100" b="1" u="sng">
                <a:ea typeface="+mj-lt"/>
                <a:cs typeface="+mj-lt"/>
              </a:rPr>
              <a:t>Hold your own</a:t>
            </a:r>
            <a:br>
              <a:rPr lang="en-GB" sz="1100">
                <a:ea typeface="+mj-lt"/>
                <a:cs typeface="+mj-lt"/>
              </a:rPr>
            </a:br>
            <a:r>
              <a:rPr lang="en-GB" sz="1100" b="1" u="sng">
                <a:ea typeface="+mj-lt"/>
                <a:cs typeface="+mj-lt"/>
              </a:rPr>
              <a:t>Ask your hands to know the things they hold</a:t>
            </a:r>
            <a:br>
              <a:rPr lang="en-GB" sz="1100">
                <a:ea typeface="+mj-lt"/>
                <a:cs typeface="+mj-lt"/>
              </a:rPr>
            </a:br>
            <a:r>
              <a:rPr lang="en-GB" sz="1100">
                <a:ea typeface="+mj-lt"/>
                <a:cs typeface="+mj-lt"/>
              </a:rPr>
              <a:t>I know, the days are reeling past in such squealing blasts</a:t>
            </a:r>
            <a:br>
              <a:rPr lang="en-GB" sz="1100">
                <a:ea typeface="+mj-lt"/>
                <a:cs typeface="+mj-lt"/>
              </a:rPr>
            </a:br>
            <a:r>
              <a:rPr lang="en-GB" sz="1100">
                <a:ea typeface="+mj-lt"/>
                <a:cs typeface="+mj-lt"/>
              </a:rPr>
              <a:t>But stop for breath and you will know it's yours</a:t>
            </a:r>
            <a:br>
              <a:rPr lang="en-GB" sz="1100">
                <a:ea typeface="+mj-lt"/>
                <a:cs typeface="+mj-lt"/>
              </a:rPr>
            </a:br>
            <a:r>
              <a:rPr lang="en-GB" sz="1100">
                <a:ea typeface="+mj-lt"/>
                <a:cs typeface="+mj-lt"/>
              </a:rPr>
              <a:t>Swaying like an open door when storms are coming</a:t>
            </a:r>
            <a:br>
              <a:rPr lang="en-GB" sz="1100">
                <a:ea typeface="+mj-lt"/>
                <a:cs typeface="+mj-lt"/>
              </a:rPr>
            </a:br>
            <a:r>
              <a:rPr lang="en-GB" sz="1100">
                <a:ea typeface="+mj-lt"/>
                <a:cs typeface="+mj-lt"/>
              </a:rPr>
              <a:t>Hold</a:t>
            </a:r>
            <a:br>
              <a:rPr lang="en-GB" sz="1100">
                <a:ea typeface="+mj-lt"/>
                <a:cs typeface="+mj-lt"/>
              </a:rPr>
            </a:br>
            <a:r>
              <a:rPr lang="en-GB" sz="1100">
                <a:ea typeface="+mj-lt"/>
                <a:cs typeface="+mj-lt"/>
              </a:rPr>
              <a:t>Time is an onslaught, love is a mission</a:t>
            </a:r>
            <a:br>
              <a:rPr lang="en-GB" sz="1100">
                <a:ea typeface="+mj-lt"/>
                <a:cs typeface="+mj-lt"/>
              </a:rPr>
            </a:br>
            <a:r>
              <a:rPr lang="en-GB" sz="1100">
                <a:ea typeface="+mj-lt"/>
                <a:cs typeface="+mj-lt"/>
              </a:rPr>
              <a:t>We work for vocations until, in remission</a:t>
            </a:r>
            <a:br>
              <a:rPr lang="en-GB" sz="1100">
                <a:ea typeface="+mj-lt"/>
                <a:cs typeface="+mj-lt"/>
              </a:rPr>
            </a:br>
            <a:r>
              <a:rPr lang="en-GB" sz="1100" b="1" i="1" u="sng">
                <a:ea typeface="+mj-lt"/>
                <a:cs typeface="+mj-lt"/>
              </a:rPr>
              <a:t>We wish we'd had patience and given more time to our children</a:t>
            </a:r>
            <a:br>
              <a:rPr lang="en-GB" sz="1100" b="1" i="1" u="sng">
                <a:ea typeface="+mj-lt"/>
                <a:cs typeface="+mj-lt"/>
              </a:rPr>
            </a:br>
            <a:r>
              <a:rPr lang="en-GB" sz="1100" b="1" i="1" u="sng">
                <a:ea typeface="+mj-lt"/>
                <a:cs typeface="+mj-lt"/>
              </a:rPr>
              <a:t>Feel each decision that you make</a:t>
            </a:r>
            <a:br>
              <a:rPr lang="en-GB" sz="1100" b="1" i="1" u="sng">
                <a:ea typeface="+mj-lt"/>
                <a:cs typeface="+mj-lt"/>
              </a:rPr>
            </a:br>
            <a:r>
              <a:rPr lang="en-GB" sz="1100" b="1" i="1" u="sng">
                <a:ea typeface="+mj-lt"/>
                <a:cs typeface="+mj-lt"/>
              </a:rPr>
              <a:t>Make it, hold it</a:t>
            </a:r>
            <a:br>
              <a:rPr lang="en-GB" sz="1100" b="1" i="1" u="sng">
                <a:ea typeface="+mj-lt"/>
                <a:cs typeface="+mj-lt"/>
              </a:rPr>
            </a:br>
            <a:r>
              <a:rPr lang="en-GB" sz="1100" b="1" u="sng">
                <a:ea typeface="+mj-lt"/>
                <a:cs typeface="+mj-lt"/>
              </a:rPr>
              <a:t>Hold your own</a:t>
            </a:r>
            <a:br>
              <a:rPr lang="en-GB" sz="1100">
                <a:ea typeface="+mj-lt"/>
                <a:cs typeface="+mj-lt"/>
              </a:rPr>
            </a:br>
            <a:r>
              <a:rPr lang="en-GB" sz="1100">
                <a:ea typeface="+mj-lt"/>
                <a:cs typeface="+mj-lt"/>
              </a:rPr>
              <a:t>Hold your lovers</a:t>
            </a:r>
            <a:br>
              <a:rPr lang="en-GB" sz="1100">
                <a:ea typeface="+mj-lt"/>
                <a:cs typeface="+mj-lt"/>
              </a:rPr>
            </a:br>
            <a:r>
              <a:rPr lang="en-GB" sz="1100">
                <a:ea typeface="+mj-lt"/>
                <a:cs typeface="+mj-lt"/>
              </a:rPr>
              <a:t>Hold their hands</a:t>
            </a:r>
            <a:br>
              <a:rPr lang="en-GB" sz="1100">
                <a:ea typeface="+mj-lt"/>
                <a:cs typeface="+mj-lt"/>
              </a:rPr>
            </a:br>
            <a:r>
              <a:rPr lang="en-GB" sz="1100">
                <a:ea typeface="+mj-lt"/>
                <a:cs typeface="+mj-lt"/>
              </a:rPr>
              <a:t>Hold their breasts in your hands like your hands were their bra</a:t>
            </a:r>
            <a:br>
              <a:rPr lang="en-GB" sz="1100">
                <a:ea typeface="+mj-lt"/>
                <a:cs typeface="+mj-lt"/>
              </a:rPr>
            </a:br>
            <a:r>
              <a:rPr lang="en-GB" sz="1100">
                <a:ea typeface="+mj-lt"/>
                <a:cs typeface="+mj-lt"/>
              </a:rPr>
              <a:t>Hold their face in your palms like a prayer</a:t>
            </a:r>
            <a:br>
              <a:rPr lang="en-GB" sz="1100">
                <a:ea typeface="+mj-lt"/>
                <a:cs typeface="+mj-lt"/>
              </a:rPr>
            </a:br>
            <a:r>
              <a:rPr lang="en-GB" sz="1100">
                <a:ea typeface="+mj-lt"/>
                <a:cs typeface="+mj-lt"/>
              </a:rPr>
              <a:t>Hold them all night, feel them hold back</a:t>
            </a:r>
            <a:br>
              <a:rPr lang="en-GB" sz="1100">
                <a:ea typeface="+mj-lt"/>
                <a:cs typeface="+mj-lt"/>
              </a:rPr>
            </a:br>
            <a:r>
              <a:rPr lang="en-GB" sz="1100">
                <a:ea typeface="+mj-lt"/>
                <a:cs typeface="+mj-lt"/>
              </a:rPr>
              <a:t>Don't hold back</a:t>
            </a:r>
            <a:br>
              <a:rPr lang="en-GB" sz="1100">
                <a:ea typeface="+mj-lt"/>
                <a:cs typeface="+mj-lt"/>
              </a:rPr>
            </a:br>
            <a:r>
              <a:rPr lang="en-GB" sz="1100">
                <a:ea typeface="+mj-lt"/>
                <a:cs typeface="+mj-lt"/>
              </a:rPr>
              <a:t>Hold your own</a:t>
            </a:r>
            <a:br>
              <a:rPr lang="en-GB" sz="1100">
                <a:ea typeface="+mj-lt"/>
                <a:cs typeface="+mj-lt"/>
              </a:rPr>
            </a:br>
            <a:r>
              <a:rPr lang="en-GB" sz="1100" b="1" u="sng">
                <a:ea typeface="+mj-lt"/>
                <a:cs typeface="+mj-lt"/>
              </a:rPr>
              <a:t>Every pain</a:t>
            </a:r>
            <a:br>
              <a:rPr lang="en-GB" sz="1100" b="1" u="sng">
                <a:ea typeface="+mj-lt"/>
                <a:cs typeface="+mj-lt"/>
              </a:rPr>
            </a:br>
            <a:r>
              <a:rPr lang="en-GB" sz="1100" b="1" u="sng">
                <a:ea typeface="+mj-lt"/>
                <a:cs typeface="+mj-lt"/>
              </a:rPr>
              <a:t>Every grievance</a:t>
            </a:r>
            <a:br>
              <a:rPr lang="en-GB" sz="1100" b="1" u="sng">
                <a:ea typeface="+mj-lt"/>
                <a:cs typeface="+mj-lt"/>
              </a:rPr>
            </a:br>
            <a:r>
              <a:rPr lang="en-GB" sz="1100" b="1" u="sng">
                <a:ea typeface="+mj-lt"/>
                <a:cs typeface="+mj-lt"/>
              </a:rPr>
              <a:t>Every stab of shame</a:t>
            </a:r>
            <a:br>
              <a:rPr lang="en-GB" sz="1100" b="1" u="sng">
                <a:ea typeface="+mj-lt"/>
                <a:cs typeface="+mj-lt"/>
              </a:rPr>
            </a:br>
            <a:r>
              <a:rPr lang="en-GB" sz="1100" b="1" u="sng">
                <a:ea typeface="+mj-lt"/>
                <a:cs typeface="+mj-lt"/>
              </a:rPr>
              <a:t>Every day spent with a demon in your brain giving chase</a:t>
            </a:r>
            <a:br>
              <a:rPr lang="en-GB" sz="1100" b="1" u="sng">
                <a:ea typeface="+mj-lt"/>
                <a:cs typeface="+mj-lt"/>
              </a:rPr>
            </a:br>
            <a:r>
              <a:rPr lang="en-GB" sz="1100" b="1" u="sng">
                <a:ea typeface="+mj-lt"/>
                <a:cs typeface="+mj-lt"/>
              </a:rPr>
              <a:t>Hold it</a:t>
            </a:r>
            <a:br>
              <a:rPr lang="en-GB" sz="1100">
                <a:ea typeface="+mj-lt"/>
                <a:cs typeface="+mj-lt"/>
              </a:rPr>
            </a:br>
            <a:endParaRPr lang="en-GB"/>
          </a:p>
        </p:txBody>
      </p:sp>
      <p:sp>
        <p:nvSpPr>
          <p:cNvPr id="4" name="TextBox 3">
            <a:extLst>
              <a:ext uri="{FF2B5EF4-FFF2-40B4-BE49-F238E27FC236}">
                <a16:creationId xmlns:a16="http://schemas.microsoft.com/office/drawing/2014/main" id="{3C0EF6AE-5CCD-4B9A-B394-1EFB76B27984}"/>
              </a:ext>
            </a:extLst>
          </p:cNvPr>
          <p:cNvSpPr txBox="1"/>
          <p:nvPr/>
        </p:nvSpPr>
        <p:spPr>
          <a:xfrm>
            <a:off x="5765800" y="1206500"/>
            <a:ext cx="59436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t>Know the wolves that hunt you</a:t>
            </a:r>
            <a:br>
              <a:rPr lang="en-GB" sz="1100" b="1" u="sng" dirty="0"/>
            </a:br>
            <a:r>
              <a:rPr lang="en-GB" sz="1100" b="1" u="sng" dirty="0"/>
              <a:t>In time, they will be the dogs that bring your slippers</a:t>
            </a:r>
            <a:br>
              <a:rPr lang="en-GB" sz="1100" b="1" u="sng" dirty="0"/>
            </a:br>
            <a:r>
              <a:rPr lang="en-GB" sz="1100" b="1" u="sng" dirty="0"/>
              <a:t>Love them right and you will feel them kiss you when they come to bite</a:t>
            </a:r>
            <a:br>
              <a:rPr lang="en-GB" sz="1100" b="1" u="sng" dirty="0"/>
            </a:br>
            <a:r>
              <a:rPr lang="en-GB" sz="1100" b="1" u="sng" dirty="0"/>
              <a:t>Hot snouts digging out your cuddles with their bloody muzzles</a:t>
            </a:r>
            <a:br>
              <a:rPr lang="en-GB" sz="1100" dirty="0"/>
            </a:br>
            <a:r>
              <a:rPr lang="en-GB" sz="1100" dirty="0"/>
              <a:t>Hold</a:t>
            </a:r>
            <a:br>
              <a:rPr lang="en-GB" sz="1100" dirty="0"/>
            </a:br>
            <a:r>
              <a:rPr lang="en-GB" sz="1100" dirty="0"/>
              <a:t>Nothing you can buy will ever make you more whole</a:t>
            </a:r>
            <a:br>
              <a:rPr lang="en-GB" sz="1100" dirty="0"/>
            </a:br>
            <a:r>
              <a:rPr lang="en-GB" sz="1100" dirty="0"/>
              <a:t>This whole thing thrives on us feeling always incomplete</a:t>
            </a:r>
            <a:br>
              <a:rPr lang="en-GB" sz="1100" dirty="0"/>
            </a:br>
            <a:r>
              <a:rPr lang="en-GB" sz="1100" dirty="0"/>
              <a:t>And it is why we will search for happiness in whatever thing it is we crave in the moment</a:t>
            </a:r>
            <a:br>
              <a:rPr lang="en-GB" sz="1100" dirty="0"/>
            </a:br>
            <a:r>
              <a:rPr lang="en-GB" sz="1100" dirty="0"/>
              <a:t>And it is why we can never really find it there</a:t>
            </a:r>
            <a:br>
              <a:rPr lang="en-GB" sz="1100" dirty="0"/>
            </a:br>
            <a:r>
              <a:rPr lang="en-GB" sz="1100" dirty="0"/>
              <a:t>It is why you will sit there with the lover that you fought for</a:t>
            </a:r>
            <a:br>
              <a:rPr lang="en-GB" sz="1100" dirty="0"/>
            </a:br>
            <a:r>
              <a:rPr lang="en-GB" sz="1100" dirty="0"/>
              <a:t>In the car you sweated years to buy</a:t>
            </a:r>
            <a:br>
              <a:rPr lang="en-GB" sz="1100" dirty="0"/>
            </a:br>
            <a:r>
              <a:rPr lang="en-GB" sz="1100" dirty="0"/>
              <a:t>Wearing the ring you dreamed of all your life</a:t>
            </a:r>
            <a:br>
              <a:rPr lang="en-GB" sz="1100" dirty="0"/>
            </a:br>
            <a:r>
              <a:rPr lang="en-GB" sz="1100" dirty="0"/>
              <a:t>And some part of you will still be unsure that this is what you really want</a:t>
            </a:r>
            <a:br>
              <a:rPr lang="en-GB" sz="1100" dirty="0"/>
            </a:br>
            <a:r>
              <a:rPr lang="en-GB" sz="1100" dirty="0"/>
              <a:t>Stop craving</a:t>
            </a:r>
            <a:br>
              <a:rPr lang="en-GB" sz="1100" dirty="0"/>
            </a:br>
            <a:r>
              <a:rPr lang="en-GB" sz="1100" dirty="0"/>
              <a:t>Hold your own</a:t>
            </a:r>
            <a:br>
              <a:rPr lang="en-GB" sz="1100" dirty="0"/>
            </a:br>
            <a:r>
              <a:rPr lang="en-GB" sz="1100" b="1" u="sng" dirty="0"/>
              <a:t>But if you're satisfied with where you're at, with who you are</a:t>
            </a:r>
            <a:br>
              <a:rPr lang="en-GB" sz="1100" b="1" u="sng" dirty="0"/>
            </a:br>
            <a:r>
              <a:rPr lang="en-GB" sz="1100" b="1" u="sng" dirty="0"/>
              <a:t>You won't need to buy new make-up or new outfits or new pots and pans</a:t>
            </a:r>
            <a:br>
              <a:rPr lang="en-GB" sz="1100" b="1" u="sng" dirty="0"/>
            </a:br>
            <a:r>
              <a:rPr lang="en-GB" sz="1100" b="1" u="sng" dirty="0"/>
              <a:t>To cook new exciting recipes for new exciting people</a:t>
            </a:r>
            <a:br>
              <a:rPr lang="en-GB" sz="1100" b="1" u="sng" dirty="0"/>
            </a:br>
            <a:r>
              <a:rPr lang="en-GB" sz="1100" b="1" u="sng" dirty="0"/>
              <a:t>To make yourself feel like the new exciting person you think you're supposed to be</a:t>
            </a:r>
            <a:br>
              <a:rPr lang="en-GB" sz="1100" dirty="0"/>
            </a:br>
            <a:r>
              <a:rPr lang="en-GB" sz="1100" dirty="0"/>
              <a:t>Happiness, the brand, is not happiness</a:t>
            </a:r>
            <a:br>
              <a:rPr lang="en-GB" sz="1100" dirty="0"/>
            </a:br>
            <a:r>
              <a:rPr lang="en-GB" sz="1100" dirty="0"/>
              <a:t>We are smarter than they think we are</a:t>
            </a:r>
            <a:br>
              <a:rPr lang="en-GB" sz="1100" dirty="0"/>
            </a:br>
            <a:r>
              <a:rPr lang="en-GB" sz="1100" dirty="0"/>
              <a:t>They take us all for idiots, but that's their problem</a:t>
            </a:r>
            <a:br>
              <a:rPr lang="en-GB" sz="1100" dirty="0"/>
            </a:br>
            <a:r>
              <a:rPr lang="en-GB" sz="1100" dirty="0"/>
              <a:t>When we behave like idiots, it becomes our problem</a:t>
            </a:r>
            <a:br>
              <a:rPr lang="en-GB" sz="1100" dirty="0"/>
            </a:br>
            <a:r>
              <a:rPr lang="en-GB" sz="1100" dirty="0"/>
              <a:t>So, hold your own</a:t>
            </a:r>
            <a:br>
              <a:rPr lang="en-GB" sz="1100" dirty="0"/>
            </a:br>
            <a:r>
              <a:rPr lang="en-GB" sz="1100" b="1" u="sng" dirty="0"/>
              <a:t>Breathe deep on a freezing beach</a:t>
            </a:r>
            <a:br>
              <a:rPr lang="en-GB" sz="1100" b="1" u="sng" dirty="0"/>
            </a:br>
            <a:r>
              <a:rPr lang="en-GB" sz="1100" b="1" u="sng" dirty="0"/>
              <a:t>Taste the salt of friendship</a:t>
            </a:r>
            <a:br>
              <a:rPr lang="en-GB" sz="1100" b="1" u="sng" dirty="0"/>
            </a:br>
            <a:r>
              <a:rPr lang="en-GB" sz="1100" b="1" u="sng" dirty="0"/>
              <a:t>Notice the movement of a stranger</a:t>
            </a:r>
            <a:br>
              <a:rPr lang="en-GB" sz="1100" b="1" u="sng" dirty="0"/>
            </a:br>
            <a:r>
              <a:rPr lang="en-GB" sz="1100" b="1" u="sng" dirty="0"/>
              <a:t>Hold your own</a:t>
            </a:r>
            <a:br>
              <a:rPr lang="en-GB" sz="1100" b="1" u="sng" dirty="0"/>
            </a:br>
            <a:r>
              <a:rPr lang="en-GB" sz="1100" b="1" u="sng" dirty="0"/>
              <a:t>And let it be</a:t>
            </a:r>
            <a:br>
              <a:rPr lang="en-GB" sz="1100" b="1" u="sng" dirty="0"/>
            </a:br>
            <a:r>
              <a:rPr lang="en-GB" sz="1100" b="1" u="sng" dirty="0"/>
              <a:t>Catching</a:t>
            </a:r>
          </a:p>
        </p:txBody>
      </p:sp>
    </p:spTree>
    <p:extLst>
      <p:ext uri="{BB962C8B-B14F-4D97-AF65-F5344CB8AC3E}">
        <p14:creationId xmlns:p14="http://schemas.microsoft.com/office/powerpoint/2010/main" val="140304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040-5B71-4C1E-9756-31D66BEA3737}"/>
              </a:ext>
            </a:extLst>
          </p:cNvPr>
          <p:cNvSpPr>
            <a:spLocks noGrp="1"/>
          </p:cNvSpPr>
          <p:nvPr>
            <p:ph type="title"/>
          </p:nvPr>
        </p:nvSpPr>
        <p:spPr/>
        <p:txBody>
          <a:bodyPr/>
          <a:lstStyle/>
          <a:p>
            <a:r>
              <a:rPr lang="en-GB" i="1"/>
              <a:t>"Hold Your Own"</a:t>
            </a:r>
            <a:endParaRPr lang="en-US"/>
          </a:p>
        </p:txBody>
      </p:sp>
      <p:sp>
        <p:nvSpPr>
          <p:cNvPr id="3" name="Content Placeholder 2">
            <a:extLst>
              <a:ext uri="{FF2B5EF4-FFF2-40B4-BE49-F238E27FC236}">
                <a16:creationId xmlns:a16="http://schemas.microsoft.com/office/drawing/2014/main" id="{7E05F745-E630-4522-B927-ED657D4879BF}"/>
              </a:ext>
            </a:extLst>
          </p:cNvPr>
          <p:cNvSpPr>
            <a:spLocks noGrp="1"/>
          </p:cNvSpPr>
          <p:nvPr>
            <p:ph idx="1"/>
          </p:nvPr>
        </p:nvSpPr>
        <p:spPr>
          <a:xfrm>
            <a:off x="836612" y="1354418"/>
            <a:ext cx="10622941" cy="4893981"/>
          </a:xfrm>
        </p:spPr>
        <p:txBody>
          <a:bodyPr vert="horz" lIns="91440" tIns="45720" rIns="91440" bIns="45720" rtlCol="0" anchor="t">
            <a:noAutofit/>
          </a:bodyPr>
          <a:lstStyle/>
          <a:p>
            <a:pPr>
              <a:lnSpc>
                <a:spcPct val="90000"/>
              </a:lnSpc>
            </a:pPr>
            <a:r>
              <a:rPr lang="en-GB" sz="1400" dirty="0">
                <a:ea typeface="+mj-lt"/>
                <a:cs typeface="+mj-lt"/>
              </a:rPr>
              <a:t>In</a:t>
            </a:r>
            <a:r>
              <a:rPr lang="en-GB" sz="1400" dirty="0"/>
              <a:t> the last session, I referred to myself as a 'cardboard cut-out' after a listening exercise (reflection-in-action) where my colleague had a 'light-bulb' moment when talking. I reflected back-on-action (Schön, 1991) to consider why I chose this metaphor. </a:t>
            </a:r>
            <a:r>
              <a:rPr lang="en-GB" sz="1400" dirty="0">
                <a:ea typeface="+mj-lt"/>
                <a:cs typeface="+mj-lt"/>
              </a:rPr>
              <a:t>This made me question my systemic influences of being a valued professional. </a:t>
            </a:r>
            <a:endParaRPr lang="en-US" sz="1400">
              <a:ea typeface="+mj-lt"/>
              <a:cs typeface="+mj-lt"/>
            </a:endParaRPr>
          </a:p>
          <a:p>
            <a:pPr>
              <a:lnSpc>
                <a:spcPct val="90000"/>
              </a:lnSpc>
              <a:buClr>
                <a:srgbClr val="8AD0D6"/>
              </a:buClr>
            </a:pPr>
            <a:r>
              <a:rPr lang="en-GB" sz="1400" dirty="0"/>
              <a:t> Not only do I enjoy the role but clearly, I need to be seen by others as 'useful' and need to resist the need to feed my ego. I have reflected on this desire as being due to systemic influences.</a:t>
            </a:r>
            <a:endParaRPr lang="en-US" sz="1400">
              <a:ea typeface="+mj-lt"/>
              <a:cs typeface="+mj-lt"/>
            </a:endParaRPr>
          </a:p>
          <a:p>
            <a:pPr>
              <a:lnSpc>
                <a:spcPct val="90000"/>
              </a:lnSpc>
              <a:buClr>
                <a:srgbClr val="8AD0D6"/>
              </a:buClr>
            </a:pPr>
            <a:r>
              <a:rPr lang="en-US" sz="1400" dirty="0"/>
              <a:t>Garvey et al. (2014) refer to being:</a:t>
            </a:r>
            <a:endParaRPr lang="en-US" sz="1400">
              <a:ea typeface="+mj-lt"/>
              <a:cs typeface="+mj-lt"/>
            </a:endParaRPr>
          </a:p>
          <a:p>
            <a:pPr marL="457200" lvl="1" indent="0" algn="ctr">
              <a:lnSpc>
                <a:spcPct val="90000"/>
              </a:lnSpc>
              <a:buClr>
                <a:srgbClr val="8AD0D6"/>
              </a:buClr>
              <a:buNone/>
            </a:pPr>
            <a:r>
              <a:rPr lang="en-US" sz="1400" i="1" dirty="0"/>
              <a:t> "pushed destructively and </a:t>
            </a:r>
            <a:r>
              <a:rPr lang="en-US" sz="1400" i="1" dirty="0" err="1"/>
              <a:t>distortingly</a:t>
            </a:r>
            <a:r>
              <a:rPr lang="en-US" sz="1400" i="1" dirty="0"/>
              <a:t> by obsessive goals and targets in a </a:t>
            </a:r>
          </a:p>
          <a:p>
            <a:pPr marL="457200" lvl="1" indent="0" algn="ctr">
              <a:lnSpc>
                <a:spcPct val="90000"/>
              </a:lnSpc>
              <a:buNone/>
            </a:pPr>
            <a:r>
              <a:rPr lang="en-US" sz="1400" i="1" dirty="0"/>
              <a:t>masculine culture of assertiveness and competitiveness."</a:t>
            </a:r>
            <a:endParaRPr lang="en-US" sz="1400" dirty="0">
              <a:ea typeface="+mj-lt"/>
              <a:cs typeface="+mj-lt"/>
            </a:endParaRPr>
          </a:p>
          <a:p>
            <a:pPr>
              <a:lnSpc>
                <a:spcPct val="90000"/>
              </a:lnSpc>
              <a:buClr>
                <a:srgbClr val="8AD0D6"/>
              </a:buClr>
            </a:pPr>
            <a:r>
              <a:rPr lang="en-US" sz="1400" dirty="0"/>
              <a:t>In fact even when choosing this course, my mother initiated two conversations questioning  why  I wasn't choosing to study a Doctorate in Educational Psychology instead of the Masters in Counselling and Psychotherapy.</a:t>
            </a:r>
            <a:endParaRPr lang="en-US" sz="1400" dirty="0">
              <a:ea typeface="+mj-lt"/>
              <a:cs typeface="+mj-lt"/>
            </a:endParaRPr>
          </a:p>
          <a:p>
            <a:pPr>
              <a:lnSpc>
                <a:spcPct val="90000"/>
              </a:lnSpc>
              <a:buClr>
                <a:srgbClr val="8AD0D6"/>
              </a:buClr>
            </a:pPr>
            <a:r>
              <a:rPr lang="en-GB" sz="1400" dirty="0"/>
              <a:t>When reflecting on my systemic influences and as a middle child, I was very much left to my own devices emotionally and was expected to be self-sufficient, choose a worthy career, be useful and pick a profession which was challenging and admirable to make my parents proud. </a:t>
            </a:r>
            <a:endParaRPr lang="en-US" sz="1400">
              <a:ea typeface="+mj-lt"/>
              <a:cs typeface="+mj-lt"/>
            </a:endParaRPr>
          </a:p>
          <a:p>
            <a:pPr>
              <a:lnSpc>
                <a:spcPct val="90000"/>
              </a:lnSpc>
              <a:buClr>
                <a:srgbClr val="8AD0D6"/>
              </a:buClr>
            </a:pPr>
            <a:r>
              <a:rPr lang="en-GB" sz="1400" dirty="0"/>
              <a:t>I need to be aware of this  in future. I don’t want my motives to use clients to mirror idealised self objects or to receive admiration and idealisation from others nor do I wish my</a:t>
            </a:r>
            <a:r>
              <a:rPr lang="en-GB" sz="1400" i="1" dirty="0"/>
              <a:t> "narcissism to be iconised' by subservient clients plagued with "self-doubt and low self-esteem." </a:t>
            </a:r>
            <a:r>
              <a:rPr lang="en-GB" sz="1400" dirty="0">
                <a:ea typeface="+mj-lt"/>
                <a:cs typeface="+mj-lt"/>
              </a:rPr>
              <a:t>(Sussman, 1992)</a:t>
            </a:r>
            <a:endParaRPr lang="en-US" sz="1400">
              <a:ea typeface="+mj-lt"/>
              <a:cs typeface="+mj-lt"/>
            </a:endParaRPr>
          </a:p>
          <a:p>
            <a:pPr>
              <a:lnSpc>
                <a:spcPct val="90000"/>
              </a:lnSpc>
              <a:buClr>
                <a:srgbClr val="8AD0D6"/>
              </a:buClr>
            </a:pPr>
            <a:r>
              <a:rPr lang="en-GB" sz="1400" dirty="0">
                <a:ea typeface="+mj-lt"/>
                <a:cs typeface="+mj-lt"/>
              </a:rPr>
              <a:t>Hawkins and Shohet (2008) warn against</a:t>
            </a:r>
            <a:r>
              <a:rPr lang="en-GB" sz="1400" i="1" dirty="0">
                <a:ea typeface="+mj-lt"/>
                <a:cs typeface="+mj-lt"/>
              </a:rPr>
              <a:t> "omnipotent fantasies of changing others or the world, when we cannot change ourselves." </a:t>
            </a:r>
            <a:r>
              <a:rPr lang="en-GB" sz="1400" dirty="0">
                <a:ea typeface="+mj-lt"/>
                <a:cs typeface="+mj-lt"/>
              </a:rPr>
              <a:t> therefore reflecting-on-action has made me more self-aware. My role as a counsellor should very much be focussed on enabling the client to fix themselves not being 'the fixer'.</a:t>
            </a:r>
            <a:endParaRPr lang="en-US" sz="1400" dirty="0">
              <a:ea typeface="+mj-lt"/>
              <a:cs typeface="+mj-lt"/>
            </a:endParaRPr>
          </a:p>
          <a:p>
            <a:pPr>
              <a:lnSpc>
                <a:spcPct val="90000"/>
              </a:lnSpc>
              <a:buClr>
                <a:srgbClr val="8AD0D6"/>
              </a:buClr>
            </a:pPr>
            <a:endParaRPr lang="en-GB" dirty="0">
              <a:ea typeface="+mj-lt"/>
              <a:cs typeface="+mj-lt"/>
            </a:endParaRPr>
          </a:p>
          <a:p>
            <a:pPr>
              <a:lnSpc>
                <a:spcPct val="90000"/>
              </a:lnSpc>
              <a:buClr>
                <a:srgbClr val="8AD0D6"/>
              </a:buClr>
            </a:pPr>
            <a:endParaRPr lang="en-GB" dirty="0">
              <a:ea typeface="+mj-lt"/>
              <a:cs typeface="+mj-lt"/>
            </a:endParaRPr>
          </a:p>
          <a:p>
            <a:pPr>
              <a:buClr>
                <a:srgbClr val="8AD0D6"/>
              </a:buClr>
            </a:pPr>
            <a:endParaRPr lang="en-GB" dirty="0"/>
          </a:p>
        </p:txBody>
      </p:sp>
    </p:spTree>
    <p:extLst>
      <p:ext uri="{BB962C8B-B14F-4D97-AF65-F5344CB8AC3E}">
        <p14:creationId xmlns:p14="http://schemas.microsoft.com/office/powerpoint/2010/main" val="87590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4D4D5-E620-42E9-A3D1-6A3A1432CCE1}"/>
              </a:ext>
            </a:extLst>
          </p:cNvPr>
          <p:cNvSpPr>
            <a:spLocks noGrp="1"/>
          </p:cNvSpPr>
          <p:nvPr>
            <p:ph type="title"/>
          </p:nvPr>
        </p:nvSpPr>
        <p:spPr>
          <a:xfrm>
            <a:off x="306030" y="387966"/>
            <a:ext cx="6302017" cy="1177821"/>
          </a:xfrm>
        </p:spPr>
        <p:txBody>
          <a:bodyPr>
            <a:normAutofit fontScale="90000"/>
          </a:bodyPr>
          <a:lstStyle/>
          <a:p>
            <a:pPr>
              <a:lnSpc>
                <a:spcPct val="90000"/>
              </a:lnSpc>
            </a:pPr>
            <a:r>
              <a:rPr lang="en-GB" sz="2400" i="1" dirty="0">
                <a:solidFill>
                  <a:srgbClr val="EBEBEB"/>
                </a:solidFill>
              </a:rPr>
              <a:t>"When all there is </a:t>
            </a:r>
            <a:br>
              <a:rPr lang="en-GB" sz="2400" i="1" dirty="0"/>
            </a:br>
            <a:r>
              <a:rPr lang="en-GB" sz="2400" i="1" dirty="0">
                <a:solidFill>
                  <a:srgbClr val="EBEBEB"/>
                </a:solidFill>
              </a:rPr>
              <a:t>Is knowing that you feel what you are feeling</a:t>
            </a:r>
            <a:br>
              <a:rPr lang="en-GB" sz="2400" i="1" dirty="0"/>
            </a:br>
            <a:r>
              <a:rPr lang="en-GB" sz="2400" i="1" dirty="0">
                <a:solidFill>
                  <a:srgbClr val="EBEBEB"/>
                </a:solidFill>
              </a:rPr>
              <a:t>Hold your own"</a:t>
            </a:r>
            <a:br>
              <a:rPr lang="en-GB" sz="1700" i="1" dirty="0"/>
            </a:br>
            <a:br>
              <a:rPr lang="en-GB" sz="1700" i="1" dirty="0"/>
            </a:br>
            <a:br>
              <a:rPr lang="en-GB" sz="1700" i="1" dirty="0"/>
            </a:br>
            <a:endParaRPr lang="en-GB" sz="1700">
              <a:solidFill>
                <a:srgbClr val="EBEBEB"/>
              </a:solidFill>
            </a:endParaRPr>
          </a:p>
        </p:txBody>
      </p:sp>
      <p:sp>
        <p:nvSpPr>
          <p:cNvPr id="21"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3" name="Freeform: Shape 22">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 schematic&#10;&#10;Description automatically generated">
            <a:extLst>
              <a:ext uri="{FF2B5EF4-FFF2-40B4-BE49-F238E27FC236}">
                <a16:creationId xmlns:a16="http://schemas.microsoft.com/office/drawing/2014/main" id="{45A8FB24-3944-4364-9B29-6191D841DCAD}"/>
              </a:ext>
            </a:extLst>
          </p:cNvPr>
          <p:cNvPicPr>
            <a:picLocks noChangeAspect="1"/>
          </p:cNvPicPr>
          <p:nvPr/>
        </p:nvPicPr>
        <p:blipFill>
          <a:blip r:embed="rId2"/>
          <a:stretch>
            <a:fillRect/>
          </a:stretch>
        </p:blipFill>
        <p:spPr>
          <a:xfrm>
            <a:off x="7119242" y="971246"/>
            <a:ext cx="2176739" cy="1575404"/>
          </a:xfrm>
          <a:prstGeom prst="rect">
            <a:avLst/>
          </a:prstGeom>
          <a:effectLst/>
        </p:spPr>
      </p:pic>
      <p:sp>
        <p:nvSpPr>
          <p:cNvPr id="25" name="Rectangle 24">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5000464-A01E-4983-88EB-F85CC4BAADB2}"/>
              </a:ext>
            </a:extLst>
          </p:cNvPr>
          <p:cNvSpPr>
            <a:spLocks noGrp="1"/>
          </p:cNvSpPr>
          <p:nvPr>
            <p:ph idx="1"/>
          </p:nvPr>
        </p:nvSpPr>
        <p:spPr>
          <a:xfrm>
            <a:off x="331431" y="1549400"/>
            <a:ext cx="6340116" cy="4674419"/>
          </a:xfrm>
        </p:spPr>
        <p:txBody>
          <a:bodyPr vert="horz" lIns="91440" tIns="45720" rIns="91440" bIns="45720" rtlCol="0" anchor="t">
            <a:normAutofit fontScale="92500" lnSpcReduction="20000"/>
          </a:bodyPr>
          <a:lstStyle/>
          <a:p>
            <a:pPr marL="0" indent="0">
              <a:lnSpc>
                <a:spcPct val="90000"/>
              </a:lnSpc>
              <a:buNone/>
            </a:pPr>
            <a:r>
              <a:rPr lang="en-GB" sz="1700" dirty="0">
                <a:solidFill>
                  <a:srgbClr val="FFFFFF"/>
                </a:solidFill>
              </a:rPr>
              <a:t>Some simple models of reflection include:</a:t>
            </a:r>
          </a:p>
          <a:p>
            <a:pPr>
              <a:lnSpc>
                <a:spcPct val="90000"/>
              </a:lnSpc>
            </a:pPr>
            <a:r>
              <a:rPr lang="en-GB" sz="1700" dirty="0">
                <a:solidFill>
                  <a:srgbClr val="FFFFFF"/>
                </a:solidFill>
              </a:rPr>
              <a:t>Rolfe et al.  (2001) framework: What? So what? Now What</a:t>
            </a:r>
            <a:endParaRPr lang="en-GB" sz="1700" dirty="0">
              <a:solidFill>
                <a:srgbClr val="000000"/>
              </a:solidFill>
            </a:endParaRPr>
          </a:p>
          <a:p>
            <a:pPr>
              <a:lnSpc>
                <a:spcPct val="90000"/>
              </a:lnSpc>
              <a:buClr>
                <a:srgbClr val="F7F7F7"/>
              </a:buClr>
            </a:pPr>
            <a:r>
              <a:rPr lang="en-GB" sz="1700" dirty="0">
                <a:solidFill>
                  <a:srgbClr val="FFFFFF"/>
                </a:solidFill>
              </a:rPr>
              <a:t>Driscoll's Model of Structured Reflection (2007) </a:t>
            </a:r>
            <a:endParaRPr lang="en-GB" sz="1700" dirty="0">
              <a:solidFill>
                <a:srgbClr val="000000"/>
              </a:solidFill>
              <a:ea typeface="+mj-lt"/>
              <a:cs typeface="+mj-lt"/>
            </a:endParaRPr>
          </a:p>
          <a:p>
            <a:pPr>
              <a:lnSpc>
                <a:spcPct val="90000"/>
              </a:lnSpc>
              <a:buClr>
                <a:srgbClr val="F7F7F7"/>
              </a:buClr>
            </a:pPr>
            <a:r>
              <a:rPr lang="en-GB" sz="1700" dirty="0">
                <a:solidFill>
                  <a:srgbClr val="FFFFFF"/>
                </a:solidFill>
                <a:ea typeface="+mj-lt"/>
                <a:cs typeface="+mj-lt"/>
              </a:rPr>
              <a:t>Jasper's ERA framework (2013) from Experience to Reflection to Action.</a:t>
            </a:r>
            <a:endParaRPr lang="en-GB" sz="1700">
              <a:ea typeface="+mj-lt"/>
              <a:cs typeface="+mj-lt"/>
            </a:endParaRPr>
          </a:p>
          <a:p>
            <a:pPr marL="285750" indent="-285750">
              <a:lnSpc>
                <a:spcPct val="90000"/>
              </a:lnSpc>
              <a:buClr>
                <a:srgbClr val="F7F7F7"/>
              </a:buClr>
            </a:pPr>
            <a:r>
              <a:rPr lang="en-GB" sz="1700" dirty="0">
                <a:solidFill>
                  <a:srgbClr val="FFFFFF"/>
                </a:solidFill>
              </a:rPr>
              <a:t>These simple cycles allow me to reflect on one specific event </a:t>
            </a:r>
          </a:p>
          <a:p>
            <a:pPr>
              <a:lnSpc>
                <a:spcPct val="90000"/>
              </a:lnSpc>
              <a:buClr>
                <a:srgbClr val="F7F7F7"/>
              </a:buClr>
              <a:buAutoNum type="arabicPeriod"/>
            </a:pPr>
            <a:r>
              <a:rPr lang="en-GB" sz="1700" dirty="0">
                <a:solidFill>
                  <a:srgbClr val="FFFFFF"/>
                </a:solidFill>
              </a:rPr>
              <a:t>calling myself a card-board cut-out. </a:t>
            </a:r>
          </a:p>
          <a:p>
            <a:pPr>
              <a:lnSpc>
                <a:spcPct val="90000"/>
              </a:lnSpc>
              <a:buClr>
                <a:srgbClr val="F7F7F7"/>
              </a:buClr>
              <a:buAutoNum type="arabicPeriod"/>
            </a:pPr>
            <a:r>
              <a:rPr lang="en-GB" sz="1700" dirty="0">
                <a:solidFill>
                  <a:srgbClr val="FFFFFF"/>
                </a:solidFill>
              </a:rPr>
              <a:t>I felt like I wasn't useful / not challenged / is this too easy?</a:t>
            </a:r>
          </a:p>
          <a:p>
            <a:pPr>
              <a:lnSpc>
                <a:spcPct val="90000"/>
              </a:lnSpc>
              <a:buClr>
                <a:srgbClr val="F7F7F7"/>
              </a:buClr>
              <a:buAutoNum type="arabicPeriod"/>
            </a:pPr>
            <a:r>
              <a:rPr lang="en-GB" sz="1700" dirty="0">
                <a:solidFill>
                  <a:srgbClr val="FFFFFF"/>
                </a:solidFill>
              </a:rPr>
              <a:t>Valuating and creating the silences and space</a:t>
            </a:r>
          </a:p>
          <a:p>
            <a:pPr marL="0" indent="0">
              <a:lnSpc>
                <a:spcPct val="90000"/>
              </a:lnSpc>
              <a:buNone/>
            </a:pPr>
            <a:r>
              <a:rPr lang="en-GB" sz="1700" dirty="0">
                <a:solidFill>
                  <a:srgbClr val="FFFFFF"/>
                </a:solidFill>
              </a:rPr>
              <a:t>Similarly, Gibb's Reflective Cycle (1988) provides a 6-step cycle for reflection focussing more on feelings. This model is transferable to different events, but all stages require superficial reflection with no requirement for reflexivity to challenge values and learned assumptions. </a:t>
            </a:r>
          </a:p>
          <a:p>
            <a:pPr marL="0" indent="0">
              <a:lnSpc>
                <a:spcPct val="90000"/>
              </a:lnSpc>
              <a:buNone/>
            </a:pPr>
            <a:r>
              <a:rPr lang="en-GB" sz="1700" dirty="0">
                <a:solidFill>
                  <a:srgbClr val="FFFFFF"/>
                </a:solidFill>
              </a:rPr>
              <a:t>These models are used lots in schools to help children resolve problems. They are also used to inform behaviour plans when identifying triggers with future actions. They also help children to reflect on how their actions affect others.</a:t>
            </a:r>
          </a:p>
          <a:p>
            <a:pPr marL="0" indent="0">
              <a:lnSpc>
                <a:spcPct val="90000"/>
              </a:lnSpc>
              <a:buNone/>
            </a:pPr>
            <a:endParaRPr lang="en-GB" sz="1700">
              <a:solidFill>
                <a:srgbClr val="FFFFFF"/>
              </a:solidFill>
            </a:endParaRPr>
          </a:p>
        </p:txBody>
      </p:sp>
      <p:sp>
        <p:nvSpPr>
          <p:cNvPr id="5" name="TextBox 4">
            <a:extLst>
              <a:ext uri="{FF2B5EF4-FFF2-40B4-BE49-F238E27FC236}">
                <a16:creationId xmlns:a16="http://schemas.microsoft.com/office/drawing/2014/main" id="{BBAC9361-C5BF-454B-8569-3B6852A26836}"/>
              </a:ext>
            </a:extLst>
          </p:cNvPr>
          <p:cNvSpPr txBox="1"/>
          <p:nvPr/>
        </p:nvSpPr>
        <p:spPr>
          <a:xfrm>
            <a:off x="7175500" y="2654300"/>
            <a:ext cx="21717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Rolfe et al. (2001); </a:t>
            </a:r>
            <a:endParaRPr lang="en-US"/>
          </a:p>
          <a:p>
            <a:r>
              <a:rPr lang="en-GB"/>
              <a:t>Driscoll (2007)</a:t>
            </a:r>
            <a:endParaRPr lang="en-US"/>
          </a:p>
          <a:p>
            <a:endParaRPr lang="en-GB"/>
          </a:p>
        </p:txBody>
      </p:sp>
      <p:pic>
        <p:nvPicPr>
          <p:cNvPr id="6" name="Picture 6" descr="Diagram&#10;&#10;Description automatically generated">
            <a:extLst>
              <a:ext uri="{FF2B5EF4-FFF2-40B4-BE49-F238E27FC236}">
                <a16:creationId xmlns:a16="http://schemas.microsoft.com/office/drawing/2014/main" id="{6B5A542E-5371-489B-BA33-BC8FB92A2043}"/>
              </a:ext>
            </a:extLst>
          </p:cNvPr>
          <p:cNvPicPr>
            <a:picLocks noChangeAspect="1"/>
          </p:cNvPicPr>
          <p:nvPr/>
        </p:nvPicPr>
        <p:blipFill>
          <a:blip r:embed="rId3"/>
          <a:stretch>
            <a:fillRect/>
          </a:stretch>
        </p:blipFill>
        <p:spPr>
          <a:xfrm>
            <a:off x="9461500" y="1260475"/>
            <a:ext cx="2565400" cy="1441450"/>
          </a:xfrm>
          <a:prstGeom prst="rect">
            <a:avLst/>
          </a:prstGeom>
        </p:spPr>
      </p:pic>
      <p:sp>
        <p:nvSpPr>
          <p:cNvPr id="7" name="TextBox 6">
            <a:extLst>
              <a:ext uri="{FF2B5EF4-FFF2-40B4-BE49-F238E27FC236}">
                <a16:creationId xmlns:a16="http://schemas.microsoft.com/office/drawing/2014/main" id="{A07CCD69-523E-4370-A290-1ECA13CFA3D4}"/>
              </a:ext>
            </a:extLst>
          </p:cNvPr>
          <p:cNvSpPr txBox="1"/>
          <p:nvPr/>
        </p:nvSpPr>
        <p:spPr>
          <a:xfrm>
            <a:off x="9829800" y="2819400"/>
            <a:ext cx="1828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Jasper (2013) </a:t>
            </a:r>
          </a:p>
        </p:txBody>
      </p:sp>
      <p:pic>
        <p:nvPicPr>
          <p:cNvPr id="13" name="Picture 14" descr="Diagram&#10;&#10;Description automatically generated">
            <a:extLst>
              <a:ext uri="{FF2B5EF4-FFF2-40B4-BE49-F238E27FC236}">
                <a16:creationId xmlns:a16="http://schemas.microsoft.com/office/drawing/2014/main" id="{DD5E42DC-34CF-4792-AA3C-5C4A24779189}"/>
              </a:ext>
            </a:extLst>
          </p:cNvPr>
          <p:cNvPicPr>
            <a:picLocks noChangeAspect="1"/>
          </p:cNvPicPr>
          <p:nvPr/>
        </p:nvPicPr>
        <p:blipFill>
          <a:blip r:embed="rId4"/>
          <a:stretch>
            <a:fillRect/>
          </a:stretch>
        </p:blipFill>
        <p:spPr>
          <a:xfrm>
            <a:off x="7899400" y="3378200"/>
            <a:ext cx="3492500" cy="2641600"/>
          </a:xfrm>
          <a:prstGeom prst="rect">
            <a:avLst/>
          </a:prstGeom>
        </p:spPr>
      </p:pic>
      <p:sp>
        <p:nvSpPr>
          <p:cNvPr id="15" name="TextBox 14">
            <a:extLst>
              <a:ext uri="{FF2B5EF4-FFF2-40B4-BE49-F238E27FC236}">
                <a16:creationId xmlns:a16="http://schemas.microsoft.com/office/drawing/2014/main" id="{8AE1BEB5-BB3A-42D8-8628-E566757C501E}"/>
              </a:ext>
            </a:extLst>
          </p:cNvPr>
          <p:cNvSpPr txBox="1"/>
          <p:nvPr/>
        </p:nvSpPr>
        <p:spPr>
          <a:xfrm>
            <a:off x="8915400" y="6045200"/>
            <a:ext cx="2349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Gibbs (1988)</a:t>
            </a:r>
          </a:p>
        </p:txBody>
      </p:sp>
    </p:spTree>
    <p:extLst>
      <p:ext uri="{BB962C8B-B14F-4D97-AF65-F5344CB8AC3E}">
        <p14:creationId xmlns:p14="http://schemas.microsoft.com/office/powerpoint/2010/main" val="412385502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2768E-5BF2-4DC6-9ED2-24C0DC37A120}"/>
              </a:ext>
            </a:extLst>
          </p:cNvPr>
          <p:cNvSpPr>
            <a:spLocks noGrp="1"/>
          </p:cNvSpPr>
          <p:nvPr>
            <p:ph type="title"/>
          </p:nvPr>
        </p:nvSpPr>
        <p:spPr>
          <a:xfrm>
            <a:off x="648930" y="400666"/>
            <a:ext cx="6188190" cy="1063521"/>
          </a:xfrm>
        </p:spPr>
        <p:txBody>
          <a:bodyPr>
            <a:normAutofit/>
          </a:bodyPr>
          <a:lstStyle/>
          <a:p>
            <a:pPr>
              <a:lnSpc>
                <a:spcPct val="90000"/>
              </a:lnSpc>
            </a:pPr>
            <a:r>
              <a:rPr lang="en-GB" sz="3200" b="1" i="1" dirty="0">
                <a:solidFill>
                  <a:srgbClr val="EBEBEB"/>
                </a:solidFill>
                <a:ea typeface="+mj-lt"/>
                <a:cs typeface="+mj-lt"/>
              </a:rPr>
              <a:t>"Ask your hands </a:t>
            </a:r>
            <a:br>
              <a:rPr lang="en-GB" sz="3200" b="1" i="1" dirty="0">
                <a:ea typeface="+mj-lt"/>
                <a:cs typeface="+mj-lt"/>
              </a:rPr>
            </a:br>
            <a:r>
              <a:rPr lang="en-GB" sz="3200" b="1" i="1" dirty="0">
                <a:solidFill>
                  <a:srgbClr val="EBEBEB"/>
                </a:solidFill>
                <a:ea typeface="+mj-lt"/>
                <a:cs typeface="+mj-lt"/>
              </a:rPr>
              <a:t>to know the things they hold"</a:t>
            </a:r>
            <a:endParaRPr lang="en-US" sz="3200" b="1" dirty="0">
              <a:solidFill>
                <a:srgbClr val="EBEBEB"/>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 wall, clothing&#10;&#10;Description automatically generated">
            <a:extLst>
              <a:ext uri="{FF2B5EF4-FFF2-40B4-BE49-F238E27FC236}">
                <a16:creationId xmlns:a16="http://schemas.microsoft.com/office/drawing/2014/main" id="{228D6A99-5359-4AE3-9440-7153F44DF486}"/>
              </a:ext>
            </a:extLst>
          </p:cNvPr>
          <p:cNvPicPr>
            <a:picLocks noChangeAspect="1"/>
          </p:cNvPicPr>
          <p:nvPr/>
        </p:nvPicPr>
        <p:blipFill>
          <a:blip r:embed="rId2"/>
          <a:stretch>
            <a:fillRect/>
          </a:stretch>
        </p:blipFill>
        <p:spPr>
          <a:xfrm>
            <a:off x="7952071" y="1956786"/>
            <a:ext cx="3591810" cy="3084124"/>
          </a:xfrm>
          <a:prstGeom prst="rect">
            <a:avLst/>
          </a:prstGeom>
          <a:effectLst/>
        </p:spPr>
      </p:pic>
      <p:sp>
        <p:nvSpPr>
          <p:cNvPr id="15" name="Rectangle 1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D74D85C-686F-457B-AA84-EC1C2825E1D1}"/>
              </a:ext>
            </a:extLst>
          </p:cNvPr>
          <p:cNvSpPr>
            <a:spLocks noGrp="1"/>
          </p:cNvSpPr>
          <p:nvPr>
            <p:ph idx="1"/>
          </p:nvPr>
        </p:nvSpPr>
        <p:spPr>
          <a:xfrm>
            <a:off x="191730" y="1727200"/>
            <a:ext cx="7115289" cy="4496619"/>
          </a:xfrm>
        </p:spPr>
        <p:txBody>
          <a:bodyPr vert="horz" lIns="91440" tIns="45720" rIns="91440" bIns="45720" rtlCol="0" anchor="t">
            <a:normAutofit lnSpcReduction="10000"/>
          </a:bodyPr>
          <a:lstStyle/>
          <a:p>
            <a:pPr marL="0" indent="0">
              <a:lnSpc>
                <a:spcPct val="90000"/>
              </a:lnSpc>
              <a:buNone/>
            </a:pPr>
            <a:r>
              <a:rPr lang="en-GB" sz="1600" dirty="0">
                <a:solidFill>
                  <a:srgbClr val="FFFFFF"/>
                </a:solidFill>
              </a:rPr>
              <a:t>I have considered the choice of choosing this course:</a:t>
            </a:r>
          </a:p>
          <a:p>
            <a:pPr>
              <a:lnSpc>
                <a:spcPct val="90000"/>
              </a:lnSpc>
              <a:buClr>
                <a:srgbClr val="8AD0D6"/>
              </a:buClr>
            </a:pPr>
            <a:r>
              <a:rPr lang="en-GB" sz="1600" dirty="0">
                <a:solidFill>
                  <a:srgbClr val="FFFFFF"/>
                </a:solidFill>
                <a:ea typeface="+mj-lt"/>
                <a:cs typeface="+mj-lt"/>
              </a:rPr>
              <a:t>Casement (2008) says we should</a:t>
            </a:r>
            <a:r>
              <a:rPr lang="en-GB" sz="1600" b="1" i="1" dirty="0">
                <a:solidFill>
                  <a:srgbClr val="FFFFFF"/>
                </a:solidFill>
                <a:ea typeface="+mj-lt"/>
                <a:cs typeface="+mj-lt"/>
              </a:rPr>
              <a:t> 'listen with both hands'</a:t>
            </a:r>
            <a:r>
              <a:rPr lang="en-GB" sz="1600" dirty="0">
                <a:solidFill>
                  <a:srgbClr val="FFFFFF"/>
                </a:solidFill>
                <a:ea typeface="+mj-lt"/>
                <a:cs typeface="+mj-lt"/>
              </a:rPr>
              <a:t> to encourage a self-critical approach to therapy. This refers to 'hearing' the spoken and unspoken messages. I would like to think that this applies not only to the client but also myself and what I am feeling.</a:t>
            </a:r>
          </a:p>
          <a:p>
            <a:pPr>
              <a:lnSpc>
                <a:spcPct val="90000"/>
              </a:lnSpc>
              <a:buClr>
                <a:srgbClr val="8AD0D6"/>
              </a:buClr>
            </a:pPr>
            <a:r>
              <a:rPr lang="en-GB" sz="1600" dirty="0">
                <a:solidFill>
                  <a:srgbClr val="FFFFFF"/>
                </a:solidFill>
                <a:ea typeface="+mj-lt"/>
                <a:cs typeface="+mj-lt"/>
              </a:rPr>
              <a:t>Bassot's Metaphorical Mirrors (2016), particularly the side view mirrors made me question why I need to be seen as useful; that feedback from others (particularly my parents and systemic influences) validates my worth.  </a:t>
            </a:r>
          </a:p>
          <a:p>
            <a:pPr>
              <a:lnSpc>
                <a:spcPct val="90000"/>
              </a:lnSpc>
              <a:buClr>
                <a:srgbClr val="8AD0D6"/>
              </a:buClr>
            </a:pPr>
            <a:r>
              <a:rPr lang="en-GB" sz="1600" dirty="0">
                <a:solidFill>
                  <a:srgbClr val="FFFFFF"/>
                </a:solidFill>
                <a:ea typeface="+mj-lt"/>
                <a:cs typeface="+mj-lt"/>
              </a:rPr>
              <a:t>Brookfield (2005) encourages more scrutiny by viewing practice through 4 lenses: self, students, colleagues and theory. If I consider the opinions of my parents, this contributes significantly to my metaphor of me as a 'cardboard cut-out' as I saw my role listening as being inanimate.</a:t>
            </a:r>
          </a:p>
          <a:p>
            <a:pPr>
              <a:lnSpc>
                <a:spcPct val="90000"/>
              </a:lnSpc>
              <a:buClr>
                <a:srgbClr val="8AD0D6"/>
              </a:buClr>
            </a:pPr>
            <a:r>
              <a:rPr lang="en-GB" sz="1600" dirty="0">
                <a:solidFill>
                  <a:srgbClr val="FFFFFF"/>
                </a:solidFill>
                <a:ea typeface="+mj-lt"/>
                <a:cs typeface="+mj-lt"/>
              </a:rPr>
              <a:t>In order to get a deeper understanding of myself, I prefer Schon's 'reflection-on-action' as it has taken this understanding of myself deeper as the original reflection became the object of further conscious scrutiny.</a:t>
            </a:r>
          </a:p>
          <a:p>
            <a:pPr>
              <a:lnSpc>
                <a:spcPct val="90000"/>
              </a:lnSpc>
              <a:buClr>
                <a:srgbClr val="8AD0D6"/>
              </a:buClr>
            </a:pPr>
            <a:endParaRPr lang="en-GB" sz="1600">
              <a:solidFill>
                <a:srgbClr val="FFFFFF"/>
              </a:solidFill>
            </a:endParaRPr>
          </a:p>
          <a:p>
            <a:pPr>
              <a:lnSpc>
                <a:spcPct val="90000"/>
              </a:lnSpc>
              <a:buClr>
                <a:srgbClr val="8AD0D6"/>
              </a:buClr>
            </a:pPr>
            <a:endParaRPr lang="en-GB" sz="1600">
              <a:solidFill>
                <a:srgbClr val="FFFFFF"/>
              </a:solidFill>
            </a:endParaRPr>
          </a:p>
          <a:p>
            <a:pPr>
              <a:lnSpc>
                <a:spcPct val="90000"/>
              </a:lnSpc>
              <a:buClr>
                <a:srgbClr val="8AD0D6"/>
              </a:buClr>
            </a:pPr>
            <a:endParaRPr lang="en-GB" sz="1600">
              <a:solidFill>
                <a:srgbClr val="FFFFFF"/>
              </a:solidFill>
            </a:endParaRPr>
          </a:p>
        </p:txBody>
      </p:sp>
    </p:spTree>
    <p:extLst>
      <p:ext uri="{BB962C8B-B14F-4D97-AF65-F5344CB8AC3E}">
        <p14:creationId xmlns:p14="http://schemas.microsoft.com/office/powerpoint/2010/main" val="173150109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68E4-E233-4BEC-8C6D-149EA0CD67E8}"/>
              </a:ext>
            </a:extLst>
          </p:cNvPr>
          <p:cNvSpPr>
            <a:spLocks noGrp="1"/>
          </p:cNvSpPr>
          <p:nvPr>
            <p:ph type="title"/>
          </p:nvPr>
        </p:nvSpPr>
        <p:spPr>
          <a:xfrm>
            <a:off x="648930" y="629266"/>
            <a:ext cx="9252154" cy="1223983"/>
          </a:xfrm>
        </p:spPr>
        <p:txBody>
          <a:bodyPr>
            <a:normAutofit/>
          </a:bodyPr>
          <a:lstStyle/>
          <a:p>
            <a:pPr>
              <a:lnSpc>
                <a:spcPct val="90000"/>
              </a:lnSpc>
            </a:pPr>
            <a:r>
              <a:rPr lang="en-GB" sz="2000" b="1" i="1" dirty="0">
                <a:ea typeface="+mj-lt"/>
                <a:cs typeface="+mj-lt"/>
              </a:rPr>
              <a:t>"Know the wolves that hunt you</a:t>
            </a:r>
            <a:br>
              <a:rPr lang="en-GB" sz="2000" b="1" i="1" dirty="0">
                <a:ea typeface="+mj-lt"/>
                <a:cs typeface="+mj-lt"/>
              </a:rPr>
            </a:br>
            <a:r>
              <a:rPr lang="en-GB" sz="2000" b="1" i="1" dirty="0">
                <a:ea typeface="+mj-lt"/>
                <a:cs typeface="+mj-lt"/>
              </a:rPr>
              <a:t>In time, they will be the dogs that bring your slippers</a:t>
            </a:r>
            <a:br>
              <a:rPr lang="en-GB" sz="2000" b="1" i="1" dirty="0">
                <a:ea typeface="+mj-lt"/>
                <a:cs typeface="+mj-lt"/>
              </a:rPr>
            </a:br>
            <a:r>
              <a:rPr lang="en-GB" sz="2000" b="1" i="1" dirty="0">
                <a:ea typeface="+mj-lt"/>
                <a:cs typeface="+mj-lt"/>
              </a:rPr>
              <a:t>Love them right and you will feel them kiss you when they come to bite</a:t>
            </a:r>
            <a:br>
              <a:rPr lang="en-GB" sz="2000" b="1" i="1" dirty="0">
                <a:ea typeface="+mj-lt"/>
                <a:cs typeface="+mj-lt"/>
              </a:rPr>
            </a:br>
            <a:r>
              <a:rPr lang="en-GB" sz="2000" b="1" i="1" dirty="0">
                <a:ea typeface="+mj-lt"/>
                <a:cs typeface="+mj-lt"/>
              </a:rPr>
              <a:t>Hot snouts digging out your cuddles with their bloody muzzles"</a:t>
            </a:r>
            <a:endParaRPr lang="en-US" sz="2000" b="1" i="1" dirty="0"/>
          </a:p>
        </p:txBody>
      </p:sp>
      <p:sp>
        <p:nvSpPr>
          <p:cNvPr id="3" name="Content Placeholder 2">
            <a:extLst>
              <a:ext uri="{FF2B5EF4-FFF2-40B4-BE49-F238E27FC236}">
                <a16:creationId xmlns:a16="http://schemas.microsoft.com/office/drawing/2014/main" id="{E80663BA-9200-42D5-8B11-4A130E56BD41}"/>
              </a:ext>
            </a:extLst>
          </p:cNvPr>
          <p:cNvSpPr>
            <a:spLocks noGrp="1"/>
          </p:cNvSpPr>
          <p:nvPr>
            <p:ph idx="1"/>
          </p:nvPr>
        </p:nvSpPr>
        <p:spPr>
          <a:xfrm>
            <a:off x="531811" y="2052214"/>
            <a:ext cx="6536894" cy="4196185"/>
          </a:xfrm>
        </p:spPr>
        <p:txBody>
          <a:bodyPr vert="horz" lIns="91440" tIns="45720" rIns="91440" bIns="45720" rtlCol="0" anchor="t">
            <a:noAutofit/>
          </a:bodyPr>
          <a:lstStyle/>
          <a:p>
            <a:pPr>
              <a:lnSpc>
                <a:spcPct val="90000"/>
              </a:lnSpc>
              <a:buClr>
                <a:srgbClr val="8AD0D6"/>
              </a:buClr>
            </a:pPr>
            <a:r>
              <a:rPr lang="en-GB" sz="1700" dirty="0">
                <a:ea typeface="+mj-lt"/>
                <a:cs typeface="+mj-lt"/>
              </a:rPr>
              <a:t>These lyrics imply that we do indeed 'put things into boxes' once we have 'loved them right' or dealt with them.</a:t>
            </a:r>
            <a:endParaRPr lang="en-US" dirty="0"/>
          </a:p>
          <a:p>
            <a:pPr>
              <a:lnSpc>
                <a:spcPct val="90000"/>
              </a:lnSpc>
              <a:buClr>
                <a:srgbClr val="8AD0D6"/>
              </a:buClr>
            </a:pPr>
            <a:r>
              <a:rPr lang="en-GB" sz="1700" dirty="0"/>
              <a:t>Carl Gustav Jung (Dirkx, 1997, 2012) emphasised that transformative learning involves conscious understanding but also deeper and unconscious mental layers.</a:t>
            </a:r>
            <a:endParaRPr lang="en-US"/>
          </a:p>
          <a:p>
            <a:pPr>
              <a:lnSpc>
                <a:spcPct val="90000"/>
              </a:lnSpc>
              <a:buClr>
                <a:srgbClr val="8AD0D6"/>
              </a:buClr>
            </a:pPr>
            <a:r>
              <a:rPr lang="en-GB" sz="1700" dirty="0"/>
              <a:t>David et al., (2013) say that answers put a stop to enquiry but the more pertinent questions take us deeper.</a:t>
            </a:r>
          </a:p>
          <a:p>
            <a:pPr>
              <a:lnSpc>
                <a:spcPct val="90000"/>
              </a:lnSpc>
              <a:buClr>
                <a:srgbClr val="8AD0D6"/>
              </a:buClr>
            </a:pPr>
            <a:r>
              <a:rPr lang="en-GB" sz="1700" dirty="0"/>
              <a:t>I am drawn more to theorists such as Schön whose model of double-looped learning requires deeper reflection. Trial and error, learning from mistakes is </a:t>
            </a:r>
            <a:r>
              <a:rPr lang="en-GB" sz="1700" i="1" dirty="0"/>
              <a:t>'artistry' </a:t>
            </a:r>
            <a:r>
              <a:rPr lang="en-GB" sz="1700" dirty="0"/>
              <a:t>where the reliable map an accurate compass are reflection and reflexivity. </a:t>
            </a:r>
          </a:p>
          <a:p>
            <a:pPr>
              <a:lnSpc>
                <a:spcPct val="90000"/>
              </a:lnSpc>
              <a:buClr>
                <a:srgbClr val="8AD0D6"/>
              </a:buClr>
            </a:pPr>
            <a:r>
              <a:rPr lang="en-GB" sz="1700" dirty="0"/>
              <a:t>"We work and learn in the swampy lowlands" through trial and error, learning from mistakes and their consequences. (Schön 1987)</a:t>
            </a:r>
          </a:p>
          <a:p>
            <a:pPr>
              <a:lnSpc>
                <a:spcPct val="90000"/>
              </a:lnSpc>
              <a:buClr>
                <a:srgbClr val="8AD0D6"/>
              </a:buClr>
            </a:pPr>
            <a:endParaRPr lang="en-GB" sz="1700" dirty="0"/>
          </a:p>
        </p:txBody>
      </p:sp>
      <p:pic>
        <p:nvPicPr>
          <p:cNvPr id="4" name="Picture 4" descr="Diagram&#10;&#10;Description automatically generated">
            <a:extLst>
              <a:ext uri="{FF2B5EF4-FFF2-40B4-BE49-F238E27FC236}">
                <a16:creationId xmlns:a16="http://schemas.microsoft.com/office/drawing/2014/main" id="{8C99BE65-F8F7-4CE4-B2A9-F81677DC2C13}"/>
              </a:ext>
            </a:extLst>
          </p:cNvPr>
          <p:cNvPicPr>
            <a:picLocks noChangeAspect="1"/>
          </p:cNvPicPr>
          <p:nvPr/>
        </p:nvPicPr>
        <p:blipFill>
          <a:blip r:embed="rId3"/>
          <a:stretch>
            <a:fillRect/>
          </a:stretch>
        </p:blipFill>
        <p:spPr>
          <a:xfrm>
            <a:off x="7255255" y="2581328"/>
            <a:ext cx="4745488" cy="2731554"/>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879DBB24-5684-4F10-B382-BDDEB2D33BE6}"/>
              </a:ext>
            </a:extLst>
          </p:cNvPr>
          <p:cNvSpPr txBox="1"/>
          <p:nvPr/>
        </p:nvSpPr>
        <p:spPr>
          <a:xfrm>
            <a:off x="8140700" y="5372100"/>
            <a:ext cx="3086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(Schön and Argyris , 1974)</a:t>
            </a:r>
          </a:p>
        </p:txBody>
      </p:sp>
    </p:spTree>
    <p:extLst>
      <p:ext uri="{BB962C8B-B14F-4D97-AF65-F5344CB8AC3E}">
        <p14:creationId xmlns:p14="http://schemas.microsoft.com/office/powerpoint/2010/main" val="723128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E00DF-8B63-4ADF-8C6F-0C8FCEFE1817}"/>
              </a:ext>
            </a:extLst>
          </p:cNvPr>
          <p:cNvSpPr>
            <a:spLocks noGrp="1"/>
          </p:cNvSpPr>
          <p:nvPr>
            <p:ph type="title"/>
          </p:nvPr>
        </p:nvSpPr>
        <p:spPr>
          <a:xfrm>
            <a:off x="204429" y="387966"/>
            <a:ext cx="7132723" cy="1057787"/>
          </a:xfrm>
        </p:spPr>
        <p:txBody>
          <a:bodyPr>
            <a:normAutofit/>
          </a:bodyPr>
          <a:lstStyle/>
          <a:p>
            <a:pPr>
              <a:lnSpc>
                <a:spcPct val="90000"/>
              </a:lnSpc>
            </a:pPr>
            <a:r>
              <a:rPr lang="en-GB" sz="2600" i="1"/>
              <a:t>"When everything is fluid, </a:t>
            </a:r>
            <a:br>
              <a:rPr lang="en-GB" sz="2600" i="1" dirty="0"/>
            </a:br>
            <a:r>
              <a:rPr lang="en-GB" sz="2600" i="1"/>
              <a:t>Nothing can be known with any certainty"</a:t>
            </a:r>
            <a:endParaRPr lang="en-US" sz="2600" i="1"/>
          </a:p>
        </p:txBody>
      </p:sp>
      <p:pic>
        <p:nvPicPr>
          <p:cNvPr id="4" name="Picture 4" descr="Spiral Vortex Fractal · Free image on Pixabay">
            <a:extLst>
              <a:ext uri="{FF2B5EF4-FFF2-40B4-BE49-F238E27FC236}">
                <a16:creationId xmlns:a16="http://schemas.microsoft.com/office/drawing/2014/main" id="{D87F30D5-85EB-4D18-8571-CE96657E5AB7}"/>
              </a:ext>
            </a:extLst>
          </p:cNvPr>
          <p:cNvPicPr>
            <a:picLocks noChangeAspect="1"/>
          </p:cNvPicPr>
          <p:nvPr/>
        </p:nvPicPr>
        <p:blipFill rotWithShape="1">
          <a:blip r:embed="rId3"/>
          <a:srcRect l="14504" r="14733"/>
          <a:stretch/>
        </p:blipFill>
        <p:spPr>
          <a:xfrm>
            <a:off x="8405039" y="1473201"/>
            <a:ext cx="3151960" cy="43433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D2902B8-29A9-469B-A059-205765503E39}"/>
              </a:ext>
            </a:extLst>
          </p:cNvPr>
          <p:cNvSpPr>
            <a:spLocks noGrp="1"/>
          </p:cNvSpPr>
          <p:nvPr>
            <p:ph idx="1"/>
          </p:nvPr>
        </p:nvSpPr>
        <p:spPr>
          <a:xfrm>
            <a:off x="317500" y="1346201"/>
            <a:ext cx="7503337" cy="4902198"/>
          </a:xfrm>
        </p:spPr>
        <p:txBody>
          <a:bodyPr vert="horz" lIns="91440" tIns="45720" rIns="91440" bIns="45720" rtlCol="0" anchor="t">
            <a:noAutofit/>
          </a:bodyPr>
          <a:lstStyle/>
          <a:p>
            <a:pPr>
              <a:lnSpc>
                <a:spcPct val="90000"/>
              </a:lnSpc>
            </a:pPr>
            <a:r>
              <a:rPr lang="en-GB" sz="1600" i="1" dirty="0">
                <a:ea typeface="+mj-lt"/>
                <a:cs typeface="+mj-lt"/>
              </a:rPr>
              <a:t>"Reflection-in-action can involve sticky moments of indecision. Spontaneous reflection is 'hands on' business rooted in immediacy and the 'heat of practice.'"</a:t>
            </a:r>
            <a:r>
              <a:rPr lang="en-GB" sz="1600" dirty="0">
                <a:ea typeface="+mj-lt"/>
                <a:cs typeface="+mj-lt"/>
              </a:rPr>
              <a:t> (Bleakley, 1999). It was the challenging nature of this role which I enjoyed. </a:t>
            </a:r>
            <a:endParaRPr lang="en-US" sz="1600" dirty="0">
              <a:ea typeface="+mj-lt"/>
              <a:cs typeface="+mj-lt"/>
            </a:endParaRPr>
          </a:p>
          <a:p>
            <a:pPr>
              <a:lnSpc>
                <a:spcPct val="90000"/>
              </a:lnSpc>
              <a:buClr>
                <a:srgbClr val="8AD0D6"/>
              </a:buClr>
            </a:pPr>
            <a:r>
              <a:rPr lang="en-GB" sz="1600" dirty="0">
                <a:ea typeface="+mj-lt"/>
                <a:cs typeface="+mj-lt"/>
              </a:rPr>
              <a:t>I believe that when making spontaneous, reflection-in-action- decisions, that the use of a cycle over-simplifies the information I used to inform decisions in the moment. I believe all of my thinking was reflective but the more I got to know a child, their history and their systemic influences, (after reflection) the better I came at thinking reflexively in the moment. This is what Schon would refer to as 'reflection-in-action'. </a:t>
            </a:r>
            <a:endParaRPr lang="en-GB" sz="1600" dirty="0"/>
          </a:p>
          <a:p>
            <a:pPr>
              <a:lnSpc>
                <a:spcPct val="90000"/>
              </a:lnSpc>
              <a:buClr>
                <a:srgbClr val="8AD0D6"/>
              </a:buClr>
            </a:pPr>
            <a:r>
              <a:rPr lang="en-GB" sz="1600" dirty="0"/>
              <a:t>I would often reflect after the event as to what could lead to me improving my practice, always building the relationship first to build trust. My taking time away to think 'on-action', it became easier to think reflexively whilst 'in action' in the future. I view this process more of a spiral than a cycle as previous knowledge from reflections are </a:t>
            </a:r>
            <a:r>
              <a:rPr lang="en-GB" sz="1600" dirty="0" err="1"/>
              <a:t>usilised</a:t>
            </a:r>
            <a:r>
              <a:rPr lang="en-GB" sz="1600" dirty="0"/>
              <a:t>.</a:t>
            </a:r>
          </a:p>
          <a:p>
            <a:pPr>
              <a:lnSpc>
                <a:spcPct val="90000"/>
              </a:lnSpc>
              <a:buClr>
                <a:srgbClr val="8AD0D6"/>
              </a:buClr>
            </a:pPr>
            <a:r>
              <a:rPr lang="en-GB" sz="1600" dirty="0"/>
              <a:t>King and Best (1998) support this view noting that clinical reasoning becomes increasingly sophisticated with advancing experience and reflection, leading to easily accessed patterns of in-depth knowledge.</a:t>
            </a:r>
          </a:p>
        </p:txBody>
      </p:sp>
    </p:spTree>
    <p:extLst>
      <p:ext uri="{BB962C8B-B14F-4D97-AF65-F5344CB8AC3E}">
        <p14:creationId xmlns:p14="http://schemas.microsoft.com/office/powerpoint/2010/main" val="492630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45158-04B0-4DB2-B20B-F35104FAE74B}"/>
              </a:ext>
            </a:extLst>
          </p:cNvPr>
          <p:cNvSpPr>
            <a:spLocks noGrp="1"/>
          </p:cNvSpPr>
          <p:nvPr>
            <p:ph type="title"/>
          </p:nvPr>
        </p:nvSpPr>
        <p:spPr>
          <a:xfrm>
            <a:off x="648930" y="629266"/>
            <a:ext cx="6188190" cy="1622321"/>
          </a:xfrm>
        </p:spPr>
        <p:txBody>
          <a:bodyPr vert="horz" lIns="91440" tIns="45720" rIns="91440" bIns="45720" rtlCol="0">
            <a:normAutofit/>
          </a:bodyPr>
          <a:lstStyle/>
          <a:p>
            <a:pPr>
              <a:lnSpc>
                <a:spcPct val="90000"/>
              </a:lnSpc>
            </a:pPr>
            <a:r>
              <a:rPr lang="en-GB" sz="2000" b="1" i="1">
                <a:solidFill>
                  <a:srgbClr val="EBEBEB"/>
                </a:solidFill>
              </a:rPr>
              <a:t>"We wish we'd had patience </a:t>
            </a:r>
            <a:br>
              <a:rPr lang="en-GB" sz="2000" b="1" i="1">
                <a:solidFill>
                  <a:srgbClr val="EBEBEB"/>
                </a:solidFill>
              </a:rPr>
            </a:br>
            <a:r>
              <a:rPr lang="en-GB" sz="2000" b="1" i="1">
                <a:solidFill>
                  <a:srgbClr val="EBEBEB"/>
                </a:solidFill>
              </a:rPr>
              <a:t>And given more time to our children</a:t>
            </a:r>
            <a:br>
              <a:rPr lang="en-GB" sz="2000" b="1" i="1">
                <a:solidFill>
                  <a:srgbClr val="EBEBEB"/>
                </a:solidFill>
              </a:rPr>
            </a:br>
            <a:r>
              <a:rPr lang="en-GB" sz="2000" b="1" i="1">
                <a:solidFill>
                  <a:srgbClr val="EBEBEB"/>
                </a:solidFill>
              </a:rPr>
              <a:t>Feel each decision that you make</a:t>
            </a:r>
            <a:br>
              <a:rPr lang="en-GB" sz="2000" b="1" i="1">
                <a:solidFill>
                  <a:srgbClr val="EBEBEB"/>
                </a:solidFill>
              </a:rPr>
            </a:br>
            <a:r>
              <a:rPr lang="en-GB" sz="2000" b="1" i="1">
                <a:solidFill>
                  <a:srgbClr val="EBEBEB"/>
                </a:solidFill>
              </a:rPr>
              <a:t>Make it, hold it</a:t>
            </a:r>
            <a:br>
              <a:rPr lang="en-GB" sz="2000" b="1" i="1">
                <a:solidFill>
                  <a:srgbClr val="EBEBEB"/>
                </a:solidFill>
              </a:rPr>
            </a:br>
            <a:r>
              <a:rPr lang="en-GB" sz="2000" b="1" i="1">
                <a:solidFill>
                  <a:srgbClr val="EBEBEB"/>
                </a:solidFill>
              </a:rPr>
              <a:t>Hold your own"</a:t>
            </a:r>
            <a:endParaRPr lang="en-US" sz="2000" b="1" i="1">
              <a:solidFill>
                <a:srgbClr val="EBEBEB"/>
              </a:solidFill>
            </a:endParaRP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10;&#10;Description automatically generated">
            <a:extLst>
              <a:ext uri="{FF2B5EF4-FFF2-40B4-BE49-F238E27FC236}">
                <a16:creationId xmlns:a16="http://schemas.microsoft.com/office/drawing/2014/main" id="{0C868AE3-1B85-481E-9CC0-E1C2FDBD85E6}"/>
              </a:ext>
            </a:extLst>
          </p:cNvPr>
          <p:cNvPicPr>
            <a:picLocks noChangeAspect="1"/>
          </p:cNvPicPr>
          <p:nvPr/>
        </p:nvPicPr>
        <p:blipFill>
          <a:blip r:embed="rId2"/>
          <a:stretch>
            <a:fillRect/>
          </a:stretch>
        </p:blipFill>
        <p:spPr>
          <a:xfrm>
            <a:off x="7444071" y="1678845"/>
            <a:ext cx="4747510" cy="3551107"/>
          </a:xfrm>
          <a:prstGeom prst="rect">
            <a:avLst/>
          </a:prstGeom>
          <a:effectLst/>
        </p:spPr>
      </p:pic>
      <p:sp>
        <p:nvSpPr>
          <p:cNvPr id="26" name="Rectangle 25">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2CBEA9D-CCBD-4399-BBCE-4D29F0BB964F}"/>
              </a:ext>
            </a:extLst>
          </p:cNvPr>
          <p:cNvSpPr>
            <a:spLocks noGrp="1"/>
          </p:cNvSpPr>
          <p:nvPr>
            <p:ph idx="1"/>
          </p:nvPr>
        </p:nvSpPr>
        <p:spPr>
          <a:xfrm>
            <a:off x="356830" y="2438400"/>
            <a:ext cx="6759689" cy="3785419"/>
          </a:xfrm>
        </p:spPr>
        <p:txBody>
          <a:bodyPr vert="horz" lIns="91440" tIns="45720" rIns="91440" bIns="45720" rtlCol="0" anchor="t">
            <a:normAutofit/>
          </a:bodyPr>
          <a:lstStyle/>
          <a:p>
            <a:pPr>
              <a:lnSpc>
                <a:spcPct val="90000"/>
              </a:lnSpc>
            </a:pPr>
            <a:r>
              <a:rPr lang="en-GB" sz="1300" dirty="0">
                <a:solidFill>
                  <a:srgbClr val="FFFFFF"/>
                </a:solidFill>
              </a:rPr>
              <a:t>My identity as a mother makes use of my reflections on my systemic upbringing. I take the positives and apply them to my parenting and aim to change my negative experiences.</a:t>
            </a:r>
          </a:p>
          <a:p>
            <a:pPr>
              <a:lnSpc>
                <a:spcPct val="90000"/>
              </a:lnSpc>
              <a:buClr>
                <a:srgbClr val="F7F7F7"/>
              </a:buClr>
            </a:pPr>
            <a:r>
              <a:rPr lang="en-GB" sz="1300" dirty="0">
                <a:solidFill>
                  <a:srgbClr val="FFFFFF"/>
                </a:solidFill>
                <a:ea typeface="+mj-lt"/>
                <a:cs typeface="+mj-lt"/>
              </a:rPr>
              <a:t>“The critically reflective process happens when teachers discover and examine their assumptions by viewing their practice through four distinct, though interconnecting lenses’ (Brookfield, 2005)</a:t>
            </a:r>
          </a:p>
          <a:p>
            <a:pPr lvl="2">
              <a:lnSpc>
                <a:spcPct val="90000"/>
              </a:lnSpc>
              <a:buClr>
                <a:srgbClr val="F7F7F7"/>
              </a:buClr>
            </a:pPr>
            <a:r>
              <a:rPr lang="en-GB" sz="900" dirty="0">
                <a:solidFill>
                  <a:srgbClr val="FFFFFF"/>
                </a:solidFill>
                <a:ea typeface="+mj-lt"/>
                <a:cs typeface="+mj-lt"/>
              </a:rPr>
              <a:t>own autobiography as a mum / daughter / teacher</a:t>
            </a:r>
            <a:endParaRPr lang="en-GB" sz="900">
              <a:solidFill>
                <a:srgbClr val="FFFFFF"/>
              </a:solidFill>
            </a:endParaRPr>
          </a:p>
          <a:p>
            <a:pPr lvl="2">
              <a:lnSpc>
                <a:spcPct val="90000"/>
              </a:lnSpc>
              <a:buClr>
                <a:srgbClr val="F7F7F7"/>
              </a:buClr>
            </a:pPr>
            <a:r>
              <a:rPr lang="en-GB" sz="900" dirty="0">
                <a:solidFill>
                  <a:srgbClr val="FFFFFF"/>
                </a:solidFill>
                <a:ea typeface="+mj-lt"/>
                <a:cs typeface="+mj-lt"/>
              </a:rPr>
              <a:t>Lens of daughters (this is so important!)</a:t>
            </a:r>
            <a:endParaRPr lang="en-GB" sz="900">
              <a:solidFill>
                <a:srgbClr val="FFFFFF"/>
              </a:solidFill>
            </a:endParaRPr>
          </a:p>
          <a:p>
            <a:pPr lvl="2">
              <a:lnSpc>
                <a:spcPct val="90000"/>
              </a:lnSpc>
              <a:buClr>
                <a:srgbClr val="F7F7F7"/>
              </a:buClr>
            </a:pPr>
            <a:r>
              <a:rPr lang="en-GB" sz="900" dirty="0">
                <a:solidFill>
                  <a:srgbClr val="FFFFFF"/>
                </a:solidFill>
                <a:ea typeface="+mj-lt"/>
                <a:cs typeface="+mj-lt"/>
              </a:rPr>
              <a:t>Lens of family / friends' experiences</a:t>
            </a:r>
            <a:endParaRPr lang="en-GB" sz="900">
              <a:solidFill>
                <a:srgbClr val="FFFFFF"/>
              </a:solidFill>
            </a:endParaRPr>
          </a:p>
          <a:p>
            <a:pPr lvl="2">
              <a:lnSpc>
                <a:spcPct val="90000"/>
              </a:lnSpc>
              <a:buClr>
                <a:srgbClr val="F7F7F7"/>
              </a:buClr>
            </a:pPr>
            <a:r>
              <a:rPr lang="en-GB" sz="900" dirty="0">
                <a:solidFill>
                  <a:srgbClr val="FFFFFF"/>
                </a:solidFill>
                <a:ea typeface="+mj-lt"/>
                <a:cs typeface="+mj-lt"/>
              </a:rPr>
              <a:t>Lens of parenting literature</a:t>
            </a:r>
            <a:endParaRPr lang="en-GB" sz="900">
              <a:solidFill>
                <a:srgbClr val="FFFFFF"/>
              </a:solidFill>
            </a:endParaRPr>
          </a:p>
          <a:p>
            <a:pPr marL="0" indent="0">
              <a:lnSpc>
                <a:spcPct val="90000"/>
              </a:lnSpc>
              <a:buClr>
                <a:srgbClr val="F7F7F7"/>
              </a:buClr>
              <a:buNone/>
            </a:pPr>
            <a:r>
              <a:rPr lang="en-GB" sz="1300" dirty="0">
                <a:solidFill>
                  <a:srgbClr val="FFFFFF"/>
                </a:solidFill>
              </a:rPr>
              <a:t>I have consciously adapted my parenting based on self reflection and the opinions of my children by allowing my daughters more choice over their extra-curricular activities.</a:t>
            </a:r>
          </a:p>
          <a:p>
            <a:pPr marL="0" indent="0">
              <a:lnSpc>
                <a:spcPct val="90000"/>
              </a:lnSpc>
              <a:buNone/>
            </a:pPr>
            <a:r>
              <a:rPr lang="en-GB" sz="1300" dirty="0">
                <a:solidFill>
                  <a:srgbClr val="FFFFFF"/>
                </a:solidFill>
              </a:rPr>
              <a:t>I have used this model in Schools also use this approach by getting feedback on performance from a range of sources (parents, pupils, teachers, data) and I think it is particularly useful for large </a:t>
            </a:r>
            <a:r>
              <a:rPr lang="en-GB" sz="1300" dirty="0" err="1">
                <a:solidFill>
                  <a:srgbClr val="FFFFFF"/>
                </a:solidFill>
              </a:rPr>
              <a:t>organistaions</a:t>
            </a:r>
            <a:r>
              <a:rPr lang="en-GB" sz="1300" dirty="0">
                <a:solidFill>
                  <a:srgbClr val="FFFFFF"/>
                </a:solidFill>
              </a:rPr>
              <a:t> with multiple stakeholders.</a:t>
            </a:r>
          </a:p>
          <a:p>
            <a:pPr>
              <a:lnSpc>
                <a:spcPct val="90000"/>
              </a:lnSpc>
              <a:buClr>
                <a:srgbClr val="F7F7F7"/>
              </a:buClr>
            </a:pPr>
            <a:endParaRPr lang="en-GB" sz="1300">
              <a:solidFill>
                <a:srgbClr val="FFFFFF"/>
              </a:solidFill>
            </a:endParaRPr>
          </a:p>
          <a:p>
            <a:pPr>
              <a:lnSpc>
                <a:spcPct val="90000"/>
              </a:lnSpc>
              <a:buClr>
                <a:srgbClr val="F7F7F7"/>
              </a:buClr>
            </a:pPr>
            <a:endParaRPr lang="en-GB" sz="1300">
              <a:solidFill>
                <a:srgbClr val="FFFFFF"/>
              </a:solidFill>
            </a:endParaRPr>
          </a:p>
          <a:p>
            <a:pPr>
              <a:lnSpc>
                <a:spcPct val="90000"/>
              </a:lnSpc>
              <a:buClr>
                <a:srgbClr val="F7F7F7"/>
              </a:buClr>
            </a:pPr>
            <a:endParaRPr lang="en-GB" sz="1300">
              <a:solidFill>
                <a:srgbClr val="FFFFFF"/>
              </a:solidFill>
            </a:endParaRPr>
          </a:p>
          <a:p>
            <a:pPr>
              <a:lnSpc>
                <a:spcPct val="90000"/>
              </a:lnSpc>
              <a:buClr>
                <a:srgbClr val="8AD0D6"/>
              </a:buClr>
            </a:pPr>
            <a:endParaRPr lang="en-GB" sz="1300">
              <a:solidFill>
                <a:srgbClr val="FFFFFF"/>
              </a:solidFill>
            </a:endParaRPr>
          </a:p>
        </p:txBody>
      </p:sp>
      <p:sp>
        <p:nvSpPr>
          <p:cNvPr id="5" name="TextBox 4">
            <a:extLst>
              <a:ext uri="{FF2B5EF4-FFF2-40B4-BE49-F238E27FC236}">
                <a16:creationId xmlns:a16="http://schemas.microsoft.com/office/drawing/2014/main" id="{E33CB615-A685-4881-815E-7ECCAFA9E6E5}"/>
              </a:ext>
            </a:extLst>
          </p:cNvPr>
          <p:cNvSpPr txBox="1"/>
          <p:nvPr/>
        </p:nvSpPr>
        <p:spPr>
          <a:xfrm>
            <a:off x="8382000" y="5156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Brookfield (2005)</a:t>
            </a:r>
          </a:p>
        </p:txBody>
      </p:sp>
    </p:spTree>
    <p:extLst>
      <p:ext uri="{BB962C8B-B14F-4D97-AF65-F5344CB8AC3E}">
        <p14:creationId xmlns:p14="http://schemas.microsoft.com/office/powerpoint/2010/main" val="2174674593"/>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F12D4-0AAE-478E-86EA-A6F520A61355}"/>
              </a:ext>
            </a:extLst>
          </p:cNvPr>
          <p:cNvSpPr>
            <a:spLocks noGrp="1"/>
          </p:cNvSpPr>
          <p:nvPr>
            <p:ph type="title"/>
          </p:nvPr>
        </p:nvSpPr>
        <p:spPr>
          <a:xfrm>
            <a:off x="648930" y="629266"/>
            <a:ext cx="6188190" cy="669821"/>
          </a:xfrm>
        </p:spPr>
        <p:txBody>
          <a:bodyPr>
            <a:normAutofit fontScale="90000"/>
          </a:bodyPr>
          <a:lstStyle/>
          <a:p>
            <a:pPr>
              <a:lnSpc>
                <a:spcPct val="90000"/>
              </a:lnSpc>
            </a:pPr>
            <a:r>
              <a:rPr lang="en-GB" sz="3200" b="1" u="sng" dirty="0">
                <a:solidFill>
                  <a:srgbClr val="EBEBEB"/>
                </a:solidFill>
              </a:rPr>
              <a:t>Conclusions: Spiral or Cycle?</a:t>
            </a:r>
            <a:r>
              <a:rPr lang="en-GB" sz="3200" dirty="0">
                <a:solidFill>
                  <a:srgbClr val="EBEBEB"/>
                </a:solidFill>
              </a:rPr>
              <a:t> </a:t>
            </a:r>
            <a:br>
              <a:rPr lang="en-GB" sz="3600" dirty="0"/>
            </a:br>
            <a:endParaRPr lang="en-GB" sz="3600">
              <a:solidFill>
                <a:srgbClr val="EBEBEB"/>
              </a:solidFill>
            </a:endParaRPr>
          </a:p>
        </p:txBody>
      </p:sp>
      <p:sp>
        <p:nvSpPr>
          <p:cNvPr id="3" name="Content Placeholder 2">
            <a:extLst>
              <a:ext uri="{FF2B5EF4-FFF2-40B4-BE49-F238E27FC236}">
                <a16:creationId xmlns:a16="http://schemas.microsoft.com/office/drawing/2014/main" id="{A25CFA4B-8184-4B0B-9730-0C3C0E8CC42A}"/>
              </a:ext>
            </a:extLst>
          </p:cNvPr>
          <p:cNvSpPr>
            <a:spLocks noGrp="1"/>
          </p:cNvSpPr>
          <p:nvPr>
            <p:ph idx="1"/>
          </p:nvPr>
        </p:nvSpPr>
        <p:spPr>
          <a:xfrm>
            <a:off x="267930" y="1257300"/>
            <a:ext cx="8105889" cy="4966519"/>
          </a:xfrm>
        </p:spPr>
        <p:txBody>
          <a:bodyPr vert="horz" lIns="91440" tIns="45720" rIns="91440" bIns="45720" rtlCol="0" anchor="t">
            <a:noAutofit/>
          </a:bodyPr>
          <a:lstStyle/>
          <a:p>
            <a:pPr marL="0" indent="0">
              <a:lnSpc>
                <a:spcPct val="90000"/>
              </a:lnSpc>
              <a:buNone/>
            </a:pPr>
            <a:endParaRPr lang="en-GB" sz="1500" dirty="0">
              <a:solidFill>
                <a:srgbClr val="FFFFFF"/>
              </a:solidFill>
            </a:endParaRPr>
          </a:p>
          <a:p>
            <a:pPr>
              <a:lnSpc>
                <a:spcPct val="90000"/>
              </a:lnSpc>
              <a:buClr>
                <a:srgbClr val="8AD0D6"/>
              </a:buClr>
            </a:pPr>
            <a:r>
              <a:rPr lang="en-GB" sz="1500" dirty="0">
                <a:solidFill>
                  <a:srgbClr val="FFFFFF"/>
                </a:solidFill>
                <a:ea typeface="+mj-lt"/>
                <a:cs typeface="+mj-lt"/>
              </a:rPr>
              <a:t>Illeris'(2014) identified that we don't always reflect and learn and that behaviour can be repeated. Illeris also questions the external influences that lead to transformative reflection. This means that multiple cycles may occur before deep reflection takes place. Multiple loops are needed as in 'double-loop' learning. </a:t>
            </a:r>
            <a:r>
              <a:rPr lang="en-GB" sz="1500" dirty="0">
                <a:ea typeface="+mj-lt"/>
                <a:cs typeface="+mj-lt"/>
              </a:rPr>
              <a:t>(Schön and Argyris , 1974)</a:t>
            </a:r>
          </a:p>
          <a:p>
            <a:pPr>
              <a:lnSpc>
                <a:spcPct val="90000"/>
              </a:lnSpc>
              <a:buClr>
                <a:srgbClr val="8AD0D6"/>
              </a:buClr>
            </a:pPr>
            <a:r>
              <a:rPr lang="en-US" sz="1500" dirty="0">
                <a:solidFill>
                  <a:srgbClr val="FFFFFF"/>
                </a:solidFill>
              </a:rPr>
              <a:t>Few models identify how self-reflection is initiated e.g. in schools, the teacher often facilitates reflection with pupils using cycles such as Rolfe et al. (2001), Jasper (2013) or Gibbs' Reflective Cycle (1988). I want to consider more about what external factors help young people the most to learn about themselves. </a:t>
            </a:r>
          </a:p>
          <a:p>
            <a:pPr marL="457200" lvl="1" indent="0">
              <a:lnSpc>
                <a:spcPct val="90000"/>
              </a:lnSpc>
              <a:buClr>
                <a:srgbClr val="8AD0D6"/>
              </a:buClr>
              <a:buNone/>
            </a:pPr>
            <a:r>
              <a:rPr lang="en-GB" sz="1500" i="1" dirty="0">
                <a:solidFill>
                  <a:srgbClr val="FFFFFF"/>
                </a:solidFill>
              </a:rPr>
              <a:t>"Any theory of learning must deal with person-centred interactions in order to be useful. More exactly, environmental differences must be expressed in a form commensurate with individual differences."</a:t>
            </a:r>
            <a:r>
              <a:rPr lang="en-GB" sz="1500" dirty="0">
                <a:solidFill>
                  <a:srgbClr val="FFFFFF"/>
                </a:solidFill>
              </a:rPr>
              <a:t> (Fry, 1974)</a:t>
            </a:r>
          </a:p>
          <a:p>
            <a:pPr>
              <a:lnSpc>
                <a:spcPct val="90000"/>
              </a:lnSpc>
              <a:buClr>
                <a:srgbClr val="8AD0D6"/>
              </a:buClr>
            </a:pPr>
            <a:r>
              <a:rPr lang="en-GB" sz="1500" dirty="0" err="1">
                <a:solidFill>
                  <a:srgbClr val="FFFFFF"/>
                </a:solidFill>
              </a:rPr>
              <a:t>Pettifor</a:t>
            </a:r>
            <a:r>
              <a:rPr lang="en-GB" sz="1500" dirty="0">
                <a:solidFill>
                  <a:srgbClr val="FFFFFF"/>
                </a:solidFill>
              </a:rPr>
              <a:t> (1996) points out that that personal lenses influence decisions. I believe we make use of more lenses as we age, particularly from the 'egocentric child' (Piaget, 1936). I believe previous experiences can be incorporated into a reflection after multiple cycles forming more of a spiral pattern of learning. </a:t>
            </a:r>
            <a:endParaRPr lang="en-US" sz="1500">
              <a:solidFill>
                <a:srgbClr val="FFFFFF"/>
              </a:solidFill>
              <a:ea typeface="+mj-lt"/>
              <a:cs typeface="+mj-lt"/>
            </a:endParaRPr>
          </a:p>
          <a:p>
            <a:pPr>
              <a:lnSpc>
                <a:spcPct val="90000"/>
              </a:lnSpc>
              <a:buClr>
                <a:srgbClr val="8AD0D6"/>
              </a:buClr>
            </a:pPr>
            <a:r>
              <a:rPr lang="en-GB" sz="1500" dirty="0">
                <a:solidFill>
                  <a:srgbClr val="FFFFFF"/>
                </a:solidFill>
                <a:ea typeface="+mj-lt"/>
                <a:cs typeface="+mj-lt"/>
              </a:rPr>
              <a:t>I resonate with Bruner's spiral curriculum (1960) where students revisit themes or topics with increasing  complexity therefore connecting new learning with old learning. I believe a spiral model can also be applied to learning about ourselves.</a:t>
            </a:r>
            <a:endParaRPr lang="en-US" sz="1500" dirty="0">
              <a:solidFill>
                <a:srgbClr val="FFFFFF"/>
              </a:solidFill>
              <a:ea typeface="+mj-lt"/>
              <a:cs typeface="+mj-lt"/>
            </a:endParaRPr>
          </a:p>
          <a:p>
            <a:pPr>
              <a:lnSpc>
                <a:spcPct val="90000"/>
              </a:lnSpc>
              <a:buClr>
                <a:srgbClr val="8AD0D6"/>
              </a:buClr>
            </a:pPr>
            <a:endParaRPr lang="en-GB" sz="700">
              <a:solidFill>
                <a:srgbClr val="FFFFFF"/>
              </a:solidFill>
            </a:endParaRPr>
          </a:p>
          <a:p>
            <a:pPr>
              <a:lnSpc>
                <a:spcPct val="90000"/>
              </a:lnSpc>
              <a:buClr>
                <a:srgbClr val="8AD0D6"/>
              </a:buClr>
            </a:pPr>
            <a:endParaRPr lang="en-GB" sz="700">
              <a:solidFill>
                <a:srgbClr val="FFFFFF"/>
              </a:solidFill>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5" name="Picture 4" descr="Colourful floating paper">
            <a:extLst>
              <a:ext uri="{FF2B5EF4-FFF2-40B4-BE49-F238E27FC236}">
                <a16:creationId xmlns:a16="http://schemas.microsoft.com/office/drawing/2014/main" id="{276FCAC1-1076-44AF-9699-72A26F88A148}"/>
              </a:ext>
            </a:extLst>
          </p:cNvPr>
          <p:cNvPicPr>
            <a:picLocks noChangeAspect="1"/>
          </p:cNvPicPr>
          <p:nvPr/>
        </p:nvPicPr>
        <p:blipFill rotWithShape="1">
          <a:blip r:embed="rId3"/>
          <a:srcRect l="21216" r="30547" b="-4"/>
          <a:stretch/>
        </p:blipFill>
        <p:spPr>
          <a:xfrm>
            <a:off x="8600775" y="1"/>
            <a:ext cx="35916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938032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2A3C-C0DB-403A-B1A8-3185EAB91250}"/>
              </a:ext>
            </a:extLst>
          </p:cNvPr>
          <p:cNvSpPr>
            <a:spLocks noGrp="1"/>
          </p:cNvSpPr>
          <p:nvPr>
            <p:ph type="title"/>
          </p:nvPr>
        </p:nvSpPr>
        <p:spPr>
          <a:xfrm>
            <a:off x="2259011" y="1265518"/>
            <a:ext cx="7931523" cy="1540230"/>
          </a:xfrm>
        </p:spPr>
        <p:txBody>
          <a:bodyPr/>
          <a:lstStyle/>
          <a:p>
            <a:r>
              <a:rPr lang="en-GB" sz="1800" b="1" i="1" dirty="0"/>
              <a:t>"Every pain</a:t>
            </a:r>
            <a:br>
              <a:rPr lang="en-GB" sz="1800" b="1" i="1" dirty="0"/>
            </a:br>
            <a:r>
              <a:rPr lang="en-GB" sz="1800" b="1" i="1" dirty="0"/>
              <a:t>Every grievance</a:t>
            </a:r>
            <a:br>
              <a:rPr lang="en-GB" sz="1800" b="1" i="1" dirty="0"/>
            </a:br>
            <a:r>
              <a:rPr lang="en-GB" sz="1800" b="1" i="1" dirty="0"/>
              <a:t>Every stab of shame</a:t>
            </a:r>
            <a:br>
              <a:rPr lang="en-GB" sz="1800" b="1" i="1" dirty="0"/>
            </a:br>
            <a:r>
              <a:rPr lang="en-GB" sz="1800" b="1" i="1" dirty="0"/>
              <a:t>Every day spent with a demon in your brain giving chase</a:t>
            </a:r>
            <a:br>
              <a:rPr lang="en-GB" sz="1800" b="1" i="1" dirty="0"/>
            </a:br>
            <a:r>
              <a:rPr lang="en-GB" sz="1800" b="1" i="1" dirty="0"/>
              <a:t>Hold it"</a:t>
            </a:r>
            <a:br>
              <a:rPr lang="en-GB" sz="2500" b="1" i="1" dirty="0"/>
            </a:br>
            <a:br>
              <a:rPr lang="en-GB" sz="2500" b="1" i="1" dirty="0"/>
            </a:br>
            <a:endParaRPr lang="en-GB" sz="2500" b="1" i="1" dirty="0"/>
          </a:p>
        </p:txBody>
      </p:sp>
      <p:sp>
        <p:nvSpPr>
          <p:cNvPr id="3" name="Content Placeholder 2">
            <a:extLst>
              <a:ext uri="{FF2B5EF4-FFF2-40B4-BE49-F238E27FC236}">
                <a16:creationId xmlns:a16="http://schemas.microsoft.com/office/drawing/2014/main" id="{BB71CB3B-90BA-4E6B-9DC8-C6A955BBCA0F}"/>
              </a:ext>
            </a:extLst>
          </p:cNvPr>
          <p:cNvSpPr>
            <a:spLocks noGrp="1"/>
          </p:cNvSpPr>
          <p:nvPr>
            <p:ph idx="1"/>
          </p:nvPr>
        </p:nvSpPr>
        <p:spPr>
          <a:xfrm>
            <a:off x="1027112" y="2891118"/>
            <a:ext cx="10127641" cy="3357281"/>
          </a:xfrm>
        </p:spPr>
        <p:txBody>
          <a:bodyPr vert="horz" lIns="91440" tIns="45720" rIns="91440" bIns="45720" rtlCol="0" anchor="t">
            <a:normAutofit fontScale="85000" lnSpcReduction="20000"/>
          </a:bodyPr>
          <a:lstStyle/>
          <a:p>
            <a:r>
              <a:rPr lang="en-GB" dirty="0"/>
              <a:t>We learn most from difficult situations (Osterman an Kottkamp, 2004) I am often focused on prioritising learning from negative experiences.</a:t>
            </a:r>
          </a:p>
          <a:p>
            <a:pPr>
              <a:buClr>
                <a:srgbClr val="8AD0D6"/>
              </a:buClr>
            </a:pPr>
            <a:r>
              <a:rPr lang="en-GB" dirty="0"/>
              <a:t>Kolb's cycle allows us to explore problematic experiences more deeply and requires exploration, observation, abstract conceptualisation (deeper scrutiny) and a further stage where we actively use our new ideas and strategies. But Kolb's cycle can also be used to identify what went well.</a:t>
            </a:r>
          </a:p>
          <a:p>
            <a:pPr>
              <a:buClr>
                <a:srgbClr val="8AD0D6"/>
              </a:buClr>
            </a:pPr>
            <a:r>
              <a:rPr lang="en-GB" dirty="0">
                <a:ea typeface="+mj-lt"/>
                <a:cs typeface="+mj-lt"/>
              </a:rPr>
              <a:t>I need to be mindful to learn from positives as well as negatives (</a:t>
            </a:r>
            <a:r>
              <a:rPr lang="en-GB" dirty="0" err="1">
                <a:ea typeface="+mj-lt"/>
                <a:cs typeface="+mj-lt"/>
              </a:rPr>
              <a:t>Ghaye</a:t>
            </a:r>
            <a:r>
              <a:rPr lang="en-GB" dirty="0"/>
              <a:t>, 2011) who identifies: </a:t>
            </a:r>
            <a:endParaRPr lang="en-US" dirty="0">
              <a:ea typeface="+mj-lt"/>
              <a:cs typeface="+mj-lt"/>
            </a:endParaRPr>
          </a:p>
          <a:p>
            <a:pPr lvl="1">
              <a:buClr>
                <a:srgbClr val="8AD0D6"/>
              </a:buClr>
            </a:pPr>
            <a:r>
              <a:rPr lang="en-GB" dirty="0"/>
              <a:t>What is successful right now? (appreciate)</a:t>
            </a:r>
            <a:endParaRPr lang="en-US" dirty="0">
              <a:ea typeface="+mj-lt"/>
              <a:cs typeface="+mj-lt"/>
            </a:endParaRPr>
          </a:p>
          <a:p>
            <a:pPr lvl="1">
              <a:buClr>
                <a:srgbClr val="8AD0D6"/>
              </a:buClr>
            </a:pPr>
            <a:r>
              <a:rPr lang="en-GB" dirty="0"/>
              <a:t>What do we need to change to make it better? (imagine)</a:t>
            </a:r>
            <a:endParaRPr lang="en-US" dirty="0">
              <a:ea typeface="+mj-lt"/>
              <a:cs typeface="+mj-lt"/>
            </a:endParaRPr>
          </a:p>
          <a:p>
            <a:pPr lvl="1">
              <a:buClr>
                <a:srgbClr val="8AD0D6"/>
              </a:buClr>
            </a:pPr>
            <a:r>
              <a:rPr lang="en-GB" dirty="0"/>
              <a:t>How can we achieve this? ( design)</a:t>
            </a:r>
            <a:endParaRPr lang="en-US" dirty="0">
              <a:ea typeface="+mj-lt"/>
              <a:cs typeface="+mj-lt"/>
            </a:endParaRPr>
          </a:p>
          <a:p>
            <a:pPr lvl="1">
              <a:buClr>
                <a:srgbClr val="8AD0D6"/>
              </a:buClr>
            </a:pPr>
            <a:r>
              <a:rPr lang="en-GB" dirty="0"/>
              <a:t>Who needs to take action and what will the consequence be? (Act)</a:t>
            </a:r>
          </a:p>
          <a:p>
            <a:pPr>
              <a:buClr>
                <a:srgbClr val="8AD0D6"/>
              </a:buClr>
            </a:pPr>
            <a:endParaRPr lang="en-GB" dirty="0"/>
          </a:p>
        </p:txBody>
      </p:sp>
      <p:sp>
        <p:nvSpPr>
          <p:cNvPr id="5" name="TextBox 4">
            <a:extLst>
              <a:ext uri="{FF2B5EF4-FFF2-40B4-BE49-F238E27FC236}">
                <a16:creationId xmlns:a16="http://schemas.microsoft.com/office/drawing/2014/main" id="{0E580024-B94F-4268-8A08-36769E90CC8B}"/>
              </a:ext>
            </a:extLst>
          </p:cNvPr>
          <p:cNvSpPr txBox="1"/>
          <p:nvPr/>
        </p:nvSpPr>
        <p:spPr>
          <a:xfrm>
            <a:off x="431800" y="482600"/>
            <a:ext cx="98044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rgbClr val="EBEBEB"/>
                </a:solidFill>
              </a:rPr>
              <a:t>Future Personal Learning</a:t>
            </a:r>
            <a:endParaRPr lang="en-GB" sz="4000" dirty="0"/>
          </a:p>
        </p:txBody>
      </p:sp>
    </p:spTree>
    <p:extLst>
      <p:ext uri="{BB962C8B-B14F-4D97-AF65-F5344CB8AC3E}">
        <p14:creationId xmlns:p14="http://schemas.microsoft.com/office/powerpoint/2010/main" val="1255185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extBox 3">
            <a:extLst>
              <a:ext uri="{FF2B5EF4-FFF2-40B4-BE49-F238E27FC236}">
                <a16:creationId xmlns:a16="http://schemas.microsoft.com/office/drawing/2014/main" id="{B064E0D7-64A1-4B69-8C17-7E97AD4718CE}"/>
              </a:ext>
            </a:extLst>
          </p:cNvPr>
          <p:cNvSpPr txBox="1"/>
          <p:nvPr/>
        </p:nvSpPr>
        <p:spPr>
          <a:xfrm>
            <a:off x="455612" y="109818"/>
            <a:ext cx="9595222" cy="17434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pPr>
            <a:r>
              <a:rPr lang="en-US" sz="4200" b="0" i="0" kern="1200" dirty="0">
                <a:solidFill>
                  <a:srgbClr val="FFFFFF"/>
                </a:solidFill>
                <a:latin typeface="+mj-lt"/>
                <a:ea typeface="+mj-ea"/>
                <a:cs typeface="+mj-cs"/>
              </a:rPr>
              <a:t>Future Personal Learning continued</a:t>
            </a:r>
            <a:r>
              <a:rPr lang="en-US" sz="4200" dirty="0">
                <a:solidFill>
                  <a:srgbClr val="FFFFFF"/>
                </a:solidFill>
                <a:latin typeface="+mj-lt"/>
                <a:ea typeface="+mj-ea"/>
                <a:cs typeface="+mj-cs"/>
              </a:rPr>
              <a:t> </a:t>
            </a:r>
            <a:endParaRPr lang="en-US" dirty="0"/>
          </a:p>
          <a:p>
            <a:pPr defTabSz="457200">
              <a:lnSpc>
                <a:spcPct val="90000"/>
              </a:lnSpc>
              <a:spcBef>
                <a:spcPts val="1000"/>
              </a:spcBef>
            </a:pPr>
            <a:r>
              <a:rPr lang="en-US" sz="2000" dirty="0">
                <a:solidFill>
                  <a:schemeClr val="bg1"/>
                </a:solidFill>
                <a:ea typeface="+mn-lt"/>
                <a:cs typeface="+mn-lt"/>
              </a:rPr>
              <a:t>"As therapists and counsellors, we are constantly tested and altered by life, just as much as our clients are" (Van </a:t>
            </a:r>
            <a:r>
              <a:rPr lang="en-US" sz="2000" dirty="0" err="1">
                <a:solidFill>
                  <a:schemeClr val="bg1"/>
                </a:solidFill>
                <a:ea typeface="+mn-lt"/>
                <a:cs typeface="+mn-lt"/>
              </a:rPr>
              <a:t>Deurzen</a:t>
            </a:r>
            <a:r>
              <a:rPr lang="en-US" sz="2000" dirty="0">
                <a:solidFill>
                  <a:schemeClr val="bg1"/>
                </a:solidFill>
                <a:ea typeface="+mn-lt"/>
                <a:cs typeface="+mn-lt"/>
              </a:rPr>
              <a:t>, 2009)</a:t>
            </a:r>
          </a:p>
        </p:txBody>
      </p:sp>
      <p:sp>
        <p:nvSpPr>
          <p:cNvPr id="3" name="Content Placeholder 2">
            <a:extLst>
              <a:ext uri="{FF2B5EF4-FFF2-40B4-BE49-F238E27FC236}">
                <a16:creationId xmlns:a16="http://schemas.microsoft.com/office/drawing/2014/main" id="{A648E6E7-90EF-4F35-8468-C0FEDF852A02}"/>
              </a:ext>
            </a:extLst>
          </p:cNvPr>
          <p:cNvSpPr>
            <a:spLocks noGrp="1"/>
          </p:cNvSpPr>
          <p:nvPr>
            <p:ph idx="1"/>
          </p:nvPr>
        </p:nvSpPr>
        <p:spPr>
          <a:xfrm>
            <a:off x="341312" y="2192020"/>
            <a:ext cx="11486541" cy="4373879"/>
          </a:xfrm>
        </p:spPr>
        <p:txBody>
          <a:bodyPr vert="horz" lIns="91440" tIns="45720" rIns="91440" bIns="45720" rtlCol="0" anchor="t">
            <a:normAutofit fontScale="92500" lnSpcReduction="10000"/>
          </a:bodyPr>
          <a:lstStyle/>
          <a:p>
            <a:pPr marL="0" indent="0">
              <a:lnSpc>
                <a:spcPct val="90000"/>
              </a:lnSpc>
            </a:pPr>
            <a:endParaRPr lang="en-US" sz="800"/>
          </a:p>
          <a:p>
            <a:pPr marL="0" indent="0">
              <a:lnSpc>
                <a:spcPct val="90000"/>
              </a:lnSpc>
              <a:buNone/>
            </a:pPr>
            <a:r>
              <a:rPr lang="en-US" sz="1600" dirty="0"/>
              <a:t>I now understand the value in continual reflection and supervision. </a:t>
            </a:r>
            <a:r>
              <a:rPr lang="en-US" sz="1600" dirty="0">
                <a:ea typeface="+mj-lt"/>
                <a:cs typeface="+mj-lt"/>
              </a:rPr>
              <a:t>I hope my new reflective practice enables me to develop </a:t>
            </a:r>
            <a:r>
              <a:rPr lang="en-GB" sz="1600" dirty="0">
                <a:ea typeface="+mj-lt"/>
                <a:cs typeface="+mj-lt"/>
              </a:rPr>
              <a:t>higher reflective functioning capacities to have better client outcomes.  (</a:t>
            </a:r>
            <a:r>
              <a:rPr lang="en-GB" sz="1600" dirty="0" err="1"/>
              <a:t>Cologan</a:t>
            </a:r>
            <a:r>
              <a:rPr lang="en-GB" sz="1600" dirty="0"/>
              <a:t> et al. 2017;  Baldwin and Imel, 2013)</a:t>
            </a:r>
            <a:endParaRPr lang="en-US" dirty="0"/>
          </a:p>
          <a:p>
            <a:pPr marL="0" indent="0">
              <a:lnSpc>
                <a:spcPct val="90000"/>
              </a:lnSpc>
              <a:buNone/>
            </a:pPr>
            <a:r>
              <a:rPr lang="en-US" sz="1600" dirty="0"/>
              <a:t>Racker (2011) states:</a:t>
            </a:r>
          </a:p>
          <a:p>
            <a:pPr marL="0" indent="0">
              <a:lnSpc>
                <a:spcPct val="90000"/>
              </a:lnSpc>
              <a:buNone/>
            </a:pPr>
            <a:r>
              <a:rPr lang="en-US" sz="1600" i="1" dirty="0"/>
              <a:t> "... this fusion of present and past, the continuous and intimate connection of </a:t>
            </a:r>
            <a:r>
              <a:rPr lang="en-US" sz="1600" i="1" dirty="0" err="1"/>
              <a:t>realistry</a:t>
            </a:r>
            <a:r>
              <a:rPr lang="en-US" sz="1600" i="1" dirty="0"/>
              <a:t> and fantasy, of external and internal, conscious and unconscious that demands a concept (e.g. countertransference) embracing the totality of the analyst's psychological response".</a:t>
            </a:r>
            <a:endParaRPr lang="en-US" i="1" dirty="0"/>
          </a:p>
          <a:p>
            <a:pPr marL="0" indent="0">
              <a:lnSpc>
                <a:spcPct val="90000"/>
              </a:lnSpc>
              <a:buNone/>
            </a:pPr>
            <a:r>
              <a:rPr lang="en-US" sz="1600" i="1" dirty="0"/>
              <a:t>I have found double-loop learning to be most effective when evaluating my practice</a:t>
            </a:r>
            <a:r>
              <a:rPr lang="en-GB" sz="1600" dirty="0">
                <a:ea typeface="+mj-lt"/>
                <a:cs typeface="+mj-lt"/>
              </a:rPr>
              <a:t>(Schön and Argyris , 1974).</a:t>
            </a:r>
          </a:p>
          <a:p>
            <a:pPr marL="0" indent="0">
              <a:lnSpc>
                <a:spcPct val="90000"/>
              </a:lnSpc>
              <a:buNone/>
            </a:pPr>
            <a:r>
              <a:rPr lang="en-US" sz="1600" dirty="0"/>
              <a:t>I want to let these skills be 'catching'; to be more present and mindful in order for self-reflection to continually occur. I also aim to make use of simpler models of reflection such as Jasper (2013) and Gibbs (2018) when working with children and young adults, an area which I hope to </a:t>
            </a:r>
            <a:r>
              <a:rPr lang="en-US" sz="1600" dirty="0" err="1"/>
              <a:t>specialise</a:t>
            </a:r>
            <a:r>
              <a:rPr lang="en-US" sz="1600" dirty="0"/>
              <a:t> in the future.</a:t>
            </a:r>
            <a:endParaRPr lang="en-US" dirty="0"/>
          </a:p>
          <a:p>
            <a:pPr algn="ctr">
              <a:lnSpc>
                <a:spcPct val="90000"/>
              </a:lnSpc>
              <a:buClr>
                <a:srgbClr val="F7F7F7"/>
              </a:buClr>
            </a:pPr>
            <a:r>
              <a:rPr lang="en-GB" sz="1600" b="1" u="sng" dirty="0">
                <a:ea typeface="+mj-lt"/>
                <a:cs typeface="+mj-lt"/>
              </a:rPr>
              <a:t>Breathe deep on a freezing beach</a:t>
            </a:r>
            <a:br>
              <a:rPr lang="en-GB" sz="1600" b="1" u="sng" dirty="0">
                <a:ea typeface="+mj-lt"/>
                <a:cs typeface="+mj-lt"/>
              </a:rPr>
            </a:br>
            <a:r>
              <a:rPr lang="en-GB" sz="1600" b="1" u="sng" dirty="0">
                <a:ea typeface="+mj-lt"/>
                <a:cs typeface="+mj-lt"/>
              </a:rPr>
              <a:t>Taste the salt of friendship</a:t>
            </a:r>
            <a:br>
              <a:rPr lang="en-GB" sz="1600" b="1" u="sng" dirty="0">
                <a:ea typeface="+mj-lt"/>
                <a:cs typeface="+mj-lt"/>
              </a:rPr>
            </a:br>
            <a:r>
              <a:rPr lang="en-GB" sz="1600" b="1" u="sng" dirty="0">
                <a:ea typeface="+mj-lt"/>
                <a:cs typeface="+mj-lt"/>
              </a:rPr>
              <a:t>Notice the movement of a stranger</a:t>
            </a:r>
            <a:br>
              <a:rPr lang="en-GB" sz="1600" b="1" u="sng" dirty="0">
                <a:ea typeface="+mj-lt"/>
                <a:cs typeface="+mj-lt"/>
              </a:rPr>
            </a:br>
            <a:r>
              <a:rPr lang="en-GB" sz="1600" b="1" u="sng" dirty="0">
                <a:ea typeface="+mj-lt"/>
                <a:cs typeface="+mj-lt"/>
              </a:rPr>
              <a:t>Hold your own</a:t>
            </a:r>
            <a:br>
              <a:rPr lang="en-GB" sz="1600" b="1" u="sng" dirty="0">
                <a:ea typeface="+mj-lt"/>
                <a:cs typeface="+mj-lt"/>
              </a:rPr>
            </a:br>
            <a:r>
              <a:rPr lang="en-GB" sz="1600" b="1" u="sng" dirty="0">
                <a:ea typeface="+mj-lt"/>
                <a:cs typeface="+mj-lt"/>
              </a:rPr>
              <a:t>And let it be</a:t>
            </a:r>
            <a:br>
              <a:rPr lang="en-GB" sz="1600" b="1" u="sng" dirty="0">
                <a:ea typeface="+mj-lt"/>
                <a:cs typeface="+mj-lt"/>
              </a:rPr>
            </a:br>
            <a:r>
              <a:rPr lang="en-GB" sz="1600" b="1" u="sng" dirty="0">
                <a:ea typeface="+mj-lt"/>
                <a:cs typeface="+mj-lt"/>
              </a:rPr>
              <a:t>Catching</a:t>
            </a:r>
            <a:endParaRPr lang="en-US" sz="1600" dirty="0"/>
          </a:p>
          <a:p>
            <a:pPr marL="0" indent="0">
              <a:lnSpc>
                <a:spcPct val="90000"/>
              </a:lnSpc>
            </a:pPr>
            <a:endParaRPr lang="en-US" sz="800"/>
          </a:p>
          <a:p>
            <a:pPr marL="0" indent="0">
              <a:lnSpc>
                <a:spcPct val="90000"/>
              </a:lnSpc>
            </a:pPr>
            <a:endParaRPr lang="en-US" sz="800" dirty="0"/>
          </a:p>
        </p:txBody>
      </p:sp>
    </p:spTree>
    <p:extLst>
      <p:ext uri="{BB962C8B-B14F-4D97-AF65-F5344CB8AC3E}">
        <p14:creationId xmlns:p14="http://schemas.microsoft.com/office/powerpoint/2010/main" val="77369389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04A03-7A07-422E-A65C-7B828E19380B}"/>
              </a:ext>
            </a:extLst>
          </p:cNvPr>
          <p:cNvSpPr>
            <a:spLocks noGrp="1"/>
          </p:cNvSpPr>
          <p:nvPr>
            <p:ph type="title"/>
          </p:nvPr>
        </p:nvSpPr>
        <p:spPr>
          <a:xfrm>
            <a:off x="646111" y="452718"/>
            <a:ext cx="9404723" cy="676630"/>
          </a:xfrm>
        </p:spPr>
        <p:txBody>
          <a:bodyPr/>
          <a:lstStyle/>
          <a:p>
            <a:r>
              <a:rPr lang="en-GB"/>
              <a:t>References:</a:t>
            </a:r>
          </a:p>
        </p:txBody>
      </p:sp>
      <p:sp>
        <p:nvSpPr>
          <p:cNvPr id="3" name="Content Placeholder 2">
            <a:extLst>
              <a:ext uri="{FF2B5EF4-FFF2-40B4-BE49-F238E27FC236}">
                <a16:creationId xmlns:a16="http://schemas.microsoft.com/office/drawing/2014/main" id="{5219594C-1290-436B-96B0-C9F86FBAA070}"/>
              </a:ext>
            </a:extLst>
          </p:cNvPr>
          <p:cNvSpPr>
            <a:spLocks noGrp="1"/>
          </p:cNvSpPr>
          <p:nvPr>
            <p:ph idx="1"/>
          </p:nvPr>
        </p:nvSpPr>
        <p:spPr>
          <a:xfrm>
            <a:off x="366712" y="1202018"/>
            <a:ext cx="11423041" cy="5046381"/>
          </a:xfrm>
        </p:spPr>
        <p:txBody>
          <a:bodyPr vert="horz" lIns="91440" tIns="45720" rIns="91440" bIns="45720" rtlCol="0" anchor="t">
            <a:normAutofit fontScale="92500" lnSpcReduction="10000"/>
          </a:bodyPr>
          <a:lstStyle/>
          <a:p>
            <a:pPr>
              <a:buClr>
                <a:srgbClr val="1E5155">
                  <a:lumMod val="40000"/>
                  <a:lumOff val="60000"/>
                </a:srgbClr>
              </a:buClr>
            </a:pPr>
            <a:r>
              <a:rPr lang="en-GB" sz="1500" dirty="0">
                <a:ea typeface="+mj-lt"/>
                <a:cs typeface="+mj-lt"/>
              </a:rPr>
              <a:t>Bager-Charleson, S. (2015) </a:t>
            </a:r>
            <a:r>
              <a:rPr lang="en-GB" sz="1500" i="1" dirty="0">
                <a:ea typeface="+mj-lt"/>
                <a:cs typeface="+mj-lt"/>
              </a:rPr>
              <a:t>Reflective Practice in Counselling an Psychotherapy.</a:t>
            </a:r>
            <a:r>
              <a:rPr lang="en-GB" sz="1500" dirty="0">
                <a:ea typeface="+mj-lt"/>
                <a:cs typeface="+mj-lt"/>
              </a:rPr>
              <a:t> London: Sage Publications Ltd</a:t>
            </a:r>
          </a:p>
          <a:p>
            <a:pPr>
              <a:buClr>
                <a:srgbClr val="8AD0D6"/>
              </a:buClr>
            </a:pPr>
            <a:r>
              <a:rPr lang="en-GB" sz="1500" dirty="0">
                <a:ea typeface="+mj-lt"/>
                <a:cs typeface="+mj-lt"/>
              </a:rPr>
              <a:t>Driscoll, J. (ed.) (2007) </a:t>
            </a:r>
            <a:r>
              <a:rPr lang="en-GB" sz="1500" i="1" dirty="0">
                <a:ea typeface="+mj-lt"/>
                <a:cs typeface="+mj-lt"/>
              </a:rPr>
              <a:t>Practicing Clinical Supervision: A Reflective Approach for Healthcare Professionals.</a:t>
            </a:r>
            <a:r>
              <a:rPr lang="en-GB" sz="1500" dirty="0">
                <a:ea typeface="+mj-lt"/>
                <a:cs typeface="+mj-lt"/>
              </a:rPr>
              <a:t> Edinburgh: Elsevier.</a:t>
            </a:r>
            <a:endParaRPr lang="en-GB" sz="1500" dirty="0"/>
          </a:p>
          <a:p>
            <a:pPr>
              <a:buClr>
                <a:srgbClr val="8AD0D6"/>
              </a:buClr>
            </a:pPr>
            <a:r>
              <a:rPr lang="en-GB" sz="1500" dirty="0" err="1">
                <a:ea typeface="+mj-lt"/>
                <a:cs typeface="+mj-lt"/>
              </a:rPr>
              <a:t>Ghaye</a:t>
            </a:r>
            <a:r>
              <a:rPr lang="en-GB" sz="1500" dirty="0">
                <a:ea typeface="+mj-lt"/>
                <a:cs typeface="+mj-lt"/>
              </a:rPr>
              <a:t> , T. (2011) </a:t>
            </a:r>
            <a:r>
              <a:rPr lang="en-GB" sz="1500" i="1" dirty="0">
                <a:ea typeface="+mj-lt"/>
                <a:cs typeface="+mj-lt"/>
              </a:rPr>
              <a:t>Teaching and Learning Through Reflective Practice: A practical guide for positive action.</a:t>
            </a:r>
            <a:r>
              <a:rPr lang="en-GB" sz="1500" dirty="0">
                <a:ea typeface="+mj-lt"/>
                <a:cs typeface="+mj-lt"/>
              </a:rPr>
              <a:t> Abingdon: Routledge</a:t>
            </a:r>
            <a:endParaRPr lang="en-GB" sz="1500" dirty="0"/>
          </a:p>
          <a:p>
            <a:pPr>
              <a:buClr>
                <a:srgbClr val="8AD0D6"/>
              </a:buClr>
            </a:pPr>
            <a:r>
              <a:rPr lang="en-GB" sz="1500" dirty="0">
                <a:ea typeface="+mj-lt"/>
                <a:cs typeface="+mj-lt"/>
              </a:rPr>
              <a:t>Gibbs, B.C. (2014) </a:t>
            </a:r>
            <a:r>
              <a:rPr lang="en-GB" sz="1500" dirty="0" err="1">
                <a:ea typeface="+mj-lt"/>
                <a:cs typeface="+mj-lt"/>
              </a:rPr>
              <a:t>Reconfiguing</a:t>
            </a:r>
            <a:r>
              <a:rPr lang="en-GB" sz="1500" dirty="0">
                <a:ea typeface="+mj-lt"/>
                <a:cs typeface="+mj-lt"/>
              </a:rPr>
              <a:t> Bruner: Compressing the Spiral Curriculum. Sage DOI: 10.1177/003172171409500710</a:t>
            </a:r>
          </a:p>
          <a:p>
            <a:pPr>
              <a:buClr>
                <a:srgbClr val="8AD0D6"/>
              </a:buClr>
            </a:pPr>
            <a:r>
              <a:rPr lang="en-GB" sz="1500" dirty="0">
                <a:ea typeface="+mj-lt"/>
                <a:cs typeface="+mj-lt"/>
              </a:rPr>
              <a:t>Hedges, F. (2010) </a:t>
            </a:r>
            <a:r>
              <a:rPr lang="en-GB" sz="1500" i="1" dirty="0">
                <a:ea typeface="+mj-lt"/>
                <a:cs typeface="+mj-lt"/>
              </a:rPr>
              <a:t>Reflexivity in Therapeutic Practice.</a:t>
            </a:r>
            <a:r>
              <a:rPr lang="en-GB" sz="1500" dirty="0">
                <a:ea typeface="+mj-lt"/>
                <a:cs typeface="+mj-lt"/>
              </a:rPr>
              <a:t> Basingstoke: Palgrave MacMillan</a:t>
            </a:r>
          </a:p>
          <a:p>
            <a:pPr>
              <a:buClr>
                <a:srgbClr val="8AD0D6"/>
              </a:buClr>
            </a:pPr>
            <a:r>
              <a:rPr lang="en-GB" sz="1500" dirty="0">
                <a:ea typeface="+mj-lt"/>
                <a:cs typeface="+mj-lt"/>
              </a:rPr>
              <a:t>Hughes, D.A. (2018) </a:t>
            </a:r>
            <a:r>
              <a:rPr lang="en-GB" sz="1500" i="1" dirty="0">
                <a:ea typeface="+mj-lt"/>
                <a:cs typeface="+mj-lt"/>
              </a:rPr>
              <a:t>Building the Bonds of Attachment: Awakening Love in Deeply Traumatized Children.</a:t>
            </a:r>
            <a:r>
              <a:rPr lang="en-GB" sz="1500" dirty="0">
                <a:ea typeface="+mj-lt"/>
                <a:cs typeface="+mj-lt"/>
              </a:rPr>
              <a:t> 3rd </a:t>
            </a:r>
            <a:r>
              <a:rPr lang="en-GB" sz="1500" dirty="0" err="1">
                <a:ea typeface="+mj-lt"/>
                <a:cs typeface="+mj-lt"/>
              </a:rPr>
              <a:t>edn</a:t>
            </a:r>
            <a:r>
              <a:rPr lang="en-GB" sz="1500" dirty="0">
                <a:ea typeface="+mj-lt"/>
                <a:cs typeface="+mj-lt"/>
              </a:rPr>
              <a:t>. Lanham: Rowman &amp; Littlefield</a:t>
            </a:r>
          </a:p>
          <a:p>
            <a:pPr>
              <a:buClr>
                <a:srgbClr val="8AD0D6"/>
              </a:buClr>
            </a:pPr>
            <a:r>
              <a:rPr lang="en-GB" sz="1500" dirty="0">
                <a:ea typeface="+mj-lt"/>
                <a:cs typeface="+mj-lt"/>
              </a:rPr>
              <a:t>Illeris, K. (2014) Transformative Learning and Identity. Abingdon: Routledge</a:t>
            </a:r>
          </a:p>
          <a:p>
            <a:pPr>
              <a:buClr>
                <a:srgbClr val="8AD0D6"/>
              </a:buClr>
            </a:pPr>
            <a:r>
              <a:rPr lang="en-GB" sz="1500" dirty="0">
                <a:ea typeface="+mj-lt"/>
                <a:cs typeface="+mj-lt"/>
              </a:rPr>
              <a:t>Jasper, M. (2013)</a:t>
            </a:r>
            <a:r>
              <a:rPr lang="en-GB" sz="1500" i="1" dirty="0">
                <a:ea typeface="+mj-lt"/>
                <a:cs typeface="+mj-lt"/>
              </a:rPr>
              <a:t> Beginning Reflective Practice. </a:t>
            </a:r>
            <a:r>
              <a:rPr lang="en-GB" sz="1500" dirty="0">
                <a:ea typeface="+mj-lt"/>
                <a:cs typeface="+mj-lt"/>
              </a:rPr>
              <a:t>Andover: Cengage Learning</a:t>
            </a:r>
            <a:endParaRPr lang="en-GB" sz="1500" dirty="0"/>
          </a:p>
          <a:p>
            <a:pPr>
              <a:buClr>
                <a:srgbClr val="8AD0D6"/>
              </a:buClr>
            </a:pPr>
            <a:r>
              <a:rPr lang="en-GB" sz="1500" dirty="0"/>
              <a:t>Kolb, D &amp; Fry, R. (1974). Toward an Applied Theory of Experiential Learning. Theories of group process. </a:t>
            </a:r>
          </a:p>
          <a:p>
            <a:pPr>
              <a:buClr>
                <a:srgbClr val="8AD0D6"/>
              </a:buClr>
            </a:pPr>
            <a:r>
              <a:rPr lang="en-GB" sz="1500" dirty="0">
                <a:ea typeface="+mj-lt"/>
                <a:cs typeface="+mj-lt"/>
              </a:rPr>
              <a:t>Osterman, K.F. and Kottkamp, R.B. (2004) </a:t>
            </a:r>
            <a:r>
              <a:rPr lang="en-GB" sz="1500" i="1" dirty="0">
                <a:ea typeface="+mj-lt"/>
                <a:cs typeface="+mj-lt"/>
              </a:rPr>
              <a:t>Reflective Practice for Educators, </a:t>
            </a:r>
            <a:r>
              <a:rPr lang="en-GB" sz="1500" dirty="0">
                <a:ea typeface="+mj-lt"/>
                <a:cs typeface="+mj-lt"/>
              </a:rPr>
              <a:t>2nd </a:t>
            </a:r>
            <a:r>
              <a:rPr lang="en-GB" sz="1500" dirty="0" err="1">
                <a:ea typeface="+mj-lt"/>
                <a:cs typeface="+mj-lt"/>
              </a:rPr>
              <a:t>edn</a:t>
            </a:r>
            <a:r>
              <a:rPr lang="en-GB" sz="1500" dirty="0">
                <a:ea typeface="+mj-lt"/>
                <a:cs typeface="+mj-lt"/>
              </a:rPr>
              <a:t>. Thousand Oaks, CA: Corwin Press</a:t>
            </a:r>
            <a:endParaRPr lang="en-GB" sz="1500"/>
          </a:p>
          <a:p>
            <a:pPr>
              <a:buClr>
                <a:srgbClr val="8AD0D6"/>
              </a:buClr>
            </a:pPr>
            <a:r>
              <a:rPr lang="en-GB" sz="1500" dirty="0">
                <a:ea typeface="+mj-lt"/>
                <a:cs typeface="+mj-lt"/>
              </a:rPr>
              <a:t>Piaget, J. (1936) </a:t>
            </a:r>
            <a:r>
              <a:rPr lang="en-GB" sz="1500" i="1" dirty="0">
                <a:ea typeface="+mj-lt"/>
                <a:cs typeface="+mj-lt"/>
              </a:rPr>
              <a:t>Preoperational Stage</a:t>
            </a:r>
            <a:r>
              <a:rPr lang="en-GB" sz="1500" dirty="0">
                <a:ea typeface="+mj-lt"/>
                <a:cs typeface="+mj-lt"/>
              </a:rPr>
              <a:t> </a:t>
            </a:r>
            <a:r>
              <a:rPr lang="en-GB" sz="1500" dirty="0" err="1">
                <a:ea typeface="+mj-lt"/>
                <a:cs typeface="+mj-lt"/>
              </a:rPr>
              <a:t>Availablle</a:t>
            </a:r>
            <a:r>
              <a:rPr lang="en-GB" sz="1500" dirty="0">
                <a:ea typeface="+mj-lt"/>
                <a:cs typeface="+mj-lt"/>
              </a:rPr>
              <a:t> at: </a:t>
            </a:r>
            <a:r>
              <a:rPr lang="en-GB" sz="1500" dirty="0">
                <a:ea typeface="+mj-lt"/>
                <a:cs typeface="+mj-lt"/>
                <a:hlinkClick r:id="rId2"/>
              </a:rPr>
              <a:t>Preoperational Stage - Egocentrism | Simply Psychology (accessed 01 March 2022)</a:t>
            </a:r>
            <a:endParaRPr lang="en-GB" sz="1500" dirty="0"/>
          </a:p>
          <a:p>
            <a:pPr>
              <a:buClr>
                <a:srgbClr val="8AD0D6"/>
              </a:buClr>
            </a:pPr>
            <a:r>
              <a:rPr lang="en-GB" sz="1500" dirty="0"/>
              <a:t>Reeves, A. (2018) </a:t>
            </a:r>
            <a:r>
              <a:rPr lang="en-GB" sz="1500" i="1" dirty="0"/>
              <a:t>An Introduction to Counselling and Psychotherapy: from Theory to Practice.</a:t>
            </a:r>
            <a:r>
              <a:rPr lang="en-GB" sz="1500" dirty="0"/>
              <a:t> 2nd </a:t>
            </a:r>
            <a:r>
              <a:rPr lang="en-GB" sz="1500" dirty="0" err="1"/>
              <a:t>edn</a:t>
            </a:r>
            <a:r>
              <a:rPr lang="en-GB" sz="1500" dirty="0"/>
              <a:t>; Sage</a:t>
            </a:r>
          </a:p>
          <a:p>
            <a:pPr>
              <a:buClr>
                <a:srgbClr val="8AD0D6"/>
              </a:buClr>
            </a:pPr>
            <a:r>
              <a:rPr lang="en-GB" sz="1500" dirty="0"/>
              <a:t>Thomoson, S. and Thompson, N. (2018) </a:t>
            </a:r>
            <a:r>
              <a:rPr lang="en-GB" sz="1500" i="1" dirty="0"/>
              <a:t>The Critically Reflective Practitioner. </a:t>
            </a:r>
            <a:r>
              <a:rPr lang="en-GB" sz="1500" dirty="0"/>
              <a:t>2nd </a:t>
            </a:r>
            <a:r>
              <a:rPr lang="en-GB" sz="1500" dirty="0" err="1"/>
              <a:t>edn</a:t>
            </a:r>
            <a:r>
              <a:rPr lang="en-GB" sz="1500" dirty="0"/>
              <a:t>; Palgrave </a:t>
            </a:r>
          </a:p>
          <a:p>
            <a:pPr>
              <a:buClr>
                <a:srgbClr val="8AD0D6"/>
              </a:buClr>
            </a:pPr>
            <a:r>
              <a:rPr lang="en-GB" sz="1500" dirty="0"/>
              <a:t>Wright, J and Bolton, G. (2012) </a:t>
            </a:r>
            <a:r>
              <a:rPr lang="en-GB" sz="1500" i="1" dirty="0"/>
              <a:t>Reflective Writing in Counselling and Psychotherapy.</a:t>
            </a:r>
            <a:r>
              <a:rPr lang="en-GB" sz="1500" dirty="0"/>
              <a:t> London: Sage Publications Ltd</a:t>
            </a:r>
          </a:p>
          <a:p>
            <a:pPr marL="0" indent="0">
              <a:buClr>
                <a:srgbClr val="8AD0D6"/>
              </a:buClr>
              <a:buNone/>
            </a:pPr>
            <a:endParaRPr lang="en-GB" sz="1500"/>
          </a:p>
          <a:p>
            <a:pPr>
              <a:buClr>
                <a:srgbClr val="8AD0D6"/>
              </a:buClr>
            </a:pPr>
            <a:endParaRPr lang="en-GB"/>
          </a:p>
        </p:txBody>
      </p:sp>
    </p:spTree>
    <p:extLst>
      <p:ext uri="{BB962C8B-B14F-4D97-AF65-F5344CB8AC3E}">
        <p14:creationId xmlns:p14="http://schemas.microsoft.com/office/powerpoint/2010/main" val="3877553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CBF6B-D97C-4665-BE2A-88E7CFC9DB30}"/>
              </a:ext>
            </a:extLst>
          </p:cNvPr>
          <p:cNvSpPr>
            <a:spLocks noGrp="1"/>
          </p:cNvSpPr>
          <p:nvPr>
            <p:ph type="title"/>
          </p:nvPr>
        </p:nvSpPr>
        <p:spPr/>
        <p:txBody>
          <a:bodyPr/>
          <a:lstStyle/>
          <a:p>
            <a:r>
              <a:rPr lang="en-GB" dirty="0"/>
              <a:t>Images References</a:t>
            </a:r>
          </a:p>
        </p:txBody>
      </p:sp>
      <p:sp>
        <p:nvSpPr>
          <p:cNvPr id="3" name="Content Placeholder 2">
            <a:extLst>
              <a:ext uri="{FF2B5EF4-FFF2-40B4-BE49-F238E27FC236}">
                <a16:creationId xmlns:a16="http://schemas.microsoft.com/office/drawing/2014/main" id="{01054D7D-E8D4-4039-A5AC-50BADD645936}"/>
              </a:ext>
            </a:extLst>
          </p:cNvPr>
          <p:cNvSpPr>
            <a:spLocks noGrp="1"/>
          </p:cNvSpPr>
          <p:nvPr>
            <p:ph idx="1"/>
          </p:nvPr>
        </p:nvSpPr>
        <p:spPr>
          <a:xfrm>
            <a:off x="468312" y="1176618"/>
            <a:ext cx="11042041" cy="5071781"/>
          </a:xfrm>
        </p:spPr>
        <p:txBody>
          <a:bodyPr vert="horz" lIns="91440" tIns="45720" rIns="91440" bIns="45720" rtlCol="0" anchor="t">
            <a:normAutofit fontScale="85000" lnSpcReduction="10000"/>
          </a:bodyPr>
          <a:lstStyle/>
          <a:p>
            <a:r>
              <a:rPr lang="en-GB" dirty="0">
                <a:ea typeface="+mj-lt"/>
                <a:cs typeface="+mj-lt"/>
              </a:rPr>
              <a:t>Boxes Image, </a:t>
            </a:r>
            <a:r>
              <a:rPr lang="en-GB" dirty="0">
                <a:ea typeface="+mj-lt"/>
                <a:cs typeface="+mj-lt"/>
                <a:hlinkClick r:id="rId2"/>
              </a:rPr>
              <a:t>Available</a:t>
            </a:r>
            <a:r>
              <a:rPr lang="en-GB" dirty="0">
                <a:ea typeface="+mj-lt"/>
                <a:cs typeface="+mj-lt"/>
                <a:hlinkClick r:id="rId2">
                  <a:extLst>
                    <a:ext uri="{A12FA001-AC4F-418D-AE19-62706E023703}">
                      <ahyp:hlinkClr xmlns:ahyp="http://schemas.microsoft.com/office/drawing/2018/hyperlinkcolor" val="tx"/>
                    </a:ext>
                  </a:extLst>
                </a:hlinkClick>
              </a:rPr>
              <a:t> at: Dangerous-Box.png (600×600) (freesvg.org)(accessed 28 February 2020)</a:t>
            </a:r>
            <a:endParaRPr lang="en-GB" dirty="0">
              <a:ea typeface="+mj-lt"/>
              <a:cs typeface="+mj-lt"/>
            </a:endParaRPr>
          </a:p>
          <a:p>
            <a:pPr>
              <a:buClr>
                <a:srgbClr val="8AD0D6"/>
              </a:buClr>
            </a:pPr>
            <a:r>
              <a:rPr lang="en-GB" dirty="0">
                <a:ea typeface="+mj-lt"/>
                <a:cs typeface="+mj-lt"/>
              </a:rPr>
              <a:t>Bridges, W (2004) </a:t>
            </a:r>
            <a:r>
              <a:rPr lang="en-GB" i="1" dirty="0">
                <a:ea typeface="+mj-lt"/>
                <a:cs typeface="+mj-lt"/>
              </a:rPr>
              <a:t>Managing Transitions: Making the most of Change</a:t>
            </a:r>
            <a:r>
              <a:rPr lang="en-GB" dirty="0">
                <a:ea typeface="+mj-lt"/>
                <a:cs typeface="+mj-lt"/>
              </a:rPr>
              <a:t> (2004) Available at: </a:t>
            </a:r>
            <a:r>
              <a:rPr lang="en-GB" dirty="0">
                <a:ea typeface="+mj-lt"/>
                <a:cs typeface="+mj-lt"/>
                <a:hlinkClick r:id="rId3">
                  <a:extLst>
                    <a:ext uri="{A12FA001-AC4F-418D-AE19-62706E023703}">
                      <ahyp:hlinkClr xmlns:ahyp="http://schemas.microsoft.com/office/drawing/2018/hyperlinkcolor" val="tx"/>
                    </a:ext>
                  </a:extLst>
                </a:hlinkClick>
              </a:rPr>
              <a:t>bridges-transition-model.jpg (1895×1023 (changefactory.com.au) (accessed 26 February 2022)</a:t>
            </a:r>
            <a:endParaRPr lang="en-GB" dirty="0"/>
          </a:p>
          <a:p>
            <a:pPr>
              <a:buClr>
                <a:srgbClr val="8AD0D6"/>
              </a:buClr>
            </a:pPr>
            <a:r>
              <a:rPr lang="en-GB" dirty="0">
                <a:ea typeface="+mj-lt"/>
                <a:cs typeface="+mj-lt"/>
              </a:rPr>
              <a:t>Gibbs Reflective Cycle (1988) Available at: </a:t>
            </a:r>
            <a:r>
              <a:rPr lang="en-GB" dirty="0">
                <a:ea typeface="+mj-lt"/>
                <a:cs typeface="+mj-lt"/>
                <a:hlinkClick r:id="rId4">
                  <a:extLst>
                    <a:ext uri="{A12FA001-AC4F-418D-AE19-62706E023703}">
                      <ahyp:hlinkClr xmlns:ahyp="http://schemas.microsoft.com/office/drawing/2018/hyperlinkcolor" val="tx"/>
                    </a:ext>
                  </a:extLst>
                </a:hlinkClick>
              </a:rPr>
              <a:t>Gibbs - Reflective writing - LibGuides at University of Hull </a:t>
            </a:r>
            <a:r>
              <a:rPr lang="en-GB" dirty="0">
                <a:ea typeface="+mj-lt"/>
                <a:cs typeface="+mj-lt"/>
              </a:rPr>
              <a:t>(accessed 27 </a:t>
            </a:r>
            <a:r>
              <a:rPr lang="en-GB" dirty="0" err="1">
                <a:ea typeface="+mj-lt"/>
                <a:cs typeface="+mj-lt"/>
              </a:rPr>
              <a:t>Februrary</a:t>
            </a:r>
            <a:r>
              <a:rPr lang="en-GB" dirty="0">
                <a:ea typeface="+mj-lt"/>
                <a:cs typeface="+mj-lt"/>
              </a:rPr>
              <a:t> 2022)</a:t>
            </a:r>
          </a:p>
          <a:p>
            <a:pPr>
              <a:buClr>
                <a:srgbClr val="8AD0D6"/>
              </a:buClr>
            </a:pPr>
            <a:r>
              <a:rPr lang="en-GB" dirty="0">
                <a:ea typeface="+mj-lt"/>
                <a:cs typeface="+mj-lt"/>
              </a:rPr>
              <a:t>Jasper (2013), </a:t>
            </a:r>
            <a:r>
              <a:rPr lang="en-GB" i="1" dirty="0">
                <a:ea typeface="+mj-lt"/>
                <a:cs typeface="+mj-lt"/>
              </a:rPr>
              <a:t>Models of Reflection</a:t>
            </a:r>
            <a:r>
              <a:rPr lang="en-GB" dirty="0">
                <a:ea typeface="+mj-lt"/>
                <a:cs typeface="+mj-lt"/>
              </a:rPr>
              <a:t> Available at: </a:t>
            </a:r>
            <a:r>
              <a:rPr lang="en-GB" dirty="0">
                <a:ea typeface="+mj-lt"/>
                <a:cs typeface="+mj-lt"/>
                <a:hlinkClick r:id="rId5">
                  <a:extLst>
                    <a:ext uri="{A12FA001-AC4F-418D-AE19-62706E023703}">
                      <ahyp:hlinkClr xmlns:ahyp="http://schemas.microsoft.com/office/drawing/2018/hyperlinkcolor" val="tx"/>
                    </a:ext>
                  </a:extLst>
                </a:hlinkClick>
              </a:rPr>
              <a:t>Models of reflection - Reflective Practice Toolkit -LibGuides atUniversity of Cambridge Subject Libraries (accessed 27 February 2022)</a:t>
            </a:r>
            <a:endParaRPr lang="en-GB"/>
          </a:p>
          <a:p>
            <a:pPr>
              <a:buClr>
                <a:srgbClr val="8AD0D6"/>
              </a:buClr>
            </a:pPr>
            <a:r>
              <a:rPr lang="en-GB" dirty="0"/>
              <a:t>Schön and Argyris (1974) </a:t>
            </a:r>
            <a:r>
              <a:rPr lang="en-GB" i="1" dirty="0"/>
              <a:t>Double-loop Learning </a:t>
            </a:r>
            <a:r>
              <a:rPr lang="en-GB" dirty="0"/>
              <a:t>Available at: </a:t>
            </a:r>
            <a:r>
              <a:rPr lang="en-GB" dirty="0">
                <a:hlinkClick r:id="rId6">
                  <a:extLst>
                    <a:ext uri="{A12FA001-AC4F-418D-AE19-62706E023703}">
                      <ahyp:hlinkClr xmlns:ahyp="http://schemas.microsoft.com/office/drawing/2018/hyperlinkcolor" val="tx"/>
                    </a:ext>
                  </a:extLst>
                </a:hlinkClick>
              </a:rPr>
              <a:t>double loop learning - Bing images</a:t>
            </a:r>
            <a:r>
              <a:rPr lang="en-GB" dirty="0"/>
              <a:t> (accessed 25 February 2022)</a:t>
            </a:r>
          </a:p>
          <a:p>
            <a:pPr>
              <a:buClr>
                <a:srgbClr val="8AD0D6"/>
              </a:buClr>
            </a:pPr>
            <a:r>
              <a:rPr lang="en-GB" dirty="0">
                <a:ea typeface="+mj-lt"/>
                <a:cs typeface="+mj-lt"/>
              </a:rPr>
              <a:t>Schön (1991) </a:t>
            </a:r>
            <a:r>
              <a:rPr lang="en-GB" i="1" dirty="0">
                <a:ea typeface="+mj-lt"/>
                <a:cs typeface="+mj-lt"/>
              </a:rPr>
              <a:t>Reflection in action / Reflection on action</a:t>
            </a:r>
            <a:r>
              <a:rPr lang="en-GB" dirty="0">
                <a:ea typeface="+mj-lt"/>
                <a:cs typeface="+mj-lt"/>
              </a:rPr>
              <a:t> Available at: </a:t>
            </a:r>
            <a:r>
              <a:rPr lang="en-GB" dirty="0">
                <a:ea typeface="+mj-lt"/>
                <a:cs typeface="+mj-lt"/>
                <a:hlinkClick r:id="rId7">
                  <a:extLst>
                    <a:ext uri="{A12FA001-AC4F-418D-AE19-62706E023703}">
                      <ahyp:hlinkClr xmlns:ahyp="http://schemas.microsoft.com/office/drawing/2018/hyperlinkcolor" val="tx"/>
                    </a:ext>
                  </a:extLst>
                </a:hlinkClick>
              </a:rPr>
              <a:t>schon reflection - Bing images (accessed 27 February 2022)</a:t>
            </a:r>
            <a:endParaRPr lang="en-GB" dirty="0">
              <a:ea typeface="+mj-lt"/>
              <a:cs typeface="+mj-lt"/>
            </a:endParaRPr>
          </a:p>
          <a:p>
            <a:pPr>
              <a:buClr>
                <a:srgbClr val="8AD0D6"/>
              </a:buClr>
            </a:pPr>
            <a:r>
              <a:rPr lang="en-GB" dirty="0">
                <a:ea typeface="+mj-lt"/>
                <a:cs typeface="+mj-lt"/>
              </a:rPr>
              <a:t>Spiral Image, Available at: spiral-2730290_1280.jpg (1280×1280) (pixabay.com) (accessed 28 February 2020)</a:t>
            </a:r>
          </a:p>
          <a:p>
            <a:pPr>
              <a:buClr>
                <a:srgbClr val="8AD0D6"/>
              </a:buClr>
            </a:pPr>
            <a:r>
              <a:rPr lang="en-GB" dirty="0">
                <a:ea typeface="+mj-lt"/>
                <a:cs typeface="+mj-lt"/>
              </a:rPr>
              <a:t>Tempest, K (2019) Hold Your Own Lyrics, Available at: Tempest K Kae Tempest – Hold Your Own Lyrics | Genius Lyrics (accessed 22 February 2022)</a:t>
            </a:r>
          </a:p>
          <a:p>
            <a:pPr>
              <a:buClr>
                <a:srgbClr val="8AD0D6"/>
              </a:buClr>
            </a:pPr>
            <a:r>
              <a:rPr lang="en-GB" dirty="0"/>
              <a:t>Rolfe et al. (2001) What? So What? Now What? Available at: </a:t>
            </a:r>
            <a:r>
              <a:rPr lang="en-GB" dirty="0">
                <a:ea typeface="+mj-lt"/>
                <a:cs typeface="+mj-lt"/>
                <a:hlinkClick r:id="rId8">
                  <a:extLst>
                    <a:ext uri="{A12FA001-AC4F-418D-AE19-62706E023703}">
                      <ahyp:hlinkClr xmlns:ahyp="http://schemas.microsoft.com/office/drawing/2018/hyperlinkcolor" val="tx"/>
                    </a:ext>
                  </a:extLst>
                </a:hlinkClick>
              </a:rPr>
              <a:t>Rolfe - Reflective writing - LibGuides at University of Hull (accessed 26 February 2022)</a:t>
            </a:r>
            <a:endParaRPr lang="en-GB" dirty="0"/>
          </a:p>
        </p:txBody>
      </p:sp>
    </p:spTree>
    <p:extLst>
      <p:ext uri="{BB962C8B-B14F-4D97-AF65-F5344CB8AC3E}">
        <p14:creationId xmlns:p14="http://schemas.microsoft.com/office/powerpoint/2010/main" val="3543476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Ion</vt:lpstr>
      <vt:lpstr>PowerPoint Presentation</vt:lpstr>
      <vt:lpstr>Introduction </vt:lpstr>
      <vt:lpstr>What is Reflective / Reflexive Practice? "Know thyself before you set out to act in the world"  (Carter and Gradin (2001) </vt:lpstr>
      <vt:lpstr>Why is Reflective Practice important?  Therapists with higher reflective functioning capacities have significantly better client outcomes that therapists with lower reflective functioning.   (Cologan et al. 2017;  Baldwin and Imel, 2013)</vt:lpstr>
      <vt:lpstr>My Personal Story:  from Teacher to trainee Counsellor</vt:lpstr>
      <vt:lpstr>The Alchemic Bath  The gold created when new meanings are 'created' in therapy.  (Jung)</vt:lpstr>
      <vt:lpstr>Boxes Metaphor  "We have challenging material shoved into boxes labelled do not open." (Ghaye, 2011)</vt:lpstr>
      <vt:lpstr>My Transition from Teacher to Counsellor</vt:lpstr>
      <vt:lpstr>Hold Your Own (Kate Tempest, The Book of Traps and Lessons, 2019)</vt:lpstr>
      <vt:lpstr>"Hold Your Own"</vt:lpstr>
      <vt:lpstr>"When all there is  Is knowing that you feel what you are feeling Hold your own"   </vt:lpstr>
      <vt:lpstr>"Ask your hands  to know the things they hold"</vt:lpstr>
      <vt:lpstr>"Know the wolves that hunt you In time, they will be the dogs that bring your slippers Love them right and you will feel them kiss you when they come to bite Hot snouts digging out your cuddles with their bloody muzzles"</vt:lpstr>
      <vt:lpstr>"When everything is fluid,  Nothing can be known with any certainty"</vt:lpstr>
      <vt:lpstr>"We wish we'd had patience  And given more time to our children Feel each decision that you make Make it, hold it Hold your own"</vt:lpstr>
      <vt:lpstr>Conclusions: Spiral or Cycle?  </vt:lpstr>
      <vt:lpstr>"Every pain Every grievance Every stab of shame Every day spent with a demon in your brain giving chase Hold it"  </vt:lpstr>
      <vt:lpstr>PowerPoint Presentation</vt:lpstr>
      <vt:lpstr>References:</vt:lpstr>
      <vt:lpstr>Images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2169</cp:revision>
  <dcterms:created xsi:type="dcterms:W3CDTF">2022-02-16T13:33:11Z</dcterms:created>
  <dcterms:modified xsi:type="dcterms:W3CDTF">2022-03-01T11:56:15Z</dcterms:modified>
</cp:coreProperties>
</file>