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</p:sldMasterIdLst>
  <p:sldIdLst>
    <p:sldId id="256" r:id="rId2"/>
    <p:sldId id="258" r:id="rId3"/>
    <p:sldId id="269" r:id="rId4"/>
    <p:sldId id="268" r:id="rId5"/>
    <p:sldId id="259" r:id="rId6"/>
    <p:sldId id="270" r:id="rId7"/>
    <p:sldId id="260" r:id="rId8"/>
    <p:sldId id="271" r:id="rId9"/>
    <p:sldId id="261" r:id="rId10"/>
    <p:sldId id="262" r:id="rId11"/>
    <p:sldId id="263" r:id="rId12"/>
    <p:sldId id="264" r:id="rId13"/>
    <p:sldId id="274" r:id="rId14"/>
    <p:sldId id="265" r:id="rId15"/>
    <p:sldId id="266" r:id="rId16"/>
    <p:sldId id="275" r:id="rId17"/>
    <p:sldId id="267" r:id="rId18"/>
    <p:sldId id="272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D292C6-260B-6570-A00A-BA246AD1805E}" v="100" dt="2026-03-04T20:41:08.525"/>
    <p1510:client id="{243BCC81-5CA7-B907-4BA6-BFBDF0EDE1D0}" v="30" dt="2026-03-03T22:21:46.345"/>
    <p1510:client id="{E0470A42-C258-C0AC-32A6-FD5CB12BC8D5}" v="689" dt="2026-03-05T00:35:14.9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than Howells (2308529)" userId="S::2308529@student.uwtsd.ac.uk::fa287ede-cb3b-438d-a44b-4df5320326f0" providerId="AD" clId="Web-{243BCC81-5CA7-B907-4BA6-BFBDF0EDE1D0}"/>
    <pc:docChg chg="addSld modSld sldOrd">
      <pc:chgData name="Ethan Howells (2308529)" userId="S::2308529@student.uwtsd.ac.uk::fa287ede-cb3b-438d-a44b-4df5320326f0" providerId="AD" clId="Web-{243BCC81-5CA7-B907-4BA6-BFBDF0EDE1D0}" dt="2026-03-03T22:37:55.238" v="30" actId="20577"/>
      <pc:docMkLst>
        <pc:docMk/>
      </pc:docMkLst>
      <pc:sldChg chg="modSp">
        <pc:chgData name="Ethan Howells (2308529)" userId="S::2308529@student.uwtsd.ac.uk::fa287ede-cb3b-438d-a44b-4df5320326f0" providerId="AD" clId="Web-{243BCC81-5CA7-B907-4BA6-BFBDF0EDE1D0}" dt="2026-03-03T22:09:06.254" v="3" actId="1076"/>
        <pc:sldMkLst>
          <pc:docMk/>
          <pc:sldMk cId="109857222" sldId="256"/>
        </pc:sldMkLst>
        <pc:spChg chg="mod">
          <ac:chgData name="Ethan Howells (2308529)" userId="S::2308529@student.uwtsd.ac.uk::fa287ede-cb3b-438d-a44b-4df5320326f0" providerId="AD" clId="Web-{243BCC81-5CA7-B907-4BA6-BFBDF0EDE1D0}" dt="2026-03-03T22:09:01.175" v="2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than Howells (2308529)" userId="S::2308529@student.uwtsd.ac.uk::fa287ede-cb3b-438d-a44b-4df5320326f0" providerId="AD" clId="Web-{243BCC81-5CA7-B907-4BA6-BFBDF0EDE1D0}" dt="2026-03-03T22:09:06.254" v="3" actId="1076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Ethan Howells (2308529)" userId="S::2308529@student.uwtsd.ac.uk::fa287ede-cb3b-438d-a44b-4df5320326f0" providerId="AD" clId="Web-{243BCC81-5CA7-B907-4BA6-BFBDF0EDE1D0}" dt="2026-03-03T22:09:24.816" v="6" actId="20577"/>
        <pc:sldMkLst>
          <pc:docMk/>
          <pc:sldMk cId="3977900707" sldId="258"/>
        </pc:sldMkLst>
      </pc:sldChg>
      <pc:sldChg chg="modSp new">
        <pc:chgData name="Ethan Howells (2308529)" userId="S::2308529@student.uwtsd.ac.uk::fa287ede-cb3b-438d-a44b-4df5320326f0" providerId="AD" clId="Web-{243BCC81-5CA7-B907-4BA6-BFBDF0EDE1D0}" dt="2026-03-03T22:15:29.173" v="11" actId="20577"/>
        <pc:sldMkLst>
          <pc:docMk/>
          <pc:sldMk cId="4096446346" sldId="259"/>
        </pc:sldMkLst>
      </pc:sldChg>
      <pc:sldChg chg="modSp new">
        <pc:chgData name="Ethan Howells (2308529)" userId="S::2308529@student.uwtsd.ac.uk::fa287ede-cb3b-438d-a44b-4df5320326f0" providerId="AD" clId="Web-{243BCC81-5CA7-B907-4BA6-BFBDF0EDE1D0}" dt="2026-03-03T22:20:05.686" v="14" actId="20577"/>
        <pc:sldMkLst>
          <pc:docMk/>
          <pc:sldMk cId="1639724663" sldId="260"/>
        </pc:sldMkLst>
        <pc:spChg chg="mod">
          <ac:chgData name="Ethan Howells (2308529)" userId="S::2308529@student.uwtsd.ac.uk::fa287ede-cb3b-438d-a44b-4df5320326f0" providerId="AD" clId="Web-{243BCC81-5CA7-B907-4BA6-BFBDF0EDE1D0}" dt="2026-03-03T22:20:05.686" v="14" actId="20577"/>
          <ac:spMkLst>
            <pc:docMk/>
            <pc:sldMk cId="1639724663" sldId="260"/>
            <ac:spMk id="3" creationId="{36708D09-2D51-5C8B-3C67-F10A187210A9}"/>
          </ac:spMkLst>
        </pc:spChg>
      </pc:sldChg>
      <pc:sldChg chg="modSp new">
        <pc:chgData name="Ethan Howells (2308529)" userId="S::2308529@student.uwtsd.ac.uk::fa287ede-cb3b-438d-a44b-4df5320326f0" providerId="AD" clId="Web-{243BCC81-5CA7-B907-4BA6-BFBDF0EDE1D0}" dt="2026-03-03T22:20:20.718" v="15" actId="20577"/>
        <pc:sldMkLst>
          <pc:docMk/>
          <pc:sldMk cId="1111821280" sldId="261"/>
        </pc:sldMkLst>
        <pc:spChg chg="mod">
          <ac:chgData name="Ethan Howells (2308529)" userId="S::2308529@student.uwtsd.ac.uk::fa287ede-cb3b-438d-a44b-4df5320326f0" providerId="AD" clId="Web-{243BCC81-5CA7-B907-4BA6-BFBDF0EDE1D0}" dt="2026-03-03T22:20:20.718" v="15" actId="20577"/>
          <ac:spMkLst>
            <pc:docMk/>
            <pc:sldMk cId="1111821280" sldId="261"/>
            <ac:spMk id="3" creationId="{4EB12349-32E7-23D1-58B3-704998889F45}"/>
          </ac:spMkLst>
        </pc:spChg>
      </pc:sldChg>
      <pc:sldChg chg="modSp new">
        <pc:chgData name="Ethan Howells (2308529)" userId="S::2308529@student.uwtsd.ac.uk::fa287ede-cb3b-438d-a44b-4df5320326f0" providerId="AD" clId="Web-{243BCC81-5CA7-B907-4BA6-BFBDF0EDE1D0}" dt="2026-03-03T22:20:31.546" v="17" actId="20577"/>
        <pc:sldMkLst>
          <pc:docMk/>
          <pc:sldMk cId="310067769" sldId="262"/>
        </pc:sldMkLst>
        <pc:spChg chg="mod">
          <ac:chgData name="Ethan Howells (2308529)" userId="S::2308529@student.uwtsd.ac.uk::fa287ede-cb3b-438d-a44b-4df5320326f0" providerId="AD" clId="Web-{243BCC81-5CA7-B907-4BA6-BFBDF0EDE1D0}" dt="2026-03-03T22:20:31.546" v="17" actId="20577"/>
          <ac:spMkLst>
            <pc:docMk/>
            <pc:sldMk cId="310067769" sldId="262"/>
            <ac:spMk id="3" creationId="{16DD686B-43D6-C364-3AA3-444FD48E5BAC}"/>
          </ac:spMkLst>
        </pc:spChg>
      </pc:sldChg>
      <pc:sldChg chg="modSp new">
        <pc:chgData name="Ethan Howells (2308529)" userId="S::2308529@student.uwtsd.ac.uk::fa287ede-cb3b-438d-a44b-4df5320326f0" providerId="AD" clId="Web-{243BCC81-5CA7-B907-4BA6-BFBDF0EDE1D0}" dt="2026-03-03T22:20:53.672" v="19" actId="20577"/>
        <pc:sldMkLst>
          <pc:docMk/>
          <pc:sldMk cId="2559608086" sldId="263"/>
        </pc:sldMkLst>
        <pc:spChg chg="mod">
          <ac:chgData name="Ethan Howells (2308529)" userId="S::2308529@student.uwtsd.ac.uk::fa287ede-cb3b-438d-a44b-4df5320326f0" providerId="AD" clId="Web-{243BCC81-5CA7-B907-4BA6-BFBDF0EDE1D0}" dt="2026-03-03T22:20:53.672" v="19" actId="20577"/>
          <ac:spMkLst>
            <pc:docMk/>
            <pc:sldMk cId="2559608086" sldId="263"/>
            <ac:spMk id="3" creationId="{1D31F4B2-3533-34CF-CBEF-FEEA0AD7C803}"/>
          </ac:spMkLst>
        </pc:spChg>
      </pc:sldChg>
      <pc:sldChg chg="modSp new">
        <pc:chgData name="Ethan Howells (2308529)" userId="S::2308529@student.uwtsd.ac.uk::fa287ede-cb3b-438d-a44b-4df5320326f0" providerId="AD" clId="Web-{243BCC81-5CA7-B907-4BA6-BFBDF0EDE1D0}" dt="2026-03-03T22:21:13.735" v="24" actId="20577"/>
        <pc:sldMkLst>
          <pc:docMk/>
          <pc:sldMk cId="1711655102" sldId="264"/>
        </pc:sldMkLst>
      </pc:sldChg>
      <pc:sldChg chg="modSp new">
        <pc:chgData name="Ethan Howells (2308529)" userId="S::2308529@student.uwtsd.ac.uk::fa287ede-cb3b-438d-a44b-4df5320326f0" providerId="AD" clId="Web-{243BCC81-5CA7-B907-4BA6-BFBDF0EDE1D0}" dt="2026-03-03T22:21:36.751" v="28" actId="20577"/>
        <pc:sldMkLst>
          <pc:docMk/>
          <pc:sldMk cId="1599561570" sldId="265"/>
        </pc:sldMkLst>
        <pc:spChg chg="mod">
          <ac:chgData name="Ethan Howells (2308529)" userId="S::2308529@student.uwtsd.ac.uk::fa287ede-cb3b-438d-a44b-4df5320326f0" providerId="AD" clId="Web-{243BCC81-5CA7-B907-4BA6-BFBDF0EDE1D0}" dt="2026-03-03T22:21:36.751" v="28" actId="20577"/>
          <ac:spMkLst>
            <pc:docMk/>
            <pc:sldMk cId="1599561570" sldId="265"/>
            <ac:spMk id="3" creationId="{82580DD6-3A02-88E5-23EF-675EBBE6BE23}"/>
          </ac:spMkLst>
        </pc:spChg>
      </pc:sldChg>
      <pc:sldChg chg="modSp new">
        <pc:chgData name="Ethan Howells (2308529)" userId="S::2308529@student.uwtsd.ac.uk::fa287ede-cb3b-438d-a44b-4df5320326f0" providerId="AD" clId="Web-{243BCC81-5CA7-B907-4BA6-BFBDF0EDE1D0}" dt="2026-03-03T22:37:55.238" v="30" actId="20577"/>
        <pc:sldMkLst>
          <pc:docMk/>
          <pc:sldMk cId="1141166028" sldId="266"/>
        </pc:sldMkLst>
      </pc:sldChg>
    </pc:docChg>
  </pc:docChgLst>
  <pc:docChgLst>
    <pc:chgData name="Ethan Howells (2308529)" userId="S::2308529@student.uwtsd.ac.uk::fa287ede-cb3b-438d-a44b-4df5320326f0" providerId="AD" clId="Web-{0FD292C6-260B-6570-A00A-BA246AD1805E}"/>
    <pc:docChg chg="mod addSld modSld addMainMaster delMainMaster">
      <pc:chgData name="Ethan Howells (2308529)" userId="S::2308529@student.uwtsd.ac.uk::fa287ede-cb3b-438d-a44b-4df5320326f0" providerId="AD" clId="Web-{0FD292C6-260B-6570-A00A-BA246AD1805E}" dt="2026-03-04T20:41:08.525" v="100"/>
      <pc:docMkLst>
        <pc:docMk/>
      </pc:docMkLst>
      <pc:sldChg chg="modSp mod modClrScheme chgLayout">
        <pc:chgData name="Ethan Howells (2308529)" userId="S::2308529@student.uwtsd.ac.uk::fa287ede-cb3b-438d-a44b-4df5320326f0" providerId="AD" clId="Web-{0FD292C6-260B-6570-A00A-BA246AD1805E}" dt="2026-03-04T20:37:24.974" v="79"/>
        <pc:sldMkLst>
          <pc:docMk/>
          <pc:sldMk cId="109857222" sldId="256"/>
        </pc:sldMkLst>
        <pc:spChg chg="mod ord">
          <ac:chgData name="Ethan Howells (2308529)" userId="S::2308529@student.uwtsd.ac.uk::fa287ede-cb3b-438d-a44b-4df5320326f0" providerId="AD" clId="Web-{0FD292C6-260B-6570-A00A-BA246AD1805E}" dt="2026-03-04T20:37:24.974" v="7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Ethan Howells (2308529)" userId="S::2308529@student.uwtsd.ac.uk::fa287ede-cb3b-438d-a44b-4df5320326f0" providerId="AD" clId="Web-{0FD292C6-260B-6570-A00A-BA246AD1805E}" dt="2026-03-04T20:37:24.974" v="79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 modClrScheme chgLayout">
        <pc:chgData name="Ethan Howells (2308529)" userId="S::2308529@student.uwtsd.ac.uk::fa287ede-cb3b-438d-a44b-4df5320326f0" providerId="AD" clId="Web-{0FD292C6-260B-6570-A00A-BA246AD1805E}" dt="2026-03-04T20:41:08.525" v="100"/>
        <pc:sldMkLst>
          <pc:docMk/>
          <pc:sldMk cId="1305889454" sldId="257"/>
        </pc:sldMkLst>
        <pc:spChg chg="add del">
          <ac:chgData name="Ethan Howells (2308529)" userId="S::2308529@student.uwtsd.ac.uk::fa287ede-cb3b-438d-a44b-4df5320326f0" providerId="AD" clId="Web-{0FD292C6-260B-6570-A00A-BA246AD1805E}" dt="2026-03-04T20:41:08.525" v="100"/>
          <ac:spMkLst>
            <pc:docMk/>
            <pc:sldMk cId="1305889454" sldId="257"/>
            <ac:spMk id="2" creationId="{33D064B1-B35B-E80E-4FFE-2324D206215F}"/>
          </ac:spMkLst>
        </pc:spChg>
        <pc:spChg chg="mod ord">
          <ac:chgData name="Ethan Howells (2308529)" userId="S::2308529@student.uwtsd.ac.uk::fa287ede-cb3b-438d-a44b-4df5320326f0" providerId="AD" clId="Web-{0FD292C6-260B-6570-A00A-BA246AD1805E}" dt="2026-03-04T20:37:24.974" v="79"/>
          <ac:spMkLst>
            <pc:docMk/>
            <pc:sldMk cId="1305889454" sldId="257"/>
            <ac:spMk id="3" creationId="{57F8AAEF-034D-C47F-BB98-1F1D7354E447}"/>
          </ac:spMkLst>
        </pc:spChg>
      </pc:sldChg>
      <pc:sldChg chg="modSp mod modClrScheme chgLayout">
        <pc:chgData name="Ethan Howells (2308529)" userId="S::2308529@student.uwtsd.ac.uk::fa287ede-cb3b-438d-a44b-4df5320326f0" providerId="AD" clId="Web-{0FD292C6-260B-6570-A00A-BA246AD1805E}" dt="2026-03-04T20:37:24.974" v="79"/>
        <pc:sldMkLst>
          <pc:docMk/>
          <pc:sldMk cId="3977900707" sldId="258"/>
        </pc:sldMkLst>
        <pc:spChg chg="mod ord">
          <ac:chgData name="Ethan Howells (2308529)" userId="S::2308529@student.uwtsd.ac.uk::fa287ede-cb3b-438d-a44b-4df5320326f0" providerId="AD" clId="Web-{0FD292C6-260B-6570-A00A-BA246AD1805E}" dt="2026-03-04T20:37:24.974" v="79"/>
          <ac:spMkLst>
            <pc:docMk/>
            <pc:sldMk cId="3977900707" sldId="258"/>
            <ac:spMk id="2" creationId="{F31E22AC-3BE3-3449-9450-FC04D6AE55F6}"/>
          </ac:spMkLst>
        </pc:spChg>
        <pc:spChg chg="mod ord">
          <ac:chgData name="Ethan Howells (2308529)" userId="S::2308529@student.uwtsd.ac.uk::fa287ede-cb3b-438d-a44b-4df5320326f0" providerId="AD" clId="Web-{0FD292C6-260B-6570-A00A-BA246AD1805E}" dt="2026-03-04T20:37:24.974" v="79"/>
          <ac:spMkLst>
            <pc:docMk/>
            <pc:sldMk cId="3977900707" sldId="258"/>
            <ac:spMk id="3" creationId="{8399EE98-2906-707A-0588-AC907AA7205F}"/>
          </ac:spMkLst>
        </pc:spChg>
      </pc:sldChg>
      <pc:sldChg chg="modSp mod modClrScheme chgLayout">
        <pc:chgData name="Ethan Howells (2308529)" userId="S::2308529@student.uwtsd.ac.uk::fa287ede-cb3b-438d-a44b-4df5320326f0" providerId="AD" clId="Web-{0FD292C6-260B-6570-A00A-BA246AD1805E}" dt="2026-03-04T20:37:24.974" v="79"/>
        <pc:sldMkLst>
          <pc:docMk/>
          <pc:sldMk cId="4096446346" sldId="259"/>
        </pc:sldMkLst>
        <pc:spChg chg="mod ord">
          <ac:chgData name="Ethan Howells (2308529)" userId="S::2308529@student.uwtsd.ac.uk::fa287ede-cb3b-438d-a44b-4df5320326f0" providerId="AD" clId="Web-{0FD292C6-260B-6570-A00A-BA246AD1805E}" dt="2026-03-04T20:37:24.974" v="79"/>
          <ac:spMkLst>
            <pc:docMk/>
            <pc:sldMk cId="4096446346" sldId="259"/>
            <ac:spMk id="2" creationId="{0BED2B6A-4004-7F93-F2D9-A5B3F4244A8C}"/>
          </ac:spMkLst>
        </pc:spChg>
        <pc:spChg chg="mod ord">
          <ac:chgData name="Ethan Howells (2308529)" userId="S::2308529@student.uwtsd.ac.uk::fa287ede-cb3b-438d-a44b-4df5320326f0" providerId="AD" clId="Web-{0FD292C6-260B-6570-A00A-BA246AD1805E}" dt="2026-03-04T20:37:24.974" v="79"/>
          <ac:spMkLst>
            <pc:docMk/>
            <pc:sldMk cId="4096446346" sldId="259"/>
            <ac:spMk id="3" creationId="{6D2956D9-1C6B-7481-74EA-F00A38179129}"/>
          </ac:spMkLst>
        </pc:spChg>
      </pc:sldChg>
      <pc:sldChg chg="modSp mod modClrScheme chgLayout">
        <pc:chgData name="Ethan Howells (2308529)" userId="S::2308529@student.uwtsd.ac.uk::fa287ede-cb3b-438d-a44b-4df5320326f0" providerId="AD" clId="Web-{0FD292C6-260B-6570-A00A-BA246AD1805E}" dt="2026-03-04T20:37:24.974" v="79"/>
        <pc:sldMkLst>
          <pc:docMk/>
          <pc:sldMk cId="1639724663" sldId="260"/>
        </pc:sldMkLst>
        <pc:spChg chg="mod ord">
          <ac:chgData name="Ethan Howells (2308529)" userId="S::2308529@student.uwtsd.ac.uk::fa287ede-cb3b-438d-a44b-4df5320326f0" providerId="AD" clId="Web-{0FD292C6-260B-6570-A00A-BA246AD1805E}" dt="2026-03-04T20:37:24.974" v="79"/>
          <ac:spMkLst>
            <pc:docMk/>
            <pc:sldMk cId="1639724663" sldId="260"/>
            <ac:spMk id="2" creationId="{0D698934-8BEF-3EE4-B909-462083FC16F5}"/>
          </ac:spMkLst>
        </pc:spChg>
        <pc:spChg chg="mod ord">
          <ac:chgData name="Ethan Howells (2308529)" userId="S::2308529@student.uwtsd.ac.uk::fa287ede-cb3b-438d-a44b-4df5320326f0" providerId="AD" clId="Web-{0FD292C6-260B-6570-A00A-BA246AD1805E}" dt="2026-03-04T20:37:24.974" v="79"/>
          <ac:spMkLst>
            <pc:docMk/>
            <pc:sldMk cId="1639724663" sldId="260"/>
            <ac:spMk id="3" creationId="{36708D09-2D51-5C8B-3C67-F10A187210A9}"/>
          </ac:spMkLst>
        </pc:spChg>
      </pc:sldChg>
      <pc:sldChg chg="modSp mod modClrScheme chgLayout">
        <pc:chgData name="Ethan Howells (2308529)" userId="S::2308529@student.uwtsd.ac.uk::fa287ede-cb3b-438d-a44b-4df5320326f0" providerId="AD" clId="Web-{0FD292C6-260B-6570-A00A-BA246AD1805E}" dt="2026-03-04T20:37:24.974" v="79"/>
        <pc:sldMkLst>
          <pc:docMk/>
          <pc:sldMk cId="1111821280" sldId="261"/>
        </pc:sldMkLst>
        <pc:spChg chg="mod ord">
          <ac:chgData name="Ethan Howells (2308529)" userId="S::2308529@student.uwtsd.ac.uk::fa287ede-cb3b-438d-a44b-4df5320326f0" providerId="AD" clId="Web-{0FD292C6-260B-6570-A00A-BA246AD1805E}" dt="2026-03-04T20:37:24.974" v="79"/>
          <ac:spMkLst>
            <pc:docMk/>
            <pc:sldMk cId="1111821280" sldId="261"/>
            <ac:spMk id="2" creationId="{626E90A2-749E-4D34-2DA0-96FAD1E39828}"/>
          </ac:spMkLst>
        </pc:spChg>
        <pc:spChg chg="mod ord">
          <ac:chgData name="Ethan Howells (2308529)" userId="S::2308529@student.uwtsd.ac.uk::fa287ede-cb3b-438d-a44b-4df5320326f0" providerId="AD" clId="Web-{0FD292C6-260B-6570-A00A-BA246AD1805E}" dt="2026-03-04T20:37:24.974" v="79"/>
          <ac:spMkLst>
            <pc:docMk/>
            <pc:sldMk cId="1111821280" sldId="261"/>
            <ac:spMk id="3" creationId="{4EB12349-32E7-23D1-58B3-704998889F45}"/>
          </ac:spMkLst>
        </pc:spChg>
      </pc:sldChg>
      <pc:sldChg chg="modSp mod modClrScheme chgLayout">
        <pc:chgData name="Ethan Howells (2308529)" userId="S::2308529@student.uwtsd.ac.uk::fa287ede-cb3b-438d-a44b-4df5320326f0" providerId="AD" clId="Web-{0FD292C6-260B-6570-A00A-BA246AD1805E}" dt="2026-03-04T20:37:24.974" v="79"/>
        <pc:sldMkLst>
          <pc:docMk/>
          <pc:sldMk cId="310067769" sldId="262"/>
        </pc:sldMkLst>
        <pc:spChg chg="mod ord">
          <ac:chgData name="Ethan Howells (2308529)" userId="S::2308529@student.uwtsd.ac.uk::fa287ede-cb3b-438d-a44b-4df5320326f0" providerId="AD" clId="Web-{0FD292C6-260B-6570-A00A-BA246AD1805E}" dt="2026-03-04T20:37:24.974" v="79"/>
          <ac:spMkLst>
            <pc:docMk/>
            <pc:sldMk cId="310067769" sldId="262"/>
            <ac:spMk id="2" creationId="{0FAD866A-8809-479E-B305-1F95BDA9EB23}"/>
          </ac:spMkLst>
        </pc:spChg>
        <pc:spChg chg="mod ord">
          <ac:chgData name="Ethan Howells (2308529)" userId="S::2308529@student.uwtsd.ac.uk::fa287ede-cb3b-438d-a44b-4df5320326f0" providerId="AD" clId="Web-{0FD292C6-260B-6570-A00A-BA246AD1805E}" dt="2026-03-04T20:37:24.974" v="79"/>
          <ac:spMkLst>
            <pc:docMk/>
            <pc:sldMk cId="310067769" sldId="262"/>
            <ac:spMk id="3" creationId="{16DD686B-43D6-C364-3AA3-444FD48E5BAC}"/>
          </ac:spMkLst>
        </pc:spChg>
      </pc:sldChg>
      <pc:sldChg chg="modSp mod modClrScheme chgLayout">
        <pc:chgData name="Ethan Howells (2308529)" userId="S::2308529@student.uwtsd.ac.uk::fa287ede-cb3b-438d-a44b-4df5320326f0" providerId="AD" clId="Web-{0FD292C6-260B-6570-A00A-BA246AD1805E}" dt="2026-03-04T20:37:24.974" v="79"/>
        <pc:sldMkLst>
          <pc:docMk/>
          <pc:sldMk cId="2559608086" sldId="263"/>
        </pc:sldMkLst>
        <pc:spChg chg="mod ord">
          <ac:chgData name="Ethan Howells (2308529)" userId="S::2308529@student.uwtsd.ac.uk::fa287ede-cb3b-438d-a44b-4df5320326f0" providerId="AD" clId="Web-{0FD292C6-260B-6570-A00A-BA246AD1805E}" dt="2026-03-04T20:37:24.974" v="79"/>
          <ac:spMkLst>
            <pc:docMk/>
            <pc:sldMk cId="2559608086" sldId="263"/>
            <ac:spMk id="2" creationId="{4FF3C96A-CB6B-53F0-864E-CCB6FB284DD9}"/>
          </ac:spMkLst>
        </pc:spChg>
        <pc:spChg chg="mod ord">
          <ac:chgData name="Ethan Howells (2308529)" userId="S::2308529@student.uwtsd.ac.uk::fa287ede-cb3b-438d-a44b-4df5320326f0" providerId="AD" clId="Web-{0FD292C6-260B-6570-A00A-BA246AD1805E}" dt="2026-03-04T20:37:24.974" v="79"/>
          <ac:spMkLst>
            <pc:docMk/>
            <pc:sldMk cId="2559608086" sldId="263"/>
            <ac:spMk id="3" creationId="{1D31F4B2-3533-34CF-CBEF-FEEA0AD7C803}"/>
          </ac:spMkLst>
        </pc:spChg>
      </pc:sldChg>
      <pc:sldChg chg="modSp mod modClrScheme chgLayout">
        <pc:chgData name="Ethan Howells (2308529)" userId="S::2308529@student.uwtsd.ac.uk::fa287ede-cb3b-438d-a44b-4df5320326f0" providerId="AD" clId="Web-{0FD292C6-260B-6570-A00A-BA246AD1805E}" dt="2026-03-04T20:37:24.974" v="79"/>
        <pc:sldMkLst>
          <pc:docMk/>
          <pc:sldMk cId="1711655102" sldId="264"/>
        </pc:sldMkLst>
        <pc:spChg chg="mod ord">
          <ac:chgData name="Ethan Howells (2308529)" userId="S::2308529@student.uwtsd.ac.uk::fa287ede-cb3b-438d-a44b-4df5320326f0" providerId="AD" clId="Web-{0FD292C6-260B-6570-A00A-BA246AD1805E}" dt="2026-03-04T20:37:24.974" v="79"/>
          <ac:spMkLst>
            <pc:docMk/>
            <pc:sldMk cId="1711655102" sldId="264"/>
            <ac:spMk id="2" creationId="{8EB6BD43-DF63-A3EB-1740-6F38E19C8D84}"/>
          </ac:spMkLst>
        </pc:spChg>
        <pc:spChg chg="mod ord">
          <ac:chgData name="Ethan Howells (2308529)" userId="S::2308529@student.uwtsd.ac.uk::fa287ede-cb3b-438d-a44b-4df5320326f0" providerId="AD" clId="Web-{0FD292C6-260B-6570-A00A-BA246AD1805E}" dt="2026-03-04T20:37:24.974" v="79"/>
          <ac:spMkLst>
            <pc:docMk/>
            <pc:sldMk cId="1711655102" sldId="264"/>
            <ac:spMk id="3" creationId="{D0731598-84B1-43FE-FBE6-9F583168E66F}"/>
          </ac:spMkLst>
        </pc:spChg>
      </pc:sldChg>
      <pc:sldChg chg="modSp mod modClrScheme chgLayout">
        <pc:chgData name="Ethan Howells (2308529)" userId="S::2308529@student.uwtsd.ac.uk::fa287ede-cb3b-438d-a44b-4df5320326f0" providerId="AD" clId="Web-{0FD292C6-260B-6570-A00A-BA246AD1805E}" dt="2026-03-04T20:37:24.974" v="79"/>
        <pc:sldMkLst>
          <pc:docMk/>
          <pc:sldMk cId="1599561570" sldId="265"/>
        </pc:sldMkLst>
        <pc:spChg chg="mod ord">
          <ac:chgData name="Ethan Howells (2308529)" userId="S::2308529@student.uwtsd.ac.uk::fa287ede-cb3b-438d-a44b-4df5320326f0" providerId="AD" clId="Web-{0FD292C6-260B-6570-A00A-BA246AD1805E}" dt="2026-03-04T20:37:24.974" v="79"/>
          <ac:spMkLst>
            <pc:docMk/>
            <pc:sldMk cId="1599561570" sldId="265"/>
            <ac:spMk id="2" creationId="{3C955B60-AEA2-C8F5-DF89-2908E1A0CA15}"/>
          </ac:spMkLst>
        </pc:spChg>
        <pc:spChg chg="mod ord">
          <ac:chgData name="Ethan Howells (2308529)" userId="S::2308529@student.uwtsd.ac.uk::fa287ede-cb3b-438d-a44b-4df5320326f0" providerId="AD" clId="Web-{0FD292C6-260B-6570-A00A-BA246AD1805E}" dt="2026-03-04T20:37:24.974" v="79"/>
          <ac:spMkLst>
            <pc:docMk/>
            <pc:sldMk cId="1599561570" sldId="265"/>
            <ac:spMk id="3" creationId="{82580DD6-3A02-88E5-23EF-675EBBE6BE23}"/>
          </ac:spMkLst>
        </pc:spChg>
      </pc:sldChg>
      <pc:sldChg chg="modSp mod modClrScheme chgLayout">
        <pc:chgData name="Ethan Howells (2308529)" userId="S::2308529@student.uwtsd.ac.uk::fa287ede-cb3b-438d-a44b-4df5320326f0" providerId="AD" clId="Web-{0FD292C6-260B-6570-A00A-BA246AD1805E}" dt="2026-03-04T20:37:24.974" v="79"/>
        <pc:sldMkLst>
          <pc:docMk/>
          <pc:sldMk cId="1141166028" sldId="266"/>
        </pc:sldMkLst>
        <pc:spChg chg="mod ord">
          <ac:chgData name="Ethan Howells (2308529)" userId="S::2308529@student.uwtsd.ac.uk::fa287ede-cb3b-438d-a44b-4df5320326f0" providerId="AD" clId="Web-{0FD292C6-260B-6570-A00A-BA246AD1805E}" dt="2026-03-04T20:37:24.974" v="79"/>
          <ac:spMkLst>
            <pc:docMk/>
            <pc:sldMk cId="1141166028" sldId="266"/>
            <ac:spMk id="2" creationId="{58AC4169-4492-AA2E-F8C5-3F17FE2EFAB3}"/>
          </ac:spMkLst>
        </pc:spChg>
        <pc:spChg chg="mod ord">
          <ac:chgData name="Ethan Howells (2308529)" userId="S::2308529@student.uwtsd.ac.uk::fa287ede-cb3b-438d-a44b-4df5320326f0" providerId="AD" clId="Web-{0FD292C6-260B-6570-A00A-BA246AD1805E}" dt="2026-03-04T20:37:24.974" v="79"/>
          <ac:spMkLst>
            <pc:docMk/>
            <pc:sldMk cId="1141166028" sldId="266"/>
            <ac:spMk id="3" creationId="{9891A24F-C16F-F4DD-0C05-5912D868A456}"/>
          </ac:spMkLst>
        </pc:spChg>
      </pc:sldChg>
      <pc:sldChg chg="modSp new">
        <pc:chgData name="Ethan Howells (2308529)" userId="S::2308529@student.uwtsd.ac.uk::fa287ede-cb3b-438d-a44b-4df5320326f0" providerId="AD" clId="Web-{0FD292C6-260B-6570-A00A-BA246AD1805E}" dt="2026-03-04T20:40:37.727" v="98" actId="20577"/>
        <pc:sldMkLst>
          <pc:docMk/>
          <pc:sldMk cId="3496538491" sldId="267"/>
        </pc:sldMkLst>
        <pc:spChg chg="mod">
          <ac:chgData name="Ethan Howells (2308529)" userId="S::2308529@student.uwtsd.ac.uk::fa287ede-cb3b-438d-a44b-4df5320326f0" providerId="AD" clId="Web-{0FD292C6-260B-6570-A00A-BA246AD1805E}" dt="2026-03-04T20:40:32.274" v="96" actId="20577"/>
          <ac:spMkLst>
            <pc:docMk/>
            <pc:sldMk cId="3496538491" sldId="267"/>
            <ac:spMk id="2" creationId="{728C2CA6-7CB4-44B3-209F-E7B2389FD2C5}"/>
          </ac:spMkLst>
        </pc:spChg>
        <pc:spChg chg="mod">
          <ac:chgData name="Ethan Howells (2308529)" userId="S::2308529@student.uwtsd.ac.uk::fa287ede-cb3b-438d-a44b-4df5320326f0" providerId="AD" clId="Web-{0FD292C6-260B-6570-A00A-BA246AD1805E}" dt="2026-03-04T20:40:37.727" v="98" actId="20577"/>
          <ac:spMkLst>
            <pc:docMk/>
            <pc:sldMk cId="3496538491" sldId="267"/>
            <ac:spMk id="3" creationId="{5020E754-7B3B-90E4-B8B1-F704503B201E}"/>
          </ac:spMkLst>
        </pc:spChg>
      </pc:sldChg>
      <pc:sldMasterChg chg="del delSldLayout">
        <pc:chgData name="Ethan Howells (2308529)" userId="S::2308529@student.uwtsd.ac.uk::fa287ede-cb3b-438d-a44b-4df5320326f0" providerId="AD" clId="Web-{0FD292C6-260B-6570-A00A-BA246AD1805E}" dt="2026-03-04T20:36:45.504" v="73"/>
        <pc:sldMasterMkLst>
          <pc:docMk/>
          <pc:sldMasterMk cId="2460954070" sldId="2147483660"/>
        </pc:sldMasterMkLst>
        <pc:sldLayoutChg chg="del">
          <pc:chgData name="Ethan Howells (2308529)" userId="S::2308529@student.uwtsd.ac.uk::fa287ede-cb3b-438d-a44b-4df5320326f0" providerId="AD" clId="Web-{0FD292C6-260B-6570-A00A-BA246AD1805E}" dt="2026-03-04T20:36:45.504" v="73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Ethan Howells (2308529)" userId="S::2308529@student.uwtsd.ac.uk::fa287ede-cb3b-438d-a44b-4df5320326f0" providerId="AD" clId="Web-{0FD292C6-260B-6570-A00A-BA246AD1805E}" dt="2026-03-04T20:36:45.504" v="73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Ethan Howells (2308529)" userId="S::2308529@student.uwtsd.ac.uk::fa287ede-cb3b-438d-a44b-4df5320326f0" providerId="AD" clId="Web-{0FD292C6-260B-6570-A00A-BA246AD1805E}" dt="2026-03-04T20:36:45.504" v="73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Ethan Howells (2308529)" userId="S::2308529@student.uwtsd.ac.uk::fa287ede-cb3b-438d-a44b-4df5320326f0" providerId="AD" clId="Web-{0FD292C6-260B-6570-A00A-BA246AD1805E}" dt="2026-03-04T20:36:45.504" v="73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Ethan Howells (2308529)" userId="S::2308529@student.uwtsd.ac.uk::fa287ede-cb3b-438d-a44b-4df5320326f0" providerId="AD" clId="Web-{0FD292C6-260B-6570-A00A-BA246AD1805E}" dt="2026-03-04T20:36:45.504" v="73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Ethan Howells (2308529)" userId="S::2308529@student.uwtsd.ac.uk::fa287ede-cb3b-438d-a44b-4df5320326f0" providerId="AD" clId="Web-{0FD292C6-260B-6570-A00A-BA246AD1805E}" dt="2026-03-04T20:36:45.504" v="73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Ethan Howells (2308529)" userId="S::2308529@student.uwtsd.ac.uk::fa287ede-cb3b-438d-a44b-4df5320326f0" providerId="AD" clId="Web-{0FD292C6-260B-6570-A00A-BA246AD1805E}" dt="2026-03-04T20:36:45.504" v="73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Ethan Howells (2308529)" userId="S::2308529@student.uwtsd.ac.uk::fa287ede-cb3b-438d-a44b-4df5320326f0" providerId="AD" clId="Web-{0FD292C6-260B-6570-A00A-BA246AD1805E}" dt="2026-03-04T20:36:45.504" v="73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Ethan Howells (2308529)" userId="S::2308529@student.uwtsd.ac.uk::fa287ede-cb3b-438d-a44b-4df5320326f0" providerId="AD" clId="Web-{0FD292C6-260B-6570-A00A-BA246AD1805E}" dt="2026-03-04T20:36:45.504" v="73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Ethan Howells (2308529)" userId="S::2308529@student.uwtsd.ac.uk::fa287ede-cb3b-438d-a44b-4df5320326f0" providerId="AD" clId="Web-{0FD292C6-260B-6570-A00A-BA246AD1805E}" dt="2026-03-04T20:36:45.504" v="73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Ethan Howells (2308529)" userId="S::2308529@student.uwtsd.ac.uk::fa287ede-cb3b-438d-a44b-4df5320326f0" providerId="AD" clId="Web-{0FD292C6-260B-6570-A00A-BA246AD1805E}" dt="2026-03-04T20:36:45.504" v="7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Ethan Howells (2308529)" userId="S::2308529@student.uwtsd.ac.uk::fa287ede-cb3b-438d-a44b-4df5320326f0" providerId="AD" clId="Web-{0FD292C6-260B-6570-A00A-BA246AD1805E}" dt="2026-03-04T20:37:00.754" v="74"/>
        <pc:sldMasterMkLst>
          <pc:docMk/>
          <pc:sldMasterMk cId="1581349516" sldId="2147483672"/>
        </pc:sldMasterMkLst>
        <pc:sldLayoutChg chg="add del mod replId">
          <pc:chgData name="Ethan Howells (2308529)" userId="S::2308529@student.uwtsd.ac.uk::fa287ede-cb3b-438d-a44b-4df5320326f0" providerId="AD" clId="Web-{0FD292C6-260B-6570-A00A-BA246AD1805E}" dt="2026-03-04T20:37:00.754" v="74"/>
          <pc:sldLayoutMkLst>
            <pc:docMk/>
            <pc:sldMasterMk cId="1581349516" sldId="2147483672"/>
            <pc:sldLayoutMk cId="203230062" sldId="2147483673"/>
          </pc:sldLayoutMkLst>
        </pc:sldLayoutChg>
        <pc:sldLayoutChg chg="add del mod replId">
          <pc:chgData name="Ethan Howells (2308529)" userId="S::2308529@student.uwtsd.ac.uk::fa287ede-cb3b-438d-a44b-4df5320326f0" providerId="AD" clId="Web-{0FD292C6-260B-6570-A00A-BA246AD1805E}" dt="2026-03-04T20:37:00.754" v="74"/>
          <pc:sldLayoutMkLst>
            <pc:docMk/>
            <pc:sldMasterMk cId="1581349516" sldId="2147483672"/>
            <pc:sldLayoutMk cId="272011820" sldId="2147483674"/>
          </pc:sldLayoutMkLst>
        </pc:sldLayoutChg>
        <pc:sldLayoutChg chg="add del mod replId">
          <pc:chgData name="Ethan Howells (2308529)" userId="S::2308529@student.uwtsd.ac.uk::fa287ede-cb3b-438d-a44b-4df5320326f0" providerId="AD" clId="Web-{0FD292C6-260B-6570-A00A-BA246AD1805E}" dt="2026-03-04T20:37:00.754" v="74"/>
          <pc:sldLayoutMkLst>
            <pc:docMk/>
            <pc:sldMasterMk cId="1581349516" sldId="2147483672"/>
            <pc:sldLayoutMk cId="898664270" sldId="2147483675"/>
          </pc:sldLayoutMkLst>
        </pc:sldLayoutChg>
        <pc:sldLayoutChg chg="add del mod replId">
          <pc:chgData name="Ethan Howells (2308529)" userId="S::2308529@student.uwtsd.ac.uk::fa287ede-cb3b-438d-a44b-4df5320326f0" providerId="AD" clId="Web-{0FD292C6-260B-6570-A00A-BA246AD1805E}" dt="2026-03-04T20:37:00.754" v="74"/>
          <pc:sldLayoutMkLst>
            <pc:docMk/>
            <pc:sldMasterMk cId="1581349516" sldId="2147483672"/>
            <pc:sldLayoutMk cId="2370477219" sldId="2147483676"/>
          </pc:sldLayoutMkLst>
        </pc:sldLayoutChg>
        <pc:sldLayoutChg chg="add del mod replId">
          <pc:chgData name="Ethan Howells (2308529)" userId="S::2308529@student.uwtsd.ac.uk::fa287ede-cb3b-438d-a44b-4df5320326f0" providerId="AD" clId="Web-{0FD292C6-260B-6570-A00A-BA246AD1805E}" dt="2026-03-04T20:37:00.754" v="74"/>
          <pc:sldLayoutMkLst>
            <pc:docMk/>
            <pc:sldMasterMk cId="1581349516" sldId="2147483672"/>
            <pc:sldLayoutMk cId="1143527056" sldId="2147483677"/>
          </pc:sldLayoutMkLst>
        </pc:sldLayoutChg>
        <pc:sldLayoutChg chg="add del mod replId">
          <pc:chgData name="Ethan Howells (2308529)" userId="S::2308529@student.uwtsd.ac.uk::fa287ede-cb3b-438d-a44b-4df5320326f0" providerId="AD" clId="Web-{0FD292C6-260B-6570-A00A-BA246AD1805E}" dt="2026-03-04T20:37:00.754" v="74"/>
          <pc:sldLayoutMkLst>
            <pc:docMk/>
            <pc:sldMasterMk cId="1581349516" sldId="2147483672"/>
            <pc:sldLayoutMk cId="746274290" sldId="2147483678"/>
          </pc:sldLayoutMkLst>
        </pc:sldLayoutChg>
        <pc:sldLayoutChg chg="add del mod replId">
          <pc:chgData name="Ethan Howells (2308529)" userId="S::2308529@student.uwtsd.ac.uk::fa287ede-cb3b-438d-a44b-4df5320326f0" providerId="AD" clId="Web-{0FD292C6-260B-6570-A00A-BA246AD1805E}" dt="2026-03-04T20:37:00.754" v="74"/>
          <pc:sldLayoutMkLst>
            <pc:docMk/>
            <pc:sldMasterMk cId="1581349516" sldId="2147483672"/>
            <pc:sldLayoutMk cId="551528439" sldId="2147483679"/>
          </pc:sldLayoutMkLst>
        </pc:sldLayoutChg>
        <pc:sldLayoutChg chg="add del mod replId">
          <pc:chgData name="Ethan Howells (2308529)" userId="S::2308529@student.uwtsd.ac.uk::fa287ede-cb3b-438d-a44b-4df5320326f0" providerId="AD" clId="Web-{0FD292C6-260B-6570-A00A-BA246AD1805E}" dt="2026-03-04T20:37:00.754" v="74"/>
          <pc:sldLayoutMkLst>
            <pc:docMk/>
            <pc:sldMasterMk cId="1581349516" sldId="2147483672"/>
            <pc:sldLayoutMk cId="26242784" sldId="2147483680"/>
          </pc:sldLayoutMkLst>
        </pc:sldLayoutChg>
        <pc:sldLayoutChg chg="add del mod replId">
          <pc:chgData name="Ethan Howells (2308529)" userId="S::2308529@student.uwtsd.ac.uk::fa287ede-cb3b-438d-a44b-4df5320326f0" providerId="AD" clId="Web-{0FD292C6-260B-6570-A00A-BA246AD1805E}" dt="2026-03-04T20:37:00.754" v="74"/>
          <pc:sldLayoutMkLst>
            <pc:docMk/>
            <pc:sldMasterMk cId="1581349516" sldId="2147483672"/>
            <pc:sldLayoutMk cId="1510303755" sldId="2147483681"/>
          </pc:sldLayoutMkLst>
        </pc:sldLayoutChg>
        <pc:sldLayoutChg chg="add del mod replId">
          <pc:chgData name="Ethan Howells (2308529)" userId="S::2308529@student.uwtsd.ac.uk::fa287ede-cb3b-438d-a44b-4df5320326f0" providerId="AD" clId="Web-{0FD292C6-260B-6570-A00A-BA246AD1805E}" dt="2026-03-04T20:37:00.754" v="74"/>
          <pc:sldLayoutMkLst>
            <pc:docMk/>
            <pc:sldMasterMk cId="1581349516" sldId="2147483672"/>
            <pc:sldLayoutMk cId="2013304842" sldId="2147483682"/>
          </pc:sldLayoutMkLst>
        </pc:sldLayoutChg>
        <pc:sldLayoutChg chg="add del mod replId">
          <pc:chgData name="Ethan Howells (2308529)" userId="S::2308529@student.uwtsd.ac.uk::fa287ede-cb3b-438d-a44b-4df5320326f0" providerId="AD" clId="Web-{0FD292C6-260B-6570-A00A-BA246AD1805E}" dt="2026-03-04T20:37:00.754" v="74"/>
          <pc:sldLayoutMkLst>
            <pc:docMk/>
            <pc:sldMasterMk cId="1581349516" sldId="2147483672"/>
            <pc:sldLayoutMk cId="2775957545" sldId="2147483683"/>
          </pc:sldLayoutMkLst>
        </pc:sldLayoutChg>
      </pc:sldMasterChg>
      <pc:sldMasterChg chg="add del addSldLayout delSldLayout modSldLayout">
        <pc:chgData name="Ethan Howells (2308529)" userId="S::2308529@student.uwtsd.ac.uk::fa287ede-cb3b-438d-a44b-4df5320326f0" providerId="AD" clId="Web-{0FD292C6-260B-6570-A00A-BA246AD1805E}" dt="2026-03-04T20:37:24.974" v="79"/>
        <pc:sldMasterMkLst>
          <pc:docMk/>
          <pc:sldMasterMk cId="1465859665" sldId="2147483684"/>
        </pc:sldMasterMkLst>
        <pc:sldLayoutChg chg="add del mod replId">
          <pc:chgData name="Ethan Howells (2308529)" userId="S::2308529@student.uwtsd.ac.uk::fa287ede-cb3b-438d-a44b-4df5320326f0" providerId="AD" clId="Web-{0FD292C6-260B-6570-A00A-BA246AD1805E}" dt="2026-03-04T20:37:24.974" v="79"/>
          <pc:sldLayoutMkLst>
            <pc:docMk/>
            <pc:sldMasterMk cId="1465859665" sldId="2147483684"/>
            <pc:sldLayoutMk cId="301136677" sldId="2147483685"/>
          </pc:sldLayoutMkLst>
        </pc:sldLayoutChg>
        <pc:sldLayoutChg chg="add del mod replId">
          <pc:chgData name="Ethan Howells (2308529)" userId="S::2308529@student.uwtsd.ac.uk::fa287ede-cb3b-438d-a44b-4df5320326f0" providerId="AD" clId="Web-{0FD292C6-260B-6570-A00A-BA246AD1805E}" dt="2026-03-04T20:37:24.974" v="79"/>
          <pc:sldLayoutMkLst>
            <pc:docMk/>
            <pc:sldMasterMk cId="1465859665" sldId="2147483684"/>
            <pc:sldLayoutMk cId="273907057" sldId="2147483686"/>
          </pc:sldLayoutMkLst>
        </pc:sldLayoutChg>
        <pc:sldLayoutChg chg="add del mod replId">
          <pc:chgData name="Ethan Howells (2308529)" userId="S::2308529@student.uwtsd.ac.uk::fa287ede-cb3b-438d-a44b-4df5320326f0" providerId="AD" clId="Web-{0FD292C6-260B-6570-A00A-BA246AD1805E}" dt="2026-03-04T20:37:24.974" v="79"/>
          <pc:sldLayoutMkLst>
            <pc:docMk/>
            <pc:sldMasterMk cId="1465859665" sldId="2147483684"/>
            <pc:sldLayoutMk cId="2634527403" sldId="2147483687"/>
          </pc:sldLayoutMkLst>
        </pc:sldLayoutChg>
        <pc:sldLayoutChg chg="add del mod replId">
          <pc:chgData name="Ethan Howells (2308529)" userId="S::2308529@student.uwtsd.ac.uk::fa287ede-cb3b-438d-a44b-4df5320326f0" providerId="AD" clId="Web-{0FD292C6-260B-6570-A00A-BA246AD1805E}" dt="2026-03-04T20:37:24.974" v="79"/>
          <pc:sldLayoutMkLst>
            <pc:docMk/>
            <pc:sldMasterMk cId="1465859665" sldId="2147483684"/>
            <pc:sldLayoutMk cId="966723318" sldId="2147483688"/>
          </pc:sldLayoutMkLst>
        </pc:sldLayoutChg>
        <pc:sldLayoutChg chg="add del mod replId">
          <pc:chgData name="Ethan Howells (2308529)" userId="S::2308529@student.uwtsd.ac.uk::fa287ede-cb3b-438d-a44b-4df5320326f0" providerId="AD" clId="Web-{0FD292C6-260B-6570-A00A-BA246AD1805E}" dt="2026-03-04T20:37:24.974" v="79"/>
          <pc:sldLayoutMkLst>
            <pc:docMk/>
            <pc:sldMasterMk cId="1465859665" sldId="2147483684"/>
            <pc:sldLayoutMk cId="3099783670" sldId="2147483689"/>
          </pc:sldLayoutMkLst>
        </pc:sldLayoutChg>
        <pc:sldLayoutChg chg="add del mod replId">
          <pc:chgData name="Ethan Howells (2308529)" userId="S::2308529@student.uwtsd.ac.uk::fa287ede-cb3b-438d-a44b-4df5320326f0" providerId="AD" clId="Web-{0FD292C6-260B-6570-A00A-BA246AD1805E}" dt="2026-03-04T20:37:24.974" v="79"/>
          <pc:sldLayoutMkLst>
            <pc:docMk/>
            <pc:sldMasterMk cId="1465859665" sldId="2147483684"/>
            <pc:sldLayoutMk cId="45194879" sldId="2147483690"/>
          </pc:sldLayoutMkLst>
        </pc:sldLayoutChg>
        <pc:sldLayoutChg chg="add del mod replId">
          <pc:chgData name="Ethan Howells (2308529)" userId="S::2308529@student.uwtsd.ac.uk::fa287ede-cb3b-438d-a44b-4df5320326f0" providerId="AD" clId="Web-{0FD292C6-260B-6570-A00A-BA246AD1805E}" dt="2026-03-04T20:37:24.974" v="79"/>
          <pc:sldLayoutMkLst>
            <pc:docMk/>
            <pc:sldMasterMk cId="1465859665" sldId="2147483684"/>
            <pc:sldLayoutMk cId="1775339546" sldId="2147483691"/>
          </pc:sldLayoutMkLst>
        </pc:sldLayoutChg>
        <pc:sldLayoutChg chg="add del mod replId">
          <pc:chgData name="Ethan Howells (2308529)" userId="S::2308529@student.uwtsd.ac.uk::fa287ede-cb3b-438d-a44b-4df5320326f0" providerId="AD" clId="Web-{0FD292C6-260B-6570-A00A-BA246AD1805E}" dt="2026-03-04T20:37:24.974" v="79"/>
          <pc:sldLayoutMkLst>
            <pc:docMk/>
            <pc:sldMasterMk cId="1465859665" sldId="2147483684"/>
            <pc:sldLayoutMk cId="874259354" sldId="2147483692"/>
          </pc:sldLayoutMkLst>
        </pc:sldLayoutChg>
        <pc:sldLayoutChg chg="add del mod replId">
          <pc:chgData name="Ethan Howells (2308529)" userId="S::2308529@student.uwtsd.ac.uk::fa287ede-cb3b-438d-a44b-4df5320326f0" providerId="AD" clId="Web-{0FD292C6-260B-6570-A00A-BA246AD1805E}" dt="2026-03-04T20:37:24.974" v="79"/>
          <pc:sldLayoutMkLst>
            <pc:docMk/>
            <pc:sldMasterMk cId="1465859665" sldId="2147483684"/>
            <pc:sldLayoutMk cId="2381895625" sldId="2147483693"/>
          </pc:sldLayoutMkLst>
        </pc:sldLayoutChg>
        <pc:sldLayoutChg chg="add del mod replId">
          <pc:chgData name="Ethan Howells (2308529)" userId="S::2308529@student.uwtsd.ac.uk::fa287ede-cb3b-438d-a44b-4df5320326f0" providerId="AD" clId="Web-{0FD292C6-260B-6570-A00A-BA246AD1805E}" dt="2026-03-04T20:37:24.974" v="79"/>
          <pc:sldLayoutMkLst>
            <pc:docMk/>
            <pc:sldMasterMk cId="1465859665" sldId="2147483684"/>
            <pc:sldLayoutMk cId="3132189232" sldId="2147483694"/>
          </pc:sldLayoutMkLst>
        </pc:sldLayoutChg>
        <pc:sldLayoutChg chg="add del mod replId">
          <pc:chgData name="Ethan Howells (2308529)" userId="S::2308529@student.uwtsd.ac.uk::fa287ede-cb3b-438d-a44b-4df5320326f0" providerId="AD" clId="Web-{0FD292C6-260B-6570-A00A-BA246AD1805E}" dt="2026-03-04T20:37:24.974" v="79"/>
          <pc:sldLayoutMkLst>
            <pc:docMk/>
            <pc:sldMasterMk cId="1465859665" sldId="2147483684"/>
            <pc:sldLayoutMk cId="183437610" sldId="2147483695"/>
          </pc:sldLayoutMkLst>
        </pc:sldLayoutChg>
        <pc:sldLayoutChg chg="add del mod replId">
          <pc:chgData name="Ethan Howells (2308529)" userId="S::2308529@student.uwtsd.ac.uk::fa287ede-cb3b-438d-a44b-4df5320326f0" providerId="AD" clId="Web-{0FD292C6-260B-6570-A00A-BA246AD1805E}" dt="2026-03-04T20:37:24.974" v="79"/>
          <pc:sldLayoutMkLst>
            <pc:docMk/>
            <pc:sldMasterMk cId="1465859665" sldId="2147483684"/>
            <pc:sldLayoutMk cId="1024245030" sldId="2147483696"/>
          </pc:sldLayoutMkLst>
        </pc:sldLayoutChg>
        <pc:sldLayoutChg chg="add del mod replId">
          <pc:chgData name="Ethan Howells (2308529)" userId="S::2308529@student.uwtsd.ac.uk::fa287ede-cb3b-438d-a44b-4df5320326f0" providerId="AD" clId="Web-{0FD292C6-260B-6570-A00A-BA246AD1805E}" dt="2026-03-04T20:37:24.974" v="79"/>
          <pc:sldLayoutMkLst>
            <pc:docMk/>
            <pc:sldMasterMk cId="1465859665" sldId="2147483684"/>
            <pc:sldLayoutMk cId="1581764379" sldId="2147483697"/>
          </pc:sldLayoutMkLst>
        </pc:sldLayoutChg>
        <pc:sldLayoutChg chg="add del mod replId">
          <pc:chgData name="Ethan Howells (2308529)" userId="S::2308529@student.uwtsd.ac.uk::fa287ede-cb3b-438d-a44b-4df5320326f0" providerId="AD" clId="Web-{0FD292C6-260B-6570-A00A-BA246AD1805E}" dt="2026-03-04T20:37:24.974" v="79"/>
          <pc:sldLayoutMkLst>
            <pc:docMk/>
            <pc:sldMasterMk cId="1465859665" sldId="2147483684"/>
            <pc:sldLayoutMk cId="3202948154" sldId="2147483698"/>
          </pc:sldLayoutMkLst>
        </pc:sldLayoutChg>
        <pc:sldLayoutChg chg="add del mod replId">
          <pc:chgData name="Ethan Howells (2308529)" userId="S::2308529@student.uwtsd.ac.uk::fa287ede-cb3b-438d-a44b-4df5320326f0" providerId="AD" clId="Web-{0FD292C6-260B-6570-A00A-BA246AD1805E}" dt="2026-03-04T20:37:24.974" v="79"/>
          <pc:sldLayoutMkLst>
            <pc:docMk/>
            <pc:sldMasterMk cId="1465859665" sldId="2147483684"/>
            <pc:sldLayoutMk cId="4259895944" sldId="2147483699"/>
          </pc:sldLayoutMkLst>
        </pc:sldLayoutChg>
        <pc:sldLayoutChg chg="add del mod replId">
          <pc:chgData name="Ethan Howells (2308529)" userId="S::2308529@student.uwtsd.ac.uk::fa287ede-cb3b-438d-a44b-4df5320326f0" providerId="AD" clId="Web-{0FD292C6-260B-6570-A00A-BA246AD1805E}" dt="2026-03-04T20:37:24.974" v="79"/>
          <pc:sldLayoutMkLst>
            <pc:docMk/>
            <pc:sldMasterMk cId="1465859665" sldId="2147483684"/>
            <pc:sldLayoutMk cId="2427428298" sldId="2147483700"/>
          </pc:sldLayoutMkLst>
        </pc:sldLayoutChg>
      </pc:sldMasterChg>
      <pc:sldMasterChg chg="add addSldLayout modSldLayout">
        <pc:chgData name="Ethan Howells (2308529)" userId="S::2308529@student.uwtsd.ac.uk::fa287ede-cb3b-438d-a44b-4df5320326f0" providerId="AD" clId="Web-{0FD292C6-260B-6570-A00A-BA246AD1805E}" dt="2026-03-04T20:37:24.974" v="79"/>
        <pc:sldMasterMkLst>
          <pc:docMk/>
          <pc:sldMasterMk cId="2917709574" sldId="2147483701"/>
        </pc:sldMasterMkLst>
        <pc:sldLayoutChg chg="add mod replId">
          <pc:chgData name="Ethan Howells (2308529)" userId="S::2308529@student.uwtsd.ac.uk::fa287ede-cb3b-438d-a44b-4df5320326f0" providerId="AD" clId="Web-{0FD292C6-260B-6570-A00A-BA246AD1805E}" dt="2026-03-04T20:37:24.974" v="79"/>
          <pc:sldLayoutMkLst>
            <pc:docMk/>
            <pc:sldMasterMk cId="2917709574" sldId="2147483701"/>
            <pc:sldLayoutMk cId="1096447512" sldId="2147483702"/>
          </pc:sldLayoutMkLst>
        </pc:sldLayoutChg>
        <pc:sldLayoutChg chg="add mod replId">
          <pc:chgData name="Ethan Howells (2308529)" userId="S::2308529@student.uwtsd.ac.uk::fa287ede-cb3b-438d-a44b-4df5320326f0" providerId="AD" clId="Web-{0FD292C6-260B-6570-A00A-BA246AD1805E}" dt="2026-03-04T20:37:24.974" v="79"/>
          <pc:sldLayoutMkLst>
            <pc:docMk/>
            <pc:sldMasterMk cId="2917709574" sldId="2147483701"/>
            <pc:sldLayoutMk cId="2044579857" sldId="2147483703"/>
          </pc:sldLayoutMkLst>
        </pc:sldLayoutChg>
        <pc:sldLayoutChg chg="add mod replId">
          <pc:chgData name="Ethan Howells (2308529)" userId="S::2308529@student.uwtsd.ac.uk::fa287ede-cb3b-438d-a44b-4df5320326f0" providerId="AD" clId="Web-{0FD292C6-260B-6570-A00A-BA246AD1805E}" dt="2026-03-04T20:37:24.974" v="79"/>
          <pc:sldLayoutMkLst>
            <pc:docMk/>
            <pc:sldMasterMk cId="2917709574" sldId="2147483701"/>
            <pc:sldLayoutMk cId="2408792119" sldId="2147483704"/>
          </pc:sldLayoutMkLst>
        </pc:sldLayoutChg>
        <pc:sldLayoutChg chg="add mod replId">
          <pc:chgData name="Ethan Howells (2308529)" userId="S::2308529@student.uwtsd.ac.uk::fa287ede-cb3b-438d-a44b-4df5320326f0" providerId="AD" clId="Web-{0FD292C6-260B-6570-A00A-BA246AD1805E}" dt="2026-03-04T20:37:24.974" v="79"/>
          <pc:sldLayoutMkLst>
            <pc:docMk/>
            <pc:sldMasterMk cId="2917709574" sldId="2147483701"/>
            <pc:sldLayoutMk cId="1317801363" sldId="2147483705"/>
          </pc:sldLayoutMkLst>
        </pc:sldLayoutChg>
        <pc:sldLayoutChg chg="add mod replId">
          <pc:chgData name="Ethan Howells (2308529)" userId="S::2308529@student.uwtsd.ac.uk::fa287ede-cb3b-438d-a44b-4df5320326f0" providerId="AD" clId="Web-{0FD292C6-260B-6570-A00A-BA246AD1805E}" dt="2026-03-04T20:37:24.974" v="79"/>
          <pc:sldLayoutMkLst>
            <pc:docMk/>
            <pc:sldMasterMk cId="2917709574" sldId="2147483701"/>
            <pc:sldLayoutMk cId="4159572221" sldId="2147483706"/>
          </pc:sldLayoutMkLst>
        </pc:sldLayoutChg>
        <pc:sldLayoutChg chg="add mod replId">
          <pc:chgData name="Ethan Howells (2308529)" userId="S::2308529@student.uwtsd.ac.uk::fa287ede-cb3b-438d-a44b-4df5320326f0" providerId="AD" clId="Web-{0FD292C6-260B-6570-A00A-BA246AD1805E}" dt="2026-03-04T20:37:24.974" v="79"/>
          <pc:sldLayoutMkLst>
            <pc:docMk/>
            <pc:sldMasterMk cId="2917709574" sldId="2147483701"/>
            <pc:sldLayoutMk cId="2917244023" sldId="2147483707"/>
          </pc:sldLayoutMkLst>
        </pc:sldLayoutChg>
        <pc:sldLayoutChg chg="add mod replId">
          <pc:chgData name="Ethan Howells (2308529)" userId="S::2308529@student.uwtsd.ac.uk::fa287ede-cb3b-438d-a44b-4df5320326f0" providerId="AD" clId="Web-{0FD292C6-260B-6570-A00A-BA246AD1805E}" dt="2026-03-04T20:37:24.974" v="79"/>
          <pc:sldLayoutMkLst>
            <pc:docMk/>
            <pc:sldMasterMk cId="2917709574" sldId="2147483701"/>
            <pc:sldLayoutMk cId="1841371512" sldId="2147483708"/>
          </pc:sldLayoutMkLst>
        </pc:sldLayoutChg>
        <pc:sldLayoutChg chg="add mod replId">
          <pc:chgData name="Ethan Howells (2308529)" userId="S::2308529@student.uwtsd.ac.uk::fa287ede-cb3b-438d-a44b-4df5320326f0" providerId="AD" clId="Web-{0FD292C6-260B-6570-A00A-BA246AD1805E}" dt="2026-03-04T20:37:24.974" v="79"/>
          <pc:sldLayoutMkLst>
            <pc:docMk/>
            <pc:sldMasterMk cId="2917709574" sldId="2147483701"/>
            <pc:sldLayoutMk cId="3793209432" sldId="2147483709"/>
          </pc:sldLayoutMkLst>
        </pc:sldLayoutChg>
        <pc:sldLayoutChg chg="add mod replId">
          <pc:chgData name="Ethan Howells (2308529)" userId="S::2308529@student.uwtsd.ac.uk::fa287ede-cb3b-438d-a44b-4df5320326f0" providerId="AD" clId="Web-{0FD292C6-260B-6570-A00A-BA246AD1805E}" dt="2026-03-04T20:37:24.974" v="79"/>
          <pc:sldLayoutMkLst>
            <pc:docMk/>
            <pc:sldMasterMk cId="2917709574" sldId="2147483701"/>
            <pc:sldLayoutMk cId="2043583284" sldId="2147483710"/>
          </pc:sldLayoutMkLst>
        </pc:sldLayoutChg>
        <pc:sldLayoutChg chg="add mod replId">
          <pc:chgData name="Ethan Howells (2308529)" userId="S::2308529@student.uwtsd.ac.uk::fa287ede-cb3b-438d-a44b-4df5320326f0" providerId="AD" clId="Web-{0FD292C6-260B-6570-A00A-BA246AD1805E}" dt="2026-03-04T20:37:24.974" v="79"/>
          <pc:sldLayoutMkLst>
            <pc:docMk/>
            <pc:sldMasterMk cId="2917709574" sldId="2147483701"/>
            <pc:sldLayoutMk cId="2468923610" sldId="2147483711"/>
          </pc:sldLayoutMkLst>
        </pc:sldLayoutChg>
        <pc:sldLayoutChg chg="add mod replId">
          <pc:chgData name="Ethan Howells (2308529)" userId="S::2308529@student.uwtsd.ac.uk::fa287ede-cb3b-438d-a44b-4df5320326f0" providerId="AD" clId="Web-{0FD292C6-260B-6570-A00A-BA246AD1805E}" dt="2026-03-04T20:37:24.974" v="79"/>
          <pc:sldLayoutMkLst>
            <pc:docMk/>
            <pc:sldMasterMk cId="2917709574" sldId="2147483701"/>
            <pc:sldLayoutMk cId="4163106453" sldId="2147483712"/>
          </pc:sldLayoutMkLst>
        </pc:sldLayoutChg>
        <pc:sldLayoutChg chg="add mod replId">
          <pc:chgData name="Ethan Howells (2308529)" userId="S::2308529@student.uwtsd.ac.uk::fa287ede-cb3b-438d-a44b-4df5320326f0" providerId="AD" clId="Web-{0FD292C6-260B-6570-A00A-BA246AD1805E}" dt="2026-03-04T20:37:24.974" v="79"/>
          <pc:sldLayoutMkLst>
            <pc:docMk/>
            <pc:sldMasterMk cId="2917709574" sldId="2147483701"/>
            <pc:sldLayoutMk cId="3243598910" sldId="2147483713"/>
          </pc:sldLayoutMkLst>
        </pc:sldLayoutChg>
        <pc:sldLayoutChg chg="add mod replId">
          <pc:chgData name="Ethan Howells (2308529)" userId="S::2308529@student.uwtsd.ac.uk::fa287ede-cb3b-438d-a44b-4df5320326f0" providerId="AD" clId="Web-{0FD292C6-260B-6570-A00A-BA246AD1805E}" dt="2026-03-04T20:37:24.974" v="79"/>
          <pc:sldLayoutMkLst>
            <pc:docMk/>
            <pc:sldMasterMk cId="2917709574" sldId="2147483701"/>
            <pc:sldLayoutMk cId="2192954478" sldId="2147483714"/>
          </pc:sldLayoutMkLst>
        </pc:sldLayoutChg>
        <pc:sldLayoutChg chg="add mod replId">
          <pc:chgData name="Ethan Howells (2308529)" userId="S::2308529@student.uwtsd.ac.uk::fa287ede-cb3b-438d-a44b-4df5320326f0" providerId="AD" clId="Web-{0FD292C6-260B-6570-A00A-BA246AD1805E}" dt="2026-03-04T20:37:24.974" v="79"/>
          <pc:sldLayoutMkLst>
            <pc:docMk/>
            <pc:sldMasterMk cId="2917709574" sldId="2147483701"/>
            <pc:sldLayoutMk cId="2390397355" sldId="2147483715"/>
          </pc:sldLayoutMkLst>
        </pc:sldLayoutChg>
        <pc:sldLayoutChg chg="add mod replId">
          <pc:chgData name="Ethan Howells (2308529)" userId="S::2308529@student.uwtsd.ac.uk::fa287ede-cb3b-438d-a44b-4df5320326f0" providerId="AD" clId="Web-{0FD292C6-260B-6570-A00A-BA246AD1805E}" dt="2026-03-04T20:37:24.974" v="79"/>
          <pc:sldLayoutMkLst>
            <pc:docMk/>
            <pc:sldMasterMk cId="2917709574" sldId="2147483701"/>
            <pc:sldLayoutMk cId="3766638798" sldId="2147483716"/>
          </pc:sldLayoutMkLst>
        </pc:sldLayoutChg>
        <pc:sldLayoutChg chg="add mod replId">
          <pc:chgData name="Ethan Howells (2308529)" userId="S::2308529@student.uwtsd.ac.uk::fa287ede-cb3b-438d-a44b-4df5320326f0" providerId="AD" clId="Web-{0FD292C6-260B-6570-A00A-BA246AD1805E}" dt="2026-03-04T20:37:24.974" v="79"/>
          <pc:sldLayoutMkLst>
            <pc:docMk/>
            <pc:sldMasterMk cId="2917709574" sldId="2147483701"/>
            <pc:sldLayoutMk cId="2830614115" sldId="2147483717"/>
          </pc:sldLayoutMkLst>
        </pc:sldLayoutChg>
      </pc:sldMasterChg>
    </pc:docChg>
  </pc:docChgLst>
  <pc:docChgLst>
    <pc:chgData name="Ethan Howells (2308529)" userId="S::2308529@student.uwtsd.ac.uk::fa287ede-cb3b-438d-a44b-4df5320326f0" providerId="AD" clId="Web-{E0470A42-C258-C0AC-32A6-FD5CB12BC8D5}"/>
    <pc:docChg chg="addSld delSld modSld">
      <pc:chgData name="Ethan Howells (2308529)" userId="S::2308529@student.uwtsd.ac.uk::fa287ede-cb3b-438d-a44b-4df5320326f0" providerId="AD" clId="Web-{E0470A42-C258-C0AC-32A6-FD5CB12BC8D5}" dt="2026-03-05T00:35:11.875" v="775" actId="20577"/>
      <pc:docMkLst>
        <pc:docMk/>
      </pc:docMkLst>
      <pc:sldChg chg="modSp del">
        <pc:chgData name="Ethan Howells (2308529)" userId="S::2308529@student.uwtsd.ac.uk::fa287ede-cb3b-438d-a44b-4df5320326f0" providerId="AD" clId="Web-{E0470A42-C258-C0AC-32A6-FD5CB12BC8D5}" dt="2026-03-04T20:46:40.728" v="52"/>
        <pc:sldMkLst>
          <pc:docMk/>
          <pc:sldMk cId="1305889454" sldId="257"/>
        </pc:sldMkLst>
        <pc:spChg chg="mod">
          <ac:chgData name="Ethan Howells (2308529)" userId="S::2308529@student.uwtsd.ac.uk::fa287ede-cb3b-438d-a44b-4df5320326f0" providerId="AD" clId="Web-{E0470A42-C258-C0AC-32A6-FD5CB12BC8D5}" dt="2026-03-04T20:46:12.461" v="42" actId="20577"/>
          <ac:spMkLst>
            <pc:docMk/>
            <pc:sldMk cId="1305889454" sldId="257"/>
            <ac:spMk id="3" creationId="{57F8AAEF-034D-C47F-BB98-1F1D7354E447}"/>
          </ac:spMkLst>
        </pc:spChg>
      </pc:sldChg>
      <pc:sldChg chg="addSp delSp modSp mod setBg">
        <pc:chgData name="Ethan Howells (2308529)" userId="S::2308529@student.uwtsd.ac.uk::fa287ede-cb3b-438d-a44b-4df5320326f0" providerId="AD" clId="Web-{E0470A42-C258-C0AC-32A6-FD5CB12BC8D5}" dt="2026-03-05T00:12:31.047" v="408" actId="20577"/>
        <pc:sldMkLst>
          <pc:docMk/>
          <pc:sldMk cId="3977900707" sldId="258"/>
        </pc:sldMkLst>
        <pc:spChg chg="mod">
          <ac:chgData name="Ethan Howells (2308529)" userId="S::2308529@student.uwtsd.ac.uk::fa287ede-cb3b-438d-a44b-4df5320326f0" providerId="AD" clId="Web-{E0470A42-C258-C0AC-32A6-FD5CB12BC8D5}" dt="2026-03-05T00:12:31.047" v="408" actId="20577"/>
          <ac:spMkLst>
            <pc:docMk/>
            <pc:sldMk cId="3977900707" sldId="258"/>
            <ac:spMk id="2" creationId="{F31E22AC-3BE3-3449-9450-FC04D6AE55F6}"/>
          </ac:spMkLst>
        </pc:spChg>
        <pc:spChg chg="del">
          <ac:chgData name="Ethan Howells (2308529)" userId="S::2308529@student.uwtsd.ac.uk::fa287ede-cb3b-438d-a44b-4df5320326f0" providerId="AD" clId="Web-{E0470A42-C258-C0AC-32A6-FD5CB12BC8D5}" dt="2026-03-04T21:03:52.949" v="141"/>
          <ac:spMkLst>
            <pc:docMk/>
            <pc:sldMk cId="3977900707" sldId="258"/>
            <ac:spMk id="3" creationId="{8399EE98-2906-707A-0588-AC907AA7205F}"/>
          </ac:spMkLst>
        </pc:spChg>
        <pc:spChg chg="add del mod">
          <ac:chgData name="Ethan Howells (2308529)" userId="S::2308529@student.uwtsd.ac.uk::fa287ede-cb3b-438d-a44b-4df5320326f0" providerId="AD" clId="Web-{E0470A42-C258-C0AC-32A6-FD5CB12BC8D5}" dt="2026-03-04T21:03:56.074" v="142"/>
          <ac:spMkLst>
            <pc:docMk/>
            <pc:sldMk cId="3977900707" sldId="258"/>
            <ac:spMk id="5" creationId="{98239BB2-69C3-3537-339B-793530E4CAAB}"/>
          </ac:spMkLst>
        </pc:spChg>
        <pc:spChg chg="add">
          <ac:chgData name="Ethan Howells (2308529)" userId="S::2308529@student.uwtsd.ac.uk::fa287ede-cb3b-438d-a44b-4df5320326f0" providerId="AD" clId="Web-{E0470A42-C258-C0AC-32A6-FD5CB12BC8D5}" dt="2026-03-04T21:04:10.887" v="145"/>
          <ac:spMkLst>
            <pc:docMk/>
            <pc:sldMk cId="3977900707" sldId="258"/>
            <ac:spMk id="21" creationId="{ADC5C86B-28CE-4597-97B7-4C09E20141C3}"/>
          </ac:spMkLst>
        </pc:spChg>
        <pc:grpChg chg="add del">
          <ac:chgData name="Ethan Howells (2308529)" userId="S::2308529@student.uwtsd.ac.uk::fa287ede-cb3b-438d-a44b-4df5320326f0" providerId="AD" clId="Web-{E0470A42-C258-C0AC-32A6-FD5CB12BC8D5}" dt="2026-03-04T21:04:10.872" v="144"/>
          <ac:grpSpMkLst>
            <pc:docMk/>
            <pc:sldMk cId="3977900707" sldId="258"/>
            <ac:grpSpMk id="8" creationId="{9AE27B9D-0F04-458B-A718-F84902C79F7C}"/>
          </ac:grpSpMkLst>
        </pc:grpChg>
        <pc:grpChg chg="add">
          <ac:chgData name="Ethan Howells (2308529)" userId="S::2308529@student.uwtsd.ac.uk::fa287ede-cb3b-438d-a44b-4df5320326f0" providerId="AD" clId="Web-{E0470A42-C258-C0AC-32A6-FD5CB12BC8D5}" dt="2026-03-04T21:04:10.887" v="145"/>
          <ac:grpSpMkLst>
            <pc:docMk/>
            <pc:sldMk cId="3977900707" sldId="258"/>
            <ac:grpSpMk id="9" creationId="{E09B7E24-271E-4A3A-9D65-EE95ED9723D3}"/>
          </ac:grpSpMkLst>
        </pc:grpChg>
        <pc:picChg chg="add del">
          <ac:chgData name="Ethan Howells (2308529)" userId="S::2308529@student.uwtsd.ac.uk::fa287ede-cb3b-438d-a44b-4df5320326f0" providerId="AD" clId="Web-{E0470A42-C258-C0AC-32A6-FD5CB12BC8D5}" dt="2026-03-04T21:04:10.872" v="144"/>
          <ac:picMkLst>
            <pc:docMk/>
            <pc:sldMk cId="3977900707" sldId="258"/>
            <ac:picMk id="4" creationId="{D04C9F39-9A1A-CFE3-57C0-81013BF7E7CA}"/>
          </ac:picMkLst>
        </pc:picChg>
        <pc:picChg chg="add">
          <ac:chgData name="Ethan Howells (2308529)" userId="S::2308529@student.uwtsd.ac.uk::fa287ede-cb3b-438d-a44b-4df5320326f0" providerId="AD" clId="Web-{E0470A42-C258-C0AC-32A6-FD5CB12BC8D5}" dt="2026-03-04T21:04:10.887" v="145"/>
          <ac:picMkLst>
            <pc:docMk/>
            <pc:sldMk cId="3977900707" sldId="258"/>
            <ac:picMk id="6" creationId="{A2A31FF4-A09F-DB47-D6EE-06438171DFE0}"/>
          </ac:picMkLst>
        </pc:picChg>
      </pc:sldChg>
      <pc:sldChg chg="addSp delSp modSp mod setBg setClrOvrMap">
        <pc:chgData name="Ethan Howells (2308529)" userId="S::2308529@student.uwtsd.ac.uk::fa287ede-cb3b-438d-a44b-4df5320326f0" providerId="AD" clId="Web-{E0470A42-C258-C0AC-32A6-FD5CB12BC8D5}" dt="2026-03-04T20:54:36.012" v="107"/>
        <pc:sldMkLst>
          <pc:docMk/>
          <pc:sldMk cId="4096446346" sldId="259"/>
        </pc:sldMkLst>
        <pc:spChg chg="mod ord">
          <ac:chgData name="Ethan Howells (2308529)" userId="S::2308529@student.uwtsd.ac.uk::fa287ede-cb3b-438d-a44b-4df5320326f0" providerId="AD" clId="Web-{E0470A42-C258-C0AC-32A6-FD5CB12BC8D5}" dt="2026-03-04T20:54:36.012" v="107"/>
          <ac:spMkLst>
            <pc:docMk/>
            <pc:sldMk cId="4096446346" sldId="259"/>
            <ac:spMk id="2" creationId="{0BED2B6A-4004-7F93-F2D9-A5B3F4244A8C}"/>
          </ac:spMkLst>
        </pc:spChg>
        <pc:spChg chg="del mod">
          <ac:chgData name="Ethan Howells (2308529)" userId="S::2308529@student.uwtsd.ac.uk::fa287ede-cb3b-438d-a44b-4df5320326f0" providerId="AD" clId="Web-{E0470A42-C258-C0AC-32A6-FD5CB12BC8D5}" dt="2026-03-04T20:53:56.305" v="99"/>
          <ac:spMkLst>
            <pc:docMk/>
            <pc:sldMk cId="4096446346" sldId="259"/>
            <ac:spMk id="3" creationId="{6D2956D9-1C6B-7481-74EA-F00A38179129}"/>
          </ac:spMkLst>
        </pc:spChg>
        <pc:spChg chg="add del mod">
          <ac:chgData name="Ethan Howells (2308529)" userId="S::2308529@student.uwtsd.ac.uk::fa287ede-cb3b-438d-a44b-4df5320326f0" providerId="AD" clId="Web-{E0470A42-C258-C0AC-32A6-FD5CB12BC8D5}" dt="2026-03-04T20:54:09.979" v="100"/>
          <ac:spMkLst>
            <pc:docMk/>
            <pc:sldMk cId="4096446346" sldId="259"/>
            <ac:spMk id="5" creationId="{088B7AEA-4C5E-9402-594C-2A4E8AEF0A2D}"/>
          </ac:spMkLst>
        </pc:spChg>
        <pc:spChg chg="add del">
          <ac:chgData name="Ethan Howells (2308529)" userId="S::2308529@student.uwtsd.ac.uk::fa287ede-cb3b-438d-a44b-4df5320326f0" providerId="AD" clId="Web-{E0470A42-C258-C0AC-32A6-FD5CB12BC8D5}" dt="2026-03-04T20:54:28.918" v="105"/>
          <ac:spMkLst>
            <pc:docMk/>
            <pc:sldMk cId="4096446346" sldId="259"/>
            <ac:spMk id="10" creationId="{245357E8-77F2-2CC5-4C81-7930DC3B8CE0}"/>
          </ac:spMkLst>
        </pc:spChg>
        <pc:spChg chg="add del">
          <ac:chgData name="Ethan Howells (2308529)" userId="S::2308529@student.uwtsd.ac.uk::fa287ede-cb3b-438d-a44b-4df5320326f0" providerId="AD" clId="Web-{E0470A42-C258-C0AC-32A6-FD5CB12BC8D5}" dt="2026-03-04T20:54:25.683" v="104"/>
          <ac:spMkLst>
            <pc:docMk/>
            <pc:sldMk cId="4096446346" sldId="259"/>
            <ac:spMk id="13" creationId="{D94A7024-D948-494D-8920-BBA2DA07D15B}"/>
          </ac:spMkLst>
        </pc:spChg>
        <pc:spChg chg="add">
          <ac:chgData name="Ethan Howells (2308529)" userId="S::2308529@student.uwtsd.ac.uk::fa287ede-cb3b-438d-a44b-4df5320326f0" providerId="AD" clId="Web-{E0470A42-C258-C0AC-32A6-FD5CB12BC8D5}" dt="2026-03-04T20:54:25.683" v="104"/>
          <ac:spMkLst>
            <pc:docMk/>
            <pc:sldMk cId="4096446346" sldId="259"/>
            <ac:spMk id="18" creationId="{D94A7024-D948-494D-8920-BBA2DA07D15B}"/>
          </ac:spMkLst>
        </pc:spChg>
        <pc:spChg chg="add">
          <ac:chgData name="Ethan Howells (2308529)" userId="S::2308529@student.uwtsd.ac.uk::fa287ede-cb3b-438d-a44b-4df5320326f0" providerId="AD" clId="Web-{E0470A42-C258-C0AC-32A6-FD5CB12BC8D5}" dt="2026-03-04T20:54:36.012" v="107"/>
          <ac:spMkLst>
            <pc:docMk/>
            <pc:sldMk cId="4096446346" sldId="259"/>
            <ac:spMk id="35" creationId="{6023515E-A695-47F8-A1D7-6FBC5C0EDBDC}"/>
          </ac:spMkLst>
        </pc:spChg>
        <pc:spChg chg="add">
          <ac:chgData name="Ethan Howells (2308529)" userId="S::2308529@student.uwtsd.ac.uk::fa287ede-cb3b-438d-a44b-4df5320326f0" providerId="AD" clId="Web-{E0470A42-C258-C0AC-32A6-FD5CB12BC8D5}" dt="2026-03-04T20:54:36.012" v="107"/>
          <ac:spMkLst>
            <pc:docMk/>
            <pc:sldMk cId="4096446346" sldId="259"/>
            <ac:spMk id="37" creationId="{63558CD2-30CF-4237-B530-8AACD9583531}"/>
          </ac:spMkLst>
        </pc:spChg>
        <pc:spChg chg="add">
          <ac:chgData name="Ethan Howells (2308529)" userId="S::2308529@student.uwtsd.ac.uk::fa287ede-cb3b-438d-a44b-4df5320326f0" providerId="AD" clId="Web-{E0470A42-C258-C0AC-32A6-FD5CB12BC8D5}" dt="2026-03-04T20:54:36.012" v="107"/>
          <ac:spMkLst>
            <pc:docMk/>
            <pc:sldMk cId="4096446346" sldId="259"/>
            <ac:spMk id="43" creationId="{4167283E-EB76-403A-BC80-285DBD4C3E31}"/>
          </ac:spMkLst>
        </pc:spChg>
        <pc:spChg chg="add">
          <ac:chgData name="Ethan Howells (2308529)" userId="S::2308529@student.uwtsd.ac.uk::fa287ede-cb3b-438d-a44b-4df5320326f0" providerId="AD" clId="Web-{E0470A42-C258-C0AC-32A6-FD5CB12BC8D5}" dt="2026-03-04T20:54:36.012" v="107"/>
          <ac:spMkLst>
            <pc:docMk/>
            <pc:sldMk cId="4096446346" sldId="259"/>
            <ac:spMk id="45" creationId="{1ADF407D-FE97-417A-A0A3-42CA8425050F}"/>
          </ac:spMkLst>
        </pc:spChg>
        <pc:spChg chg="add">
          <ac:chgData name="Ethan Howells (2308529)" userId="S::2308529@student.uwtsd.ac.uk::fa287ede-cb3b-438d-a44b-4df5320326f0" providerId="AD" clId="Web-{E0470A42-C258-C0AC-32A6-FD5CB12BC8D5}" dt="2026-03-04T20:54:36.012" v="107"/>
          <ac:spMkLst>
            <pc:docMk/>
            <pc:sldMk cId="4096446346" sldId="259"/>
            <ac:spMk id="47" creationId="{5EF9B0C7-0806-4738-B48B-4D9D41B5492A}"/>
          </ac:spMkLst>
        </pc:spChg>
        <pc:spChg chg="add">
          <ac:chgData name="Ethan Howells (2308529)" userId="S::2308529@student.uwtsd.ac.uk::fa287ede-cb3b-438d-a44b-4df5320326f0" providerId="AD" clId="Web-{E0470A42-C258-C0AC-32A6-FD5CB12BC8D5}" dt="2026-03-04T20:54:36.012" v="107"/>
          <ac:spMkLst>
            <pc:docMk/>
            <pc:sldMk cId="4096446346" sldId="259"/>
            <ac:spMk id="49" creationId="{1DE42225-CC3C-4C3D-9B80-F36262C2C261}"/>
          </ac:spMkLst>
        </pc:spChg>
        <pc:spChg chg="add">
          <ac:chgData name="Ethan Howells (2308529)" userId="S::2308529@student.uwtsd.ac.uk::fa287ede-cb3b-438d-a44b-4df5320326f0" providerId="AD" clId="Web-{E0470A42-C258-C0AC-32A6-FD5CB12BC8D5}" dt="2026-03-04T20:54:36.012" v="107"/>
          <ac:spMkLst>
            <pc:docMk/>
            <pc:sldMk cId="4096446346" sldId="259"/>
            <ac:spMk id="51" creationId="{DC75266A-36BA-4E57-B491-517652DB1851}"/>
          </ac:spMkLst>
        </pc:spChg>
        <pc:spChg chg="add">
          <ac:chgData name="Ethan Howells (2308529)" userId="S::2308529@student.uwtsd.ac.uk::fa287ede-cb3b-438d-a44b-4df5320326f0" providerId="AD" clId="Web-{E0470A42-C258-C0AC-32A6-FD5CB12BC8D5}" dt="2026-03-04T20:54:36.012" v="107"/>
          <ac:spMkLst>
            <pc:docMk/>
            <pc:sldMk cId="4096446346" sldId="259"/>
            <ac:spMk id="53" creationId="{AD3AB97B-33BC-46A1-93A3-B668C176E710}"/>
          </ac:spMkLst>
        </pc:spChg>
        <pc:spChg chg="add">
          <ac:chgData name="Ethan Howells (2308529)" userId="S::2308529@student.uwtsd.ac.uk::fa287ede-cb3b-438d-a44b-4df5320326f0" providerId="AD" clId="Web-{E0470A42-C258-C0AC-32A6-FD5CB12BC8D5}" dt="2026-03-04T20:54:36.012" v="107"/>
          <ac:spMkLst>
            <pc:docMk/>
            <pc:sldMk cId="4096446346" sldId="259"/>
            <ac:spMk id="55" creationId="{CF29053C-B6DD-465F-8E05-BDACB3CF0C3E}"/>
          </ac:spMkLst>
        </pc:spChg>
        <pc:picChg chg="add del mod ord">
          <ac:chgData name="Ethan Howells (2308529)" userId="S::2308529@student.uwtsd.ac.uk::fa287ede-cb3b-438d-a44b-4df5320326f0" providerId="AD" clId="Web-{E0470A42-C258-C0AC-32A6-FD5CB12BC8D5}" dt="2026-03-04T20:54:33.606" v="106" actId="1076"/>
          <ac:picMkLst>
            <pc:docMk/>
            <pc:sldMk cId="4096446346" sldId="259"/>
            <ac:picMk id="6" creationId="{B7F4C225-577C-0EA0-81D0-90B6C63C8DFE}"/>
          </ac:picMkLst>
        </pc:picChg>
      </pc:sldChg>
      <pc:sldChg chg="addSp modSp mod setBg">
        <pc:chgData name="Ethan Howells (2308529)" userId="S::2308529@student.uwtsd.ac.uk::fa287ede-cb3b-438d-a44b-4df5320326f0" providerId="AD" clId="Web-{E0470A42-C258-C0AC-32A6-FD5CB12BC8D5}" dt="2026-03-05T00:13:20.626" v="420" actId="20577"/>
        <pc:sldMkLst>
          <pc:docMk/>
          <pc:sldMk cId="1639724663" sldId="260"/>
        </pc:sldMkLst>
        <pc:spChg chg="mod">
          <ac:chgData name="Ethan Howells (2308529)" userId="S::2308529@student.uwtsd.ac.uk::fa287ede-cb3b-438d-a44b-4df5320326f0" providerId="AD" clId="Web-{E0470A42-C258-C0AC-32A6-FD5CB12BC8D5}" dt="2026-03-05T00:10:54.732" v="391"/>
          <ac:spMkLst>
            <pc:docMk/>
            <pc:sldMk cId="1639724663" sldId="260"/>
            <ac:spMk id="2" creationId="{0D698934-8BEF-3EE4-B909-462083FC16F5}"/>
          </ac:spMkLst>
        </pc:spChg>
        <pc:spChg chg="mod">
          <ac:chgData name="Ethan Howells (2308529)" userId="S::2308529@student.uwtsd.ac.uk::fa287ede-cb3b-438d-a44b-4df5320326f0" providerId="AD" clId="Web-{E0470A42-C258-C0AC-32A6-FD5CB12BC8D5}" dt="2026-03-05T00:13:20.626" v="420" actId="20577"/>
          <ac:spMkLst>
            <pc:docMk/>
            <pc:sldMk cId="1639724663" sldId="260"/>
            <ac:spMk id="3" creationId="{36708D09-2D51-5C8B-3C67-F10A187210A9}"/>
          </ac:spMkLst>
        </pc:spChg>
        <pc:cxnChg chg="add">
          <ac:chgData name="Ethan Howells (2308529)" userId="S::2308529@student.uwtsd.ac.uk::fa287ede-cb3b-438d-a44b-4df5320326f0" providerId="AD" clId="Web-{E0470A42-C258-C0AC-32A6-FD5CB12BC8D5}" dt="2026-03-05T00:10:54.732" v="391"/>
          <ac:cxnSpMkLst>
            <pc:docMk/>
            <pc:sldMk cId="1639724663" sldId="260"/>
            <ac:cxnSpMk id="8" creationId="{0B5F7E3B-C5F1-40E0-A491-558BAFBC1127}"/>
          </ac:cxnSpMkLst>
        </pc:cxnChg>
      </pc:sldChg>
      <pc:sldChg chg="delSp modSp">
        <pc:chgData name="Ethan Howells (2308529)" userId="S::2308529@student.uwtsd.ac.uk::fa287ede-cb3b-438d-a44b-4df5320326f0" providerId="AD" clId="Web-{E0470A42-C258-C0AC-32A6-FD5CB12BC8D5}" dt="2026-03-05T00:15:29.893" v="442" actId="20577"/>
        <pc:sldMkLst>
          <pc:docMk/>
          <pc:sldMk cId="1111821280" sldId="261"/>
        </pc:sldMkLst>
        <pc:spChg chg="del">
          <ac:chgData name="Ethan Howells (2308529)" userId="S::2308529@student.uwtsd.ac.uk::fa287ede-cb3b-438d-a44b-4df5320326f0" providerId="AD" clId="Web-{E0470A42-C258-C0AC-32A6-FD5CB12BC8D5}" dt="2026-03-04T21:11:08.043" v="188"/>
          <ac:spMkLst>
            <pc:docMk/>
            <pc:sldMk cId="1111821280" sldId="261"/>
            <ac:spMk id="2" creationId="{626E90A2-749E-4D34-2DA0-96FAD1E39828}"/>
          </ac:spMkLst>
        </pc:spChg>
        <pc:spChg chg="mod">
          <ac:chgData name="Ethan Howells (2308529)" userId="S::2308529@student.uwtsd.ac.uk::fa287ede-cb3b-438d-a44b-4df5320326f0" providerId="AD" clId="Web-{E0470A42-C258-C0AC-32A6-FD5CB12BC8D5}" dt="2026-03-05T00:15:29.893" v="442" actId="20577"/>
          <ac:spMkLst>
            <pc:docMk/>
            <pc:sldMk cId="1111821280" sldId="261"/>
            <ac:spMk id="3" creationId="{4EB12349-32E7-23D1-58B3-704998889F45}"/>
          </ac:spMkLst>
        </pc:spChg>
      </pc:sldChg>
      <pc:sldChg chg="modSp">
        <pc:chgData name="Ethan Howells (2308529)" userId="S::2308529@student.uwtsd.ac.uk::fa287ede-cb3b-438d-a44b-4df5320326f0" providerId="AD" clId="Web-{E0470A42-C258-C0AC-32A6-FD5CB12BC8D5}" dt="2026-03-05T00:15:22.534" v="439" actId="20577"/>
        <pc:sldMkLst>
          <pc:docMk/>
          <pc:sldMk cId="310067769" sldId="262"/>
        </pc:sldMkLst>
        <pc:spChg chg="mod">
          <ac:chgData name="Ethan Howells (2308529)" userId="S::2308529@student.uwtsd.ac.uk::fa287ede-cb3b-438d-a44b-4df5320326f0" providerId="AD" clId="Web-{E0470A42-C258-C0AC-32A6-FD5CB12BC8D5}" dt="2026-03-04T21:12:52.394" v="225" actId="20577"/>
          <ac:spMkLst>
            <pc:docMk/>
            <pc:sldMk cId="310067769" sldId="262"/>
            <ac:spMk id="2" creationId="{0FAD866A-8809-479E-B305-1F95BDA9EB23}"/>
          </ac:spMkLst>
        </pc:spChg>
        <pc:spChg chg="mod">
          <ac:chgData name="Ethan Howells (2308529)" userId="S::2308529@student.uwtsd.ac.uk::fa287ede-cb3b-438d-a44b-4df5320326f0" providerId="AD" clId="Web-{E0470A42-C258-C0AC-32A6-FD5CB12BC8D5}" dt="2026-03-05T00:15:22.534" v="439" actId="20577"/>
          <ac:spMkLst>
            <pc:docMk/>
            <pc:sldMk cId="310067769" sldId="262"/>
            <ac:spMk id="3" creationId="{16DD686B-43D6-C364-3AA3-444FD48E5BAC}"/>
          </ac:spMkLst>
        </pc:spChg>
      </pc:sldChg>
      <pc:sldChg chg="modSp">
        <pc:chgData name="Ethan Howells (2308529)" userId="S::2308529@student.uwtsd.ac.uk::fa287ede-cb3b-438d-a44b-4df5320326f0" providerId="AD" clId="Web-{E0470A42-C258-C0AC-32A6-FD5CB12BC8D5}" dt="2026-03-05T00:20:08.796" v="474" actId="20577"/>
        <pc:sldMkLst>
          <pc:docMk/>
          <pc:sldMk cId="2559608086" sldId="263"/>
        </pc:sldMkLst>
        <pc:spChg chg="mod">
          <ac:chgData name="Ethan Howells (2308529)" userId="S::2308529@student.uwtsd.ac.uk::fa287ede-cb3b-438d-a44b-4df5320326f0" providerId="AD" clId="Web-{E0470A42-C258-C0AC-32A6-FD5CB12BC8D5}" dt="2026-03-04T22:35:14.422" v="253" actId="20577"/>
          <ac:spMkLst>
            <pc:docMk/>
            <pc:sldMk cId="2559608086" sldId="263"/>
            <ac:spMk id="2" creationId="{4FF3C96A-CB6B-53F0-864E-CCB6FB284DD9}"/>
          </ac:spMkLst>
        </pc:spChg>
        <pc:spChg chg="mod">
          <ac:chgData name="Ethan Howells (2308529)" userId="S::2308529@student.uwtsd.ac.uk::fa287ede-cb3b-438d-a44b-4df5320326f0" providerId="AD" clId="Web-{E0470A42-C258-C0AC-32A6-FD5CB12BC8D5}" dt="2026-03-05T00:20:08.796" v="474" actId="20577"/>
          <ac:spMkLst>
            <pc:docMk/>
            <pc:sldMk cId="2559608086" sldId="263"/>
            <ac:spMk id="3" creationId="{1D31F4B2-3533-34CF-CBEF-FEEA0AD7C803}"/>
          </ac:spMkLst>
        </pc:spChg>
      </pc:sldChg>
      <pc:sldChg chg="addSp delSp modSp mod setBg">
        <pc:chgData name="Ethan Howells (2308529)" userId="S::2308529@student.uwtsd.ac.uk::fa287ede-cb3b-438d-a44b-4df5320326f0" providerId="AD" clId="Web-{E0470A42-C258-C0AC-32A6-FD5CB12BC8D5}" dt="2026-03-04T22:48:17.013" v="290"/>
        <pc:sldMkLst>
          <pc:docMk/>
          <pc:sldMk cId="1711655102" sldId="264"/>
        </pc:sldMkLst>
        <pc:spChg chg="mod">
          <ac:chgData name="Ethan Howells (2308529)" userId="S::2308529@student.uwtsd.ac.uk::fa287ede-cb3b-438d-a44b-4df5320326f0" providerId="AD" clId="Web-{E0470A42-C258-C0AC-32A6-FD5CB12BC8D5}" dt="2026-03-04T22:48:17.013" v="290"/>
          <ac:spMkLst>
            <pc:docMk/>
            <pc:sldMk cId="1711655102" sldId="264"/>
            <ac:spMk id="2" creationId="{8EB6BD43-DF63-A3EB-1740-6F38E19C8D84}"/>
          </ac:spMkLst>
        </pc:spChg>
        <pc:spChg chg="del mod">
          <ac:chgData name="Ethan Howells (2308529)" userId="S::2308529@student.uwtsd.ac.uk::fa287ede-cb3b-438d-a44b-4df5320326f0" providerId="AD" clId="Web-{E0470A42-C258-C0AC-32A6-FD5CB12BC8D5}" dt="2026-03-04T22:47:57.762" v="287"/>
          <ac:spMkLst>
            <pc:docMk/>
            <pc:sldMk cId="1711655102" sldId="264"/>
            <ac:spMk id="3" creationId="{D0731598-84B1-43FE-FBE6-9F583168E66F}"/>
          </ac:spMkLst>
        </pc:spChg>
        <pc:spChg chg="add del mod">
          <ac:chgData name="Ethan Howells (2308529)" userId="S::2308529@student.uwtsd.ac.uk::fa287ede-cb3b-438d-a44b-4df5320326f0" providerId="AD" clId="Web-{E0470A42-C258-C0AC-32A6-FD5CB12BC8D5}" dt="2026-03-04T22:48:07.950" v="289"/>
          <ac:spMkLst>
            <pc:docMk/>
            <pc:sldMk cId="1711655102" sldId="264"/>
            <ac:spMk id="5" creationId="{CD9EB9B9-E6B0-3BC7-8978-4313E85CFED5}"/>
          </ac:spMkLst>
        </pc:spChg>
        <pc:grpChg chg="add">
          <ac:chgData name="Ethan Howells (2308529)" userId="S::2308529@student.uwtsd.ac.uk::fa287ede-cb3b-438d-a44b-4df5320326f0" providerId="AD" clId="Web-{E0470A42-C258-C0AC-32A6-FD5CB12BC8D5}" dt="2026-03-04T22:48:17.013" v="290"/>
          <ac:grpSpMkLst>
            <pc:docMk/>
            <pc:sldMk cId="1711655102" sldId="264"/>
            <ac:grpSpMk id="8" creationId="{9AE27B9D-0F04-458B-A718-F84902C79F7C}"/>
          </ac:grpSpMkLst>
        </pc:grpChg>
        <pc:picChg chg="add">
          <ac:chgData name="Ethan Howells (2308529)" userId="S::2308529@student.uwtsd.ac.uk::fa287ede-cb3b-438d-a44b-4df5320326f0" providerId="AD" clId="Web-{E0470A42-C258-C0AC-32A6-FD5CB12BC8D5}" dt="2026-03-04T22:48:17.013" v="290"/>
          <ac:picMkLst>
            <pc:docMk/>
            <pc:sldMk cId="1711655102" sldId="264"/>
            <ac:picMk id="4" creationId="{50F51251-81D2-37BE-1530-C02EA6699DC1}"/>
          </ac:picMkLst>
        </pc:picChg>
      </pc:sldChg>
      <pc:sldChg chg="modSp">
        <pc:chgData name="Ethan Howells (2308529)" userId="S::2308529@student.uwtsd.ac.uk::fa287ede-cb3b-438d-a44b-4df5320326f0" providerId="AD" clId="Web-{E0470A42-C258-C0AC-32A6-FD5CB12BC8D5}" dt="2026-03-05T00:21:07.257" v="486" actId="1076"/>
        <pc:sldMkLst>
          <pc:docMk/>
          <pc:sldMk cId="1599561570" sldId="265"/>
        </pc:sldMkLst>
        <pc:spChg chg="mod">
          <ac:chgData name="Ethan Howells (2308529)" userId="S::2308529@student.uwtsd.ac.uk::fa287ede-cb3b-438d-a44b-4df5320326f0" providerId="AD" clId="Web-{E0470A42-C258-C0AC-32A6-FD5CB12BC8D5}" dt="2026-03-04T22:50:35.254" v="324" actId="20577"/>
          <ac:spMkLst>
            <pc:docMk/>
            <pc:sldMk cId="1599561570" sldId="265"/>
            <ac:spMk id="2" creationId="{3C955B60-AEA2-C8F5-DF89-2908E1A0CA15}"/>
          </ac:spMkLst>
        </pc:spChg>
        <pc:spChg chg="mod">
          <ac:chgData name="Ethan Howells (2308529)" userId="S::2308529@student.uwtsd.ac.uk::fa287ede-cb3b-438d-a44b-4df5320326f0" providerId="AD" clId="Web-{E0470A42-C258-C0AC-32A6-FD5CB12BC8D5}" dt="2026-03-05T00:21:07.257" v="486" actId="1076"/>
          <ac:spMkLst>
            <pc:docMk/>
            <pc:sldMk cId="1599561570" sldId="265"/>
            <ac:spMk id="3" creationId="{82580DD6-3A02-88E5-23EF-675EBBE6BE23}"/>
          </ac:spMkLst>
        </pc:spChg>
      </pc:sldChg>
      <pc:sldChg chg="addSp delSp modSp mod setBg">
        <pc:chgData name="Ethan Howells (2308529)" userId="S::2308529@student.uwtsd.ac.uk::fa287ede-cb3b-438d-a44b-4df5320326f0" providerId="AD" clId="Web-{E0470A42-C258-C0AC-32A6-FD5CB12BC8D5}" dt="2026-03-04T23:53:51.363" v="354"/>
        <pc:sldMkLst>
          <pc:docMk/>
          <pc:sldMk cId="1141166028" sldId="266"/>
        </pc:sldMkLst>
        <pc:spChg chg="mod">
          <ac:chgData name="Ethan Howells (2308529)" userId="S::2308529@student.uwtsd.ac.uk::fa287ede-cb3b-438d-a44b-4df5320326f0" providerId="AD" clId="Web-{E0470A42-C258-C0AC-32A6-FD5CB12BC8D5}" dt="2026-03-04T23:53:51.363" v="354"/>
          <ac:spMkLst>
            <pc:docMk/>
            <pc:sldMk cId="1141166028" sldId="266"/>
            <ac:spMk id="2" creationId="{58AC4169-4492-AA2E-F8C5-3F17FE2EFAB3}"/>
          </ac:spMkLst>
        </pc:spChg>
        <pc:spChg chg="del mod">
          <ac:chgData name="Ethan Howells (2308529)" userId="S::2308529@student.uwtsd.ac.uk::fa287ede-cb3b-438d-a44b-4df5320326f0" providerId="AD" clId="Web-{E0470A42-C258-C0AC-32A6-FD5CB12BC8D5}" dt="2026-03-04T23:53:29.722" v="350"/>
          <ac:spMkLst>
            <pc:docMk/>
            <pc:sldMk cId="1141166028" sldId="266"/>
            <ac:spMk id="3" creationId="{9891A24F-C16F-F4DD-0C05-5912D868A456}"/>
          </ac:spMkLst>
        </pc:spChg>
        <pc:spChg chg="add">
          <ac:chgData name="Ethan Howells (2308529)" userId="S::2308529@student.uwtsd.ac.uk::fa287ede-cb3b-438d-a44b-4df5320326f0" providerId="AD" clId="Web-{E0470A42-C258-C0AC-32A6-FD5CB12BC8D5}" dt="2026-03-04T23:53:51.363" v="354"/>
          <ac:spMkLst>
            <pc:docMk/>
            <pc:sldMk cId="1141166028" sldId="266"/>
            <ac:spMk id="21" creationId="{ADC5C86B-28CE-4597-97B7-4C09E20141C3}"/>
          </ac:spMkLst>
        </pc:spChg>
        <pc:grpChg chg="add">
          <ac:chgData name="Ethan Howells (2308529)" userId="S::2308529@student.uwtsd.ac.uk::fa287ede-cb3b-438d-a44b-4df5320326f0" providerId="AD" clId="Web-{E0470A42-C258-C0AC-32A6-FD5CB12BC8D5}" dt="2026-03-04T23:53:51.363" v="354"/>
          <ac:grpSpMkLst>
            <pc:docMk/>
            <pc:sldMk cId="1141166028" sldId="266"/>
            <ac:grpSpMk id="9" creationId="{E09B7E24-271E-4A3A-9D65-EE95ED9723D3}"/>
          </ac:grpSpMkLst>
        </pc:grpChg>
        <pc:picChg chg="add">
          <ac:chgData name="Ethan Howells (2308529)" userId="S::2308529@student.uwtsd.ac.uk::fa287ede-cb3b-438d-a44b-4df5320326f0" providerId="AD" clId="Web-{E0470A42-C258-C0AC-32A6-FD5CB12BC8D5}" dt="2026-03-04T23:53:51.363" v="354"/>
          <ac:picMkLst>
            <pc:docMk/>
            <pc:sldMk cId="1141166028" sldId="266"/>
            <ac:picMk id="6" creationId="{7DA9EA83-8096-1738-6B11-06BB101C0EFA}"/>
          </ac:picMkLst>
        </pc:picChg>
      </pc:sldChg>
      <pc:sldChg chg="modSp">
        <pc:chgData name="Ethan Howells (2308529)" userId="S::2308529@student.uwtsd.ac.uk::fa287ede-cb3b-438d-a44b-4df5320326f0" providerId="AD" clId="Web-{E0470A42-C258-C0AC-32A6-FD5CB12BC8D5}" dt="2026-03-05T00:27:13.206" v="523" actId="1076"/>
        <pc:sldMkLst>
          <pc:docMk/>
          <pc:sldMk cId="3496538491" sldId="267"/>
        </pc:sldMkLst>
        <pc:spChg chg="mod">
          <ac:chgData name="Ethan Howells (2308529)" userId="S::2308529@student.uwtsd.ac.uk::fa287ede-cb3b-438d-a44b-4df5320326f0" providerId="AD" clId="Web-{E0470A42-C258-C0AC-32A6-FD5CB12BC8D5}" dt="2026-03-05T00:27:13.206" v="523" actId="1076"/>
          <ac:spMkLst>
            <pc:docMk/>
            <pc:sldMk cId="3496538491" sldId="267"/>
            <ac:spMk id="3" creationId="{5020E754-7B3B-90E4-B8B1-F704503B201E}"/>
          </ac:spMkLst>
        </pc:spChg>
      </pc:sldChg>
      <pc:sldChg chg="modSp new">
        <pc:chgData name="Ethan Howells (2308529)" userId="S::2308529@student.uwtsd.ac.uk::fa287ede-cb3b-438d-a44b-4df5320326f0" providerId="AD" clId="Web-{E0470A42-C258-C0AC-32A6-FD5CB12BC8D5}" dt="2026-03-05T00:12:40.797" v="409" actId="20577"/>
        <pc:sldMkLst>
          <pc:docMk/>
          <pc:sldMk cId="1674875562" sldId="268"/>
        </pc:sldMkLst>
        <pc:spChg chg="mod">
          <ac:chgData name="Ethan Howells (2308529)" userId="S::2308529@student.uwtsd.ac.uk::fa287ede-cb3b-438d-a44b-4df5320326f0" providerId="AD" clId="Web-{E0470A42-C258-C0AC-32A6-FD5CB12BC8D5}" dt="2026-03-04T20:42:56.233" v="27" actId="20577"/>
          <ac:spMkLst>
            <pc:docMk/>
            <pc:sldMk cId="1674875562" sldId="268"/>
            <ac:spMk id="2" creationId="{80DF82F7-91C4-FEDF-D6FB-D917052AB30A}"/>
          </ac:spMkLst>
        </pc:spChg>
        <pc:spChg chg="mod">
          <ac:chgData name="Ethan Howells (2308529)" userId="S::2308529@student.uwtsd.ac.uk::fa287ede-cb3b-438d-a44b-4df5320326f0" providerId="AD" clId="Web-{E0470A42-C258-C0AC-32A6-FD5CB12BC8D5}" dt="2026-03-05T00:12:40.797" v="409" actId="20577"/>
          <ac:spMkLst>
            <pc:docMk/>
            <pc:sldMk cId="1674875562" sldId="268"/>
            <ac:spMk id="3" creationId="{B20C30B6-97A7-1BA5-1FA4-330DDFEAA0B0}"/>
          </ac:spMkLst>
        </pc:spChg>
      </pc:sldChg>
      <pc:sldChg chg="modSp new">
        <pc:chgData name="Ethan Howells (2308529)" userId="S::2308529@student.uwtsd.ac.uk::fa287ede-cb3b-438d-a44b-4df5320326f0" providerId="AD" clId="Web-{E0470A42-C258-C0AC-32A6-FD5CB12BC8D5}" dt="2026-03-05T00:12:24.656" v="407" actId="20577"/>
        <pc:sldMkLst>
          <pc:docMk/>
          <pc:sldMk cId="3606695768" sldId="269"/>
        </pc:sldMkLst>
        <pc:spChg chg="mod">
          <ac:chgData name="Ethan Howells (2308529)" userId="S::2308529@student.uwtsd.ac.uk::fa287ede-cb3b-438d-a44b-4df5320326f0" providerId="AD" clId="Web-{E0470A42-C258-C0AC-32A6-FD5CB12BC8D5}" dt="2026-03-05T00:12:24.656" v="407" actId="20577"/>
          <ac:spMkLst>
            <pc:docMk/>
            <pc:sldMk cId="3606695768" sldId="269"/>
            <ac:spMk id="2" creationId="{D6421E78-85C9-BC8D-88CB-BF89D349CCE3}"/>
          </ac:spMkLst>
        </pc:spChg>
        <pc:spChg chg="mod">
          <ac:chgData name="Ethan Howells (2308529)" userId="S::2308529@student.uwtsd.ac.uk::fa287ede-cb3b-438d-a44b-4df5320326f0" providerId="AD" clId="Web-{E0470A42-C258-C0AC-32A6-FD5CB12BC8D5}" dt="2026-03-05T00:12:20.203" v="406" actId="20577"/>
          <ac:spMkLst>
            <pc:docMk/>
            <pc:sldMk cId="3606695768" sldId="269"/>
            <ac:spMk id="3" creationId="{5752E889-17EF-4721-8F91-0CB3EB982A33}"/>
          </ac:spMkLst>
        </pc:spChg>
      </pc:sldChg>
      <pc:sldChg chg="delSp modSp new">
        <pc:chgData name="Ethan Howells (2308529)" userId="S::2308529@student.uwtsd.ac.uk::fa287ede-cb3b-438d-a44b-4df5320326f0" providerId="AD" clId="Web-{E0470A42-C258-C0AC-32A6-FD5CB12BC8D5}" dt="2026-03-05T00:13:12.688" v="419" actId="20577"/>
        <pc:sldMkLst>
          <pc:docMk/>
          <pc:sldMk cId="650308950" sldId="270"/>
        </pc:sldMkLst>
        <pc:spChg chg="del">
          <ac:chgData name="Ethan Howells (2308529)" userId="S::2308529@student.uwtsd.ac.uk::fa287ede-cb3b-438d-a44b-4df5320326f0" providerId="AD" clId="Web-{E0470A42-C258-C0AC-32A6-FD5CB12BC8D5}" dt="2026-03-04T20:54:48.857" v="108"/>
          <ac:spMkLst>
            <pc:docMk/>
            <pc:sldMk cId="650308950" sldId="270"/>
            <ac:spMk id="2" creationId="{A253AC1F-B433-5FBB-F560-66BAC20AC9C6}"/>
          </ac:spMkLst>
        </pc:spChg>
        <pc:spChg chg="mod">
          <ac:chgData name="Ethan Howells (2308529)" userId="S::2308529@student.uwtsd.ac.uk::fa287ede-cb3b-438d-a44b-4df5320326f0" providerId="AD" clId="Web-{E0470A42-C258-C0AC-32A6-FD5CB12BC8D5}" dt="2026-03-05T00:13:12.688" v="419" actId="20577"/>
          <ac:spMkLst>
            <pc:docMk/>
            <pc:sldMk cId="650308950" sldId="270"/>
            <ac:spMk id="3" creationId="{0DC21823-F77E-A489-AEB8-03A36F05D2B1}"/>
          </ac:spMkLst>
        </pc:spChg>
      </pc:sldChg>
      <pc:sldChg chg="addSp delSp modSp new mod setBg">
        <pc:chgData name="Ethan Howells (2308529)" userId="S::2308529@student.uwtsd.ac.uk::fa287ede-cb3b-438d-a44b-4df5320326f0" providerId="AD" clId="Web-{E0470A42-C258-C0AC-32A6-FD5CB12BC8D5}" dt="2026-03-04T21:06:35.141" v="187"/>
        <pc:sldMkLst>
          <pc:docMk/>
          <pc:sldMk cId="1911116089" sldId="271"/>
        </pc:sldMkLst>
        <pc:spChg chg="mod">
          <ac:chgData name="Ethan Howells (2308529)" userId="S::2308529@student.uwtsd.ac.uk::fa287ede-cb3b-438d-a44b-4df5320326f0" providerId="AD" clId="Web-{E0470A42-C258-C0AC-32A6-FD5CB12BC8D5}" dt="2026-03-04T21:06:35.141" v="187"/>
          <ac:spMkLst>
            <pc:docMk/>
            <pc:sldMk cId="1911116089" sldId="271"/>
            <ac:spMk id="2" creationId="{8ACBBD8B-F3B2-3AE4-34DE-2557CE19A432}"/>
          </ac:spMkLst>
        </pc:spChg>
        <pc:spChg chg="del">
          <ac:chgData name="Ethan Howells (2308529)" userId="S::2308529@student.uwtsd.ac.uk::fa287ede-cb3b-438d-a44b-4df5320326f0" providerId="AD" clId="Web-{E0470A42-C258-C0AC-32A6-FD5CB12BC8D5}" dt="2026-03-04T21:06:04.625" v="185"/>
          <ac:spMkLst>
            <pc:docMk/>
            <pc:sldMk cId="1911116089" sldId="271"/>
            <ac:spMk id="3" creationId="{741BFA7F-0E6E-3797-E018-105F94D8585A}"/>
          </ac:spMkLst>
        </pc:spChg>
        <pc:grpChg chg="add">
          <ac:chgData name="Ethan Howells (2308529)" userId="S::2308529@student.uwtsd.ac.uk::fa287ede-cb3b-438d-a44b-4df5320326f0" providerId="AD" clId="Web-{E0470A42-C258-C0AC-32A6-FD5CB12BC8D5}" dt="2026-03-04T21:06:35.141" v="187"/>
          <ac:grpSpMkLst>
            <pc:docMk/>
            <pc:sldMk cId="1911116089" sldId="271"/>
            <ac:grpSpMk id="8" creationId="{9AE27B9D-0F04-458B-A718-F84902C79F7C}"/>
          </ac:grpSpMkLst>
        </pc:grpChg>
        <pc:picChg chg="add">
          <ac:chgData name="Ethan Howells (2308529)" userId="S::2308529@student.uwtsd.ac.uk::fa287ede-cb3b-438d-a44b-4df5320326f0" providerId="AD" clId="Web-{E0470A42-C258-C0AC-32A6-FD5CB12BC8D5}" dt="2026-03-04T21:06:35.141" v="187"/>
          <ac:picMkLst>
            <pc:docMk/>
            <pc:sldMk cId="1911116089" sldId="271"/>
            <ac:picMk id="4" creationId="{61FDB3C4-274F-737B-CE26-EDCA4E70A270}"/>
          </ac:picMkLst>
        </pc:picChg>
      </pc:sldChg>
      <pc:sldChg chg="delSp modSp new">
        <pc:chgData name="Ethan Howells (2308529)" userId="S::2308529@student.uwtsd.ac.uk::fa287ede-cb3b-438d-a44b-4df5320326f0" providerId="AD" clId="Web-{E0470A42-C258-C0AC-32A6-FD5CB12BC8D5}" dt="2026-03-05T00:27:36.301" v="529" actId="1076"/>
        <pc:sldMkLst>
          <pc:docMk/>
          <pc:sldMk cId="664954528" sldId="272"/>
        </pc:sldMkLst>
        <pc:spChg chg="del">
          <ac:chgData name="Ethan Howells (2308529)" userId="S::2308529@student.uwtsd.ac.uk::fa287ede-cb3b-438d-a44b-4df5320326f0" providerId="AD" clId="Web-{E0470A42-C258-C0AC-32A6-FD5CB12BC8D5}" dt="2026-03-04T22:35:54.501" v="258"/>
          <ac:spMkLst>
            <pc:docMk/>
            <pc:sldMk cId="664954528" sldId="272"/>
            <ac:spMk id="2" creationId="{5F12821F-F4D5-F44F-0F2D-326EBE4BCB50}"/>
          </ac:spMkLst>
        </pc:spChg>
        <pc:spChg chg="mod">
          <ac:chgData name="Ethan Howells (2308529)" userId="S::2308529@student.uwtsd.ac.uk::fa287ede-cb3b-438d-a44b-4df5320326f0" providerId="AD" clId="Web-{E0470A42-C258-C0AC-32A6-FD5CB12BC8D5}" dt="2026-03-05T00:27:36.301" v="529" actId="1076"/>
          <ac:spMkLst>
            <pc:docMk/>
            <pc:sldMk cId="664954528" sldId="272"/>
            <ac:spMk id="3" creationId="{6A2E3208-10B5-CC41-AA94-F4D43303BE6E}"/>
          </ac:spMkLst>
        </pc:spChg>
      </pc:sldChg>
      <pc:sldChg chg="delSp modSp new del">
        <pc:chgData name="Ethan Howells (2308529)" userId="S::2308529@student.uwtsd.ac.uk::fa287ede-cb3b-438d-a44b-4df5320326f0" providerId="AD" clId="Web-{E0470A42-C258-C0AC-32A6-FD5CB12BC8D5}" dt="2026-03-05T00:26:02.876" v="495"/>
        <pc:sldMkLst>
          <pc:docMk/>
          <pc:sldMk cId="2374799649" sldId="273"/>
        </pc:sldMkLst>
        <pc:spChg chg="del">
          <ac:chgData name="Ethan Howells (2308529)" userId="S::2308529@student.uwtsd.ac.uk::fa287ede-cb3b-438d-a44b-4df5320326f0" providerId="AD" clId="Web-{E0470A42-C258-C0AC-32A6-FD5CB12BC8D5}" dt="2026-03-04T22:47:16.570" v="277"/>
          <ac:spMkLst>
            <pc:docMk/>
            <pc:sldMk cId="2374799649" sldId="273"/>
            <ac:spMk id="2" creationId="{6BF21A5C-2D17-2789-2917-4B154983E8E6}"/>
          </ac:spMkLst>
        </pc:spChg>
        <pc:spChg chg="mod">
          <ac:chgData name="Ethan Howells (2308529)" userId="S::2308529@student.uwtsd.ac.uk::fa287ede-cb3b-438d-a44b-4df5320326f0" providerId="AD" clId="Web-{E0470A42-C258-C0AC-32A6-FD5CB12BC8D5}" dt="2026-03-04T22:50:04.409" v="318" actId="1076"/>
          <ac:spMkLst>
            <pc:docMk/>
            <pc:sldMk cId="2374799649" sldId="273"/>
            <ac:spMk id="3" creationId="{6D13C00E-2D13-1AC1-02CA-51C6725F9CFE}"/>
          </ac:spMkLst>
        </pc:spChg>
      </pc:sldChg>
      <pc:sldChg chg="modSp new">
        <pc:chgData name="Ethan Howells (2308529)" userId="S::2308529@student.uwtsd.ac.uk::fa287ede-cb3b-438d-a44b-4df5320326f0" providerId="AD" clId="Web-{E0470A42-C258-C0AC-32A6-FD5CB12BC8D5}" dt="2026-03-05T00:20:00.151" v="472" actId="20577"/>
        <pc:sldMkLst>
          <pc:docMk/>
          <pc:sldMk cId="490437184" sldId="274"/>
        </pc:sldMkLst>
        <pc:spChg chg="mod">
          <ac:chgData name="Ethan Howells (2308529)" userId="S::2308529@student.uwtsd.ac.uk::fa287ede-cb3b-438d-a44b-4df5320326f0" providerId="AD" clId="Web-{E0470A42-C258-C0AC-32A6-FD5CB12BC8D5}" dt="2026-03-04T22:48:34.639" v="303" actId="20577"/>
          <ac:spMkLst>
            <pc:docMk/>
            <pc:sldMk cId="490437184" sldId="274"/>
            <ac:spMk id="2" creationId="{8C18C8B5-16E3-1FFD-585D-698EDE6FCC0D}"/>
          </ac:spMkLst>
        </pc:spChg>
        <pc:spChg chg="mod">
          <ac:chgData name="Ethan Howells (2308529)" userId="S::2308529@student.uwtsd.ac.uk::fa287ede-cb3b-438d-a44b-4df5320326f0" providerId="AD" clId="Web-{E0470A42-C258-C0AC-32A6-FD5CB12BC8D5}" dt="2026-03-05T00:20:00.151" v="472" actId="20577"/>
          <ac:spMkLst>
            <pc:docMk/>
            <pc:sldMk cId="490437184" sldId="274"/>
            <ac:spMk id="3" creationId="{72D9CB95-B131-76CC-4D02-32A330E5BD72}"/>
          </ac:spMkLst>
        </pc:spChg>
      </pc:sldChg>
      <pc:sldChg chg="addSp delSp modSp new">
        <pc:chgData name="Ethan Howells (2308529)" userId="S::2308529@student.uwtsd.ac.uk::fa287ede-cb3b-438d-a44b-4df5320326f0" providerId="AD" clId="Web-{E0470A42-C258-C0AC-32A6-FD5CB12BC8D5}" dt="2026-03-05T00:35:11.875" v="775" actId="20577"/>
        <pc:sldMkLst>
          <pc:docMk/>
          <pc:sldMk cId="124874514" sldId="275"/>
        </pc:sldMkLst>
        <pc:spChg chg="mod">
          <ac:chgData name="Ethan Howells (2308529)" userId="S::2308529@student.uwtsd.ac.uk::fa287ede-cb3b-438d-a44b-4df5320326f0" providerId="AD" clId="Web-{E0470A42-C258-C0AC-32A6-FD5CB12BC8D5}" dt="2026-03-05T00:28:18.849" v="533" actId="20577"/>
          <ac:spMkLst>
            <pc:docMk/>
            <pc:sldMk cId="124874514" sldId="275"/>
            <ac:spMk id="2" creationId="{313337DC-77C0-1AA4-67F1-C96630ECDCE6}"/>
          </ac:spMkLst>
        </pc:spChg>
        <pc:spChg chg="del">
          <ac:chgData name="Ethan Howells (2308529)" userId="S::2308529@student.uwtsd.ac.uk::fa287ede-cb3b-438d-a44b-4df5320326f0" providerId="AD" clId="Web-{E0470A42-C258-C0AC-32A6-FD5CB12BC8D5}" dt="2026-03-05T00:28:38.318" v="534"/>
          <ac:spMkLst>
            <pc:docMk/>
            <pc:sldMk cId="124874514" sldId="275"/>
            <ac:spMk id="3" creationId="{40334502-EE19-E9C7-A03A-894799F78E17}"/>
          </ac:spMkLst>
        </pc:spChg>
        <pc:spChg chg="add mod">
          <ac:chgData name="Ethan Howells (2308529)" userId="S::2308529@student.uwtsd.ac.uk::fa287ede-cb3b-438d-a44b-4df5320326f0" providerId="AD" clId="Web-{E0470A42-C258-C0AC-32A6-FD5CB12BC8D5}" dt="2026-03-05T00:30:47.573" v="591" actId="1076"/>
          <ac:spMkLst>
            <pc:docMk/>
            <pc:sldMk cId="124874514" sldId="275"/>
            <ac:spMk id="4" creationId="{060F2920-1372-7A92-9CEA-ADFB3498F423}"/>
          </ac:spMkLst>
        </pc:spChg>
        <pc:spChg chg="add mod">
          <ac:chgData name="Ethan Howells (2308529)" userId="S::2308529@student.uwtsd.ac.uk::fa287ede-cb3b-438d-a44b-4df5320326f0" providerId="AD" clId="Web-{E0470A42-C258-C0AC-32A6-FD5CB12BC8D5}" dt="2026-03-05T00:32:03.809" v="642" actId="20577"/>
          <ac:spMkLst>
            <pc:docMk/>
            <pc:sldMk cId="124874514" sldId="275"/>
            <ac:spMk id="5" creationId="{0BFC71DE-8014-F7AC-F24A-353962DFF59A}"/>
          </ac:spMkLst>
        </pc:spChg>
        <pc:spChg chg="add mod">
          <ac:chgData name="Ethan Howells (2308529)" userId="S::2308529@student.uwtsd.ac.uk::fa287ede-cb3b-438d-a44b-4df5320326f0" providerId="AD" clId="Web-{E0470A42-C258-C0AC-32A6-FD5CB12BC8D5}" dt="2026-03-05T00:33:30.530" v="691" actId="20577"/>
          <ac:spMkLst>
            <pc:docMk/>
            <pc:sldMk cId="124874514" sldId="275"/>
            <ac:spMk id="6" creationId="{F8319327-107A-C768-CE93-8D0AB58CE086}"/>
          </ac:spMkLst>
        </pc:spChg>
        <pc:spChg chg="add mod">
          <ac:chgData name="Ethan Howells (2308529)" userId="S::2308529@student.uwtsd.ac.uk::fa287ede-cb3b-438d-a44b-4df5320326f0" providerId="AD" clId="Web-{E0470A42-C258-C0AC-32A6-FD5CB12BC8D5}" dt="2026-03-05T00:34:12.656" v="730" actId="20577"/>
          <ac:spMkLst>
            <pc:docMk/>
            <pc:sldMk cId="124874514" sldId="275"/>
            <ac:spMk id="7" creationId="{77ED8E84-1BE5-15CF-C287-C7ACD05D146B}"/>
          </ac:spMkLst>
        </pc:spChg>
        <pc:spChg chg="add mod">
          <ac:chgData name="Ethan Howells (2308529)" userId="S::2308529@student.uwtsd.ac.uk::fa287ede-cb3b-438d-a44b-4df5320326f0" providerId="AD" clId="Web-{E0470A42-C258-C0AC-32A6-FD5CB12BC8D5}" dt="2026-03-05T00:35:11.875" v="775" actId="20577"/>
          <ac:spMkLst>
            <pc:docMk/>
            <pc:sldMk cId="124874514" sldId="275"/>
            <ac:spMk id="8" creationId="{6A323338-173C-6593-3FB7-090B25968DE4}"/>
          </ac:spMkLst>
        </pc:spChg>
      </pc:sldChg>
      <pc:sldChg chg="delSp modSp new del">
        <pc:chgData name="Ethan Howells (2308529)" userId="S::2308529@student.uwtsd.ac.uk::fa287ede-cb3b-438d-a44b-4df5320326f0" providerId="AD" clId="Web-{E0470A42-C258-C0AC-32A6-FD5CB12BC8D5}" dt="2026-03-05T00:26:05.251" v="496"/>
        <pc:sldMkLst>
          <pc:docMk/>
          <pc:sldMk cId="2962384174" sldId="275"/>
        </pc:sldMkLst>
        <pc:spChg chg="del">
          <ac:chgData name="Ethan Howells (2308529)" userId="S::2308529@student.uwtsd.ac.uk::fa287ede-cb3b-438d-a44b-4df5320326f0" providerId="AD" clId="Web-{E0470A42-C258-C0AC-32A6-FD5CB12BC8D5}" dt="2026-03-04T22:52:10.100" v="348"/>
          <ac:spMkLst>
            <pc:docMk/>
            <pc:sldMk cId="2962384174" sldId="275"/>
            <ac:spMk id="2" creationId="{A2085668-D1A1-6DC4-7B3A-6118F90BDB04}"/>
          </ac:spMkLst>
        </pc:spChg>
        <pc:spChg chg="mod">
          <ac:chgData name="Ethan Howells (2308529)" userId="S::2308529@student.uwtsd.ac.uk::fa287ede-cb3b-438d-a44b-4df5320326f0" providerId="AD" clId="Web-{E0470A42-C258-C0AC-32A6-FD5CB12BC8D5}" dt="2026-03-04T22:52:08.491" v="347" actId="20577"/>
          <ac:spMkLst>
            <pc:docMk/>
            <pc:sldMk cId="2962384174" sldId="275"/>
            <ac:spMk id="3" creationId="{85B82789-8435-9382-391F-72FB3054419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64475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3/4/2026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4579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87921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3/4/2026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78013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3/4/2026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95722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3/4/2026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72440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3/4/2026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13715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3/4/2026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32094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3/4/2026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3583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89236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631064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35989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929544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03973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3/4/2026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66387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6141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3/4/2026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77095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714" r:id="rId13"/>
    <p:sldLayoutId id="2147483715" r:id="rId14"/>
    <p:sldLayoutId id="2147483716" r:id="rId15"/>
    <p:sldLayoutId id="214748371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transequality.org/sites/default/files/docs/usts/USTS-Full-Report-Dec17.pdf" TargetMode="External"/><Relationship Id="rId3" Type="http://schemas.openxmlformats.org/officeDocument/2006/relationships/hyperlink" Target="https://bjs.ojp.gov/content/pub/pdf/svpjri1112.pdf" TargetMode="External"/><Relationship Id="rId7" Type="http://schemas.openxmlformats.org/officeDocument/2006/relationships/hyperlink" Target="https://link.springer.com/article/10.1007/s10805-025-09605-3" TargetMode="External"/><Relationship Id="rId2" Type="http://schemas.openxmlformats.org/officeDocument/2006/relationships/hyperlink" Target="https://www.aamft.org/AAMFT/Consumer_Updates/Gender_Identity.aspx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rimeandjustice.org.uk/sites/default/files/PSJ%20233%2C%20Transgender%20prisoners.pdf" TargetMode="External"/><Relationship Id="rId5" Type="http://schemas.openxmlformats.org/officeDocument/2006/relationships/hyperlink" Target="https://research.birmingham.ac.uk/files/185168091/Submitted_Manuscript_Updated.pdf" TargetMode="External"/><Relationship Id="rId10" Type="http://schemas.openxmlformats.org/officeDocument/2006/relationships/hyperlink" Target="https://doi.org/10.1108/JPH-03-2019-0011" TargetMode="External"/><Relationship Id="rId4" Type="http://schemas.openxmlformats.org/officeDocument/2006/relationships/hyperlink" Target="https://www.ncbi.nlm.nih.gov/pmc/articles/PMC6913601/" TargetMode="External"/><Relationship Id="rId9" Type="http://schemas.openxmlformats.org/officeDocument/2006/relationships/hyperlink" Target="https://doi.org/10.2105/AJPH.2018.304894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path.org/publications/soc" TargetMode="External"/><Relationship Id="rId3" Type="http://schemas.openxmlformats.org/officeDocument/2006/relationships/hyperlink" Target="https://ajph.aphapublications.org/doi/10.2105/AJPH.2016.303406" TargetMode="External"/><Relationship Id="rId7" Type="http://schemas.openxmlformats.org/officeDocument/2006/relationships/hyperlink" Target="https://researchonline.ljmu.ac.uk/id/eprint/14302/" TargetMode="External"/><Relationship Id="rId2" Type="http://schemas.openxmlformats.org/officeDocument/2006/relationships/hyperlink" Target="https://www.medicalnewstoday.com/articles/23236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11/lsi.12193" TargetMode="External"/><Relationship Id="rId5" Type="http://schemas.openxmlformats.org/officeDocument/2006/relationships/hyperlink" Target="https://jamanetwork.com/journals/jamapediatrics/fullarticle/2780234" TargetMode="External"/><Relationship Id="rId4" Type="http://schemas.openxmlformats.org/officeDocument/2006/relationships/hyperlink" Target="https://doi.org/10.1037/cou000007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260" y="2009624"/>
            <a:ext cx="9144000" cy="2387600"/>
          </a:xfrm>
        </p:spPr>
        <p:txBody>
          <a:bodyPr>
            <a:normAutofit/>
          </a:bodyPr>
          <a:lstStyle/>
          <a:p>
            <a:r>
              <a:rPr lang="en-GB" dirty="0"/>
              <a:t>Transgender </a:t>
            </a:r>
            <a:r>
              <a:rPr lang="en-GB"/>
              <a:t>individuals in the prison </a:t>
            </a:r>
            <a:r>
              <a:rPr lang="en-GB" err="1"/>
              <a:t>system</a:t>
            </a:r>
            <a:endParaRPr lang="en-GB"/>
          </a:p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8849" y="4384915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By Ethan Howells (2308529)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E09B7E24-271E-4A3A-9D65-EE95ED9723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5C59434-03B2-4F06-8362-A01DD785E2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FDF3815-C9F7-4B9E-A371-DE71C4E9D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34C30A41-6D9F-42F2-BE4A-B6D2E4400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8577AE11-EC00-4E67-9DDD-624E9DA123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406A24DE-7A6F-4459-9A79-712243D200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BFEBE697-7D77-4AC8-8E68-0483B47DF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49FC7B15-C721-4A23-8F6A-2CFA77C614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164E8ACB-FC50-451D-AF0A-879ABC6EA6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D5F354A0-F0C9-4254-A913-DD68E78161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9B01B525-8D81-44A3-BC1F-C711B89D23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31E22AC-3BE3-3449-9450-FC04D6AE5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337" y="1265314"/>
            <a:ext cx="4299666" cy="32491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latin typeface="Calibri"/>
                <a:ea typeface="Calibri"/>
                <a:cs typeface="Calibri"/>
              </a:rPr>
              <a:t>Aim of the </a:t>
            </a:r>
            <a:r>
              <a:rPr lang="en-US" sz="5400" dirty="0" err="1">
                <a:latin typeface="Calibri"/>
                <a:ea typeface="Calibri"/>
                <a:cs typeface="Calibri"/>
              </a:rPr>
              <a:t>presentasion</a:t>
            </a:r>
            <a:r>
              <a:rPr lang="en-US" sz="5400" dirty="0"/>
              <a:t> </a:t>
            </a:r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ADC5C86B-28CE-4597-97B7-4C09E20141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Graphic 5" descr="Bullseye">
            <a:extLst>
              <a:ext uri="{FF2B5EF4-FFF2-40B4-BE49-F238E27FC236}">
                <a16:creationId xmlns:a16="http://schemas.microsoft.com/office/drawing/2014/main" id="{A2A31FF4-A09F-DB47-D6EE-06438171DF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8604" y="1550139"/>
            <a:ext cx="3765692" cy="3765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7900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21E78-85C9-BC8D-88CB-BF89D349CC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/>
                <a:ea typeface="Calibri"/>
                <a:cs typeface="Calibri"/>
              </a:rPr>
              <a:t>What does </a:t>
            </a:r>
            <a:r>
              <a:rPr lang="en-GB">
                <a:latin typeface="Calibri"/>
                <a:ea typeface="Calibri"/>
                <a:cs typeface="Calibri"/>
              </a:rPr>
              <a:t>transgender mean?</a:t>
            </a:r>
            <a:endParaRPr lang="en-GB" dirty="0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52E889-17EF-4721-8F91-0CB3EB982A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36471"/>
            <a:ext cx="8596668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Calibri"/>
                <a:ea typeface="Calibri"/>
                <a:cs typeface="Calibri"/>
              </a:rPr>
              <a:t>In academic and clinical contexts, transgender refers to individuals whose gender identity differs from the sex they were assigned at birth (Sequeira &amp; Dayton, 2019).</a:t>
            </a:r>
          </a:p>
          <a:p>
            <a:pPr>
              <a:buClr>
                <a:srgbClr val="EB3D9F"/>
              </a:buClr>
            </a:pPr>
            <a:r>
              <a:rPr lang="en-GB">
                <a:latin typeface="Calibri"/>
                <a:ea typeface="Calibri"/>
                <a:cs typeface="Calibri"/>
              </a:rPr>
              <a:t>Gender identity is a person’s deeply felt sense of being male, female, both, neither, or another gender.</a:t>
            </a:r>
          </a:p>
          <a:p>
            <a:pPr>
              <a:buClr>
                <a:srgbClr val="EB3D9F"/>
              </a:buClr>
            </a:pPr>
            <a:r>
              <a:rPr lang="en-GB">
                <a:latin typeface="Calibri"/>
                <a:ea typeface="Calibri"/>
                <a:cs typeface="Calibri"/>
              </a:rPr>
              <a:t>Transgender is an umbrella term that includes trans men, trans women, and non-binary or gender-diverse identities (AAMFT, 2026).</a:t>
            </a:r>
          </a:p>
          <a:p>
            <a:pPr>
              <a:buClr>
                <a:srgbClr val="EB3D9F"/>
              </a:buClr>
            </a:pPr>
            <a:r>
              <a:rPr lang="en-GB">
                <a:latin typeface="Calibri"/>
                <a:ea typeface="Calibri"/>
                <a:cs typeface="Calibri"/>
              </a:rPr>
              <a:t>It is important to distinguish gender identity from biological sex and sexual orientation.</a:t>
            </a:r>
          </a:p>
          <a:p>
            <a:pPr>
              <a:buClr>
                <a:srgbClr val="EB3D9F"/>
              </a:buClr>
            </a:pPr>
            <a:r>
              <a:rPr lang="en-GB">
                <a:latin typeface="Calibri"/>
                <a:ea typeface="Calibri"/>
                <a:cs typeface="Calibri"/>
              </a:rPr>
              <a:t>Transgender identity relates to who someone is, not who they are attracted to (Sequeira &amp; Dayton, 2019).</a:t>
            </a:r>
          </a:p>
          <a:p>
            <a:pPr>
              <a:buClr>
                <a:srgbClr val="EB3D9F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66957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DF82F7-91C4-FEDF-D6FB-D917052AB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Gender identity and </a:t>
            </a:r>
            <a:r>
              <a:rPr lang="en-GB"/>
              <a:t>biological sex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0C30B6-97A7-1BA5-1FA4-330DDFEAA0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36471"/>
            <a:ext cx="8596668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Calibri"/>
                <a:ea typeface="Calibri"/>
                <a:cs typeface="Calibri"/>
              </a:rPr>
              <a:t>Biological sex refers to the physical and physiological characteristics used to classify individuals as male, female, or intersex (Medical News Today, 2025).</a:t>
            </a:r>
          </a:p>
          <a:p>
            <a:pPr>
              <a:buClr>
                <a:srgbClr val="EB3D9F"/>
              </a:buClr>
            </a:pPr>
            <a:r>
              <a:rPr lang="en-GB">
                <a:latin typeface="Calibri"/>
                <a:ea typeface="Calibri"/>
                <a:cs typeface="Calibri"/>
              </a:rPr>
              <a:t>It is typically assigned at birth based on observable physical traits.</a:t>
            </a:r>
          </a:p>
          <a:p>
            <a:pPr>
              <a:buClr>
                <a:srgbClr val="EB3D9F"/>
              </a:buClr>
            </a:pPr>
            <a:r>
              <a:rPr lang="en-GB">
                <a:latin typeface="Calibri"/>
                <a:ea typeface="Calibri"/>
                <a:cs typeface="Calibri"/>
              </a:rPr>
              <a:t>However, variations such as intersex traits show that sex is not strictly binary (Medical News Today, 2025).</a:t>
            </a:r>
          </a:p>
          <a:p>
            <a:pPr>
              <a:buClr>
                <a:srgbClr val="EB3D9F"/>
              </a:buClr>
            </a:pPr>
            <a:r>
              <a:rPr lang="en-GB">
                <a:latin typeface="Calibri"/>
                <a:ea typeface="Calibri"/>
                <a:cs typeface="Calibri"/>
              </a:rPr>
              <a:t>Gender identity refers to a person’s internal and deeply felt sense of their own gender (Gribble et al, 2025).</a:t>
            </a:r>
          </a:p>
          <a:p>
            <a:pPr>
              <a:buClr>
                <a:srgbClr val="EB3D9F"/>
              </a:buClr>
            </a:pPr>
            <a:r>
              <a:rPr lang="en-GB">
                <a:latin typeface="Calibri"/>
                <a:ea typeface="Calibri"/>
                <a:cs typeface="Calibri"/>
              </a:rPr>
              <a:t>It is a psychological and social aspect of identity that may or may not align with biological sex.</a:t>
            </a:r>
          </a:p>
          <a:p>
            <a:pPr>
              <a:buClr>
                <a:srgbClr val="EB3D9F"/>
              </a:buClr>
            </a:pPr>
            <a:r>
              <a:rPr lang="en-GB">
                <a:latin typeface="Calibri"/>
                <a:ea typeface="Calibri"/>
                <a:cs typeface="Calibri"/>
              </a:rPr>
              <a:t>Individuals whose gender identity differs from their assigned sex may identify as transgender or non-binary (Gribble et al, 2025).</a:t>
            </a:r>
          </a:p>
          <a:p>
            <a:pPr>
              <a:buClr>
                <a:srgbClr val="EB3D9F"/>
              </a:buClr>
            </a:pPr>
            <a:endParaRPr lang="en-GB" dirty="0"/>
          </a:p>
          <a:p>
            <a:pPr>
              <a:buClr>
                <a:srgbClr val="EB3D9F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48755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9AE27B9D-0F04-458B-A718-F84902C79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47AB6435-428E-44C8-A107-8435183F65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3659658D-9AE1-44D3-B002-2BA204AB9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Rectangle 23">
              <a:extLst>
                <a:ext uri="{FF2B5EF4-FFF2-40B4-BE49-F238E27FC236}">
                  <a16:creationId xmlns:a16="http://schemas.microsoft.com/office/drawing/2014/main" id="{2083C874-CFCD-47ED-9F98-DDB125C9C0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5">
              <a:extLst>
                <a:ext uri="{FF2B5EF4-FFF2-40B4-BE49-F238E27FC236}">
                  <a16:creationId xmlns:a16="http://schemas.microsoft.com/office/drawing/2014/main" id="{605E9946-A240-42E3-B6CD-E6691BF467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>
              <a:extLst>
                <a:ext uri="{FF2B5EF4-FFF2-40B4-BE49-F238E27FC236}">
                  <a16:creationId xmlns:a16="http://schemas.microsoft.com/office/drawing/2014/main" id="{315B1B45-25C3-4C58-8EB8-41BCFA02A6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7">
              <a:extLst>
                <a:ext uri="{FF2B5EF4-FFF2-40B4-BE49-F238E27FC236}">
                  <a16:creationId xmlns:a16="http://schemas.microsoft.com/office/drawing/2014/main" id="{87983A9A-7A69-406F-AFEA-AD2AE87E1F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8">
              <a:extLst>
                <a:ext uri="{FF2B5EF4-FFF2-40B4-BE49-F238E27FC236}">
                  <a16:creationId xmlns:a16="http://schemas.microsoft.com/office/drawing/2014/main" id="{FFCBC4EF-C03E-4EED-9E9A-3097DECC00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29">
              <a:extLst>
                <a:ext uri="{FF2B5EF4-FFF2-40B4-BE49-F238E27FC236}">
                  <a16:creationId xmlns:a16="http://schemas.microsoft.com/office/drawing/2014/main" id="{F56545EE-F94F-4B4C-AA43-9D674566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2FE2A6B2-D45B-484C-BAFD-3F45082664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EC2132BF-207E-4FB2-B0FE-E6FD0A1D18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6" name="Content Placeholder 5" descr="A close up of a fence&#10;&#10;AI-generated content may be incorrect.">
            <a:extLst>
              <a:ext uri="{FF2B5EF4-FFF2-40B4-BE49-F238E27FC236}">
                <a16:creationId xmlns:a16="http://schemas.microsoft.com/office/drawing/2014/main" id="{B7F4C225-577C-0EA0-81D0-90B6C63C8D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1" t="18053" b="5338"/>
          <a:stretch>
            <a:fillRect/>
          </a:stretch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6023515E-A695-47F8-A1D7-6FBC5C0EDB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Parallelogram 36">
            <a:extLst>
              <a:ext uri="{FF2B5EF4-FFF2-40B4-BE49-F238E27FC236}">
                <a16:creationId xmlns:a16="http://schemas.microsoft.com/office/drawing/2014/main" id="{63558CD2-30CF-4237-B530-8AACD95835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84541" y="0"/>
            <a:ext cx="7315200" cy="6858000"/>
          </a:xfrm>
          <a:prstGeom prst="parallelogram">
            <a:avLst>
              <a:gd name="adj" fmla="val 14937"/>
            </a:avLst>
          </a:prstGeom>
          <a:solidFill>
            <a:schemeClr val="tx1">
              <a:alpha val="7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08E9F106-7CBF-402A-A9B7-8EC58D4B5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37D6E0D2-3C3D-4C0E-A18E-08A1D2A2D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3" name="Rectangle 23">
            <a:extLst>
              <a:ext uri="{FF2B5EF4-FFF2-40B4-BE49-F238E27FC236}">
                <a16:creationId xmlns:a16="http://schemas.microsoft.com/office/drawing/2014/main" id="{4167283E-EB76-403A-BC80-285DBD4C3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5" name="Rectangle 25">
            <a:extLst>
              <a:ext uri="{FF2B5EF4-FFF2-40B4-BE49-F238E27FC236}">
                <a16:creationId xmlns:a16="http://schemas.microsoft.com/office/drawing/2014/main" id="{1ADF407D-FE97-417A-A0A3-42CA842505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7" name="Isosceles Triangle 46">
            <a:extLst>
              <a:ext uri="{FF2B5EF4-FFF2-40B4-BE49-F238E27FC236}">
                <a16:creationId xmlns:a16="http://schemas.microsoft.com/office/drawing/2014/main" id="{5EF9B0C7-0806-4738-B48B-4D9D41B54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ED2B6A-4004-7F93-F2D9-A5B3F4244A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4200" y="1678665"/>
            <a:ext cx="4569803" cy="236913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5400"/>
              <a:t>Overview of the Prison system</a:t>
            </a:r>
          </a:p>
        </p:txBody>
      </p:sp>
      <p:sp>
        <p:nvSpPr>
          <p:cNvPr id="49" name="Rectangle 27">
            <a:extLst>
              <a:ext uri="{FF2B5EF4-FFF2-40B4-BE49-F238E27FC236}">
                <a16:creationId xmlns:a16="http://schemas.microsoft.com/office/drawing/2014/main" id="{1DE42225-CC3C-4C3D-9B80-F36262C2C2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1" name="Rectangle 28">
            <a:extLst>
              <a:ext uri="{FF2B5EF4-FFF2-40B4-BE49-F238E27FC236}">
                <a16:creationId xmlns:a16="http://schemas.microsoft.com/office/drawing/2014/main" id="{DC75266A-36BA-4E57-B491-517652DB18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3" name="Rectangle 29">
            <a:extLst>
              <a:ext uri="{FF2B5EF4-FFF2-40B4-BE49-F238E27FC236}">
                <a16:creationId xmlns:a16="http://schemas.microsoft.com/office/drawing/2014/main" id="{AD3AB97B-33BC-46A1-93A3-B668C176E7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5" name="Isosceles Triangle 54">
            <a:extLst>
              <a:ext uri="{FF2B5EF4-FFF2-40B4-BE49-F238E27FC236}">
                <a16:creationId xmlns:a16="http://schemas.microsoft.com/office/drawing/2014/main" id="{CF29053C-B6DD-465F-8E05-BDACB3CF0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964463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C21823-F77E-A489-AEB8-03A36F05D2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628" y="1488236"/>
            <a:ext cx="8596668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Most prison systems worldwide are segregated by sex assigned at birth, meaning male and female prisoners are housed separately (</a:t>
            </a:r>
            <a:r>
              <a:rPr lang="en-GB" dirty="0" err="1">
                <a:latin typeface="Calibri"/>
                <a:ea typeface="Calibri"/>
                <a:cs typeface="Calibri"/>
              </a:rPr>
              <a:t>Brömdal</a:t>
            </a:r>
            <a:r>
              <a:rPr lang="en-GB" dirty="0">
                <a:latin typeface="Calibri"/>
                <a:ea typeface="Calibri"/>
                <a:cs typeface="Calibri"/>
              </a:rPr>
              <a:t> et al., 2019).</a:t>
            </a:r>
          </a:p>
          <a:p>
            <a:pPr>
              <a:buClr>
                <a:srgbClr val="EB3D9F"/>
              </a:buClr>
            </a:pPr>
            <a:r>
              <a:rPr lang="en-GB" dirty="0">
                <a:latin typeface="Calibri"/>
                <a:ea typeface="Calibri"/>
                <a:cs typeface="Calibri"/>
              </a:rPr>
              <a:t>Gender identity is often not formally recognised in prison records due to this sex-based structure (</a:t>
            </a:r>
            <a:r>
              <a:rPr lang="en-GB" dirty="0" err="1">
                <a:latin typeface="Calibri"/>
                <a:ea typeface="Calibri"/>
                <a:cs typeface="Calibri"/>
              </a:rPr>
              <a:t>Brömdal</a:t>
            </a:r>
            <a:r>
              <a:rPr lang="en-GB" dirty="0">
                <a:latin typeface="Calibri"/>
                <a:ea typeface="Calibri"/>
                <a:cs typeface="Calibri"/>
              </a:rPr>
              <a:t> et al., 2019).</a:t>
            </a:r>
          </a:p>
          <a:p>
            <a:pPr>
              <a:buClr>
                <a:srgbClr val="EB3D9F"/>
              </a:buClr>
            </a:pPr>
            <a:r>
              <a:rPr lang="en-GB" dirty="0">
                <a:latin typeface="Calibri"/>
                <a:ea typeface="Calibri"/>
                <a:cs typeface="Calibri"/>
              </a:rPr>
              <a:t>Placement decisions are largely based on biological sex rather than self-identified gender, which results in many transgender women being placed in men’s prisons (Brooke, 2022).</a:t>
            </a:r>
          </a:p>
          <a:p>
            <a:pPr>
              <a:buClr>
                <a:srgbClr val="EB3D9F"/>
              </a:buClr>
            </a:pPr>
            <a:r>
              <a:rPr lang="en-GB">
                <a:latin typeface="Calibri"/>
                <a:ea typeface="Calibri"/>
                <a:cs typeface="Calibri"/>
              </a:rPr>
              <a:t>Research shows that prison policies are often inadequate in protecting gender-diverse individuals (Crime and Justice Studies, 2020).</a:t>
            </a:r>
            <a:endParaRPr lang="en-GB" dirty="0"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r>
              <a:rPr lang="en-GB" dirty="0">
                <a:latin typeface="Calibri"/>
                <a:ea typeface="Calibri"/>
                <a:cs typeface="Calibri"/>
              </a:rPr>
              <a:t>As a result, transgender prisoners may face unsafe housing, limited access to appropriate healthcare, and increased risk of h</a:t>
            </a:r>
            <a:r>
              <a:rPr lang="en-GB" dirty="0">
                <a:ea typeface="+mn-lt"/>
                <a:cs typeface="+mn-lt"/>
              </a:rPr>
              <a:t>arm</a:t>
            </a:r>
            <a:r>
              <a:rPr lang="en-GB" dirty="0">
                <a:latin typeface="Calibri"/>
                <a:ea typeface="Calibri"/>
                <a:cs typeface="Calibri"/>
              </a:rPr>
              <a:t> (Crime and Justice Studies, 2020).</a:t>
            </a:r>
          </a:p>
          <a:p>
            <a:pPr>
              <a:buClr>
                <a:srgbClr val="EB3D9F"/>
              </a:buClr>
            </a:pPr>
            <a:endParaRPr lang="en-GB" dirty="0"/>
          </a:p>
          <a:p>
            <a:pPr>
              <a:buClr>
                <a:srgbClr val="EB3D9F"/>
              </a:buClr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6503089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D698934-8BEF-3EE4-B909-462083FC16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Housing and </a:t>
            </a:r>
            <a:r>
              <a:rPr lang="en-GB"/>
              <a:t>placement issues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08D09-2D51-5C8B-3C67-F10A187210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Brooke (2022) explains that prisons continue to operate as sex-segregated institutions, where housing decisions are primarily based on biological sex rather than self-identified gender. As a result, transgender women are frequently placed in men’s prisons under this system.</a:t>
            </a:r>
          </a:p>
          <a:p>
            <a:pPr>
              <a:buClr>
                <a:srgbClr val="EB3D9F"/>
              </a:buClr>
            </a:pPr>
            <a:endParaRPr lang="en-GB">
              <a:ea typeface="+mn-lt"/>
              <a:cs typeface="+mn-lt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97246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AE27B9D-0F04-458B-A718-F84902C79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47AB6435-428E-44C8-A107-8435183F65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659658D-9AE1-44D3-B002-2BA204AB9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2083C874-CFCD-47ED-9F98-DDB125C9C0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605E9946-A240-42E3-B6CD-E6691BF467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315B1B45-25C3-4C58-8EB8-41BCFA02A6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87983A9A-7A69-406F-AFEA-AD2AE87E1F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FFCBC4EF-C03E-4EED-9E9A-3097DECC00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F56545EE-F94F-4B4C-AA43-9D674566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2FE2A6B2-D45B-484C-BAFD-3F45082664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EC2132BF-207E-4FB2-B0FE-E6FD0A1D18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4" name="Picture 3" descr="Magnifying glass and question mark">
            <a:extLst>
              <a:ext uri="{FF2B5EF4-FFF2-40B4-BE49-F238E27FC236}">
                <a16:creationId xmlns:a16="http://schemas.microsoft.com/office/drawing/2014/main" id="{61FDB3C4-274F-737B-CE26-EDCA4E70A2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876" t="6376" r="26699" b="7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CBBD8B-F3B2-3AE4-34DE-2557CE19A4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563" y="1678665"/>
            <a:ext cx="3887839" cy="237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5400"/>
              <a:t>What are the effects of this?</a:t>
            </a:r>
          </a:p>
        </p:txBody>
      </p:sp>
    </p:spTree>
    <p:extLst>
      <p:ext uri="{BB962C8B-B14F-4D97-AF65-F5344CB8AC3E}">
        <p14:creationId xmlns:p14="http://schemas.microsoft.com/office/powerpoint/2010/main" val="19111160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B12349-32E7-23D1-58B3-704998889F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2305" y="715030"/>
            <a:ext cx="8596668" cy="388077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GB" sz="2400" b="1" u="sng" dirty="0">
                <a:latin typeface="Calibri"/>
                <a:ea typeface="Calibri"/>
                <a:cs typeface="Calibri"/>
              </a:rPr>
              <a:t>Sexual Victimisation</a:t>
            </a:r>
            <a:endParaRPr lang="en-US" sz="2400" b="1" u="sng" dirty="0"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  <a:buFont typeface="Wingdings 3"/>
              <a:buChar char=""/>
            </a:pPr>
            <a:r>
              <a:rPr lang="en-GB" sz="1600">
                <a:latin typeface="Calibri"/>
                <a:ea typeface="Calibri"/>
                <a:cs typeface="Calibri"/>
              </a:rPr>
              <a:t>Research shows that transgender prisoners experience significantly higher rates of physical and sexual violence compared to cisgender inmates.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  <a:buFont typeface="Wingdings 3"/>
              <a:buChar char=""/>
            </a:pPr>
            <a:r>
              <a:rPr lang="en-GB" sz="1600" dirty="0">
                <a:latin typeface="Calibri"/>
                <a:ea typeface="Calibri"/>
                <a:cs typeface="Calibri"/>
              </a:rPr>
              <a:t>A major U.S. survey found that transgender prisoners were far more likely to report sexual victimisation by both other inmates and staff (Beck et al., 2013).</a:t>
            </a:r>
          </a:p>
          <a:p>
            <a:pPr>
              <a:buClr>
                <a:srgbClr val="EB3D9F"/>
              </a:buClr>
              <a:buFont typeface="Wingdings 3"/>
              <a:buChar char=""/>
            </a:pPr>
            <a:r>
              <a:rPr lang="en-GB" sz="1600">
                <a:latin typeface="Calibri"/>
                <a:ea typeface="Calibri"/>
                <a:cs typeface="Calibri"/>
              </a:rPr>
              <a:t>This increased risk is linked to sex-segregated prison systems and the marginalisation of gender-diverse individuals.</a:t>
            </a:r>
          </a:p>
          <a:p>
            <a:pPr>
              <a:buClr>
                <a:srgbClr val="EB3D9F"/>
              </a:buClr>
              <a:buFont typeface="Wingdings 3"/>
              <a:buChar char=""/>
            </a:pPr>
            <a:r>
              <a:rPr lang="en-GB" sz="2400" b="1" u="sng">
                <a:latin typeface="Calibri"/>
                <a:ea typeface="Calibri"/>
                <a:cs typeface="Calibri"/>
              </a:rPr>
              <a:t>Assault and Reporting Barriers</a:t>
            </a:r>
            <a:endParaRPr lang="en-GB"/>
          </a:p>
          <a:p>
            <a:pPr>
              <a:buClr>
                <a:srgbClr val="EB3D9F"/>
              </a:buClr>
              <a:buFont typeface="Wingdings 3"/>
              <a:buChar char=""/>
            </a:pPr>
            <a:r>
              <a:rPr lang="en-GB" sz="1600" dirty="0">
                <a:latin typeface="Calibri"/>
                <a:ea typeface="Calibri"/>
                <a:cs typeface="Calibri"/>
              </a:rPr>
              <a:t>A large U.S. survey found that formerly incarcerated transgender individuals reported high levels of harassment, assault, and denial of medical care (James et al., 2016).</a:t>
            </a:r>
          </a:p>
          <a:p>
            <a:pPr>
              <a:buClr>
                <a:srgbClr val="EB3D9F"/>
              </a:buClr>
              <a:buFont typeface="Wingdings 3"/>
              <a:buChar char=""/>
            </a:pPr>
            <a:r>
              <a:rPr lang="en-GB" sz="1600">
                <a:latin typeface="Calibri"/>
                <a:ea typeface="Calibri"/>
                <a:cs typeface="Calibri"/>
              </a:rPr>
              <a:t>These findings highlight the heightened vulnerability of transgender prisoners within correctional institutions.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  <a:buFont typeface="Wingdings 3"/>
              <a:buChar char=""/>
            </a:pPr>
            <a:r>
              <a:rPr lang="en-GB" sz="1600">
                <a:latin typeface="Calibri"/>
                <a:ea typeface="Calibri"/>
                <a:cs typeface="Calibri"/>
              </a:rPr>
              <a:t>Research on the Prison Rape Elimination Act (PREA) shows that many transgender prisoners are reluctant to report abuse due to fear of retaliation or further harm (Meyer et al., 2017).</a:t>
            </a:r>
            <a:endParaRPr lang="en-GB" sz="1600" dirty="0"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  <a:buFont typeface="Wingdings 3"/>
              <a:buChar char=""/>
            </a:pPr>
            <a:r>
              <a:rPr lang="en-GB" sz="1600">
                <a:latin typeface="Calibri"/>
                <a:ea typeface="Calibri"/>
                <a:cs typeface="Calibri"/>
              </a:rPr>
              <a:t>This reluctance contributes to underreporting and inadequate responses to abuse.</a:t>
            </a:r>
          </a:p>
          <a:p>
            <a:pPr>
              <a:buNone/>
            </a:pPr>
            <a:endParaRPr lang="en-GB" sz="2900" b="1" u="sng" dirty="0"/>
          </a:p>
        </p:txBody>
      </p:sp>
    </p:spTree>
    <p:extLst>
      <p:ext uri="{BB962C8B-B14F-4D97-AF65-F5344CB8AC3E}">
        <p14:creationId xmlns:p14="http://schemas.microsoft.com/office/powerpoint/2010/main" val="11118212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D866A-8809-479E-B305-1F95BDA9EB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Health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DD686B-43D6-C364-3AA3-444FD48E5B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1452" y="1813207"/>
            <a:ext cx="8596668" cy="388077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>
                <a:latin typeface="Calibri"/>
                <a:ea typeface="Calibri"/>
                <a:cs typeface="Calibri"/>
              </a:rPr>
              <a:t>Access to adequate healthcare is a major concern for transgender prisoners.</a:t>
            </a:r>
          </a:p>
          <a:p>
            <a:pPr>
              <a:buClr>
                <a:srgbClr val="EB3D9F"/>
              </a:buClr>
            </a:pPr>
            <a:r>
              <a:rPr lang="en-GB">
                <a:latin typeface="Calibri"/>
                <a:ea typeface="Calibri"/>
                <a:cs typeface="Calibri"/>
              </a:rPr>
              <a:t>Research shows that they often face barriers to medically necessary care, particularly hormone therapy and gender-affirming treatment.</a:t>
            </a:r>
          </a:p>
          <a:p>
            <a:pPr>
              <a:buClr>
                <a:srgbClr val="EB3D9F"/>
              </a:buClr>
            </a:pPr>
            <a:r>
              <a:rPr lang="en-GB">
                <a:latin typeface="Calibri"/>
                <a:ea typeface="Calibri"/>
                <a:cs typeface="Calibri"/>
              </a:rPr>
              <a:t>A common issue in prisons is the interruption or denial of hormone therapy (HT).</a:t>
            </a:r>
          </a:p>
          <a:p>
            <a:pPr>
              <a:buClr>
                <a:srgbClr val="EB3D9F"/>
              </a:buClr>
            </a:pPr>
            <a:r>
              <a:rPr lang="en-GB">
                <a:latin typeface="Calibri"/>
                <a:ea typeface="Calibri"/>
                <a:cs typeface="Calibri"/>
              </a:rPr>
              <a:t>Studies show that transgender prisoners who were receiving hormones before incarceration often experience delays, reduced dosages, or complete discontinuation upon entry into prison (Reisner et al., 2014).</a:t>
            </a:r>
          </a:p>
          <a:p>
            <a:pPr>
              <a:buClr>
                <a:srgbClr val="EB3D9F"/>
              </a:buClr>
            </a:pPr>
            <a:r>
              <a:rPr lang="en-GB">
                <a:latin typeface="Calibri"/>
                <a:ea typeface="Calibri"/>
                <a:cs typeface="Calibri"/>
              </a:rPr>
              <a:t>Abrupt withdrawal of hormone therapy can cause serious psychological and physical effects, including depression, anxiety, and emotional instability.</a:t>
            </a:r>
          </a:p>
          <a:p>
            <a:pPr>
              <a:buClr>
                <a:srgbClr val="EB3D9F"/>
              </a:buClr>
            </a:pPr>
            <a:r>
              <a:rPr lang="en-GB" dirty="0">
                <a:latin typeface="Calibri"/>
                <a:ea typeface="Calibri"/>
                <a:cs typeface="Calibri"/>
              </a:rPr>
              <a:t>Hormone therapy is recognised as medically necessary treatment for many transgender individuals, and denying it may constitute harmful medical neglect (Kendig, 2019).</a:t>
            </a:r>
          </a:p>
          <a:p>
            <a:pPr>
              <a:buClr>
                <a:srgbClr val="EB3D9F"/>
              </a:buClr>
            </a:pPr>
            <a:endParaRPr lang="en-GB" dirty="0"/>
          </a:p>
          <a:p>
            <a:pPr>
              <a:buClr>
                <a:srgbClr val="EB3D9F"/>
              </a:buClr>
            </a:pPr>
            <a:endParaRPr lang="en-GB" dirty="0"/>
          </a:p>
          <a:p>
            <a:endParaRPr lang="en-GB" dirty="0">
              <a:ea typeface="+mn-lt"/>
              <a:cs typeface="+mn-lt"/>
            </a:endParaRPr>
          </a:p>
          <a:p>
            <a:pPr>
              <a:buClr>
                <a:srgbClr val="EB3D9F"/>
              </a:buClr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0677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3C96A-CB6B-53F0-864E-CCB6FB284D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Mental hea</a:t>
            </a:r>
            <a:r>
              <a:rPr lang="en-GB"/>
              <a:t>lth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31F4B2-3533-34CF-CBEF-FEEA0AD7C8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36471"/>
            <a:ext cx="8596668" cy="3880773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Research shows that transgender prisoners report higher levels of depression, anxiety, and post-traumatic stress compared to cisgender inmates (Reisner et al,2014).</a:t>
            </a:r>
          </a:p>
          <a:p>
            <a:pPr>
              <a:buClr>
                <a:srgbClr val="EB3D9F"/>
              </a:buClr>
            </a:pPr>
            <a:r>
              <a:rPr lang="en-GB">
                <a:latin typeface="Calibri"/>
                <a:ea typeface="Calibri"/>
                <a:cs typeface="Calibri"/>
              </a:rPr>
              <a:t>These mental health difficulties are often linked to discrimination, victimisation, and lack of gender-affirming care (Reisner et al, 2014).</a:t>
            </a:r>
          </a:p>
          <a:p>
            <a:pPr>
              <a:buClr>
                <a:srgbClr val="EB3D9F"/>
              </a:buClr>
            </a:pPr>
            <a:r>
              <a:rPr lang="en-GB">
                <a:latin typeface="Calibri"/>
                <a:ea typeface="Calibri"/>
                <a:cs typeface="Calibri"/>
              </a:rPr>
              <a:t>The prison environment can worsen these conditions due to fear of assault, isolation, and stigma (McCorkel &amp; Harris, 2019).</a:t>
            </a:r>
          </a:p>
          <a:p>
            <a:pPr>
              <a:buClr>
                <a:srgbClr val="EB3D9F"/>
              </a:buClr>
            </a:pPr>
            <a:r>
              <a:rPr lang="en-GB">
                <a:latin typeface="Calibri"/>
                <a:ea typeface="Calibri"/>
                <a:cs typeface="Calibri"/>
              </a:rPr>
              <a:t>Transgender prisoners face a significantly increased risk of self-harm and suicidal behaviour.</a:t>
            </a:r>
          </a:p>
          <a:p>
            <a:pPr>
              <a:buClr>
                <a:srgbClr val="EB3D9F"/>
              </a:buClr>
            </a:pPr>
            <a:r>
              <a:rPr lang="en-GB">
                <a:latin typeface="Calibri"/>
                <a:ea typeface="Calibri"/>
                <a:cs typeface="Calibri"/>
              </a:rPr>
              <a:t>Incarceration is associated with elevated rates of suicidal ideation and self-harm, particularly where supportive healthcare and protective policies are lacking (James et al, 2016).</a:t>
            </a:r>
          </a:p>
          <a:p>
            <a:pPr>
              <a:buClr>
                <a:srgbClr val="EB3D9F"/>
              </a:buClr>
            </a:pPr>
            <a:r>
              <a:rPr lang="en-GB">
                <a:latin typeface="Calibri"/>
                <a:ea typeface="Calibri"/>
                <a:cs typeface="Calibri"/>
              </a:rPr>
              <a:t>Restrictive housing and denial of gender-affirming care can further increase the risk of self-injurious behaviour (Meyer et al, 2017).</a:t>
            </a:r>
          </a:p>
          <a:p>
            <a:pPr>
              <a:buClr>
                <a:srgbClr val="EB3D9F"/>
              </a:buClr>
            </a:pPr>
            <a:endParaRPr lang="en-GB" dirty="0"/>
          </a:p>
          <a:p>
            <a:pPr>
              <a:buClr>
                <a:srgbClr val="EB3D9F"/>
              </a:buClr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96080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9AE27B9D-0F04-458B-A718-F84902C79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47AB6435-428E-44C8-A107-8435183F65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659658D-9AE1-44D3-B002-2BA204AB9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2083C874-CFCD-47ED-9F98-DDB125C9C0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605E9946-A240-42E3-B6CD-E6691BF467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315B1B45-25C3-4C58-8EB8-41BCFA02A6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87983A9A-7A69-406F-AFEA-AD2AE87E1F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FFCBC4EF-C03E-4EED-9E9A-3097DECC00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F56545EE-F94F-4B4C-AA43-9D674566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2FE2A6B2-D45B-484C-BAFD-3F45082664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EC2132BF-207E-4FB2-B0FE-E6FD0A1D18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4" name="Picture 3" descr="Wood human figure">
            <a:extLst>
              <a:ext uri="{FF2B5EF4-FFF2-40B4-BE49-F238E27FC236}">
                <a16:creationId xmlns:a16="http://schemas.microsoft.com/office/drawing/2014/main" id="{50F51251-81D2-37BE-1530-C02EA6699DC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33" r="50106" b="9098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EB6BD43-DF63-A3EB-1740-6F38E19C8D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563" y="1678665"/>
            <a:ext cx="3887839" cy="237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5000"/>
              <a:t>How can we tackle these problems?</a:t>
            </a:r>
          </a:p>
        </p:txBody>
      </p:sp>
    </p:spTree>
    <p:extLst>
      <p:ext uri="{BB962C8B-B14F-4D97-AF65-F5344CB8AC3E}">
        <p14:creationId xmlns:p14="http://schemas.microsoft.com/office/powerpoint/2010/main" val="17116551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18C8B5-16E3-1FFD-585D-698EDE6FCC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Policy </a:t>
            </a:r>
            <a:r>
              <a:rPr lang="en-GB"/>
              <a:t>reforms and new policies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D9CB95-B131-76CC-4D02-32A330E5BD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7416" y="1930945"/>
            <a:ext cx="8596668" cy="388077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A key recommended reform is individualised housing assessments.</a:t>
            </a:r>
          </a:p>
          <a:p>
            <a:pPr>
              <a:buClr>
                <a:srgbClr val="EB3D9F"/>
              </a:buClr>
            </a:pPr>
            <a:r>
              <a:rPr lang="en-GB">
                <a:latin typeface="Calibri"/>
                <a:ea typeface="Calibri"/>
                <a:cs typeface="Calibri"/>
              </a:rPr>
              <a:t>Instead of automatic placement based on sex assigned at birth, prisons should consider gender identity, safety needs, risk of victimisation, and healthcare access (Van Hout, 2021).</a:t>
            </a:r>
          </a:p>
          <a:p>
            <a:pPr>
              <a:buClr>
                <a:srgbClr val="EB3D9F"/>
              </a:buClr>
            </a:pPr>
            <a:r>
              <a:rPr lang="en-GB">
                <a:latin typeface="Calibri"/>
                <a:ea typeface="Calibri"/>
                <a:cs typeface="Calibri"/>
              </a:rPr>
              <a:t>Case-by-case assessments can reduce violence, improve mental health outcomes, and prioritise both safety and dignity.</a:t>
            </a:r>
          </a:p>
          <a:p>
            <a:pPr>
              <a:buClr>
                <a:srgbClr val="EB3D9F"/>
              </a:buClr>
            </a:pPr>
            <a:r>
              <a:rPr lang="en-GB">
                <a:latin typeface="Calibri"/>
                <a:ea typeface="Calibri"/>
                <a:cs typeface="Calibri"/>
              </a:rPr>
              <a:t>This approach is also recommended under PREA guidelines to prevent abuse and harassment (Meyer et al, 2017).</a:t>
            </a:r>
          </a:p>
          <a:p>
            <a:pPr>
              <a:buClr>
                <a:srgbClr val="EB3D9F"/>
              </a:buClr>
            </a:pPr>
            <a:r>
              <a:rPr lang="en-GB">
                <a:latin typeface="Calibri"/>
                <a:ea typeface="Calibri"/>
                <a:cs typeface="Calibri"/>
              </a:rPr>
              <a:t>Another important reform is implementing explicit anti-discrimination policies in prisons.</a:t>
            </a:r>
          </a:p>
          <a:p>
            <a:pPr>
              <a:buClr>
                <a:srgbClr val="EB3D9F"/>
              </a:buClr>
            </a:pPr>
            <a:r>
              <a:rPr lang="en-GB" dirty="0">
                <a:latin typeface="Calibri"/>
                <a:ea typeface="Calibri"/>
                <a:cs typeface="Calibri"/>
              </a:rPr>
              <a:t>These policies should prohibit harassment based on gender identity, ensure staff training, and provide safe reporting mechanisms.</a:t>
            </a:r>
            <a:endParaRPr lang="en-GB"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r>
              <a:rPr lang="en-GB">
                <a:latin typeface="Calibri"/>
                <a:ea typeface="Calibri"/>
                <a:cs typeface="Calibri"/>
              </a:rPr>
              <a:t>Research shows that clear policies combined with staff training reduce victimisation and improve mental health outcomes (Sumner &amp; Sexton, 2016, Kendig, 2019).</a:t>
            </a:r>
          </a:p>
          <a:p>
            <a:pPr>
              <a:buClr>
                <a:srgbClr val="EB3D9F"/>
              </a:buClr>
            </a:pPr>
            <a:endParaRPr lang="en-GB" dirty="0"/>
          </a:p>
          <a:p>
            <a:pPr>
              <a:buClr>
                <a:srgbClr val="EB3D9F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04371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955B60-AEA2-C8F5-DF89-2908E1A0CA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Healthcare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580DD6-3A02-88E5-23EF-675EBBE6BE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11740"/>
            <a:ext cx="8596668" cy="3880773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>
              <a:buNone/>
            </a:pPr>
            <a:r>
              <a:rPr lang="en-GB" sz="2300" b="1">
                <a:latin typeface="Calibri"/>
                <a:ea typeface="Calibri"/>
                <a:cs typeface="Calibri"/>
              </a:rPr>
              <a:t>Continuation of Hormone Therapy</a:t>
            </a:r>
            <a:endParaRPr lang="en-US" b="1"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  <a:buFont typeface="Wingdings 3"/>
              <a:buChar char=""/>
            </a:pPr>
            <a:r>
              <a:rPr lang="en-GB">
                <a:latin typeface="Calibri"/>
                <a:ea typeface="Calibri"/>
                <a:cs typeface="Calibri"/>
              </a:rPr>
              <a:t>Continuing hormone therapy (HT) in custody reduces the psychological and physical harm caused by abrupt withdrawal, such as depression, anxiety, and dysphoria (Reisner et al., 2014).</a:t>
            </a:r>
          </a:p>
          <a:p>
            <a:pPr>
              <a:buClr>
                <a:srgbClr val="EB3D9F"/>
              </a:buClr>
              <a:buFont typeface="Wingdings 3"/>
              <a:buChar char=""/>
            </a:pPr>
            <a:r>
              <a:rPr lang="en-GB">
                <a:latin typeface="Calibri"/>
                <a:ea typeface="Calibri"/>
                <a:cs typeface="Calibri"/>
              </a:rPr>
              <a:t>Maintaining prescribed HT supports mental stability, lowers self-harm risk, and recognises transgender prisoners’ identities (Kendig, 2019).</a:t>
            </a:r>
          </a:p>
          <a:p>
            <a:pPr>
              <a:buClr>
                <a:srgbClr val="EB3D9F"/>
              </a:buClr>
              <a:buFont typeface="Wingdings 3"/>
              <a:buChar char=""/>
            </a:pPr>
            <a:r>
              <a:rPr lang="en-GB">
                <a:latin typeface="Calibri"/>
                <a:ea typeface="Calibri"/>
                <a:cs typeface="Calibri"/>
              </a:rPr>
              <a:t>This approach aligns with medical standards that recognise HT as medically necessary treatment (WPATH, 2022).</a:t>
            </a:r>
          </a:p>
          <a:p>
            <a:pPr indent="0">
              <a:buNone/>
            </a:pPr>
            <a:r>
              <a:rPr lang="en-GB" sz="2300" b="1">
                <a:latin typeface="Calibri"/>
                <a:ea typeface="Calibri"/>
                <a:cs typeface="Calibri"/>
              </a:rPr>
              <a:t>Access to Trained Professionals and Mental Health Support</a:t>
            </a:r>
          </a:p>
          <a:p>
            <a:pPr>
              <a:buClr>
                <a:srgbClr val="EB3D9F"/>
              </a:buClr>
              <a:buFont typeface="Wingdings 3"/>
              <a:buChar char=""/>
            </a:pPr>
            <a:r>
              <a:rPr lang="en-GB">
                <a:latin typeface="Calibri"/>
                <a:ea typeface="Calibri"/>
                <a:cs typeface="Calibri"/>
              </a:rPr>
              <a:t>Providing access to clinicians trained in transgender healthcare ensures evidence-based treatment for gender dysphoria (Reisner et al., 2014; Van Hout, 2021).</a:t>
            </a:r>
          </a:p>
          <a:p>
            <a:pPr>
              <a:buClr>
                <a:srgbClr val="EB3D9F"/>
              </a:buClr>
              <a:buFont typeface="Wingdings 3"/>
              <a:buChar char=""/>
            </a:pPr>
            <a:r>
              <a:rPr lang="en-GB">
                <a:latin typeface="Calibri"/>
                <a:ea typeface="Calibri"/>
                <a:cs typeface="Calibri"/>
              </a:rPr>
              <a:t>Transgender prisoners treated by trained professionals report reduced distress and improved engagement with healthcare.</a:t>
            </a:r>
          </a:p>
          <a:p>
            <a:pPr>
              <a:buClr>
                <a:srgbClr val="EB3D9F"/>
              </a:buClr>
              <a:buFont typeface="Wingdings 3"/>
              <a:buChar char=""/>
            </a:pPr>
            <a:r>
              <a:rPr lang="en-GB">
                <a:latin typeface="Calibri"/>
                <a:ea typeface="Calibri"/>
                <a:cs typeface="Calibri"/>
              </a:rPr>
              <a:t>Dedicated mental health services, including counselling and psychiatric support, can reduce depression, anxiety, and self-harm risk (James et al., 2016).</a:t>
            </a:r>
          </a:p>
          <a:p>
            <a:pPr>
              <a:buClr>
                <a:srgbClr val="EB3D9F"/>
              </a:buClr>
              <a:buFont typeface="Wingdings 3"/>
              <a:buChar char=""/>
            </a:pPr>
            <a:r>
              <a:rPr lang="en-GB">
                <a:latin typeface="Calibri"/>
                <a:ea typeface="Calibri"/>
                <a:cs typeface="Calibri"/>
              </a:rPr>
              <a:t>Tailored support helps individuals cope with discrimination, isolation, and trauma experienced in custody (Meyer et al., 2017).</a:t>
            </a:r>
          </a:p>
          <a:p>
            <a:pPr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95615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E09B7E24-271E-4A3A-9D65-EE95ED9723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5C59434-03B2-4F06-8362-A01DD785E2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FDF3815-C9F7-4B9E-A371-DE71C4E9D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Rectangle 23">
              <a:extLst>
                <a:ext uri="{FF2B5EF4-FFF2-40B4-BE49-F238E27FC236}">
                  <a16:creationId xmlns:a16="http://schemas.microsoft.com/office/drawing/2014/main" id="{34C30A41-6D9F-42F2-BE4A-B6D2E4400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25">
              <a:extLst>
                <a:ext uri="{FF2B5EF4-FFF2-40B4-BE49-F238E27FC236}">
                  <a16:creationId xmlns:a16="http://schemas.microsoft.com/office/drawing/2014/main" id="{8577AE11-EC00-4E67-9DDD-624E9DA123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406A24DE-7A6F-4459-9A79-712243D200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7">
              <a:extLst>
                <a:ext uri="{FF2B5EF4-FFF2-40B4-BE49-F238E27FC236}">
                  <a16:creationId xmlns:a16="http://schemas.microsoft.com/office/drawing/2014/main" id="{BFEBE697-7D77-4AC8-8E68-0483B47DFB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8">
              <a:extLst>
                <a:ext uri="{FF2B5EF4-FFF2-40B4-BE49-F238E27FC236}">
                  <a16:creationId xmlns:a16="http://schemas.microsoft.com/office/drawing/2014/main" id="{49FC7B15-C721-4A23-8F6A-2CFA77C614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9">
              <a:extLst>
                <a:ext uri="{FF2B5EF4-FFF2-40B4-BE49-F238E27FC236}">
                  <a16:creationId xmlns:a16="http://schemas.microsoft.com/office/drawing/2014/main" id="{164E8ACB-FC50-451D-AF0A-879ABC6EA6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D5F354A0-F0C9-4254-A913-DD68E78161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9B01B525-8D81-44A3-BC1F-C711B89D23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8AC4169-4492-AA2E-F8C5-3F17FE2EFA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337" y="1265314"/>
            <a:ext cx="4299666" cy="32491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Conclusion</a:t>
            </a:r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ADC5C86B-28CE-4597-97B7-4C09E20141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Graphic 5" descr="Gavel">
            <a:extLst>
              <a:ext uri="{FF2B5EF4-FFF2-40B4-BE49-F238E27FC236}">
                <a16:creationId xmlns:a16="http://schemas.microsoft.com/office/drawing/2014/main" id="{7DA9EA83-8096-1738-6B11-06BB101C0E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8604" y="1550139"/>
            <a:ext cx="3765692" cy="3765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11660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337DC-77C0-1AA4-67F1-C96630ECDC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Research timeline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60F2920-1372-7A92-9CEA-ADFB3498F423}"/>
              </a:ext>
            </a:extLst>
          </p:cNvPr>
          <p:cNvSpPr/>
          <p:nvPr/>
        </p:nvSpPr>
        <p:spPr>
          <a:xfrm>
            <a:off x="4981582" y="1495277"/>
            <a:ext cx="2791591" cy="85959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Background reading: To do background reading is accessed academic reading from google </a:t>
            </a:r>
            <a:r>
              <a:rPr lang="en-GB" sz="1400"/>
              <a:t>scholar and online libraries </a:t>
            </a:r>
            <a:endParaRPr lang="en-GB" sz="16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BFC71DE-8014-F7AC-F24A-353962DFF59A}"/>
              </a:ext>
            </a:extLst>
          </p:cNvPr>
          <p:cNvSpPr/>
          <p:nvPr/>
        </p:nvSpPr>
        <p:spPr>
          <a:xfrm>
            <a:off x="4978709" y="2699226"/>
            <a:ext cx="2842185" cy="72804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Planning: to decide which reading was relevant I chose the literature which was </a:t>
            </a:r>
            <a:r>
              <a:rPr lang="en-GB" sz="1200" dirty="0" err="1"/>
              <a:t>reliablde</a:t>
            </a:r>
            <a:r>
              <a:rPr lang="en-GB" sz="1200" dirty="0"/>
              <a:t> and related to the topic of discussion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8319327-107A-C768-CE93-8D0AB58CE086}"/>
              </a:ext>
            </a:extLst>
          </p:cNvPr>
          <p:cNvSpPr/>
          <p:nvPr/>
        </p:nvSpPr>
        <p:spPr>
          <a:xfrm>
            <a:off x="5012327" y="3752579"/>
            <a:ext cx="2842185" cy="72804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050" dirty="0">
                <a:latin typeface="Calibri"/>
                <a:ea typeface="Calibri"/>
                <a:cs typeface="Calibri"/>
              </a:rPr>
              <a:t>Structure: I structured the </a:t>
            </a:r>
            <a:r>
              <a:rPr lang="en-GB" sz="1050" dirty="0" err="1">
                <a:latin typeface="Calibri"/>
                <a:ea typeface="Calibri"/>
                <a:cs typeface="Calibri"/>
              </a:rPr>
              <a:t>presenation</a:t>
            </a:r>
            <a:r>
              <a:rPr lang="en-GB" sz="1050" dirty="0">
                <a:latin typeface="Calibri"/>
                <a:ea typeface="Calibri"/>
                <a:cs typeface="Calibri"/>
              </a:rPr>
              <a:t> by giving a firm understanding on the processes and </a:t>
            </a:r>
            <a:r>
              <a:rPr lang="en-GB" sz="1050" dirty="0" err="1">
                <a:latin typeface="Calibri"/>
                <a:ea typeface="Calibri"/>
                <a:cs typeface="Calibri"/>
              </a:rPr>
              <a:t>defintions</a:t>
            </a:r>
            <a:r>
              <a:rPr lang="en-GB" sz="1050" dirty="0">
                <a:latin typeface="Calibri"/>
                <a:ea typeface="Calibri"/>
                <a:cs typeface="Calibri"/>
              </a:rPr>
              <a:t> at the start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7ED8E84-1BE5-15CF-C287-C7ACD05D146B}"/>
              </a:ext>
            </a:extLst>
          </p:cNvPr>
          <p:cNvSpPr/>
          <p:nvPr/>
        </p:nvSpPr>
        <p:spPr>
          <a:xfrm>
            <a:off x="4978708" y="4671461"/>
            <a:ext cx="2842185" cy="72804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200">
                <a:latin typeface="Calibri"/>
                <a:ea typeface="Calibri"/>
                <a:cs typeface="Calibri"/>
              </a:rPr>
              <a:t>Wider reading: Throughout creating the presentation I found more information and done more research 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A323338-173C-6593-3FB7-090B25968DE4}"/>
              </a:ext>
            </a:extLst>
          </p:cNvPr>
          <p:cNvSpPr/>
          <p:nvPr/>
        </p:nvSpPr>
        <p:spPr>
          <a:xfrm>
            <a:off x="4978709" y="5769638"/>
            <a:ext cx="2842185" cy="72804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1100" dirty="0">
                <a:latin typeface="Calibri"/>
                <a:ea typeface="Calibri"/>
                <a:cs typeface="Calibri"/>
              </a:rPr>
              <a:t>Reflection: The challenges I faced was unfamiliarity as I </a:t>
            </a:r>
            <a:r>
              <a:rPr lang="en-GB" sz="1100" dirty="0" err="1">
                <a:latin typeface="Calibri"/>
                <a:ea typeface="Calibri"/>
                <a:cs typeface="Calibri"/>
              </a:rPr>
              <a:t>hadnt</a:t>
            </a:r>
            <a:r>
              <a:rPr lang="en-GB" sz="1100" dirty="0">
                <a:latin typeface="Calibri"/>
                <a:ea typeface="Calibri"/>
                <a:cs typeface="Calibri"/>
              </a:rPr>
              <a:t> done much research or have general </a:t>
            </a:r>
            <a:r>
              <a:rPr lang="en-GB" sz="1100" dirty="0" err="1">
                <a:latin typeface="Calibri"/>
                <a:ea typeface="Calibri"/>
                <a:cs typeface="Calibri"/>
              </a:rPr>
              <a:t>knoewledge</a:t>
            </a:r>
            <a:r>
              <a:rPr lang="en-GB" sz="1100" dirty="0">
                <a:latin typeface="Calibri"/>
                <a:ea typeface="Calibri"/>
                <a:cs typeface="Calibri"/>
              </a:rPr>
              <a:t> surrounding </a:t>
            </a:r>
            <a:r>
              <a:rPr lang="en-GB" sz="1100" dirty="0" err="1">
                <a:latin typeface="Calibri"/>
                <a:ea typeface="Calibri"/>
                <a:cs typeface="Calibri"/>
              </a:rPr>
              <a:t>th</a:t>
            </a:r>
            <a:r>
              <a:rPr lang="en-GB" sz="1100" dirty="0">
                <a:latin typeface="Calibri"/>
                <a:ea typeface="Calibri"/>
                <a:cs typeface="Calibri"/>
              </a:rPr>
              <a:t>is topic</a:t>
            </a:r>
          </a:p>
        </p:txBody>
      </p:sp>
    </p:spTree>
    <p:extLst>
      <p:ext uri="{BB962C8B-B14F-4D97-AF65-F5344CB8AC3E}">
        <p14:creationId xmlns:p14="http://schemas.microsoft.com/office/powerpoint/2010/main" val="12487451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C2CA6-7CB4-44B3-209F-E7B2389FD2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</a:t>
            </a:r>
            <a:r>
              <a:rPr lang="en-GB"/>
              <a:t>list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20E754-7B3B-90E4-B8B1-F704503B20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236"/>
            <a:ext cx="8596668" cy="388077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200">
                <a:latin typeface="Calibri"/>
                <a:ea typeface="Calibri"/>
                <a:cs typeface="Calibri"/>
              </a:rPr>
              <a:t>American Association for Marriage and Family Therapy (2026) </a:t>
            </a:r>
            <a:r>
              <a:rPr lang="en-GB" sz="1200" i="1">
                <a:latin typeface="Calibri"/>
                <a:ea typeface="Calibri"/>
                <a:cs typeface="Calibri"/>
              </a:rPr>
              <a:t>Gender Identity</a:t>
            </a:r>
            <a:r>
              <a:rPr lang="en-GB" sz="1200">
                <a:latin typeface="Calibri"/>
                <a:ea typeface="Calibri"/>
                <a:cs typeface="Calibri"/>
              </a:rPr>
              <a:t>. Available at: </a:t>
            </a:r>
            <a:r>
              <a:rPr lang="en-GB" sz="1200" dirty="0">
                <a:latin typeface="Calibri"/>
                <a:ea typeface="Calibri"/>
                <a:cs typeface="Calibri"/>
                <a:hlinkClick r:id="rId2"/>
              </a:rPr>
              <a:t>https://www.aamft.org/AAMFT/Consumer_Updates/Gender_Identity.aspx</a:t>
            </a:r>
            <a:r>
              <a:rPr lang="en-GB" sz="1200">
                <a:latin typeface="Calibri"/>
                <a:ea typeface="Calibri"/>
                <a:cs typeface="Calibri"/>
              </a:rPr>
              <a:t> (Accessed: 22 February 2026).</a:t>
            </a:r>
            <a:endParaRPr lang="en-GB" sz="1200" dirty="0"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r>
              <a:rPr lang="en-GB" sz="1200" dirty="0">
                <a:latin typeface="Calibri"/>
                <a:ea typeface="Calibri"/>
                <a:cs typeface="Calibri"/>
              </a:rPr>
              <a:t>Beck, A.J., </a:t>
            </a:r>
            <a:r>
              <a:rPr lang="en-GB" sz="1200" dirty="0" err="1">
                <a:latin typeface="Calibri"/>
                <a:ea typeface="Calibri"/>
                <a:cs typeface="Calibri"/>
              </a:rPr>
              <a:t>Berzofsky</a:t>
            </a:r>
            <a:r>
              <a:rPr lang="en-GB" sz="1200" dirty="0">
                <a:latin typeface="Calibri"/>
                <a:ea typeface="Calibri"/>
                <a:cs typeface="Calibri"/>
              </a:rPr>
              <a:t>, M., Caspar, R. and Krebs, C. (2013) </a:t>
            </a:r>
            <a:r>
              <a:rPr lang="en-GB" sz="1200" i="1" dirty="0">
                <a:latin typeface="Calibri"/>
                <a:ea typeface="Calibri"/>
                <a:cs typeface="Calibri"/>
              </a:rPr>
              <a:t>Sexual victimization in prisons and jails reported by inmates, 2011–12</a:t>
            </a:r>
            <a:r>
              <a:rPr lang="en-GB" sz="1200" dirty="0">
                <a:latin typeface="Calibri"/>
                <a:ea typeface="Calibri"/>
                <a:cs typeface="Calibri"/>
              </a:rPr>
              <a:t>. U.S. Department of Justice. Available at: </a:t>
            </a:r>
            <a:r>
              <a:rPr lang="en-GB" sz="1200" dirty="0">
                <a:latin typeface="Calibri"/>
                <a:ea typeface="Calibri"/>
                <a:cs typeface="Calibri"/>
                <a:hlinkClick r:id="rId3"/>
              </a:rPr>
              <a:t>https://bjs.ojp.gov/content/pub/pdf/svpjri1112.pdf</a:t>
            </a:r>
            <a:r>
              <a:rPr lang="en-GB" sz="1200" dirty="0">
                <a:latin typeface="Calibri"/>
                <a:ea typeface="Calibri"/>
                <a:cs typeface="Calibri"/>
              </a:rPr>
              <a:t> (Accessed: 24 February 2026).</a:t>
            </a:r>
          </a:p>
          <a:p>
            <a:pPr>
              <a:buClr>
                <a:srgbClr val="EB3D9F"/>
              </a:buClr>
            </a:pPr>
            <a:r>
              <a:rPr lang="en-GB" sz="1200" dirty="0" err="1">
                <a:latin typeface="Calibri"/>
                <a:ea typeface="Calibri"/>
                <a:cs typeface="Calibri"/>
              </a:rPr>
              <a:t>Brömdal</a:t>
            </a:r>
            <a:r>
              <a:rPr lang="en-GB" sz="1200" dirty="0">
                <a:latin typeface="Calibri"/>
                <a:ea typeface="Calibri"/>
                <a:cs typeface="Calibri"/>
              </a:rPr>
              <a:t>, A., Phillips, A.B. and Gow, J. (2019) ‘Whole-incarceration-setting approaches to supporting and protecting transgender prisoners’, </a:t>
            </a:r>
            <a:r>
              <a:rPr lang="en-GB" sz="1200" i="1" dirty="0">
                <a:latin typeface="Calibri"/>
                <a:ea typeface="Calibri"/>
                <a:cs typeface="Calibri"/>
              </a:rPr>
              <a:t>International Journal of Environmental Research and Public Health</a:t>
            </a:r>
            <a:r>
              <a:rPr lang="en-GB" sz="1200" dirty="0">
                <a:latin typeface="Calibri"/>
                <a:ea typeface="Calibri"/>
                <a:cs typeface="Calibri"/>
              </a:rPr>
              <a:t>. Available at: </a:t>
            </a:r>
            <a:r>
              <a:rPr lang="en-GB" sz="1200" dirty="0">
                <a:latin typeface="Calibri"/>
                <a:ea typeface="Calibri"/>
                <a:cs typeface="Calibri"/>
                <a:hlinkClick r:id="rId4"/>
              </a:rPr>
              <a:t>https://www.ncbi.nlm.nih.gov/pmc/articles/PMC6913601/</a:t>
            </a:r>
            <a:r>
              <a:rPr lang="en-GB" sz="1200" dirty="0">
                <a:latin typeface="Calibri"/>
                <a:ea typeface="Calibri"/>
                <a:cs typeface="Calibri"/>
              </a:rPr>
              <a:t> (Accessed: 21 February 2026).</a:t>
            </a:r>
          </a:p>
          <a:p>
            <a:pPr>
              <a:buClr>
                <a:srgbClr val="EB3D9F"/>
              </a:buClr>
            </a:pPr>
            <a:r>
              <a:rPr lang="en-GB" sz="1200">
                <a:latin typeface="Calibri"/>
                <a:ea typeface="Calibri"/>
                <a:cs typeface="Calibri"/>
              </a:rPr>
              <a:t>Brooke, J.M. (2022) </a:t>
            </a:r>
            <a:r>
              <a:rPr lang="en-GB" sz="1200" i="1">
                <a:latin typeface="Calibri"/>
                <a:ea typeface="Calibri"/>
                <a:cs typeface="Calibri"/>
              </a:rPr>
              <a:t>The experience of transgender women prisoners serving a sentence in a male prison estate</a:t>
            </a:r>
            <a:r>
              <a:rPr lang="en-GB" sz="1200">
                <a:latin typeface="Calibri"/>
                <a:ea typeface="Calibri"/>
                <a:cs typeface="Calibri"/>
              </a:rPr>
              <a:t>. University of Birmingham. Available at: </a:t>
            </a:r>
            <a:r>
              <a:rPr lang="en-GB" sz="1200" dirty="0">
                <a:latin typeface="Calibri"/>
                <a:ea typeface="Calibri"/>
                <a:cs typeface="Calibri"/>
                <a:hlinkClick r:id="rId5"/>
              </a:rPr>
              <a:t>https://research.birmingham.ac.uk/files/185168091/Submitted_Manuscript_Updated.pdf</a:t>
            </a:r>
            <a:r>
              <a:rPr lang="en-GB" sz="1200" dirty="0">
                <a:latin typeface="Calibri"/>
                <a:ea typeface="Calibri"/>
                <a:cs typeface="Calibri"/>
              </a:rPr>
              <a:t> </a:t>
            </a:r>
            <a:r>
              <a:rPr lang="en-GB" sz="1200">
                <a:latin typeface="Calibri"/>
                <a:ea typeface="Calibri"/>
                <a:cs typeface="Calibri"/>
              </a:rPr>
              <a:t>(Accessed: 26 February 2026).</a:t>
            </a:r>
            <a:endParaRPr lang="en-GB" sz="1200" dirty="0"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r>
              <a:rPr lang="en-GB" sz="1200">
                <a:latin typeface="Calibri"/>
                <a:ea typeface="Calibri"/>
                <a:cs typeface="Calibri"/>
              </a:rPr>
              <a:t>Crime and Justice Studies (2020) </a:t>
            </a:r>
            <a:r>
              <a:rPr lang="en-GB" sz="1200" i="1">
                <a:latin typeface="Calibri"/>
                <a:ea typeface="Calibri"/>
                <a:cs typeface="Calibri"/>
              </a:rPr>
              <a:t>A literature review of transgender people in prison</a:t>
            </a:r>
            <a:r>
              <a:rPr lang="en-GB" sz="1200">
                <a:latin typeface="Calibri"/>
                <a:ea typeface="Calibri"/>
                <a:cs typeface="Calibri"/>
              </a:rPr>
              <a:t>. Available at: </a:t>
            </a:r>
            <a:r>
              <a:rPr lang="en-GB" sz="1200" dirty="0">
                <a:latin typeface="Calibri"/>
                <a:ea typeface="Calibri"/>
                <a:cs typeface="Calibri"/>
                <a:hlinkClick r:id="rId6"/>
              </a:rPr>
              <a:t>https://www.crimeandjustice.org.uk/sites/default/files/PSJ%20233%2C%20Transgender%20prisoners.pdf</a:t>
            </a:r>
            <a:r>
              <a:rPr lang="en-GB" sz="1200">
                <a:latin typeface="Calibri"/>
                <a:ea typeface="Calibri"/>
                <a:cs typeface="Calibri"/>
              </a:rPr>
              <a:t> (Accessed: 23 February 2026).</a:t>
            </a:r>
            <a:endParaRPr lang="en-GB" sz="1200" dirty="0"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r>
              <a:rPr lang="en-GB" sz="1200">
                <a:latin typeface="Calibri"/>
                <a:ea typeface="Calibri"/>
                <a:cs typeface="Calibri"/>
              </a:rPr>
              <a:t>Gribble, J.N., et al. (2025) ‘Sex and gender identity: Data collection and language considerations for human research ethics committees and researchers’, </a:t>
            </a:r>
            <a:r>
              <a:rPr lang="en-GB" sz="1200" i="1">
                <a:latin typeface="Calibri"/>
                <a:ea typeface="Calibri"/>
                <a:cs typeface="Calibri"/>
              </a:rPr>
              <a:t>Journal of Academic Ethics</a:t>
            </a:r>
            <a:r>
              <a:rPr lang="en-GB" sz="1200">
                <a:latin typeface="Calibri"/>
                <a:ea typeface="Calibri"/>
                <a:cs typeface="Calibri"/>
              </a:rPr>
              <a:t>. Available at: </a:t>
            </a:r>
            <a:r>
              <a:rPr lang="en-GB" sz="1200" dirty="0">
                <a:latin typeface="Calibri"/>
                <a:ea typeface="Calibri"/>
                <a:cs typeface="Calibri"/>
                <a:hlinkClick r:id="rId7"/>
              </a:rPr>
              <a:t>https://link.springer.com/article/10.1007/s10805-025-09605-3</a:t>
            </a:r>
            <a:r>
              <a:rPr lang="en-GB" sz="1200">
                <a:latin typeface="Calibri"/>
                <a:ea typeface="Calibri"/>
                <a:cs typeface="Calibri"/>
              </a:rPr>
              <a:t> (Accessed: 27 February 2026).</a:t>
            </a:r>
            <a:endParaRPr lang="en-GB" sz="1200" dirty="0"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r>
              <a:rPr lang="en-GB" sz="1200" dirty="0">
                <a:latin typeface="Calibri"/>
                <a:ea typeface="Calibri"/>
                <a:cs typeface="Calibri"/>
              </a:rPr>
              <a:t>James, S.E., Herman, J.L., Rankin, S., Keisling, M., Mottet, L. and Anafi, M. (2016) </a:t>
            </a:r>
            <a:r>
              <a:rPr lang="en-GB" sz="1200" i="1" dirty="0">
                <a:latin typeface="Calibri"/>
                <a:ea typeface="Calibri"/>
                <a:cs typeface="Calibri"/>
              </a:rPr>
              <a:t>The report of the 2015 U.S. Transgender Survey</a:t>
            </a:r>
            <a:r>
              <a:rPr lang="en-GB" sz="1200" dirty="0">
                <a:latin typeface="Calibri"/>
                <a:ea typeface="Calibri"/>
                <a:cs typeface="Calibri"/>
              </a:rPr>
              <a:t>. National </a:t>
            </a:r>
            <a:r>
              <a:rPr lang="en-GB" sz="1200" dirty="0" err="1">
                <a:latin typeface="Calibri"/>
                <a:ea typeface="Calibri"/>
                <a:cs typeface="Calibri"/>
              </a:rPr>
              <a:t>Center</a:t>
            </a:r>
            <a:r>
              <a:rPr lang="en-GB" sz="1200" dirty="0">
                <a:latin typeface="Calibri"/>
                <a:ea typeface="Calibri"/>
                <a:cs typeface="Calibri"/>
              </a:rPr>
              <a:t> for Transgender Equality. Available at: </a:t>
            </a:r>
            <a:r>
              <a:rPr lang="en-GB" sz="1200" dirty="0">
                <a:latin typeface="Calibri"/>
                <a:ea typeface="Calibri"/>
                <a:cs typeface="Calibri"/>
                <a:hlinkClick r:id="rId8"/>
              </a:rPr>
              <a:t>https://transequality.org/sites/default/files/docs/usts/USTS-Full-Report-Dec17.pdf</a:t>
            </a:r>
            <a:r>
              <a:rPr lang="en-GB" sz="1200" dirty="0">
                <a:latin typeface="Calibri"/>
                <a:ea typeface="Calibri"/>
                <a:cs typeface="Calibri"/>
              </a:rPr>
              <a:t> (Accessed: 25 February 2026).</a:t>
            </a:r>
          </a:p>
          <a:p>
            <a:pPr>
              <a:buClr>
                <a:srgbClr val="EB3D9F"/>
              </a:buClr>
            </a:pPr>
            <a:r>
              <a:rPr lang="en-GB" sz="1200">
                <a:latin typeface="Calibri"/>
                <a:ea typeface="Calibri"/>
                <a:cs typeface="Calibri"/>
              </a:rPr>
              <a:t>Kendig, N.E. (2019) ‘Developing correctional policy, practice, and clinical care for transgender people in prison’, </a:t>
            </a:r>
            <a:r>
              <a:rPr lang="en-GB" sz="1200" i="1">
                <a:latin typeface="Calibri"/>
                <a:ea typeface="Calibri"/>
                <a:cs typeface="Calibri"/>
              </a:rPr>
              <a:t>American Journal of Public Health</a:t>
            </a:r>
            <a:r>
              <a:rPr lang="en-GB" sz="1200">
                <a:latin typeface="Calibri"/>
                <a:ea typeface="Calibri"/>
                <a:cs typeface="Calibri"/>
              </a:rPr>
              <a:t>, 109(3), pp. 380–382. Available at: </a:t>
            </a:r>
            <a:r>
              <a:rPr lang="en-GB" sz="1200" dirty="0">
                <a:latin typeface="Calibri"/>
                <a:ea typeface="Calibri"/>
                <a:cs typeface="Calibri"/>
                <a:hlinkClick r:id="rId9"/>
              </a:rPr>
              <a:t>https://doi.org/10.2105/AJPH.2018.304894</a:t>
            </a:r>
            <a:r>
              <a:rPr lang="en-GB" sz="1200">
                <a:latin typeface="Calibri"/>
                <a:ea typeface="Calibri"/>
                <a:cs typeface="Calibri"/>
              </a:rPr>
              <a:t> (Accessed: 28 February 2026).</a:t>
            </a:r>
            <a:endParaRPr lang="en-GB" sz="1200" dirty="0"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r>
              <a:rPr lang="en-GB" sz="1200">
                <a:latin typeface="Calibri"/>
                <a:ea typeface="Calibri"/>
                <a:cs typeface="Calibri"/>
              </a:rPr>
              <a:t>McCorkel, J.A. and Harris, A. (2019) ‘Transgender experiences in incarceration: A systematic review’, </a:t>
            </a:r>
            <a:r>
              <a:rPr lang="en-GB" sz="1200" i="1">
                <a:latin typeface="Calibri"/>
                <a:ea typeface="Calibri"/>
                <a:cs typeface="Calibri"/>
              </a:rPr>
              <a:t>Journal of Prisoner Health</a:t>
            </a:r>
            <a:r>
              <a:rPr lang="en-GB" sz="1200">
                <a:latin typeface="Calibri"/>
                <a:ea typeface="Calibri"/>
                <a:cs typeface="Calibri"/>
              </a:rPr>
              <a:t>, 5(2), pp. 115–132. Available at: </a:t>
            </a:r>
            <a:r>
              <a:rPr lang="en-GB" sz="12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10"/>
              </a:rPr>
              <a:t>https://doi.org/10.1108/JPH-03-2019-0011</a:t>
            </a:r>
            <a:r>
              <a:rPr lang="en-GB" sz="1200">
                <a:latin typeface="Calibri"/>
                <a:ea typeface="Calibri"/>
                <a:cs typeface="Calibri"/>
              </a:rPr>
              <a:t> (Accessed: 20 February 2026).</a:t>
            </a:r>
            <a:endParaRPr lang="en-GB" sz="1200" dirty="0"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endParaRPr lang="en-GB" dirty="0"/>
          </a:p>
          <a:p>
            <a:pPr>
              <a:buClr>
                <a:srgbClr val="EB3D9F"/>
              </a:buClr>
            </a:pPr>
            <a:endParaRPr lang="en-GB" dirty="0"/>
          </a:p>
          <a:p>
            <a:pPr>
              <a:buClr>
                <a:srgbClr val="EB3D9F"/>
              </a:buClr>
            </a:pPr>
            <a:endParaRPr lang="en-GB" dirty="0"/>
          </a:p>
          <a:p>
            <a:pPr>
              <a:buClr>
                <a:srgbClr val="EB3D9F"/>
              </a:buClr>
            </a:pPr>
            <a:endParaRPr lang="en-GB" dirty="0"/>
          </a:p>
          <a:p>
            <a:pPr>
              <a:buClr>
                <a:srgbClr val="EB3D9F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65384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2E3208-10B5-CC41-AA94-F4D43303BE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4923" y="390060"/>
            <a:ext cx="8596668" cy="3880773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1400" dirty="0">
              <a:latin typeface="Calibri"/>
              <a:ea typeface="Calibri"/>
              <a:cs typeface="Calibri"/>
            </a:endParaRPr>
          </a:p>
          <a:p>
            <a:pPr marL="0" indent="0">
              <a:buClr>
                <a:srgbClr val="EB3D9F"/>
              </a:buClr>
              <a:buNone/>
            </a:pPr>
            <a:endParaRPr lang="en-GB" sz="1400" dirty="0">
              <a:solidFill>
                <a:srgbClr val="404040"/>
              </a:solidFill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r>
              <a:rPr lang="en-GB" sz="1400">
                <a:latin typeface="Calibri"/>
                <a:ea typeface="Calibri"/>
                <a:cs typeface="Calibri"/>
              </a:rPr>
              <a:t>Medical News Today (2025) </a:t>
            </a:r>
            <a:r>
              <a:rPr lang="en-GB" sz="1400" i="1">
                <a:latin typeface="Calibri"/>
                <a:ea typeface="Calibri"/>
                <a:cs typeface="Calibri"/>
              </a:rPr>
              <a:t>Sex and gender: meanings, definition, identity, and expression</a:t>
            </a:r>
            <a:r>
              <a:rPr lang="en-GB" sz="1400">
                <a:latin typeface="Calibri"/>
                <a:ea typeface="Calibri"/>
                <a:cs typeface="Calibri"/>
              </a:rPr>
              <a:t>. Available at: </a:t>
            </a:r>
            <a:r>
              <a:rPr lang="en-GB" sz="14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2"/>
              </a:rPr>
              <a:t>https://www.medicalnewstoday.com/articles/232363</a:t>
            </a:r>
            <a:r>
              <a:rPr lang="en-GB" sz="1400" dirty="0">
                <a:latin typeface="Calibri"/>
                <a:ea typeface="Calibri"/>
                <a:cs typeface="Calibri"/>
              </a:rPr>
              <a:t> </a:t>
            </a:r>
            <a:r>
              <a:rPr lang="en-GB" sz="1400">
                <a:latin typeface="Calibri"/>
                <a:ea typeface="Calibri"/>
                <a:cs typeface="Calibri"/>
              </a:rPr>
              <a:t>(Accessed: 21 February 2026).</a:t>
            </a:r>
            <a:endParaRPr lang="en-GB" sz="14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r>
              <a:rPr lang="en-GB" sz="1400">
                <a:latin typeface="Calibri"/>
                <a:ea typeface="Calibri"/>
                <a:cs typeface="Calibri"/>
              </a:rPr>
              <a:t>Meyer, I.H., Flores, A.R., Herman, J.L., Rankin, S., Keisling, M. and Anafi, M. (2017) ‘Incarceration rates and traits of transgender people in the United States’, </a:t>
            </a:r>
            <a:r>
              <a:rPr lang="en-GB" sz="1400" i="1">
                <a:latin typeface="Calibri"/>
                <a:ea typeface="Calibri"/>
                <a:cs typeface="Calibri"/>
              </a:rPr>
              <a:t>American Journal of Public Health</a:t>
            </a:r>
            <a:r>
              <a:rPr lang="en-GB" sz="1400">
                <a:latin typeface="Calibri"/>
                <a:ea typeface="Calibri"/>
                <a:cs typeface="Calibri"/>
              </a:rPr>
              <a:t>, 107(2). Available at: </a:t>
            </a:r>
            <a:r>
              <a:rPr lang="en-GB" sz="14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3"/>
              </a:rPr>
              <a:t>https://ajph.aphapublications.org/doi/10.2105/AJPH.2016.303406</a:t>
            </a:r>
            <a:r>
              <a:rPr lang="en-GB" sz="1400" dirty="0">
                <a:latin typeface="Calibri"/>
                <a:ea typeface="Calibri"/>
                <a:cs typeface="Calibri"/>
              </a:rPr>
              <a:t> </a:t>
            </a:r>
            <a:r>
              <a:rPr lang="en-GB" sz="1400">
                <a:latin typeface="Calibri"/>
                <a:ea typeface="Calibri"/>
                <a:cs typeface="Calibri"/>
              </a:rPr>
              <a:t>(Accessed: 26 February 2026).</a:t>
            </a:r>
            <a:endParaRPr lang="en-GB" sz="14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r>
              <a:rPr lang="en-GB" sz="1400" dirty="0">
                <a:latin typeface="Calibri"/>
                <a:ea typeface="Calibri"/>
                <a:cs typeface="Calibri"/>
              </a:rPr>
              <a:t>Reisner, S.L., White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Hughto</a:t>
            </a:r>
            <a:r>
              <a:rPr lang="en-GB" sz="1400" dirty="0">
                <a:latin typeface="Calibri"/>
                <a:ea typeface="Calibri"/>
                <a:cs typeface="Calibri"/>
              </a:rPr>
              <a:t>, J.M.,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Gamarel</a:t>
            </a:r>
            <a:r>
              <a:rPr lang="en-GB" sz="1400" dirty="0">
                <a:latin typeface="Calibri"/>
                <a:ea typeface="Calibri"/>
                <a:cs typeface="Calibri"/>
              </a:rPr>
              <a:t>, K.E.,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Keuroghlian</a:t>
            </a:r>
            <a:r>
              <a:rPr lang="en-GB" sz="1400" dirty="0">
                <a:latin typeface="Calibri"/>
                <a:ea typeface="Calibri"/>
                <a:cs typeface="Calibri"/>
              </a:rPr>
              <a:t>, A.S.,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Mizock</a:t>
            </a:r>
            <a:r>
              <a:rPr lang="en-GB" sz="1400" dirty="0">
                <a:latin typeface="Calibri"/>
                <a:ea typeface="Calibri"/>
                <a:cs typeface="Calibri"/>
              </a:rPr>
              <a:t>, L.,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Pachankis</a:t>
            </a:r>
            <a:r>
              <a:rPr lang="en-GB" sz="1400" dirty="0">
                <a:latin typeface="Calibri"/>
                <a:ea typeface="Calibri"/>
                <a:cs typeface="Calibri"/>
              </a:rPr>
              <a:t>, J.E. and </a:t>
            </a:r>
            <a:r>
              <a:rPr lang="en-GB" sz="1400" dirty="0" err="1">
                <a:latin typeface="Calibri"/>
                <a:ea typeface="Calibri"/>
                <a:cs typeface="Calibri"/>
              </a:rPr>
              <a:t>Safren</a:t>
            </a:r>
            <a:r>
              <a:rPr lang="en-GB" sz="1400" dirty="0">
                <a:latin typeface="Calibri"/>
                <a:ea typeface="Calibri"/>
                <a:cs typeface="Calibri"/>
              </a:rPr>
              <a:t>, S.A. (2014) ‘Discriminatory experiences associated with posttraumatic stress disorder symptoms among transgender adults’, </a:t>
            </a:r>
            <a:r>
              <a:rPr lang="en-GB" sz="1400" i="1" dirty="0">
                <a:latin typeface="Calibri"/>
                <a:ea typeface="Calibri"/>
                <a:cs typeface="Calibri"/>
              </a:rPr>
              <a:t>Journal of </a:t>
            </a:r>
            <a:r>
              <a:rPr lang="en-GB" sz="1400" i="1" dirty="0" err="1">
                <a:latin typeface="Calibri"/>
                <a:ea typeface="Calibri"/>
                <a:cs typeface="Calibri"/>
              </a:rPr>
              <a:t>Counseling</a:t>
            </a:r>
            <a:r>
              <a:rPr lang="en-GB" sz="1400" i="1" dirty="0">
                <a:latin typeface="Calibri"/>
                <a:ea typeface="Calibri"/>
                <a:cs typeface="Calibri"/>
              </a:rPr>
              <a:t> Psychology</a:t>
            </a:r>
            <a:r>
              <a:rPr lang="en-GB" sz="1400" dirty="0">
                <a:latin typeface="Calibri"/>
                <a:ea typeface="Calibri"/>
                <a:cs typeface="Calibri"/>
              </a:rPr>
              <a:t>, 61(3), pp. 394–404. Available at: </a:t>
            </a:r>
            <a:r>
              <a:rPr lang="en-GB" sz="14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4"/>
              </a:rPr>
              <a:t>https://doi.org/10.1037/cou0000074</a:t>
            </a:r>
            <a:r>
              <a:rPr lang="en-GB" sz="1400" dirty="0">
                <a:latin typeface="Calibri"/>
                <a:ea typeface="Calibri"/>
                <a:cs typeface="Calibri"/>
              </a:rPr>
              <a:t> (Accessed: 22 February 2026).</a:t>
            </a:r>
            <a:endParaRPr lang="en-GB" sz="14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r>
              <a:rPr lang="en-GB" sz="1400" dirty="0">
                <a:latin typeface="Calibri"/>
                <a:ea typeface="Calibri"/>
                <a:cs typeface="Calibri"/>
              </a:rPr>
              <a:t>Sequeira, G.M. and Dayton, K. (2019) ‘Transgender and gender-diverse youth’, </a:t>
            </a:r>
            <a:r>
              <a:rPr lang="en-GB" sz="1400" i="1" dirty="0">
                <a:latin typeface="Calibri"/>
                <a:ea typeface="Calibri"/>
                <a:cs typeface="Calibri"/>
              </a:rPr>
              <a:t>JAMA </a:t>
            </a:r>
            <a:r>
              <a:rPr lang="en-GB" sz="1400" i="1" dirty="0" err="1">
                <a:latin typeface="Calibri"/>
                <a:ea typeface="Calibri"/>
                <a:cs typeface="Calibri"/>
              </a:rPr>
              <a:t>Pediatrics</a:t>
            </a:r>
            <a:r>
              <a:rPr lang="en-GB" sz="1400" dirty="0">
                <a:latin typeface="Calibri"/>
                <a:ea typeface="Calibri"/>
                <a:cs typeface="Calibri"/>
              </a:rPr>
              <a:t>. Available at: </a:t>
            </a:r>
            <a:r>
              <a:rPr lang="en-GB" sz="14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5"/>
              </a:rPr>
              <a:t>https://jamanetwork.com/journals/jamapediatrics/fullarticle/2780234</a:t>
            </a:r>
            <a:r>
              <a:rPr lang="en-GB" sz="1400" dirty="0">
                <a:latin typeface="Calibri"/>
                <a:ea typeface="Calibri"/>
                <a:cs typeface="Calibri"/>
              </a:rPr>
              <a:t> (Accessed: 24 February 2026).</a:t>
            </a:r>
            <a:endParaRPr lang="en-GB" sz="14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r>
              <a:rPr lang="en-GB" sz="1400" dirty="0">
                <a:latin typeface="Calibri"/>
                <a:ea typeface="Calibri"/>
                <a:cs typeface="Calibri"/>
              </a:rPr>
              <a:t>Sumner, J. and Sexton, L. (2016) ‘Same Difference: The “Dilemma of Difference” and the incarceration of transgender prisoners’, </a:t>
            </a:r>
            <a:r>
              <a:rPr lang="en-GB" sz="1400" i="1" dirty="0">
                <a:latin typeface="Calibri"/>
                <a:ea typeface="Calibri"/>
                <a:cs typeface="Calibri"/>
              </a:rPr>
              <a:t>Law &amp; Social Inquiry</a:t>
            </a:r>
            <a:r>
              <a:rPr lang="en-GB" sz="1400" dirty="0">
                <a:latin typeface="Calibri"/>
                <a:ea typeface="Calibri"/>
                <a:cs typeface="Calibri"/>
              </a:rPr>
              <a:t>, 41(3), pp. 616–642. Available at: </a:t>
            </a:r>
            <a:r>
              <a:rPr lang="en-GB" sz="14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6"/>
              </a:rPr>
              <a:t>https://doi.org/10.1111/lsi.12193</a:t>
            </a:r>
            <a:r>
              <a:rPr lang="en-GB" sz="1400" dirty="0">
                <a:latin typeface="Calibri"/>
                <a:ea typeface="Calibri"/>
                <a:cs typeface="Calibri"/>
              </a:rPr>
              <a:t> (Accessed: 27 February 2026).</a:t>
            </a:r>
            <a:endParaRPr lang="en-GB" sz="14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r>
              <a:rPr lang="en-GB" sz="1400" dirty="0">
                <a:latin typeface="Calibri"/>
                <a:ea typeface="Calibri"/>
                <a:cs typeface="Calibri"/>
              </a:rPr>
              <a:t>Van Hout, M.C. (2021) ‘The double punishment of transgender prisoners: A human rights based commentary on placement and conditions of detention’, </a:t>
            </a:r>
            <a:r>
              <a:rPr lang="en-GB" sz="1400" i="1" dirty="0">
                <a:latin typeface="Calibri"/>
                <a:ea typeface="Calibri"/>
                <a:cs typeface="Calibri"/>
              </a:rPr>
              <a:t>International Journal of Prisoner Health</a:t>
            </a:r>
            <a:r>
              <a:rPr lang="en-GB" sz="1400" dirty="0">
                <a:latin typeface="Calibri"/>
                <a:ea typeface="Calibri"/>
                <a:cs typeface="Calibri"/>
              </a:rPr>
              <a:t>. Available at: </a:t>
            </a:r>
            <a:r>
              <a:rPr lang="en-GB" sz="14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7"/>
              </a:rPr>
              <a:t>https://researchonline.ljmu.ac.uk/id/eprint/14302/</a:t>
            </a:r>
            <a:r>
              <a:rPr lang="en-GB" sz="1400" dirty="0">
                <a:latin typeface="Calibri"/>
                <a:ea typeface="Calibri"/>
                <a:cs typeface="Calibri"/>
              </a:rPr>
              <a:t> (Accessed: 23 February 2026).</a:t>
            </a:r>
            <a:endParaRPr lang="en-GB" sz="14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buClr>
                <a:srgbClr val="EB3D9F"/>
              </a:buClr>
            </a:pPr>
            <a:r>
              <a:rPr lang="en-GB" sz="1400">
                <a:latin typeface="Calibri"/>
                <a:ea typeface="Calibri"/>
                <a:cs typeface="Calibri"/>
              </a:rPr>
              <a:t>World Professional Association for Transgender Health (2022) </a:t>
            </a:r>
            <a:r>
              <a:rPr lang="en-GB" sz="1400" i="1">
                <a:latin typeface="Calibri"/>
                <a:ea typeface="Calibri"/>
                <a:cs typeface="Calibri"/>
              </a:rPr>
              <a:t>Standards of Care for the Health of Transgender and Gender Diverse People, Version 8</a:t>
            </a:r>
            <a:r>
              <a:rPr lang="en-GB" sz="1400">
                <a:latin typeface="Calibri"/>
                <a:ea typeface="Calibri"/>
                <a:cs typeface="Calibri"/>
              </a:rPr>
              <a:t>. Available at: </a:t>
            </a:r>
            <a:r>
              <a:rPr lang="en-GB" sz="1400" dirty="0">
                <a:solidFill>
                  <a:srgbClr val="000000"/>
                </a:solidFill>
                <a:latin typeface="Calibri"/>
                <a:ea typeface="Calibri"/>
                <a:cs typeface="Calibri"/>
                <a:hlinkClick r:id="rId8"/>
              </a:rPr>
              <a:t>https://www.wpath.org/publications/soc</a:t>
            </a:r>
            <a:r>
              <a:rPr lang="en-GB" sz="1400">
                <a:latin typeface="Calibri"/>
                <a:ea typeface="Calibri"/>
                <a:cs typeface="Calibri"/>
              </a:rPr>
              <a:t> (Accessed: 28 February 2026).</a:t>
            </a:r>
          </a:p>
        </p:txBody>
      </p:sp>
    </p:spTree>
    <p:extLst>
      <p:ext uri="{BB962C8B-B14F-4D97-AF65-F5344CB8AC3E}">
        <p14:creationId xmlns:p14="http://schemas.microsoft.com/office/powerpoint/2010/main" val="66495452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Facet</vt:lpstr>
      <vt:lpstr>Transgender individuals in the prison system </vt:lpstr>
      <vt:lpstr>Aim of the presentasion </vt:lpstr>
      <vt:lpstr>What does transgender mean?</vt:lpstr>
      <vt:lpstr>Gender identity and biological sex</vt:lpstr>
      <vt:lpstr>Overview of the Prison system</vt:lpstr>
      <vt:lpstr>PowerPoint Presentation</vt:lpstr>
      <vt:lpstr>Housing and placement issues</vt:lpstr>
      <vt:lpstr>What are the effects of this?</vt:lpstr>
      <vt:lpstr>PowerPoint Presentation</vt:lpstr>
      <vt:lpstr>Health care</vt:lpstr>
      <vt:lpstr>Mental health </vt:lpstr>
      <vt:lpstr>How can we tackle these problems?</vt:lpstr>
      <vt:lpstr>Policy reforms and new policies</vt:lpstr>
      <vt:lpstr>Healthcare</vt:lpstr>
      <vt:lpstr>Conclusion</vt:lpstr>
      <vt:lpstr>Research timeline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316</cp:revision>
  <dcterms:created xsi:type="dcterms:W3CDTF">2026-03-03T21:51:58Z</dcterms:created>
  <dcterms:modified xsi:type="dcterms:W3CDTF">2026-03-05T00:35:16Z</dcterms:modified>
</cp:coreProperties>
</file>