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85" r:id="rId25"/>
    <p:sldId id="808" r:id="rId26"/>
    <p:sldId id="809" r:id="rId27"/>
    <p:sldId id="810" r:id="rId28"/>
    <p:sldId id="811" r:id="rId29"/>
    <p:sldId id="812" r:id="rId30"/>
    <p:sldId id="798" r:id="rId31"/>
    <p:sldId id="799" r:id="rId32"/>
    <p:sldId id="813" r:id="rId33"/>
    <p:sldId id="72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6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10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489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8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3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29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65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96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6668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33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18/02/2025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18/02/2025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Brauns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Multiplier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6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Braun’s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</p:spTree>
    <p:extLst>
      <p:ext uri="{BB962C8B-B14F-4D97-AF65-F5344CB8AC3E}">
        <p14:creationId xmlns:p14="http://schemas.microsoft.com/office/powerpoint/2010/main" val="311854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Utilise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630820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8472B-8034-B1E2-7D50-F801A5FF1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2378" y="1844701"/>
            <a:ext cx="7512859" cy="48520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7804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010715-B6F8-86C2-0D85-7576F5A7F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8287" y="1580579"/>
            <a:ext cx="6761222" cy="514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51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558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827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663218" y="1358970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AC1B1FFE-5125-7E03-F83F-25B000316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57872"/>
            <a:ext cx="5594253" cy="2145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-67358" y="222447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18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B85C6B-AF53-42AC-8192-D1CBB10877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397" y="-61784"/>
            <a:ext cx="4207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44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A2ABE01-233F-4208-B3C2-D8D8F5234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856" y="1885975"/>
            <a:ext cx="4391638" cy="38581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D84CD9-070C-4EEB-9D25-2E7B46547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2282" y="1663682"/>
            <a:ext cx="3991532" cy="447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707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7D5885-10D5-6207-5E24-4CA5916699C9}"/>
              </a:ext>
            </a:extLst>
          </p:cNvPr>
          <p:cNvSpPr txBox="1"/>
          <p:nvPr/>
        </p:nvSpPr>
        <p:spPr>
          <a:xfrm>
            <a:off x="8618599" y="4351341"/>
            <a:ext cx="3410055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0535BE-B716-4FD0-8B0C-AA729973F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78" y="1359651"/>
            <a:ext cx="12192000" cy="532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129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790</TotalTime>
  <Words>394</Words>
  <Application>Microsoft Office PowerPoint</Application>
  <PresentationFormat>Widescreen</PresentationFormat>
  <Paragraphs>87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2025-02-19T11:49:24Z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