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notesMasterIdLst>
    <p:notesMasterId r:id="rId13"/>
  </p:notesMasterIdLst>
  <p:sldIdLst>
    <p:sldId id="325" r:id="rId5"/>
    <p:sldId id="316" r:id="rId6"/>
    <p:sldId id="317" r:id="rId7"/>
    <p:sldId id="318" r:id="rId8"/>
    <p:sldId id="320" r:id="rId9"/>
    <p:sldId id="322" r:id="rId10"/>
    <p:sldId id="323" r:id="rId11"/>
    <p:sldId id="32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C9C4F"/>
    <a:srgbClr val="D3D579"/>
    <a:srgbClr val="D4D677"/>
    <a:srgbClr val="B5B56B"/>
    <a:srgbClr val="8D8A16"/>
    <a:srgbClr val="F07D5D"/>
    <a:srgbClr val="EF7857"/>
    <a:srgbClr val="EF7452"/>
    <a:srgbClr val="EC57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6" dt="2026-10-12T00:38:08.709"/>
    <p1510:client id="{2C1FFB98-8E39-B4D2-AD77-FC295C3EF37F}" v="275" dt="2026-10-12T00:26:07.906"/>
    <p1510:client id="{E091AF86-3326-C210-1533-31D1396A15F9}" v="139" dt="2026-10-12T01:09:02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96" autoAdjust="0"/>
    <p:restoredTop sz="94609" autoAdjust="0"/>
  </p:normalViewPr>
  <p:slideViewPr>
    <p:cSldViewPr snapToGrid="0" showGuides="1">
      <p:cViewPr>
        <p:scale>
          <a:sx n="100" d="100"/>
          <a:sy n="100" d="100"/>
        </p:scale>
        <p:origin x="-475" y="-595"/>
      </p:cViewPr>
      <p:guideLst>
        <p:guide orient="horz" pos="2160"/>
        <p:guide pos="3864"/>
      </p:guideLst>
    </p:cSldViewPr>
  </p:slideViewPr>
  <p:outlineViewPr>
    <p:cViewPr>
      <p:scale>
        <a:sx n="33" d="100"/>
        <a:sy n="33" d="100"/>
      </p:scale>
      <p:origin x="0" y="-650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77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ha Saleem (2215440)" userId="S::2215440@student.uwtsd.ac.uk::b35498a2-ea8a-4d99-9184-5bd685adde8f" providerId="AD" clId="Web-{E091AF86-3326-C210-1533-31D1396A15F9}"/>
    <pc:docChg chg="addSld delSld modSld sldOrd">
      <pc:chgData name="Isha Saleem (2215440)" userId="S::2215440@student.uwtsd.ac.uk::b35498a2-ea8a-4d99-9184-5bd685adde8f" providerId="AD" clId="Web-{E091AF86-3326-C210-1533-31D1396A15F9}" dt="2026-10-12T01:09:02.926" v="151"/>
      <pc:docMkLst>
        <pc:docMk/>
      </pc:docMkLst>
      <pc:sldChg chg="del">
        <pc:chgData name="Isha Saleem (2215440)" userId="S::2215440@student.uwtsd.ac.uk::b35498a2-ea8a-4d99-9184-5bd685adde8f" providerId="AD" clId="Web-{E091AF86-3326-C210-1533-31D1396A15F9}" dt="2026-10-12T01:09:02.926" v="151"/>
        <pc:sldMkLst>
          <pc:docMk/>
          <pc:sldMk cId="1880825111" sldId="319"/>
        </pc:sldMkLst>
      </pc:sldChg>
      <pc:sldChg chg="del">
        <pc:chgData name="Isha Saleem (2215440)" userId="S::2215440@student.uwtsd.ac.uk::b35498a2-ea8a-4d99-9184-5bd685adde8f" providerId="AD" clId="Web-{E091AF86-3326-C210-1533-31D1396A15F9}" dt="2026-10-12T01:09:02.833" v="150"/>
        <pc:sldMkLst>
          <pc:docMk/>
          <pc:sldMk cId="521683223" sldId="321"/>
        </pc:sldMkLst>
      </pc:sldChg>
      <pc:sldChg chg="del">
        <pc:chgData name="Isha Saleem (2215440)" userId="S::2215440@student.uwtsd.ac.uk::b35498a2-ea8a-4d99-9184-5bd685adde8f" providerId="AD" clId="Web-{E091AF86-3326-C210-1533-31D1396A15F9}" dt="2026-10-12T01:09:02.817" v="149"/>
        <pc:sldMkLst>
          <pc:docMk/>
          <pc:sldMk cId="2282996375" sldId="324"/>
        </pc:sldMkLst>
      </pc:sldChg>
      <pc:sldChg chg="delSp modSp new mod ord modClrScheme chgLayout">
        <pc:chgData name="Isha Saleem (2215440)" userId="S::2215440@student.uwtsd.ac.uk::b35498a2-ea8a-4d99-9184-5bd685adde8f" providerId="AD" clId="Web-{E091AF86-3326-C210-1533-31D1396A15F9}" dt="2026-10-12T01:01:33.419" v="114" actId="20577"/>
        <pc:sldMkLst>
          <pc:docMk/>
          <pc:sldMk cId="350180879" sldId="325"/>
        </pc:sldMkLst>
        <pc:spChg chg="del mod ord">
          <ac:chgData name="Isha Saleem (2215440)" userId="S::2215440@student.uwtsd.ac.uk::b35498a2-ea8a-4d99-9184-5bd685adde8f" providerId="AD" clId="Web-{E091AF86-3326-C210-1533-31D1396A15F9}" dt="2026-10-12T00:56:44.174" v="68"/>
          <ac:spMkLst>
            <pc:docMk/>
            <pc:sldMk cId="350180879" sldId="325"/>
            <ac:spMk id="2" creationId="{6F5201D6-9729-4EC8-F4C4-03E1A6A4786C}"/>
          </ac:spMkLst>
        </pc:spChg>
        <pc:spChg chg="mod ord">
          <ac:chgData name="Isha Saleem (2215440)" userId="S::2215440@student.uwtsd.ac.uk::b35498a2-ea8a-4d99-9184-5bd685adde8f" providerId="AD" clId="Web-{E091AF86-3326-C210-1533-31D1396A15F9}" dt="2026-10-12T01:01:33.419" v="114" actId="20577"/>
          <ac:spMkLst>
            <pc:docMk/>
            <pc:sldMk cId="350180879" sldId="325"/>
            <ac:spMk id="3" creationId="{B0B70E6E-B3BB-F879-90A0-F3D2C5684E2B}"/>
          </ac:spMkLst>
        </pc:spChg>
        <pc:spChg chg="mod ord">
          <ac:chgData name="Isha Saleem (2215440)" userId="S::2215440@student.uwtsd.ac.uk::b35498a2-ea8a-4d99-9184-5bd685adde8f" providerId="AD" clId="Web-{E091AF86-3326-C210-1533-31D1396A15F9}" dt="2026-10-12T00:48:40.046" v="2"/>
          <ac:spMkLst>
            <pc:docMk/>
            <pc:sldMk cId="350180879" sldId="325"/>
            <ac:spMk id="4" creationId="{ABCA5ED4-4641-C894-0BE9-DAD5782D3095}"/>
          </ac:spMkLst>
        </pc:spChg>
        <pc:spChg chg="mod ord">
          <ac:chgData name="Isha Saleem (2215440)" userId="S::2215440@student.uwtsd.ac.uk::b35498a2-ea8a-4d99-9184-5bd685adde8f" providerId="AD" clId="Web-{E091AF86-3326-C210-1533-31D1396A15F9}" dt="2026-10-12T00:48:40.046" v="2"/>
          <ac:spMkLst>
            <pc:docMk/>
            <pc:sldMk cId="350180879" sldId="325"/>
            <ac:spMk id="5" creationId="{28A8C267-E1FB-6856-7C74-AD68D227BB28}"/>
          </ac:spMkLst>
        </pc:spChg>
      </pc:sldChg>
      <pc:sldChg chg="modSp new">
        <pc:chgData name="Isha Saleem (2215440)" userId="S::2215440@student.uwtsd.ac.uk::b35498a2-ea8a-4d99-9184-5bd685adde8f" providerId="AD" clId="Web-{E091AF86-3326-C210-1533-31D1396A15F9}" dt="2026-10-12T01:05:58.741" v="148" actId="20577"/>
        <pc:sldMkLst>
          <pc:docMk/>
          <pc:sldMk cId="601202487" sldId="326"/>
        </pc:sldMkLst>
        <pc:spChg chg="mod">
          <ac:chgData name="Isha Saleem (2215440)" userId="S::2215440@student.uwtsd.ac.uk::b35498a2-ea8a-4d99-9184-5bd685adde8f" providerId="AD" clId="Web-{E091AF86-3326-C210-1533-31D1396A15F9}" dt="2026-10-12T01:03:53.820" v="140" actId="20577"/>
          <ac:spMkLst>
            <pc:docMk/>
            <pc:sldMk cId="601202487" sldId="326"/>
            <ac:spMk id="2" creationId="{4D54DB25-902F-BD25-DD30-B76EACD612A9}"/>
          </ac:spMkLst>
        </pc:spChg>
        <pc:spChg chg="mod">
          <ac:chgData name="Isha Saleem (2215440)" userId="S::2215440@student.uwtsd.ac.uk::b35498a2-ea8a-4d99-9184-5bd685adde8f" providerId="AD" clId="Web-{E091AF86-3326-C210-1533-31D1396A15F9}" dt="2026-10-12T01:05:58.741" v="148" actId="20577"/>
          <ac:spMkLst>
            <pc:docMk/>
            <pc:sldMk cId="601202487" sldId="326"/>
            <ac:spMk id="3" creationId="{54F22644-D40C-E076-9DD3-BCB73445ED46}"/>
          </ac:spMkLst>
        </pc:spChg>
      </pc:sldChg>
    </pc:docChg>
  </pc:docChgLst>
  <pc:docChgLst>
    <pc:chgData name="Isha Saleem (2215440)" userId="S::2215440@student.uwtsd.ac.uk::b35498a2-ea8a-4d99-9184-5bd685adde8f" providerId="AD" clId="Web-{00000000-0000-0000-0000-000000000000}"/>
    <pc:docChg chg="addSld delSld modSld">
      <pc:chgData name="Isha Saleem (2215440)" userId="S::2215440@student.uwtsd.ac.uk::b35498a2-ea8a-4d99-9184-5bd685adde8f" providerId="AD" clId="Web-{00000000-0000-0000-0000-000000000000}" dt="2026-10-12T00:39:04.995" v="38"/>
      <pc:docMkLst>
        <pc:docMk/>
      </pc:docMkLst>
      <pc:sldChg chg="delSp modSp mod modClrScheme chgLayout">
        <pc:chgData name="Isha Saleem (2215440)" userId="S::2215440@student.uwtsd.ac.uk::b35498a2-ea8a-4d99-9184-5bd685adde8f" providerId="AD" clId="Web-{00000000-0000-0000-0000-000000000000}" dt="2026-10-12T00:36:43.531" v="19"/>
        <pc:sldMkLst>
          <pc:docMk/>
          <pc:sldMk cId="911302440" sldId="316"/>
        </pc:sldMkLst>
        <pc:spChg chg="mod">
          <ac:chgData name="Isha Saleem (2215440)" userId="S::2215440@student.uwtsd.ac.uk::b35498a2-ea8a-4d99-9184-5bd685adde8f" providerId="AD" clId="Web-{00000000-0000-0000-0000-000000000000}" dt="2026-10-12T00:36:43.531" v="19"/>
          <ac:spMkLst>
            <pc:docMk/>
            <pc:sldMk cId="911302440" sldId="316"/>
            <ac:spMk id="2" creationId="{25BF4ACA-35EB-A901-C2F0-556E80233405}"/>
          </ac:spMkLst>
        </pc:spChg>
        <pc:spChg chg="del mod">
          <ac:chgData name="Isha Saleem (2215440)" userId="S::2215440@student.uwtsd.ac.uk::b35498a2-ea8a-4d99-9184-5bd685adde8f" providerId="AD" clId="Web-{00000000-0000-0000-0000-000000000000}" dt="2026-10-12T00:35:13.853" v="14"/>
          <ac:spMkLst>
            <pc:docMk/>
            <pc:sldMk cId="911302440" sldId="316"/>
            <ac:spMk id="3" creationId="{4B72D5DF-ECE3-D57F-1196-682B43580819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6:43.531" v="19"/>
          <ac:spMkLst>
            <pc:docMk/>
            <pc:sldMk cId="911302440" sldId="316"/>
            <ac:spMk id="17" creationId="{6AE79F7A-E46D-89C2-686C-ABBE43D4A020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6:43.531" v="19"/>
          <ac:spMkLst>
            <pc:docMk/>
            <pc:sldMk cId="911302440" sldId="316"/>
            <ac:spMk id="18" creationId="{29A7EA62-2515-28BE-35B0-A3B3C07D9DCB}"/>
          </ac:spMkLst>
        </pc:spChg>
        <pc:picChg chg="mod ord">
          <ac:chgData name="Isha Saleem (2215440)" userId="S::2215440@student.uwtsd.ac.uk::b35498a2-ea8a-4d99-9184-5bd685adde8f" providerId="AD" clId="Web-{00000000-0000-0000-0000-000000000000}" dt="2026-10-12T00:36:43.531" v="19"/>
          <ac:picMkLst>
            <pc:docMk/>
            <pc:sldMk cId="911302440" sldId="316"/>
            <ac:picMk id="4" creationId="{28EAFA46-AC77-5BAE-55BF-483A76B6AD8B}"/>
          </ac:picMkLst>
        </pc:picChg>
      </pc:sldChg>
      <pc:sldChg chg="addSp delSp modSp mod modClrScheme chgLayout">
        <pc:chgData name="Isha Saleem (2215440)" userId="S::2215440@student.uwtsd.ac.uk::b35498a2-ea8a-4d99-9184-5bd685adde8f" providerId="AD" clId="Web-{00000000-0000-0000-0000-000000000000}" dt="2026-10-12T00:37:44.333" v="32" actId="20577"/>
        <pc:sldMkLst>
          <pc:docMk/>
          <pc:sldMk cId="3177203502" sldId="317"/>
        </pc:sldMkLst>
        <pc:spChg chg="mod ord">
          <ac:chgData name="Isha Saleem (2215440)" userId="S::2215440@student.uwtsd.ac.uk::b35498a2-ea8a-4d99-9184-5bd685adde8f" providerId="AD" clId="Web-{00000000-0000-0000-0000-000000000000}" dt="2026-10-12T00:37:30.847" v="26"/>
          <ac:spMkLst>
            <pc:docMk/>
            <pc:sldMk cId="3177203502" sldId="317"/>
            <ac:spMk id="2" creationId="{36ACCAF5-2778-704D-5F96-9971FE68F15B}"/>
          </ac:spMkLst>
        </pc:spChg>
        <pc:spChg chg="add del mod ord">
          <ac:chgData name="Isha Saleem (2215440)" userId="S::2215440@student.uwtsd.ac.uk::b35498a2-ea8a-4d99-9184-5bd685adde8f" providerId="AD" clId="Web-{00000000-0000-0000-0000-000000000000}" dt="2026-10-12T00:37:30.847" v="26"/>
          <ac:spMkLst>
            <pc:docMk/>
            <pc:sldMk cId="3177203502" sldId="317"/>
            <ac:spMk id="3" creationId="{5A68E6C8-7261-5117-4126-2ACF8F9D9534}"/>
          </ac:spMkLst>
        </pc:spChg>
        <pc:spChg chg="mod ord">
          <ac:chgData name="Isha Saleem (2215440)" userId="S::2215440@student.uwtsd.ac.uk::b35498a2-ea8a-4d99-9184-5bd685adde8f" providerId="AD" clId="Web-{00000000-0000-0000-0000-000000000000}" dt="2026-10-12T00:37:44.333" v="32" actId="20577"/>
          <ac:spMkLst>
            <pc:docMk/>
            <pc:sldMk cId="3177203502" sldId="317"/>
            <ac:spMk id="4" creationId="{E7506B8F-E2F3-10FC-12D0-BC59DFB7CF19}"/>
          </ac:spMkLst>
        </pc:spChg>
        <pc:spChg chg="mod ord">
          <ac:chgData name="Isha Saleem (2215440)" userId="S::2215440@student.uwtsd.ac.uk::b35498a2-ea8a-4d99-9184-5bd685adde8f" providerId="AD" clId="Web-{00000000-0000-0000-0000-000000000000}" dt="2026-10-12T00:37:30.847" v="26"/>
          <ac:spMkLst>
            <pc:docMk/>
            <pc:sldMk cId="3177203502" sldId="317"/>
            <ac:spMk id="5" creationId="{3540E23A-EFF5-5508-5D9B-7EBCC9EB02D6}"/>
          </ac:spMkLst>
        </pc:spChg>
        <pc:spChg chg="add del mod">
          <ac:chgData name="Isha Saleem (2215440)" userId="S::2215440@student.uwtsd.ac.uk::b35498a2-ea8a-4d99-9184-5bd685adde8f" providerId="AD" clId="Web-{00000000-0000-0000-0000-000000000000}" dt="2026-10-12T00:37:18.987" v="21"/>
          <ac:spMkLst>
            <pc:docMk/>
            <pc:sldMk cId="3177203502" sldId="317"/>
            <ac:spMk id="11" creationId="{B90A5E68-5F6D-70E2-22F2-DD11BD7A7832}"/>
          </ac:spMkLst>
        </pc:spChg>
        <pc:spChg chg="add del mod">
          <ac:chgData name="Isha Saleem (2215440)" userId="S::2215440@student.uwtsd.ac.uk::b35498a2-ea8a-4d99-9184-5bd685adde8f" providerId="AD" clId="Web-{00000000-0000-0000-0000-000000000000}" dt="2026-10-12T00:37:22.050" v="23"/>
          <ac:spMkLst>
            <pc:docMk/>
            <pc:sldMk cId="3177203502" sldId="317"/>
            <ac:spMk id="13" creationId="{5A68E6C8-7261-5117-4126-2ACF8F9D9534}"/>
          </ac:spMkLst>
        </pc:spChg>
        <pc:spChg chg="add del mod">
          <ac:chgData name="Isha Saleem (2215440)" userId="S::2215440@student.uwtsd.ac.uk::b35498a2-ea8a-4d99-9184-5bd685adde8f" providerId="AD" clId="Web-{00000000-0000-0000-0000-000000000000}" dt="2026-10-12T00:37:30.847" v="25"/>
          <ac:spMkLst>
            <pc:docMk/>
            <pc:sldMk cId="3177203502" sldId="317"/>
            <ac:spMk id="15" creationId="{178AD3D0-469E-C71C-DDA4-87DAE3E8277D}"/>
          </ac:spMkLst>
        </pc:spChg>
        <pc:spChg chg="add mod">
          <ac:chgData name="Isha Saleem (2215440)" userId="S::2215440@student.uwtsd.ac.uk::b35498a2-ea8a-4d99-9184-5bd685adde8f" providerId="AD" clId="Web-{00000000-0000-0000-0000-000000000000}" dt="2026-10-12T00:37:30.847" v="26"/>
          <ac:spMkLst>
            <pc:docMk/>
            <pc:sldMk cId="3177203502" sldId="317"/>
            <ac:spMk id="18" creationId="{5A68E6C8-7261-5117-4126-2ACF8F9D9534}"/>
          </ac:spMkLst>
        </pc:spChg>
        <pc:graphicFrameChg chg="add del mod">
          <ac:chgData name="Isha Saleem (2215440)" userId="S::2215440@student.uwtsd.ac.uk::b35498a2-ea8a-4d99-9184-5bd685adde8f" providerId="AD" clId="Web-{00000000-0000-0000-0000-000000000000}" dt="2026-10-12T00:37:18.987" v="21"/>
          <ac:graphicFrameMkLst>
            <pc:docMk/>
            <pc:sldMk cId="3177203502" sldId="317"/>
            <ac:graphicFrameMk id="7" creationId="{71A2DE0F-431A-0651-2846-C01C59C84F45}"/>
          </ac:graphicFrameMkLst>
        </pc:graphicFrameChg>
        <pc:graphicFrameChg chg="add del mod">
          <ac:chgData name="Isha Saleem (2215440)" userId="S::2215440@student.uwtsd.ac.uk::b35498a2-ea8a-4d99-9184-5bd685adde8f" providerId="AD" clId="Web-{00000000-0000-0000-0000-000000000000}" dt="2026-10-12T00:37:30.847" v="25"/>
          <ac:graphicFrameMkLst>
            <pc:docMk/>
            <pc:sldMk cId="3177203502" sldId="317"/>
            <ac:graphicFrameMk id="16" creationId="{B7448550-88FB-E954-9966-65CC444751B9}"/>
          </ac:graphicFrameMkLst>
        </pc:graphicFrameChg>
      </pc:sldChg>
      <pc:sldChg chg="addSp delSp modSp">
        <pc:chgData name="Isha Saleem (2215440)" userId="S::2215440@student.uwtsd.ac.uk::b35498a2-ea8a-4d99-9184-5bd685adde8f" providerId="AD" clId="Web-{00000000-0000-0000-0000-000000000000}" dt="2026-10-12T00:38:08.709" v="34" actId="20577"/>
        <pc:sldMkLst>
          <pc:docMk/>
          <pc:sldMk cId="781164018" sldId="318"/>
        </pc:sldMkLst>
        <pc:spChg chg="mod">
          <ac:chgData name="Isha Saleem (2215440)" userId="S::2215440@student.uwtsd.ac.uk::b35498a2-ea8a-4d99-9184-5bd685adde8f" providerId="AD" clId="Web-{00000000-0000-0000-0000-000000000000}" dt="2026-10-12T00:37:50.911" v="33"/>
          <ac:spMkLst>
            <pc:docMk/>
            <pc:sldMk cId="781164018" sldId="318"/>
            <ac:spMk id="2" creationId="{E2D19F89-A418-D726-FBF3-12918711EB72}"/>
          </ac:spMkLst>
        </pc:spChg>
        <pc:spChg chg="del">
          <ac:chgData name="Isha Saleem (2215440)" userId="S::2215440@student.uwtsd.ac.uk::b35498a2-ea8a-4d99-9184-5bd685adde8f" providerId="AD" clId="Web-{00000000-0000-0000-0000-000000000000}" dt="2026-10-12T00:37:50.911" v="33"/>
          <ac:spMkLst>
            <pc:docMk/>
            <pc:sldMk cId="781164018" sldId="318"/>
            <ac:spMk id="3" creationId="{E44C83DE-6319-1617-C482-CC880377CDB9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8:08.709" v="34" actId="20577"/>
          <ac:spMkLst>
            <pc:docMk/>
            <pc:sldMk cId="781164018" sldId="318"/>
            <ac:spMk id="4" creationId="{D71C9933-16D0-62B9-87DD-76EDDF72CE10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7:50.911" v="33"/>
          <ac:spMkLst>
            <pc:docMk/>
            <pc:sldMk cId="781164018" sldId="318"/>
            <ac:spMk id="5" creationId="{37164B4A-15CA-0CCB-2D16-F3DB9657EAC5}"/>
          </ac:spMkLst>
        </pc:spChg>
        <pc:graphicFrameChg chg="add">
          <ac:chgData name="Isha Saleem (2215440)" userId="S::2215440@student.uwtsd.ac.uk::b35498a2-ea8a-4d99-9184-5bd685adde8f" providerId="AD" clId="Web-{00000000-0000-0000-0000-000000000000}" dt="2026-10-12T00:37:50.911" v="33"/>
          <ac:graphicFrameMkLst>
            <pc:docMk/>
            <pc:sldMk cId="781164018" sldId="318"/>
            <ac:graphicFrameMk id="7" creationId="{211682CC-8CEB-57C4-5AD6-C5E4938098CB}"/>
          </ac:graphicFrameMkLst>
        </pc:graphicFrameChg>
      </pc:sldChg>
      <pc:sldChg chg="addSp delSp modSp">
        <pc:chgData name="Isha Saleem (2215440)" userId="S::2215440@student.uwtsd.ac.uk::b35498a2-ea8a-4d99-9184-5bd685adde8f" providerId="AD" clId="Web-{00000000-0000-0000-0000-000000000000}" dt="2026-10-12T00:38:17.507" v="35"/>
        <pc:sldMkLst>
          <pc:docMk/>
          <pc:sldMk cId="1539272915" sldId="320"/>
        </pc:sldMkLst>
        <pc:spChg chg="mod">
          <ac:chgData name="Isha Saleem (2215440)" userId="S::2215440@student.uwtsd.ac.uk::b35498a2-ea8a-4d99-9184-5bd685adde8f" providerId="AD" clId="Web-{00000000-0000-0000-0000-000000000000}" dt="2026-10-12T00:38:17.507" v="35"/>
          <ac:spMkLst>
            <pc:docMk/>
            <pc:sldMk cId="1539272915" sldId="320"/>
            <ac:spMk id="2" creationId="{B47641FA-26B8-08E0-5294-8B0B7847C87F}"/>
          </ac:spMkLst>
        </pc:spChg>
        <pc:spChg chg="del">
          <ac:chgData name="Isha Saleem (2215440)" userId="S::2215440@student.uwtsd.ac.uk::b35498a2-ea8a-4d99-9184-5bd685adde8f" providerId="AD" clId="Web-{00000000-0000-0000-0000-000000000000}" dt="2026-10-12T00:38:17.507" v="35"/>
          <ac:spMkLst>
            <pc:docMk/>
            <pc:sldMk cId="1539272915" sldId="320"/>
            <ac:spMk id="3" creationId="{F3B9B0A0-A20B-97E0-3075-9064455DCEF6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8:17.507" v="35"/>
          <ac:spMkLst>
            <pc:docMk/>
            <pc:sldMk cId="1539272915" sldId="320"/>
            <ac:spMk id="4" creationId="{2CAD7691-FA11-7687-8769-D7274D5748D8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8:17.507" v="35"/>
          <ac:spMkLst>
            <pc:docMk/>
            <pc:sldMk cId="1539272915" sldId="320"/>
            <ac:spMk id="5" creationId="{32EF36D7-DFAD-B74D-AF37-91FEFA9E5B8E}"/>
          </ac:spMkLst>
        </pc:spChg>
        <pc:graphicFrameChg chg="add">
          <ac:chgData name="Isha Saleem (2215440)" userId="S::2215440@student.uwtsd.ac.uk::b35498a2-ea8a-4d99-9184-5bd685adde8f" providerId="AD" clId="Web-{00000000-0000-0000-0000-000000000000}" dt="2026-10-12T00:38:17.507" v="35"/>
          <ac:graphicFrameMkLst>
            <pc:docMk/>
            <pc:sldMk cId="1539272915" sldId="320"/>
            <ac:graphicFrameMk id="7" creationId="{EC8898E1-B5BE-51E6-CD74-A3FE7CB007EB}"/>
          </ac:graphicFrameMkLst>
        </pc:graphicFrameChg>
      </pc:sldChg>
      <pc:sldChg chg="addSp delSp modSp mod modClrScheme chgLayout">
        <pc:chgData name="Isha Saleem (2215440)" userId="S::2215440@student.uwtsd.ac.uk::b35498a2-ea8a-4d99-9184-5bd685adde8f" providerId="AD" clId="Web-{00000000-0000-0000-0000-000000000000}" dt="2026-10-12T00:39:04.995" v="38"/>
        <pc:sldMkLst>
          <pc:docMk/>
          <pc:sldMk cId="3337312" sldId="322"/>
        </pc:sldMkLst>
        <pc:spChg chg="mod">
          <ac:chgData name="Isha Saleem (2215440)" userId="S::2215440@student.uwtsd.ac.uk::b35498a2-ea8a-4d99-9184-5bd685adde8f" providerId="AD" clId="Web-{00000000-0000-0000-0000-000000000000}" dt="2026-10-12T00:39:04.995" v="38"/>
          <ac:spMkLst>
            <pc:docMk/>
            <pc:sldMk cId="3337312" sldId="322"/>
            <ac:spMk id="2" creationId="{E287B151-3DE5-A9FA-088B-713FFA451423}"/>
          </ac:spMkLst>
        </pc:spChg>
        <pc:spChg chg="add del">
          <ac:chgData name="Isha Saleem (2215440)" userId="S::2215440@student.uwtsd.ac.uk::b35498a2-ea8a-4d99-9184-5bd685adde8f" providerId="AD" clId="Web-{00000000-0000-0000-0000-000000000000}" dt="2026-10-12T00:39:04.995" v="38"/>
          <ac:spMkLst>
            <pc:docMk/>
            <pc:sldMk cId="3337312" sldId="322"/>
            <ac:spMk id="3" creationId="{C69F3C44-5B21-5D73-A1D7-D999009014EA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9:04.995" v="38"/>
          <ac:spMkLst>
            <pc:docMk/>
            <pc:sldMk cId="3337312" sldId="322"/>
            <ac:spMk id="4" creationId="{CAEDE5D7-6A86-D589-F930-7492ED9A4649}"/>
          </ac:spMkLst>
        </pc:spChg>
        <pc:spChg chg="mod">
          <ac:chgData name="Isha Saleem (2215440)" userId="S::2215440@student.uwtsd.ac.uk::b35498a2-ea8a-4d99-9184-5bd685adde8f" providerId="AD" clId="Web-{00000000-0000-0000-0000-000000000000}" dt="2026-10-12T00:39:04.995" v="38"/>
          <ac:spMkLst>
            <pc:docMk/>
            <pc:sldMk cId="3337312" sldId="322"/>
            <ac:spMk id="5" creationId="{F9E64D64-EF24-3EA4-3558-31721EE00ED4}"/>
          </ac:spMkLst>
        </pc:spChg>
        <pc:spChg chg="add mod">
          <ac:chgData name="Isha Saleem (2215440)" userId="S::2215440@student.uwtsd.ac.uk::b35498a2-ea8a-4d99-9184-5bd685adde8f" providerId="AD" clId="Web-{00000000-0000-0000-0000-000000000000}" dt="2026-10-12T00:39:04.995" v="38"/>
          <ac:spMkLst>
            <pc:docMk/>
            <pc:sldMk cId="3337312" sldId="322"/>
            <ac:spMk id="10" creationId="{C69F3C44-5B21-5D73-A1D7-D999009014EA}"/>
          </ac:spMkLst>
        </pc:spChg>
        <pc:graphicFrameChg chg="add del">
          <ac:chgData name="Isha Saleem (2215440)" userId="S::2215440@student.uwtsd.ac.uk::b35498a2-ea8a-4d99-9184-5bd685adde8f" providerId="AD" clId="Web-{00000000-0000-0000-0000-000000000000}" dt="2026-10-12T00:39:04.979" v="37"/>
          <ac:graphicFrameMkLst>
            <pc:docMk/>
            <pc:sldMk cId="3337312" sldId="322"/>
            <ac:graphicFrameMk id="7" creationId="{271D4A74-B70B-DCCB-2899-3225816EC44C}"/>
          </ac:graphicFrameMkLst>
        </pc:graphicFrameChg>
        <pc:picChg chg="add">
          <ac:chgData name="Isha Saleem (2215440)" userId="S::2215440@student.uwtsd.ac.uk::b35498a2-ea8a-4d99-9184-5bd685adde8f" providerId="AD" clId="Web-{00000000-0000-0000-0000-000000000000}" dt="2026-10-12T00:39:04.995" v="38"/>
          <ac:picMkLst>
            <pc:docMk/>
            <pc:sldMk cId="3337312" sldId="322"/>
            <ac:picMk id="9" creationId="{9FB7BCFB-933A-6CC9-D768-30F27798AF7E}"/>
          </ac:picMkLst>
        </pc:picChg>
      </pc:sldChg>
      <pc:sldChg chg="new del">
        <pc:chgData name="Isha Saleem (2215440)" userId="S::2215440@student.uwtsd.ac.uk::b35498a2-ea8a-4d99-9184-5bd685adde8f" providerId="AD" clId="Web-{00000000-0000-0000-0000-000000000000}" dt="2026-10-12T00:36:26.718" v="16"/>
        <pc:sldMkLst>
          <pc:docMk/>
          <pc:sldMk cId="21206804" sldId="325"/>
        </pc:sldMkLst>
      </pc:sldChg>
    </pc:docChg>
  </pc:docChgLst>
  <pc:docChgLst>
    <pc:chgData name="Isha Saleem (2215440)" userId="S::2215440@student.uwtsd.ac.uk::b35498a2-ea8a-4d99-9184-5bd685adde8f" providerId="AD" clId="Web-{2C1FFB98-8E39-B4D2-AD77-FC295C3EF37F}"/>
    <pc:docChg chg="addSld delSld modSld">
      <pc:chgData name="Isha Saleem (2215440)" userId="S::2215440@student.uwtsd.ac.uk::b35498a2-ea8a-4d99-9184-5bd685adde8f" providerId="AD" clId="Web-{2C1FFB98-8E39-B4D2-AD77-FC295C3EF37F}" dt="2026-10-12T00:26:07.906" v="285" actId="20577"/>
      <pc:docMkLst>
        <pc:docMk/>
      </pc:docMkLst>
      <pc:sldChg chg="addSp delSp modSp">
        <pc:chgData name="Isha Saleem (2215440)" userId="S::2215440@student.uwtsd.ac.uk::b35498a2-ea8a-4d99-9184-5bd685adde8f" providerId="AD" clId="Web-{2C1FFB98-8E39-B4D2-AD77-FC295C3EF37F}" dt="2026-10-11T23:59:29.765" v="209"/>
        <pc:sldMkLst>
          <pc:docMk/>
          <pc:sldMk cId="911302440" sldId="316"/>
        </pc:sldMkLst>
        <pc:spChg chg="mod">
          <ac:chgData name="Isha Saleem (2215440)" userId="S::2215440@student.uwtsd.ac.uk::b35498a2-ea8a-4d99-9184-5bd685adde8f" providerId="AD" clId="Web-{2C1FFB98-8E39-B4D2-AD77-FC295C3EF37F}" dt="2026-10-11T23:29:58.978" v="66" actId="20577"/>
          <ac:spMkLst>
            <pc:docMk/>
            <pc:sldMk cId="911302440" sldId="316"/>
            <ac:spMk id="2" creationId="{25BF4ACA-35EB-A901-C2F0-556E80233405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3:22.100" v="144" actId="20577"/>
          <ac:spMkLst>
            <pc:docMk/>
            <pc:sldMk cId="911302440" sldId="316"/>
            <ac:spMk id="3" creationId="{4B72D5DF-ECE3-D57F-1196-682B43580819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2:55:19.696" v="14" actId="20577"/>
          <ac:spMkLst>
            <pc:docMk/>
            <pc:sldMk cId="911302440" sldId="316"/>
            <ac:spMk id="17" creationId="{6AE79F7A-E46D-89C2-686C-ABBE43D4A020}"/>
          </ac:spMkLst>
        </pc:spChg>
        <pc:picChg chg="add del mod">
          <ac:chgData name="Isha Saleem (2215440)" userId="S::2215440@student.uwtsd.ac.uk::b35498a2-ea8a-4d99-9184-5bd685adde8f" providerId="AD" clId="Web-{2C1FFB98-8E39-B4D2-AD77-FC295C3EF37F}" dt="2026-10-11T23:59:29.765" v="209"/>
          <ac:picMkLst>
            <pc:docMk/>
            <pc:sldMk cId="911302440" sldId="316"/>
            <ac:picMk id="4" creationId="{28EAFA46-AC77-5BAE-55BF-483A76B6AD8B}"/>
          </ac:picMkLst>
        </pc:picChg>
      </pc:sldChg>
      <pc:sldChg chg="modSp new">
        <pc:chgData name="Isha Saleem (2215440)" userId="S::2215440@student.uwtsd.ac.uk::b35498a2-ea8a-4d99-9184-5bd685adde8f" providerId="AD" clId="Web-{2C1FFB98-8E39-B4D2-AD77-FC295C3EF37F}" dt="2026-10-11T23:32:16.467" v="79" actId="20577"/>
        <pc:sldMkLst>
          <pc:docMk/>
          <pc:sldMk cId="3177203502" sldId="317"/>
        </pc:sldMkLst>
        <pc:spChg chg="mod">
          <ac:chgData name="Isha Saleem (2215440)" userId="S::2215440@student.uwtsd.ac.uk::b35498a2-ea8a-4d99-9184-5bd685adde8f" providerId="AD" clId="Web-{2C1FFB98-8E39-B4D2-AD77-FC295C3EF37F}" dt="2026-10-11T23:30:56.230" v="69" actId="20577"/>
          <ac:spMkLst>
            <pc:docMk/>
            <pc:sldMk cId="3177203502" sldId="317"/>
            <ac:spMk id="2" creationId="{36ACCAF5-2778-704D-5F96-9971FE68F15B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32:16.467" v="79" actId="20577"/>
          <ac:spMkLst>
            <pc:docMk/>
            <pc:sldMk cId="3177203502" sldId="317"/>
            <ac:spMk id="3" creationId="{5A68E6C8-7261-5117-4126-2ACF8F9D9534}"/>
          </ac:spMkLst>
        </pc:spChg>
      </pc:sldChg>
      <pc:sldChg chg="modSp new">
        <pc:chgData name="Isha Saleem (2215440)" userId="S::2215440@student.uwtsd.ac.uk::b35498a2-ea8a-4d99-9184-5bd685adde8f" providerId="AD" clId="Web-{2C1FFB98-8E39-B4D2-AD77-FC295C3EF37F}" dt="2026-10-11T23:43:07.021" v="122" actId="20577"/>
        <pc:sldMkLst>
          <pc:docMk/>
          <pc:sldMk cId="781164018" sldId="318"/>
        </pc:sldMkLst>
        <pc:spChg chg="mod">
          <ac:chgData name="Isha Saleem (2215440)" userId="S::2215440@student.uwtsd.ac.uk::b35498a2-ea8a-4d99-9184-5bd685adde8f" providerId="AD" clId="Web-{2C1FFB98-8E39-B4D2-AD77-FC295C3EF37F}" dt="2026-10-11T23:32:41.609" v="81" actId="20577"/>
          <ac:spMkLst>
            <pc:docMk/>
            <pc:sldMk cId="781164018" sldId="318"/>
            <ac:spMk id="2" creationId="{E2D19F89-A418-D726-FBF3-12918711EB72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33:14.782" v="89" actId="20577"/>
          <ac:spMkLst>
            <pc:docMk/>
            <pc:sldMk cId="781164018" sldId="318"/>
            <ac:spMk id="3" creationId="{E44C83DE-6319-1617-C482-CC880377CDB9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3:07.021" v="122" actId="20577"/>
          <ac:spMkLst>
            <pc:docMk/>
            <pc:sldMk cId="781164018" sldId="318"/>
            <ac:spMk id="4" creationId="{D71C9933-16D0-62B9-87DD-76EDDF72CE10}"/>
          </ac:spMkLst>
        </pc:spChg>
      </pc:sldChg>
      <pc:sldChg chg="modSp new">
        <pc:chgData name="Isha Saleem (2215440)" userId="S::2215440@student.uwtsd.ac.uk::b35498a2-ea8a-4d99-9184-5bd685adde8f" providerId="AD" clId="Web-{2C1FFB98-8E39-B4D2-AD77-FC295C3EF37F}" dt="2026-10-11T23:44:25.337" v="165" actId="14100"/>
        <pc:sldMkLst>
          <pc:docMk/>
          <pc:sldMk cId="1880825111" sldId="319"/>
        </pc:sldMkLst>
        <pc:spChg chg="mod">
          <ac:chgData name="Isha Saleem (2215440)" userId="S::2215440@student.uwtsd.ac.uk::b35498a2-ea8a-4d99-9184-5bd685adde8f" providerId="AD" clId="Web-{2C1FFB98-8E39-B4D2-AD77-FC295C3EF37F}" dt="2026-10-11T23:42:02.269" v="96" actId="20577"/>
          <ac:spMkLst>
            <pc:docMk/>
            <pc:sldMk cId="1880825111" sldId="319"/>
            <ac:spMk id="2" creationId="{09B7EFCB-5B6B-8C23-5B45-81F0D0BF3ACA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4:25.337" v="165" actId="14100"/>
          <ac:spMkLst>
            <pc:docMk/>
            <pc:sldMk cId="1880825111" sldId="319"/>
            <ac:spMk id="3" creationId="{404AF99C-2BE4-22D5-0973-E183E5E70398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2:56.083" v="109" actId="20577"/>
          <ac:spMkLst>
            <pc:docMk/>
            <pc:sldMk cId="1880825111" sldId="319"/>
            <ac:spMk id="4" creationId="{5562503E-D607-EBA3-46A1-F255CD56A1C7}"/>
          </ac:spMkLst>
        </pc:spChg>
      </pc:sldChg>
      <pc:sldChg chg="modSp new">
        <pc:chgData name="Isha Saleem (2215440)" userId="S::2215440@student.uwtsd.ac.uk::b35498a2-ea8a-4d99-9184-5bd685adde8f" providerId="AD" clId="Web-{2C1FFB98-8E39-B4D2-AD77-FC295C3EF37F}" dt="2026-10-11T23:46:15.966" v="180" actId="20577"/>
        <pc:sldMkLst>
          <pc:docMk/>
          <pc:sldMk cId="1539272915" sldId="320"/>
        </pc:sldMkLst>
        <pc:spChg chg="mod">
          <ac:chgData name="Isha Saleem (2215440)" userId="S::2215440@student.uwtsd.ac.uk::b35498a2-ea8a-4d99-9184-5bd685adde8f" providerId="AD" clId="Web-{2C1FFB98-8E39-B4D2-AD77-FC295C3EF37F}" dt="2026-10-11T23:45:48.949" v="168" actId="20577"/>
          <ac:spMkLst>
            <pc:docMk/>
            <pc:sldMk cId="1539272915" sldId="320"/>
            <ac:spMk id="2" creationId="{B47641FA-26B8-08E0-5294-8B0B7847C87F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6:15.966" v="180" actId="20577"/>
          <ac:spMkLst>
            <pc:docMk/>
            <pc:sldMk cId="1539272915" sldId="320"/>
            <ac:spMk id="3" creationId="{F3B9B0A0-A20B-97E0-3075-9064455DCEF6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5:56.527" v="177" actId="20577"/>
          <ac:spMkLst>
            <pc:docMk/>
            <pc:sldMk cId="1539272915" sldId="320"/>
            <ac:spMk id="4" creationId="{2CAD7691-FA11-7687-8769-D7274D5748D8}"/>
          </ac:spMkLst>
        </pc:spChg>
      </pc:sldChg>
      <pc:sldChg chg="modSp new">
        <pc:chgData name="Isha Saleem (2215440)" userId="S::2215440@student.uwtsd.ac.uk::b35498a2-ea8a-4d99-9184-5bd685adde8f" providerId="AD" clId="Web-{2C1FFB98-8E39-B4D2-AD77-FC295C3EF37F}" dt="2026-10-11T23:47:00.764" v="193" actId="20577"/>
        <pc:sldMkLst>
          <pc:docMk/>
          <pc:sldMk cId="521683223" sldId="321"/>
        </pc:sldMkLst>
        <pc:spChg chg="mod">
          <ac:chgData name="Isha Saleem (2215440)" userId="S::2215440@student.uwtsd.ac.uk::b35498a2-ea8a-4d99-9184-5bd685adde8f" providerId="AD" clId="Web-{2C1FFB98-8E39-B4D2-AD77-FC295C3EF37F}" dt="2026-10-11T23:46:27.372" v="186" actId="20577"/>
          <ac:spMkLst>
            <pc:docMk/>
            <pc:sldMk cId="521683223" sldId="321"/>
            <ac:spMk id="2" creationId="{75D1453F-04FA-B086-3C99-311FCD040C05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6:51.326" v="188" actId="20577"/>
          <ac:spMkLst>
            <pc:docMk/>
            <pc:sldMk cId="521683223" sldId="321"/>
            <ac:spMk id="3" creationId="{A45CD1EC-A6E8-56D0-F84E-BA28282030CC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1T23:47:00.764" v="193" actId="20577"/>
          <ac:spMkLst>
            <pc:docMk/>
            <pc:sldMk cId="521683223" sldId="321"/>
            <ac:spMk id="4" creationId="{11D54822-E426-AD61-F262-017F8FECCCE9}"/>
          </ac:spMkLst>
        </pc:spChg>
      </pc:sldChg>
      <pc:sldChg chg="modSp new">
        <pc:chgData name="Isha Saleem (2215440)" userId="S::2215440@student.uwtsd.ac.uk::b35498a2-ea8a-4d99-9184-5bd685adde8f" providerId="AD" clId="Web-{2C1FFB98-8E39-B4D2-AD77-FC295C3EF37F}" dt="2026-10-12T00:24:13.366" v="265" actId="20577"/>
        <pc:sldMkLst>
          <pc:docMk/>
          <pc:sldMk cId="3337312" sldId="322"/>
        </pc:sldMkLst>
        <pc:spChg chg="mod">
          <ac:chgData name="Isha Saleem (2215440)" userId="S::2215440@student.uwtsd.ac.uk::b35498a2-ea8a-4d99-9184-5bd685adde8f" providerId="AD" clId="Web-{2C1FFB98-8E39-B4D2-AD77-FC295C3EF37F}" dt="2026-10-12T00:21:27.385" v="239" actId="20577"/>
          <ac:spMkLst>
            <pc:docMk/>
            <pc:sldMk cId="3337312" sldId="322"/>
            <ac:spMk id="2" creationId="{E287B151-3DE5-A9FA-088B-713FFA451423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2T00:21:44.433" v="240" actId="20577"/>
          <ac:spMkLst>
            <pc:docMk/>
            <pc:sldMk cId="3337312" sldId="322"/>
            <ac:spMk id="3" creationId="{C69F3C44-5B21-5D73-A1D7-D999009014EA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2T00:24:13.366" v="265" actId="20577"/>
          <ac:spMkLst>
            <pc:docMk/>
            <pc:sldMk cId="3337312" sldId="322"/>
            <ac:spMk id="4" creationId="{CAEDE5D7-6A86-D589-F930-7492ED9A4649}"/>
          </ac:spMkLst>
        </pc:spChg>
      </pc:sldChg>
      <pc:sldChg chg="addSp delSp modSp new del">
        <pc:chgData name="Isha Saleem (2215440)" userId="S::2215440@student.uwtsd.ac.uk::b35498a2-ea8a-4d99-9184-5bd685adde8f" providerId="AD" clId="Web-{2C1FFB98-8E39-B4D2-AD77-FC295C3EF37F}" dt="2026-10-12T00:20:20.161" v="228"/>
        <pc:sldMkLst>
          <pc:docMk/>
          <pc:sldMk cId="2359946346" sldId="322"/>
        </pc:sldMkLst>
        <pc:spChg chg="mod">
          <ac:chgData name="Isha Saleem (2215440)" userId="S::2215440@student.uwtsd.ac.uk::b35498a2-ea8a-4d99-9184-5bd685adde8f" providerId="AD" clId="Web-{2C1FFB98-8E39-B4D2-AD77-FC295C3EF37F}" dt="2026-10-11T23:59:29.750" v="208" actId="20577"/>
          <ac:spMkLst>
            <pc:docMk/>
            <pc:sldMk cId="2359946346" sldId="322"/>
            <ac:spMk id="3" creationId="{84280D1E-591B-F193-1EDC-6CC77259B5F1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2T00:20:11.426" v="225" actId="20577"/>
          <ac:spMkLst>
            <pc:docMk/>
            <pc:sldMk cId="2359946346" sldId="322"/>
            <ac:spMk id="5" creationId="{43650570-7455-0B84-EB5B-5D8103CF10CC}"/>
          </ac:spMkLst>
        </pc:spChg>
        <pc:picChg chg="add del mod">
          <ac:chgData name="Isha Saleem (2215440)" userId="S::2215440@student.uwtsd.ac.uk::b35498a2-ea8a-4d99-9184-5bd685adde8f" providerId="AD" clId="Web-{2C1FFB98-8E39-B4D2-AD77-FC295C3EF37F}" dt="2026-10-12T00:19:36.533" v="221"/>
          <ac:picMkLst>
            <pc:docMk/>
            <pc:sldMk cId="2359946346" sldId="322"/>
            <ac:picMk id="7" creationId="{9CA57435-F319-93AB-BB94-BA2728DD9A72}"/>
          </ac:picMkLst>
        </pc:picChg>
      </pc:sldChg>
      <pc:sldChg chg="addSp delSp modSp new">
        <pc:chgData name="Isha Saleem (2215440)" userId="S::2215440@student.uwtsd.ac.uk::b35498a2-ea8a-4d99-9184-5bd685adde8f" providerId="AD" clId="Web-{2C1FFB98-8E39-B4D2-AD77-FC295C3EF37F}" dt="2026-10-12T00:24:36.352" v="271" actId="20577"/>
        <pc:sldMkLst>
          <pc:docMk/>
          <pc:sldMk cId="2660007478" sldId="323"/>
        </pc:sldMkLst>
        <pc:spChg chg="mod">
          <ac:chgData name="Isha Saleem (2215440)" userId="S::2215440@student.uwtsd.ac.uk::b35498a2-ea8a-4d99-9184-5bd685adde8f" providerId="AD" clId="Web-{2C1FFB98-8E39-B4D2-AD77-FC295C3EF37F}" dt="2026-10-12T00:24:36.352" v="271" actId="20577"/>
          <ac:spMkLst>
            <pc:docMk/>
            <pc:sldMk cId="2660007478" sldId="323"/>
            <ac:spMk id="2" creationId="{3186F768-E13C-8F18-F0C9-1B0BA2E051DA}"/>
          </ac:spMkLst>
        </pc:spChg>
        <pc:spChg chg="del">
          <ac:chgData name="Isha Saleem (2215440)" userId="S::2215440@student.uwtsd.ac.uk::b35498a2-ea8a-4d99-9184-5bd685adde8f" providerId="AD" clId="Web-{2C1FFB98-8E39-B4D2-AD77-FC295C3EF37F}" dt="2026-10-12T00:23:25.160" v="246"/>
          <ac:spMkLst>
            <pc:docMk/>
            <pc:sldMk cId="2660007478" sldId="323"/>
            <ac:spMk id="3" creationId="{2B2BD13A-BD83-CD24-59C0-B3A239C988D6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2T00:24:20.632" v="267" actId="20577"/>
          <ac:spMkLst>
            <pc:docMk/>
            <pc:sldMk cId="2660007478" sldId="323"/>
            <ac:spMk id="4" creationId="{32DB23C2-5861-D988-2D84-95D79F175165}"/>
          </ac:spMkLst>
        </pc:spChg>
        <pc:graphicFrameChg chg="add mod ord modGraphic">
          <ac:chgData name="Isha Saleem (2215440)" userId="S::2215440@student.uwtsd.ac.uk::b35498a2-ea8a-4d99-9184-5bd685adde8f" providerId="AD" clId="Web-{2C1FFB98-8E39-B4D2-AD77-FC295C3EF37F}" dt="2026-10-12T00:23:25.160" v="246"/>
          <ac:graphicFrameMkLst>
            <pc:docMk/>
            <pc:sldMk cId="2660007478" sldId="323"/>
            <ac:graphicFrameMk id="7" creationId="{92013994-629D-9A7A-4924-B5E24988CC50}"/>
          </ac:graphicFrameMkLst>
        </pc:graphicFrameChg>
      </pc:sldChg>
      <pc:sldChg chg="new del">
        <pc:chgData name="Isha Saleem (2215440)" userId="S::2215440@student.uwtsd.ac.uk::b35498a2-ea8a-4d99-9184-5bd685adde8f" providerId="AD" clId="Web-{2C1FFB98-8E39-B4D2-AD77-FC295C3EF37F}" dt="2026-10-12T00:20:18.161" v="227"/>
        <pc:sldMkLst>
          <pc:docMk/>
          <pc:sldMk cId="4208242002" sldId="323"/>
        </pc:sldMkLst>
      </pc:sldChg>
      <pc:sldChg chg="modSp new">
        <pc:chgData name="Isha Saleem (2215440)" userId="S::2215440@student.uwtsd.ac.uk::b35498a2-ea8a-4d99-9184-5bd685adde8f" providerId="AD" clId="Web-{2C1FFB98-8E39-B4D2-AD77-FC295C3EF37F}" dt="2026-10-12T00:26:07.906" v="285" actId="20577"/>
        <pc:sldMkLst>
          <pc:docMk/>
          <pc:sldMk cId="2282996375" sldId="324"/>
        </pc:sldMkLst>
        <pc:spChg chg="mod">
          <ac:chgData name="Isha Saleem (2215440)" userId="S::2215440@student.uwtsd.ac.uk::b35498a2-ea8a-4d99-9184-5bd685adde8f" providerId="AD" clId="Web-{2C1FFB98-8E39-B4D2-AD77-FC295C3EF37F}" dt="2026-10-12T00:25:01.901" v="280" actId="20577"/>
          <ac:spMkLst>
            <pc:docMk/>
            <pc:sldMk cId="2282996375" sldId="324"/>
            <ac:spMk id="2" creationId="{243FFBE0-2BA1-9170-B09E-62FCE9042B83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2T00:26:07.906" v="285" actId="20577"/>
          <ac:spMkLst>
            <pc:docMk/>
            <pc:sldMk cId="2282996375" sldId="324"/>
            <ac:spMk id="3" creationId="{E5D36BC3-F99F-D35F-FA67-22B5BB0BB8B7}"/>
          </ac:spMkLst>
        </pc:spChg>
        <pc:spChg chg="mod">
          <ac:chgData name="Isha Saleem (2215440)" userId="S::2215440@student.uwtsd.ac.uk::b35498a2-ea8a-4d99-9184-5bd685adde8f" providerId="AD" clId="Web-{2C1FFB98-8E39-B4D2-AD77-FC295C3EF37F}" dt="2026-10-12T00:25:09.855" v="282" actId="20577"/>
          <ac:spMkLst>
            <pc:docMk/>
            <pc:sldMk cId="2282996375" sldId="324"/>
            <ac:spMk id="4" creationId="{28871D7C-80F5-9404-D402-8F66EE44A05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46C90B-3A1C-437C-BE3C-F53E7ED172CC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75FFEC0-A960-446E-8EF7-9F110D663510}">
      <dgm:prSet/>
      <dgm:spPr/>
      <dgm:t>
        <a:bodyPr/>
        <a:lstStyle/>
        <a:p>
          <a:r>
            <a:rPr lang="en-GB" b="1" u="sng"/>
            <a:t>Using Microsoft Teams at Ashford Community Care Service</a:t>
          </a:r>
          <a:endParaRPr lang="en-US"/>
        </a:p>
      </dgm:t>
    </dgm:pt>
    <dgm:pt modelId="{1A0563E5-0937-4F00-8A7E-1B7F876E5BD1}" type="parTrans" cxnId="{651C6C3C-BCD5-42D8-8A01-72AC1D55AAFD}">
      <dgm:prSet/>
      <dgm:spPr/>
      <dgm:t>
        <a:bodyPr/>
        <a:lstStyle/>
        <a:p>
          <a:endParaRPr lang="en-US"/>
        </a:p>
      </dgm:t>
    </dgm:pt>
    <dgm:pt modelId="{B033F3D0-6D7D-4BF3-B7F1-268605E61041}" type="sibTrans" cxnId="{651C6C3C-BCD5-42D8-8A01-72AC1D55AAFD}">
      <dgm:prSet/>
      <dgm:spPr/>
      <dgm:t>
        <a:bodyPr/>
        <a:lstStyle/>
        <a:p>
          <a:endParaRPr lang="en-US"/>
        </a:p>
      </dgm:t>
    </dgm:pt>
    <dgm:pt modelId="{4CC14490-B78B-4E92-B5B3-FAD52A051904}">
      <dgm:prSet/>
      <dgm:spPr/>
      <dgm:t>
        <a:bodyPr/>
        <a:lstStyle/>
        <a:p>
          <a:r>
            <a:rPr lang="en-GB"/>
            <a:t>Centralised communication: Teams channels allow staff to discuss training, receive updates and ask questions in one shared space (Microsoft, n.d.).</a:t>
          </a:r>
          <a:endParaRPr lang="en-US"/>
        </a:p>
      </dgm:t>
    </dgm:pt>
    <dgm:pt modelId="{5FD20427-0C28-48B5-8AF2-DB8A261D49F9}" type="parTrans" cxnId="{D0D0F3FF-CDCE-43EF-8D19-75BC9BCAEB02}">
      <dgm:prSet/>
      <dgm:spPr/>
      <dgm:t>
        <a:bodyPr/>
        <a:lstStyle/>
        <a:p>
          <a:endParaRPr lang="en-US"/>
        </a:p>
      </dgm:t>
    </dgm:pt>
    <dgm:pt modelId="{AE7B98D1-612F-4FCD-A48E-434DB8DE92BD}" type="sibTrans" cxnId="{D0D0F3FF-CDCE-43EF-8D19-75BC9BCAEB02}">
      <dgm:prSet/>
      <dgm:spPr/>
      <dgm:t>
        <a:bodyPr/>
        <a:lstStyle/>
        <a:p>
          <a:endParaRPr lang="en-US"/>
        </a:p>
      </dgm:t>
    </dgm:pt>
    <dgm:pt modelId="{4B8F3473-B5FE-490F-9E98-CAC8187E88F0}">
      <dgm:prSet/>
      <dgm:spPr/>
      <dgm:t>
        <a:bodyPr/>
        <a:lstStyle/>
        <a:p>
          <a:r>
            <a:rPr lang="en-GB"/>
            <a:t>Improved efficiency: Training resources can be uploaded and accessed without repeatedly sending documents to individual employees (Microsoft, n.d.).</a:t>
          </a:r>
          <a:endParaRPr lang="en-US"/>
        </a:p>
      </dgm:t>
    </dgm:pt>
    <dgm:pt modelId="{7C15E5A7-AFA3-47BB-BDAD-250E2F84071D}" type="parTrans" cxnId="{0F93F8BC-2CF6-4855-B072-9112D4371D0A}">
      <dgm:prSet/>
      <dgm:spPr/>
      <dgm:t>
        <a:bodyPr/>
        <a:lstStyle/>
        <a:p>
          <a:endParaRPr lang="en-US"/>
        </a:p>
      </dgm:t>
    </dgm:pt>
    <dgm:pt modelId="{E24EA1FE-0787-47FB-952B-0D96C32419A4}" type="sibTrans" cxnId="{0F93F8BC-2CF6-4855-B072-9112D4371D0A}">
      <dgm:prSet/>
      <dgm:spPr/>
      <dgm:t>
        <a:bodyPr/>
        <a:lstStyle/>
        <a:p>
          <a:endParaRPr lang="en-US"/>
        </a:p>
      </dgm:t>
    </dgm:pt>
    <dgm:pt modelId="{F45903A3-81BC-488F-9891-DF70178444C1}">
      <dgm:prSet/>
      <dgm:spPr/>
      <dgm:t>
        <a:bodyPr/>
        <a:lstStyle/>
        <a:p>
          <a:r>
            <a:rPr lang="en-GB"/>
            <a:t>Flexible learning: Online meetings and screen sharing allow staff working in different locations to participate in training sessions (Microsoft, n.d.).</a:t>
          </a:r>
          <a:endParaRPr lang="en-US"/>
        </a:p>
      </dgm:t>
    </dgm:pt>
    <dgm:pt modelId="{58742DA3-A2A3-45C4-A484-4CAFD22D3555}" type="parTrans" cxnId="{D2FFC8A5-F46E-47DA-A4E3-4F7695AB0D04}">
      <dgm:prSet/>
      <dgm:spPr/>
      <dgm:t>
        <a:bodyPr/>
        <a:lstStyle/>
        <a:p>
          <a:endParaRPr lang="en-US"/>
        </a:p>
      </dgm:t>
    </dgm:pt>
    <dgm:pt modelId="{A0E40A40-9AA3-458A-ABAF-8CE2714208B6}" type="sibTrans" cxnId="{D2FFC8A5-F46E-47DA-A4E3-4F7695AB0D04}">
      <dgm:prSet/>
      <dgm:spPr/>
      <dgm:t>
        <a:bodyPr/>
        <a:lstStyle/>
        <a:p>
          <a:endParaRPr lang="en-US"/>
        </a:p>
      </dgm:t>
    </dgm:pt>
    <dgm:pt modelId="{CE186E3C-4330-4257-8EF5-E1C2B8751E09}">
      <dgm:prSet/>
      <dgm:spPr/>
      <dgm:t>
        <a:bodyPr/>
        <a:lstStyle/>
        <a:p>
          <a:r>
            <a:rPr lang="en-GB"/>
            <a:t>Better collaboration: Staff can discuss learning materials and share feedback, supporting teamwork and consistent understanding of care procedures.</a:t>
          </a:r>
          <a:endParaRPr lang="en-US"/>
        </a:p>
      </dgm:t>
    </dgm:pt>
    <dgm:pt modelId="{EA50927E-A205-492E-A630-03E2AD67C932}" type="parTrans" cxnId="{AFED6997-C947-48A5-BEB9-0E6669FF5BA6}">
      <dgm:prSet/>
      <dgm:spPr/>
      <dgm:t>
        <a:bodyPr/>
        <a:lstStyle/>
        <a:p>
          <a:endParaRPr lang="en-US"/>
        </a:p>
      </dgm:t>
    </dgm:pt>
    <dgm:pt modelId="{496B5F71-197C-4EE5-8F22-91E7FAEE3742}" type="sibTrans" cxnId="{AFED6997-C947-48A5-BEB9-0E6669FF5BA6}">
      <dgm:prSet/>
      <dgm:spPr/>
      <dgm:t>
        <a:bodyPr/>
        <a:lstStyle/>
        <a:p>
          <a:endParaRPr lang="en-US"/>
        </a:p>
      </dgm:t>
    </dgm:pt>
    <dgm:pt modelId="{1B005449-BB6F-4300-AE31-2D3BEDA3F4AB}" type="pres">
      <dgm:prSet presAssocID="{3446C90B-3A1C-437C-BE3C-F53E7ED172CC}" presName="root" presStyleCnt="0">
        <dgm:presLayoutVars>
          <dgm:dir/>
          <dgm:resizeHandles val="exact"/>
        </dgm:presLayoutVars>
      </dgm:prSet>
      <dgm:spPr/>
    </dgm:pt>
    <dgm:pt modelId="{7E1B96CB-F101-4DD8-B027-1D368A0A07AC}" type="pres">
      <dgm:prSet presAssocID="{175FFEC0-A960-446E-8EF7-9F110D663510}" presName="compNode" presStyleCnt="0"/>
      <dgm:spPr/>
    </dgm:pt>
    <dgm:pt modelId="{0E0F076D-97B8-478B-B20C-26CF356F8B92}" type="pres">
      <dgm:prSet presAssocID="{175FFEC0-A960-446E-8EF7-9F110D66351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7416F19-1E62-43DB-A954-432A112126CE}" type="pres">
      <dgm:prSet presAssocID="{175FFEC0-A960-446E-8EF7-9F110D663510}" presName="spaceRect" presStyleCnt="0"/>
      <dgm:spPr/>
    </dgm:pt>
    <dgm:pt modelId="{B28589B9-AE30-43E1-B2B6-3AAC6991B523}" type="pres">
      <dgm:prSet presAssocID="{175FFEC0-A960-446E-8EF7-9F110D663510}" presName="textRect" presStyleLbl="revTx" presStyleIdx="0" presStyleCnt="5">
        <dgm:presLayoutVars>
          <dgm:chMax val="1"/>
          <dgm:chPref val="1"/>
        </dgm:presLayoutVars>
      </dgm:prSet>
      <dgm:spPr/>
    </dgm:pt>
    <dgm:pt modelId="{290B7451-D122-4D2F-A1D8-45EC4612B047}" type="pres">
      <dgm:prSet presAssocID="{B033F3D0-6D7D-4BF3-B7F1-268605E61041}" presName="sibTrans" presStyleCnt="0"/>
      <dgm:spPr/>
    </dgm:pt>
    <dgm:pt modelId="{38F1CA25-584C-4D05-96CC-2EA31853D445}" type="pres">
      <dgm:prSet presAssocID="{4CC14490-B78B-4E92-B5B3-FAD52A051904}" presName="compNode" presStyleCnt="0"/>
      <dgm:spPr/>
    </dgm:pt>
    <dgm:pt modelId="{9ABF37DF-4BA2-4DF8-BF89-BC19C4FF96AA}" type="pres">
      <dgm:prSet presAssocID="{4CC14490-B78B-4E92-B5B3-FAD52A05190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1E7FE70-B9E9-4FF4-9517-E86D43CFBBC8}" type="pres">
      <dgm:prSet presAssocID="{4CC14490-B78B-4E92-B5B3-FAD52A051904}" presName="spaceRect" presStyleCnt="0"/>
      <dgm:spPr/>
    </dgm:pt>
    <dgm:pt modelId="{6F08EC5F-C9C3-43D5-A4BB-870929E243F3}" type="pres">
      <dgm:prSet presAssocID="{4CC14490-B78B-4E92-B5B3-FAD52A051904}" presName="textRect" presStyleLbl="revTx" presStyleIdx="1" presStyleCnt="5">
        <dgm:presLayoutVars>
          <dgm:chMax val="1"/>
          <dgm:chPref val="1"/>
        </dgm:presLayoutVars>
      </dgm:prSet>
      <dgm:spPr/>
    </dgm:pt>
    <dgm:pt modelId="{94691E07-ABBB-49D6-93FB-CFD13B5452E3}" type="pres">
      <dgm:prSet presAssocID="{AE7B98D1-612F-4FCD-A48E-434DB8DE92BD}" presName="sibTrans" presStyleCnt="0"/>
      <dgm:spPr/>
    </dgm:pt>
    <dgm:pt modelId="{5583E750-07F9-416C-99E7-F7F4D7D31314}" type="pres">
      <dgm:prSet presAssocID="{4B8F3473-B5FE-490F-9E98-CAC8187E88F0}" presName="compNode" presStyleCnt="0"/>
      <dgm:spPr/>
    </dgm:pt>
    <dgm:pt modelId="{264003C3-A487-4B51-BDB7-394CE5A0181C}" type="pres">
      <dgm:prSet presAssocID="{4B8F3473-B5FE-490F-9E98-CAC8187E88F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B0DF9372-E7EA-4B96-A983-0CD2EF6E78E4}" type="pres">
      <dgm:prSet presAssocID="{4B8F3473-B5FE-490F-9E98-CAC8187E88F0}" presName="spaceRect" presStyleCnt="0"/>
      <dgm:spPr/>
    </dgm:pt>
    <dgm:pt modelId="{5CB2319F-20E1-4DDF-9095-3AC8CE02E4C1}" type="pres">
      <dgm:prSet presAssocID="{4B8F3473-B5FE-490F-9E98-CAC8187E88F0}" presName="textRect" presStyleLbl="revTx" presStyleIdx="2" presStyleCnt="5">
        <dgm:presLayoutVars>
          <dgm:chMax val="1"/>
          <dgm:chPref val="1"/>
        </dgm:presLayoutVars>
      </dgm:prSet>
      <dgm:spPr/>
    </dgm:pt>
    <dgm:pt modelId="{146C3BA6-7BBA-4027-A8D0-A1940978904D}" type="pres">
      <dgm:prSet presAssocID="{E24EA1FE-0787-47FB-952B-0D96C32419A4}" presName="sibTrans" presStyleCnt="0"/>
      <dgm:spPr/>
    </dgm:pt>
    <dgm:pt modelId="{428E533B-3EE1-4E48-9C32-115425057F0E}" type="pres">
      <dgm:prSet presAssocID="{F45903A3-81BC-488F-9891-DF70178444C1}" presName="compNode" presStyleCnt="0"/>
      <dgm:spPr/>
    </dgm:pt>
    <dgm:pt modelId="{D9EDCD4E-DB2C-4FC5-978C-CC8AADFB4BC9}" type="pres">
      <dgm:prSet presAssocID="{F45903A3-81BC-488F-9891-DF70178444C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019B34B-19CB-4E9D-873F-02FC6ACA8834}" type="pres">
      <dgm:prSet presAssocID="{F45903A3-81BC-488F-9891-DF70178444C1}" presName="spaceRect" presStyleCnt="0"/>
      <dgm:spPr/>
    </dgm:pt>
    <dgm:pt modelId="{C081B654-2DFF-4D8E-B338-4EF4EAA20564}" type="pres">
      <dgm:prSet presAssocID="{F45903A3-81BC-488F-9891-DF70178444C1}" presName="textRect" presStyleLbl="revTx" presStyleIdx="3" presStyleCnt="5">
        <dgm:presLayoutVars>
          <dgm:chMax val="1"/>
          <dgm:chPref val="1"/>
        </dgm:presLayoutVars>
      </dgm:prSet>
      <dgm:spPr/>
    </dgm:pt>
    <dgm:pt modelId="{3E285598-345B-4376-87F4-6F0304593D99}" type="pres">
      <dgm:prSet presAssocID="{A0E40A40-9AA3-458A-ABAF-8CE2714208B6}" presName="sibTrans" presStyleCnt="0"/>
      <dgm:spPr/>
    </dgm:pt>
    <dgm:pt modelId="{2F114076-3113-424B-9BCB-EC0EB3760961}" type="pres">
      <dgm:prSet presAssocID="{CE186E3C-4330-4257-8EF5-E1C2B8751E09}" presName="compNode" presStyleCnt="0"/>
      <dgm:spPr/>
    </dgm:pt>
    <dgm:pt modelId="{1939EA87-FCD7-4A68-831B-257E9984CC07}" type="pres">
      <dgm:prSet presAssocID="{CE186E3C-4330-4257-8EF5-E1C2B8751E0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C526C2-FE8F-40E1-B296-7AF0B716E1BA}" type="pres">
      <dgm:prSet presAssocID="{CE186E3C-4330-4257-8EF5-E1C2B8751E09}" presName="spaceRect" presStyleCnt="0"/>
      <dgm:spPr/>
    </dgm:pt>
    <dgm:pt modelId="{5E8C0F44-9DEC-4822-BD6A-9606DD9C81E3}" type="pres">
      <dgm:prSet presAssocID="{CE186E3C-4330-4257-8EF5-E1C2B8751E0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51C6C3C-BCD5-42D8-8A01-72AC1D55AAFD}" srcId="{3446C90B-3A1C-437C-BE3C-F53E7ED172CC}" destId="{175FFEC0-A960-446E-8EF7-9F110D663510}" srcOrd="0" destOrd="0" parTransId="{1A0563E5-0937-4F00-8A7E-1B7F876E5BD1}" sibTransId="{B033F3D0-6D7D-4BF3-B7F1-268605E61041}"/>
    <dgm:cxn modelId="{10199A64-8A51-413C-B53F-E031F83D94F4}" type="presOf" srcId="{4CC14490-B78B-4E92-B5B3-FAD52A051904}" destId="{6F08EC5F-C9C3-43D5-A4BB-870929E243F3}" srcOrd="0" destOrd="0" presId="urn:microsoft.com/office/officeart/2018/2/layout/IconLabelList"/>
    <dgm:cxn modelId="{AF5B2F6F-190B-4114-8080-C2F9A8512E23}" type="presOf" srcId="{4B8F3473-B5FE-490F-9E98-CAC8187E88F0}" destId="{5CB2319F-20E1-4DDF-9095-3AC8CE02E4C1}" srcOrd="0" destOrd="0" presId="urn:microsoft.com/office/officeart/2018/2/layout/IconLabelList"/>
    <dgm:cxn modelId="{56EF8471-8AA2-4000-B666-5160584790C9}" type="presOf" srcId="{CE186E3C-4330-4257-8EF5-E1C2B8751E09}" destId="{5E8C0F44-9DEC-4822-BD6A-9606DD9C81E3}" srcOrd="0" destOrd="0" presId="urn:microsoft.com/office/officeart/2018/2/layout/IconLabelList"/>
    <dgm:cxn modelId="{AFED6997-C947-48A5-BEB9-0E6669FF5BA6}" srcId="{3446C90B-3A1C-437C-BE3C-F53E7ED172CC}" destId="{CE186E3C-4330-4257-8EF5-E1C2B8751E09}" srcOrd="4" destOrd="0" parTransId="{EA50927E-A205-492E-A630-03E2AD67C932}" sibTransId="{496B5F71-197C-4EE5-8F22-91E7FAEE3742}"/>
    <dgm:cxn modelId="{D2FFC8A5-F46E-47DA-A4E3-4F7695AB0D04}" srcId="{3446C90B-3A1C-437C-BE3C-F53E7ED172CC}" destId="{F45903A3-81BC-488F-9891-DF70178444C1}" srcOrd="3" destOrd="0" parTransId="{58742DA3-A2A3-45C4-A484-4CAFD22D3555}" sibTransId="{A0E40A40-9AA3-458A-ABAF-8CE2714208B6}"/>
    <dgm:cxn modelId="{53CD0EB7-2761-4123-BFE5-D165908E012D}" type="presOf" srcId="{F45903A3-81BC-488F-9891-DF70178444C1}" destId="{C081B654-2DFF-4D8E-B338-4EF4EAA20564}" srcOrd="0" destOrd="0" presId="urn:microsoft.com/office/officeart/2018/2/layout/IconLabelList"/>
    <dgm:cxn modelId="{1B94BDB7-7366-4199-A313-6B61D85C2DD4}" type="presOf" srcId="{175FFEC0-A960-446E-8EF7-9F110D663510}" destId="{B28589B9-AE30-43E1-B2B6-3AAC6991B523}" srcOrd="0" destOrd="0" presId="urn:microsoft.com/office/officeart/2018/2/layout/IconLabelList"/>
    <dgm:cxn modelId="{0F93F8BC-2CF6-4855-B072-9112D4371D0A}" srcId="{3446C90B-3A1C-437C-BE3C-F53E7ED172CC}" destId="{4B8F3473-B5FE-490F-9E98-CAC8187E88F0}" srcOrd="2" destOrd="0" parTransId="{7C15E5A7-AFA3-47BB-BDAD-250E2F84071D}" sibTransId="{E24EA1FE-0787-47FB-952B-0D96C32419A4}"/>
    <dgm:cxn modelId="{E1506FC4-8781-404E-9E94-123D988A74F9}" type="presOf" srcId="{3446C90B-3A1C-437C-BE3C-F53E7ED172CC}" destId="{1B005449-BB6F-4300-AE31-2D3BEDA3F4AB}" srcOrd="0" destOrd="0" presId="urn:microsoft.com/office/officeart/2018/2/layout/IconLabelList"/>
    <dgm:cxn modelId="{D0D0F3FF-CDCE-43EF-8D19-75BC9BCAEB02}" srcId="{3446C90B-3A1C-437C-BE3C-F53E7ED172CC}" destId="{4CC14490-B78B-4E92-B5B3-FAD52A051904}" srcOrd="1" destOrd="0" parTransId="{5FD20427-0C28-48B5-8AF2-DB8A261D49F9}" sibTransId="{AE7B98D1-612F-4FCD-A48E-434DB8DE92BD}"/>
    <dgm:cxn modelId="{D19EB507-39CB-44C0-A899-798DF28E945A}" type="presParOf" srcId="{1B005449-BB6F-4300-AE31-2D3BEDA3F4AB}" destId="{7E1B96CB-F101-4DD8-B027-1D368A0A07AC}" srcOrd="0" destOrd="0" presId="urn:microsoft.com/office/officeart/2018/2/layout/IconLabelList"/>
    <dgm:cxn modelId="{3553ED43-FE62-4027-8E02-FAEF1F7474EA}" type="presParOf" srcId="{7E1B96CB-F101-4DD8-B027-1D368A0A07AC}" destId="{0E0F076D-97B8-478B-B20C-26CF356F8B92}" srcOrd="0" destOrd="0" presId="urn:microsoft.com/office/officeart/2018/2/layout/IconLabelList"/>
    <dgm:cxn modelId="{40864BBD-7F75-42F6-9592-0D427C927086}" type="presParOf" srcId="{7E1B96CB-F101-4DD8-B027-1D368A0A07AC}" destId="{F7416F19-1E62-43DB-A954-432A112126CE}" srcOrd="1" destOrd="0" presId="urn:microsoft.com/office/officeart/2018/2/layout/IconLabelList"/>
    <dgm:cxn modelId="{F50D6A56-352D-448B-81D0-2B2969942C3A}" type="presParOf" srcId="{7E1B96CB-F101-4DD8-B027-1D368A0A07AC}" destId="{B28589B9-AE30-43E1-B2B6-3AAC6991B523}" srcOrd="2" destOrd="0" presId="urn:microsoft.com/office/officeart/2018/2/layout/IconLabelList"/>
    <dgm:cxn modelId="{B1641554-069E-4797-8A59-963A7CF1D260}" type="presParOf" srcId="{1B005449-BB6F-4300-AE31-2D3BEDA3F4AB}" destId="{290B7451-D122-4D2F-A1D8-45EC4612B047}" srcOrd="1" destOrd="0" presId="urn:microsoft.com/office/officeart/2018/2/layout/IconLabelList"/>
    <dgm:cxn modelId="{D1A87967-43E1-4503-AB87-A11E9FBD2E3C}" type="presParOf" srcId="{1B005449-BB6F-4300-AE31-2D3BEDA3F4AB}" destId="{38F1CA25-584C-4D05-96CC-2EA31853D445}" srcOrd="2" destOrd="0" presId="urn:microsoft.com/office/officeart/2018/2/layout/IconLabelList"/>
    <dgm:cxn modelId="{10D18F08-7976-474B-A5FF-35F6E5D4EFBC}" type="presParOf" srcId="{38F1CA25-584C-4D05-96CC-2EA31853D445}" destId="{9ABF37DF-4BA2-4DF8-BF89-BC19C4FF96AA}" srcOrd="0" destOrd="0" presId="urn:microsoft.com/office/officeart/2018/2/layout/IconLabelList"/>
    <dgm:cxn modelId="{0E78D095-5D3E-438E-BB8D-DFFC18D929C2}" type="presParOf" srcId="{38F1CA25-584C-4D05-96CC-2EA31853D445}" destId="{B1E7FE70-B9E9-4FF4-9517-E86D43CFBBC8}" srcOrd="1" destOrd="0" presId="urn:microsoft.com/office/officeart/2018/2/layout/IconLabelList"/>
    <dgm:cxn modelId="{201EED2C-4DA6-4B75-A891-AA4CA39C0ADB}" type="presParOf" srcId="{38F1CA25-584C-4D05-96CC-2EA31853D445}" destId="{6F08EC5F-C9C3-43D5-A4BB-870929E243F3}" srcOrd="2" destOrd="0" presId="urn:microsoft.com/office/officeart/2018/2/layout/IconLabelList"/>
    <dgm:cxn modelId="{07B8CC3C-F76A-48A2-AB55-1AE321CD712F}" type="presParOf" srcId="{1B005449-BB6F-4300-AE31-2D3BEDA3F4AB}" destId="{94691E07-ABBB-49D6-93FB-CFD13B5452E3}" srcOrd="3" destOrd="0" presId="urn:microsoft.com/office/officeart/2018/2/layout/IconLabelList"/>
    <dgm:cxn modelId="{BF7F5254-E88B-498A-8FFB-9D3A7A67A710}" type="presParOf" srcId="{1B005449-BB6F-4300-AE31-2D3BEDA3F4AB}" destId="{5583E750-07F9-416C-99E7-F7F4D7D31314}" srcOrd="4" destOrd="0" presId="urn:microsoft.com/office/officeart/2018/2/layout/IconLabelList"/>
    <dgm:cxn modelId="{92D94E5A-DF23-4D67-BEAC-5BCD5B8538FE}" type="presParOf" srcId="{5583E750-07F9-416C-99E7-F7F4D7D31314}" destId="{264003C3-A487-4B51-BDB7-394CE5A0181C}" srcOrd="0" destOrd="0" presId="urn:microsoft.com/office/officeart/2018/2/layout/IconLabelList"/>
    <dgm:cxn modelId="{3618CE24-B96D-49B7-A53F-B56D567832AB}" type="presParOf" srcId="{5583E750-07F9-416C-99E7-F7F4D7D31314}" destId="{B0DF9372-E7EA-4B96-A983-0CD2EF6E78E4}" srcOrd="1" destOrd="0" presId="urn:microsoft.com/office/officeart/2018/2/layout/IconLabelList"/>
    <dgm:cxn modelId="{980F853B-94F8-40AD-9AD6-0FDD0DCF6278}" type="presParOf" srcId="{5583E750-07F9-416C-99E7-F7F4D7D31314}" destId="{5CB2319F-20E1-4DDF-9095-3AC8CE02E4C1}" srcOrd="2" destOrd="0" presId="urn:microsoft.com/office/officeart/2018/2/layout/IconLabelList"/>
    <dgm:cxn modelId="{845DE992-4BE3-4B92-89A2-C790D280A3BB}" type="presParOf" srcId="{1B005449-BB6F-4300-AE31-2D3BEDA3F4AB}" destId="{146C3BA6-7BBA-4027-A8D0-A1940978904D}" srcOrd="5" destOrd="0" presId="urn:microsoft.com/office/officeart/2018/2/layout/IconLabelList"/>
    <dgm:cxn modelId="{72ADD4ED-0A2C-47CC-8E54-8DED6722A484}" type="presParOf" srcId="{1B005449-BB6F-4300-AE31-2D3BEDA3F4AB}" destId="{428E533B-3EE1-4E48-9C32-115425057F0E}" srcOrd="6" destOrd="0" presId="urn:microsoft.com/office/officeart/2018/2/layout/IconLabelList"/>
    <dgm:cxn modelId="{6BDEDBDA-69F3-4047-8944-F4FD54F855DF}" type="presParOf" srcId="{428E533B-3EE1-4E48-9C32-115425057F0E}" destId="{D9EDCD4E-DB2C-4FC5-978C-CC8AADFB4BC9}" srcOrd="0" destOrd="0" presId="urn:microsoft.com/office/officeart/2018/2/layout/IconLabelList"/>
    <dgm:cxn modelId="{BA788203-6B03-4AAE-B6D6-5C849E8CF7E7}" type="presParOf" srcId="{428E533B-3EE1-4E48-9C32-115425057F0E}" destId="{7019B34B-19CB-4E9D-873F-02FC6ACA8834}" srcOrd="1" destOrd="0" presId="urn:microsoft.com/office/officeart/2018/2/layout/IconLabelList"/>
    <dgm:cxn modelId="{52E87198-1669-4B7C-8855-CD9AC2E595CA}" type="presParOf" srcId="{428E533B-3EE1-4E48-9C32-115425057F0E}" destId="{C081B654-2DFF-4D8E-B338-4EF4EAA20564}" srcOrd="2" destOrd="0" presId="urn:microsoft.com/office/officeart/2018/2/layout/IconLabelList"/>
    <dgm:cxn modelId="{9976AB60-96BA-41B1-852B-70D9CDB16BDD}" type="presParOf" srcId="{1B005449-BB6F-4300-AE31-2D3BEDA3F4AB}" destId="{3E285598-345B-4376-87F4-6F0304593D99}" srcOrd="7" destOrd="0" presId="urn:microsoft.com/office/officeart/2018/2/layout/IconLabelList"/>
    <dgm:cxn modelId="{10472574-4067-448B-8EAF-24BB0D5A2DCE}" type="presParOf" srcId="{1B005449-BB6F-4300-AE31-2D3BEDA3F4AB}" destId="{2F114076-3113-424B-9BCB-EC0EB3760961}" srcOrd="8" destOrd="0" presId="urn:microsoft.com/office/officeart/2018/2/layout/IconLabelList"/>
    <dgm:cxn modelId="{7D558985-6754-4D29-9979-9369AEABF713}" type="presParOf" srcId="{2F114076-3113-424B-9BCB-EC0EB3760961}" destId="{1939EA87-FCD7-4A68-831B-257E9984CC07}" srcOrd="0" destOrd="0" presId="urn:microsoft.com/office/officeart/2018/2/layout/IconLabelList"/>
    <dgm:cxn modelId="{9D44992A-5B66-4461-8FE7-BEA6E49ECBD4}" type="presParOf" srcId="{2F114076-3113-424B-9BCB-EC0EB3760961}" destId="{8DC526C2-FE8F-40E1-B296-7AF0B716E1BA}" srcOrd="1" destOrd="0" presId="urn:microsoft.com/office/officeart/2018/2/layout/IconLabelList"/>
    <dgm:cxn modelId="{2C6A1811-E55F-4944-9D63-EAA570A501EE}" type="presParOf" srcId="{2F114076-3113-424B-9BCB-EC0EB3760961}" destId="{5E8C0F44-9DEC-4822-BD6A-9606DD9C81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4268DD-45D4-4954-B6E9-CE812784D8AA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AF5046-4D58-4DEA-88BF-541B78DA244A}">
      <dgm:prSet/>
      <dgm:spPr/>
      <dgm:t>
        <a:bodyPr/>
        <a:lstStyle/>
        <a:p>
          <a:r>
            <a:rPr lang="en-GB"/>
            <a:t>How Microsoft Teams Can Support Ashford Community Care Service</a:t>
          </a:r>
          <a:endParaRPr lang="en-US"/>
        </a:p>
      </dgm:t>
    </dgm:pt>
    <dgm:pt modelId="{26A09C8A-4CA6-4759-AD96-2C8BAFE660DF}" type="parTrans" cxnId="{DF527AC9-1F51-4821-9923-5456C9E06B51}">
      <dgm:prSet/>
      <dgm:spPr/>
      <dgm:t>
        <a:bodyPr/>
        <a:lstStyle/>
        <a:p>
          <a:endParaRPr lang="en-US"/>
        </a:p>
      </dgm:t>
    </dgm:pt>
    <dgm:pt modelId="{38D679D2-CAA6-4008-818C-32C4013246F7}" type="sibTrans" cxnId="{DF527AC9-1F51-4821-9923-5456C9E06B51}">
      <dgm:prSet/>
      <dgm:spPr/>
      <dgm:t>
        <a:bodyPr/>
        <a:lstStyle/>
        <a:p>
          <a:endParaRPr lang="en-US"/>
        </a:p>
      </dgm:t>
    </dgm:pt>
    <dgm:pt modelId="{4B87F615-A251-4C67-849C-66D4A71E1DC0}">
      <dgm:prSet/>
      <dgm:spPr/>
      <dgm:t>
        <a:bodyPr/>
        <a:lstStyle/>
        <a:p>
          <a:r>
            <a:rPr lang="en-GB"/>
            <a:t>- Centralised training resources: A dedicated Teams channel could store safeguarding guidance, infection-control training materials and workplace procedures, allowing authorised employees to access learning resources (Microsoft, n.d.).</a:t>
          </a:r>
          <a:endParaRPr lang="en-US"/>
        </a:p>
      </dgm:t>
    </dgm:pt>
    <dgm:pt modelId="{45149428-78D7-4410-9EEA-12031A8D630F}" type="parTrans" cxnId="{4663BC40-462E-4D0C-9F9A-9B60E21959CC}">
      <dgm:prSet/>
      <dgm:spPr/>
      <dgm:t>
        <a:bodyPr/>
        <a:lstStyle/>
        <a:p>
          <a:endParaRPr lang="en-US"/>
        </a:p>
      </dgm:t>
    </dgm:pt>
    <dgm:pt modelId="{405AD7E1-61FF-4A57-924D-2B7406A5C799}" type="sibTrans" cxnId="{4663BC40-462E-4D0C-9F9A-9B60E21959CC}">
      <dgm:prSet/>
      <dgm:spPr/>
      <dgm:t>
        <a:bodyPr/>
        <a:lstStyle/>
        <a:p>
          <a:endParaRPr lang="en-US"/>
        </a:p>
      </dgm:t>
    </dgm:pt>
    <dgm:pt modelId="{F66FCAEB-74C2-492D-A77F-C5240EFC6649}">
      <dgm:prSet/>
      <dgm:spPr/>
      <dgm:t>
        <a:bodyPr/>
        <a:lstStyle/>
        <a:p>
          <a:r>
            <a:rPr lang="en-GB"/>
            <a:t>- Online staff training: Senior care workers and nurses could deliver virtual training sessions using Teams meetings and screen sharing, supporting employees working across different locations (Microsoft, n.d.).</a:t>
          </a:r>
          <a:endParaRPr lang="en-US"/>
        </a:p>
      </dgm:t>
    </dgm:pt>
    <dgm:pt modelId="{B9A08225-1026-4DAD-9B93-FCC53BA3F158}" type="parTrans" cxnId="{EA5ACB6A-13AB-4E00-B16B-F0499E34125E}">
      <dgm:prSet/>
      <dgm:spPr/>
      <dgm:t>
        <a:bodyPr/>
        <a:lstStyle/>
        <a:p>
          <a:endParaRPr lang="en-US"/>
        </a:p>
      </dgm:t>
    </dgm:pt>
    <dgm:pt modelId="{CF52D1AA-1461-4DB8-AD80-11D5A7E3C112}" type="sibTrans" cxnId="{EA5ACB6A-13AB-4E00-B16B-F0499E34125E}">
      <dgm:prSet/>
      <dgm:spPr/>
      <dgm:t>
        <a:bodyPr/>
        <a:lstStyle/>
        <a:p>
          <a:endParaRPr lang="en-US"/>
        </a:p>
      </dgm:t>
    </dgm:pt>
    <dgm:pt modelId="{CACE8466-BA49-487F-8F7C-F1FA5CFB06F7}">
      <dgm:prSet/>
      <dgm:spPr/>
      <dgm:t>
        <a:bodyPr/>
        <a:lstStyle/>
        <a:p>
          <a:r>
            <a:rPr lang="en-GB"/>
            <a:t>- Improved staff engagement: Employees could use Teams discussions to ask questions, share feedback and clarify training information, encouraging collaborative learning (Microsoft, n.d.).</a:t>
          </a:r>
          <a:endParaRPr lang="en-US"/>
        </a:p>
      </dgm:t>
    </dgm:pt>
    <dgm:pt modelId="{3A70D62B-911F-4CD4-A117-0874FF58A746}" type="parTrans" cxnId="{046E73D0-E3F3-4445-A3A1-F8809B9FCC19}">
      <dgm:prSet/>
      <dgm:spPr/>
      <dgm:t>
        <a:bodyPr/>
        <a:lstStyle/>
        <a:p>
          <a:endParaRPr lang="en-US"/>
        </a:p>
      </dgm:t>
    </dgm:pt>
    <dgm:pt modelId="{BBF595DE-B708-413C-A437-4E56E612E923}" type="sibTrans" cxnId="{046E73D0-E3F3-4445-A3A1-F8809B9FCC19}">
      <dgm:prSet/>
      <dgm:spPr/>
      <dgm:t>
        <a:bodyPr/>
        <a:lstStyle/>
        <a:p>
          <a:endParaRPr lang="en-US"/>
        </a:p>
      </dgm:t>
    </dgm:pt>
    <dgm:pt modelId="{2FBECF7B-F2C2-48A4-9A29-F24CD9365B3D}">
      <dgm:prSet/>
      <dgm:spPr/>
      <dgm:t>
        <a:bodyPr/>
        <a:lstStyle/>
        <a:p>
          <a:r>
            <a:rPr lang="en-GB"/>
            <a:t>- Reducing duplicated work: Training coordinators could update shared learning materials rather than repeatedly distributing separate copies, helping staff access consistent information (Microsoft, n.d.).</a:t>
          </a:r>
          <a:endParaRPr lang="en-US"/>
        </a:p>
      </dgm:t>
    </dgm:pt>
    <dgm:pt modelId="{04A2CF63-9528-481B-B7F6-34A3FF7E2496}" type="parTrans" cxnId="{E72054D6-3C53-496C-86C8-A5890291A434}">
      <dgm:prSet/>
      <dgm:spPr/>
      <dgm:t>
        <a:bodyPr/>
        <a:lstStyle/>
        <a:p>
          <a:endParaRPr lang="en-US"/>
        </a:p>
      </dgm:t>
    </dgm:pt>
    <dgm:pt modelId="{0F11F135-E465-4D05-9C5E-59889FC58000}" type="sibTrans" cxnId="{E72054D6-3C53-496C-86C8-A5890291A434}">
      <dgm:prSet/>
      <dgm:spPr/>
      <dgm:t>
        <a:bodyPr/>
        <a:lstStyle/>
        <a:p>
          <a:endParaRPr lang="en-US"/>
        </a:p>
      </dgm:t>
    </dgm:pt>
    <dgm:pt modelId="{40D7FC42-FD00-4DAA-B8BD-4C0219E6C956}">
      <dgm:prSet/>
      <dgm:spPr/>
      <dgm:t>
        <a:bodyPr/>
        <a:lstStyle/>
        <a:p>
          <a:r>
            <a:rPr lang="en-GB"/>
            <a:t>- Application to Ashford: For example, when safeguarding guidance changes, a care coordinator could upload the revised document to the staff training channel and notify employees to review it. </a:t>
          </a:r>
          <a:endParaRPr lang="en-US"/>
        </a:p>
      </dgm:t>
    </dgm:pt>
    <dgm:pt modelId="{3A036BA3-163A-484C-8774-1EF97D6AEE3B}" type="parTrans" cxnId="{465AD796-49F0-4053-A7B6-86C8AA1F23B4}">
      <dgm:prSet/>
      <dgm:spPr/>
      <dgm:t>
        <a:bodyPr/>
        <a:lstStyle/>
        <a:p>
          <a:endParaRPr lang="en-US"/>
        </a:p>
      </dgm:t>
    </dgm:pt>
    <dgm:pt modelId="{994706DC-84DA-4830-BF3D-28EF053F7A68}" type="sibTrans" cxnId="{465AD796-49F0-4053-A7B6-86C8AA1F23B4}">
      <dgm:prSet/>
      <dgm:spPr/>
      <dgm:t>
        <a:bodyPr/>
        <a:lstStyle/>
        <a:p>
          <a:endParaRPr lang="en-US"/>
        </a:p>
      </dgm:t>
    </dgm:pt>
    <dgm:pt modelId="{B9780AA0-3C66-4619-9585-15C2C23FB4F3}" type="pres">
      <dgm:prSet presAssocID="{0C4268DD-45D4-4954-B6E9-CE812784D8AA}" presName="diagram" presStyleCnt="0">
        <dgm:presLayoutVars>
          <dgm:dir/>
          <dgm:resizeHandles val="exact"/>
        </dgm:presLayoutVars>
      </dgm:prSet>
      <dgm:spPr/>
    </dgm:pt>
    <dgm:pt modelId="{1B1331F4-661D-4DC0-A166-8B722233A6A8}" type="pres">
      <dgm:prSet presAssocID="{68AF5046-4D58-4DEA-88BF-541B78DA244A}" presName="node" presStyleLbl="node1" presStyleIdx="0" presStyleCnt="6">
        <dgm:presLayoutVars>
          <dgm:bulletEnabled val="1"/>
        </dgm:presLayoutVars>
      </dgm:prSet>
      <dgm:spPr/>
    </dgm:pt>
    <dgm:pt modelId="{13606D0C-0005-4167-8FC5-E085E6EB57BC}" type="pres">
      <dgm:prSet presAssocID="{38D679D2-CAA6-4008-818C-32C4013246F7}" presName="sibTrans" presStyleCnt="0"/>
      <dgm:spPr/>
    </dgm:pt>
    <dgm:pt modelId="{7E0184E7-46DB-4CD2-98BB-5ECE7015416F}" type="pres">
      <dgm:prSet presAssocID="{4B87F615-A251-4C67-849C-66D4A71E1DC0}" presName="node" presStyleLbl="node1" presStyleIdx="1" presStyleCnt="6">
        <dgm:presLayoutVars>
          <dgm:bulletEnabled val="1"/>
        </dgm:presLayoutVars>
      </dgm:prSet>
      <dgm:spPr/>
    </dgm:pt>
    <dgm:pt modelId="{B13DAAC6-EBAF-4542-8478-0FF3A51529A0}" type="pres">
      <dgm:prSet presAssocID="{405AD7E1-61FF-4A57-924D-2B7406A5C799}" presName="sibTrans" presStyleCnt="0"/>
      <dgm:spPr/>
    </dgm:pt>
    <dgm:pt modelId="{2D9B69F0-0056-4FA6-A719-94FFA9078F5B}" type="pres">
      <dgm:prSet presAssocID="{F66FCAEB-74C2-492D-A77F-C5240EFC6649}" presName="node" presStyleLbl="node1" presStyleIdx="2" presStyleCnt="6">
        <dgm:presLayoutVars>
          <dgm:bulletEnabled val="1"/>
        </dgm:presLayoutVars>
      </dgm:prSet>
      <dgm:spPr/>
    </dgm:pt>
    <dgm:pt modelId="{ACB325DF-CDC7-4976-A926-258785587FAE}" type="pres">
      <dgm:prSet presAssocID="{CF52D1AA-1461-4DB8-AD80-11D5A7E3C112}" presName="sibTrans" presStyleCnt="0"/>
      <dgm:spPr/>
    </dgm:pt>
    <dgm:pt modelId="{802FFC84-0A46-4591-B3E9-51C6C5992619}" type="pres">
      <dgm:prSet presAssocID="{CACE8466-BA49-487F-8F7C-F1FA5CFB06F7}" presName="node" presStyleLbl="node1" presStyleIdx="3" presStyleCnt="6">
        <dgm:presLayoutVars>
          <dgm:bulletEnabled val="1"/>
        </dgm:presLayoutVars>
      </dgm:prSet>
      <dgm:spPr/>
    </dgm:pt>
    <dgm:pt modelId="{8188BA82-C0DB-473A-8079-E6BCB7B7CD84}" type="pres">
      <dgm:prSet presAssocID="{BBF595DE-B708-413C-A437-4E56E612E923}" presName="sibTrans" presStyleCnt="0"/>
      <dgm:spPr/>
    </dgm:pt>
    <dgm:pt modelId="{A52C851D-6A36-498A-9316-3BAB70CC9E1A}" type="pres">
      <dgm:prSet presAssocID="{2FBECF7B-F2C2-48A4-9A29-F24CD9365B3D}" presName="node" presStyleLbl="node1" presStyleIdx="4" presStyleCnt="6">
        <dgm:presLayoutVars>
          <dgm:bulletEnabled val="1"/>
        </dgm:presLayoutVars>
      </dgm:prSet>
      <dgm:spPr/>
    </dgm:pt>
    <dgm:pt modelId="{FBA0BC12-AD65-4883-8DFD-84A067567BD9}" type="pres">
      <dgm:prSet presAssocID="{0F11F135-E465-4D05-9C5E-59889FC58000}" presName="sibTrans" presStyleCnt="0"/>
      <dgm:spPr/>
    </dgm:pt>
    <dgm:pt modelId="{1E57B22D-BBEB-4EAE-89F5-85D300265832}" type="pres">
      <dgm:prSet presAssocID="{40D7FC42-FD00-4DAA-B8BD-4C0219E6C956}" presName="node" presStyleLbl="node1" presStyleIdx="5" presStyleCnt="6">
        <dgm:presLayoutVars>
          <dgm:bulletEnabled val="1"/>
        </dgm:presLayoutVars>
      </dgm:prSet>
      <dgm:spPr/>
    </dgm:pt>
  </dgm:ptLst>
  <dgm:cxnLst>
    <dgm:cxn modelId="{BB82D328-3C9C-4C78-80FC-95AA6962C0FC}" type="presOf" srcId="{40D7FC42-FD00-4DAA-B8BD-4C0219E6C956}" destId="{1E57B22D-BBEB-4EAE-89F5-85D300265832}" srcOrd="0" destOrd="0" presId="urn:microsoft.com/office/officeart/2005/8/layout/default"/>
    <dgm:cxn modelId="{4663BC40-462E-4D0C-9F9A-9B60E21959CC}" srcId="{0C4268DD-45D4-4954-B6E9-CE812784D8AA}" destId="{4B87F615-A251-4C67-849C-66D4A71E1DC0}" srcOrd="1" destOrd="0" parTransId="{45149428-78D7-4410-9EEA-12031A8D630F}" sibTransId="{405AD7E1-61FF-4A57-924D-2B7406A5C799}"/>
    <dgm:cxn modelId="{F18B896A-73F5-47A3-B3D6-936DF679B08D}" type="presOf" srcId="{0C4268DD-45D4-4954-B6E9-CE812784D8AA}" destId="{B9780AA0-3C66-4619-9585-15C2C23FB4F3}" srcOrd="0" destOrd="0" presId="urn:microsoft.com/office/officeart/2005/8/layout/default"/>
    <dgm:cxn modelId="{EA5ACB6A-13AB-4E00-B16B-F0499E34125E}" srcId="{0C4268DD-45D4-4954-B6E9-CE812784D8AA}" destId="{F66FCAEB-74C2-492D-A77F-C5240EFC6649}" srcOrd="2" destOrd="0" parTransId="{B9A08225-1026-4DAD-9B93-FCC53BA3F158}" sibTransId="{CF52D1AA-1461-4DB8-AD80-11D5A7E3C112}"/>
    <dgm:cxn modelId="{BBA5A879-63B1-4A95-A76C-A5B1F5307A24}" type="presOf" srcId="{CACE8466-BA49-487F-8F7C-F1FA5CFB06F7}" destId="{802FFC84-0A46-4591-B3E9-51C6C5992619}" srcOrd="0" destOrd="0" presId="urn:microsoft.com/office/officeart/2005/8/layout/default"/>
    <dgm:cxn modelId="{BF444694-D0D3-4ABA-9EE0-870D83A81118}" type="presOf" srcId="{F66FCAEB-74C2-492D-A77F-C5240EFC6649}" destId="{2D9B69F0-0056-4FA6-A719-94FFA9078F5B}" srcOrd="0" destOrd="0" presId="urn:microsoft.com/office/officeart/2005/8/layout/default"/>
    <dgm:cxn modelId="{465AD796-49F0-4053-A7B6-86C8AA1F23B4}" srcId="{0C4268DD-45D4-4954-B6E9-CE812784D8AA}" destId="{40D7FC42-FD00-4DAA-B8BD-4C0219E6C956}" srcOrd="5" destOrd="0" parTransId="{3A036BA3-163A-484C-8774-1EF97D6AEE3B}" sibTransId="{994706DC-84DA-4830-BF3D-28EF053F7A68}"/>
    <dgm:cxn modelId="{A2E845C0-2D6B-40C4-B736-EAB1DC902DD6}" type="presOf" srcId="{68AF5046-4D58-4DEA-88BF-541B78DA244A}" destId="{1B1331F4-661D-4DC0-A166-8B722233A6A8}" srcOrd="0" destOrd="0" presId="urn:microsoft.com/office/officeart/2005/8/layout/default"/>
    <dgm:cxn modelId="{DF527AC9-1F51-4821-9923-5456C9E06B51}" srcId="{0C4268DD-45D4-4954-B6E9-CE812784D8AA}" destId="{68AF5046-4D58-4DEA-88BF-541B78DA244A}" srcOrd="0" destOrd="0" parTransId="{26A09C8A-4CA6-4759-AD96-2C8BAFE660DF}" sibTransId="{38D679D2-CAA6-4008-818C-32C4013246F7}"/>
    <dgm:cxn modelId="{046E73D0-E3F3-4445-A3A1-F8809B9FCC19}" srcId="{0C4268DD-45D4-4954-B6E9-CE812784D8AA}" destId="{CACE8466-BA49-487F-8F7C-F1FA5CFB06F7}" srcOrd="3" destOrd="0" parTransId="{3A70D62B-911F-4CD4-A117-0874FF58A746}" sibTransId="{BBF595DE-B708-413C-A437-4E56E612E923}"/>
    <dgm:cxn modelId="{E72054D6-3C53-496C-86C8-A5890291A434}" srcId="{0C4268DD-45D4-4954-B6E9-CE812784D8AA}" destId="{2FBECF7B-F2C2-48A4-9A29-F24CD9365B3D}" srcOrd="4" destOrd="0" parTransId="{04A2CF63-9528-481B-B7F6-34A3FF7E2496}" sibTransId="{0F11F135-E465-4D05-9C5E-59889FC58000}"/>
    <dgm:cxn modelId="{39C4BFD7-73D4-4CAC-8F72-AD3EBED17F91}" type="presOf" srcId="{2FBECF7B-F2C2-48A4-9A29-F24CD9365B3D}" destId="{A52C851D-6A36-498A-9316-3BAB70CC9E1A}" srcOrd="0" destOrd="0" presId="urn:microsoft.com/office/officeart/2005/8/layout/default"/>
    <dgm:cxn modelId="{6303FAE5-E22F-4E79-BA54-C723888CD3F1}" type="presOf" srcId="{4B87F615-A251-4C67-849C-66D4A71E1DC0}" destId="{7E0184E7-46DB-4CD2-98BB-5ECE7015416F}" srcOrd="0" destOrd="0" presId="urn:microsoft.com/office/officeart/2005/8/layout/default"/>
    <dgm:cxn modelId="{C7ACB8C5-01DA-4192-B22F-30E8FDEA4158}" type="presParOf" srcId="{B9780AA0-3C66-4619-9585-15C2C23FB4F3}" destId="{1B1331F4-661D-4DC0-A166-8B722233A6A8}" srcOrd="0" destOrd="0" presId="urn:microsoft.com/office/officeart/2005/8/layout/default"/>
    <dgm:cxn modelId="{E46AB6C3-30DE-4097-8A36-F59B651F6519}" type="presParOf" srcId="{B9780AA0-3C66-4619-9585-15C2C23FB4F3}" destId="{13606D0C-0005-4167-8FC5-E085E6EB57BC}" srcOrd="1" destOrd="0" presId="urn:microsoft.com/office/officeart/2005/8/layout/default"/>
    <dgm:cxn modelId="{ED7E12D2-0544-4BB7-BB03-B5FABA5EFB76}" type="presParOf" srcId="{B9780AA0-3C66-4619-9585-15C2C23FB4F3}" destId="{7E0184E7-46DB-4CD2-98BB-5ECE7015416F}" srcOrd="2" destOrd="0" presId="urn:microsoft.com/office/officeart/2005/8/layout/default"/>
    <dgm:cxn modelId="{93663C33-C2CB-4601-8280-2CF6347BD64E}" type="presParOf" srcId="{B9780AA0-3C66-4619-9585-15C2C23FB4F3}" destId="{B13DAAC6-EBAF-4542-8478-0FF3A51529A0}" srcOrd="3" destOrd="0" presId="urn:microsoft.com/office/officeart/2005/8/layout/default"/>
    <dgm:cxn modelId="{40FC1EF2-CE94-47B3-9CF3-D67C4147D91A}" type="presParOf" srcId="{B9780AA0-3C66-4619-9585-15C2C23FB4F3}" destId="{2D9B69F0-0056-4FA6-A719-94FFA9078F5B}" srcOrd="4" destOrd="0" presId="urn:microsoft.com/office/officeart/2005/8/layout/default"/>
    <dgm:cxn modelId="{80510433-87C6-4FC1-A3F0-7E54C713784F}" type="presParOf" srcId="{B9780AA0-3C66-4619-9585-15C2C23FB4F3}" destId="{ACB325DF-CDC7-4976-A926-258785587FAE}" srcOrd="5" destOrd="0" presId="urn:microsoft.com/office/officeart/2005/8/layout/default"/>
    <dgm:cxn modelId="{3A35E651-50F5-4CC0-806F-00CFDCF009E1}" type="presParOf" srcId="{B9780AA0-3C66-4619-9585-15C2C23FB4F3}" destId="{802FFC84-0A46-4591-B3E9-51C6C5992619}" srcOrd="6" destOrd="0" presId="urn:microsoft.com/office/officeart/2005/8/layout/default"/>
    <dgm:cxn modelId="{008DD816-6932-4763-BE14-896E77F7AF50}" type="presParOf" srcId="{B9780AA0-3C66-4619-9585-15C2C23FB4F3}" destId="{8188BA82-C0DB-473A-8079-E6BCB7B7CD84}" srcOrd="7" destOrd="0" presId="urn:microsoft.com/office/officeart/2005/8/layout/default"/>
    <dgm:cxn modelId="{C06B1463-1BFC-4A26-B4F5-33A28718EC3E}" type="presParOf" srcId="{B9780AA0-3C66-4619-9585-15C2C23FB4F3}" destId="{A52C851D-6A36-498A-9316-3BAB70CC9E1A}" srcOrd="8" destOrd="0" presId="urn:microsoft.com/office/officeart/2005/8/layout/default"/>
    <dgm:cxn modelId="{F3AEE6D4-526E-4BB6-BD48-F631885DC96B}" type="presParOf" srcId="{B9780AA0-3C66-4619-9585-15C2C23FB4F3}" destId="{FBA0BC12-AD65-4883-8DFD-84A067567BD9}" srcOrd="9" destOrd="0" presId="urn:microsoft.com/office/officeart/2005/8/layout/default"/>
    <dgm:cxn modelId="{BB1C52E4-EB94-403D-8CD2-FC8C876CB8F1}" type="presParOf" srcId="{B9780AA0-3C66-4619-9585-15C2C23FB4F3}" destId="{1E57B22D-BBEB-4EAE-89F5-85D30026583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0F076D-97B8-478B-B20C-26CF356F8B92}">
      <dsp:nvSpPr>
        <dsp:cNvPr id="0" name=""/>
        <dsp:cNvSpPr/>
      </dsp:nvSpPr>
      <dsp:spPr>
        <a:xfrm>
          <a:off x="487407" y="1135395"/>
          <a:ext cx="790224" cy="7902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589B9-AE30-43E1-B2B6-3AAC6991B523}">
      <dsp:nvSpPr>
        <dsp:cNvPr id="0" name=""/>
        <dsp:cNvSpPr/>
      </dsp:nvSpPr>
      <dsp:spPr>
        <a:xfrm>
          <a:off x="4492" y="2220080"/>
          <a:ext cx="1756054" cy="87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u="sng" kern="1200"/>
            <a:t>Using Microsoft Teams at Ashford Community Care Service</a:t>
          </a:r>
          <a:endParaRPr lang="en-US" sz="1100" kern="1200"/>
        </a:p>
      </dsp:txBody>
      <dsp:txXfrm>
        <a:off x="4492" y="2220080"/>
        <a:ext cx="1756054" cy="878027"/>
      </dsp:txXfrm>
    </dsp:sp>
    <dsp:sp modelId="{9ABF37DF-4BA2-4DF8-BF89-BC19C4FF96AA}">
      <dsp:nvSpPr>
        <dsp:cNvPr id="0" name=""/>
        <dsp:cNvSpPr/>
      </dsp:nvSpPr>
      <dsp:spPr>
        <a:xfrm>
          <a:off x="2550771" y="1135395"/>
          <a:ext cx="790224" cy="7902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8EC5F-C9C3-43D5-A4BB-870929E243F3}">
      <dsp:nvSpPr>
        <dsp:cNvPr id="0" name=""/>
        <dsp:cNvSpPr/>
      </dsp:nvSpPr>
      <dsp:spPr>
        <a:xfrm>
          <a:off x="2067856" y="2220080"/>
          <a:ext cx="1756054" cy="87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Centralised communication: Teams channels allow staff to discuss training, receive updates and ask questions in one shared space (Microsoft, n.d.).</a:t>
          </a:r>
          <a:endParaRPr lang="en-US" sz="1100" kern="1200"/>
        </a:p>
      </dsp:txBody>
      <dsp:txXfrm>
        <a:off x="2067856" y="2220080"/>
        <a:ext cx="1756054" cy="878027"/>
      </dsp:txXfrm>
    </dsp:sp>
    <dsp:sp modelId="{264003C3-A487-4B51-BDB7-394CE5A0181C}">
      <dsp:nvSpPr>
        <dsp:cNvPr id="0" name=""/>
        <dsp:cNvSpPr/>
      </dsp:nvSpPr>
      <dsp:spPr>
        <a:xfrm>
          <a:off x="4614135" y="1135395"/>
          <a:ext cx="790224" cy="7902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B2319F-20E1-4DDF-9095-3AC8CE02E4C1}">
      <dsp:nvSpPr>
        <dsp:cNvPr id="0" name=""/>
        <dsp:cNvSpPr/>
      </dsp:nvSpPr>
      <dsp:spPr>
        <a:xfrm>
          <a:off x="4131220" y="2220080"/>
          <a:ext cx="1756054" cy="87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Improved efficiency: Training resources can be uploaded and accessed without repeatedly sending documents to individual employees (Microsoft, n.d.).</a:t>
          </a:r>
          <a:endParaRPr lang="en-US" sz="1100" kern="1200"/>
        </a:p>
      </dsp:txBody>
      <dsp:txXfrm>
        <a:off x="4131220" y="2220080"/>
        <a:ext cx="1756054" cy="878027"/>
      </dsp:txXfrm>
    </dsp:sp>
    <dsp:sp modelId="{D9EDCD4E-DB2C-4FC5-978C-CC8AADFB4BC9}">
      <dsp:nvSpPr>
        <dsp:cNvPr id="0" name=""/>
        <dsp:cNvSpPr/>
      </dsp:nvSpPr>
      <dsp:spPr>
        <a:xfrm>
          <a:off x="6677499" y="1135395"/>
          <a:ext cx="790224" cy="7902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1B654-2DFF-4D8E-B338-4EF4EAA20564}">
      <dsp:nvSpPr>
        <dsp:cNvPr id="0" name=""/>
        <dsp:cNvSpPr/>
      </dsp:nvSpPr>
      <dsp:spPr>
        <a:xfrm>
          <a:off x="6194584" y="2220080"/>
          <a:ext cx="1756054" cy="87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Flexible learning: Online meetings and screen sharing allow staff working in different locations to participate in training sessions (Microsoft, n.d.).</a:t>
          </a:r>
          <a:endParaRPr lang="en-US" sz="1100" kern="1200"/>
        </a:p>
      </dsp:txBody>
      <dsp:txXfrm>
        <a:off x="6194584" y="2220080"/>
        <a:ext cx="1756054" cy="878027"/>
      </dsp:txXfrm>
    </dsp:sp>
    <dsp:sp modelId="{1939EA87-FCD7-4A68-831B-257E9984CC07}">
      <dsp:nvSpPr>
        <dsp:cNvPr id="0" name=""/>
        <dsp:cNvSpPr/>
      </dsp:nvSpPr>
      <dsp:spPr>
        <a:xfrm>
          <a:off x="8740864" y="1135395"/>
          <a:ext cx="790224" cy="7902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C0F44-9DEC-4822-BD6A-9606DD9C81E3}">
      <dsp:nvSpPr>
        <dsp:cNvPr id="0" name=""/>
        <dsp:cNvSpPr/>
      </dsp:nvSpPr>
      <dsp:spPr>
        <a:xfrm>
          <a:off x="8257949" y="2220080"/>
          <a:ext cx="1756054" cy="87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Better collaboration: Staff can discuss learning materials and share feedback, supporting teamwork and consistent understanding of care procedures.</a:t>
          </a:r>
          <a:endParaRPr lang="en-US" sz="1100" kern="1200"/>
        </a:p>
      </dsp:txBody>
      <dsp:txXfrm>
        <a:off x="8257949" y="2220080"/>
        <a:ext cx="1756054" cy="878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331F4-661D-4DC0-A166-8B722233A6A8}">
      <dsp:nvSpPr>
        <dsp:cNvPr id="0" name=""/>
        <dsp:cNvSpPr/>
      </dsp:nvSpPr>
      <dsp:spPr>
        <a:xfrm>
          <a:off x="0" y="81744"/>
          <a:ext cx="3130779" cy="1878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How Microsoft Teams Can Support Ashford Community Care Service</a:t>
          </a:r>
          <a:endParaRPr lang="en-US" sz="500" kern="1200"/>
        </a:p>
      </dsp:txBody>
      <dsp:txXfrm>
        <a:off x="0" y="81744"/>
        <a:ext cx="3130779" cy="1878468"/>
      </dsp:txXfrm>
    </dsp:sp>
    <dsp:sp modelId="{7E0184E7-46DB-4CD2-98BB-5ECE7015416F}">
      <dsp:nvSpPr>
        <dsp:cNvPr id="0" name=""/>
        <dsp:cNvSpPr/>
      </dsp:nvSpPr>
      <dsp:spPr>
        <a:xfrm>
          <a:off x="3443858" y="81744"/>
          <a:ext cx="3130779" cy="1878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- Centralised training resources: A dedicated Teams channel could store safeguarding guidance, infection-control training materials and workplace procedures, allowing authorised employees to access learning resources (Microsoft, n.d.).</a:t>
          </a:r>
          <a:endParaRPr lang="en-US" sz="500" kern="1200"/>
        </a:p>
      </dsp:txBody>
      <dsp:txXfrm>
        <a:off x="3443858" y="81744"/>
        <a:ext cx="3130779" cy="1878468"/>
      </dsp:txXfrm>
    </dsp:sp>
    <dsp:sp modelId="{2D9B69F0-0056-4FA6-A719-94FFA9078F5B}">
      <dsp:nvSpPr>
        <dsp:cNvPr id="0" name=""/>
        <dsp:cNvSpPr/>
      </dsp:nvSpPr>
      <dsp:spPr>
        <a:xfrm>
          <a:off x="6887716" y="81744"/>
          <a:ext cx="3130779" cy="1878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- Online staff training: Senior care workers and nurses could deliver virtual training sessions using Teams meetings and screen sharing, supporting employees working across different locations (Microsoft, n.d.).</a:t>
          </a:r>
          <a:endParaRPr lang="en-US" sz="500" kern="1200"/>
        </a:p>
      </dsp:txBody>
      <dsp:txXfrm>
        <a:off x="6887716" y="81744"/>
        <a:ext cx="3130779" cy="1878468"/>
      </dsp:txXfrm>
    </dsp:sp>
    <dsp:sp modelId="{802FFC84-0A46-4591-B3E9-51C6C5992619}">
      <dsp:nvSpPr>
        <dsp:cNvPr id="0" name=""/>
        <dsp:cNvSpPr/>
      </dsp:nvSpPr>
      <dsp:spPr>
        <a:xfrm>
          <a:off x="0" y="2273290"/>
          <a:ext cx="3130779" cy="1878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- Improved staff engagement: Employees could use Teams discussions to ask questions, share feedback and clarify training information, encouraging collaborative learning (Microsoft, n.d.).</a:t>
          </a:r>
          <a:endParaRPr lang="en-US" sz="500" kern="1200"/>
        </a:p>
      </dsp:txBody>
      <dsp:txXfrm>
        <a:off x="0" y="2273290"/>
        <a:ext cx="3130779" cy="1878468"/>
      </dsp:txXfrm>
    </dsp:sp>
    <dsp:sp modelId="{A52C851D-6A36-498A-9316-3BAB70CC9E1A}">
      <dsp:nvSpPr>
        <dsp:cNvPr id="0" name=""/>
        <dsp:cNvSpPr/>
      </dsp:nvSpPr>
      <dsp:spPr>
        <a:xfrm>
          <a:off x="3443858" y="2273290"/>
          <a:ext cx="3130779" cy="1878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- Reducing duplicated work: Training coordinators could update shared learning materials rather than repeatedly distributing separate copies, helping staff access consistent information (Microsoft, n.d.).</a:t>
          </a:r>
          <a:endParaRPr lang="en-US" sz="500" kern="1200"/>
        </a:p>
      </dsp:txBody>
      <dsp:txXfrm>
        <a:off x="3443858" y="2273290"/>
        <a:ext cx="3130779" cy="1878468"/>
      </dsp:txXfrm>
    </dsp:sp>
    <dsp:sp modelId="{1E57B22D-BBEB-4EAE-89F5-85D300265832}">
      <dsp:nvSpPr>
        <dsp:cNvPr id="0" name=""/>
        <dsp:cNvSpPr/>
      </dsp:nvSpPr>
      <dsp:spPr>
        <a:xfrm>
          <a:off x="6887716" y="2273290"/>
          <a:ext cx="3130779" cy="1878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- Application to Ashford: For example, when safeguarding guidance changes, a care coordinator could upload the revised document to the staff training channel and notify employees to review it. </a:t>
          </a:r>
          <a:endParaRPr lang="en-US" sz="500" kern="1200"/>
        </a:p>
      </dsp:txBody>
      <dsp:txXfrm>
        <a:off x="6887716" y="2273290"/>
        <a:ext cx="3130779" cy="1878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D7C5-DD2A-4BD9-BB27-92FD2BFA99E9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C9BC3-7E77-4A65-8374-7D83CD3A0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4516" y="2587938"/>
            <a:ext cx="6244798" cy="1682124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5460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4524" y="156362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63512" y="630138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0CC850A-9414-4098-BA8E-1C27CC275DF5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A7D247-5A6B-EA2D-8332-7D5210B861F6}"/>
              </a:ext>
            </a:extLst>
          </p:cNvPr>
          <p:cNvSpPr/>
          <p:nvPr userDrawn="1"/>
        </p:nvSpPr>
        <p:spPr>
          <a:xfrm rot="10800000">
            <a:off x="11199371" y="732290"/>
            <a:ext cx="260487" cy="5160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991CC9-78E1-21EB-06E9-BB8C7EDD3B28}"/>
              </a:ext>
            </a:extLst>
          </p:cNvPr>
          <p:cNvSpPr/>
          <p:nvPr userDrawn="1"/>
        </p:nvSpPr>
        <p:spPr>
          <a:xfrm rot="5400000">
            <a:off x="5841119" y="-4365474"/>
            <a:ext cx="260487" cy="104560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37B076F-609B-38C5-149F-BEDABF7C43FC}"/>
              </a:ext>
            </a:extLst>
          </p:cNvPr>
          <p:cNvSpPr/>
          <p:nvPr userDrawn="1"/>
        </p:nvSpPr>
        <p:spPr>
          <a:xfrm rot="10800000">
            <a:off x="732141" y="732289"/>
            <a:ext cx="260487" cy="5160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17636-6503-9335-D312-DFC0FBDC2CC6}"/>
              </a:ext>
            </a:extLst>
          </p:cNvPr>
          <p:cNvSpPr/>
          <p:nvPr userDrawn="1"/>
        </p:nvSpPr>
        <p:spPr>
          <a:xfrm rot="5400000">
            <a:off x="5965757" y="638377"/>
            <a:ext cx="260487" cy="10727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47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E84C-3BEE-4893-86EC-80726E22BF57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7711519-6FD8-B638-4FC4-18C7FA332A8F}"/>
              </a:ext>
            </a:extLst>
          </p:cNvPr>
          <p:cNvSpPr/>
          <p:nvPr userDrawn="1"/>
        </p:nvSpPr>
        <p:spPr>
          <a:xfrm rot="10800000">
            <a:off x="11672332" y="1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795162-13F8-216A-5716-55C30D31D729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B6E9A9-B600-3BF3-85A2-6E948B54C40F}"/>
              </a:ext>
            </a:extLst>
          </p:cNvPr>
          <p:cNvSpPr/>
          <p:nvPr userDrawn="1"/>
        </p:nvSpPr>
        <p:spPr>
          <a:xfrm rot="10800000">
            <a:off x="25" y="4"/>
            <a:ext cx="528747" cy="6329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4C4924-05E9-3E96-DD8A-19EB6FDCBE76}"/>
              </a:ext>
            </a:extLst>
          </p:cNvPr>
          <p:cNvSpPr/>
          <p:nvPr userDrawn="1"/>
        </p:nvSpPr>
        <p:spPr>
          <a:xfrm rot="5400000">
            <a:off x="5569864" y="755535"/>
            <a:ext cx="528747" cy="116761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2436" y="2480368"/>
            <a:ext cx="5836232" cy="1666525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6719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8161" y="1080271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7149" y="565755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9DA8944-DCEF-48F1-B7A6-C744C27AB001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5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BD0770-7604-2739-6C75-F43B049826D1}"/>
              </a:ext>
            </a:extLst>
          </p:cNvPr>
          <p:cNvSpPr/>
          <p:nvPr userDrawn="1"/>
        </p:nvSpPr>
        <p:spPr>
          <a:xfrm rot="10800000">
            <a:off x="10949389" y="717892"/>
            <a:ext cx="528747" cy="51744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AF72C6-1CCF-4F68-7741-E653D0B5F78D}"/>
              </a:ext>
            </a:extLst>
          </p:cNvPr>
          <p:cNvSpPr/>
          <p:nvPr userDrawn="1"/>
        </p:nvSpPr>
        <p:spPr>
          <a:xfrm rot="10800000">
            <a:off x="721771" y="717891"/>
            <a:ext cx="528747" cy="54593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4519A-B676-5497-CFED-B2D909F6C53E}"/>
              </a:ext>
            </a:extLst>
          </p:cNvPr>
          <p:cNvSpPr/>
          <p:nvPr userDrawn="1"/>
        </p:nvSpPr>
        <p:spPr>
          <a:xfrm rot="5400000">
            <a:off x="6099938" y="799084"/>
            <a:ext cx="528747" cy="102276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837" y="2671482"/>
            <a:ext cx="5836232" cy="1475411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1837" y="4270062"/>
            <a:ext cx="5836231" cy="8129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19329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C0983607-D150-4841-B8A4-7AFE8B52F7F5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A6715-0C43-E712-11E7-6F173E68B53B}"/>
              </a:ext>
            </a:extLst>
          </p:cNvPr>
          <p:cNvSpPr/>
          <p:nvPr userDrawn="1"/>
        </p:nvSpPr>
        <p:spPr>
          <a:xfrm rot="5400000">
            <a:off x="5571192" y="-4131554"/>
            <a:ext cx="528747" cy="102276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91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6553" y="2752166"/>
            <a:ext cx="4598894" cy="135532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9727" y="4107494"/>
            <a:ext cx="4174435" cy="82146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561180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593169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275B1C0-751A-4CB6-9401-549B6A26D9D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2FD08F-21D9-FEB7-0D0D-FB9EFDF9620C}"/>
              </a:ext>
            </a:extLst>
          </p:cNvPr>
          <p:cNvSpPr/>
          <p:nvPr userDrawn="1"/>
        </p:nvSpPr>
        <p:spPr>
          <a:xfrm>
            <a:off x="9272689" y="1376329"/>
            <a:ext cx="260487" cy="40906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A71169-44A1-414D-D161-3712B5E016AC}"/>
              </a:ext>
            </a:extLst>
          </p:cNvPr>
          <p:cNvSpPr/>
          <p:nvPr userDrawn="1"/>
        </p:nvSpPr>
        <p:spPr>
          <a:xfrm>
            <a:off x="2677735" y="1376329"/>
            <a:ext cx="260487" cy="40906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636AFC-AA7A-ED7B-EB88-6F51012CDDEB}"/>
              </a:ext>
            </a:extLst>
          </p:cNvPr>
          <p:cNvSpPr/>
          <p:nvPr userDrawn="1"/>
        </p:nvSpPr>
        <p:spPr>
          <a:xfrm rot="16200000">
            <a:off x="5844456" y="2038741"/>
            <a:ext cx="260487" cy="65959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53EB0A-D506-58FE-09A1-04A6BD50B680}"/>
              </a:ext>
            </a:extLst>
          </p:cNvPr>
          <p:cNvSpPr/>
          <p:nvPr userDrawn="1"/>
        </p:nvSpPr>
        <p:spPr>
          <a:xfrm rot="16200000">
            <a:off x="6104174" y="-1792183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8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430048" y="4360917"/>
            <a:ext cx="260487" cy="3324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560292" y="-957943"/>
            <a:ext cx="260487" cy="35852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897901" y="705987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423330" y="2081208"/>
            <a:ext cx="2558436" cy="2084412"/>
          </a:xfrm>
        </p:spPr>
        <p:txBody>
          <a:bodyPr anchor="ctr">
            <a:normAutofit/>
          </a:bodyPr>
          <a:lstStyle>
            <a:lvl1pPr algn="ctr">
              <a:defRPr sz="19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624807" y="4492487"/>
            <a:ext cx="2167047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1A61A04E-0E40-CD3E-84E3-2472746A7DB5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-4082" y="0"/>
            <a:ext cx="719664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388143" y="189570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8667131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722DC380-2CCC-4637-9D81-2D9985B2B85C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1057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8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458889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9745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38EF09F4-CF1A-4468-AFD3-5B7E971D872A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6B8F3E-31D5-9069-F589-295DD0854E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46786" y="964933"/>
            <a:ext cx="6675899" cy="492813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A3A05-F0CE-F4CB-9E89-846053CABB84}"/>
              </a:ext>
            </a:extLst>
          </p:cNvPr>
          <p:cNvSpPr/>
          <p:nvPr userDrawn="1"/>
        </p:nvSpPr>
        <p:spPr>
          <a:xfrm rot="5400000">
            <a:off x="7624248" y="2555116"/>
            <a:ext cx="260487" cy="6936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A94D4A-7A27-6A89-4DA9-DB8EFE325DF0}"/>
              </a:ext>
            </a:extLst>
          </p:cNvPr>
          <p:cNvSpPr/>
          <p:nvPr userDrawn="1"/>
        </p:nvSpPr>
        <p:spPr>
          <a:xfrm rot="5400000">
            <a:off x="7754491" y="-2763744"/>
            <a:ext cx="260487" cy="71968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C08BF3-0523-8F0E-DA7C-3764C6BABA4F}"/>
              </a:ext>
            </a:extLst>
          </p:cNvPr>
          <p:cNvSpPr/>
          <p:nvPr userDrawn="1"/>
        </p:nvSpPr>
        <p:spPr>
          <a:xfrm>
            <a:off x="4286299" y="704449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ECC469-0F4D-B183-444F-680250C0C1F7}"/>
              </a:ext>
            </a:extLst>
          </p:cNvPr>
          <p:cNvSpPr/>
          <p:nvPr userDrawn="1"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88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701889" y="4372331"/>
            <a:ext cx="260487" cy="47108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704106" y="-2227402"/>
            <a:ext cx="260487" cy="4715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476705" y="1538"/>
            <a:ext cx="260487" cy="659597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932955" y="260488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390683" y="2081208"/>
            <a:ext cx="2922776" cy="208441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489921" y="4492487"/>
            <a:ext cx="2724301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AB06F69-1398-C3F8-1FE4-23D4CCAAA6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7642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549680" y="567084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0145" y="5998134"/>
            <a:ext cx="238385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BABFC0F-A3A1-421A-96A1-F0C5E3A82676}" type="datetime1">
              <a:rPr lang="en-US" smtClean="0"/>
              <a:t>10/11/2026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0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353" y="2479636"/>
            <a:ext cx="4014653" cy="189089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440" y="4510577"/>
            <a:ext cx="3566478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C7C75822-0130-32C5-B041-8DE4A8F55C7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504917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4035" y="169661"/>
            <a:ext cx="3133289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47276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5AE1AD8-8304-4B6E-8218-01C09EAEB0A2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D46EDC2-ADB5-0AEE-C33D-C3AFB0C56B60}"/>
              </a:ext>
            </a:extLst>
          </p:cNvPr>
          <p:cNvGrpSpPr/>
          <p:nvPr userDrawn="1"/>
        </p:nvGrpSpPr>
        <p:grpSpPr>
          <a:xfrm>
            <a:off x="5228861" y="704448"/>
            <a:ext cx="6254312" cy="5449103"/>
            <a:chOff x="5228861" y="704448"/>
            <a:chExt cx="6254312" cy="544910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BAD14C5-7923-7F16-A706-C6E4DD475CD7}"/>
                </a:ext>
              </a:extLst>
            </p:cNvPr>
            <p:cNvSpPr/>
            <p:nvPr/>
          </p:nvSpPr>
          <p:spPr>
            <a:xfrm rot="5400000">
              <a:off x="8095529" y="3026396"/>
              <a:ext cx="260487" cy="599382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7682B2E-D8B8-0C2F-B912-5BDE7C27DF16}"/>
                </a:ext>
              </a:extLst>
            </p:cNvPr>
            <p:cNvSpPr/>
            <p:nvPr/>
          </p:nvSpPr>
          <p:spPr>
            <a:xfrm rot="5400000">
              <a:off x="8356530" y="-2161706"/>
              <a:ext cx="260487" cy="599279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671E2A3-7895-49CF-B3C7-1EB04AD30B04}"/>
                </a:ext>
              </a:extLst>
            </p:cNvPr>
            <p:cNvSpPr/>
            <p:nvPr/>
          </p:nvSpPr>
          <p:spPr>
            <a:xfrm>
              <a:off x="5229890" y="704449"/>
              <a:ext cx="260487" cy="5188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6360063-F872-39D8-4690-FF9CBF3E15FD}"/>
                </a:ext>
              </a:extLst>
            </p:cNvPr>
            <p:cNvSpPr/>
            <p:nvPr/>
          </p:nvSpPr>
          <p:spPr>
            <a:xfrm>
              <a:off x="11222686" y="964935"/>
              <a:ext cx="260487" cy="5188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4868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6D580-84F4-88B9-38B6-604B5837CA97}"/>
              </a:ext>
            </a:extLst>
          </p:cNvPr>
          <p:cNvSpPr/>
          <p:nvPr userDrawn="1"/>
        </p:nvSpPr>
        <p:spPr>
          <a:xfrm rot="5400000">
            <a:off x="5502408" y="173087"/>
            <a:ext cx="1450382" cy="1192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BBA534-1BED-C246-5001-61BB9E82C790}"/>
              </a:ext>
            </a:extLst>
          </p:cNvPr>
          <p:cNvSpPr/>
          <p:nvPr userDrawn="1"/>
        </p:nvSpPr>
        <p:spPr>
          <a:xfrm rot="10800000">
            <a:off x="-1173" y="-3"/>
            <a:ext cx="528747" cy="68733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456C0B-1979-6D86-EE6B-CC778A0C5C0A}"/>
              </a:ext>
            </a:extLst>
          </p:cNvPr>
          <p:cNvSpPr/>
          <p:nvPr userDrawn="1"/>
        </p:nvSpPr>
        <p:spPr>
          <a:xfrm rot="10800000">
            <a:off x="11663248" y="0"/>
            <a:ext cx="528747" cy="5430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773B0E1-76A3-040C-7A1E-CB39A0251077}"/>
              </a:ext>
            </a:extLst>
          </p:cNvPr>
          <p:cNvSpPr/>
          <p:nvPr userDrawn="1"/>
        </p:nvSpPr>
        <p:spPr>
          <a:xfrm rot="5400000">
            <a:off x="5565305" y="-5566929"/>
            <a:ext cx="528747" cy="11667152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>
            <a:lvl1pPr algn="ctr">
              <a:defRPr sz="2300" spc="3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383126" y="6151794"/>
            <a:ext cx="9447916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F2539BC0-84FB-830A-00EE-E75AB30C35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7050" y="525374"/>
            <a:ext cx="11136194" cy="489761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33E96C-00F9-4FAD-8290-DE86B4724CD3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6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2EBB-5190-A530-BF7E-FC821AE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59" y="2113664"/>
            <a:ext cx="6634480" cy="2630672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 cap="none" spc="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6F16-ABF8-E5D7-33C8-A6D75D49B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8" y="511926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A6C4-FE3E-122E-7382-545D49BE85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6" y="5958089"/>
            <a:ext cx="2046806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7AC3EE5A-F4BB-4292-AEB7-B5B5C40DC01B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34E25-1888-39B8-2240-AB82BE4C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58089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28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5207BD-C7F2-525E-DAB6-E634FE77E20D}"/>
              </a:ext>
            </a:extLst>
          </p:cNvPr>
          <p:cNvSpPr/>
          <p:nvPr userDrawn="1"/>
        </p:nvSpPr>
        <p:spPr>
          <a:xfrm rot="5400000">
            <a:off x="5524498" y="190501"/>
            <a:ext cx="1143001" cy="12192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548BDDF-B3B0-7053-26B7-95EDAAC0FF5B}"/>
              </a:ext>
            </a:extLst>
          </p:cNvPr>
          <p:cNvSpPr/>
          <p:nvPr userDrawn="1"/>
        </p:nvSpPr>
        <p:spPr>
          <a:xfrm rot="5400000">
            <a:off x="-499020" y="481562"/>
            <a:ext cx="5721096" cy="4745783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1419206"/>
            <a:ext cx="3063195" cy="30330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cap="all" spc="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98776" y="1055915"/>
            <a:ext cx="5233050" cy="3690256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4AB0-0D0A-4A0B-9DCA-3ADE534648EF}" type="datetime1">
              <a:rPr lang="en-US" smtClean="0"/>
              <a:t>10/11/2026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88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0DFABE-5BD3-ABE1-4A14-B1BD07EDED24}"/>
              </a:ext>
            </a:extLst>
          </p:cNvPr>
          <p:cNvSpPr/>
          <p:nvPr userDrawn="1"/>
        </p:nvSpPr>
        <p:spPr>
          <a:xfrm rot="10800000">
            <a:off x="6848317" y="-4412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996845-55B7-18A5-27BB-DB4D313D5F4C}"/>
              </a:ext>
            </a:extLst>
          </p:cNvPr>
          <p:cNvSpPr/>
          <p:nvPr userDrawn="1"/>
        </p:nvSpPr>
        <p:spPr>
          <a:xfrm rot="5400000">
            <a:off x="3426081" y="-3426639"/>
            <a:ext cx="528747" cy="7373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99C02-4524-9119-3AA5-33403F3B3FE9}"/>
              </a:ext>
            </a:extLst>
          </p:cNvPr>
          <p:cNvSpPr/>
          <p:nvPr userDrawn="1"/>
        </p:nvSpPr>
        <p:spPr>
          <a:xfrm rot="10800000">
            <a:off x="3880" y="-4411"/>
            <a:ext cx="528747" cy="68580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703549-6BC7-0BF2-CCD7-E33F6C33A584}"/>
              </a:ext>
            </a:extLst>
          </p:cNvPr>
          <p:cNvSpPr/>
          <p:nvPr userDrawn="1"/>
        </p:nvSpPr>
        <p:spPr>
          <a:xfrm rot="5400000">
            <a:off x="3159783" y="3165065"/>
            <a:ext cx="528747" cy="68483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FD93710-E3F1-FFC1-1ADE-92C2702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0059" y="824097"/>
            <a:ext cx="3397592" cy="104115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537FC92-646E-2044-A4CD-81E4CC8D66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20060" y="18227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2628" y="524341"/>
            <a:ext cx="6315687" cy="580050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0061" y="2141950"/>
            <a:ext cx="3301625" cy="3735147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500" cap="none" spc="0" baseline="0"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7E7A7C3-7137-9EE7-CFF7-4EB398DCBC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20060" y="6323214"/>
            <a:ext cx="2046806" cy="365125"/>
          </a:xfrm>
        </p:spPr>
        <p:txBody>
          <a:bodyPr/>
          <a:lstStyle/>
          <a:p>
            <a:fld id="{7F460F04-7E27-42E9-8E66-4BD5C4878F99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92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5545547-D03B-F547-5B46-F5435F4D1F63}"/>
              </a:ext>
            </a:extLst>
          </p:cNvPr>
          <p:cNvSpPr/>
          <p:nvPr userDrawn="1"/>
        </p:nvSpPr>
        <p:spPr>
          <a:xfrm rot="10800000" flipH="1">
            <a:off x="4244975" y="0"/>
            <a:ext cx="260487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EA278-BBB2-FCB4-9C12-06E30660FF04}"/>
              </a:ext>
            </a:extLst>
          </p:cNvPr>
          <p:cNvSpPr/>
          <p:nvPr userDrawn="1"/>
        </p:nvSpPr>
        <p:spPr>
          <a:xfrm rot="16200000" flipH="1">
            <a:off x="8088243" y="2754246"/>
            <a:ext cx="260487" cy="794702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BD7E36-FB19-3F29-E0B5-C18B29431178}"/>
              </a:ext>
            </a:extLst>
          </p:cNvPr>
          <p:cNvSpPr/>
          <p:nvPr userDrawn="1"/>
        </p:nvSpPr>
        <p:spPr>
          <a:xfrm rot="10800000" flipH="1">
            <a:off x="11930492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9611B1-EA3D-49A4-4103-2E12A7B5001B}"/>
              </a:ext>
            </a:extLst>
          </p:cNvPr>
          <p:cNvSpPr/>
          <p:nvPr userDrawn="1"/>
        </p:nvSpPr>
        <p:spPr>
          <a:xfrm rot="16200000" flipH="1">
            <a:off x="8218488" y="-3713546"/>
            <a:ext cx="260487" cy="76865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C1566CB-AF6C-6D9A-9604-D30F1B86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424469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0069" y="6063155"/>
            <a:ext cx="2580069" cy="365125"/>
          </a:xfrm>
        </p:spPr>
        <p:txBody>
          <a:bodyPr/>
          <a:lstStyle/>
          <a:p>
            <a:fld id="{FD8DC020-D211-45A2-9F9F-A0C111FACB24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285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E0F04F-ACF3-CF69-D58D-1F3EB93D0BC0}"/>
              </a:ext>
            </a:extLst>
          </p:cNvPr>
          <p:cNvSpPr/>
          <p:nvPr userDrawn="1"/>
        </p:nvSpPr>
        <p:spPr>
          <a:xfrm rot="16200000" flipH="1">
            <a:off x="4985204" y="-352243"/>
            <a:ext cx="6855369" cy="7559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929B7B-BD45-5749-E3F7-C780081D4118}"/>
              </a:ext>
            </a:extLst>
          </p:cNvPr>
          <p:cNvSpPr/>
          <p:nvPr userDrawn="1"/>
        </p:nvSpPr>
        <p:spPr>
          <a:xfrm rot="16200000" flipH="1">
            <a:off x="5249364" y="-5267620"/>
            <a:ext cx="1694089" cy="121928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30191A8-642D-A50F-5501-056BA59F0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07088"/>
            <a:ext cx="5929131" cy="899758"/>
          </a:xfrm>
        </p:spPr>
        <p:txBody>
          <a:bodyPr anchor="ctr"/>
          <a:lstStyle>
            <a:lvl1pPr>
              <a:lnSpc>
                <a:spcPct val="90000"/>
              </a:lnSpc>
              <a:defRPr sz="26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20301" y="1667616"/>
            <a:ext cx="4653262" cy="518775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8988" y="2369517"/>
            <a:ext cx="5811520" cy="3546727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800" cap="none" spc="0" baseline="0">
                <a:solidFill>
                  <a:schemeClr val="bg1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8988" y="6323214"/>
            <a:ext cx="30110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40485F-B680-43DA-8EFD-ACA3786FC64F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39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895B0D3-73E8-41F6-748A-3A5480BB860E}"/>
              </a:ext>
            </a:extLst>
          </p:cNvPr>
          <p:cNvSpPr/>
          <p:nvPr userDrawn="1"/>
        </p:nvSpPr>
        <p:spPr>
          <a:xfrm rot="16200000">
            <a:off x="2917755" y="3438538"/>
            <a:ext cx="260487" cy="609600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37611-CF6E-AE7A-AEAC-F0186DAB3784}"/>
              </a:ext>
            </a:extLst>
          </p:cNvPr>
          <p:cNvSpPr/>
          <p:nvPr userDrawn="1"/>
        </p:nvSpPr>
        <p:spPr>
          <a:xfrm rot="16200000">
            <a:off x="2917755" y="3698768"/>
            <a:ext cx="260487" cy="60960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4F3FE8-E5F0-7A50-18F6-41F999EFED71}"/>
              </a:ext>
            </a:extLst>
          </p:cNvPr>
          <p:cNvSpPr/>
          <p:nvPr userDrawn="1"/>
        </p:nvSpPr>
        <p:spPr>
          <a:xfrm rot="16200000">
            <a:off x="9013757" y="3438538"/>
            <a:ext cx="260487" cy="60960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F66E45-9426-F3ED-84AB-55C20CF777C3}"/>
              </a:ext>
            </a:extLst>
          </p:cNvPr>
          <p:cNvSpPr/>
          <p:nvPr userDrawn="1"/>
        </p:nvSpPr>
        <p:spPr>
          <a:xfrm rot="16200000">
            <a:off x="9013757" y="3698768"/>
            <a:ext cx="260487" cy="6096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891" y="1754909"/>
            <a:ext cx="4570407" cy="1293521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91" y="3218203"/>
            <a:ext cx="4570407" cy="1715138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376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3764"/>
            <a:ext cx="2046806" cy="365125"/>
          </a:xfrm>
        </p:spPr>
        <p:txBody>
          <a:bodyPr/>
          <a:lstStyle/>
          <a:p>
            <a:fld id="{3CA16254-30CD-4C33-B2BD-B36A0C60242E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376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499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72590E-3303-902C-040C-762AA28DF608}"/>
              </a:ext>
            </a:extLst>
          </p:cNvPr>
          <p:cNvSpPr/>
          <p:nvPr userDrawn="1"/>
        </p:nvSpPr>
        <p:spPr>
          <a:xfrm>
            <a:off x="9016383" y="1347534"/>
            <a:ext cx="260487" cy="41833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73AF3B-9BE2-DAB5-D3AD-3C915CD925F2}"/>
              </a:ext>
            </a:extLst>
          </p:cNvPr>
          <p:cNvSpPr/>
          <p:nvPr userDrawn="1"/>
        </p:nvSpPr>
        <p:spPr>
          <a:xfrm>
            <a:off x="2964588" y="1485363"/>
            <a:ext cx="260487" cy="40455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256B9C-FA30-EFA5-39DD-9A8BFDC1CB0C}"/>
              </a:ext>
            </a:extLst>
          </p:cNvPr>
          <p:cNvSpPr/>
          <p:nvPr userDrawn="1"/>
        </p:nvSpPr>
        <p:spPr>
          <a:xfrm rot="16200000">
            <a:off x="5990487" y="2244492"/>
            <a:ext cx="260487" cy="631228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0DE41A-7E0D-3F83-9028-E653ED31254D}"/>
              </a:ext>
            </a:extLst>
          </p:cNvPr>
          <p:cNvSpPr/>
          <p:nvPr userDrawn="1"/>
        </p:nvSpPr>
        <p:spPr>
          <a:xfrm rot="16200000">
            <a:off x="5990486" y="-1678364"/>
            <a:ext cx="260487" cy="63122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85" y="2039281"/>
            <a:ext cx="3481430" cy="1036044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074" y="3245098"/>
            <a:ext cx="3443852" cy="1597150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7CAE6-134A-4DF9-899A-96F1EFEAFCB2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794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682" y="2471003"/>
            <a:ext cx="2735611" cy="191599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2240" y="1106714"/>
            <a:ext cx="4651841" cy="4644572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7C19-CBB7-402B-A28E-2EEE9B0D5727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E47B9D-A549-A781-28EF-D1FE419706B8}"/>
              </a:ext>
            </a:extLst>
          </p:cNvPr>
          <p:cNvSpPr/>
          <p:nvPr userDrawn="1"/>
        </p:nvSpPr>
        <p:spPr>
          <a:xfrm>
            <a:off x="5066555" y="1608021"/>
            <a:ext cx="260487" cy="3566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3AA64-1B88-9010-AE9A-319D6F2F7AD6}"/>
              </a:ext>
            </a:extLst>
          </p:cNvPr>
          <p:cNvSpPr/>
          <p:nvPr userDrawn="1"/>
        </p:nvSpPr>
        <p:spPr>
          <a:xfrm>
            <a:off x="1187933" y="1608019"/>
            <a:ext cx="260487" cy="35669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7C58FB-14CC-0774-B4BA-D662E9D0E9B7}"/>
              </a:ext>
            </a:extLst>
          </p:cNvPr>
          <p:cNvSpPr/>
          <p:nvPr userDrawn="1"/>
        </p:nvSpPr>
        <p:spPr>
          <a:xfrm rot="16200000">
            <a:off x="3257489" y="3105408"/>
            <a:ext cx="260487" cy="38786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290B0-0C46-F1D9-2DC7-A64DDEC214ED}"/>
              </a:ext>
            </a:extLst>
          </p:cNvPr>
          <p:cNvSpPr/>
          <p:nvPr userDrawn="1"/>
        </p:nvSpPr>
        <p:spPr>
          <a:xfrm rot="16200000">
            <a:off x="2997002" y="-201046"/>
            <a:ext cx="260487" cy="38786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20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1765F6-2E78-2FCD-F87D-71403313FAA3}"/>
              </a:ext>
            </a:extLst>
          </p:cNvPr>
          <p:cNvSpPr/>
          <p:nvPr userDrawn="1"/>
        </p:nvSpPr>
        <p:spPr>
          <a:xfrm rot="16200000">
            <a:off x="2599987" y="3999545"/>
            <a:ext cx="260487" cy="54604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E7F5B5-B681-6A6C-23F1-EEF2E59D422B}"/>
              </a:ext>
            </a:extLst>
          </p:cNvPr>
          <p:cNvSpPr/>
          <p:nvPr userDrawn="1"/>
        </p:nvSpPr>
        <p:spPr>
          <a:xfrm rot="16200000">
            <a:off x="8695989" y="3364009"/>
            <a:ext cx="260487" cy="6731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406C09-13A3-1418-3894-70E1B23A8AB6}"/>
              </a:ext>
            </a:extLst>
          </p:cNvPr>
          <p:cNvSpPr/>
          <p:nvPr userDrawn="1"/>
        </p:nvSpPr>
        <p:spPr>
          <a:xfrm rot="16200000">
            <a:off x="2599990" y="3745541"/>
            <a:ext cx="260487" cy="54604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1E525-4411-1D93-A96C-21C174766467}"/>
              </a:ext>
            </a:extLst>
          </p:cNvPr>
          <p:cNvSpPr/>
          <p:nvPr userDrawn="1"/>
        </p:nvSpPr>
        <p:spPr>
          <a:xfrm rot="16200000">
            <a:off x="8695992" y="3110005"/>
            <a:ext cx="260487" cy="67315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AB0A3A98-6E55-451E-82A3-D602C57D3308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1722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2500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CBE40BAB-681A-4897-A5C0-AFDFAECCDF53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EF0A60-6A5E-949C-BA69-49D5A378CF74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50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2563"/>
            <a:ext cx="3196905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610" y="973823"/>
            <a:ext cx="5247888" cy="45639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EE1A9-8578-4263-AA11-B0367CBB1C55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BE5A2B-A078-B65C-2851-0D739785F09A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439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74"/>
            <a:ext cx="2958548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4" y="968634"/>
            <a:ext cx="6603999" cy="487753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C7AAE-F35A-484C-AA7B-5B705B47CD90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147B2-23FF-954B-855A-8B1FB491D809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89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5525"/>
            <a:ext cx="8073571" cy="72105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568160"/>
            <a:ext cx="8915401" cy="299880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70B26-BB51-4670-8CA0-8843DF1D3018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8F2C2B-9E27-BD75-ADE5-9B96F0BDB279}"/>
              </a:ext>
            </a:extLst>
          </p:cNvPr>
          <p:cNvSpPr/>
          <p:nvPr userDrawn="1"/>
        </p:nvSpPr>
        <p:spPr>
          <a:xfrm rot="10800000" flipH="1">
            <a:off x="11932221" y="4479480"/>
            <a:ext cx="260487" cy="237851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F78586-18D0-FDD1-6CB8-1FF134CE96B9}"/>
              </a:ext>
            </a:extLst>
          </p:cNvPr>
          <p:cNvSpPr/>
          <p:nvPr userDrawn="1"/>
        </p:nvSpPr>
        <p:spPr>
          <a:xfrm rot="10800000" flipH="1">
            <a:off x="11671991" y="4479480"/>
            <a:ext cx="260487" cy="23785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198703-05D1-F891-5103-0C0691DF0F79}"/>
              </a:ext>
            </a:extLst>
          </p:cNvPr>
          <p:cNvSpPr/>
          <p:nvPr userDrawn="1"/>
        </p:nvSpPr>
        <p:spPr>
          <a:xfrm rot="10800000" flipH="1">
            <a:off x="11932221" y="0"/>
            <a:ext cx="260487" cy="447948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C1D1-E259-9C6E-3B6F-FFB6978A2B94}"/>
              </a:ext>
            </a:extLst>
          </p:cNvPr>
          <p:cNvSpPr/>
          <p:nvPr userDrawn="1"/>
        </p:nvSpPr>
        <p:spPr>
          <a:xfrm rot="10800000" flipH="1">
            <a:off x="11671991" y="0"/>
            <a:ext cx="260487" cy="447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998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575567"/>
            <a:ext cx="10500655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26" y="1502584"/>
            <a:ext cx="10500656" cy="4198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D124819C-A3B6-4A74-A72E-028129076CAE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5EA6E7-27A3-6475-62BB-9C01444CBCAF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32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8E746-21A0-4991-928E-68B8211ABD33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C2025E-9787-E49A-D113-384B8BFCF584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797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2265"/>
            <a:ext cx="4242732" cy="132417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1374"/>
            <a:ext cx="4242732" cy="3974361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1148" y="983048"/>
            <a:ext cx="4942405" cy="49067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F906C-3073-4CC2-913F-7E7D35FB8D87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D1CE5-05FD-0C26-F05F-9ABF9F579818}"/>
              </a:ext>
            </a:extLst>
          </p:cNvPr>
          <p:cNvSpPr/>
          <p:nvPr userDrawn="1"/>
        </p:nvSpPr>
        <p:spPr>
          <a:xfrm rot="5400000">
            <a:off x="8491863" y="3414045"/>
            <a:ext cx="260487" cy="52028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3B0A7-AAA5-4FC2-0F22-16A54FF8F90B}"/>
              </a:ext>
            </a:extLst>
          </p:cNvPr>
          <p:cNvSpPr/>
          <p:nvPr userDrawn="1"/>
        </p:nvSpPr>
        <p:spPr>
          <a:xfrm>
            <a:off x="6020662" y="716779"/>
            <a:ext cx="260487" cy="54334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82A0C-0F86-1B28-1CBC-31328A23ED75}"/>
              </a:ext>
            </a:extLst>
          </p:cNvPr>
          <p:cNvSpPr/>
          <p:nvPr userDrawn="1"/>
        </p:nvSpPr>
        <p:spPr>
          <a:xfrm>
            <a:off x="11223556" y="722560"/>
            <a:ext cx="260487" cy="54231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D349FE-CA84-FCC4-3044-219C24372DFF}"/>
              </a:ext>
            </a:extLst>
          </p:cNvPr>
          <p:cNvSpPr/>
          <p:nvPr userDrawn="1"/>
        </p:nvSpPr>
        <p:spPr>
          <a:xfrm rot="5400000">
            <a:off x="8752351" y="-1753258"/>
            <a:ext cx="260487" cy="52028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704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919" y="701001"/>
            <a:ext cx="4682492" cy="97566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6761" y="975776"/>
            <a:ext cx="4333645" cy="492813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919" y="1823175"/>
            <a:ext cx="4682492" cy="43109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9D7D-92A0-4C93-B043-9AAD52A88181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4341E8-AC21-2374-68D1-E5B152FF1CE3}"/>
              </a:ext>
            </a:extLst>
          </p:cNvPr>
          <p:cNvSpPr/>
          <p:nvPr/>
        </p:nvSpPr>
        <p:spPr>
          <a:xfrm rot="5400000">
            <a:off x="3033223" y="-1586311"/>
            <a:ext cx="260487" cy="48636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B6273D-856F-2FD6-A1C0-127DB7D88C7F}"/>
              </a:ext>
            </a:extLst>
          </p:cNvPr>
          <p:cNvSpPr/>
          <p:nvPr/>
        </p:nvSpPr>
        <p:spPr>
          <a:xfrm>
            <a:off x="731624" y="716828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5C787A-CF1C-DB8A-C1F4-885E963FAEFB}"/>
              </a:ext>
            </a:extLst>
          </p:cNvPr>
          <p:cNvSpPr/>
          <p:nvPr/>
        </p:nvSpPr>
        <p:spPr>
          <a:xfrm>
            <a:off x="5334824" y="975776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C1F2C4-E2C2-14AF-63AE-F440DA498BF3}"/>
              </a:ext>
            </a:extLst>
          </p:cNvPr>
          <p:cNvSpPr/>
          <p:nvPr/>
        </p:nvSpPr>
        <p:spPr>
          <a:xfrm rot="5400000">
            <a:off x="2902978" y="3732551"/>
            <a:ext cx="260487" cy="46032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98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F552F73-C2C2-9883-1CE4-1E32939A148D}"/>
              </a:ext>
            </a:extLst>
          </p:cNvPr>
          <p:cNvSpPr/>
          <p:nvPr userDrawn="1"/>
        </p:nvSpPr>
        <p:spPr>
          <a:xfrm>
            <a:off x="4056269" y="0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A9D6FF-4367-AEA2-2856-7C15113BEB40}"/>
              </a:ext>
            </a:extLst>
          </p:cNvPr>
          <p:cNvSpPr/>
          <p:nvPr userDrawn="1"/>
        </p:nvSpPr>
        <p:spPr>
          <a:xfrm rot="5400000">
            <a:off x="8128427" y="-3803084"/>
            <a:ext cx="260487" cy="7866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585720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 marL="228600">
              <a:buNone/>
              <a:defRPr/>
            </a:lvl1pPr>
            <a:lvl2pPr marL="365760">
              <a:buNone/>
              <a:defRPr/>
            </a:lvl2pPr>
            <a:lvl3pPr marL="365760">
              <a:buNone/>
              <a:defRPr/>
            </a:lvl3pPr>
            <a:lvl4pPr marL="365760">
              <a:buNone/>
              <a:defRPr/>
            </a:lvl4pPr>
            <a:lvl5pPr marL="36576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1" y="260488"/>
            <a:ext cx="7597581" cy="635084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5C6F1F-9BDA-574C-1452-7F997F814D70}"/>
              </a:ext>
            </a:extLst>
          </p:cNvPr>
          <p:cNvSpPr/>
          <p:nvPr userDrawn="1"/>
        </p:nvSpPr>
        <p:spPr>
          <a:xfrm rot="5400000">
            <a:off x="7860573" y="2808245"/>
            <a:ext cx="260487" cy="786665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DF79D7-2E79-7747-95B4-15579B7A9134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918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751" y="713606"/>
            <a:ext cx="3377235" cy="132233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1279" y="974092"/>
            <a:ext cx="5715121" cy="491700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752" y="2170877"/>
            <a:ext cx="3360986" cy="3896917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90BC5-63F1-40D5-8076-8B4C09F9560E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18C175-596B-9E77-22A2-18336A44EEA4}"/>
              </a:ext>
            </a:extLst>
          </p:cNvPr>
          <p:cNvSpPr/>
          <p:nvPr userDrawn="1"/>
        </p:nvSpPr>
        <p:spPr>
          <a:xfrm rot="5400000">
            <a:off x="3728591" y="3163788"/>
            <a:ext cx="260487" cy="5715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96F74F-C66F-BB6F-443B-AA5EADF118EF}"/>
              </a:ext>
            </a:extLst>
          </p:cNvPr>
          <p:cNvSpPr/>
          <p:nvPr userDrawn="1"/>
        </p:nvSpPr>
        <p:spPr>
          <a:xfrm>
            <a:off x="740792" y="718119"/>
            <a:ext cx="260487" cy="543347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741CA67-8E3B-F070-FB8A-CCBAAFD21468}"/>
              </a:ext>
            </a:extLst>
          </p:cNvPr>
          <p:cNvSpPr/>
          <p:nvPr userDrawn="1"/>
        </p:nvSpPr>
        <p:spPr>
          <a:xfrm>
            <a:off x="6716400" y="723900"/>
            <a:ext cx="260487" cy="5427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4D670F-4FDB-5040-A6C8-D2773755F822}"/>
              </a:ext>
            </a:extLst>
          </p:cNvPr>
          <p:cNvSpPr/>
          <p:nvPr userDrawn="1"/>
        </p:nvSpPr>
        <p:spPr>
          <a:xfrm rot="5400000">
            <a:off x="3858835" y="-2143957"/>
            <a:ext cx="260487" cy="59756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349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161"/>
            <a:ext cx="369529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3695299" cy="3974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552" y="6323214"/>
            <a:ext cx="1229090" cy="365125"/>
          </a:xfrm>
        </p:spPr>
        <p:txBody>
          <a:bodyPr/>
          <a:lstStyle/>
          <a:p>
            <a:fld id="{AC74A619-298C-465F-9CB7-313B8ED5925E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41090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18495" y="263407"/>
            <a:ext cx="6206175" cy="633410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CD47A8-AEF0-E707-CCB3-523EEE68BA42}"/>
              </a:ext>
            </a:extLst>
          </p:cNvPr>
          <p:cNvSpPr/>
          <p:nvPr userDrawn="1"/>
        </p:nvSpPr>
        <p:spPr>
          <a:xfrm rot="5400000">
            <a:off x="8564513" y="3491003"/>
            <a:ext cx="260487" cy="6473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D05415-F123-9595-6EA4-29350501DF48}"/>
              </a:ext>
            </a:extLst>
          </p:cNvPr>
          <p:cNvSpPr/>
          <p:nvPr userDrawn="1"/>
        </p:nvSpPr>
        <p:spPr>
          <a:xfrm>
            <a:off x="5458008" y="-5781"/>
            <a:ext cx="260487" cy="66032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D9E307-5B8C-96D5-F531-9756C0F4FCC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331F98B-9BB3-5C71-2B27-7959F603283A}"/>
              </a:ext>
            </a:extLst>
          </p:cNvPr>
          <p:cNvSpPr/>
          <p:nvPr userDrawn="1"/>
        </p:nvSpPr>
        <p:spPr>
          <a:xfrm rot="5400000">
            <a:off x="8825004" y="-3106508"/>
            <a:ext cx="260487" cy="6473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24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7D95F21-4D28-7593-DC4F-6860DAB548E0}"/>
              </a:ext>
            </a:extLst>
          </p:cNvPr>
          <p:cNvSpPr/>
          <p:nvPr userDrawn="1"/>
        </p:nvSpPr>
        <p:spPr>
          <a:xfrm>
            <a:off x="4056269" y="716370"/>
            <a:ext cx="269076" cy="54249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A9027C-D523-1CF0-5F5B-12CE89CEBCE0}"/>
              </a:ext>
            </a:extLst>
          </p:cNvPr>
          <p:cNvSpPr/>
          <p:nvPr userDrawn="1"/>
        </p:nvSpPr>
        <p:spPr>
          <a:xfrm rot="5400000">
            <a:off x="7634581" y="-2861942"/>
            <a:ext cx="260487" cy="7417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3B7B38-8370-1382-64EF-CF1EA3237EC1}"/>
              </a:ext>
            </a:extLst>
          </p:cNvPr>
          <p:cNvSpPr/>
          <p:nvPr userDrawn="1"/>
        </p:nvSpPr>
        <p:spPr>
          <a:xfrm rot="5400000">
            <a:off x="7761818" y="2429792"/>
            <a:ext cx="260487" cy="716263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F270E-7D5E-6955-3985-6CE88726FBF6}"/>
              </a:ext>
            </a:extLst>
          </p:cNvPr>
          <p:cNvSpPr/>
          <p:nvPr userDrawn="1"/>
        </p:nvSpPr>
        <p:spPr>
          <a:xfrm>
            <a:off x="11204307" y="716370"/>
            <a:ext cx="269076" cy="5164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453194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>
              <a:buFont typeface="Arial" panose="020B0604020202020204" pitchFamily="34" charset="0"/>
              <a:buNone/>
              <a:defRPr/>
            </a:lvl1pPr>
            <a:lvl2pPr>
              <a:buFont typeface="Arial" panose="020B0604020202020204" pitchFamily="34" charset="0"/>
              <a:buNone/>
              <a:defRPr/>
            </a:lvl2pPr>
            <a:lvl3pPr>
              <a:buFont typeface="Arial" panose="020B0604020202020204" pitchFamily="34" charset="0"/>
              <a:buNone/>
              <a:defRPr/>
            </a:lvl3pPr>
            <a:lvl4pPr>
              <a:buFont typeface="Arial" panose="020B0604020202020204" pitchFamily="34" charset="0"/>
              <a:buNone/>
              <a:defRPr/>
            </a:lvl4pPr>
            <a:lvl5pPr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5" y="976857"/>
            <a:ext cx="6878961" cy="490373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54F0-3A32-4578-86E3-895E0E8600A7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512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293221"/>
            <a:ext cx="2778578" cy="182624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0484" y="250193"/>
            <a:ext cx="11671024" cy="32775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6636" y="4293221"/>
            <a:ext cx="7361464" cy="182624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0ECA3-6A26-4B6B-8F24-5966C3612B96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7CE11-FAFE-1587-E6AB-1AEF26641EDD}"/>
              </a:ext>
            </a:extLst>
          </p:cNvPr>
          <p:cNvSpPr/>
          <p:nvPr userDrawn="1"/>
        </p:nvSpPr>
        <p:spPr>
          <a:xfrm>
            <a:off x="-2" y="-5781"/>
            <a:ext cx="260487" cy="37940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EF558-607F-872A-9482-262B28A98B7D}"/>
              </a:ext>
            </a:extLst>
          </p:cNvPr>
          <p:cNvSpPr/>
          <p:nvPr userDrawn="1"/>
        </p:nvSpPr>
        <p:spPr>
          <a:xfrm>
            <a:off x="11931513" y="0"/>
            <a:ext cx="260487" cy="378822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82847-1DBB-9409-B44B-AC816B117439}"/>
              </a:ext>
            </a:extLst>
          </p:cNvPr>
          <p:cNvSpPr/>
          <p:nvPr userDrawn="1"/>
        </p:nvSpPr>
        <p:spPr>
          <a:xfrm rot="5400000">
            <a:off x="6095996" y="-5845806"/>
            <a:ext cx="260487" cy="1193151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A1B7D-C252-2526-9232-AB1DE2875F94}"/>
              </a:ext>
            </a:extLst>
          </p:cNvPr>
          <p:cNvSpPr/>
          <p:nvPr userDrawn="1"/>
        </p:nvSpPr>
        <p:spPr>
          <a:xfrm rot="5400000">
            <a:off x="5835510" y="-2307769"/>
            <a:ext cx="260487" cy="119315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60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6009"/>
            <a:ext cx="478404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4784048" cy="3766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1141" y="6323214"/>
            <a:ext cx="2046806" cy="365125"/>
          </a:xfrm>
        </p:spPr>
        <p:txBody>
          <a:bodyPr/>
          <a:lstStyle/>
          <a:p>
            <a:fld id="{5FBF8CAE-8C47-4F11-981F-D1D90DB728CC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0395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8272" y="253469"/>
            <a:ext cx="5133239" cy="63440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569131-C494-F2D9-B308-662F0810157F}"/>
              </a:ext>
            </a:extLst>
          </p:cNvPr>
          <p:cNvSpPr/>
          <p:nvPr/>
        </p:nvSpPr>
        <p:spPr>
          <a:xfrm rot="5400000">
            <a:off x="9104405" y="4030894"/>
            <a:ext cx="260487" cy="5393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1761B-3B2A-DE95-589E-65D9E53BB518}"/>
              </a:ext>
            </a:extLst>
          </p:cNvPr>
          <p:cNvSpPr/>
          <p:nvPr userDrawn="1"/>
        </p:nvSpPr>
        <p:spPr>
          <a:xfrm>
            <a:off x="6537787" y="-5781"/>
            <a:ext cx="260487" cy="6603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583555-FC5C-89A0-A950-E371C5C6EDED}"/>
              </a:ext>
            </a:extLst>
          </p:cNvPr>
          <p:cNvSpPr/>
          <p:nvPr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9222D3-3B8B-1783-93C2-AAF4824D9124}"/>
              </a:ext>
            </a:extLst>
          </p:cNvPr>
          <p:cNvSpPr/>
          <p:nvPr userDrawn="1"/>
        </p:nvSpPr>
        <p:spPr>
          <a:xfrm rot="5400000">
            <a:off x="9364892" y="-2576914"/>
            <a:ext cx="260487" cy="53937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2908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9535"/>
            <a:ext cx="5597236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38"/>
            <a:ext cx="5597236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0445" y="963397"/>
            <a:ext cx="3662239" cy="4929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CDEE-1FEF-451C-80AB-E91AE40C01CD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C8A574-FAC4-90F3-87D6-08F9DA08A6D4}"/>
              </a:ext>
            </a:extLst>
          </p:cNvPr>
          <p:cNvSpPr/>
          <p:nvPr/>
        </p:nvSpPr>
        <p:spPr>
          <a:xfrm rot="5400000">
            <a:off x="9131077" y="4061947"/>
            <a:ext cx="260487" cy="39227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3F2235-485B-88DA-ADD3-319B1E594282}"/>
              </a:ext>
            </a:extLst>
          </p:cNvPr>
          <p:cNvSpPr/>
          <p:nvPr/>
        </p:nvSpPr>
        <p:spPr>
          <a:xfrm rot="5400000">
            <a:off x="9391565" y="-1126669"/>
            <a:ext cx="260487" cy="3922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51BF4F-6F29-BD36-AD78-F22B59841BE1}"/>
              </a:ext>
            </a:extLst>
          </p:cNvPr>
          <p:cNvSpPr/>
          <p:nvPr/>
        </p:nvSpPr>
        <p:spPr>
          <a:xfrm>
            <a:off x="7299960" y="704449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244D7-5748-74BA-BA39-DC795684A573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808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C4AC1E6-1486-3C93-A27A-38EDABC73751}"/>
              </a:ext>
            </a:extLst>
          </p:cNvPr>
          <p:cNvSpPr/>
          <p:nvPr/>
        </p:nvSpPr>
        <p:spPr>
          <a:xfrm rot="5400000">
            <a:off x="8914127" y="3844997"/>
            <a:ext cx="260487" cy="43566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92E37B-861A-F506-25C3-81C2D6478E81}"/>
              </a:ext>
            </a:extLst>
          </p:cNvPr>
          <p:cNvSpPr/>
          <p:nvPr/>
        </p:nvSpPr>
        <p:spPr>
          <a:xfrm rot="5400000">
            <a:off x="9174615" y="-1343619"/>
            <a:ext cx="260487" cy="435662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4CE27E-DC50-8C17-D0EA-395CA38B4F52}"/>
              </a:ext>
            </a:extLst>
          </p:cNvPr>
          <p:cNvSpPr/>
          <p:nvPr/>
        </p:nvSpPr>
        <p:spPr>
          <a:xfrm>
            <a:off x="6866060" y="705987"/>
            <a:ext cx="260487" cy="51886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389DF5-4C40-DFF8-5D36-25DFEB37FB0B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676641"/>
            <a:ext cx="5098074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838200" y="1824738"/>
            <a:ext cx="5098074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7126547" y="963397"/>
            <a:ext cx="4096135" cy="492966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3728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01259"/>
            <a:ext cx="10088106" cy="6380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365"/>
            <a:ext cx="5163105" cy="41295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B55DBE9-8524-D343-EF09-4547077CC9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7045" y="2030816"/>
            <a:ext cx="3720588" cy="33690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C731-B645-4602-81CA-9D984C32EF24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1C03E2-62DB-759F-0B28-37453FE74FEB}"/>
              </a:ext>
            </a:extLst>
          </p:cNvPr>
          <p:cNvSpPr/>
          <p:nvPr/>
        </p:nvSpPr>
        <p:spPr>
          <a:xfrm rot="5400000">
            <a:off x="8747097" y="3409280"/>
            <a:ext cx="260487" cy="4241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6A5FE1-F143-E6AE-B4A7-46BA53F8CDD4}"/>
              </a:ext>
            </a:extLst>
          </p:cNvPr>
          <p:cNvSpPr/>
          <p:nvPr/>
        </p:nvSpPr>
        <p:spPr>
          <a:xfrm rot="5400000">
            <a:off x="8877341" y="-88428"/>
            <a:ext cx="260487" cy="39810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D78A3C-BD64-E8EB-7CB0-4C42C102B600}"/>
              </a:ext>
            </a:extLst>
          </p:cNvPr>
          <p:cNvSpPr/>
          <p:nvPr/>
        </p:nvSpPr>
        <p:spPr>
          <a:xfrm>
            <a:off x="6756559" y="1770328"/>
            <a:ext cx="260487" cy="362948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BEA4A7-1FEE-D352-B0E3-F76E5E88F5E9}"/>
              </a:ext>
            </a:extLst>
          </p:cNvPr>
          <p:cNvSpPr/>
          <p:nvPr/>
        </p:nvSpPr>
        <p:spPr>
          <a:xfrm>
            <a:off x="10737635" y="2032355"/>
            <a:ext cx="260487" cy="36264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71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4150"/>
            <a:ext cx="6237172" cy="62562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4713"/>
            <a:ext cx="6237173" cy="46762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84145" y="6323214"/>
            <a:ext cx="2046806" cy="365125"/>
          </a:xfrm>
        </p:spPr>
        <p:txBody>
          <a:bodyPr/>
          <a:lstStyle/>
          <a:p>
            <a:fld id="{1F3F1628-4921-4D31-B2B6-4027B19FB3CC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13399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4156" y="260485"/>
            <a:ext cx="3617353" cy="63444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68566C-3047-4386-4D48-CEFA10AC97B0}"/>
              </a:ext>
            </a:extLst>
          </p:cNvPr>
          <p:cNvSpPr/>
          <p:nvPr/>
        </p:nvSpPr>
        <p:spPr>
          <a:xfrm rot="5400000">
            <a:off x="9992592" y="4665981"/>
            <a:ext cx="260487" cy="41383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CB97FA-524B-F98C-D6FD-DC34059D0FCB}"/>
              </a:ext>
            </a:extLst>
          </p:cNvPr>
          <p:cNvSpPr/>
          <p:nvPr/>
        </p:nvSpPr>
        <p:spPr>
          <a:xfrm rot="5400000">
            <a:off x="10122835" y="-1808675"/>
            <a:ext cx="260487" cy="38778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388139-DDE1-A091-7472-E09FA325C515}"/>
              </a:ext>
            </a:extLst>
          </p:cNvPr>
          <p:cNvSpPr/>
          <p:nvPr/>
        </p:nvSpPr>
        <p:spPr>
          <a:xfrm>
            <a:off x="8053674" y="1538"/>
            <a:ext cx="260487" cy="66033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6725C2-2FE9-64FF-4148-D87D2874ECB2}"/>
              </a:ext>
            </a:extLst>
          </p:cNvPr>
          <p:cNvSpPr/>
          <p:nvPr/>
        </p:nvSpPr>
        <p:spPr>
          <a:xfrm>
            <a:off x="11931513" y="260485"/>
            <a:ext cx="260487" cy="66049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4661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3900"/>
            <a:ext cx="6655131" cy="9519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822325"/>
            <a:ext cx="6655132" cy="4307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00261" y="982614"/>
            <a:ext cx="2812996" cy="488808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0776-5C30-4110-A086-C7F74F3B6EA7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A6527E-ADCD-BD9B-176F-C43B44D272D1}"/>
              </a:ext>
            </a:extLst>
          </p:cNvPr>
          <p:cNvSpPr/>
          <p:nvPr/>
        </p:nvSpPr>
        <p:spPr>
          <a:xfrm rot="5400000">
            <a:off x="9546270" y="4464197"/>
            <a:ext cx="260487" cy="30734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BF10C3-FE9F-7170-7D46-A9394A50A0E1}"/>
              </a:ext>
            </a:extLst>
          </p:cNvPr>
          <p:cNvSpPr/>
          <p:nvPr/>
        </p:nvSpPr>
        <p:spPr>
          <a:xfrm rot="5400000">
            <a:off x="9676514" y="-811485"/>
            <a:ext cx="260487" cy="33339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25890E-E8EB-6CAB-95D1-28316B9A90AE}"/>
              </a:ext>
            </a:extLst>
          </p:cNvPr>
          <p:cNvSpPr/>
          <p:nvPr/>
        </p:nvSpPr>
        <p:spPr>
          <a:xfrm>
            <a:off x="8139774" y="723900"/>
            <a:ext cx="260487" cy="51497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6C2A38-2B86-D7A0-DEE5-CB43F34795AF}"/>
              </a:ext>
            </a:extLst>
          </p:cNvPr>
          <p:cNvSpPr/>
          <p:nvPr/>
        </p:nvSpPr>
        <p:spPr>
          <a:xfrm>
            <a:off x="11213259" y="980503"/>
            <a:ext cx="260487" cy="51497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46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0155" y="3079008"/>
            <a:ext cx="2576708" cy="273585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410" y="960532"/>
            <a:ext cx="6016100" cy="49918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6" y="6318642"/>
            <a:ext cx="349281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35FDF-22E9-4925-95D2-BD888C75F78B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5469AA-2FD6-C7EE-8BB6-0CEEBC3A0EDC}"/>
              </a:ext>
            </a:extLst>
          </p:cNvPr>
          <p:cNvSpPr/>
          <p:nvPr/>
        </p:nvSpPr>
        <p:spPr>
          <a:xfrm rot="5400000">
            <a:off x="2358263" y="4396260"/>
            <a:ext cx="260487" cy="3097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2AE5C-99A7-27EF-A5C6-937A3424EFC3}"/>
              </a:ext>
            </a:extLst>
          </p:cNvPr>
          <p:cNvSpPr/>
          <p:nvPr/>
        </p:nvSpPr>
        <p:spPr>
          <a:xfrm rot="5400000">
            <a:off x="2358265" y="1399923"/>
            <a:ext cx="260487" cy="30976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B91AA7-D141-A381-9F04-B814F6E55530}"/>
              </a:ext>
            </a:extLst>
          </p:cNvPr>
          <p:cNvSpPr/>
          <p:nvPr/>
        </p:nvSpPr>
        <p:spPr>
          <a:xfrm>
            <a:off x="939668" y="2818521"/>
            <a:ext cx="260487" cy="29978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8F892B-6A7C-03C6-EEDC-F3E2F88F2C84}"/>
              </a:ext>
            </a:extLst>
          </p:cNvPr>
          <p:cNvSpPr/>
          <p:nvPr/>
        </p:nvSpPr>
        <p:spPr>
          <a:xfrm>
            <a:off x="3776864" y="3077469"/>
            <a:ext cx="260487" cy="2997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137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80"/>
            <a:ext cx="2770185" cy="155063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2843" y="2953990"/>
            <a:ext cx="2341291" cy="2831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5509" y="960532"/>
            <a:ext cx="7208289" cy="51097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C216B-8972-4688-9212-2ABC2F7560B9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BA2B2F-18A9-67B9-FF84-3746FE467C7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10746524" y="0"/>
            <a:ext cx="1445475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891F807-237F-EA75-496E-B1A31D9F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4165600"/>
            <a:ext cx="8445501" cy="10517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1E0BA5-71CF-7D5B-6BDE-80AB2E0587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23900" y="723900"/>
            <a:ext cx="8445500" cy="334325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33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030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46B5C2-0C4D-4B8E-935D-F9A327F4C367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89556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649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EF4B5F4-C4F4-1C90-14F7-7FA64ECF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/>
          <a:lstStyle>
            <a:lvl1pPr>
              <a:lnSpc>
                <a:spcPct val="110000"/>
              </a:lnSpc>
              <a:defRPr sz="2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331F878-D03F-8601-F7FA-D750323EDF4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67362" y="485158"/>
            <a:ext cx="9573658" cy="3268330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29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4F56B8-BA32-4006-A911-38E7BFF749E0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C3CA02-A5B6-3A59-A7BA-DEFF004BC3AA}"/>
              </a:ext>
            </a:extLst>
          </p:cNvPr>
          <p:cNvSpPr/>
          <p:nvPr userDrawn="1"/>
        </p:nvSpPr>
        <p:spPr>
          <a:xfrm rot="5400000" flipH="1">
            <a:off x="7892526" y="170957"/>
            <a:ext cx="260487" cy="83384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5E193-BDC1-CE58-5C53-563CF418F62A}"/>
              </a:ext>
            </a:extLst>
          </p:cNvPr>
          <p:cNvSpPr/>
          <p:nvPr userDrawn="1"/>
        </p:nvSpPr>
        <p:spPr>
          <a:xfrm rot="5400000" flipH="1">
            <a:off x="1796525" y="2413415"/>
            <a:ext cx="260487" cy="38535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BF3522-AD97-38BD-844E-59062EACFB90}"/>
              </a:ext>
            </a:extLst>
          </p:cNvPr>
          <p:cNvSpPr/>
          <p:nvPr userDrawn="1"/>
        </p:nvSpPr>
        <p:spPr>
          <a:xfrm rot="5400000" flipH="1">
            <a:off x="7892526" y="431337"/>
            <a:ext cx="260487" cy="8338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69F45F-C8CC-71D8-297F-D146E1D83338}"/>
              </a:ext>
            </a:extLst>
          </p:cNvPr>
          <p:cNvSpPr/>
          <p:nvPr userDrawn="1"/>
        </p:nvSpPr>
        <p:spPr>
          <a:xfrm rot="5400000" flipH="1">
            <a:off x="1796525" y="2673795"/>
            <a:ext cx="260487" cy="3853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459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346706-9E7B-11BC-56CE-2CC4FEC7ED37}"/>
              </a:ext>
            </a:extLst>
          </p:cNvPr>
          <p:cNvSpPr/>
          <p:nvPr userDrawn="1"/>
        </p:nvSpPr>
        <p:spPr>
          <a:xfrm rot="10800000">
            <a:off x="0" y="-2"/>
            <a:ext cx="9895234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4947617" y="-359750"/>
            <a:ext cx="22967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B61A611-5CC8-3906-91D8-D4F519DB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997626"/>
            <a:ext cx="7754573" cy="125800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585F44A4-14A1-0502-389C-D77B6684801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7" y="767506"/>
            <a:ext cx="8351474" cy="360111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1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935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854FDD6-DD1A-4926-89EE-BB55CA49BB32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48606" y="6323214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5810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CBC7B-9D6E-0DF0-BCA2-E83C7032854F}"/>
              </a:ext>
            </a:extLst>
          </p:cNvPr>
          <p:cNvSpPr/>
          <p:nvPr userDrawn="1"/>
        </p:nvSpPr>
        <p:spPr>
          <a:xfrm rot="5400000">
            <a:off x="3805069" y="-1502293"/>
            <a:ext cx="4581862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8FCB217-917B-AEE1-EB09-831E4CAA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6" y="609600"/>
            <a:ext cx="7655514" cy="1193800"/>
          </a:xfrm>
        </p:spPr>
        <p:txBody>
          <a:bodyPr anchor="ctr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B9E38351-8EBA-F1A3-E01C-CCB7CA51D2D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4" y="2718147"/>
            <a:ext cx="8440375" cy="378425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6C477B-D10C-D257-953B-BCF1974F2DCA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22747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5574F0-D3D4-46B6-97EC-574933A38AD8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2001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8332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B9557B-975D-1D58-40D7-C866EC510D1B}"/>
              </a:ext>
            </a:extLst>
          </p:cNvPr>
          <p:cNvSpPr/>
          <p:nvPr userDrawn="1"/>
        </p:nvSpPr>
        <p:spPr>
          <a:xfrm rot="10800000">
            <a:off x="10170857" y="1"/>
            <a:ext cx="507705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573C0-10AE-5758-F78C-7CA2B0595F9D}"/>
              </a:ext>
            </a:extLst>
          </p:cNvPr>
          <p:cNvSpPr/>
          <p:nvPr userDrawn="1"/>
        </p:nvSpPr>
        <p:spPr>
          <a:xfrm rot="10800000">
            <a:off x="11186266" y="4"/>
            <a:ext cx="507705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A2A9C9-5188-93C4-ACCB-133A21280118}"/>
              </a:ext>
            </a:extLst>
          </p:cNvPr>
          <p:cNvSpPr/>
          <p:nvPr userDrawn="1"/>
        </p:nvSpPr>
        <p:spPr>
          <a:xfrm rot="10800000">
            <a:off x="10678561" y="1"/>
            <a:ext cx="50770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E99250-D45C-149C-8F14-2B26BA7615EF}"/>
              </a:ext>
            </a:extLst>
          </p:cNvPr>
          <p:cNvSpPr/>
          <p:nvPr userDrawn="1"/>
        </p:nvSpPr>
        <p:spPr>
          <a:xfrm rot="10800000">
            <a:off x="11693972" y="1"/>
            <a:ext cx="507705" cy="6857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7C4C2A5-13D3-B4AB-82CB-AE71F0863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4458" y="4914498"/>
            <a:ext cx="7139894" cy="478637"/>
          </a:xfrm>
        </p:spPr>
        <p:txBody>
          <a:bodyPr anchor="t"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3207AE-06F3-A86B-92E6-3492144DA47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4458" y="1452342"/>
            <a:ext cx="7114032" cy="2991776"/>
          </a:xfrm>
        </p:spPr>
        <p:txBody>
          <a:bodyPr anchor="ctr"/>
          <a:lstStyle>
            <a:lvl1pPr marL="0" indent="0">
              <a:lnSpc>
                <a:spcPct val="110000"/>
              </a:lnSpc>
              <a:buNone/>
              <a:defRPr sz="38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7258664" y="6323214"/>
            <a:ext cx="2046806" cy="365125"/>
          </a:xfrm>
        </p:spPr>
        <p:txBody>
          <a:bodyPr/>
          <a:lstStyle/>
          <a:p>
            <a:fld id="{27C8F265-6592-4B4A-A062-94B4FD815D3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9387918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7398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612" y="477122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DA23F9-31E0-A3E3-CBDE-807DE6B29882}"/>
              </a:ext>
            </a:extLst>
          </p:cNvPr>
          <p:cNvSpPr/>
          <p:nvPr userDrawn="1"/>
        </p:nvSpPr>
        <p:spPr>
          <a:xfrm>
            <a:off x="-1221" y="0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55DE14-E264-7828-8C7C-1C9AD18A73C0}"/>
              </a:ext>
            </a:extLst>
          </p:cNvPr>
          <p:cNvSpPr/>
          <p:nvPr userDrawn="1"/>
        </p:nvSpPr>
        <p:spPr>
          <a:xfrm rot="5400000">
            <a:off x="6099683" y="-5831827"/>
            <a:ext cx="260487" cy="119241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0F3B19-000B-57C4-51A1-89C30AA907CE}"/>
              </a:ext>
            </a:extLst>
          </p:cNvPr>
          <p:cNvSpPr/>
          <p:nvPr userDrawn="1"/>
        </p:nvSpPr>
        <p:spPr>
          <a:xfrm rot="5400000">
            <a:off x="5831218" y="778891"/>
            <a:ext cx="260487" cy="119253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48B558-E63A-49D6-A42D-5E33B9E156B6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14">
            <a:extLst>
              <a:ext uri="{FF2B5EF4-FFF2-40B4-BE49-F238E27FC236}">
                <a16:creationId xmlns:a16="http://schemas.microsoft.com/office/drawing/2014/main" id="{2A6A0329-2716-A917-9274-90EDBF67844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33851" y="1563658"/>
            <a:ext cx="7044154" cy="2991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49526B05-8761-4ADF-9386-9FB0338E2A02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523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EF158FD-BC0B-E878-EFB2-014D45D0B02D}"/>
              </a:ext>
            </a:extLst>
          </p:cNvPr>
          <p:cNvSpPr/>
          <p:nvPr userDrawn="1"/>
        </p:nvSpPr>
        <p:spPr>
          <a:xfrm rot="10800000">
            <a:off x="2296766" y="-4"/>
            <a:ext cx="9895233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21A2CF-B9C9-851C-1DD9-1FFBC635436A}"/>
              </a:ext>
            </a:extLst>
          </p:cNvPr>
          <p:cNvSpPr/>
          <p:nvPr userDrawn="1"/>
        </p:nvSpPr>
        <p:spPr>
          <a:xfrm rot="5400000">
            <a:off x="6095998" y="788633"/>
            <a:ext cx="2296767" cy="98952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63144F-E539-BF6F-07F8-BC345E003800}"/>
              </a:ext>
            </a:extLst>
          </p:cNvPr>
          <p:cNvSpPr/>
          <p:nvPr userDrawn="1"/>
        </p:nvSpPr>
        <p:spPr>
          <a:xfrm rot="10800000">
            <a:off x="0" y="0"/>
            <a:ext cx="2296766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45984" y="520050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1" name="Content Placeholder 14">
            <a:extLst>
              <a:ext uri="{FF2B5EF4-FFF2-40B4-BE49-F238E27FC236}">
                <a16:creationId xmlns:a16="http://schemas.microsoft.com/office/drawing/2014/main" id="{DA9ACF2E-2FB8-32C9-0736-2E493CF6AB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29751" y="750014"/>
            <a:ext cx="7555371" cy="3215399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9752" y="6153912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EF45E7-58A5-4F72-84AB-0B0E066B6E8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6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EF5EA2-3B98-4A83-E89E-DDD501830725}"/>
              </a:ext>
            </a:extLst>
          </p:cNvPr>
          <p:cNvSpPr/>
          <p:nvPr userDrawn="1"/>
        </p:nvSpPr>
        <p:spPr>
          <a:xfrm rot="10800000">
            <a:off x="11661313" y="-5"/>
            <a:ext cx="528747" cy="68580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714324" y="1674795"/>
            <a:ext cx="6987941" cy="3536031"/>
          </a:xfrm>
        </p:spPr>
        <p:txBody>
          <a:bodyPr anchor="ctr">
            <a:normAutofit/>
          </a:bodyPr>
          <a:lstStyle>
            <a:lvl1pPr indent="0" algn="ctr">
              <a:lnSpc>
                <a:spcPct val="110000"/>
              </a:lnSpc>
              <a:buNone/>
              <a:defRPr sz="3900"/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7C3349-8FB3-AC9C-5244-AF87626D454F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4C95B0-7D4D-04B9-D3E7-078E05ECA27C}"/>
              </a:ext>
            </a:extLst>
          </p:cNvPr>
          <p:cNvSpPr/>
          <p:nvPr userDrawn="1"/>
        </p:nvSpPr>
        <p:spPr>
          <a:xfrm rot="10800000">
            <a:off x="26" y="-2"/>
            <a:ext cx="528747" cy="685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FB4B60-8538-33DA-C3A7-969B52CEBAC2}"/>
              </a:ext>
            </a:extLst>
          </p:cNvPr>
          <p:cNvSpPr/>
          <p:nvPr userDrawn="1"/>
        </p:nvSpPr>
        <p:spPr>
          <a:xfrm rot="5400000">
            <a:off x="5564357" y="761043"/>
            <a:ext cx="528747" cy="11665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98BEC008-C885-4F17-B0DB-2C8F81A0E419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97120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9934" y="2175029"/>
            <a:ext cx="6809174" cy="2543649"/>
          </a:xfrm>
        </p:spPr>
        <p:txBody>
          <a:bodyPr anchor="ctr">
            <a:normAutofit/>
          </a:bodyPr>
          <a:lstStyle>
            <a:lvl1pPr indent="0" algn="ctr">
              <a:lnSpc>
                <a:spcPct val="120000"/>
              </a:lnSpc>
              <a:buNone/>
              <a:defRPr sz="2400" cap="all" spc="300" baseline="0">
                <a:latin typeface="+mj-lt"/>
              </a:defRPr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007585-B9FB-0BD9-10EE-372192618FB7}"/>
              </a:ext>
            </a:extLst>
          </p:cNvPr>
          <p:cNvSpPr/>
          <p:nvPr userDrawn="1"/>
        </p:nvSpPr>
        <p:spPr>
          <a:xfrm rot="10800000">
            <a:off x="11021587" y="2603"/>
            <a:ext cx="1170392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5C81EB-D8B2-EB1D-ACD5-16EB00C1B34C}"/>
              </a:ext>
            </a:extLst>
          </p:cNvPr>
          <p:cNvSpPr/>
          <p:nvPr userDrawn="1"/>
        </p:nvSpPr>
        <p:spPr>
          <a:xfrm rot="5400000">
            <a:off x="6108215" y="-4966221"/>
            <a:ext cx="1143004" cy="11073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5D12EA-66D4-26EB-9191-108C47523D0C}"/>
              </a:ext>
            </a:extLst>
          </p:cNvPr>
          <p:cNvSpPr/>
          <p:nvPr userDrawn="1"/>
        </p:nvSpPr>
        <p:spPr>
          <a:xfrm rot="10800000">
            <a:off x="22" y="0"/>
            <a:ext cx="1142980" cy="685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F6D786-8847-E79E-8EB4-3D732DAE6431}"/>
              </a:ext>
            </a:extLst>
          </p:cNvPr>
          <p:cNvSpPr/>
          <p:nvPr userDrawn="1"/>
        </p:nvSpPr>
        <p:spPr>
          <a:xfrm rot="5400000">
            <a:off x="4937364" y="773779"/>
            <a:ext cx="1143002" cy="110254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64062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DBBD3B-EC09-4D9B-BC54-BEF83B104B20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05569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Content Placeholder 14">
            <a:extLst>
              <a:ext uri="{FF2B5EF4-FFF2-40B4-BE49-F238E27FC236}">
                <a16:creationId xmlns:a16="http://schemas.microsoft.com/office/drawing/2014/main" id="{0020B15B-F9F0-2DDE-9FF8-1DDA1C97A4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1086682"/>
            <a:ext cx="7980679" cy="3441769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600" baseline="0"/>
            </a:lvl1pPr>
            <a:lvl5pPr>
              <a:defRPr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423F5-0CBF-E651-DC32-2EBB193C27BF}"/>
              </a:ext>
            </a:extLst>
          </p:cNvPr>
          <p:cNvCxnSpPr>
            <a:cxnSpLocks/>
          </p:cNvCxnSpPr>
          <p:nvPr userDrawn="1"/>
        </p:nvCxnSpPr>
        <p:spPr>
          <a:xfrm>
            <a:off x="10947646" y="0"/>
            <a:ext cx="0" cy="5614261"/>
          </a:xfrm>
          <a:prstGeom prst="line">
            <a:avLst/>
          </a:prstGeom>
          <a:ln w="2603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965884-9FA0-381F-01B8-7049847A5432}"/>
              </a:ext>
            </a:extLst>
          </p:cNvPr>
          <p:cNvCxnSpPr>
            <a:cxnSpLocks/>
          </p:cNvCxnSpPr>
          <p:nvPr userDrawn="1"/>
        </p:nvCxnSpPr>
        <p:spPr>
          <a:xfrm>
            <a:off x="0" y="5486400"/>
            <a:ext cx="12192000" cy="0"/>
          </a:xfrm>
          <a:prstGeom prst="line">
            <a:avLst/>
          </a:prstGeom>
          <a:ln w="2603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6440BC-92F8-73ED-F74C-1EB8064D8A96}"/>
              </a:ext>
            </a:extLst>
          </p:cNvPr>
          <p:cNvCxnSpPr>
            <a:cxnSpLocks/>
          </p:cNvCxnSpPr>
          <p:nvPr userDrawn="1"/>
        </p:nvCxnSpPr>
        <p:spPr>
          <a:xfrm>
            <a:off x="10815692" y="5486400"/>
            <a:ext cx="1376308" cy="0"/>
          </a:xfrm>
          <a:prstGeom prst="line">
            <a:avLst/>
          </a:prstGeom>
          <a:ln w="26035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F310FB-0921-C6A0-2453-CA3BA03947D0}"/>
              </a:ext>
            </a:extLst>
          </p:cNvPr>
          <p:cNvCxnSpPr>
            <a:cxnSpLocks/>
          </p:cNvCxnSpPr>
          <p:nvPr userDrawn="1"/>
        </p:nvCxnSpPr>
        <p:spPr>
          <a:xfrm flipV="1">
            <a:off x="10947647" y="5614261"/>
            <a:ext cx="0" cy="1243739"/>
          </a:xfrm>
          <a:prstGeom prst="line">
            <a:avLst/>
          </a:prstGeom>
          <a:ln w="2603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03098" y="6323214"/>
            <a:ext cx="2604781" cy="365125"/>
          </a:xfrm>
        </p:spPr>
        <p:txBody>
          <a:bodyPr/>
          <a:lstStyle/>
          <a:p>
            <a:fld id="{094843DB-3E18-4C06-B725-875765415AAD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0159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9ADD-511C-A6B6-02A1-7F1223F5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515600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24394-8A49-ED20-8D05-A207537CF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A05F6-C123-F7C2-D509-8EE2E37A9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4691A-E03A-A5F3-84A6-842C0135B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F581F-FFCF-B9B6-98B0-87AC80ED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257D6-F968-4957-9599-A543B6279305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CC68A-D4F0-E339-C4DD-3697E6A1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545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7166-77D4-BBAD-C109-8386A12C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46652"/>
            <a:ext cx="10515600" cy="79580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AD06C-D2B2-77E1-9F9A-2E0E372D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10747"/>
            <a:ext cx="5157787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C9C9F-2D19-6C8B-3D93-0105F10D3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684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ACA4B-BB40-BF81-69F4-56B3B406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0747"/>
            <a:ext cx="5183188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99E289-71F8-E74D-7B43-9DED37F49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5684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3523B-CFB7-54F5-3BA7-D621C1DBC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2708E-87A3-32AA-E292-53BA8A56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5CF13-2E24-4DB8-959B-AA8296592E73}" type="datetime1">
              <a:rPr lang="en-US" smtClean="0"/>
              <a:t>10/11/2026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9F713-4E41-B0D4-E47C-5468DFA87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626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CE1F-B1DF-A066-187D-1F2DA3B7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285"/>
            <a:ext cx="10018496" cy="88097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B0B3C-9C42-8712-7519-ED0BBB2C1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030DE-4585-879B-DD75-1EDF964A1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BCD1-2C03-4C18-9929-A685323306EF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394EF-5BC3-1B85-3ADC-4F53CED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616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1EBA1-AE45-92B9-5E90-E7B6FCB7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E82E0-9C81-4422-DFC4-FAD0B6DE6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1607A-0E4A-4483-8030-85E6D001E3D3}" type="datetime1">
              <a:rPr lang="en-US" smtClean="0"/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AEAD9-ADCE-2099-E987-0506FDC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015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802B-B98B-80D7-12FC-ED4A83C2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37098"/>
            <a:ext cx="3644077" cy="139105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C9BB6-83C8-6F55-A7AC-EAB239F0C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0800"/>
            <a:ext cx="3644077" cy="327818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38C4-F113-9613-BADE-390B09E25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815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DA645-4220-A1BF-A37B-244CCFB9F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9E239-6754-4887-8157-8F88D9E0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44AC-57FB-4440-9CB9-82E4E50EB799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C5AF-DDAA-17C4-DC1A-150D2910E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5127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F803-8A70-5EEF-134D-1DFBBFE6F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42975"/>
            <a:ext cx="3492817" cy="168967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988D1-4B58-C822-4D18-14B80748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272010"/>
            <a:ext cx="3492817" cy="259697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77431-84CF-F037-D326-1D6DE0E0F7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86034" y="963397"/>
            <a:ext cx="5536650" cy="492966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7ADE-E93E-8D2D-C577-FA3B79613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6C403-2FAF-AE7A-6F44-4A02BBFB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E8601-2BD0-46B5-A5A2-FCF47718EE02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0A3A0-AB1A-277E-DA7C-6CE79AB8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92B0E-4E13-2085-2103-CF5D14E1FCBB}"/>
              </a:ext>
            </a:extLst>
          </p:cNvPr>
          <p:cNvSpPr/>
          <p:nvPr/>
        </p:nvSpPr>
        <p:spPr>
          <a:xfrm rot="5400000">
            <a:off x="8193873" y="3124743"/>
            <a:ext cx="260487" cy="57971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34C4DE-4473-7993-2DE9-66AFD4347FFB}"/>
              </a:ext>
            </a:extLst>
          </p:cNvPr>
          <p:cNvSpPr/>
          <p:nvPr/>
        </p:nvSpPr>
        <p:spPr>
          <a:xfrm rot="5400000">
            <a:off x="8454360" y="-2063874"/>
            <a:ext cx="260487" cy="57971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17A61-91D4-4043-03F2-EABD6353041C}"/>
              </a:ext>
            </a:extLst>
          </p:cNvPr>
          <p:cNvSpPr/>
          <p:nvPr/>
        </p:nvSpPr>
        <p:spPr>
          <a:xfrm>
            <a:off x="5425549" y="704450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9F519-FA04-705A-69D4-861DA9B31FCA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6498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6DDBDD-F012-7654-76B4-9BC46A943204}"/>
              </a:ext>
            </a:extLst>
          </p:cNvPr>
          <p:cNvSpPr/>
          <p:nvPr userDrawn="1"/>
        </p:nvSpPr>
        <p:spPr>
          <a:xfrm>
            <a:off x="0" y="1"/>
            <a:ext cx="12192000" cy="430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23" y="1508168"/>
            <a:ext cx="5253436" cy="1634572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823" y="4744721"/>
            <a:ext cx="5253436" cy="1473316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49759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C36B11-09C7-4F46-9FE7-226602B63AC5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50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4803822" y="-4803819"/>
            <a:ext cx="2584358" cy="12191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741033"/>
            <a:ext cx="5253436" cy="1102295"/>
          </a:xfrm>
        </p:spPr>
        <p:txBody>
          <a:bodyPr anchor="ctr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3351533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E2E5EA-A3E4-408A-8145-E2AA1AFB2561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2808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1191357"/>
            <a:ext cx="5253436" cy="1102295"/>
          </a:xfrm>
        </p:spPr>
        <p:txBody>
          <a:bodyPr>
            <a:normAutofit/>
          </a:bodyPr>
          <a:lstStyle>
            <a:lvl1pPr>
              <a:defRPr sz="2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2709839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2E2D8D-BF14-411E-98EC-CE369ED518FD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37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49D61-067C-3B05-72E5-E88F5134D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7D6B-C725-8F01-FAEB-4FF554F74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018496" cy="4233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00378-1500-CDDB-A856-E53519A42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927" y="6323214"/>
            <a:ext cx="26047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FD1D-6A1F-9383-2AD8-0C83B6E66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43332" y="6323214"/>
            <a:ext cx="20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98FD6F7B-065A-4122-B7B1-5A4F8B070C61}" type="datetime1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5CDE-1060-90A3-57BA-B5DD5C087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72586" y="6323214"/>
            <a:ext cx="4379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  <p:sldLayoutId id="2147483820" r:id="rId51"/>
    <p:sldLayoutId id="2147483821" r:id="rId52"/>
    <p:sldLayoutId id="2147483819" r:id="rId53"/>
    <p:sldLayoutId id="2147483822" r:id="rId54"/>
    <p:sldLayoutId id="2147483823" r:id="rId55"/>
    <p:sldLayoutId id="2147483824" r:id="rId56"/>
    <p:sldLayoutId id="2147483816" r:id="rId57"/>
    <p:sldLayoutId id="2147483817" r:id="rId58"/>
    <p:sldLayoutId id="2147483818" r:id="rId59"/>
  </p:sldLayoutIdLst>
  <p:hf hd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1850" kern="1200" cap="all" spc="3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4" pos="456" userDrawn="1">
          <p15:clr>
            <a:srgbClr val="F26B43"/>
          </p15:clr>
        </p15:guide>
        <p15:guide id="5" orient="horz" pos="456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  <p15:guide id="7" pos="7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killsforcare.org.uk/resources/documents/Developing-your-workforce/Guide-to-developing-your-staff/Statutory-and-mandatory-training-guide-December-2025.pdf" TargetMode="External"/><Relationship Id="rId3" Type="http://schemas.openxmlformats.org/officeDocument/2006/relationships/hyperlink" Target="https://ico.org.uk/for-organisations/uk-GDPR-guidance-and-resources/security/a-guide-to-data-security/" TargetMode="External"/><Relationship Id="rId7" Type="http://schemas.openxmlformats.org/officeDocument/2006/relationships/hyperlink" Target="https://support.microsoft.com/en-us/teams/teams-channels/standard-private-or-shared-channels-in-microsoft-teams" TargetMode="External"/><Relationship Id="rId2" Type="http://schemas.openxmlformats.org/officeDocument/2006/relationships/hyperlink" Target="https://www.cqc.org.uk/guidance-regulation/providers/regulations-service-providers-and-managers/health-social-care-act/regulation-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pport.microsoft.com/en-gb/teams/meetings/present-content-in-microsoft-teams-meetings" TargetMode="External"/><Relationship Id="rId5" Type="http://schemas.openxmlformats.org/officeDocument/2006/relationships/hyperlink" Target="https://support.microsoft.com/en-gb/teams/files/collaborate-on-files-in-microsoft-teams" TargetMode="External"/><Relationship Id="rId4" Type="http://schemas.openxmlformats.org/officeDocument/2006/relationships/hyperlink" Target="https://support.microsoft.com/en-us/teams/teams-channels/channel-meetings-in-microsoft-te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70E6E-B3BB-F879-90A0-F3D2C5684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810" y="475089"/>
            <a:ext cx="10030886" cy="55840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>
                <a:ea typeface="+mn-lt"/>
                <a:cs typeface="+mn-lt"/>
              </a:rPr>
              <a:t>UNIVERSITY OF WALES TRINITY SAINT DAVID</a:t>
            </a:r>
            <a:endParaRPr lang="en-GB" sz="2800" b="1"/>
          </a:p>
          <a:p>
            <a:pPr marL="0" indent="0">
              <a:buNone/>
            </a:pPr>
            <a:r>
              <a:rPr lang="en-GB"/>
              <a:t>Improving Workplace Communication and Efficiency Using Microsoft Teams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Ashford Community Care Service – Group Presentation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Module details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Module code - </a:t>
            </a:r>
            <a:r>
              <a:rPr lang="en-GB" sz="1200" b="1">
                <a:ea typeface="+mn-lt"/>
                <a:cs typeface="+mn-lt"/>
              </a:rPr>
              <a:t>LCHS4007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Module title -</a:t>
            </a:r>
            <a:r>
              <a:rPr lang="en-GB" sz="3200" dirty="0">
                <a:ea typeface="+mn-lt"/>
                <a:cs typeface="+mn-lt"/>
              </a:rPr>
              <a:t> </a:t>
            </a:r>
            <a:r>
              <a:rPr lang="en-GB" b="1">
                <a:ea typeface="+mn-lt"/>
                <a:cs typeface="+mn-lt"/>
              </a:rPr>
              <a:t>Digital Skills and Research Methods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Group members and student numbers 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Isha Saleem – 2215440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Lea Caroline Chiozzini - 2543006</a:t>
            </a: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Lecturer's name – Dr Masudi </a:t>
            </a:r>
            <a:endParaRPr lang="en-GB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CA5ED4-4641-C894-0BE9-DAD5782D3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A8C267-E1FB-6856-7C74-AD68D227B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80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943E8-8C76-B8E3-70D7-6EFD652E9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4ACA-35EB-A901-C2F0-556E80233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>
            <a:normAutofit/>
          </a:bodyPr>
          <a:lstStyle/>
          <a:p>
            <a:r>
              <a:rPr lang="en-US" b="1"/>
              <a:t>Staff training and learning materials. </a:t>
            </a:r>
          </a:p>
          <a:p>
            <a:endParaRPr lang="en-US" dirty="0"/>
          </a:p>
        </p:txBody>
      </p:sp>
      <p:pic>
        <p:nvPicPr>
          <p:cNvPr id="4" name="Picture 3" descr="Kays 24-7 Care Services care coordinator reviewing a personalised care plan with a family member at their dining table during a home care assessment">
            <a:extLst>
              <a:ext uri="{FF2B5EF4-FFF2-40B4-BE49-F238E27FC236}">
                <a16:creationId xmlns:a16="http://schemas.microsoft.com/office/drawing/2014/main" id="{28EAFA46-AC77-5BAE-55BF-483A76B6AD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77" r="-1" b="43978"/>
          <a:stretch>
            <a:fillRect/>
          </a:stretch>
        </p:blipFill>
        <p:spPr>
          <a:xfrm>
            <a:off x="667362" y="485158"/>
            <a:ext cx="9573658" cy="3268330"/>
          </a:xfrm>
          <a:prstGeom prst="rect">
            <a:avLst/>
          </a:prstGeom>
          <a:noFill/>
        </p:spPr>
      </p:pic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6AE79F7A-E46D-89C2-686C-ABBE43D4A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323214"/>
            <a:ext cx="260478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ASHFORD COMMUNITY CARE CENTRE 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29A7EA62-2515-28BE-35B0-A3B3C07D9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02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CCAF5-2778-704D-5F96-9971FE68F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 anchor="b">
            <a:normAutofit/>
          </a:bodyPr>
          <a:lstStyle/>
          <a:p>
            <a:r>
              <a:rPr lang="en-GB" sz="1600"/>
              <a:t>What Does the Chosen Workplace Task Involve?</a:t>
            </a:r>
            <a:endParaRPr lang="en-US" sz="160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5A68E6C8-7261-5117-4126-2ACF8F9D9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u="sng"/>
              <a:t>Workplace Task: Staff Training and Sharing Learning Materials</a:t>
            </a:r>
          </a:p>
          <a:p>
            <a:r>
              <a:rPr lang="en-GB"/>
              <a:t>Staff development: Providing essential training in safeguarding, infection prevention and safe care practices (Skills for Care, 2025).</a:t>
            </a:r>
          </a:p>
          <a:p>
            <a:r>
              <a:rPr lang="en-GB"/>
              <a:t>Sharing learning resources: Distributing training materials, organisational policies and updated guidance to support staff knowledge and understanding.</a:t>
            </a:r>
          </a:p>
          <a:p>
            <a:r>
              <a:rPr lang="en-GB"/>
              <a:t>Maintaining care standards: Ensuring employees receive appropriate training and professional development to deliver safe, effective care (Care Quality Commission, 2025).</a:t>
            </a:r>
          </a:p>
          <a:p>
            <a:r>
              <a:rPr lang="en-GB"/>
              <a:t>Application to Ashford: Supporting consistent learning for staff working across service users' homes, supported living settings and the main office.  </a:t>
            </a:r>
          </a:p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506B8F-E2F3-10FC-12D0-BC59DFB7C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323214"/>
            <a:ext cx="260478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ISHA 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40E23A-EFF5-5508-5D9B-7EBCC9EB0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203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19F89-A418-D726-FBF3-12918711E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</p:spPr>
        <p:txBody>
          <a:bodyPr anchor="b">
            <a:normAutofit/>
          </a:bodyPr>
          <a:lstStyle/>
          <a:p>
            <a:r>
              <a:rPr lang="en-GB" sz="1400"/>
              <a:t>How Does Microsoft Teams Improve Efficiency and Communication?</a:t>
            </a:r>
            <a:endParaRPr lang="en-US" sz="14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1C9933-16D0-62B9-87DD-76EDDF72C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323214"/>
            <a:ext cx="260478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Isha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164B4A-15CA-0CCB-2D16-F3DB9657E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11682CC-8CEB-57C4-5AD6-C5E4938098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9387577"/>
              </p:ext>
            </p:extLst>
          </p:nvPr>
        </p:nvGraphicFramePr>
        <p:xfrm>
          <a:off x="838200" y="1825625"/>
          <a:ext cx="10018496" cy="42335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1164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641FA-26B8-08E0-5294-8B0B7847C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</p:spPr>
        <p:txBody>
          <a:bodyPr anchor="b">
            <a:normAutofit/>
          </a:bodyPr>
          <a:lstStyle/>
          <a:p>
            <a:r>
              <a:rPr lang="en-GB" sz="1700"/>
              <a:t>Practical Application of Microsoft Teams in Staff Training</a:t>
            </a:r>
            <a:endParaRPr lang="en-US" sz="17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AD7691-FA11-7687-8769-D7274D574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323214"/>
            <a:ext cx="260478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Isha saleem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F36D7-DFAD-B74D-AF37-91FEFA9E5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C8898E1-B5BE-51E6-CD74-A3FE7CB007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0723589"/>
              </p:ext>
            </p:extLst>
          </p:nvPr>
        </p:nvGraphicFramePr>
        <p:xfrm>
          <a:off x="838200" y="1825625"/>
          <a:ext cx="10018496" cy="42335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9272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7B151-3DE5-A9FA-088B-713FFA451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Which Microsoft 365 Tool Has Been Selected? </a:t>
            </a:r>
            <a:r>
              <a:rPr lang="en-GB" sz="1900" b="1"/>
              <a:t>Microsoft teams </a:t>
            </a:r>
            <a:endParaRPr lang="en-US" sz="1900" b="1"/>
          </a:p>
        </p:txBody>
      </p:sp>
      <p:pic>
        <p:nvPicPr>
          <p:cNvPr id="9" name="Picture 8" descr="Green dialogue boxes">
            <a:extLst>
              <a:ext uri="{FF2B5EF4-FFF2-40B4-BE49-F238E27FC236}">
                <a16:creationId xmlns:a16="http://schemas.microsoft.com/office/drawing/2014/main" id="{9FB7BCFB-933A-6CC9-D768-30F27798AF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94" r="27223" b="11"/>
          <a:stretch>
            <a:fillRect/>
          </a:stretch>
        </p:blipFill>
        <p:spPr>
          <a:xfrm>
            <a:off x="1" y="10"/>
            <a:ext cx="4244692" cy="6857990"/>
          </a:xfrm>
          <a:prstGeom prst="rect">
            <a:avLst/>
          </a:prstGeom>
          <a:noFill/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69F3C44-5B21-5D73-A1D7-D999009014E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000"/>
              <a:t>Microsoft Teams is a digital collaboration platform within Microsoft 365 that supports workplace communication and teamwork.</a:t>
            </a:r>
          </a:p>
          <a:p>
            <a:pPr>
              <a:lnSpc>
                <a:spcPct val="110000"/>
              </a:lnSpc>
            </a:pPr>
            <a:r>
              <a:rPr lang="en-GB" sz="1000"/>
              <a:t>Communication features: Staff can use instant messaging, group channels and video meetings to communicate across different locations (Microsoft, n.d.-a).</a:t>
            </a:r>
          </a:p>
          <a:p>
            <a:pPr>
              <a:lnSpc>
                <a:spcPct val="110000"/>
              </a:lnSpc>
            </a:pPr>
            <a:r>
              <a:rPr lang="en-GB" sz="1000"/>
              <a:t>Document sharing: Teams allows employees to access and collaborate on shared files and learning materials (Microsoft, n.d.-b).</a:t>
            </a:r>
          </a:p>
          <a:p>
            <a:pPr>
              <a:lnSpc>
                <a:spcPct val="110000"/>
              </a:lnSpc>
            </a:pPr>
            <a:r>
              <a:rPr lang="en-GB" sz="1000"/>
              <a:t>Application to Ashford: Staff could use a dedicated training channel to access safeguarding policies, training presentations and updated care guidance.</a:t>
            </a:r>
          </a:p>
          <a:p>
            <a:pPr>
              <a:lnSpc>
                <a:spcPct val="110000"/>
              </a:lnSpc>
            </a:pPr>
            <a:r>
              <a:rPr lang="en-GB" sz="1000"/>
              <a:t>Purpose: To improve communication, support staff learning and reduce the duplication of information.</a:t>
            </a:r>
          </a:p>
          <a:p>
            <a:pPr>
              <a:lnSpc>
                <a:spcPct val="110000"/>
              </a:lnSpc>
            </a:pPr>
            <a:endParaRPr lang="en-GB" sz="1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EDE5D7-6A86-D589-F930-7492ED9A4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CAROL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E64D64-EF24-3EA4-3558-31721EE00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F768-E13C-8F18-F0C9-1B0BA2E05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Advantages and </a:t>
            </a:r>
            <a:r>
              <a:rPr lang="en-GB">
                <a:ea typeface="+mj-lt"/>
                <a:cs typeface="+mj-lt"/>
              </a:rPr>
              <a:t>limitations of Microsoft Teams</a:t>
            </a:r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2013994-629D-9A7A-4924-B5E24988CC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018712" cy="4572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009356">
                  <a:extLst>
                    <a:ext uri="{9D8B030D-6E8A-4147-A177-3AD203B41FA5}">
                      <a16:colId xmlns:a16="http://schemas.microsoft.com/office/drawing/2014/main" val="1742279663"/>
                    </a:ext>
                  </a:extLst>
                </a:gridCol>
                <a:gridCol w="5009356">
                  <a:extLst>
                    <a:ext uri="{9D8B030D-6E8A-4147-A177-3AD203B41FA5}">
                      <a16:colId xmlns:a16="http://schemas.microsoft.com/office/drawing/2014/main" val="60043187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Advantages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Limitations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62778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Improved communication: Channels and messages support information sharing between staff working in different locations (Microsoft, n.d.-a).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Digital skills: Some employees may require additional training to use Teams confidently.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03636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Greater efficiency: Shared files can reduce repeated emails and duplicated documents (Microsoft, n.d.-b).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Internet dependency: Unreliable connectivity may prevent staff from accessing online resources.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03515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Flexible training: Online meetings allow staff to participate without travelling to the same location (Microsoft, n.d.-c).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Confidentiality risks: Inappropriate sharing or access permissions could expose sensitive information (Information Commissioner's Office, n.d.).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26433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Better collaboration: Employees can ask questions and discuss training materials in shared channels (Microsoft, n.d.-a).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Information overload: Too many messages and notifications may make important updates harder to identify.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2750100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DB23C2-5861-D988-2D84-95D79F175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carol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EE89A9-84B8-F247-95D2-075994FAB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007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4DB25-902F-BD25-DD30-B76EACD61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in alphabetical order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22644-D40C-E076-9DD3-BCB73445E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Care Quality Commission (n.d.) Regulation 18: Staffing. Available at: </a:t>
            </a:r>
            <a:r>
              <a:rPr lang="en-GB" dirty="0">
                <a:ea typeface="+mn-lt"/>
                <a:cs typeface="+mn-lt"/>
                <a:hlinkClick r:id="rId2"/>
              </a:rPr>
              <a:t>https://www.cqc.org.uk/guidance-regulation/providers/regulations-service-providers-and-managers/health-social-care-act/regulation-18</a:t>
            </a:r>
            <a:r>
              <a:rPr lang="en-GB">
                <a:ea typeface="+mn-lt"/>
                <a:cs typeface="+mn-lt"/>
              </a:rPr>
              <a:t> (Accessed: 12 October 2026).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Information Commissioner's Office (ICO) (n.d.) A guide to data security. Available at: </a:t>
            </a:r>
            <a:r>
              <a:rPr lang="en-GB" dirty="0">
                <a:ea typeface="+mn-lt"/>
                <a:cs typeface="+mn-lt"/>
                <a:hlinkClick r:id="rId3"/>
              </a:rPr>
              <a:t>https://ico.org.uk/for-organisations/uk-GDPR-guidance-and-resources/security/a-guide-to-data-security/</a:t>
            </a:r>
            <a:r>
              <a:rPr lang="en-GB">
                <a:ea typeface="+mn-lt"/>
                <a:cs typeface="+mn-lt"/>
              </a:rPr>
              <a:t> (Accessed: 12 October 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Microsoft (n.d.-a) Channel meetings in Microsoft Teams. Available at: </a:t>
            </a:r>
            <a:r>
              <a:rPr lang="en-GB" dirty="0">
                <a:ea typeface="+mn-lt"/>
                <a:cs typeface="+mn-lt"/>
                <a:hlinkClick r:id="rId4"/>
              </a:rPr>
              <a:t>https://support.microsoft.com/en-us/teams/teams-channels/channel-meetings-in-microsoft-teams</a:t>
            </a:r>
            <a:r>
              <a:rPr lang="en-GB">
                <a:ea typeface="+mn-lt"/>
                <a:cs typeface="+mn-lt"/>
              </a:rPr>
              <a:t> (Accessed: 12 October 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Microsoft (n.d.-b) Collaborate on files in Microsoft Teams. Available at: </a:t>
            </a:r>
            <a:r>
              <a:rPr lang="en-GB" dirty="0">
                <a:ea typeface="+mn-lt"/>
                <a:cs typeface="+mn-lt"/>
                <a:hlinkClick r:id="rId5"/>
              </a:rPr>
              <a:t>https://support.microsoft.com/en-gb/teams/files/collaborate-on-files-in-microsoft-teams</a:t>
            </a:r>
            <a:r>
              <a:rPr lang="en-GB">
                <a:ea typeface="+mn-lt"/>
                <a:cs typeface="+mn-lt"/>
              </a:rPr>
              <a:t> (Accessed: 12 October 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Microsoft (n.d.-c) Present content in Microsoft Teams meetings. Available at: </a:t>
            </a:r>
            <a:r>
              <a:rPr lang="en-GB" dirty="0">
                <a:ea typeface="+mn-lt"/>
                <a:cs typeface="+mn-lt"/>
                <a:hlinkClick r:id="rId6"/>
              </a:rPr>
              <a:t>https://support.microsoft.com/en-gb/teams/meetings/present-content-in-microsoft-teams-meetings</a:t>
            </a:r>
            <a:r>
              <a:rPr lang="en-GB">
                <a:ea typeface="+mn-lt"/>
                <a:cs typeface="+mn-lt"/>
              </a:rPr>
              <a:t> (Accessed: 12 October 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Microsoft (n.d.-d) Standard, private, or shared channels in Microsoft Teams. Available at: </a:t>
            </a:r>
            <a:r>
              <a:rPr lang="en-GB" dirty="0">
                <a:ea typeface="+mn-lt"/>
                <a:cs typeface="+mn-lt"/>
                <a:hlinkClick r:id="rId7"/>
              </a:rPr>
              <a:t>https://support.microsoft.com/en-us/teams/teams-channels/standard-private-or-shared-channels-in-microsoft-teams</a:t>
            </a:r>
            <a:r>
              <a:rPr lang="en-GB">
                <a:ea typeface="+mn-lt"/>
                <a:cs typeface="+mn-lt"/>
              </a:rPr>
              <a:t>(Accessed: 12 October 2026).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Skills for Care (2025) Statutory and mandatory training guide for adult social care employers. Available at: </a:t>
            </a:r>
            <a:r>
              <a:rPr lang="en-GB" dirty="0">
                <a:ea typeface="+mn-lt"/>
                <a:cs typeface="+mn-lt"/>
                <a:hlinkClick r:id="rId8"/>
              </a:rPr>
              <a:t>https://www.skillsforcare.org.uk/resources/documents/Developing-your-workforce/Guide-to-developing-your-staff/Statutory-and-mandatory-training-guide-December-2025.pdf</a:t>
            </a:r>
            <a:r>
              <a:rPr lang="en-GB">
                <a:ea typeface="+mn-lt"/>
                <a:cs typeface="+mn-lt"/>
              </a:rPr>
              <a:t> (Accessed: 12 October 2026).</a:t>
            </a:r>
            <a:endParaRPr lang="en-GB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CD86AF-772B-D7F0-8215-105413414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5C757-86F8-EE7C-206A-E4219F8B0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02487"/>
      </p:ext>
    </p:extLst>
  </p:cSld>
  <p:clrMapOvr>
    <a:masterClrMapping/>
  </p:clrMapOvr>
</p:sld>
</file>

<file path=ppt/theme/theme1.xml><?xml version="1.0" encoding="utf-8"?>
<a:theme xmlns:a="http://schemas.openxmlformats.org/drawingml/2006/main" name="Hue stack">
  <a:themeElements>
    <a:clrScheme name="Custom 23">
      <a:dk1>
        <a:sysClr val="windowText" lastClr="000000"/>
      </a:dk1>
      <a:lt1>
        <a:sysClr val="window" lastClr="FFFFFF"/>
      </a:lt1>
      <a:dk2>
        <a:srgbClr val="2E2E36"/>
      </a:dk2>
      <a:lt2>
        <a:srgbClr val="FAF8F2"/>
      </a:lt2>
      <a:accent1>
        <a:srgbClr val="4965AF"/>
      </a:accent1>
      <a:accent2>
        <a:srgbClr val="94ABEB"/>
      </a:accent2>
      <a:accent3>
        <a:srgbClr val="EA8AC8"/>
      </a:accent3>
      <a:accent4>
        <a:srgbClr val="979931"/>
      </a:accent4>
      <a:accent5>
        <a:srgbClr val="F07D5D"/>
      </a:accent5>
      <a:accent6>
        <a:srgbClr val="79B99B"/>
      </a:accent6>
      <a:hlink>
        <a:srgbClr val="EC572E"/>
      </a:hlink>
      <a:folHlink>
        <a:srgbClr val="4965AF"/>
      </a:folHlink>
    </a:clrScheme>
    <a:fontScheme name="Custom 16">
      <a:majorFont>
        <a:latin typeface="Raleway Medium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ue Stack_win32_Liz_v4" id="{D03453F7-B47D-428F-AD0F-CD622EA18957}" vid="{C3B6DE55-E65F-4333-B538-4BA74A35E7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6C53010-D2A7-4975-A27A-1949D6B50F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BA37F7-BDC6-445E-8ADF-AA68F31333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4235F6-A544-4368-BBB8-9A49ED96B4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</Words>
  <Application>Microsoft Office PowerPoint</Application>
  <PresentationFormat>Widescreen</PresentationFormat>
  <Paragraphs>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Hue stack</vt:lpstr>
      <vt:lpstr>PowerPoint Presentation</vt:lpstr>
      <vt:lpstr>Staff training and learning materials.  </vt:lpstr>
      <vt:lpstr>What Does the Chosen Workplace Task Involve?</vt:lpstr>
      <vt:lpstr>How Does Microsoft Teams Improve Efficiency and Communication?</vt:lpstr>
      <vt:lpstr>Practical Application of Microsoft Teams in Staff Training</vt:lpstr>
      <vt:lpstr>Which Microsoft 365 Tool Has Been Selected? Microsoft teams </vt:lpstr>
      <vt:lpstr>Advantages and limitations of Microsoft Teams</vt:lpstr>
      <vt:lpstr>Reference list in alphabetical order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168</cp:revision>
  <dcterms:created xsi:type="dcterms:W3CDTF">2026-10-11T21:31:28Z</dcterms:created>
  <dcterms:modified xsi:type="dcterms:W3CDTF">2026-10-12T01:09:13Z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