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58" r:id="rId5"/>
    <p:sldId id="259" r:id="rId6"/>
    <p:sldId id="261" r:id="rId7"/>
    <p:sldId id="262" r:id="rId8"/>
    <p:sldId id="264" r:id="rId9"/>
    <p:sldId id="263" r:id="rId10"/>
    <p:sldId id="265" r:id="rId11"/>
    <p:sldId id="266" r:id="rId12"/>
    <p:sldId id="267" r:id="rId13"/>
    <p:sldId id="285" r:id="rId14"/>
    <p:sldId id="276" r:id="rId15"/>
    <p:sldId id="271" r:id="rId16"/>
    <p:sldId id="270" r:id="rId17"/>
    <p:sldId id="269" r:id="rId18"/>
    <p:sldId id="272" r:id="rId19"/>
    <p:sldId id="273" r:id="rId20"/>
    <p:sldId id="274" r:id="rId21"/>
    <p:sldId id="275" r:id="rId22"/>
    <p:sldId id="277" r:id="rId23"/>
    <p:sldId id="278" r:id="rId24"/>
    <p:sldId id="282" r:id="rId25"/>
    <p:sldId id="283" r:id="rId26"/>
    <p:sldId id="279" r:id="rId27"/>
    <p:sldId id="280" r:id="rId28"/>
    <p:sldId id="281" r:id="rId29"/>
    <p:sldId id="2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47832A-3EFC-413A-80E4-8759647E8ECD}" v="48" dt="2020-10-21T14:44:19.7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userId="5fd3d9a1-443c-4717-9608-098946ca22e0" providerId="ADAL" clId="{8747832A-3EFC-413A-80E4-8759647E8ECD}"/>
    <pc:docChg chg="undo custSel addSld delSld modSld sldOrd">
      <pc:chgData name="Tim" userId="5fd3d9a1-443c-4717-9608-098946ca22e0" providerId="ADAL" clId="{8747832A-3EFC-413A-80E4-8759647E8ECD}" dt="2020-10-21T15:08:48.544" v="5446" actId="20577"/>
      <pc:docMkLst>
        <pc:docMk/>
      </pc:docMkLst>
      <pc:sldChg chg="modSp mod">
        <pc:chgData name="Tim" userId="5fd3d9a1-443c-4717-9608-098946ca22e0" providerId="ADAL" clId="{8747832A-3EFC-413A-80E4-8759647E8ECD}" dt="2020-10-21T09:29:31.479" v="2298" actId="20577"/>
        <pc:sldMkLst>
          <pc:docMk/>
          <pc:sldMk cId="2331519471" sldId="266"/>
        </pc:sldMkLst>
        <pc:spChg chg="mod">
          <ac:chgData name="Tim" userId="5fd3d9a1-443c-4717-9608-098946ca22e0" providerId="ADAL" clId="{8747832A-3EFC-413A-80E4-8759647E8ECD}" dt="2020-10-21T09:29:31.479" v="2298" actId="20577"/>
          <ac:spMkLst>
            <pc:docMk/>
            <pc:sldMk cId="2331519471" sldId="266"/>
            <ac:spMk id="3" creationId="{899F081F-5AEF-44AD-8297-BC08F2F7B5D1}"/>
          </ac:spMkLst>
        </pc:spChg>
      </pc:sldChg>
      <pc:sldChg chg="del">
        <pc:chgData name="Tim" userId="5fd3d9a1-443c-4717-9608-098946ca22e0" providerId="ADAL" clId="{8747832A-3EFC-413A-80E4-8759647E8ECD}" dt="2020-10-21T15:06:10.204" v="4841" actId="47"/>
        <pc:sldMkLst>
          <pc:docMk/>
          <pc:sldMk cId="1999649141" sldId="268"/>
        </pc:sldMkLst>
      </pc:sldChg>
      <pc:sldChg chg="addSp modSp mod">
        <pc:chgData name="Tim" userId="5fd3d9a1-443c-4717-9608-098946ca22e0" providerId="ADAL" clId="{8747832A-3EFC-413A-80E4-8759647E8ECD}" dt="2020-10-21T08:33:20.136" v="1509" actId="20577"/>
        <pc:sldMkLst>
          <pc:docMk/>
          <pc:sldMk cId="158556775" sldId="269"/>
        </pc:sldMkLst>
        <pc:spChg chg="mod">
          <ac:chgData name="Tim" userId="5fd3d9a1-443c-4717-9608-098946ca22e0" providerId="ADAL" clId="{8747832A-3EFC-413A-80E4-8759647E8ECD}" dt="2020-10-21T08:33:20.136" v="1509" actId="20577"/>
          <ac:spMkLst>
            <pc:docMk/>
            <pc:sldMk cId="158556775" sldId="269"/>
            <ac:spMk id="2" creationId="{89604FFF-98B5-43AC-B24A-63034F3AFBC5}"/>
          </ac:spMkLst>
        </pc:spChg>
        <pc:spChg chg="add mod">
          <ac:chgData name="Tim" userId="5fd3d9a1-443c-4717-9608-098946ca22e0" providerId="ADAL" clId="{8747832A-3EFC-413A-80E4-8759647E8ECD}" dt="2020-10-21T08:33:04.931" v="1499" actId="14100"/>
          <ac:spMkLst>
            <pc:docMk/>
            <pc:sldMk cId="158556775" sldId="269"/>
            <ac:spMk id="9" creationId="{5DE375E2-2477-4F53-B403-9717054DFC79}"/>
          </ac:spMkLst>
        </pc:spChg>
        <pc:cxnChg chg="add mod">
          <ac:chgData name="Tim" userId="5fd3d9a1-443c-4717-9608-098946ca22e0" providerId="ADAL" clId="{8747832A-3EFC-413A-80E4-8759647E8ECD}" dt="2020-10-21T08:32:43.022" v="1437" actId="14100"/>
          <ac:cxnSpMkLst>
            <pc:docMk/>
            <pc:sldMk cId="158556775" sldId="269"/>
            <ac:cxnSpMk id="7" creationId="{FC6747C2-5FFF-4C47-8BE5-D9CC58BBC1B9}"/>
          </ac:cxnSpMkLst>
        </pc:cxnChg>
      </pc:sldChg>
      <pc:sldChg chg="modSp new mod">
        <pc:chgData name="Tim" userId="5fd3d9a1-443c-4717-9608-098946ca22e0" providerId="ADAL" clId="{8747832A-3EFC-413A-80E4-8759647E8ECD}" dt="2020-10-20T22:36:24.785" v="1435" actId="20577"/>
        <pc:sldMkLst>
          <pc:docMk/>
          <pc:sldMk cId="2100645874" sldId="270"/>
        </pc:sldMkLst>
        <pc:spChg chg="mod">
          <ac:chgData name="Tim" userId="5fd3d9a1-443c-4717-9608-098946ca22e0" providerId="ADAL" clId="{8747832A-3EFC-413A-80E4-8759647E8ECD}" dt="2020-10-20T22:17:44.686" v="10" actId="20577"/>
          <ac:spMkLst>
            <pc:docMk/>
            <pc:sldMk cId="2100645874" sldId="270"/>
            <ac:spMk id="2" creationId="{1C6F3228-1CF9-404F-81B2-419680ED3513}"/>
          </ac:spMkLst>
        </pc:spChg>
        <pc:spChg chg="mod">
          <ac:chgData name="Tim" userId="5fd3d9a1-443c-4717-9608-098946ca22e0" providerId="ADAL" clId="{8747832A-3EFC-413A-80E4-8759647E8ECD}" dt="2020-10-20T22:36:24.785" v="1435" actId="20577"/>
          <ac:spMkLst>
            <pc:docMk/>
            <pc:sldMk cId="2100645874" sldId="270"/>
            <ac:spMk id="3" creationId="{D08FD999-E31B-43E5-99B5-16DC19762493}"/>
          </ac:spMkLst>
        </pc:spChg>
      </pc:sldChg>
      <pc:sldChg chg="addSp delSp modSp new mod">
        <pc:chgData name="Tim" userId="5fd3d9a1-443c-4717-9608-098946ca22e0" providerId="ADAL" clId="{8747832A-3EFC-413A-80E4-8759647E8ECD}" dt="2020-10-21T09:28:46.656" v="2139" actId="1076"/>
        <pc:sldMkLst>
          <pc:docMk/>
          <pc:sldMk cId="1510152086" sldId="271"/>
        </pc:sldMkLst>
        <pc:spChg chg="mod">
          <ac:chgData name="Tim" userId="5fd3d9a1-443c-4717-9608-098946ca22e0" providerId="ADAL" clId="{8747832A-3EFC-413A-80E4-8759647E8ECD}" dt="2020-10-20T22:18:04.052" v="14" actId="20577"/>
          <ac:spMkLst>
            <pc:docMk/>
            <pc:sldMk cId="1510152086" sldId="271"/>
            <ac:spMk id="2" creationId="{F40B344E-796A-431A-9D88-D001C7747923}"/>
          </ac:spMkLst>
        </pc:spChg>
        <pc:spChg chg="del">
          <ac:chgData name="Tim" userId="5fd3d9a1-443c-4717-9608-098946ca22e0" providerId="ADAL" clId="{8747832A-3EFC-413A-80E4-8759647E8ECD}" dt="2020-10-20T22:18:29.779" v="17" actId="478"/>
          <ac:spMkLst>
            <pc:docMk/>
            <pc:sldMk cId="1510152086" sldId="271"/>
            <ac:spMk id="3" creationId="{4D9DE140-8DE7-4773-83AA-226A1DD17939}"/>
          </ac:spMkLst>
        </pc:spChg>
        <pc:spChg chg="add mod">
          <ac:chgData name="Tim" userId="5fd3d9a1-443c-4717-9608-098946ca22e0" providerId="ADAL" clId="{8747832A-3EFC-413A-80E4-8759647E8ECD}" dt="2020-10-20T22:30:03.058" v="488" actId="1076"/>
          <ac:spMkLst>
            <pc:docMk/>
            <pc:sldMk cId="1510152086" sldId="271"/>
            <ac:spMk id="8" creationId="{7CCEE412-EE11-414E-862B-02A20948EAFE}"/>
          </ac:spMkLst>
        </pc:spChg>
        <pc:spChg chg="add mod">
          <ac:chgData name="Tim" userId="5fd3d9a1-443c-4717-9608-098946ca22e0" providerId="ADAL" clId="{8747832A-3EFC-413A-80E4-8759647E8ECD}" dt="2020-10-20T22:30:04.973" v="489" actId="1076"/>
          <ac:spMkLst>
            <pc:docMk/>
            <pc:sldMk cId="1510152086" sldId="271"/>
            <ac:spMk id="10" creationId="{31ECACF6-4FAA-453E-B20B-5E3087DA7685}"/>
          </ac:spMkLst>
        </pc:spChg>
        <pc:spChg chg="add mod">
          <ac:chgData name="Tim" userId="5fd3d9a1-443c-4717-9608-098946ca22e0" providerId="ADAL" clId="{8747832A-3EFC-413A-80E4-8759647E8ECD}" dt="2020-10-20T22:30:06.766" v="490" actId="1076"/>
          <ac:spMkLst>
            <pc:docMk/>
            <pc:sldMk cId="1510152086" sldId="271"/>
            <ac:spMk id="12" creationId="{0E70FA00-34A4-4379-9AED-81268C3FA0D3}"/>
          </ac:spMkLst>
        </pc:spChg>
        <pc:spChg chg="add mod">
          <ac:chgData name="Tim" userId="5fd3d9a1-443c-4717-9608-098946ca22e0" providerId="ADAL" clId="{8747832A-3EFC-413A-80E4-8759647E8ECD}" dt="2020-10-20T22:33:03.682" v="819" actId="207"/>
          <ac:spMkLst>
            <pc:docMk/>
            <pc:sldMk cId="1510152086" sldId="271"/>
            <ac:spMk id="14" creationId="{F25C72A0-BC15-417D-B80A-C3758F779F22}"/>
          </ac:spMkLst>
        </pc:spChg>
        <pc:picChg chg="add del mod">
          <ac:chgData name="Tim" userId="5fd3d9a1-443c-4717-9608-098946ca22e0" providerId="ADAL" clId="{8747832A-3EFC-413A-80E4-8759647E8ECD}" dt="2020-10-20T22:18:55.906" v="19" actId="478"/>
          <ac:picMkLst>
            <pc:docMk/>
            <pc:sldMk cId="1510152086" sldId="271"/>
            <ac:picMk id="4" creationId="{06E604D1-AAD5-472B-8093-214667D67BFA}"/>
          </ac:picMkLst>
        </pc:picChg>
        <pc:picChg chg="add del mod">
          <ac:chgData name="Tim" userId="5fd3d9a1-443c-4717-9608-098946ca22e0" providerId="ADAL" clId="{8747832A-3EFC-413A-80E4-8759647E8ECD}" dt="2020-10-21T09:28:43.046" v="2137" actId="478"/>
          <ac:picMkLst>
            <pc:docMk/>
            <pc:sldMk cId="1510152086" sldId="271"/>
            <ac:picMk id="5" creationId="{4F7EC3D6-1E36-4D2C-B98B-C2C3BE572F9B}"/>
          </ac:picMkLst>
        </pc:picChg>
        <pc:picChg chg="add mod">
          <ac:chgData name="Tim" userId="5fd3d9a1-443c-4717-9608-098946ca22e0" providerId="ADAL" clId="{8747832A-3EFC-413A-80E4-8759647E8ECD}" dt="2020-10-21T09:28:46.656" v="2139" actId="1076"/>
          <ac:picMkLst>
            <pc:docMk/>
            <pc:sldMk cId="1510152086" sldId="271"/>
            <ac:picMk id="15" creationId="{E5AFB7E8-F337-46FF-9FAF-E72549F06E2A}"/>
          </ac:picMkLst>
        </pc:picChg>
        <pc:cxnChg chg="add del mod">
          <ac:chgData name="Tim" userId="5fd3d9a1-443c-4717-9608-098946ca22e0" providerId="ADAL" clId="{8747832A-3EFC-413A-80E4-8759647E8ECD}" dt="2020-10-20T22:22:34.815" v="24" actId="478"/>
          <ac:cxnSpMkLst>
            <pc:docMk/>
            <pc:sldMk cId="1510152086" sldId="271"/>
            <ac:cxnSpMk id="7" creationId="{3A8A7CD4-E6EC-4B57-A7A0-2EBC929DAE2A}"/>
          </ac:cxnSpMkLst>
        </pc:cxnChg>
      </pc:sldChg>
      <pc:sldChg chg="addSp delSp modSp new mod">
        <pc:chgData name="Tim" userId="5fd3d9a1-443c-4717-9608-098946ca22e0" providerId="ADAL" clId="{8747832A-3EFC-413A-80E4-8759647E8ECD}" dt="2020-10-21T09:02:42.533" v="1533" actId="1076"/>
        <pc:sldMkLst>
          <pc:docMk/>
          <pc:sldMk cId="3378156486" sldId="272"/>
        </pc:sldMkLst>
        <pc:spChg chg="mod">
          <ac:chgData name="Tim" userId="5fd3d9a1-443c-4717-9608-098946ca22e0" providerId="ADAL" clId="{8747832A-3EFC-413A-80E4-8759647E8ECD}" dt="2020-10-21T08:38:21.369" v="1530" actId="20577"/>
          <ac:spMkLst>
            <pc:docMk/>
            <pc:sldMk cId="3378156486" sldId="272"/>
            <ac:spMk id="2" creationId="{53F0DF04-BA8F-465C-B1EA-956524AC70C6}"/>
          </ac:spMkLst>
        </pc:spChg>
        <pc:spChg chg="del">
          <ac:chgData name="Tim" userId="5fd3d9a1-443c-4717-9608-098946ca22e0" providerId="ADAL" clId="{8747832A-3EFC-413A-80E4-8759647E8ECD}" dt="2020-10-21T09:02:38.197" v="1531" actId="478"/>
          <ac:spMkLst>
            <pc:docMk/>
            <pc:sldMk cId="3378156486" sldId="272"/>
            <ac:spMk id="3" creationId="{423D43A2-C215-4F79-BBEB-657C048C722A}"/>
          </ac:spMkLst>
        </pc:spChg>
        <pc:picChg chg="add mod">
          <ac:chgData name="Tim" userId="5fd3d9a1-443c-4717-9608-098946ca22e0" providerId="ADAL" clId="{8747832A-3EFC-413A-80E4-8759647E8ECD}" dt="2020-10-21T09:02:42.533" v="1533" actId="1076"/>
          <ac:picMkLst>
            <pc:docMk/>
            <pc:sldMk cId="3378156486" sldId="272"/>
            <ac:picMk id="4" creationId="{E1351BDD-FEE2-451C-8D41-D67E61C92388}"/>
          </ac:picMkLst>
        </pc:picChg>
      </pc:sldChg>
      <pc:sldChg chg="addSp delSp modSp new mod">
        <pc:chgData name="Tim" userId="5fd3d9a1-443c-4717-9608-098946ca22e0" providerId="ADAL" clId="{8747832A-3EFC-413A-80E4-8759647E8ECD}" dt="2020-10-21T09:13:36.898" v="1678" actId="1076"/>
        <pc:sldMkLst>
          <pc:docMk/>
          <pc:sldMk cId="2215057704" sldId="273"/>
        </pc:sldMkLst>
        <pc:spChg chg="del">
          <ac:chgData name="Tim" userId="5fd3d9a1-443c-4717-9608-098946ca22e0" providerId="ADAL" clId="{8747832A-3EFC-413A-80E4-8759647E8ECD}" dt="2020-10-21T09:02:46.993" v="1535" actId="478"/>
          <ac:spMkLst>
            <pc:docMk/>
            <pc:sldMk cId="2215057704" sldId="273"/>
            <ac:spMk id="2" creationId="{CB8AB83A-06CB-4886-9389-30258EAC4D8F}"/>
          </ac:spMkLst>
        </pc:spChg>
        <pc:spChg chg="mod">
          <ac:chgData name="Tim" userId="5fd3d9a1-443c-4717-9608-098946ca22e0" providerId="ADAL" clId="{8747832A-3EFC-413A-80E4-8759647E8ECD}" dt="2020-10-21T09:03:13.738" v="1673" actId="20577"/>
          <ac:spMkLst>
            <pc:docMk/>
            <pc:sldMk cId="2215057704" sldId="273"/>
            <ac:spMk id="3" creationId="{CCF90837-76B9-4C15-950D-C65D2F1E4585}"/>
          </ac:spMkLst>
        </pc:spChg>
        <pc:picChg chg="add mod">
          <ac:chgData name="Tim" userId="5fd3d9a1-443c-4717-9608-098946ca22e0" providerId="ADAL" clId="{8747832A-3EFC-413A-80E4-8759647E8ECD}" dt="2020-10-21T09:13:36.898" v="1678" actId="1076"/>
          <ac:picMkLst>
            <pc:docMk/>
            <pc:sldMk cId="2215057704" sldId="273"/>
            <ac:picMk id="4" creationId="{4A5C66CB-031B-4E5A-991B-44D2FA3FA032}"/>
          </ac:picMkLst>
        </pc:picChg>
      </pc:sldChg>
      <pc:sldChg chg="addSp delSp modSp new mod">
        <pc:chgData name="Tim" userId="5fd3d9a1-443c-4717-9608-098946ca22e0" providerId="ADAL" clId="{8747832A-3EFC-413A-80E4-8759647E8ECD}" dt="2020-10-21T09:20:25.079" v="1949" actId="1076"/>
        <pc:sldMkLst>
          <pc:docMk/>
          <pc:sldMk cId="8907076" sldId="274"/>
        </pc:sldMkLst>
        <pc:spChg chg="del">
          <ac:chgData name="Tim" userId="5fd3d9a1-443c-4717-9608-098946ca22e0" providerId="ADAL" clId="{8747832A-3EFC-413A-80E4-8759647E8ECD}" dt="2020-10-21T09:13:41.082" v="1680" actId="478"/>
          <ac:spMkLst>
            <pc:docMk/>
            <pc:sldMk cId="8907076" sldId="274"/>
            <ac:spMk id="2" creationId="{111E66A2-6D8E-4AAA-BAF4-8409298EFEC4}"/>
          </ac:spMkLst>
        </pc:spChg>
        <pc:spChg chg="mod">
          <ac:chgData name="Tim" userId="5fd3d9a1-443c-4717-9608-098946ca22e0" providerId="ADAL" clId="{8747832A-3EFC-413A-80E4-8759647E8ECD}" dt="2020-10-21T09:16:27.055" v="1948" actId="14100"/>
          <ac:spMkLst>
            <pc:docMk/>
            <pc:sldMk cId="8907076" sldId="274"/>
            <ac:spMk id="3" creationId="{0DB4B710-FB17-4ABC-9254-ED7062007F8F}"/>
          </ac:spMkLst>
        </pc:spChg>
        <pc:picChg chg="add del mod">
          <ac:chgData name="Tim" userId="5fd3d9a1-443c-4717-9608-098946ca22e0" providerId="ADAL" clId="{8747832A-3EFC-413A-80E4-8759647E8ECD}" dt="2020-10-21T09:15:43.707" v="1938" actId="478"/>
          <ac:picMkLst>
            <pc:docMk/>
            <pc:sldMk cId="8907076" sldId="274"/>
            <ac:picMk id="4" creationId="{FB6090E0-94FF-49B9-A5F7-53E261231832}"/>
          </ac:picMkLst>
        </pc:picChg>
        <pc:picChg chg="add mod">
          <ac:chgData name="Tim" userId="5fd3d9a1-443c-4717-9608-098946ca22e0" providerId="ADAL" clId="{8747832A-3EFC-413A-80E4-8759647E8ECD}" dt="2020-10-21T09:20:25.079" v="1949" actId="1076"/>
          <ac:picMkLst>
            <pc:docMk/>
            <pc:sldMk cId="8907076" sldId="274"/>
            <ac:picMk id="5" creationId="{C2B3DC0C-B3FC-418C-85AB-A6E3660E1AE0}"/>
          </ac:picMkLst>
        </pc:picChg>
      </pc:sldChg>
      <pc:sldChg chg="addSp delSp modSp new mod">
        <pc:chgData name="Tim" userId="5fd3d9a1-443c-4717-9608-098946ca22e0" providerId="ADAL" clId="{8747832A-3EFC-413A-80E4-8759647E8ECD}" dt="2020-10-21T12:13:26.094" v="3292" actId="20577"/>
        <pc:sldMkLst>
          <pc:docMk/>
          <pc:sldMk cId="1962791600" sldId="275"/>
        </pc:sldMkLst>
        <pc:spChg chg="mod">
          <ac:chgData name="Tim" userId="5fd3d9a1-443c-4717-9608-098946ca22e0" providerId="ADAL" clId="{8747832A-3EFC-413A-80E4-8759647E8ECD}" dt="2020-10-21T10:26:10.670" v="2604" actId="1076"/>
          <ac:spMkLst>
            <pc:docMk/>
            <pc:sldMk cId="1962791600" sldId="275"/>
            <ac:spMk id="2" creationId="{FAA834A7-9671-420C-9C32-0A390C87362A}"/>
          </ac:spMkLst>
        </pc:spChg>
        <pc:spChg chg="mod">
          <ac:chgData name="Tim" userId="5fd3d9a1-443c-4717-9608-098946ca22e0" providerId="ADAL" clId="{8747832A-3EFC-413A-80E4-8759647E8ECD}" dt="2020-10-21T12:13:26.094" v="3292" actId="20577"/>
          <ac:spMkLst>
            <pc:docMk/>
            <pc:sldMk cId="1962791600" sldId="275"/>
            <ac:spMk id="3" creationId="{274C517F-B0B9-4A18-9CCC-9CB28DC88455}"/>
          </ac:spMkLst>
        </pc:spChg>
        <pc:picChg chg="add del mod">
          <ac:chgData name="Tim" userId="5fd3d9a1-443c-4717-9608-098946ca22e0" providerId="ADAL" clId="{8747832A-3EFC-413A-80E4-8759647E8ECD}" dt="2020-10-21T10:26:41.370" v="2609" actId="21"/>
          <ac:picMkLst>
            <pc:docMk/>
            <pc:sldMk cId="1962791600" sldId="275"/>
            <ac:picMk id="4" creationId="{FEB88390-728A-497F-A780-FDF3BFEBFA63}"/>
          </ac:picMkLst>
        </pc:picChg>
      </pc:sldChg>
      <pc:sldChg chg="modSp new mod">
        <pc:chgData name="Tim" userId="5fd3d9a1-443c-4717-9608-098946ca22e0" providerId="ADAL" clId="{8747832A-3EFC-413A-80E4-8759647E8ECD}" dt="2020-10-21T09:32:19.280" v="2597" actId="20577"/>
        <pc:sldMkLst>
          <pc:docMk/>
          <pc:sldMk cId="1890062555" sldId="276"/>
        </pc:sldMkLst>
        <pc:spChg chg="mod">
          <ac:chgData name="Tim" userId="5fd3d9a1-443c-4717-9608-098946ca22e0" providerId="ADAL" clId="{8747832A-3EFC-413A-80E4-8759647E8ECD}" dt="2020-10-21T09:29:54.303" v="2302" actId="20577"/>
          <ac:spMkLst>
            <pc:docMk/>
            <pc:sldMk cId="1890062555" sldId="276"/>
            <ac:spMk id="2" creationId="{66460569-DD8C-4F39-B19C-7A28EA540862}"/>
          </ac:spMkLst>
        </pc:spChg>
        <pc:spChg chg="mod">
          <ac:chgData name="Tim" userId="5fd3d9a1-443c-4717-9608-098946ca22e0" providerId="ADAL" clId="{8747832A-3EFC-413A-80E4-8759647E8ECD}" dt="2020-10-21T09:32:19.280" v="2597" actId="20577"/>
          <ac:spMkLst>
            <pc:docMk/>
            <pc:sldMk cId="1890062555" sldId="276"/>
            <ac:spMk id="3" creationId="{C9E2C88E-F065-4348-A57D-3A4713B2C72B}"/>
          </ac:spMkLst>
        </pc:spChg>
      </pc:sldChg>
      <pc:sldChg chg="addSp delSp modSp new mod">
        <pc:chgData name="Tim" userId="5fd3d9a1-443c-4717-9608-098946ca22e0" providerId="ADAL" clId="{8747832A-3EFC-413A-80E4-8759647E8ECD}" dt="2020-10-21T12:16:05.255" v="3311" actId="108"/>
        <pc:sldMkLst>
          <pc:docMk/>
          <pc:sldMk cId="63009305" sldId="277"/>
        </pc:sldMkLst>
        <pc:spChg chg="del">
          <ac:chgData name="Tim" userId="5fd3d9a1-443c-4717-9608-098946ca22e0" providerId="ADAL" clId="{8747832A-3EFC-413A-80E4-8759647E8ECD}" dt="2020-10-21T12:13:31.883" v="3294" actId="478"/>
          <ac:spMkLst>
            <pc:docMk/>
            <pc:sldMk cId="63009305" sldId="277"/>
            <ac:spMk id="2" creationId="{8D37D55F-D7BD-441D-8729-B96A62FADF32}"/>
          </ac:spMkLst>
        </pc:spChg>
        <pc:spChg chg="del">
          <ac:chgData name="Tim" userId="5fd3d9a1-443c-4717-9608-098946ca22e0" providerId="ADAL" clId="{8747832A-3EFC-413A-80E4-8759647E8ECD}" dt="2020-10-21T12:13:30.644" v="3293" actId="478"/>
          <ac:spMkLst>
            <pc:docMk/>
            <pc:sldMk cId="63009305" sldId="277"/>
            <ac:spMk id="3" creationId="{C5C86A1C-9074-4AB1-8B6F-5C5D2F377391}"/>
          </ac:spMkLst>
        </pc:spChg>
        <pc:picChg chg="add mod">
          <ac:chgData name="Tim" userId="5fd3d9a1-443c-4717-9608-098946ca22e0" providerId="ADAL" clId="{8747832A-3EFC-413A-80E4-8759647E8ECD}" dt="2020-10-21T12:16:05.255" v="3311" actId="108"/>
          <ac:picMkLst>
            <pc:docMk/>
            <pc:sldMk cId="63009305" sldId="277"/>
            <ac:picMk id="5" creationId="{46D9977C-C7DB-4BCB-8054-15B161F37002}"/>
          </ac:picMkLst>
        </pc:picChg>
      </pc:sldChg>
      <pc:sldChg chg="modSp new mod">
        <pc:chgData name="Tim" userId="5fd3d9a1-443c-4717-9608-098946ca22e0" providerId="ADAL" clId="{8747832A-3EFC-413A-80E4-8759647E8ECD}" dt="2020-10-21T12:39:06.869" v="3707" actId="20577"/>
        <pc:sldMkLst>
          <pc:docMk/>
          <pc:sldMk cId="3351224318" sldId="278"/>
        </pc:sldMkLst>
        <pc:spChg chg="mod">
          <ac:chgData name="Tim" userId="5fd3d9a1-443c-4717-9608-098946ca22e0" providerId="ADAL" clId="{8747832A-3EFC-413A-80E4-8759647E8ECD}" dt="2020-10-21T12:36:50.914" v="3335" actId="20577"/>
          <ac:spMkLst>
            <pc:docMk/>
            <pc:sldMk cId="3351224318" sldId="278"/>
            <ac:spMk id="2" creationId="{9A8EE983-E330-4D31-AE29-C595C8B28368}"/>
          </ac:spMkLst>
        </pc:spChg>
        <pc:spChg chg="mod">
          <ac:chgData name="Tim" userId="5fd3d9a1-443c-4717-9608-098946ca22e0" providerId="ADAL" clId="{8747832A-3EFC-413A-80E4-8759647E8ECD}" dt="2020-10-21T12:39:06.869" v="3707" actId="20577"/>
          <ac:spMkLst>
            <pc:docMk/>
            <pc:sldMk cId="3351224318" sldId="278"/>
            <ac:spMk id="3" creationId="{6156093D-BC11-48E6-8B2F-FCA764400D5E}"/>
          </ac:spMkLst>
        </pc:spChg>
      </pc:sldChg>
      <pc:sldChg chg="addSp delSp modSp new mod">
        <pc:chgData name="Tim" userId="5fd3d9a1-443c-4717-9608-098946ca22e0" providerId="ADAL" clId="{8747832A-3EFC-413A-80E4-8759647E8ECD}" dt="2020-10-21T14:51:27.591" v="4358" actId="1076"/>
        <pc:sldMkLst>
          <pc:docMk/>
          <pc:sldMk cId="1608839339" sldId="279"/>
        </pc:sldMkLst>
        <pc:spChg chg="mod">
          <ac:chgData name="Tim" userId="5fd3d9a1-443c-4717-9608-098946ca22e0" providerId="ADAL" clId="{8747832A-3EFC-413A-80E4-8759647E8ECD}" dt="2020-10-21T12:40:08.841" v="3742" actId="20577"/>
          <ac:spMkLst>
            <pc:docMk/>
            <pc:sldMk cId="1608839339" sldId="279"/>
            <ac:spMk id="2" creationId="{B1E99B75-13DF-4261-A2BF-C5EFDD9EF98A}"/>
          </ac:spMkLst>
        </pc:spChg>
        <pc:spChg chg="del">
          <ac:chgData name="Tim" userId="5fd3d9a1-443c-4717-9608-098946ca22e0" providerId="ADAL" clId="{8747832A-3EFC-413A-80E4-8759647E8ECD}" dt="2020-10-21T12:40:10.582" v="3743" actId="478"/>
          <ac:spMkLst>
            <pc:docMk/>
            <pc:sldMk cId="1608839339" sldId="279"/>
            <ac:spMk id="3" creationId="{F34ED7DB-90F9-4398-BA7C-1A3B1F05EA3C}"/>
          </ac:spMkLst>
        </pc:spChg>
        <pc:picChg chg="add mod">
          <ac:chgData name="Tim" userId="5fd3d9a1-443c-4717-9608-098946ca22e0" providerId="ADAL" clId="{8747832A-3EFC-413A-80E4-8759647E8ECD}" dt="2020-10-21T14:51:27.591" v="4358" actId="1076"/>
          <ac:picMkLst>
            <pc:docMk/>
            <pc:sldMk cId="1608839339" sldId="279"/>
            <ac:picMk id="4" creationId="{9D6A1E0D-60A4-4D4C-B9FA-1F238EEA4F37}"/>
          </ac:picMkLst>
        </pc:picChg>
      </pc:sldChg>
      <pc:sldChg chg="addSp delSp modSp new mod">
        <pc:chgData name="Tim" userId="5fd3d9a1-443c-4717-9608-098946ca22e0" providerId="ADAL" clId="{8747832A-3EFC-413A-80E4-8759647E8ECD}" dt="2020-10-21T14:03:52.131" v="3794" actId="21"/>
        <pc:sldMkLst>
          <pc:docMk/>
          <pc:sldMk cId="2917787409" sldId="280"/>
        </pc:sldMkLst>
        <pc:spChg chg="del">
          <ac:chgData name="Tim" userId="5fd3d9a1-443c-4717-9608-098946ca22e0" providerId="ADAL" clId="{8747832A-3EFC-413A-80E4-8759647E8ECD}" dt="2020-10-21T12:40:19.853" v="3747" actId="478"/>
          <ac:spMkLst>
            <pc:docMk/>
            <pc:sldMk cId="2917787409" sldId="280"/>
            <ac:spMk id="2" creationId="{81E367F9-EAF1-440F-991E-99C10453C56F}"/>
          </ac:spMkLst>
        </pc:spChg>
        <pc:spChg chg="mod">
          <ac:chgData name="Tim" userId="5fd3d9a1-443c-4717-9608-098946ca22e0" providerId="ADAL" clId="{8747832A-3EFC-413A-80E4-8759647E8ECD}" dt="2020-10-21T12:40:26.212" v="3784" actId="20577"/>
          <ac:spMkLst>
            <pc:docMk/>
            <pc:sldMk cId="2917787409" sldId="280"/>
            <ac:spMk id="3" creationId="{1DDEF8AF-85F7-4776-A47A-AAD33D5598F2}"/>
          </ac:spMkLst>
        </pc:spChg>
        <pc:picChg chg="add del mod">
          <ac:chgData name="Tim" userId="5fd3d9a1-443c-4717-9608-098946ca22e0" providerId="ADAL" clId="{8747832A-3EFC-413A-80E4-8759647E8ECD}" dt="2020-10-21T14:03:52.131" v="3794" actId="21"/>
          <ac:picMkLst>
            <pc:docMk/>
            <pc:sldMk cId="2917787409" sldId="280"/>
            <ac:picMk id="4" creationId="{BFFA8A00-71F3-407F-8B2B-81A98C06087D}"/>
          </ac:picMkLst>
        </pc:picChg>
        <pc:picChg chg="add mod">
          <ac:chgData name="Tim" userId="5fd3d9a1-443c-4717-9608-098946ca22e0" providerId="ADAL" clId="{8747832A-3EFC-413A-80E4-8759647E8ECD}" dt="2020-10-21T14:03:50.041" v="3792" actId="1076"/>
          <ac:picMkLst>
            <pc:docMk/>
            <pc:sldMk cId="2917787409" sldId="280"/>
            <ac:picMk id="5" creationId="{F61AC8ED-E5B5-4DAB-BC63-F92C9B4530D6}"/>
          </ac:picMkLst>
        </pc:picChg>
      </pc:sldChg>
      <pc:sldChg chg="addSp delSp modSp new mod">
        <pc:chgData name="Tim" userId="5fd3d9a1-443c-4717-9608-098946ca22e0" providerId="ADAL" clId="{8747832A-3EFC-413A-80E4-8759647E8ECD}" dt="2020-10-21T14:04:29.874" v="3948" actId="20577"/>
        <pc:sldMkLst>
          <pc:docMk/>
          <pc:sldMk cId="3489803760" sldId="281"/>
        </pc:sldMkLst>
        <pc:spChg chg="del">
          <ac:chgData name="Tim" userId="5fd3d9a1-443c-4717-9608-098946ca22e0" providerId="ADAL" clId="{8747832A-3EFC-413A-80E4-8759647E8ECD}" dt="2020-10-21T14:03:55.677" v="3796" actId="478"/>
          <ac:spMkLst>
            <pc:docMk/>
            <pc:sldMk cId="3489803760" sldId="281"/>
            <ac:spMk id="2" creationId="{FF8E8FFF-CA76-4222-88ED-9772FD74C402}"/>
          </ac:spMkLst>
        </pc:spChg>
        <pc:spChg chg="mod">
          <ac:chgData name="Tim" userId="5fd3d9a1-443c-4717-9608-098946ca22e0" providerId="ADAL" clId="{8747832A-3EFC-413A-80E4-8759647E8ECD}" dt="2020-10-21T14:04:29.874" v="3948" actId="20577"/>
          <ac:spMkLst>
            <pc:docMk/>
            <pc:sldMk cId="3489803760" sldId="281"/>
            <ac:spMk id="3" creationId="{01945819-C412-419D-B9DF-F5209A0C14AF}"/>
          </ac:spMkLst>
        </pc:spChg>
        <pc:picChg chg="add mod">
          <ac:chgData name="Tim" userId="5fd3d9a1-443c-4717-9608-098946ca22e0" providerId="ADAL" clId="{8747832A-3EFC-413A-80E4-8759647E8ECD}" dt="2020-10-21T14:04:17.061" v="3859" actId="1076"/>
          <ac:picMkLst>
            <pc:docMk/>
            <pc:sldMk cId="3489803760" sldId="281"/>
            <ac:picMk id="5" creationId="{19EA032B-5172-459F-98F4-0901927E5E01}"/>
          </ac:picMkLst>
        </pc:picChg>
      </pc:sldChg>
      <pc:sldChg chg="addSp modSp new mod">
        <pc:chgData name="Tim" userId="5fd3d9a1-443c-4717-9608-098946ca22e0" providerId="ADAL" clId="{8747832A-3EFC-413A-80E4-8759647E8ECD}" dt="2020-10-21T14:40:43.702" v="4240" actId="1076"/>
        <pc:sldMkLst>
          <pc:docMk/>
          <pc:sldMk cId="4152985983" sldId="282"/>
        </pc:sldMkLst>
        <pc:spChg chg="mod">
          <ac:chgData name="Tim" userId="5fd3d9a1-443c-4717-9608-098946ca22e0" providerId="ADAL" clId="{8747832A-3EFC-413A-80E4-8759647E8ECD}" dt="2020-10-21T14:04:43.809" v="3971" actId="20577"/>
          <ac:spMkLst>
            <pc:docMk/>
            <pc:sldMk cId="4152985983" sldId="282"/>
            <ac:spMk id="2" creationId="{8F23283B-6350-48BB-9670-ADA503C95C27}"/>
          </ac:spMkLst>
        </pc:spChg>
        <pc:spChg chg="mod">
          <ac:chgData name="Tim" userId="5fd3d9a1-443c-4717-9608-098946ca22e0" providerId="ADAL" clId="{8747832A-3EFC-413A-80E4-8759647E8ECD}" dt="2020-10-21T14:39:07.516" v="4236" actId="20577"/>
          <ac:spMkLst>
            <pc:docMk/>
            <pc:sldMk cId="4152985983" sldId="282"/>
            <ac:spMk id="3" creationId="{75871AB8-6026-424F-AC90-EC7E4DDBD419}"/>
          </ac:spMkLst>
        </pc:spChg>
        <pc:picChg chg="add mod">
          <ac:chgData name="Tim" userId="5fd3d9a1-443c-4717-9608-098946ca22e0" providerId="ADAL" clId="{8747832A-3EFC-413A-80E4-8759647E8ECD}" dt="2020-10-21T14:38:26.157" v="4118" actId="1076"/>
          <ac:picMkLst>
            <pc:docMk/>
            <pc:sldMk cId="4152985983" sldId="282"/>
            <ac:picMk id="4" creationId="{41303454-FE0C-4C89-87AC-FB3631CA6A46}"/>
          </ac:picMkLst>
        </pc:picChg>
        <pc:picChg chg="add mod">
          <ac:chgData name="Tim" userId="5fd3d9a1-443c-4717-9608-098946ca22e0" providerId="ADAL" clId="{8747832A-3EFC-413A-80E4-8759647E8ECD}" dt="2020-10-21T14:40:20.616" v="4238" actId="1076"/>
          <ac:picMkLst>
            <pc:docMk/>
            <pc:sldMk cId="4152985983" sldId="282"/>
            <ac:picMk id="5" creationId="{892BF845-36B1-4446-B04A-F61F4D827D79}"/>
          </ac:picMkLst>
        </pc:picChg>
        <pc:picChg chg="add mod">
          <ac:chgData name="Tim" userId="5fd3d9a1-443c-4717-9608-098946ca22e0" providerId="ADAL" clId="{8747832A-3EFC-413A-80E4-8759647E8ECD}" dt="2020-10-21T14:40:43.702" v="4240" actId="1076"/>
          <ac:picMkLst>
            <pc:docMk/>
            <pc:sldMk cId="4152985983" sldId="282"/>
            <ac:picMk id="6" creationId="{1BCFDBBE-BB39-4964-8713-650EBE052A5B}"/>
          </ac:picMkLst>
        </pc:picChg>
      </pc:sldChg>
      <pc:sldChg chg="addSp delSp modSp new mod ord">
        <pc:chgData name="Tim" userId="5fd3d9a1-443c-4717-9608-098946ca22e0" providerId="ADAL" clId="{8747832A-3EFC-413A-80E4-8759647E8ECD}" dt="2020-10-21T14:44:20.915" v="4357" actId="1076"/>
        <pc:sldMkLst>
          <pc:docMk/>
          <pc:sldMk cId="2148497892" sldId="283"/>
        </pc:sldMkLst>
        <pc:spChg chg="del">
          <ac:chgData name="Tim" userId="5fd3d9a1-443c-4717-9608-098946ca22e0" providerId="ADAL" clId="{8747832A-3EFC-413A-80E4-8759647E8ECD}" dt="2020-10-21T14:40:48.413" v="4244" actId="478"/>
          <ac:spMkLst>
            <pc:docMk/>
            <pc:sldMk cId="2148497892" sldId="283"/>
            <ac:spMk id="2" creationId="{1680F95B-AD42-4B94-BA8C-E8937D325AC8}"/>
          </ac:spMkLst>
        </pc:spChg>
        <pc:spChg chg="mod">
          <ac:chgData name="Tim" userId="5fd3d9a1-443c-4717-9608-098946ca22e0" providerId="ADAL" clId="{8747832A-3EFC-413A-80E4-8759647E8ECD}" dt="2020-10-21T14:41:51.199" v="4353" actId="20577"/>
          <ac:spMkLst>
            <pc:docMk/>
            <pc:sldMk cId="2148497892" sldId="283"/>
            <ac:spMk id="3" creationId="{1A416059-576A-4D3D-AB0D-E2452F619C03}"/>
          </ac:spMkLst>
        </pc:spChg>
        <pc:picChg chg="add mod">
          <ac:chgData name="Tim" userId="5fd3d9a1-443c-4717-9608-098946ca22e0" providerId="ADAL" clId="{8747832A-3EFC-413A-80E4-8759647E8ECD}" dt="2020-10-21T14:41:32.945" v="4316" actId="1076"/>
          <ac:picMkLst>
            <pc:docMk/>
            <pc:sldMk cId="2148497892" sldId="283"/>
            <ac:picMk id="4" creationId="{51257599-2D01-4099-88DF-181B0978C807}"/>
          </ac:picMkLst>
        </pc:picChg>
        <pc:picChg chg="add mod">
          <ac:chgData name="Tim" userId="5fd3d9a1-443c-4717-9608-098946ca22e0" providerId="ADAL" clId="{8747832A-3EFC-413A-80E4-8759647E8ECD}" dt="2020-10-21T14:41:44.775" v="4318" actId="1076"/>
          <ac:picMkLst>
            <pc:docMk/>
            <pc:sldMk cId="2148497892" sldId="283"/>
            <ac:picMk id="5" creationId="{F4F9180A-AFE0-47F8-A362-5DB369C0D743}"/>
          </ac:picMkLst>
        </pc:picChg>
        <pc:picChg chg="add mod">
          <ac:chgData name="Tim" userId="5fd3d9a1-443c-4717-9608-098946ca22e0" providerId="ADAL" clId="{8747832A-3EFC-413A-80E4-8759647E8ECD}" dt="2020-10-21T14:44:08.811" v="4355" actId="1076"/>
          <ac:picMkLst>
            <pc:docMk/>
            <pc:sldMk cId="2148497892" sldId="283"/>
            <ac:picMk id="6" creationId="{A3EADFAB-9AED-408A-9003-5FBEFD59378E}"/>
          </ac:picMkLst>
        </pc:picChg>
        <pc:picChg chg="add mod">
          <ac:chgData name="Tim" userId="5fd3d9a1-443c-4717-9608-098946ca22e0" providerId="ADAL" clId="{8747832A-3EFC-413A-80E4-8759647E8ECD}" dt="2020-10-21T14:44:20.915" v="4357" actId="1076"/>
          <ac:picMkLst>
            <pc:docMk/>
            <pc:sldMk cId="2148497892" sldId="283"/>
            <ac:picMk id="7" creationId="{C784B0D0-E7F9-48F9-A470-812792191404}"/>
          </ac:picMkLst>
        </pc:picChg>
      </pc:sldChg>
      <pc:sldChg chg="modSp new mod">
        <pc:chgData name="Tim" userId="5fd3d9a1-443c-4717-9608-098946ca22e0" providerId="ADAL" clId="{8747832A-3EFC-413A-80E4-8759647E8ECD}" dt="2020-10-21T15:08:48.544" v="5446" actId="20577"/>
        <pc:sldMkLst>
          <pc:docMk/>
          <pc:sldMk cId="1379209348" sldId="284"/>
        </pc:sldMkLst>
        <pc:spChg chg="mod">
          <ac:chgData name="Tim" userId="5fd3d9a1-443c-4717-9608-098946ca22e0" providerId="ADAL" clId="{8747832A-3EFC-413A-80E4-8759647E8ECD}" dt="2020-10-21T15:06:16.100" v="4850" actId="20577"/>
          <ac:spMkLst>
            <pc:docMk/>
            <pc:sldMk cId="1379209348" sldId="284"/>
            <ac:spMk id="2" creationId="{B70165B4-E023-4E17-A09A-DA1F30E1723C}"/>
          </ac:spMkLst>
        </pc:spChg>
        <pc:spChg chg="mod">
          <ac:chgData name="Tim" userId="5fd3d9a1-443c-4717-9608-098946ca22e0" providerId="ADAL" clId="{8747832A-3EFC-413A-80E4-8759647E8ECD}" dt="2020-10-21T15:08:48.544" v="5446" actId="20577"/>
          <ac:spMkLst>
            <pc:docMk/>
            <pc:sldMk cId="1379209348" sldId="284"/>
            <ac:spMk id="3" creationId="{952C944A-2DA0-4E2A-9643-1E742809D4FE}"/>
          </ac:spMkLst>
        </pc:spChg>
      </pc:sldChg>
      <pc:sldChg chg="modSp new mod">
        <pc:chgData name="Tim" userId="5fd3d9a1-443c-4717-9608-098946ca22e0" providerId="ADAL" clId="{8747832A-3EFC-413A-80E4-8759647E8ECD}" dt="2020-10-21T15:05:57.860" v="4840" actId="14"/>
        <pc:sldMkLst>
          <pc:docMk/>
          <pc:sldMk cId="1996285166" sldId="285"/>
        </pc:sldMkLst>
        <pc:spChg chg="mod">
          <ac:chgData name="Tim" userId="5fd3d9a1-443c-4717-9608-098946ca22e0" providerId="ADAL" clId="{8747832A-3EFC-413A-80E4-8759647E8ECD}" dt="2020-10-21T15:04:38.573" v="4361"/>
          <ac:spMkLst>
            <pc:docMk/>
            <pc:sldMk cId="1996285166" sldId="285"/>
            <ac:spMk id="2" creationId="{97E0EDD6-0A1C-4660-A942-96A46EB58390}"/>
          </ac:spMkLst>
        </pc:spChg>
        <pc:spChg chg="mod">
          <ac:chgData name="Tim" userId="5fd3d9a1-443c-4717-9608-098946ca22e0" providerId="ADAL" clId="{8747832A-3EFC-413A-80E4-8759647E8ECD}" dt="2020-10-21T15:05:57.860" v="4840" actId="14"/>
          <ac:spMkLst>
            <pc:docMk/>
            <pc:sldMk cId="1996285166" sldId="285"/>
            <ac:spMk id="3" creationId="{DD3E645F-FC3C-4588-AA66-7A50231E674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10/22/2020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10/22/2020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7CE75-15BD-4EC5-9316-F3CF0F6A3FE1}"/>
              </a:ext>
            </a:extLst>
          </p:cNvPr>
          <p:cNvSpPr>
            <a:spLocks noGrp="1"/>
          </p:cNvSpPr>
          <p:nvPr>
            <p:ph type="ctrTitle"/>
          </p:nvPr>
        </p:nvSpPr>
        <p:spPr>
          <a:xfrm>
            <a:off x="1507067" y="746620"/>
            <a:ext cx="7766936" cy="3304216"/>
          </a:xfrm>
        </p:spPr>
        <p:txBody>
          <a:bodyPr/>
          <a:lstStyle/>
          <a:p>
            <a:r>
              <a:rPr lang="en-GB" dirty="0"/>
              <a:t>Network Programmability</a:t>
            </a:r>
          </a:p>
        </p:txBody>
      </p:sp>
      <p:sp>
        <p:nvSpPr>
          <p:cNvPr id="3" name="Subtitle 2">
            <a:extLst>
              <a:ext uri="{FF2B5EF4-FFF2-40B4-BE49-F238E27FC236}">
                <a16:creationId xmlns:a16="http://schemas.microsoft.com/office/drawing/2014/main" id="{6B7C710C-506E-4C47-82DC-EBAF089D7D99}"/>
              </a:ext>
            </a:extLst>
          </p:cNvPr>
          <p:cNvSpPr>
            <a:spLocks noGrp="1"/>
          </p:cNvSpPr>
          <p:nvPr>
            <p:ph type="subTitle" idx="1"/>
          </p:nvPr>
        </p:nvSpPr>
        <p:spPr/>
        <p:txBody>
          <a:bodyPr/>
          <a:lstStyle/>
          <a:p>
            <a:r>
              <a:rPr lang="en-GB" dirty="0"/>
              <a:t>File Formats</a:t>
            </a:r>
          </a:p>
          <a:p>
            <a:r>
              <a:rPr lang="en-GB" dirty="0"/>
              <a:t>Dr Tim Bashford</a:t>
            </a:r>
          </a:p>
        </p:txBody>
      </p:sp>
    </p:spTree>
    <p:extLst>
      <p:ext uri="{BB962C8B-B14F-4D97-AF65-F5344CB8AC3E}">
        <p14:creationId xmlns:p14="http://schemas.microsoft.com/office/powerpoint/2010/main" val="576907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B743E-396B-47ED-ABD4-B8219D47FC57}"/>
              </a:ext>
            </a:extLst>
          </p:cNvPr>
          <p:cNvSpPr>
            <a:spLocks noGrp="1"/>
          </p:cNvSpPr>
          <p:nvPr>
            <p:ph type="title"/>
          </p:nvPr>
        </p:nvSpPr>
        <p:spPr/>
        <p:txBody>
          <a:bodyPr/>
          <a:lstStyle/>
          <a:p>
            <a:r>
              <a:rPr lang="en-GB" dirty="0"/>
              <a:t>File formats</a:t>
            </a:r>
          </a:p>
        </p:txBody>
      </p:sp>
      <p:sp>
        <p:nvSpPr>
          <p:cNvPr id="3" name="Content Placeholder 2">
            <a:extLst>
              <a:ext uri="{FF2B5EF4-FFF2-40B4-BE49-F238E27FC236}">
                <a16:creationId xmlns:a16="http://schemas.microsoft.com/office/drawing/2014/main" id="{08CB326E-2B72-4263-AF4B-42D5829627E8}"/>
              </a:ext>
            </a:extLst>
          </p:cNvPr>
          <p:cNvSpPr>
            <a:spLocks noGrp="1"/>
          </p:cNvSpPr>
          <p:nvPr>
            <p:ph idx="1"/>
          </p:nvPr>
        </p:nvSpPr>
        <p:spPr/>
        <p:txBody>
          <a:bodyPr/>
          <a:lstStyle/>
          <a:p>
            <a:r>
              <a:rPr lang="en-GB" dirty="0"/>
              <a:t>Four we care about in most cases:</a:t>
            </a:r>
          </a:p>
          <a:p>
            <a:pPr lvl="1"/>
            <a:r>
              <a:rPr lang="en-GB" dirty="0"/>
              <a:t>json</a:t>
            </a:r>
          </a:p>
          <a:p>
            <a:pPr lvl="1"/>
            <a:r>
              <a:rPr lang="en-GB" dirty="0"/>
              <a:t>xml</a:t>
            </a:r>
          </a:p>
          <a:p>
            <a:pPr lvl="1"/>
            <a:r>
              <a:rPr lang="en-GB" dirty="0" err="1"/>
              <a:t>yaml</a:t>
            </a:r>
            <a:endParaRPr lang="en-GB" dirty="0"/>
          </a:p>
          <a:p>
            <a:pPr lvl="1"/>
            <a:r>
              <a:rPr lang="en-GB" dirty="0"/>
              <a:t>csv</a:t>
            </a:r>
          </a:p>
          <a:p>
            <a:r>
              <a:rPr lang="en-GB" dirty="0"/>
              <a:t>These are used in a ton of different networking contexts. If we want to use APIs, they will invariably return data in one of the first three.</a:t>
            </a:r>
          </a:p>
          <a:p>
            <a:pPr lvl="1"/>
            <a:r>
              <a:rPr lang="en-GB" dirty="0"/>
              <a:t>It’s important that we understand these formats and can work with them efficiently in Python.</a:t>
            </a:r>
          </a:p>
          <a:p>
            <a:pPr lvl="1"/>
            <a:r>
              <a:rPr lang="en-GB" dirty="0"/>
              <a:t>This sounds boring, but is nowhere near as tedious as it appears!</a:t>
            </a:r>
          </a:p>
        </p:txBody>
      </p:sp>
    </p:spTree>
    <p:extLst>
      <p:ext uri="{BB962C8B-B14F-4D97-AF65-F5344CB8AC3E}">
        <p14:creationId xmlns:p14="http://schemas.microsoft.com/office/powerpoint/2010/main" val="398809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D069A-1A15-473E-B1BF-3BA3B8C67575}"/>
              </a:ext>
            </a:extLst>
          </p:cNvPr>
          <p:cNvSpPr>
            <a:spLocks noGrp="1"/>
          </p:cNvSpPr>
          <p:nvPr>
            <p:ph type="title"/>
          </p:nvPr>
        </p:nvSpPr>
        <p:spPr/>
        <p:txBody>
          <a:bodyPr/>
          <a:lstStyle/>
          <a:p>
            <a:r>
              <a:rPr lang="en-GB" dirty="0"/>
              <a:t>The challenge</a:t>
            </a:r>
          </a:p>
        </p:txBody>
      </p:sp>
      <p:sp>
        <p:nvSpPr>
          <p:cNvPr id="3" name="Content Placeholder 2">
            <a:extLst>
              <a:ext uri="{FF2B5EF4-FFF2-40B4-BE49-F238E27FC236}">
                <a16:creationId xmlns:a16="http://schemas.microsoft.com/office/drawing/2014/main" id="{30B39D8C-BB8D-4472-8019-CCB37BA4FCC1}"/>
              </a:ext>
            </a:extLst>
          </p:cNvPr>
          <p:cNvSpPr>
            <a:spLocks noGrp="1"/>
          </p:cNvSpPr>
          <p:nvPr>
            <p:ph idx="1"/>
          </p:nvPr>
        </p:nvSpPr>
        <p:spPr/>
        <p:txBody>
          <a:bodyPr>
            <a:normAutofit lnSpcReduction="10000"/>
          </a:bodyPr>
          <a:lstStyle/>
          <a:p>
            <a:r>
              <a:rPr lang="en-GB" dirty="0"/>
              <a:t>This topic recognises two interesting problems:</a:t>
            </a:r>
          </a:p>
          <a:p>
            <a:pPr lvl="1"/>
            <a:r>
              <a:rPr lang="en-GB" dirty="0"/>
              <a:t>Humans can easily read freeform data. E.G. “Tim has a router, 2 computers and a server on his home network, their IP addresses are 192.168.0.1, 192.168.0.2, 192.168.0.3 and 192.168.0.4 respectively”. Computers can’t read this data.</a:t>
            </a:r>
          </a:p>
          <a:p>
            <a:pPr lvl="1"/>
            <a:r>
              <a:rPr lang="en-GB" dirty="0"/>
              <a:t>This information could very easily be represented in binary, or some other machine-readable format such that, if a computer wanted to know the IP addresses, they’d be easy to read. 00:11000000.10101000.00000000.00000011 01: 11000000.10101000.00000000.00000100 10:11000000.10101000.00000000.00001010 11: 11000000.10101000.00000000.00010100. Humans can’t easily work with data in this form.</a:t>
            </a:r>
          </a:p>
          <a:p>
            <a:r>
              <a:rPr lang="en-GB" dirty="0"/>
              <a:t>We define a number of standards which are intended to have a dual purpose – to be human </a:t>
            </a:r>
            <a:r>
              <a:rPr lang="en-GB" i="1" dirty="0"/>
              <a:t>and</a:t>
            </a:r>
            <a:r>
              <a:rPr lang="en-GB" dirty="0"/>
              <a:t> machine readable/writable. That is writing data in a format that humans can work with and easily understand, but which can be used by tools too.</a:t>
            </a:r>
          </a:p>
        </p:txBody>
      </p:sp>
    </p:spTree>
    <p:extLst>
      <p:ext uri="{BB962C8B-B14F-4D97-AF65-F5344CB8AC3E}">
        <p14:creationId xmlns:p14="http://schemas.microsoft.com/office/powerpoint/2010/main" val="3400286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9B131-3C83-4AA2-B437-043D45A3237B}"/>
              </a:ext>
            </a:extLst>
          </p:cNvPr>
          <p:cNvSpPr>
            <a:spLocks noGrp="1"/>
          </p:cNvSpPr>
          <p:nvPr>
            <p:ph type="title"/>
          </p:nvPr>
        </p:nvSpPr>
        <p:spPr/>
        <p:txBody>
          <a:bodyPr/>
          <a:lstStyle/>
          <a:p>
            <a:r>
              <a:rPr lang="en-GB" dirty="0"/>
              <a:t>CSV</a:t>
            </a:r>
          </a:p>
        </p:txBody>
      </p:sp>
      <p:sp>
        <p:nvSpPr>
          <p:cNvPr id="3" name="Content Placeholder 2">
            <a:extLst>
              <a:ext uri="{FF2B5EF4-FFF2-40B4-BE49-F238E27FC236}">
                <a16:creationId xmlns:a16="http://schemas.microsoft.com/office/drawing/2014/main" id="{96AF0F51-2FAB-4C1F-B544-0CBB4D577C56}"/>
              </a:ext>
            </a:extLst>
          </p:cNvPr>
          <p:cNvSpPr>
            <a:spLocks noGrp="1"/>
          </p:cNvSpPr>
          <p:nvPr>
            <p:ph idx="1"/>
          </p:nvPr>
        </p:nvSpPr>
        <p:spPr>
          <a:xfrm>
            <a:off x="677334" y="1526797"/>
            <a:ext cx="8596668" cy="4514566"/>
          </a:xfrm>
        </p:spPr>
        <p:txBody>
          <a:bodyPr/>
          <a:lstStyle/>
          <a:p>
            <a:r>
              <a:rPr lang="en-GB" dirty="0"/>
              <a:t>“Comma Separated Values” – exactly what it sounds like, values separated by commas.</a:t>
            </a:r>
          </a:p>
          <a:p>
            <a:r>
              <a:rPr lang="en-GB" dirty="0"/>
              <a:t>The simplest format we’re going to look at. We tend to use them for “series” data, that is data which relates to other data in a sequence.</a:t>
            </a:r>
          </a:p>
          <a:p>
            <a:pPr lvl="1"/>
            <a:r>
              <a:rPr lang="en-GB" dirty="0"/>
              <a:t>It’s quite hard in this format to represent more than “rows” and “columns” in CSV format.</a:t>
            </a:r>
          </a:p>
          <a:p>
            <a:pPr lvl="1"/>
            <a:r>
              <a:rPr lang="en-GB" dirty="0"/>
              <a:t>Excel can read CSVs, which is how we often look at a CSV non-programmatically.</a:t>
            </a:r>
          </a:p>
          <a:p>
            <a:r>
              <a:rPr lang="en-GB" dirty="0"/>
              <a:t>We often use these to store simple lists of information, e.g. a list of IP addresses.</a:t>
            </a:r>
          </a:p>
        </p:txBody>
      </p:sp>
    </p:spTree>
    <p:extLst>
      <p:ext uri="{BB962C8B-B14F-4D97-AF65-F5344CB8AC3E}">
        <p14:creationId xmlns:p14="http://schemas.microsoft.com/office/powerpoint/2010/main" val="550759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082411-9F9C-4050-8A67-014964B6FA52}"/>
              </a:ext>
            </a:extLst>
          </p:cNvPr>
          <p:cNvSpPr>
            <a:spLocks noGrp="1"/>
          </p:cNvSpPr>
          <p:nvPr>
            <p:ph idx="1"/>
          </p:nvPr>
        </p:nvSpPr>
        <p:spPr>
          <a:xfrm>
            <a:off x="677334" y="4732133"/>
            <a:ext cx="8596668" cy="1551221"/>
          </a:xfrm>
        </p:spPr>
        <p:txBody>
          <a:bodyPr/>
          <a:lstStyle/>
          <a:p>
            <a:r>
              <a:rPr lang="en-GB" dirty="0"/>
              <a:t>Not easy to track columns.</a:t>
            </a:r>
          </a:p>
          <a:p>
            <a:r>
              <a:rPr lang="en-GB" dirty="0"/>
              <a:t>Not realistically possible to represent more than 2D data.</a:t>
            </a:r>
          </a:p>
          <a:p>
            <a:r>
              <a:rPr lang="en-GB" dirty="0"/>
              <a:t>Try opening the file in Excel.</a:t>
            </a:r>
          </a:p>
        </p:txBody>
      </p:sp>
      <p:pic>
        <p:nvPicPr>
          <p:cNvPr id="5" name="Picture 4">
            <a:extLst>
              <a:ext uri="{FF2B5EF4-FFF2-40B4-BE49-F238E27FC236}">
                <a16:creationId xmlns:a16="http://schemas.microsoft.com/office/drawing/2014/main" id="{96496CCB-663A-4ED9-855E-E16589190DFA}"/>
              </a:ext>
            </a:extLst>
          </p:cNvPr>
          <p:cNvPicPr>
            <a:picLocks noChangeAspect="1"/>
          </p:cNvPicPr>
          <p:nvPr/>
        </p:nvPicPr>
        <p:blipFill>
          <a:blip r:embed="rId2"/>
          <a:stretch>
            <a:fillRect/>
          </a:stretch>
        </p:blipFill>
        <p:spPr>
          <a:xfrm>
            <a:off x="2549745" y="574646"/>
            <a:ext cx="6724257" cy="3962654"/>
          </a:xfrm>
          <a:prstGeom prst="rect">
            <a:avLst/>
          </a:prstGeom>
        </p:spPr>
      </p:pic>
    </p:spTree>
    <p:extLst>
      <p:ext uri="{BB962C8B-B14F-4D97-AF65-F5344CB8AC3E}">
        <p14:creationId xmlns:p14="http://schemas.microsoft.com/office/powerpoint/2010/main" val="2374214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4F73E-E974-4DCA-8175-322A6A17AECE}"/>
              </a:ext>
            </a:extLst>
          </p:cNvPr>
          <p:cNvSpPr>
            <a:spLocks noGrp="1"/>
          </p:cNvSpPr>
          <p:nvPr>
            <p:ph type="title"/>
          </p:nvPr>
        </p:nvSpPr>
        <p:spPr/>
        <p:txBody>
          <a:bodyPr/>
          <a:lstStyle/>
          <a:p>
            <a:r>
              <a:rPr lang="en-GB" dirty="0"/>
              <a:t>Python</a:t>
            </a:r>
          </a:p>
        </p:txBody>
      </p:sp>
      <p:sp>
        <p:nvSpPr>
          <p:cNvPr id="3" name="Content Placeholder 2">
            <a:extLst>
              <a:ext uri="{FF2B5EF4-FFF2-40B4-BE49-F238E27FC236}">
                <a16:creationId xmlns:a16="http://schemas.microsoft.com/office/drawing/2014/main" id="{4668660B-D7CE-470A-AA6B-6A60AED338BF}"/>
              </a:ext>
            </a:extLst>
          </p:cNvPr>
          <p:cNvSpPr>
            <a:spLocks noGrp="1"/>
          </p:cNvSpPr>
          <p:nvPr>
            <p:ph idx="1"/>
          </p:nvPr>
        </p:nvSpPr>
        <p:spPr/>
        <p:txBody>
          <a:bodyPr/>
          <a:lstStyle/>
          <a:p>
            <a:r>
              <a:rPr lang="en-GB" dirty="0"/>
              <a:t>As you’re probably discovering by now, there’s nearly always a nice/easy way to do things in Python.</a:t>
            </a:r>
          </a:p>
          <a:p>
            <a:r>
              <a:rPr lang="en-GB" dirty="0"/>
              <a:t>Let’s run/talk through this code first…</a:t>
            </a:r>
          </a:p>
        </p:txBody>
      </p:sp>
      <p:pic>
        <p:nvPicPr>
          <p:cNvPr id="4" name="Picture 3">
            <a:extLst>
              <a:ext uri="{FF2B5EF4-FFF2-40B4-BE49-F238E27FC236}">
                <a16:creationId xmlns:a16="http://schemas.microsoft.com/office/drawing/2014/main" id="{44B04CF8-6601-4170-8AAB-E0685296100C}"/>
              </a:ext>
            </a:extLst>
          </p:cNvPr>
          <p:cNvPicPr>
            <a:picLocks noChangeAspect="1"/>
          </p:cNvPicPr>
          <p:nvPr/>
        </p:nvPicPr>
        <p:blipFill>
          <a:blip r:embed="rId2"/>
          <a:stretch>
            <a:fillRect/>
          </a:stretch>
        </p:blipFill>
        <p:spPr>
          <a:xfrm>
            <a:off x="3643312" y="3533338"/>
            <a:ext cx="4905375" cy="1485900"/>
          </a:xfrm>
          <a:prstGeom prst="rect">
            <a:avLst/>
          </a:prstGeom>
        </p:spPr>
      </p:pic>
    </p:spTree>
    <p:extLst>
      <p:ext uri="{BB962C8B-B14F-4D97-AF65-F5344CB8AC3E}">
        <p14:creationId xmlns:p14="http://schemas.microsoft.com/office/powerpoint/2010/main" val="1541827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27DF-DCFA-4A60-916D-A4B00B47CAED}"/>
              </a:ext>
            </a:extLst>
          </p:cNvPr>
          <p:cNvSpPr>
            <a:spLocks noGrp="1"/>
          </p:cNvSpPr>
          <p:nvPr>
            <p:ph type="title"/>
          </p:nvPr>
        </p:nvSpPr>
        <p:spPr/>
        <p:txBody>
          <a:bodyPr/>
          <a:lstStyle/>
          <a:p>
            <a:r>
              <a:rPr lang="en-GB" dirty="0"/>
              <a:t>Ordered dictionaries</a:t>
            </a:r>
          </a:p>
        </p:txBody>
      </p:sp>
      <p:sp>
        <p:nvSpPr>
          <p:cNvPr id="3" name="Content Placeholder 2">
            <a:extLst>
              <a:ext uri="{FF2B5EF4-FFF2-40B4-BE49-F238E27FC236}">
                <a16:creationId xmlns:a16="http://schemas.microsoft.com/office/drawing/2014/main" id="{8DF3CD1A-1B4A-4903-8C64-F9BC5B570719}"/>
              </a:ext>
            </a:extLst>
          </p:cNvPr>
          <p:cNvSpPr>
            <a:spLocks noGrp="1"/>
          </p:cNvSpPr>
          <p:nvPr>
            <p:ph idx="1"/>
          </p:nvPr>
        </p:nvSpPr>
        <p:spPr/>
        <p:txBody>
          <a:bodyPr/>
          <a:lstStyle/>
          <a:p>
            <a:r>
              <a:rPr lang="en-GB" dirty="0"/>
              <a:t>This is based on a data structure called an “ordered dictionary”. You might’ve noticed that what’s happened here is that we’ve printed out the index (as defined by the enumerator) but each value is combined with the column name, like so: </a:t>
            </a:r>
          </a:p>
          <a:p>
            <a:endParaRPr lang="en-GB" dirty="0"/>
          </a:p>
          <a:p>
            <a:pPr marL="0" indent="0">
              <a:buNone/>
            </a:pPr>
            <a:r>
              <a:rPr lang="en-GB" dirty="0"/>
              <a:t>This is called a </a:t>
            </a:r>
            <a:r>
              <a:rPr lang="en-GB" b="1" dirty="0"/>
              <a:t>key-value pair</a:t>
            </a:r>
            <a:r>
              <a:rPr lang="en-GB" dirty="0"/>
              <a:t>. Here, the thing on the left (year, month, etc.) is the key, the number on the right is the value. We can actually access a particular value by using its key, so in the above code we could do:</a:t>
            </a:r>
          </a:p>
          <a:p>
            <a:pPr marL="0" indent="0">
              <a:buNone/>
            </a:pPr>
            <a:r>
              <a:rPr lang="en-GB" dirty="0"/>
              <a:t>	</a:t>
            </a:r>
          </a:p>
          <a:p>
            <a:endParaRPr lang="en-GB" dirty="0"/>
          </a:p>
        </p:txBody>
      </p:sp>
      <p:pic>
        <p:nvPicPr>
          <p:cNvPr id="4" name="Picture 3">
            <a:extLst>
              <a:ext uri="{FF2B5EF4-FFF2-40B4-BE49-F238E27FC236}">
                <a16:creationId xmlns:a16="http://schemas.microsoft.com/office/drawing/2014/main" id="{85FE988F-B91F-41CD-85E7-F64F5E8343DC}"/>
              </a:ext>
            </a:extLst>
          </p:cNvPr>
          <p:cNvPicPr>
            <a:picLocks noChangeAspect="1"/>
          </p:cNvPicPr>
          <p:nvPr/>
        </p:nvPicPr>
        <p:blipFill>
          <a:blip r:embed="rId2"/>
          <a:stretch>
            <a:fillRect/>
          </a:stretch>
        </p:blipFill>
        <p:spPr>
          <a:xfrm>
            <a:off x="1351405" y="3519444"/>
            <a:ext cx="7248525" cy="171450"/>
          </a:xfrm>
          <a:prstGeom prst="rect">
            <a:avLst/>
          </a:prstGeom>
        </p:spPr>
      </p:pic>
      <p:pic>
        <p:nvPicPr>
          <p:cNvPr id="5" name="Picture 4">
            <a:extLst>
              <a:ext uri="{FF2B5EF4-FFF2-40B4-BE49-F238E27FC236}">
                <a16:creationId xmlns:a16="http://schemas.microsoft.com/office/drawing/2014/main" id="{24573FDB-D564-426F-A3FE-E18D204170AD}"/>
              </a:ext>
            </a:extLst>
          </p:cNvPr>
          <p:cNvPicPr>
            <a:picLocks noChangeAspect="1"/>
          </p:cNvPicPr>
          <p:nvPr/>
        </p:nvPicPr>
        <p:blipFill>
          <a:blip r:embed="rId3"/>
          <a:stretch>
            <a:fillRect/>
          </a:stretch>
        </p:blipFill>
        <p:spPr>
          <a:xfrm>
            <a:off x="938212" y="4791075"/>
            <a:ext cx="10315575" cy="1457325"/>
          </a:xfrm>
          <a:prstGeom prst="rect">
            <a:avLst/>
          </a:prstGeom>
        </p:spPr>
      </p:pic>
    </p:spTree>
    <p:extLst>
      <p:ext uri="{BB962C8B-B14F-4D97-AF65-F5344CB8AC3E}">
        <p14:creationId xmlns:p14="http://schemas.microsoft.com/office/powerpoint/2010/main" val="3335893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D433E-59EE-4B73-B9E0-0DEF46BE88FC}"/>
              </a:ext>
            </a:extLst>
          </p:cNvPr>
          <p:cNvSpPr>
            <a:spLocks noGrp="1"/>
          </p:cNvSpPr>
          <p:nvPr>
            <p:ph type="title"/>
          </p:nvPr>
        </p:nvSpPr>
        <p:spPr/>
        <p:txBody>
          <a:bodyPr/>
          <a:lstStyle/>
          <a:p>
            <a:r>
              <a:rPr lang="en-GB" dirty="0"/>
              <a:t>Looping through dictionaries</a:t>
            </a:r>
          </a:p>
        </p:txBody>
      </p:sp>
      <p:sp>
        <p:nvSpPr>
          <p:cNvPr id="3" name="Content Placeholder 2">
            <a:extLst>
              <a:ext uri="{FF2B5EF4-FFF2-40B4-BE49-F238E27FC236}">
                <a16:creationId xmlns:a16="http://schemas.microsoft.com/office/drawing/2014/main" id="{46E49DC0-D761-40D6-B3AD-A3B1B728C70C}"/>
              </a:ext>
            </a:extLst>
          </p:cNvPr>
          <p:cNvSpPr>
            <a:spLocks noGrp="1"/>
          </p:cNvSpPr>
          <p:nvPr>
            <p:ph idx="1"/>
          </p:nvPr>
        </p:nvSpPr>
        <p:spPr>
          <a:xfrm>
            <a:off x="677334" y="1375795"/>
            <a:ext cx="8596668" cy="4665568"/>
          </a:xfrm>
        </p:spPr>
        <p:txBody>
          <a:bodyPr/>
          <a:lstStyle/>
          <a:p>
            <a:r>
              <a:rPr lang="en-GB" dirty="0"/>
              <a:t>So far, we’ve looped by line. If we want to, we can further loop through key value pairs, so we can do:</a:t>
            </a:r>
          </a:p>
          <a:p>
            <a:endParaRPr lang="en-GB" dirty="0"/>
          </a:p>
          <a:p>
            <a:endParaRPr lang="en-GB" dirty="0"/>
          </a:p>
          <a:p>
            <a:endParaRPr lang="en-GB" dirty="0"/>
          </a:p>
          <a:p>
            <a:endParaRPr lang="en-GB" dirty="0"/>
          </a:p>
          <a:p>
            <a:endParaRPr lang="en-GB" dirty="0"/>
          </a:p>
          <a:p>
            <a:pPr marL="0" indent="0">
              <a:buNone/>
            </a:pPr>
            <a:r>
              <a:rPr lang="en-GB" dirty="0"/>
              <a:t>Of course, this breaks the association from years (other than them being printed in the right order), but can be useful when we want to go through all the data.</a:t>
            </a:r>
          </a:p>
        </p:txBody>
      </p:sp>
      <p:pic>
        <p:nvPicPr>
          <p:cNvPr id="4" name="Picture 3">
            <a:extLst>
              <a:ext uri="{FF2B5EF4-FFF2-40B4-BE49-F238E27FC236}">
                <a16:creationId xmlns:a16="http://schemas.microsoft.com/office/drawing/2014/main" id="{8A3E613B-E158-4813-A15A-96BED39814E9}"/>
              </a:ext>
            </a:extLst>
          </p:cNvPr>
          <p:cNvPicPr>
            <a:picLocks noChangeAspect="1"/>
          </p:cNvPicPr>
          <p:nvPr/>
        </p:nvPicPr>
        <p:blipFill>
          <a:blip r:embed="rId2"/>
          <a:stretch>
            <a:fillRect/>
          </a:stretch>
        </p:blipFill>
        <p:spPr>
          <a:xfrm>
            <a:off x="1961005" y="2121016"/>
            <a:ext cx="6029325" cy="1676400"/>
          </a:xfrm>
          <a:prstGeom prst="rect">
            <a:avLst/>
          </a:prstGeom>
        </p:spPr>
      </p:pic>
    </p:spTree>
    <p:extLst>
      <p:ext uri="{BB962C8B-B14F-4D97-AF65-F5344CB8AC3E}">
        <p14:creationId xmlns:p14="http://schemas.microsoft.com/office/powerpoint/2010/main" val="718353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89DDA-059D-4024-BF89-9789DECB29E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E16393BA-6625-4FDA-8406-51ADEC1261F4}"/>
              </a:ext>
            </a:extLst>
          </p:cNvPr>
          <p:cNvSpPr>
            <a:spLocks noGrp="1"/>
          </p:cNvSpPr>
          <p:nvPr>
            <p:ph idx="1"/>
          </p:nvPr>
        </p:nvSpPr>
        <p:spPr/>
        <p:txBody>
          <a:bodyPr/>
          <a:lstStyle/>
          <a:p>
            <a:r>
              <a:rPr lang="en-GB" dirty="0"/>
              <a:t>Find (using Python):</a:t>
            </a:r>
          </a:p>
          <a:p>
            <a:pPr lvl="1"/>
            <a:r>
              <a:rPr lang="en-GB" dirty="0"/>
              <a:t>The year of the hottest Summer on average.</a:t>
            </a:r>
          </a:p>
          <a:p>
            <a:pPr lvl="1"/>
            <a:r>
              <a:rPr lang="en-GB" dirty="0"/>
              <a:t>The coldest month in any year (print the year and month).</a:t>
            </a:r>
          </a:p>
          <a:p>
            <a:pPr lvl="1"/>
            <a:r>
              <a:rPr lang="en-GB" dirty="0"/>
              <a:t>The most changeable year, i.e. the year with the biggest difference between the hottest and coldest month.</a:t>
            </a:r>
          </a:p>
          <a:p>
            <a:r>
              <a:rPr lang="en-GB" dirty="0"/>
              <a:t>Warning: there are several blank values (e.g. from this year for data which doesn’t yet exist). Either:</a:t>
            </a:r>
          </a:p>
          <a:p>
            <a:pPr lvl="1"/>
            <a:r>
              <a:rPr lang="en-GB" dirty="0"/>
              <a:t>Clean the data.</a:t>
            </a:r>
          </a:p>
          <a:p>
            <a:pPr lvl="1"/>
            <a:r>
              <a:rPr lang="en-GB" dirty="0"/>
              <a:t>Deal with it in your code.</a:t>
            </a:r>
          </a:p>
        </p:txBody>
      </p:sp>
    </p:spTree>
    <p:extLst>
      <p:ext uri="{BB962C8B-B14F-4D97-AF65-F5344CB8AC3E}">
        <p14:creationId xmlns:p14="http://schemas.microsoft.com/office/powerpoint/2010/main" val="4162554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ED9D5-B59C-4538-A356-616A02C6FD40}"/>
              </a:ext>
            </a:extLst>
          </p:cNvPr>
          <p:cNvSpPr>
            <a:spLocks noGrp="1"/>
          </p:cNvSpPr>
          <p:nvPr>
            <p:ph type="title"/>
          </p:nvPr>
        </p:nvSpPr>
        <p:spPr/>
        <p:txBody>
          <a:bodyPr/>
          <a:lstStyle/>
          <a:p>
            <a:r>
              <a:rPr lang="en-GB" dirty="0"/>
              <a:t>Writing CSVs</a:t>
            </a:r>
          </a:p>
        </p:txBody>
      </p:sp>
      <p:sp>
        <p:nvSpPr>
          <p:cNvPr id="3" name="Content Placeholder 2">
            <a:extLst>
              <a:ext uri="{FF2B5EF4-FFF2-40B4-BE49-F238E27FC236}">
                <a16:creationId xmlns:a16="http://schemas.microsoft.com/office/drawing/2014/main" id="{A787195B-7609-43BE-A78E-10251B2B3A64}"/>
              </a:ext>
            </a:extLst>
          </p:cNvPr>
          <p:cNvSpPr>
            <a:spLocks noGrp="1"/>
          </p:cNvSpPr>
          <p:nvPr>
            <p:ph idx="1"/>
          </p:nvPr>
        </p:nvSpPr>
        <p:spPr/>
        <p:txBody>
          <a:bodyPr/>
          <a:lstStyle/>
          <a:p>
            <a:r>
              <a:rPr lang="en-GB" dirty="0"/>
              <a:t>We could write these as any ordinary file, but there are some tools in the CSV library to help us.</a:t>
            </a:r>
          </a:p>
        </p:txBody>
      </p:sp>
      <p:pic>
        <p:nvPicPr>
          <p:cNvPr id="4" name="Picture 3">
            <a:extLst>
              <a:ext uri="{FF2B5EF4-FFF2-40B4-BE49-F238E27FC236}">
                <a16:creationId xmlns:a16="http://schemas.microsoft.com/office/drawing/2014/main" id="{DE04F927-1286-4F71-A68A-C71E9161465B}"/>
              </a:ext>
            </a:extLst>
          </p:cNvPr>
          <p:cNvPicPr>
            <a:picLocks noChangeAspect="1"/>
          </p:cNvPicPr>
          <p:nvPr/>
        </p:nvPicPr>
        <p:blipFill>
          <a:blip r:embed="rId2"/>
          <a:stretch>
            <a:fillRect/>
          </a:stretch>
        </p:blipFill>
        <p:spPr>
          <a:xfrm>
            <a:off x="1543050" y="2994026"/>
            <a:ext cx="9105900" cy="1933575"/>
          </a:xfrm>
          <a:prstGeom prst="rect">
            <a:avLst/>
          </a:prstGeom>
        </p:spPr>
      </p:pic>
      <p:pic>
        <p:nvPicPr>
          <p:cNvPr id="5" name="Picture 4">
            <a:extLst>
              <a:ext uri="{FF2B5EF4-FFF2-40B4-BE49-F238E27FC236}">
                <a16:creationId xmlns:a16="http://schemas.microsoft.com/office/drawing/2014/main" id="{5372B12B-FFD4-411B-8826-103CDC859489}"/>
              </a:ext>
            </a:extLst>
          </p:cNvPr>
          <p:cNvPicPr>
            <a:picLocks noChangeAspect="1"/>
          </p:cNvPicPr>
          <p:nvPr/>
        </p:nvPicPr>
        <p:blipFill>
          <a:blip r:embed="rId3"/>
          <a:stretch>
            <a:fillRect/>
          </a:stretch>
        </p:blipFill>
        <p:spPr>
          <a:xfrm>
            <a:off x="2932555" y="5031385"/>
            <a:ext cx="4086225" cy="1123950"/>
          </a:xfrm>
          <a:prstGeom prst="rect">
            <a:avLst/>
          </a:prstGeom>
        </p:spPr>
      </p:pic>
    </p:spTree>
    <p:extLst>
      <p:ext uri="{BB962C8B-B14F-4D97-AF65-F5344CB8AC3E}">
        <p14:creationId xmlns:p14="http://schemas.microsoft.com/office/powerpoint/2010/main" val="3026747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32EF9-27BD-479C-B07A-04E84FBF8584}"/>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99F081F-5AEF-44AD-8297-BC08F2F7B5D1}"/>
              </a:ext>
            </a:extLst>
          </p:cNvPr>
          <p:cNvSpPr>
            <a:spLocks noGrp="1"/>
          </p:cNvSpPr>
          <p:nvPr>
            <p:ph idx="1"/>
          </p:nvPr>
        </p:nvSpPr>
        <p:spPr>
          <a:xfrm>
            <a:off x="618611" y="1556580"/>
            <a:ext cx="8596668" cy="5204947"/>
          </a:xfrm>
        </p:spPr>
        <p:txBody>
          <a:bodyPr/>
          <a:lstStyle/>
          <a:p>
            <a:r>
              <a:rPr lang="en-GB" dirty="0"/>
              <a:t>Using Python, write a CSV file to contain the following data:</a:t>
            </a:r>
          </a:p>
          <a:p>
            <a:endParaRPr lang="en-GB" dirty="0"/>
          </a:p>
          <a:p>
            <a:endParaRPr lang="en-GB" dirty="0"/>
          </a:p>
          <a:p>
            <a:endParaRPr lang="en-GB" dirty="0"/>
          </a:p>
          <a:p>
            <a:endParaRPr lang="en-GB" dirty="0"/>
          </a:p>
          <a:p>
            <a:endParaRPr lang="en-GB" dirty="0"/>
          </a:p>
          <a:p>
            <a:r>
              <a:rPr lang="en-GB" dirty="0"/>
              <a:t>The server, however, has two IP addresses. It also uses 192.168.0.5. How would you represent this?</a:t>
            </a:r>
          </a:p>
          <a:p>
            <a:pPr lvl="1"/>
            <a:r>
              <a:rPr lang="en-GB" dirty="0"/>
              <a:t>Truthfully, you can’t very easily in this format – we’d need a third dimension of data, so any approach to this would be a bit hacky.</a:t>
            </a:r>
          </a:p>
          <a:p>
            <a:r>
              <a:rPr lang="en-GB" dirty="0"/>
              <a:t>No way to add or ignore a column without causing hassle in the rest of our data.</a:t>
            </a:r>
          </a:p>
          <a:p>
            <a:endParaRPr lang="en-GB" dirty="0"/>
          </a:p>
          <a:p>
            <a:pPr marL="0" indent="0">
              <a:buNone/>
            </a:pPr>
            <a:endParaRPr lang="en-GB" dirty="0"/>
          </a:p>
        </p:txBody>
      </p:sp>
      <p:graphicFrame>
        <p:nvGraphicFramePr>
          <p:cNvPr id="4" name="Table 4">
            <a:extLst>
              <a:ext uri="{FF2B5EF4-FFF2-40B4-BE49-F238E27FC236}">
                <a16:creationId xmlns:a16="http://schemas.microsoft.com/office/drawing/2014/main" id="{AC2E61AC-9F80-4555-B5C0-8D9A3657CEE1}"/>
              </a:ext>
            </a:extLst>
          </p:cNvPr>
          <p:cNvGraphicFramePr>
            <a:graphicFrameLocks noGrp="1"/>
          </p:cNvGraphicFramePr>
          <p:nvPr>
            <p:extLst>
              <p:ext uri="{D42A27DB-BD31-4B8C-83A1-F6EECF244321}">
                <p14:modId xmlns:p14="http://schemas.microsoft.com/office/powerpoint/2010/main" val="1855892032"/>
              </p:ext>
            </p:extLst>
          </p:nvPr>
        </p:nvGraphicFramePr>
        <p:xfrm>
          <a:off x="419450" y="1950280"/>
          <a:ext cx="10159070" cy="1854200"/>
        </p:xfrm>
        <a:graphic>
          <a:graphicData uri="http://schemas.openxmlformats.org/drawingml/2006/table">
            <a:tbl>
              <a:tblPr firstRow="1" bandRow="1">
                <a:tableStyleId>{5C22544A-7EE6-4342-B048-85BDC9FD1C3A}</a:tableStyleId>
              </a:tblPr>
              <a:tblGrid>
                <a:gridCol w="2031814">
                  <a:extLst>
                    <a:ext uri="{9D8B030D-6E8A-4147-A177-3AD203B41FA5}">
                      <a16:colId xmlns:a16="http://schemas.microsoft.com/office/drawing/2014/main" val="3022288736"/>
                    </a:ext>
                  </a:extLst>
                </a:gridCol>
                <a:gridCol w="2031814">
                  <a:extLst>
                    <a:ext uri="{9D8B030D-6E8A-4147-A177-3AD203B41FA5}">
                      <a16:colId xmlns:a16="http://schemas.microsoft.com/office/drawing/2014/main" val="3097110393"/>
                    </a:ext>
                  </a:extLst>
                </a:gridCol>
                <a:gridCol w="2031814">
                  <a:extLst>
                    <a:ext uri="{9D8B030D-6E8A-4147-A177-3AD203B41FA5}">
                      <a16:colId xmlns:a16="http://schemas.microsoft.com/office/drawing/2014/main" val="1506270570"/>
                    </a:ext>
                  </a:extLst>
                </a:gridCol>
                <a:gridCol w="2031814">
                  <a:extLst>
                    <a:ext uri="{9D8B030D-6E8A-4147-A177-3AD203B41FA5}">
                      <a16:colId xmlns:a16="http://schemas.microsoft.com/office/drawing/2014/main" val="228543688"/>
                    </a:ext>
                  </a:extLst>
                </a:gridCol>
                <a:gridCol w="2031814">
                  <a:extLst>
                    <a:ext uri="{9D8B030D-6E8A-4147-A177-3AD203B41FA5}">
                      <a16:colId xmlns:a16="http://schemas.microsoft.com/office/drawing/2014/main" val="2590999513"/>
                    </a:ext>
                  </a:extLst>
                </a:gridCol>
              </a:tblGrid>
              <a:tr h="370840">
                <a:tc>
                  <a:txBody>
                    <a:bodyPr/>
                    <a:lstStyle/>
                    <a:p>
                      <a:r>
                        <a:rPr lang="en-GB" dirty="0" err="1"/>
                        <a:t>HostName</a:t>
                      </a:r>
                      <a:endParaRPr lang="en-GB" dirty="0"/>
                    </a:p>
                  </a:txBody>
                  <a:tcPr/>
                </a:tc>
                <a:tc>
                  <a:txBody>
                    <a:bodyPr/>
                    <a:lstStyle/>
                    <a:p>
                      <a:r>
                        <a:rPr lang="en-GB" dirty="0"/>
                        <a:t>IP Address</a:t>
                      </a:r>
                    </a:p>
                  </a:txBody>
                  <a:tcPr/>
                </a:tc>
                <a:tc>
                  <a:txBody>
                    <a:bodyPr/>
                    <a:lstStyle/>
                    <a:p>
                      <a:r>
                        <a:rPr lang="en-GB" dirty="0"/>
                        <a:t>Subnet Mask</a:t>
                      </a:r>
                    </a:p>
                  </a:txBody>
                  <a:tcPr/>
                </a:tc>
                <a:tc>
                  <a:txBody>
                    <a:bodyPr/>
                    <a:lstStyle/>
                    <a:p>
                      <a:r>
                        <a:rPr lang="en-GB" dirty="0"/>
                        <a:t>Default Gateway</a:t>
                      </a:r>
                    </a:p>
                  </a:txBody>
                  <a:tcPr/>
                </a:tc>
                <a:tc>
                  <a:txBody>
                    <a:bodyPr/>
                    <a:lstStyle/>
                    <a:p>
                      <a:r>
                        <a:rPr lang="en-GB" dirty="0"/>
                        <a:t>DNS Server</a:t>
                      </a:r>
                    </a:p>
                  </a:txBody>
                  <a:tcPr/>
                </a:tc>
                <a:extLst>
                  <a:ext uri="{0D108BD9-81ED-4DB2-BD59-A6C34878D82A}">
                    <a16:rowId xmlns:a16="http://schemas.microsoft.com/office/drawing/2014/main" val="60090270"/>
                  </a:ext>
                </a:extLst>
              </a:tr>
              <a:tr h="370840">
                <a:tc>
                  <a:txBody>
                    <a:bodyPr/>
                    <a:lstStyle/>
                    <a:p>
                      <a:r>
                        <a:rPr lang="en-GB" dirty="0"/>
                        <a:t>Router</a:t>
                      </a:r>
                    </a:p>
                  </a:txBody>
                  <a:tcPr/>
                </a:tc>
                <a:tc>
                  <a:txBody>
                    <a:bodyPr/>
                    <a:lstStyle/>
                    <a:p>
                      <a:r>
                        <a:rPr lang="en-GB" dirty="0"/>
                        <a:t>192.168.0.1</a:t>
                      </a:r>
                    </a:p>
                  </a:txBody>
                  <a:tcPr/>
                </a:tc>
                <a:tc>
                  <a:txBody>
                    <a:bodyPr/>
                    <a:lstStyle/>
                    <a:p>
                      <a:r>
                        <a:rPr lang="en-GB" dirty="0"/>
                        <a:t>255.255.255.0</a:t>
                      </a:r>
                    </a:p>
                  </a:txBody>
                  <a:tcPr/>
                </a:tc>
                <a:tc>
                  <a:txBody>
                    <a:bodyPr/>
                    <a:lstStyle/>
                    <a:p>
                      <a:r>
                        <a:rPr lang="en-GB" dirty="0"/>
                        <a:t>103.25.91.228</a:t>
                      </a:r>
                    </a:p>
                  </a:txBody>
                  <a:tcPr/>
                </a:tc>
                <a:tc>
                  <a:txBody>
                    <a:bodyPr/>
                    <a:lstStyle/>
                    <a:p>
                      <a:r>
                        <a:rPr lang="en-GB" dirty="0"/>
                        <a:t>103.25.91.250</a:t>
                      </a:r>
                    </a:p>
                  </a:txBody>
                  <a:tcPr/>
                </a:tc>
                <a:extLst>
                  <a:ext uri="{0D108BD9-81ED-4DB2-BD59-A6C34878D82A}">
                    <a16:rowId xmlns:a16="http://schemas.microsoft.com/office/drawing/2014/main" val="1609931021"/>
                  </a:ext>
                </a:extLst>
              </a:tr>
              <a:tr h="370840">
                <a:tc>
                  <a:txBody>
                    <a:bodyPr/>
                    <a:lstStyle/>
                    <a:p>
                      <a:r>
                        <a:rPr lang="en-GB" dirty="0"/>
                        <a:t>PC-1</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192.168.0.2</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255.255.255.0</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192.168.0.1</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192.168.0.4</a:t>
                      </a:r>
                    </a:p>
                  </a:txBody>
                  <a:tcPr/>
                </a:tc>
                <a:extLst>
                  <a:ext uri="{0D108BD9-81ED-4DB2-BD59-A6C34878D82A}">
                    <a16:rowId xmlns:a16="http://schemas.microsoft.com/office/drawing/2014/main" val="995256802"/>
                  </a:ext>
                </a:extLst>
              </a:tr>
              <a:tr h="370840">
                <a:tc>
                  <a:txBody>
                    <a:bodyPr/>
                    <a:lstStyle/>
                    <a:p>
                      <a:r>
                        <a:rPr lang="en-GB" dirty="0"/>
                        <a:t>PC-2</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192.168.0.3</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255.255.255.0</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192.168.0.1</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192.168.0.4</a:t>
                      </a:r>
                    </a:p>
                  </a:txBody>
                  <a:tcPr/>
                </a:tc>
                <a:extLst>
                  <a:ext uri="{0D108BD9-81ED-4DB2-BD59-A6C34878D82A}">
                    <a16:rowId xmlns:a16="http://schemas.microsoft.com/office/drawing/2014/main" val="2103693421"/>
                  </a:ext>
                </a:extLst>
              </a:tr>
              <a:tr h="370840">
                <a:tc>
                  <a:txBody>
                    <a:bodyPr/>
                    <a:lstStyle/>
                    <a:p>
                      <a:r>
                        <a:rPr lang="en-GB" dirty="0"/>
                        <a:t>Server</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192.168.0.4</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255.255.255.0</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192.168.0.1</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192.168.0.1</a:t>
                      </a:r>
                    </a:p>
                  </a:txBody>
                  <a:tcPr/>
                </a:tc>
                <a:extLst>
                  <a:ext uri="{0D108BD9-81ED-4DB2-BD59-A6C34878D82A}">
                    <a16:rowId xmlns:a16="http://schemas.microsoft.com/office/drawing/2014/main" val="851345859"/>
                  </a:ext>
                </a:extLst>
              </a:tr>
            </a:tbl>
          </a:graphicData>
        </a:graphic>
      </p:graphicFrame>
    </p:spTree>
    <p:extLst>
      <p:ext uri="{BB962C8B-B14F-4D97-AF65-F5344CB8AC3E}">
        <p14:creationId xmlns:p14="http://schemas.microsoft.com/office/powerpoint/2010/main" val="2331519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C8190-D557-42B8-9118-D1B1C0FA1243}"/>
              </a:ext>
            </a:extLst>
          </p:cNvPr>
          <p:cNvSpPr>
            <a:spLocks noGrp="1"/>
          </p:cNvSpPr>
          <p:nvPr>
            <p:ph type="title"/>
          </p:nvPr>
        </p:nvSpPr>
        <p:spPr/>
        <p:txBody>
          <a:bodyPr/>
          <a:lstStyle/>
          <a:p>
            <a:r>
              <a:rPr lang="en-GB" dirty="0"/>
              <a:t>xml, json, </a:t>
            </a:r>
            <a:r>
              <a:rPr lang="en-GB" dirty="0" err="1"/>
              <a:t>yaml</a:t>
            </a:r>
            <a:endParaRPr lang="en-GB" dirty="0"/>
          </a:p>
        </p:txBody>
      </p:sp>
      <p:sp>
        <p:nvSpPr>
          <p:cNvPr id="3" name="Content Placeholder 2">
            <a:extLst>
              <a:ext uri="{FF2B5EF4-FFF2-40B4-BE49-F238E27FC236}">
                <a16:creationId xmlns:a16="http://schemas.microsoft.com/office/drawing/2014/main" id="{19A3E5DE-1121-43A2-A9E7-DFAEB36DE42A}"/>
              </a:ext>
            </a:extLst>
          </p:cNvPr>
          <p:cNvSpPr>
            <a:spLocks noGrp="1"/>
          </p:cNvSpPr>
          <p:nvPr>
            <p:ph idx="1"/>
          </p:nvPr>
        </p:nvSpPr>
        <p:spPr/>
        <p:txBody>
          <a:bodyPr/>
          <a:lstStyle/>
          <a:p>
            <a:r>
              <a:rPr lang="en-GB" dirty="0"/>
              <a:t>These formats give us a lot more control over our data than </a:t>
            </a:r>
            <a:r>
              <a:rPr lang="en-GB" dirty="0" err="1"/>
              <a:t>csvs</a:t>
            </a:r>
            <a:r>
              <a:rPr lang="en-GB" dirty="0"/>
              <a:t>.</a:t>
            </a:r>
          </a:p>
          <a:p>
            <a:r>
              <a:rPr lang="en-GB" dirty="0"/>
              <a:t>Built on key-value pairs, defined into the structure.</a:t>
            </a:r>
          </a:p>
          <a:p>
            <a:r>
              <a:rPr lang="en-GB" dirty="0"/>
              <a:t>Nestable – we have different levels of data stored within other levels.</a:t>
            </a:r>
          </a:p>
          <a:p>
            <a:pPr lvl="1"/>
            <a:r>
              <a:rPr lang="en-GB" dirty="0"/>
              <a:t>This helps us solve the problem above.</a:t>
            </a:r>
          </a:p>
          <a:p>
            <a:r>
              <a:rPr lang="en-GB" dirty="0"/>
              <a:t>There are more, such as TOML and CSON which fulfil the same role.</a:t>
            </a:r>
          </a:p>
          <a:p>
            <a:pPr lvl="1"/>
            <a:r>
              <a:rPr lang="en-GB" dirty="0"/>
              <a:t>Usually, you use the format supported by the tool you’re using.</a:t>
            </a:r>
          </a:p>
          <a:p>
            <a:pPr lvl="1"/>
            <a:r>
              <a:rPr lang="en-GB" dirty="0"/>
              <a:t>Many modern tools (such as most RESTful </a:t>
            </a:r>
            <a:r>
              <a:rPr lang="en-GB" dirty="0" err="1"/>
              <a:t>apis</a:t>
            </a:r>
            <a:r>
              <a:rPr lang="en-GB" dirty="0"/>
              <a:t>) let you pick the format and will at least support xml and json.</a:t>
            </a:r>
          </a:p>
          <a:p>
            <a:pPr lvl="1"/>
            <a:r>
              <a:rPr lang="en-GB" dirty="0"/>
              <a:t>If you can pick, it’s up to you… but json is generally the most concise and the most popular, so has become something of a default.</a:t>
            </a:r>
          </a:p>
        </p:txBody>
      </p:sp>
    </p:spTree>
    <p:extLst>
      <p:ext uri="{BB962C8B-B14F-4D97-AF65-F5344CB8AC3E}">
        <p14:creationId xmlns:p14="http://schemas.microsoft.com/office/powerpoint/2010/main" val="2913973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0EDD6-0A1C-4660-A942-96A46EB58390}"/>
              </a:ext>
            </a:extLst>
          </p:cNvPr>
          <p:cNvSpPr>
            <a:spLocks noGrp="1"/>
          </p:cNvSpPr>
          <p:nvPr>
            <p:ph type="title"/>
          </p:nvPr>
        </p:nvSpPr>
        <p:spPr/>
        <p:txBody>
          <a:bodyPr/>
          <a:lstStyle/>
          <a:p>
            <a:r>
              <a:rPr lang="en-GB" dirty="0"/>
              <a:t>xml, json, </a:t>
            </a:r>
            <a:r>
              <a:rPr lang="en-GB" dirty="0" err="1"/>
              <a:t>yaml</a:t>
            </a:r>
            <a:endParaRPr lang="en-GB" dirty="0"/>
          </a:p>
        </p:txBody>
      </p:sp>
      <p:sp>
        <p:nvSpPr>
          <p:cNvPr id="3" name="Content Placeholder 2">
            <a:extLst>
              <a:ext uri="{FF2B5EF4-FFF2-40B4-BE49-F238E27FC236}">
                <a16:creationId xmlns:a16="http://schemas.microsoft.com/office/drawing/2014/main" id="{DD3E645F-FC3C-4588-AA66-7A50231E674A}"/>
              </a:ext>
            </a:extLst>
          </p:cNvPr>
          <p:cNvSpPr>
            <a:spLocks noGrp="1"/>
          </p:cNvSpPr>
          <p:nvPr>
            <p:ph idx="1"/>
          </p:nvPr>
        </p:nvSpPr>
        <p:spPr/>
        <p:txBody>
          <a:bodyPr/>
          <a:lstStyle/>
          <a:p>
            <a:r>
              <a:rPr lang="en-GB" dirty="0" err="1"/>
              <a:t>yaml</a:t>
            </a:r>
            <a:r>
              <a:rPr lang="en-GB" dirty="0"/>
              <a:t> and json are very, very similar – to the point that a </a:t>
            </a:r>
            <a:r>
              <a:rPr lang="en-GB" dirty="0" err="1"/>
              <a:t>yaml</a:t>
            </a:r>
            <a:r>
              <a:rPr lang="en-GB" dirty="0"/>
              <a:t> interpreter can understand json.</a:t>
            </a:r>
          </a:p>
          <a:p>
            <a:pPr lvl="1"/>
            <a:r>
              <a:rPr lang="en-GB" dirty="0"/>
              <a:t>We aren’t going to look at </a:t>
            </a:r>
            <a:r>
              <a:rPr lang="en-GB" dirty="0" err="1"/>
              <a:t>yaml</a:t>
            </a:r>
            <a:r>
              <a:rPr lang="en-GB" dirty="0"/>
              <a:t> specifically, because they are so similar and because json is vastly more well-used.</a:t>
            </a:r>
          </a:p>
          <a:p>
            <a:pPr lvl="1"/>
            <a:r>
              <a:rPr lang="en-GB" dirty="0"/>
              <a:t>All of what we learn about json can really be applied to </a:t>
            </a:r>
            <a:r>
              <a:rPr lang="en-GB" dirty="0" err="1"/>
              <a:t>yaml</a:t>
            </a:r>
            <a:r>
              <a:rPr lang="en-GB" dirty="0"/>
              <a:t>. If you ever need to use </a:t>
            </a:r>
            <a:r>
              <a:rPr lang="en-GB" dirty="0" err="1"/>
              <a:t>yaml</a:t>
            </a:r>
            <a:r>
              <a:rPr lang="en-GB" dirty="0"/>
              <a:t>, it’s really just a slightly different set of libraries.</a:t>
            </a:r>
          </a:p>
          <a:p>
            <a:endParaRPr lang="en-GB" dirty="0"/>
          </a:p>
        </p:txBody>
      </p:sp>
    </p:spTree>
    <p:extLst>
      <p:ext uri="{BB962C8B-B14F-4D97-AF65-F5344CB8AC3E}">
        <p14:creationId xmlns:p14="http://schemas.microsoft.com/office/powerpoint/2010/main" val="1996285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60569-DD8C-4F39-B19C-7A28EA540862}"/>
              </a:ext>
            </a:extLst>
          </p:cNvPr>
          <p:cNvSpPr>
            <a:spLocks noGrp="1"/>
          </p:cNvSpPr>
          <p:nvPr>
            <p:ph type="title"/>
          </p:nvPr>
        </p:nvSpPr>
        <p:spPr/>
        <p:txBody>
          <a:bodyPr/>
          <a:lstStyle/>
          <a:p>
            <a:r>
              <a:rPr lang="en-GB" dirty="0"/>
              <a:t>XML</a:t>
            </a:r>
          </a:p>
        </p:txBody>
      </p:sp>
      <p:sp>
        <p:nvSpPr>
          <p:cNvPr id="3" name="Content Placeholder 2">
            <a:extLst>
              <a:ext uri="{FF2B5EF4-FFF2-40B4-BE49-F238E27FC236}">
                <a16:creationId xmlns:a16="http://schemas.microsoft.com/office/drawing/2014/main" id="{C9E2C88E-F065-4348-A57D-3A4713B2C72B}"/>
              </a:ext>
            </a:extLst>
          </p:cNvPr>
          <p:cNvSpPr>
            <a:spLocks noGrp="1"/>
          </p:cNvSpPr>
          <p:nvPr>
            <p:ph idx="1"/>
          </p:nvPr>
        </p:nvSpPr>
        <p:spPr/>
        <p:txBody>
          <a:bodyPr/>
          <a:lstStyle/>
          <a:p>
            <a:r>
              <a:rPr lang="en-GB" dirty="0"/>
              <a:t>Intended to circumvent some of these limitations.</a:t>
            </a:r>
          </a:p>
          <a:p>
            <a:r>
              <a:rPr lang="en-GB" dirty="0"/>
              <a:t>A much more arbitrary (not a bad thing!) and flexible format.</a:t>
            </a:r>
          </a:p>
          <a:p>
            <a:pPr lvl="1"/>
            <a:r>
              <a:rPr lang="en-GB" dirty="0"/>
              <a:t>Can create relevant fields on a case-by-case basis.</a:t>
            </a:r>
          </a:p>
          <a:p>
            <a:pPr lvl="1"/>
            <a:r>
              <a:rPr lang="en-GB" dirty="0"/>
              <a:t>Gives us a lot more power in how we represent our data.</a:t>
            </a:r>
          </a:p>
          <a:p>
            <a:r>
              <a:rPr lang="en-GB" dirty="0"/>
              <a:t>Dimensionality no longer matters.</a:t>
            </a:r>
          </a:p>
        </p:txBody>
      </p:sp>
    </p:spTree>
    <p:extLst>
      <p:ext uri="{BB962C8B-B14F-4D97-AF65-F5344CB8AC3E}">
        <p14:creationId xmlns:p14="http://schemas.microsoft.com/office/powerpoint/2010/main" val="1890062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B344E-796A-431A-9D88-D001C7747923}"/>
              </a:ext>
            </a:extLst>
          </p:cNvPr>
          <p:cNvSpPr>
            <a:spLocks noGrp="1"/>
          </p:cNvSpPr>
          <p:nvPr>
            <p:ph type="title"/>
          </p:nvPr>
        </p:nvSpPr>
        <p:spPr/>
        <p:txBody>
          <a:bodyPr/>
          <a:lstStyle/>
          <a:p>
            <a:r>
              <a:rPr lang="en-GB" dirty="0"/>
              <a:t>XML</a:t>
            </a:r>
          </a:p>
        </p:txBody>
      </p:sp>
      <p:sp>
        <p:nvSpPr>
          <p:cNvPr id="8" name="TextBox 7">
            <a:extLst>
              <a:ext uri="{FF2B5EF4-FFF2-40B4-BE49-F238E27FC236}">
                <a16:creationId xmlns:a16="http://schemas.microsoft.com/office/drawing/2014/main" id="{7CCEE412-EE11-414E-862B-02A20948EAFE}"/>
              </a:ext>
            </a:extLst>
          </p:cNvPr>
          <p:cNvSpPr txBox="1"/>
          <p:nvPr/>
        </p:nvSpPr>
        <p:spPr>
          <a:xfrm>
            <a:off x="5586457" y="443297"/>
            <a:ext cx="4050886" cy="923330"/>
          </a:xfrm>
          <a:prstGeom prst="rect">
            <a:avLst/>
          </a:prstGeom>
          <a:noFill/>
        </p:spPr>
        <p:txBody>
          <a:bodyPr wrap="square" rtlCol="0">
            <a:spAutoFit/>
          </a:bodyPr>
          <a:lstStyle/>
          <a:p>
            <a:r>
              <a:rPr lang="en-GB" b="1" dirty="0"/>
              <a:t>Tags</a:t>
            </a:r>
            <a:r>
              <a:rPr lang="en-GB" dirty="0"/>
              <a:t> use corner brackets &lt;name&gt;. They must be paired with a closing tag &lt;/name&gt; </a:t>
            </a:r>
          </a:p>
        </p:txBody>
      </p:sp>
      <p:sp>
        <p:nvSpPr>
          <p:cNvPr id="10" name="TextBox 9">
            <a:extLst>
              <a:ext uri="{FF2B5EF4-FFF2-40B4-BE49-F238E27FC236}">
                <a16:creationId xmlns:a16="http://schemas.microsoft.com/office/drawing/2014/main" id="{31ECACF6-4FAA-453E-B20B-5E3087DA7685}"/>
              </a:ext>
            </a:extLst>
          </p:cNvPr>
          <p:cNvSpPr txBox="1"/>
          <p:nvPr/>
        </p:nvSpPr>
        <p:spPr>
          <a:xfrm>
            <a:off x="5586457" y="1468735"/>
            <a:ext cx="4050886" cy="923330"/>
          </a:xfrm>
          <a:prstGeom prst="rect">
            <a:avLst/>
          </a:prstGeom>
          <a:noFill/>
        </p:spPr>
        <p:txBody>
          <a:bodyPr wrap="square" rtlCol="0">
            <a:spAutoFit/>
          </a:bodyPr>
          <a:lstStyle/>
          <a:p>
            <a:r>
              <a:rPr lang="en-GB" b="1" dirty="0"/>
              <a:t>Attributes </a:t>
            </a:r>
            <a:r>
              <a:rPr lang="en-GB" dirty="0"/>
              <a:t>are key-value pairs which exist within a tag. In this example, hostname=“Router” is an attribute.</a:t>
            </a:r>
          </a:p>
        </p:txBody>
      </p:sp>
      <p:sp>
        <p:nvSpPr>
          <p:cNvPr id="12" name="TextBox 11">
            <a:extLst>
              <a:ext uri="{FF2B5EF4-FFF2-40B4-BE49-F238E27FC236}">
                <a16:creationId xmlns:a16="http://schemas.microsoft.com/office/drawing/2014/main" id="{0E70FA00-34A4-4379-9AED-81268C3FA0D3}"/>
              </a:ext>
            </a:extLst>
          </p:cNvPr>
          <p:cNvSpPr txBox="1"/>
          <p:nvPr/>
        </p:nvSpPr>
        <p:spPr>
          <a:xfrm>
            <a:off x="5573088" y="2494173"/>
            <a:ext cx="4050886" cy="1754326"/>
          </a:xfrm>
          <a:prstGeom prst="rect">
            <a:avLst/>
          </a:prstGeom>
          <a:noFill/>
        </p:spPr>
        <p:txBody>
          <a:bodyPr wrap="square" rtlCol="0">
            <a:spAutoFit/>
          </a:bodyPr>
          <a:lstStyle/>
          <a:p>
            <a:r>
              <a:rPr lang="en-GB" b="1" dirty="0"/>
              <a:t>Elements </a:t>
            </a:r>
            <a:r>
              <a:rPr lang="en-GB" dirty="0"/>
              <a:t>are the contents between an opening and closing tag, including the tag itself. So here, &lt;</a:t>
            </a:r>
            <a:r>
              <a:rPr lang="en-GB" dirty="0" err="1"/>
              <a:t>ipaddress</a:t>
            </a:r>
            <a:r>
              <a:rPr lang="en-GB" dirty="0"/>
              <a:t>&gt;…&lt;/</a:t>
            </a:r>
            <a:r>
              <a:rPr lang="en-GB" dirty="0" err="1"/>
              <a:t>ipaddress</a:t>
            </a:r>
            <a:r>
              <a:rPr lang="en-GB" dirty="0"/>
              <a:t>&gt; is an element. &lt;devices&gt;…&lt;/devices&gt; is also an element.</a:t>
            </a:r>
          </a:p>
        </p:txBody>
      </p:sp>
      <p:sp>
        <p:nvSpPr>
          <p:cNvPr id="14" name="TextBox 13">
            <a:extLst>
              <a:ext uri="{FF2B5EF4-FFF2-40B4-BE49-F238E27FC236}">
                <a16:creationId xmlns:a16="http://schemas.microsoft.com/office/drawing/2014/main" id="{F25C72A0-BC15-417D-B80A-C3758F779F22}"/>
              </a:ext>
            </a:extLst>
          </p:cNvPr>
          <p:cNvSpPr txBox="1"/>
          <p:nvPr/>
        </p:nvSpPr>
        <p:spPr>
          <a:xfrm>
            <a:off x="5573088" y="4494074"/>
            <a:ext cx="4050886" cy="2031325"/>
          </a:xfrm>
          <a:prstGeom prst="rect">
            <a:avLst/>
          </a:prstGeom>
          <a:noFill/>
        </p:spPr>
        <p:txBody>
          <a:bodyPr wrap="square" rtlCol="0">
            <a:spAutoFit/>
          </a:bodyPr>
          <a:lstStyle/>
          <a:p>
            <a:r>
              <a:rPr lang="en-GB" dirty="0"/>
              <a:t>Tags and other forms of metadata are referred to generically as </a:t>
            </a:r>
            <a:r>
              <a:rPr lang="en-GB" b="1" dirty="0" err="1"/>
              <a:t>markup</a:t>
            </a:r>
            <a:r>
              <a:rPr lang="en-GB" dirty="0"/>
              <a:t>. Everything else is called </a:t>
            </a:r>
            <a:r>
              <a:rPr lang="en-GB" b="1" dirty="0"/>
              <a:t>content</a:t>
            </a:r>
            <a:r>
              <a:rPr lang="en-GB" dirty="0"/>
              <a:t>. So here: </a:t>
            </a:r>
          </a:p>
          <a:p>
            <a:r>
              <a:rPr lang="en-GB" dirty="0">
                <a:solidFill>
                  <a:srgbClr val="FF0000"/>
                </a:solidFill>
              </a:rPr>
              <a:t>&lt;</a:t>
            </a:r>
            <a:r>
              <a:rPr lang="en-GB" dirty="0" err="1">
                <a:solidFill>
                  <a:srgbClr val="FF0000"/>
                </a:solidFill>
              </a:rPr>
              <a:t>ipaddress</a:t>
            </a:r>
            <a:r>
              <a:rPr lang="en-GB" dirty="0">
                <a:solidFill>
                  <a:srgbClr val="FF0000"/>
                </a:solidFill>
              </a:rPr>
              <a:t>&gt;</a:t>
            </a:r>
            <a:r>
              <a:rPr lang="en-GB" dirty="0">
                <a:solidFill>
                  <a:srgbClr val="00B0F0"/>
                </a:solidFill>
              </a:rPr>
              <a:t>192.168.0.1</a:t>
            </a:r>
            <a:r>
              <a:rPr lang="en-GB" dirty="0">
                <a:solidFill>
                  <a:srgbClr val="FF0000"/>
                </a:solidFill>
              </a:rPr>
              <a:t>&lt;/</a:t>
            </a:r>
            <a:r>
              <a:rPr lang="en-GB" dirty="0" err="1">
                <a:solidFill>
                  <a:srgbClr val="FF0000"/>
                </a:solidFill>
              </a:rPr>
              <a:t>ipaddress</a:t>
            </a:r>
            <a:r>
              <a:rPr lang="en-GB" dirty="0">
                <a:solidFill>
                  <a:srgbClr val="FF0000"/>
                </a:solidFill>
              </a:rPr>
              <a:t>&gt;</a:t>
            </a:r>
          </a:p>
          <a:p>
            <a:pPr algn="ctr"/>
            <a:r>
              <a:rPr lang="en-GB" dirty="0" err="1">
                <a:solidFill>
                  <a:srgbClr val="FF0000"/>
                </a:solidFill>
              </a:rPr>
              <a:t>markup</a:t>
            </a:r>
            <a:endParaRPr lang="en-GB" dirty="0">
              <a:solidFill>
                <a:srgbClr val="FF0000"/>
              </a:solidFill>
            </a:endParaRPr>
          </a:p>
          <a:p>
            <a:pPr algn="ctr"/>
            <a:r>
              <a:rPr lang="en-GB" dirty="0">
                <a:solidFill>
                  <a:srgbClr val="00B0F0"/>
                </a:solidFill>
              </a:rPr>
              <a:t>content</a:t>
            </a:r>
          </a:p>
        </p:txBody>
      </p:sp>
      <p:pic>
        <p:nvPicPr>
          <p:cNvPr id="15" name="Picture 14">
            <a:extLst>
              <a:ext uri="{FF2B5EF4-FFF2-40B4-BE49-F238E27FC236}">
                <a16:creationId xmlns:a16="http://schemas.microsoft.com/office/drawing/2014/main" id="{E5AFB7E8-F337-46FF-9FAF-E72549F06E2A}"/>
              </a:ext>
            </a:extLst>
          </p:cNvPr>
          <p:cNvPicPr>
            <a:picLocks noChangeAspect="1"/>
          </p:cNvPicPr>
          <p:nvPr/>
        </p:nvPicPr>
        <p:blipFill>
          <a:blip r:embed="rId2"/>
          <a:stretch>
            <a:fillRect/>
          </a:stretch>
        </p:blipFill>
        <p:spPr>
          <a:xfrm>
            <a:off x="677334" y="1468735"/>
            <a:ext cx="4810125" cy="4638675"/>
          </a:xfrm>
          <a:prstGeom prst="rect">
            <a:avLst/>
          </a:prstGeom>
        </p:spPr>
      </p:pic>
    </p:spTree>
    <p:extLst>
      <p:ext uri="{BB962C8B-B14F-4D97-AF65-F5344CB8AC3E}">
        <p14:creationId xmlns:p14="http://schemas.microsoft.com/office/powerpoint/2010/main" val="1510152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F3228-1CF9-404F-81B2-419680ED3513}"/>
              </a:ext>
            </a:extLst>
          </p:cNvPr>
          <p:cNvSpPr>
            <a:spLocks noGrp="1"/>
          </p:cNvSpPr>
          <p:nvPr>
            <p:ph type="title"/>
          </p:nvPr>
        </p:nvSpPr>
        <p:spPr/>
        <p:txBody>
          <a:bodyPr/>
          <a:lstStyle/>
          <a:p>
            <a:r>
              <a:rPr lang="en-GB" dirty="0"/>
              <a:t>Python XML</a:t>
            </a:r>
          </a:p>
        </p:txBody>
      </p:sp>
      <p:sp>
        <p:nvSpPr>
          <p:cNvPr id="3" name="Content Placeholder 2">
            <a:extLst>
              <a:ext uri="{FF2B5EF4-FFF2-40B4-BE49-F238E27FC236}">
                <a16:creationId xmlns:a16="http://schemas.microsoft.com/office/drawing/2014/main" id="{D08FD999-E31B-43E5-99B5-16DC19762493}"/>
              </a:ext>
            </a:extLst>
          </p:cNvPr>
          <p:cNvSpPr>
            <a:spLocks noGrp="1"/>
          </p:cNvSpPr>
          <p:nvPr>
            <p:ph idx="1"/>
          </p:nvPr>
        </p:nvSpPr>
        <p:spPr>
          <a:xfrm>
            <a:off x="677334" y="1400961"/>
            <a:ext cx="8596668" cy="4640401"/>
          </a:xfrm>
        </p:spPr>
        <p:txBody>
          <a:bodyPr/>
          <a:lstStyle/>
          <a:p>
            <a:r>
              <a:rPr lang="en-GB" dirty="0"/>
              <a:t>We can use the xml library to do most of the heavy lifting.</a:t>
            </a:r>
          </a:p>
          <a:p>
            <a:r>
              <a:rPr lang="en-GB" dirty="0"/>
              <a:t>The document is treated as a tree – this means that we start from the “root”, i.e. any element at the top level of the document (i.e. not contained within another element). We access the sub elements of each element recursively.</a:t>
            </a:r>
          </a:p>
          <a:p>
            <a:r>
              <a:rPr lang="en-GB" dirty="0"/>
              <a:t>We can use:</a:t>
            </a:r>
          </a:p>
          <a:p>
            <a:pPr lvl="1"/>
            <a:r>
              <a:rPr lang="en-GB" dirty="0"/>
              <a:t>.</a:t>
            </a:r>
            <a:r>
              <a:rPr lang="en-GB" dirty="0" err="1"/>
              <a:t>attrib</a:t>
            </a:r>
            <a:r>
              <a:rPr lang="en-GB" dirty="0"/>
              <a:t> to iterate through attributes or get them by name.</a:t>
            </a:r>
          </a:p>
          <a:p>
            <a:pPr lvl="1"/>
            <a:r>
              <a:rPr lang="en-GB" dirty="0"/>
              <a:t>.tag to get a tag name</a:t>
            </a:r>
          </a:p>
          <a:p>
            <a:pPr lvl="1"/>
            <a:r>
              <a:rPr lang="en-GB" dirty="0"/>
              <a:t>.text to get the contents of an element.</a:t>
            </a:r>
          </a:p>
        </p:txBody>
      </p:sp>
    </p:spTree>
    <p:extLst>
      <p:ext uri="{BB962C8B-B14F-4D97-AF65-F5344CB8AC3E}">
        <p14:creationId xmlns:p14="http://schemas.microsoft.com/office/powerpoint/2010/main" val="2100645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04FFF-98B5-43AC-B24A-63034F3AFBC5}"/>
              </a:ext>
            </a:extLst>
          </p:cNvPr>
          <p:cNvSpPr>
            <a:spLocks noGrp="1"/>
          </p:cNvSpPr>
          <p:nvPr>
            <p:ph type="title"/>
          </p:nvPr>
        </p:nvSpPr>
        <p:spPr/>
        <p:txBody>
          <a:bodyPr/>
          <a:lstStyle/>
          <a:p>
            <a:r>
              <a:rPr lang="en-GB" dirty="0"/>
              <a:t>Python XML - reading</a:t>
            </a:r>
          </a:p>
        </p:txBody>
      </p:sp>
      <p:pic>
        <p:nvPicPr>
          <p:cNvPr id="4" name="Picture 3">
            <a:extLst>
              <a:ext uri="{FF2B5EF4-FFF2-40B4-BE49-F238E27FC236}">
                <a16:creationId xmlns:a16="http://schemas.microsoft.com/office/drawing/2014/main" id="{1D63183C-A7EA-4EAE-918E-CE21D4CDFC45}"/>
              </a:ext>
            </a:extLst>
          </p:cNvPr>
          <p:cNvPicPr>
            <a:picLocks noChangeAspect="1"/>
          </p:cNvPicPr>
          <p:nvPr/>
        </p:nvPicPr>
        <p:blipFill>
          <a:blip r:embed="rId2"/>
          <a:stretch>
            <a:fillRect/>
          </a:stretch>
        </p:blipFill>
        <p:spPr>
          <a:xfrm>
            <a:off x="530814" y="1806896"/>
            <a:ext cx="5886450" cy="2381250"/>
          </a:xfrm>
          <a:prstGeom prst="rect">
            <a:avLst/>
          </a:prstGeom>
        </p:spPr>
      </p:pic>
      <p:pic>
        <p:nvPicPr>
          <p:cNvPr id="5" name="Picture 4">
            <a:extLst>
              <a:ext uri="{FF2B5EF4-FFF2-40B4-BE49-F238E27FC236}">
                <a16:creationId xmlns:a16="http://schemas.microsoft.com/office/drawing/2014/main" id="{01789DE6-C555-4BF5-9F64-85F74604C51F}"/>
              </a:ext>
            </a:extLst>
          </p:cNvPr>
          <p:cNvPicPr>
            <a:picLocks noChangeAspect="1"/>
          </p:cNvPicPr>
          <p:nvPr/>
        </p:nvPicPr>
        <p:blipFill>
          <a:blip r:embed="rId3"/>
          <a:stretch>
            <a:fillRect/>
          </a:stretch>
        </p:blipFill>
        <p:spPr>
          <a:xfrm>
            <a:off x="8120674" y="1659258"/>
            <a:ext cx="1990725" cy="2676525"/>
          </a:xfrm>
          <a:prstGeom prst="rect">
            <a:avLst/>
          </a:prstGeom>
        </p:spPr>
      </p:pic>
      <p:cxnSp>
        <p:nvCxnSpPr>
          <p:cNvPr id="7" name="Straight Arrow Connector 6">
            <a:extLst>
              <a:ext uri="{FF2B5EF4-FFF2-40B4-BE49-F238E27FC236}">
                <a16:creationId xmlns:a16="http://schemas.microsoft.com/office/drawing/2014/main" id="{FC6747C2-5FFF-4C47-8BE5-D9CC58BBC1B9}"/>
              </a:ext>
            </a:extLst>
          </p:cNvPr>
          <p:cNvCxnSpPr>
            <a:cxnSpLocks/>
          </p:cNvCxnSpPr>
          <p:nvPr/>
        </p:nvCxnSpPr>
        <p:spPr>
          <a:xfrm flipH="1">
            <a:off x="1434517" y="2567031"/>
            <a:ext cx="4278386" cy="6459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5DE375E2-2477-4F53-B403-9717054DFC79}"/>
              </a:ext>
            </a:extLst>
          </p:cNvPr>
          <p:cNvSpPr txBox="1"/>
          <p:nvPr/>
        </p:nvSpPr>
        <p:spPr>
          <a:xfrm>
            <a:off x="5775794" y="1927367"/>
            <a:ext cx="2286026" cy="923330"/>
          </a:xfrm>
          <a:prstGeom prst="rect">
            <a:avLst/>
          </a:prstGeom>
          <a:noFill/>
        </p:spPr>
        <p:txBody>
          <a:bodyPr wrap="square" rtlCol="0">
            <a:spAutoFit/>
          </a:bodyPr>
          <a:lstStyle/>
          <a:p>
            <a:r>
              <a:rPr lang="en-GB" dirty="0"/>
              <a:t>Just like with other iterators, this name doesn’t matter.</a:t>
            </a:r>
          </a:p>
        </p:txBody>
      </p:sp>
    </p:spTree>
    <p:extLst>
      <p:ext uri="{BB962C8B-B14F-4D97-AF65-F5344CB8AC3E}">
        <p14:creationId xmlns:p14="http://schemas.microsoft.com/office/powerpoint/2010/main" val="158556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0DF04-BA8F-465C-B1EA-956524AC70C6}"/>
              </a:ext>
            </a:extLst>
          </p:cNvPr>
          <p:cNvSpPr>
            <a:spLocks noGrp="1"/>
          </p:cNvSpPr>
          <p:nvPr>
            <p:ph type="title"/>
          </p:nvPr>
        </p:nvSpPr>
        <p:spPr/>
        <p:txBody>
          <a:bodyPr/>
          <a:lstStyle/>
          <a:p>
            <a:r>
              <a:rPr lang="en-GB" dirty="0"/>
              <a:t>Python XML - writing</a:t>
            </a:r>
          </a:p>
        </p:txBody>
      </p:sp>
      <p:pic>
        <p:nvPicPr>
          <p:cNvPr id="4" name="Picture 3">
            <a:extLst>
              <a:ext uri="{FF2B5EF4-FFF2-40B4-BE49-F238E27FC236}">
                <a16:creationId xmlns:a16="http://schemas.microsoft.com/office/drawing/2014/main" id="{E1351BDD-FEE2-451C-8D41-D67E61C92388}"/>
              </a:ext>
            </a:extLst>
          </p:cNvPr>
          <p:cNvPicPr>
            <a:picLocks noChangeAspect="1"/>
          </p:cNvPicPr>
          <p:nvPr/>
        </p:nvPicPr>
        <p:blipFill>
          <a:blip r:embed="rId2"/>
          <a:stretch>
            <a:fillRect/>
          </a:stretch>
        </p:blipFill>
        <p:spPr>
          <a:xfrm>
            <a:off x="2819400" y="1502197"/>
            <a:ext cx="6553200" cy="4105275"/>
          </a:xfrm>
          <a:prstGeom prst="rect">
            <a:avLst/>
          </a:prstGeom>
        </p:spPr>
      </p:pic>
    </p:spTree>
    <p:extLst>
      <p:ext uri="{BB962C8B-B14F-4D97-AF65-F5344CB8AC3E}">
        <p14:creationId xmlns:p14="http://schemas.microsoft.com/office/powerpoint/2010/main" val="33781564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F90837-76B9-4C15-950D-C65D2F1E4585}"/>
              </a:ext>
            </a:extLst>
          </p:cNvPr>
          <p:cNvSpPr>
            <a:spLocks noGrp="1"/>
          </p:cNvSpPr>
          <p:nvPr>
            <p:ph idx="1"/>
          </p:nvPr>
        </p:nvSpPr>
        <p:spPr>
          <a:xfrm>
            <a:off x="442443" y="398901"/>
            <a:ext cx="8596668" cy="3880773"/>
          </a:xfrm>
        </p:spPr>
        <p:txBody>
          <a:bodyPr/>
          <a:lstStyle/>
          <a:p>
            <a:r>
              <a:rPr lang="en-GB" dirty="0"/>
              <a:t>If we want to add more devices, this gets tedious, so we’re probably best off putting the &lt;device&gt; definition into a function.</a:t>
            </a:r>
          </a:p>
        </p:txBody>
      </p:sp>
      <p:pic>
        <p:nvPicPr>
          <p:cNvPr id="4" name="Picture 3">
            <a:extLst>
              <a:ext uri="{FF2B5EF4-FFF2-40B4-BE49-F238E27FC236}">
                <a16:creationId xmlns:a16="http://schemas.microsoft.com/office/drawing/2014/main" id="{4A5C66CB-031B-4E5A-991B-44D2FA3FA032}"/>
              </a:ext>
            </a:extLst>
          </p:cNvPr>
          <p:cNvPicPr>
            <a:picLocks noChangeAspect="1"/>
          </p:cNvPicPr>
          <p:nvPr/>
        </p:nvPicPr>
        <p:blipFill>
          <a:blip r:embed="rId2"/>
          <a:stretch>
            <a:fillRect/>
          </a:stretch>
        </p:blipFill>
        <p:spPr>
          <a:xfrm>
            <a:off x="1888165" y="1242882"/>
            <a:ext cx="8415670" cy="4830747"/>
          </a:xfrm>
          <a:prstGeom prst="rect">
            <a:avLst/>
          </a:prstGeom>
        </p:spPr>
      </p:pic>
    </p:spTree>
    <p:extLst>
      <p:ext uri="{BB962C8B-B14F-4D97-AF65-F5344CB8AC3E}">
        <p14:creationId xmlns:p14="http://schemas.microsoft.com/office/powerpoint/2010/main" val="22150577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B4B710-FB17-4ABC-9254-ED7062007F8F}"/>
              </a:ext>
            </a:extLst>
          </p:cNvPr>
          <p:cNvSpPr>
            <a:spLocks noGrp="1"/>
          </p:cNvSpPr>
          <p:nvPr>
            <p:ph idx="1"/>
          </p:nvPr>
        </p:nvSpPr>
        <p:spPr>
          <a:xfrm>
            <a:off x="652167" y="516346"/>
            <a:ext cx="8596668" cy="4709995"/>
          </a:xfrm>
        </p:spPr>
        <p:txBody>
          <a:bodyPr>
            <a:normAutofit/>
          </a:bodyPr>
          <a:lstStyle/>
          <a:p>
            <a:r>
              <a:rPr lang="en-GB" dirty="0"/>
              <a:t>What this creates is pretty ugly…</a:t>
            </a:r>
          </a:p>
          <a:p>
            <a:endParaRPr lang="en-GB" dirty="0"/>
          </a:p>
          <a:p>
            <a:endParaRPr lang="en-GB" dirty="0"/>
          </a:p>
          <a:p>
            <a:endParaRPr lang="en-GB" dirty="0"/>
          </a:p>
          <a:p>
            <a:endParaRPr lang="en-GB" dirty="0"/>
          </a:p>
          <a:p>
            <a:pPr marL="0" indent="0">
              <a:buNone/>
            </a:pPr>
            <a:endParaRPr lang="en-GB" dirty="0"/>
          </a:p>
          <a:p>
            <a:endParaRPr lang="en-GB" dirty="0"/>
          </a:p>
          <a:p>
            <a:endParaRPr lang="en-GB" dirty="0"/>
          </a:p>
          <a:p>
            <a:endParaRPr lang="en-GB" dirty="0"/>
          </a:p>
          <a:p>
            <a:r>
              <a:rPr lang="en-GB" dirty="0"/>
              <a:t>But it’s essentially the same file - we can add the whitespace if we want.</a:t>
            </a:r>
          </a:p>
          <a:p>
            <a:pPr lvl="1"/>
            <a:r>
              <a:rPr lang="en-GB" dirty="0"/>
              <a:t>The format doesn’t care, whitespace is ignored other than as a delimiter (e.g. between tag definition and attribute).</a:t>
            </a:r>
          </a:p>
        </p:txBody>
      </p:sp>
      <p:pic>
        <p:nvPicPr>
          <p:cNvPr id="5" name="Picture 4">
            <a:extLst>
              <a:ext uri="{FF2B5EF4-FFF2-40B4-BE49-F238E27FC236}">
                <a16:creationId xmlns:a16="http://schemas.microsoft.com/office/drawing/2014/main" id="{C2B3DC0C-B3FC-418C-85AB-A6E3660E1AE0}"/>
              </a:ext>
            </a:extLst>
          </p:cNvPr>
          <p:cNvPicPr>
            <a:picLocks noChangeAspect="1"/>
          </p:cNvPicPr>
          <p:nvPr/>
        </p:nvPicPr>
        <p:blipFill>
          <a:blip r:embed="rId2"/>
          <a:stretch>
            <a:fillRect/>
          </a:stretch>
        </p:blipFill>
        <p:spPr>
          <a:xfrm>
            <a:off x="2144034" y="1226889"/>
            <a:ext cx="5612934" cy="2405543"/>
          </a:xfrm>
          <a:prstGeom prst="rect">
            <a:avLst/>
          </a:prstGeom>
        </p:spPr>
      </p:pic>
    </p:spTree>
    <p:extLst>
      <p:ext uri="{BB962C8B-B14F-4D97-AF65-F5344CB8AC3E}">
        <p14:creationId xmlns:p14="http://schemas.microsoft.com/office/powerpoint/2010/main" val="89070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834A7-9671-420C-9C32-0A390C87362A}"/>
              </a:ext>
            </a:extLst>
          </p:cNvPr>
          <p:cNvSpPr>
            <a:spLocks noGrp="1"/>
          </p:cNvSpPr>
          <p:nvPr>
            <p:ph type="title"/>
          </p:nvPr>
        </p:nvSpPr>
        <p:spPr>
          <a:xfrm>
            <a:off x="677334" y="274041"/>
            <a:ext cx="8596668" cy="1320800"/>
          </a:xfrm>
        </p:spPr>
        <p:txBody>
          <a:bodyPr/>
          <a:lstStyle/>
          <a:p>
            <a:r>
              <a:rPr lang="en-GB" dirty="0"/>
              <a:t>Json</a:t>
            </a:r>
          </a:p>
        </p:txBody>
      </p:sp>
      <p:sp>
        <p:nvSpPr>
          <p:cNvPr id="3" name="Content Placeholder 2">
            <a:extLst>
              <a:ext uri="{FF2B5EF4-FFF2-40B4-BE49-F238E27FC236}">
                <a16:creationId xmlns:a16="http://schemas.microsoft.com/office/drawing/2014/main" id="{274C517F-B0B9-4A18-9CCC-9CB28DC88455}"/>
              </a:ext>
            </a:extLst>
          </p:cNvPr>
          <p:cNvSpPr>
            <a:spLocks noGrp="1"/>
          </p:cNvSpPr>
          <p:nvPr>
            <p:ph idx="1"/>
          </p:nvPr>
        </p:nvSpPr>
        <p:spPr>
          <a:xfrm>
            <a:off x="677334" y="1154939"/>
            <a:ext cx="8596668" cy="4548122"/>
          </a:xfrm>
        </p:spPr>
        <p:txBody>
          <a:bodyPr/>
          <a:lstStyle/>
          <a:p>
            <a:r>
              <a:rPr lang="en-GB" dirty="0"/>
              <a:t>Very similar to xml in function, however where XML is quite verbose and can be tough to read without whitespace, json is designed to be easier.</a:t>
            </a:r>
          </a:p>
          <a:p>
            <a:r>
              <a:rPr lang="en-GB" dirty="0"/>
              <a:t>Originally comes from JavaScript – </a:t>
            </a:r>
            <a:r>
              <a:rPr lang="en-GB" b="1" dirty="0"/>
              <a:t>J</a:t>
            </a:r>
            <a:r>
              <a:rPr lang="en-GB" dirty="0"/>
              <a:t>ava</a:t>
            </a:r>
            <a:r>
              <a:rPr lang="en-GB" b="1" dirty="0"/>
              <a:t>S</a:t>
            </a:r>
            <a:r>
              <a:rPr lang="en-GB" dirty="0"/>
              <a:t>cript </a:t>
            </a:r>
            <a:r>
              <a:rPr lang="en-GB" b="1" dirty="0"/>
              <a:t>O</a:t>
            </a:r>
            <a:r>
              <a:rPr lang="en-GB" dirty="0"/>
              <a:t>bject </a:t>
            </a:r>
            <a:r>
              <a:rPr lang="en-GB" b="1" dirty="0"/>
              <a:t>N</a:t>
            </a:r>
            <a:r>
              <a:rPr lang="en-GB" dirty="0"/>
              <a:t>otation, but has been increasingly recognised as a useful format for lost of other use cases.</a:t>
            </a:r>
          </a:p>
          <a:p>
            <a:r>
              <a:rPr lang="en-GB" dirty="0"/>
              <a:t>Is typed in a way XML isn’t really – you’ll see strings in “quotes”, integers, floats and bools outside them plus lists in square brackets.</a:t>
            </a:r>
          </a:p>
          <a:p>
            <a:pPr lvl="1"/>
            <a:r>
              <a:rPr lang="en-GB" dirty="0"/>
              <a:t>This typing belies the foundation of json as part of a programming language and is quite useful.</a:t>
            </a:r>
          </a:p>
          <a:p>
            <a:r>
              <a:rPr lang="en-GB" dirty="0"/>
              <a:t>Still works on nested key-value pairs like xml, but because of the support for lists, doesn’t require the same level of tagging.</a:t>
            </a:r>
          </a:p>
        </p:txBody>
      </p:sp>
    </p:spTree>
    <p:extLst>
      <p:ext uri="{BB962C8B-B14F-4D97-AF65-F5344CB8AC3E}">
        <p14:creationId xmlns:p14="http://schemas.microsoft.com/office/powerpoint/2010/main" val="19627916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D9977C-C7DB-4BCB-8054-15B161F37002}"/>
              </a:ext>
            </a:extLst>
          </p:cNvPr>
          <p:cNvPicPr>
            <a:picLocks noChangeAspect="1"/>
          </p:cNvPicPr>
          <p:nvPr/>
        </p:nvPicPr>
        <p:blipFill>
          <a:blip r:embed="rId2"/>
          <a:stretch>
            <a:fillRect/>
          </a:stretch>
        </p:blipFill>
        <p:spPr>
          <a:xfrm>
            <a:off x="3114125" y="801291"/>
            <a:ext cx="3806976" cy="4708878"/>
          </a:xfrm>
          <a:prstGeom prst="rect">
            <a:avLst/>
          </a:prstGeom>
        </p:spPr>
      </p:pic>
    </p:spTree>
    <p:extLst>
      <p:ext uri="{BB962C8B-B14F-4D97-AF65-F5344CB8AC3E}">
        <p14:creationId xmlns:p14="http://schemas.microsoft.com/office/powerpoint/2010/main" val="63009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EE983-E330-4D31-AE29-C595C8B28368}"/>
              </a:ext>
            </a:extLst>
          </p:cNvPr>
          <p:cNvSpPr>
            <a:spLocks noGrp="1"/>
          </p:cNvSpPr>
          <p:nvPr>
            <p:ph type="title"/>
          </p:nvPr>
        </p:nvSpPr>
        <p:spPr/>
        <p:txBody>
          <a:bodyPr/>
          <a:lstStyle/>
          <a:p>
            <a:r>
              <a:rPr lang="en-GB" dirty="0"/>
              <a:t>Json in Python</a:t>
            </a:r>
          </a:p>
        </p:txBody>
      </p:sp>
      <p:sp>
        <p:nvSpPr>
          <p:cNvPr id="3" name="Content Placeholder 2">
            <a:extLst>
              <a:ext uri="{FF2B5EF4-FFF2-40B4-BE49-F238E27FC236}">
                <a16:creationId xmlns:a16="http://schemas.microsoft.com/office/drawing/2014/main" id="{6156093D-BC11-48E6-8B2F-FCA764400D5E}"/>
              </a:ext>
            </a:extLst>
          </p:cNvPr>
          <p:cNvSpPr>
            <a:spLocks noGrp="1"/>
          </p:cNvSpPr>
          <p:nvPr>
            <p:ph idx="1"/>
          </p:nvPr>
        </p:nvSpPr>
        <p:spPr/>
        <p:txBody>
          <a:bodyPr/>
          <a:lstStyle/>
          <a:p>
            <a:r>
              <a:rPr lang="en-GB" dirty="0"/>
              <a:t>Much easier than xml!</a:t>
            </a:r>
          </a:p>
          <a:p>
            <a:r>
              <a:rPr lang="en-GB" dirty="0"/>
              <a:t>Lets us work with existing Python structures without much trouble:</a:t>
            </a:r>
          </a:p>
          <a:p>
            <a:pPr lvl="1"/>
            <a:r>
              <a:rPr lang="en-GB" dirty="0"/>
              <a:t>lists []</a:t>
            </a:r>
          </a:p>
          <a:p>
            <a:pPr lvl="1"/>
            <a:r>
              <a:rPr lang="en-GB" dirty="0"/>
              <a:t>dictionaries {}</a:t>
            </a:r>
          </a:p>
          <a:p>
            <a:r>
              <a:rPr lang="en-GB" dirty="0"/>
              <a:t>We just create dictionaries to represent named key/value pairs and lists of dictionaries as needed.</a:t>
            </a:r>
          </a:p>
        </p:txBody>
      </p:sp>
    </p:spTree>
    <p:extLst>
      <p:ext uri="{BB962C8B-B14F-4D97-AF65-F5344CB8AC3E}">
        <p14:creationId xmlns:p14="http://schemas.microsoft.com/office/powerpoint/2010/main" val="33512243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3283B-6350-48BB-9670-ADA503C95C27}"/>
              </a:ext>
            </a:extLst>
          </p:cNvPr>
          <p:cNvSpPr>
            <a:spLocks noGrp="1"/>
          </p:cNvSpPr>
          <p:nvPr>
            <p:ph type="title"/>
          </p:nvPr>
        </p:nvSpPr>
        <p:spPr/>
        <p:txBody>
          <a:bodyPr/>
          <a:lstStyle/>
          <a:p>
            <a:r>
              <a:rPr lang="en-GB" dirty="0"/>
              <a:t>Reading json in Python</a:t>
            </a:r>
          </a:p>
        </p:txBody>
      </p:sp>
      <p:sp>
        <p:nvSpPr>
          <p:cNvPr id="3" name="Content Placeholder 2">
            <a:extLst>
              <a:ext uri="{FF2B5EF4-FFF2-40B4-BE49-F238E27FC236}">
                <a16:creationId xmlns:a16="http://schemas.microsoft.com/office/drawing/2014/main" id="{75871AB8-6026-424F-AC90-EC7E4DDBD419}"/>
              </a:ext>
            </a:extLst>
          </p:cNvPr>
          <p:cNvSpPr>
            <a:spLocks noGrp="1"/>
          </p:cNvSpPr>
          <p:nvPr>
            <p:ph idx="1"/>
          </p:nvPr>
        </p:nvSpPr>
        <p:spPr>
          <a:xfrm>
            <a:off x="677334" y="1627465"/>
            <a:ext cx="8596668" cy="4413898"/>
          </a:xfrm>
        </p:spPr>
        <p:txBody>
          <a:bodyPr/>
          <a:lstStyle/>
          <a:p>
            <a:r>
              <a:rPr lang="en-GB" dirty="0"/>
              <a:t>Because the library uses generic Python data structures, we can get something sensible out of code as simple as:</a:t>
            </a:r>
          </a:p>
          <a:p>
            <a:endParaRPr lang="en-GB" dirty="0"/>
          </a:p>
          <a:p>
            <a:endParaRPr lang="en-GB" dirty="0"/>
          </a:p>
          <a:p>
            <a:endParaRPr lang="en-GB" dirty="0"/>
          </a:p>
          <a:p>
            <a:endParaRPr lang="en-GB" dirty="0"/>
          </a:p>
          <a:p>
            <a:pPr marL="0" indent="0">
              <a:buNone/>
            </a:pPr>
            <a:r>
              <a:rPr lang="en-GB" dirty="0"/>
              <a:t>If we want to do something with the data, we can do:</a:t>
            </a:r>
          </a:p>
        </p:txBody>
      </p:sp>
      <p:pic>
        <p:nvPicPr>
          <p:cNvPr id="4" name="Picture 3">
            <a:extLst>
              <a:ext uri="{FF2B5EF4-FFF2-40B4-BE49-F238E27FC236}">
                <a16:creationId xmlns:a16="http://schemas.microsoft.com/office/drawing/2014/main" id="{41303454-FE0C-4C89-87AC-FB3631CA6A46}"/>
              </a:ext>
            </a:extLst>
          </p:cNvPr>
          <p:cNvPicPr>
            <a:picLocks noChangeAspect="1"/>
          </p:cNvPicPr>
          <p:nvPr/>
        </p:nvPicPr>
        <p:blipFill>
          <a:blip r:embed="rId2"/>
          <a:stretch>
            <a:fillRect/>
          </a:stretch>
        </p:blipFill>
        <p:spPr>
          <a:xfrm>
            <a:off x="3356418" y="2367564"/>
            <a:ext cx="3238500" cy="1466850"/>
          </a:xfrm>
          <a:prstGeom prst="rect">
            <a:avLst/>
          </a:prstGeom>
        </p:spPr>
      </p:pic>
      <p:pic>
        <p:nvPicPr>
          <p:cNvPr id="5" name="Picture 4">
            <a:extLst>
              <a:ext uri="{FF2B5EF4-FFF2-40B4-BE49-F238E27FC236}">
                <a16:creationId xmlns:a16="http://schemas.microsoft.com/office/drawing/2014/main" id="{892BF845-36B1-4446-B04A-F61F4D827D79}"/>
              </a:ext>
            </a:extLst>
          </p:cNvPr>
          <p:cNvPicPr>
            <a:picLocks noChangeAspect="1"/>
          </p:cNvPicPr>
          <p:nvPr/>
        </p:nvPicPr>
        <p:blipFill>
          <a:blip r:embed="rId3"/>
          <a:stretch>
            <a:fillRect/>
          </a:stretch>
        </p:blipFill>
        <p:spPr>
          <a:xfrm>
            <a:off x="1161962" y="4499383"/>
            <a:ext cx="3257550" cy="1704975"/>
          </a:xfrm>
          <a:prstGeom prst="rect">
            <a:avLst/>
          </a:prstGeom>
        </p:spPr>
      </p:pic>
      <p:pic>
        <p:nvPicPr>
          <p:cNvPr id="6" name="Picture 5">
            <a:extLst>
              <a:ext uri="{FF2B5EF4-FFF2-40B4-BE49-F238E27FC236}">
                <a16:creationId xmlns:a16="http://schemas.microsoft.com/office/drawing/2014/main" id="{1BCFDBBE-BB39-4964-8713-650EBE052A5B}"/>
              </a:ext>
            </a:extLst>
          </p:cNvPr>
          <p:cNvPicPr>
            <a:picLocks noChangeAspect="1"/>
          </p:cNvPicPr>
          <p:nvPr/>
        </p:nvPicPr>
        <p:blipFill>
          <a:blip r:embed="rId4"/>
          <a:stretch>
            <a:fillRect/>
          </a:stretch>
        </p:blipFill>
        <p:spPr>
          <a:xfrm>
            <a:off x="5387261" y="4716498"/>
            <a:ext cx="5343525" cy="1104900"/>
          </a:xfrm>
          <a:prstGeom prst="rect">
            <a:avLst/>
          </a:prstGeom>
        </p:spPr>
      </p:pic>
    </p:spTree>
    <p:extLst>
      <p:ext uri="{BB962C8B-B14F-4D97-AF65-F5344CB8AC3E}">
        <p14:creationId xmlns:p14="http://schemas.microsoft.com/office/powerpoint/2010/main" val="41529859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416059-576A-4D3D-AB0D-E2452F619C03}"/>
              </a:ext>
            </a:extLst>
          </p:cNvPr>
          <p:cNvSpPr>
            <a:spLocks noGrp="1"/>
          </p:cNvSpPr>
          <p:nvPr>
            <p:ph idx="1"/>
          </p:nvPr>
        </p:nvSpPr>
        <p:spPr>
          <a:xfrm>
            <a:off x="677334" y="822121"/>
            <a:ext cx="8596668" cy="5219241"/>
          </a:xfrm>
        </p:spPr>
        <p:txBody>
          <a:bodyPr/>
          <a:lstStyle/>
          <a:p>
            <a:r>
              <a:rPr lang="en-GB" dirty="0"/>
              <a:t>If we just want to print the hostnames, we can do:</a:t>
            </a:r>
          </a:p>
          <a:p>
            <a:endParaRPr lang="en-GB" dirty="0"/>
          </a:p>
          <a:p>
            <a:endParaRPr lang="en-GB" dirty="0"/>
          </a:p>
          <a:p>
            <a:endParaRPr lang="en-GB" dirty="0"/>
          </a:p>
          <a:p>
            <a:endParaRPr lang="en-GB" dirty="0"/>
          </a:p>
          <a:p>
            <a:endParaRPr lang="en-GB" dirty="0"/>
          </a:p>
          <a:p>
            <a:r>
              <a:rPr lang="en-GB" dirty="0"/>
              <a:t>Or we can print everything:</a:t>
            </a:r>
          </a:p>
        </p:txBody>
      </p:sp>
      <p:pic>
        <p:nvPicPr>
          <p:cNvPr id="4" name="Picture 3">
            <a:extLst>
              <a:ext uri="{FF2B5EF4-FFF2-40B4-BE49-F238E27FC236}">
                <a16:creationId xmlns:a16="http://schemas.microsoft.com/office/drawing/2014/main" id="{51257599-2D01-4099-88DF-181B0978C807}"/>
              </a:ext>
            </a:extLst>
          </p:cNvPr>
          <p:cNvPicPr>
            <a:picLocks noChangeAspect="1"/>
          </p:cNvPicPr>
          <p:nvPr/>
        </p:nvPicPr>
        <p:blipFill>
          <a:blip r:embed="rId2"/>
          <a:stretch>
            <a:fillRect/>
          </a:stretch>
        </p:blipFill>
        <p:spPr>
          <a:xfrm>
            <a:off x="1270582" y="1255815"/>
            <a:ext cx="3124200" cy="1695450"/>
          </a:xfrm>
          <a:prstGeom prst="rect">
            <a:avLst/>
          </a:prstGeom>
        </p:spPr>
      </p:pic>
      <p:pic>
        <p:nvPicPr>
          <p:cNvPr id="5" name="Picture 4">
            <a:extLst>
              <a:ext uri="{FF2B5EF4-FFF2-40B4-BE49-F238E27FC236}">
                <a16:creationId xmlns:a16="http://schemas.microsoft.com/office/drawing/2014/main" id="{F4F9180A-AFE0-47F8-A362-5DB369C0D743}"/>
              </a:ext>
            </a:extLst>
          </p:cNvPr>
          <p:cNvPicPr>
            <a:picLocks noChangeAspect="1"/>
          </p:cNvPicPr>
          <p:nvPr/>
        </p:nvPicPr>
        <p:blipFill>
          <a:blip r:embed="rId3"/>
          <a:stretch>
            <a:fillRect/>
          </a:stretch>
        </p:blipFill>
        <p:spPr>
          <a:xfrm>
            <a:off x="6244905" y="1836840"/>
            <a:ext cx="457200" cy="533400"/>
          </a:xfrm>
          <a:prstGeom prst="rect">
            <a:avLst/>
          </a:prstGeom>
        </p:spPr>
      </p:pic>
      <p:pic>
        <p:nvPicPr>
          <p:cNvPr id="6" name="Picture 5">
            <a:extLst>
              <a:ext uri="{FF2B5EF4-FFF2-40B4-BE49-F238E27FC236}">
                <a16:creationId xmlns:a16="http://schemas.microsoft.com/office/drawing/2014/main" id="{A3EADFAB-9AED-408A-9003-5FBEFD59378E}"/>
              </a:ext>
            </a:extLst>
          </p:cNvPr>
          <p:cNvPicPr>
            <a:picLocks noChangeAspect="1"/>
          </p:cNvPicPr>
          <p:nvPr/>
        </p:nvPicPr>
        <p:blipFill>
          <a:blip r:embed="rId4"/>
          <a:stretch>
            <a:fillRect/>
          </a:stretch>
        </p:blipFill>
        <p:spPr>
          <a:xfrm>
            <a:off x="1047750" y="3927173"/>
            <a:ext cx="5048250" cy="1905000"/>
          </a:xfrm>
          <a:prstGeom prst="rect">
            <a:avLst/>
          </a:prstGeom>
        </p:spPr>
      </p:pic>
      <p:pic>
        <p:nvPicPr>
          <p:cNvPr id="7" name="Picture 6">
            <a:extLst>
              <a:ext uri="{FF2B5EF4-FFF2-40B4-BE49-F238E27FC236}">
                <a16:creationId xmlns:a16="http://schemas.microsoft.com/office/drawing/2014/main" id="{C784B0D0-E7F9-48F9-A470-812792191404}"/>
              </a:ext>
            </a:extLst>
          </p:cNvPr>
          <p:cNvPicPr>
            <a:picLocks noChangeAspect="1"/>
          </p:cNvPicPr>
          <p:nvPr/>
        </p:nvPicPr>
        <p:blipFill>
          <a:blip r:embed="rId5"/>
          <a:stretch>
            <a:fillRect/>
          </a:stretch>
        </p:blipFill>
        <p:spPr>
          <a:xfrm>
            <a:off x="7304250" y="3927173"/>
            <a:ext cx="1914525" cy="2152650"/>
          </a:xfrm>
          <a:prstGeom prst="rect">
            <a:avLst/>
          </a:prstGeom>
        </p:spPr>
      </p:pic>
    </p:spTree>
    <p:extLst>
      <p:ext uri="{BB962C8B-B14F-4D97-AF65-F5344CB8AC3E}">
        <p14:creationId xmlns:p14="http://schemas.microsoft.com/office/powerpoint/2010/main" val="21484978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99B75-13DF-4261-A2BF-C5EFDD9EF98A}"/>
              </a:ext>
            </a:extLst>
          </p:cNvPr>
          <p:cNvSpPr>
            <a:spLocks noGrp="1"/>
          </p:cNvSpPr>
          <p:nvPr>
            <p:ph type="title"/>
          </p:nvPr>
        </p:nvSpPr>
        <p:spPr/>
        <p:txBody>
          <a:bodyPr/>
          <a:lstStyle/>
          <a:p>
            <a:r>
              <a:rPr lang="en-GB" dirty="0"/>
              <a:t>Writing json files in Python</a:t>
            </a:r>
          </a:p>
        </p:txBody>
      </p:sp>
      <p:pic>
        <p:nvPicPr>
          <p:cNvPr id="4" name="Picture 3">
            <a:extLst>
              <a:ext uri="{FF2B5EF4-FFF2-40B4-BE49-F238E27FC236}">
                <a16:creationId xmlns:a16="http://schemas.microsoft.com/office/drawing/2014/main" id="{9D6A1E0D-60A4-4D4C-B9FA-1F238EEA4F37}"/>
              </a:ext>
            </a:extLst>
          </p:cNvPr>
          <p:cNvPicPr>
            <a:picLocks noChangeAspect="1"/>
          </p:cNvPicPr>
          <p:nvPr/>
        </p:nvPicPr>
        <p:blipFill>
          <a:blip r:embed="rId2"/>
          <a:stretch>
            <a:fillRect/>
          </a:stretch>
        </p:blipFill>
        <p:spPr>
          <a:xfrm>
            <a:off x="4229100" y="1612901"/>
            <a:ext cx="3733800" cy="3314700"/>
          </a:xfrm>
          <a:prstGeom prst="rect">
            <a:avLst/>
          </a:prstGeom>
        </p:spPr>
      </p:pic>
    </p:spTree>
    <p:extLst>
      <p:ext uri="{BB962C8B-B14F-4D97-AF65-F5344CB8AC3E}">
        <p14:creationId xmlns:p14="http://schemas.microsoft.com/office/powerpoint/2010/main" val="16088393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DEF8AF-85F7-4776-A47A-AAD33D5598F2}"/>
              </a:ext>
            </a:extLst>
          </p:cNvPr>
          <p:cNvSpPr>
            <a:spLocks noGrp="1"/>
          </p:cNvSpPr>
          <p:nvPr>
            <p:ph idx="1"/>
          </p:nvPr>
        </p:nvSpPr>
        <p:spPr>
          <a:xfrm>
            <a:off x="677334" y="562063"/>
            <a:ext cx="8596668" cy="5479300"/>
          </a:xfrm>
        </p:spPr>
        <p:txBody>
          <a:bodyPr/>
          <a:lstStyle/>
          <a:p>
            <a:r>
              <a:rPr lang="en-GB" dirty="0"/>
              <a:t>Again, using a function we can do:</a:t>
            </a:r>
          </a:p>
        </p:txBody>
      </p:sp>
      <p:pic>
        <p:nvPicPr>
          <p:cNvPr id="5" name="Picture 4">
            <a:extLst>
              <a:ext uri="{FF2B5EF4-FFF2-40B4-BE49-F238E27FC236}">
                <a16:creationId xmlns:a16="http://schemas.microsoft.com/office/drawing/2014/main" id="{F61AC8ED-E5B5-4DAB-BC63-F92C9B4530D6}"/>
              </a:ext>
            </a:extLst>
          </p:cNvPr>
          <p:cNvPicPr>
            <a:picLocks noChangeAspect="1"/>
          </p:cNvPicPr>
          <p:nvPr/>
        </p:nvPicPr>
        <p:blipFill>
          <a:blip r:embed="rId2"/>
          <a:stretch>
            <a:fillRect/>
          </a:stretch>
        </p:blipFill>
        <p:spPr>
          <a:xfrm>
            <a:off x="2424112" y="1036041"/>
            <a:ext cx="7343775" cy="4762500"/>
          </a:xfrm>
          <a:prstGeom prst="rect">
            <a:avLst/>
          </a:prstGeom>
        </p:spPr>
      </p:pic>
    </p:spTree>
    <p:extLst>
      <p:ext uri="{BB962C8B-B14F-4D97-AF65-F5344CB8AC3E}">
        <p14:creationId xmlns:p14="http://schemas.microsoft.com/office/powerpoint/2010/main" val="29177874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945819-C412-419D-B9DF-F5209A0C14AF}"/>
              </a:ext>
            </a:extLst>
          </p:cNvPr>
          <p:cNvSpPr>
            <a:spLocks noGrp="1"/>
          </p:cNvSpPr>
          <p:nvPr>
            <p:ph idx="1"/>
          </p:nvPr>
        </p:nvSpPr>
        <p:spPr>
          <a:xfrm>
            <a:off x="677334" y="713065"/>
            <a:ext cx="8596668" cy="5328298"/>
          </a:xfrm>
        </p:spPr>
        <p:txBody>
          <a:bodyPr/>
          <a:lstStyle/>
          <a:p>
            <a:r>
              <a:rPr lang="en-GB" dirty="0"/>
              <a:t>Again, this provides us with an unformatted output file:</a:t>
            </a:r>
          </a:p>
          <a:p>
            <a:endParaRPr lang="en-GB" dirty="0"/>
          </a:p>
          <a:p>
            <a:endParaRPr lang="en-GB" dirty="0"/>
          </a:p>
          <a:p>
            <a:pPr marL="0" indent="0">
              <a:buNone/>
            </a:pPr>
            <a:r>
              <a:rPr lang="en-GB" dirty="0"/>
              <a:t>Though probably fair to say this is still way more readable than the XML example!</a:t>
            </a:r>
          </a:p>
        </p:txBody>
      </p:sp>
      <p:pic>
        <p:nvPicPr>
          <p:cNvPr id="5" name="Picture 4">
            <a:extLst>
              <a:ext uri="{FF2B5EF4-FFF2-40B4-BE49-F238E27FC236}">
                <a16:creationId xmlns:a16="http://schemas.microsoft.com/office/drawing/2014/main" id="{19EA032B-5172-459F-98F4-0901927E5E01}"/>
              </a:ext>
            </a:extLst>
          </p:cNvPr>
          <p:cNvPicPr>
            <a:picLocks noChangeAspect="1"/>
          </p:cNvPicPr>
          <p:nvPr/>
        </p:nvPicPr>
        <p:blipFill>
          <a:blip r:embed="rId2"/>
          <a:stretch>
            <a:fillRect/>
          </a:stretch>
        </p:blipFill>
        <p:spPr>
          <a:xfrm>
            <a:off x="627936" y="1232798"/>
            <a:ext cx="10936128" cy="383831"/>
          </a:xfrm>
          <a:prstGeom prst="rect">
            <a:avLst/>
          </a:prstGeom>
        </p:spPr>
      </p:pic>
    </p:spTree>
    <p:extLst>
      <p:ext uri="{BB962C8B-B14F-4D97-AF65-F5344CB8AC3E}">
        <p14:creationId xmlns:p14="http://schemas.microsoft.com/office/powerpoint/2010/main" val="34898037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165B4-E023-4E17-A09A-DA1F30E1723C}"/>
              </a:ext>
            </a:extLst>
          </p:cNvPr>
          <p:cNvSpPr>
            <a:spLocks noGrp="1"/>
          </p:cNvSpPr>
          <p:nvPr>
            <p:ph type="title"/>
          </p:nvPr>
        </p:nvSpPr>
        <p:spPr/>
        <p:txBody>
          <a:bodyPr/>
          <a:lstStyle/>
          <a:p>
            <a:r>
              <a:rPr lang="en-GB" dirty="0"/>
              <a:t>Exercises</a:t>
            </a:r>
          </a:p>
        </p:txBody>
      </p:sp>
      <p:sp>
        <p:nvSpPr>
          <p:cNvPr id="3" name="Content Placeholder 2">
            <a:extLst>
              <a:ext uri="{FF2B5EF4-FFF2-40B4-BE49-F238E27FC236}">
                <a16:creationId xmlns:a16="http://schemas.microsoft.com/office/drawing/2014/main" id="{952C944A-2DA0-4E2A-9643-1E742809D4FE}"/>
              </a:ext>
            </a:extLst>
          </p:cNvPr>
          <p:cNvSpPr>
            <a:spLocks noGrp="1"/>
          </p:cNvSpPr>
          <p:nvPr>
            <p:ph idx="1"/>
          </p:nvPr>
        </p:nvSpPr>
        <p:spPr/>
        <p:txBody>
          <a:bodyPr/>
          <a:lstStyle/>
          <a:p>
            <a:r>
              <a:rPr lang="en-GB" dirty="0"/>
              <a:t>Add an additional IP address for the server of 192.168.0.10 to both the xml and json files.</a:t>
            </a:r>
          </a:p>
          <a:p>
            <a:pPr lvl="1"/>
            <a:r>
              <a:rPr lang="en-GB" dirty="0"/>
              <a:t>Write two Python programs which read and display the xml and json versions of the file, including the two server IP addresses.</a:t>
            </a:r>
          </a:p>
          <a:p>
            <a:r>
              <a:rPr lang="en-GB" dirty="0"/>
              <a:t>Write a Python program which allows you to enter device information for as many devices, then write it to a json file.</a:t>
            </a:r>
          </a:p>
          <a:p>
            <a:endParaRPr lang="en-GB" dirty="0"/>
          </a:p>
        </p:txBody>
      </p:sp>
    </p:spTree>
    <p:extLst>
      <p:ext uri="{BB962C8B-B14F-4D97-AF65-F5344CB8AC3E}">
        <p14:creationId xmlns:p14="http://schemas.microsoft.com/office/powerpoint/2010/main" val="137920934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1609</TotalTime>
  <Words>1688</Words>
  <Application>Microsoft Office PowerPoint</Application>
  <PresentationFormat>Widescreen</PresentationFormat>
  <Paragraphs>172</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Trebuchet MS</vt:lpstr>
      <vt:lpstr>Wingdings 3</vt:lpstr>
      <vt:lpstr>Facet</vt:lpstr>
      <vt:lpstr>Network Programmability</vt:lpstr>
      <vt:lpstr>File formats</vt:lpstr>
      <vt:lpstr>The challenge</vt:lpstr>
      <vt:lpstr>CSV</vt:lpstr>
      <vt:lpstr>PowerPoint Presentation</vt:lpstr>
      <vt:lpstr>Python</vt:lpstr>
      <vt:lpstr>Ordered dictionaries</vt:lpstr>
      <vt:lpstr>Looping through dictionaries</vt:lpstr>
      <vt:lpstr>Exercise</vt:lpstr>
      <vt:lpstr>Writing CSVs</vt:lpstr>
      <vt:lpstr>Exercise</vt:lpstr>
      <vt:lpstr>xml, json, yaml</vt:lpstr>
      <vt:lpstr>xml, json, yaml</vt:lpstr>
      <vt:lpstr>XML</vt:lpstr>
      <vt:lpstr>XML</vt:lpstr>
      <vt:lpstr>Python XML</vt:lpstr>
      <vt:lpstr>Python XML - reading</vt:lpstr>
      <vt:lpstr>Python XML - writing</vt:lpstr>
      <vt:lpstr>PowerPoint Presentation</vt:lpstr>
      <vt:lpstr>PowerPoint Presentation</vt:lpstr>
      <vt:lpstr>Json</vt:lpstr>
      <vt:lpstr>PowerPoint Presentation</vt:lpstr>
      <vt:lpstr>Json in Python</vt:lpstr>
      <vt:lpstr>Reading json in Python</vt:lpstr>
      <vt:lpstr>PowerPoint Presentation</vt:lpstr>
      <vt:lpstr>Writing json files in Python</vt:lpstr>
      <vt:lpstr>PowerPoint Presentation</vt:lpstr>
      <vt:lpstr>PowerPoint Presentation</vt:lpstr>
      <vt:lpstr>Exercises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Network Programmability File Formats</dc:title>
  <dc:creator>Tim Bashford</dc:creator>
  <cp:lastModifiedBy>Tim Bashford</cp:lastModifiedBy>
  <cp:revision>13</cp:revision>
  <dcterms:created xsi:type="dcterms:W3CDTF">2020-10-20T12:22:27Z</dcterms:created>
  <dcterms:modified xsi:type="dcterms:W3CDTF">2020-10-22T09:51:50Z</dcterms:modified>
</cp:coreProperties>
</file>