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6" r:id="rId4"/>
  </p:sldMasterIdLst>
  <p:notesMasterIdLst>
    <p:notesMasterId r:id="rId14"/>
  </p:notesMasterIdLst>
  <p:handoutMasterIdLst>
    <p:handoutMasterId r:id="rId15"/>
  </p:handoutMasterIdLst>
  <p:sldIdLst>
    <p:sldId id="267" r:id="rId5"/>
    <p:sldId id="278" r:id="rId6"/>
    <p:sldId id="280" r:id="rId7"/>
    <p:sldId id="281" r:id="rId8"/>
    <p:sldId id="283" r:id="rId9"/>
    <p:sldId id="284" r:id="rId10"/>
    <p:sldId id="271" r:id="rId11"/>
    <p:sldId id="272" r:id="rId12"/>
    <p:sldId id="273" r:id="rId13"/>
  </p:sldIdLst>
  <p:sldSz cx="12188825" cy="6858000"/>
  <p:notesSz cx="6858000" cy="9144000"/>
  <p:defaultTextStyle>
    <a:defPPr rtl="0"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0BC714-EA4E-4A95-8348-0975A8808577}" v="609" dt="2026-10-07T18:14:54.9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653" autoAdjust="0"/>
    <p:restoredTop sz="94599" autoAdjust="0"/>
  </p:normalViewPr>
  <p:slideViewPr>
    <p:cSldViewPr>
      <p:cViewPr varScale="1">
        <p:scale>
          <a:sx n="107" d="100"/>
          <a:sy n="107" d="100"/>
        </p:scale>
        <p:origin x="138" y="156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88" d="100"/>
          <a:sy n="88" d="100"/>
        </p:scale>
        <p:origin x="3822" y="7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sa penetra" userId="241d1e31337f0b9a" providerId="Windows Live" clId="Web-{940BC714-EA4E-4A95-8348-0975A8808577}"/>
    <pc:docChg chg="addSld delSld modSld">
      <pc:chgData name="marisa penetra" userId="241d1e31337f0b9a" providerId="Windows Live" clId="Web-{940BC714-EA4E-4A95-8348-0975A8808577}" dt="2026-10-07T18:14:54.665" v="476"/>
      <pc:docMkLst>
        <pc:docMk/>
      </pc:docMkLst>
      <pc:sldChg chg="modSp">
        <pc:chgData name="marisa penetra" userId="241d1e31337f0b9a" providerId="Windows Live" clId="Web-{940BC714-EA4E-4A95-8348-0975A8808577}" dt="2026-10-07T15:23:42.004" v="72" actId="14100"/>
        <pc:sldMkLst>
          <pc:docMk/>
          <pc:sldMk cId="2707543024" sldId="267"/>
        </pc:sldMkLst>
        <pc:spChg chg="mod">
          <ac:chgData name="marisa penetra" userId="241d1e31337f0b9a" providerId="Windows Live" clId="Web-{940BC714-EA4E-4A95-8348-0975A8808577}" dt="2026-10-07T15:23:42.004" v="72" actId="14100"/>
          <ac:spMkLst>
            <pc:docMk/>
            <pc:sldMk cId="2707543024" sldId="267"/>
            <ac:spMk id="2" creationId="{00000000-0000-0000-0000-000000000000}"/>
          </ac:spMkLst>
        </pc:spChg>
        <pc:spChg chg="mod">
          <ac:chgData name="marisa penetra" userId="241d1e31337f0b9a" providerId="Windows Live" clId="Web-{940BC714-EA4E-4A95-8348-0975A8808577}" dt="2026-10-07T15:23:15.988" v="67" actId="14100"/>
          <ac:spMkLst>
            <pc:docMk/>
            <pc:sldMk cId="2707543024" sldId="267"/>
            <ac:spMk id="3" creationId="{00000000-0000-0000-0000-000000000000}"/>
          </ac:spMkLst>
        </pc:spChg>
      </pc:sldChg>
      <pc:sldChg chg="addSp delSp modSp del">
        <pc:chgData name="marisa penetra" userId="241d1e31337f0b9a" providerId="Windows Live" clId="Web-{940BC714-EA4E-4A95-8348-0975A8808577}" dt="2026-10-07T17:43:40.052" v="339"/>
        <pc:sldMkLst>
          <pc:docMk/>
          <pc:sldMk cId="1039241209" sldId="269"/>
        </pc:sldMkLst>
        <pc:spChg chg="add del mod">
          <ac:chgData name="marisa penetra" userId="241d1e31337f0b9a" providerId="Windows Live" clId="Web-{940BC714-EA4E-4A95-8348-0975A8808577}" dt="2026-10-07T17:35:19.773" v="284"/>
          <ac:spMkLst>
            <pc:docMk/>
            <pc:sldMk cId="1039241209" sldId="269"/>
            <ac:spMk id="3" creationId="{C07BD9D9-B9DA-5754-43B9-28A4A14C725E}"/>
          </ac:spMkLst>
        </pc:spChg>
        <pc:spChg chg="del">
          <ac:chgData name="marisa penetra" userId="241d1e31337f0b9a" providerId="Windows Live" clId="Web-{940BC714-EA4E-4A95-8348-0975A8808577}" dt="2026-10-07T17:35:15.367" v="283"/>
          <ac:spMkLst>
            <pc:docMk/>
            <pc:sldMk cId="1039241209" sldId="269"/>
            <ac:spMk id="10" creationId="{00000000-0000-0000-0000-000000000000}"/>
          </ac:spMkLst>
        </pc:spChg>
        <pc:spChg chg="del">
          <ac:chgData name="marisa penetra" userId="241d1e31337f0b9a" providerId="Windows Live" clId="Web-{940BC714-EA4E-4A95-8348-0975A8808577}" dt="2026-10-07T17:35:23.679" v="285"/>
          <ac:spMkLst>
            <pc:docMk/>
            <pc:sldMk cId="1039241209" sldId="269"/>
            <ac:spMk id="11" creationId="{00000000-0000-0000-0000-000000000000}"/>
          </ac:spMkLst>
        </pc:spChg>
      </pc:sldChg>
      <pc:sldChg chg="addSp delSp modSp">
        <pc:chgData name="marisa penetra" userId="241d1e31337f0b9a" providerId="Windows Live" clId="Web-{940BC714-EA4E-4A95-8348-0975A8808577}" dt="2026-10-07T17:51:50.082" v="384" actId="14100"/>
        <pc:sldMkLst>
          <pc:docMk/>
          <pc:sldMk cId="4181297464" sldId="271"/>
        </pc:sldMkLst>
        <pc:spChg chg="mod">
          <ac:chgData name="marisa penetra" userId="241d1e31337f0b9a" providerId="Windows Live" clId="Web-{940BC714-EA4E-4A95-8348-0975A8808577}" dt="2026-10-07T17:50:21.801" v="375" actId="14100"/>
          <ac:spMkLst>
            <pc:docMk/>
            <pc:sldMk cId="4181297464" sldId="271"/>
            <ac:spMk id="2" creationId="{00000000-0000-0000-0000-000000000000}"/>
          </ac:spMkLst>
        </pc:spChg>
        <pc:spChg chg="del">
          <ac:chgData name="marisa penetra" userId="241d1e31337f0b9a" providerId="Windows Live" clId="Web-{940BC714-EA4E-4A95-8348-0975A8808577}" dt="2026-10-07T17:49:09.224" v="364"/>
          <ac:spMkLst>
            <pc:docMk/>
            <pc:sldMk cId="4181297464" sldId="271"/>
            <ac:spMk id="3" creationId="{00000000-0000-0000-0000-000000000000}"/>
          </ac:spMkLst>
        </pc:spChg>
        <pc:spChg chg="del">
          <ac:chgData name="marisa penetra" userId="241d1e31337f0b9a" providerId="Windows Live" clId="Web-{940BC714-EA4E-4A95-8348-0975A8808577}" dt="2026-10-07T17:49:19.692" v="366"/>
          <ac:spMkLst>
            <pc:docMk/>
            <pc:sldMk cId="4181297464" sldId="271"/>
            <ac:spMk id="4" creationId="{00000000-0000-0000-0000-000000000000}"/>
          </ac:spMkLst>
        </pc:spChg>
        <pc:spChg chg="del">
          <ac:chgData name="marisa penetra" userId="241d1e31337f0b9a" providerId="Windows Live" clId="Web-{940BC714-EA4E-4A95-8348-0975A8808577}" dt="2026-10-07T17:49:16.442" v="365"/>
          <ac:spMkLst>
            <pc:docMk/>
            <pc:sldMk cId="4181297464" sldId="271"/>
            <ac:spMk id="5" creationId="{00000000-0000-0000-0000-000000000000}"/>
          </ac:spMkLst>
        </pc:spChg>
        <pc:spChg chg="del">
          <ac:chgData name="marisa penetra" userId="241d1e31337f0b9a" providerId="Windows Live" clId="Web-{940BC714-EA4E-4A95-8348-0975A8808577}" dt="2026-10-07T17:49:22.520" v="367"/>
          <ac:spMkLst>
            <pc:docMk/>
            <pc:sldMk cId="4181297464" sldId="271"/>
            <ac:spMk id="6" creationId="{00000000-0000-0000-0000-000000000000}"/>
          </ac:spMkLst>
        </pc:spChg>
        <pc:spChg chg="add mod">
          <ac:chgData name="marisa penetra" userId="241d1e31337f0b9a" providerId="Windows Live" clId="Web-{940BC714-EA4E-4A95-8348-0975A8808577}" dt="2026-10-07T17:51:50.082" v="384" actId="14100"/>
          <ac:spMkLst>
            <pc:docMk/>
            <pc:sldMk cId="4181297464" sldId="271"/>
            <ac:spMk id="7" creationId="{64285DB2-544F-75C6-DFFE-D78765A81F0F}"/>
          </ac:spMkLst>
        </pc:spChg>
      </pc:sldChg>
      <pc:sldChg chg="addSp modSp">
        <pc:chgData name="marisa penetra" userId="241d1e31337f0b9a" providerId="Windows Live" clId="Web-{940BC714-EA4E-4A95-8348-0975A8808577}" dt="2026-10-07T18:14:31.696" v="474" actId="20577"/>
        <pc:sldMkLst>
          <pc:docMk/>
          <pc:sldMk cId="3819877332" sldId="272"/>
        </pc:sldMkLst>
        <pc:spChg chg="mod">
          <ac:chgData name="marisa penetra" userId="241d1e31337f0b9a" providerId="Windows Live" clId="Web-{940BC714-EA4E-4A95-8348-0975A8808577}" dt="2026-10-07T17:52:31.316" v="390" actId="20577"/>
          <ac:spMkLst>
            <pc:docMk/>
            <pc:sldMk cId="3819877332" sldId="272"/>
            <ac:spMk id="2" creationId="{00000000-0000-0000-0000-000000000000}"/>
          </ac:spMkLst>
        </pc:spChg>
        <pc:spChg chg="add mod">
          <ac:chgData name="marisa penetra" userId="241d1e31337f0b9a" providerId="Windows Live" clId="Web-{940BC714-EA4E-4A95-8348-0975A8808577}" dt="2026-10-07T18:14:31.696" v="474" actId="20577"/>
          <ac:spMkLst>
            <pc:docMk/>
            <pc:sldMk cId="3819877332" sldId="272"/>
            <ac:spMk id="3" creationId="{B2F60FA8-0611-43CB-0F7F-4DC50518F673}"/>
          </ac:spMkLst>
        </pc:spChg>
      </pc:sldChg>
      <pc:sldChg chg="addSp modSp">
        <pc:chgData name="marisa penetra" userId="241d1e31337f0b9a" providerId="Windows Live" clId="Web-{940BC714-EA4E-4A95-8348-0975A8808577}" dt="2026-10-07T18:11:33.314" v="431" actId="14100"/>
        <pc:sldMkLst>
          <pc:docMk/>
          <pc:sldMk cId="2623819822" sldId="273"/>
        </pc:sldMkLst>
        <pc:spChg chg="add mod">
          <ac:chgData name="marisa penetra" userId="241d1e31337f0b9a" providerId="Windows Live" clId="Web-{940BC714-EA4E-4A95-8348-0975A8808577}" dt="2026-10-07T18:11:11.173" v="426" actId="20577"/>
          <ac:spMkLst>
            <pc:docMk/>
            <pc:sldMk cId="2623819822" sldId="273"/>
            <ac:spMk id="2" creationId="{65FD72E5-95D4-F465-D9B1-531334408245}"/>
          </ac:spMkLst>
        </pc:spChg>
        <pc:spChg chg="add mod">
          <ac:chgData name="marisa penetra" userId="241d1e31337f0b9a" providerId="Windows Live" clId="Web-{940BC714-EA4E-4A95-8348-0975A8808577}" dt="2026-10-07T18:09:48.060" v="414" actId="14100"/>
          <ac:spMkLst>
            <pc:docMk/>
            <pc:sldMk cId="2623819822" sldId="273"/>
            <ac:spMk id="3" creationId="{78147D61-0321-CC93-ED75-BBC78A592F1B}"/>
          </ac:spMkLst>
        </pc:spChg>
        <pc:spChg chg="add mod">
          <ac:chgData name="marisa penetra" userId="241d1e31337f0b9a" providerId="Windows Live" clId="Web-{940BC714-EA4E-4A95-8348-0975A8808577}" dt="2026-10-07T18:11:29.705" v="430" actId="14100"/>
          <ac:spMkLst>
            <pc:docMk/>
            <pc:sldMk cId="2623819822" sldId="273"/>
            <ac:spMk id="4" creationId="{AB5E0EFC-9BE0-6B94-50FE-079CABF038F1}"/>
          </ac:spMkLst>
        </pc:spChg>
        <pc:spChg chg="add mod">
          <ac:chgData name="marisa penetra" userId="241d1e31337f0b9a" providerId="Windows Live" clId="Web-{940BC714-EA4E-4A95-8348-0975A8808577}" dt="2026-10-07T18:11:33.314" v="431" actId="14100"/>
          <ac:spMkLst>
            <pc:docMk/>
            <pc:sldMk cId="2623819822" sldId="273"/>
            <ac:spMk id="5" creationId="{57112963-7CA3-3523-EEB2-2D75271CD554}"/>
          </ac:spMkLst>
        </pc:spChg>
      </pc:sldChg>
      <pc:sldChg chg="del">
        <pc:chgData name="marisa penetra" userId="241d1e31337f0b9a" providerId="Windows Live" clId="Web-{940BC714-EA4E-4A95-8348-0975A8808577}" dt="2026-10-07T18:14:54.665" v="476"/>
        <pc:sldMkLst>
          <pc:docMk/>
          <pc:sldMk cId="849448384" sldId="277"/>
        </pc:sldMkLst>
      </pc:sldChg>
      <pc:sldChg chg="modSp">
        <pc:chgData name="marisa penetra" userId="241d1e31337f0b9a" providerId="Windows Live" clId="Web-{940BC714-EA4E-4A95-8348-0975A8808577}" dt="2026-10-07T16:24:11.678" v="120" actId="20577"/>
        <pc:sldMkLst>
          <pc:docMk/>
          <pc:sldMk cId="1016464805" sldId="278"/>
        </pc:sldMkLst>
        <pc:spChg chg="mod">
          <ac:chgData name="marisa penetra" userId="241d1e31337f0b9a" providerId="Windows Live" clId="Web-{940BC714-EA4E-4A95-8348-0975A8808577}" dt="2026-10-07T16:24:11.678" v="120" actId="20577"/>
          <ac:spMkLst>
            <pc:docMk/>
            <pc:sldMk cId="1016464805" sldId="278"/>
            <ac:spMk id="13" creationId="{00000000-0000-0000-0000-000000000000}"/>
          </ac:spMkLst>
        </pc:spChg>
        <pc:spChg chg="mod">
          <ac:chgData name="marisa penetra" userId="241d1e31337f0b9a" providerId="Windows Live" clId="Web-{940BC714-EA4E-4A95-8348-0975A8808577}" dt="2026-10-07T16:23:51.772" v="117" actId="14100"/>
          <ac:spMkLst>
            <pc:docMk/>
            <pc:sldMk cId="1016464805" sldId="278"/>
            <ac:spMk id="14" creationId="{00000000-0000-0000-0000-000000000000}"/>
          </ac:spMkLst>
        </pc:spChg>
      </pc:sldChg>
      <pc:sldChg chg="addSp delSp modSp">
        <pc:chgData name="marisa penetra" userId="241d1e31337f0b9a" providerId="Windows Live" clId="Web-{940BC714-EA4E-4A95-8348-0975A8808577}" dt="2026-10-07T17:36:49.351" v="301" actId="20577"/>
        <pc:sldMkLst>
          <pc:docMk/>
          <pc:sldMk cId="2908023704" sldId="280"/>
        </pc:sldMkLst>
        <pc:spChg chg="mod">
          <ac:chgData name="marisa penetra" userId="241d1e31337f0b9a" providerId="Windows Live" clId="Web-{940BC714-EA4E-4A95-8348-0975A8808577}" dt="2026-10-07T16:25:16.240" v="126" actId="20577"/>
          <ac:spMkLst>
            <pc:docMk/>
            <pc:sldMk cId="2908023704" sldId="280"/>
            <ac:spMk id="2" creationId="{00000000-0000-0000-0000-000000000000}"/>
          </ac:spMkLst>
        </pc:spChg>
        <pc:spChg chg="add mod">
          <ac:chgData name="marisa penetra" userId="241d1e31337f0b9a" providerId="Windows Live" clId="Web-{940BC714-EA4E-4A95-8348-0975A8808577}" dt="2026-10-07T17:36:28.132" v="297" actId="1076"/>
          <ac:spMkLst>
            <pc:docMk/>
            <pc:sldMk cId="2908023704" sldId="280"/>
            <ac:spMk id="4" creationId="{A440DBCF-8342-FF4B-A944-82F2D2A70C0E}"/>
          </ac:spMkLst>
        </pc:spChg>
        <pc:spChg chg="add del mod">
          <ac:chgData name="marisa penetra" userId="241d1e31337f0b9a" providerId="Windows Live" clId="Web-{940BC714-EA4E-4A95-8348-0975A8808577}" dt="2026-10-07T16:25:52.646" v="134"/>
          <ac:spMkLst>
            <pc:docMk/>
            <pc:sldMk cId="2908023704" sldId="280"/>
            <ac:spMk id="5" creationId="{382D26B8-06DD-969A-28C4-92D0C71D6FF2}"/>
          </ac:spMkLst>
        </pc:spChg>
        <pc:spChg chg="add mod">
          <ac:chgData name="marisa penetra" userId="241d1e31337f0b9a" providerId="Windows Live" clId="Web-{940BC714-EA4E-4A95-8348-0975A8808577}" dt="2026-10-07T16:39:29.548" v="147" actId="20577"/>
          <ac:spMkLst>
            <pc:docMk/>
            <pc:sldMk cId="2908023704" sldId="280"/>
            <ac:spMk id="6" creationId="{3B637818-E036-119E-A8C4-5A9CEEE61780}"/>
          </ac:spMkLst>
        </pc:spChg>
        <pc:spChg chg="add mod">
          <ac:chgData name="marisa penetra" userId="241d1e31337f0b9a" providerId="Windows Live" clId="Web-{940BC714-EA4E-4A95-8348-0975A8808577}" dt="2026-10-07T17:36:49.351" v="301" actId="20577"/>
          <ac:spMkLst>
            <pc:docMk/>
            <pc:sldMk cId="2908023704" sldId="280"/>
            <ac:spMk id="7" creationId="{DEC82BCE-5312-FFCC-5C30-75CA7CD7416F}"/>
          </ac:spMkLst>
        </pc:spChg>
        <pc:spChg chg="del mod">
          <ac:chgData name="marisa penetra" userId="241d1e31337f0b9a" providerId="Windows Live" clId="Web-{940BC714-EA4E-4A95-8348-0975A8808577}" dt="2026-10-07T16:25:46.350" v="133"/>
          <ac:spMkLst>
            <pc:docMk/>
            <pc:sldMk cId="2908023704" sldId="280"/>
            <ac:spMk id="11" creationId="{00000000-0000-0000-0000-000000000000}"/>
          </ac:spMkLst>
        </pc:spChg>
        <pc:graphicFrameChg chg="del mod modGraphic">
          <ac:chgData name="marisa penetra" userId="241d1e31337f0b9a" providerId="Windows Live" clId="Web-{940BC714-EA4E-4A95-8348-0975A8808577}" dt="2026-10-07T16:25:31.287" v="129"/>
          <ac:graphicFrameMkLst>
            <pc:docMk/>
            <pc:sldMk cId="2908023704" sldId="280"/>
            <ac:graphicFrameMk id="4" creationId="{00000000-0000-0000-0000-000000000000}"/>
          </ac:graphicFrameMkLst>
        </pc:graphicFrameChg>
        <pc:picChg chg="add mod">
          <ac:chgData name="marisa penetra" userId="241d1e31337f0b9a" providerId="Windows Live" clId="Web-{940BC714-EA4E-4A95-8348-0975A8808577}" dt="2026-10-07T17:26:23.743" v="218" actId="14100"/>
          <ac:picMkLst>
            <pc:docMk/>
            <pc:sldMk cId="2908023704" sldId="280"/>
            <ac:picMk id="3" creationId="{F8F44A72-38D5-DED4-D889-46F0E4D8FEED}"/>
          </ac:picMkLst>
        </pc:picChg>
      </pc:sldChg>
      <pc:sldChg chg="addSp delSp modSp">
        <pc:chgData name="marisa penetra" userId="241d1e31337f0b9a" providerId="Windows Live" clId="Web-{940BC714-EA4E-4A95-8348-0975A8808577}" dt="2026-10-07T17:36:07.476" v="292" actId="1076"/>
        <pc:sldMkLst>
          <pc:docMk/>
          <pc:sldMk cId="3507259872" sldId="281"/>
        </pc:sldMkLst>
        <pc:spChg chg="mod">
          <ac:chgData name="marisa penetra" userId="241d1e31337f0b9a" providerId="Windows Live" clId="Web-{940BC714-EA4E-4A95-8348-0975A8808577}" dt="2026-10-07T17:32:22.430" v="226" actId="20577"/>
          <ac:spMkLst>
            <pc:docMk/>
            <pc:sldMk cId="3507259872" sldId="281"/>
            <ac:spMk id="2" creationId="{00000000-0000-0000-0000-000000000000}"/>
          </ac:spMkLst>
        </pc:spChg>
        <pc:spChg chg="del mod">
          <ac:chgData name="marisa penetra" userId="241d1e31337f0b9a" providerId="Windows Live" clId="Web-{940BC714-EA4E-4A95-8348-0975A8808577}" dt="2026-10-07T17:32:57.696" v="243"/>
          <ac:spMkLst>
            <pc:docMk/>
            <pc:sldMk cId="3507259872" sldId="281"/>
            <ac:spMk id="10" creationId="{00000000-0000-0000-0000-000000000000}"/>
          </ac:spMkLst>
        </pc:spChg>
        <pc:spChg chg="add del mod">
          <ac:chgData name="marisa penetra" userId="241d1e31337f0b9a" providerId="Windows Live" clId="Web-{940BC714-EA4E-4A95-8348-0975A8808577}" dt="2026-10-07T17:33:00.992" v="244"/>
          <ac:spMkLst>
            <pc:docMk/>
            <pc:sldMk cId="3507259872" sldId="281"/>
            <ac:spMk id="20" creationId="{CD2C2DDC-0868-681C-62ED-63A1A06AE3D8}"/>
          </ac:spMkLst>
        </pc:spChg>
        <pc:spChg chg="add mod">
          <ac:chgData name="marisa penetra" userId="241d1e31337f0b9a" providerId="Windows Live" clId="Web-{940BC714-EA4E-4A95-8348-0975A8808577}" dt="2026-10-07T17:36:07.476" v="292" actId="1076"/>
          <ac:spMkLst>
            <pc:docMk/>
            <pc:sldMk cId="3507259872" sldId="281"/>
            <ac:spMk id="29" creationId="{64102736-F050-0D2F-3636-EAA6D403FCB5}"/>
          </ac:spMkLst>
        </pc:spChg>
        <pc:graphicFrameChg chg="del">
          <ac:chgData name="marisa penetra" userId="241d1e31337f0b9a" providerId="Windows Live" clId="Web-{940BC714-EA4E-4A95-8348-0975A8808577}" dt="2026-10-07T17:32:55.992" v="242"/>
          <ac:graphicFrameMkLst>
            <pc:docMk/>
            <pc:sldMk cId="3507259872" sldId="281"/>
            <ac:graphicFrameMk id="9" creationId="{00000000-0000-0000-0000-000000000000}"/>
          </ac:graphicFrameMkLst>
        </pc:graphicFrameChg>
        <pc:graphicFrameChg chg="add del mod modGraphic">
          <ac:chgData name="marisa penetra" userId="241d1e31337f0b9a" providerId="Windows Live" clId="Web-{940BC714-EA4E-4A95-8348-0975A8808577}" dt="2026-10-07T17:33:30.383" v="251"/>
          <ac:graphicFrameMkLst>
            <pc:docMk/>
            <pc:sldMk cId="3507259872" sldId="281"/>
            <ac:graphicFrameMk id="22" creationId="{9FEE9552-FBA9-C73B-C70A-82353CA17C8A}"/>
          </ac:graphicFrameMkLst>
        </pc:graphicFrameChg>
        <pc:graphicFrameChg chg="add del mod modGraphic">
          <ac:chgData name="marisa penetra" userId="241d1e31337f0b9a" providerId="Windows Live" clId="Web-{940BC714-EA4E-4A95-8348-0975A8808577}" dt="2026-10-07T17:33:30.383" v="250"/>
          <ac:graphicFrameMkLst>
            <pc:docMk/>
            <pc:sldMk cId="3507259872" sldId="281"/>
            <ac:graphicFrameMk id="24" creationId="{721F0507-4D26-4A89-0118-FF94CD1882B4}"/>
          </ac:graphicFrameMkLst>
        </pc:graphicFrameChg>
        <pc:graphicFrameChg chg="add mod modGraphic">
          <ac:chgData name="marisa penetra" userId="241d1e31337f0b9a" providerId="Windows Live" clId="Web-{940BC714-EA4E-4A95-8348-0975A8808577}" dt="2026-10-07T17:34:07.320" v="266"/>
          <ac:graphicFrameMkLst>
            <pc:docMk/>
            <pc:sldMk cId="3507259872" sldId="281"/>
            <ac:graphicFrameMk id="26" creationId="{A7EEF04A-F826-D77E-7938-1243853F73BB}"/>
          </ac:graphicFrameMkLst>
        </pc:graphicFrameChg>
        <pc:graphicFrameChg chg="add mod modGraphic">
          <ac:chgData name="marisa penetra" userId="241d1e31337f0b9a" providerId="Windows Live" clId="Web-{940BC714-EA4E-4A95-8348-0975A8808577}" dt="2026-10-07T17:35:55.070" v="289"/>
          <ac:graphicFrameMkLst>
            <pc:docMk/>
            <pc:sldMk cId="3507259872" sldId="281"/>
            <ac:graphicFrameMk id="28" creationId="{FA446CDC-4398-7202-2F60-EA7C20238188}"/>
          </ac:graphicFrameMkLst>
        </pc:graphicFrameChg>
      </pc:sldChg>
      <pc:sldChg chg="del">
        <pc:chgData name="marisa penetra" userId="241d1e31337f0b9a" providerId="Windows Live" clId="Web-{940BC714-EA4E-4A95-8348-0975A8808577}" dt="2026-10-07T18:14:49.274" v="475"/>
        <pc:sldMkLst>
          <pc:docMk/>
          <pc:sldMk cId="4237772798" sldId="282"/>
        </pc:sldMkLst>
      </pc:sldChg>
      <pc:sldChg chg="addSp delSp modSp new">
        <pc:chgData name="marisa penetra" userId="241d1e31337f0b9a" providerId="Windows Live" clId="Web-{940BC714-EA4E-4A95-8348-0975A8808577}" dt="2026-10-07T17:42:57.958" v="338" actId="20577"/>
        <pc:sldMkLst>
          <pc:docMk/>
          <pc:sldMk cId="3021381067" sldId="283"/>
        </pc:sldMkLst>
        <pc:spChg chg="mod">
          <ac:chgData name="marisa penetra" userId="241d1e31337f0b9a" providerId="Windows Live" clId="Web-{940BC714-EA4E-4A95-8348-0975A8808577}" dt="2026-10-07T17:39:12.600" v="307" actId="20577"/>
          <ac:spMkLst>
            <pc:docMk/>
            <pc:sldMk cId="3021381067" sldId="283"/>
            <ac:spMk id="2" creationId="{C3303A18-5055-B5D0-5065-0C12714B294E}"/>
          </ac:spMkLst>
        </pc:spChg>
        <pc:spChg chg="del">
          <ac:chgData name="marisa penetra" userId="241d1e31337f0b9a" providerId="Windows Live" clId="Web-{940BC714-EA4E-4A95-8348-0975A8808577}" dt="2026-10-07T17:39:54.740" v="308"/>
          <ac:spMkLst>
            <pc:docMk/>
            <pc:sldMk cId="3021381067" sldId="283"/>
            <ac:spMk id="3" creationId="{A15ACF88-9BE2-63EE-1312-D300E8CD1072}"/>
          </ac:spMkLst>
        </pc:spChg>
        <pc:spChg chg="del">
          <ac:chgData name="marisa penetra" userId="241d1e31337f0b9a" providerId="Windows Live" clId="Web-{940BC714-EA4E-4A95-8348-0975A8808577}" dt="2026-10-07T17:40:31.021" v="309"/>
          <ac:spMkLst>
            <pc:docMk/>
            <pc:sldMk cId="3021381067" sldId="283"/>
            <ac:spMk id="4" creationId="{F98A5378-FD86-EA7B-5754-003A110C798B}"/>
          </ac:spMkLst>
        </pc:spChg>
        <pc:spChg chg="add mod">
          <ac:chgData name="marisa penetra" userId="241d1e31337f0b9a" providerId="Windows Live" clId="Web-{940BC714-EA4E-4A95-8348-0975A8808577}" dt="2026-10-07T17:42:57.958" v="338" actId="20577"/>
          <ac:spMkLst>
            <pc:docMk/>
            <pc:sldMk cId="3021381067" sldId="283"/>
            <ac:spMk id="5" creationId="{51423219-FF17-465E-A035-3926C25DDBE3}"/>
          </ac:spMkLst>
        </pc:spChg>
      </pc:sldChg>
      <pc:sldChg chg="addSp delSp modSp add replId">
        <pc:chgData name="marisa penetra" userId="241d1e31337f0b9a" providerId="Windows Live" clId="Web-{940BC714-EA4E-4A95-8348-0975A8808577}" dt="2026-10-07T17:46:51.521" v="357" actId="20577"/>
        <pc:sldMkLst>
          <pc:docMk/>
          <pc:sldMk cId="3701434726" sldId="284"/>
        </pc:sldMkLst>
        <pc:spChg chg="mod">
          <ac:chgData name="marisa penetra" userId="241d1e31337f0b9a" providerId="Windows Live" clId="Web-{940BC714-EA4E-4A95-8348-0975A8808577}" dt="2026-10-07T17:44:52.068" v="349" actId="1076"/>
          <ac:spMkLst>
            <pc:docMk/>
            <pc:sldMk cId="3701434726" sldId="284"/>
            <ac:spMk id="2" creationId="{FC7A44BD-BEB0-B0DF-E22B-849977971D60}"/>
          </ac:spMkLst>
        </pc:spChg>
        <pc:spChg chg="add mod">
          <ac:chgData name="marisa penetra" userId="241d1e31337f0b9a" providerId="Windows Live" clId="Web-{940BC714-EA4E-4A95-8348-0975A8808577}" dt="2026-10-07T17:46:51.521" v="357" actId="20577"/>
          <ac:spMkLst>
            <pc:docMk/>
            <pc:sldMk cId="3701434726" sldId="284"/>
            <ac:spMk id="3" creationId="{EF5191E2-5263-B6E6-F594-B6F99F0F1BA9}"/>
          </ac:spMkLst>
        </pc:spChg>
        <pc:spChg chg="del mod">
          <ac:chgData name="marisa penetra" userId="241d1e31337f0b9a" providerId="Windows Live" clId="Web-{940BC714-EA4E-4A95-8348-0975A8808577}" dt="2026-10-07T17:43:59.771" v="343"/>
          <ac:spMkLst>
            <pc:docMk/>
            <pc:sldMk cId="3701434726" sldId="284"/>
            <ac:spMk id="5" creationId="{8BA29151-72D9-3E53-D817-3F2C313F583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pt-PT" dirty="0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A088084-E1E0-4ECD-B3C6-B55680CACA4D}" type="datetime1">
              <a:rPr lang="pt-PT" smtClean="0"/>
              <a:t>07/10/2026</a:t>
            </a:fld>
            <a:endParaRPr lang="pt-PT" dirty="0"/>
          </a:p>
        </p:txBody>
      </p:sp>
      <p:sp>
        <p:nvSpPr>
          <p:cNvPr id="4" name="Marcador de Posição do Rodapé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pt-PT" dirty="0"/>
          </a:p>
        </p:txBody>
      </p:sp>
      <p:sp>
        <p:nvSpPr>
          <p:cNvPr id="5" name="Marcador de Posição do Número do Diapositivo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1114579-D02A-4B51-B5DF-8EC449F77AC7}" type="slidenum">
              <a:rPr lang="pt-PT" smtClean="0"/>
              <a:t>‹nº›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2768126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pt-PT" noProof="0" dirty="0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6C59BB-690E-4206-BE23-D4D54B70C795}" type="datetime1">
              <a:rPr lang="pt-PT" smtClean="0"/>
              <a:pPr/>
              <a:t>07/10/2026</a:t>
            </a:fld>
            <a:endParaRPr lang="pt-PT" dirty="0"/>
          </a:p>
        </p:txBody>
      </p:sp>
      <p:sp>
        <p:nvSpPr>
          <p:cNvPr id="4" name="Marcador de Posição da Imagem do Diapositivo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pt-PT" noProof="0" dirty="0"/>
          </a:p>
        </p:txBody>
      </p:sp>
      <p:sp>
        <p:nvSpPr>
          <p:cNvPr id="5" name="Marcador de Posição de Nota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pt-PT" noProof="0" dirty="0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074690-7256-4BB9-AC0F-97AEAE8CDEC2}" type="slidenum">
              <a:rPr lang="pt-PT" noProof="0" smtClean="0"/>
              <a:t>‹nº›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4274261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1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3331739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2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4461521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3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15378926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4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10367144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7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2065065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8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39068097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9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2579963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o de Título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376792" y="1905003"/>
            <a:ext cx="9435241" cy="1625599"/>
          </a:xfrm>
        </p:spPr>
        <p:txBody>
          <a:bodyPr rtlCol="0">
            <a:normAutofit/>
          </a:bodyPr>
          <a:lstStyle>
            <a:lvl1pPr algn="ctr">
              <a:lnSpc>
                <a:spcPct val="90000"/>
              </a:lnSpc>
              <a:defRPr sz="4800">
                <a:solidFill>
                  <a:schemeClr val="tx2"/>
                </a:solidFill>
              </a:defRPr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382103" y="3657123"/>
            <a:ext cx="9429931" cy="991077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pt-PT" noProof="0" dirty="0"/>
              <a:t>Clique para editar o estilo do subtítulo do Modelo Global</a:t>
            </a:r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B4635308-2D32-4E09-B36F-E1BAB900B5E5}" type="datetime1">
              <a:rPr lang="pt-PT" noProof="0" smtClean="0"/>
              <a:t>07/10/2026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DF28FB93-0A08-4E7D-8E63-9EFA29F1E093}" type="slidenum">
              <a:rPr lang="pt-PT" noProof="0" smtClean="0"/>
              <a:pPr rtl="0"/>
              <a:t>‹nº›</a:t>
            </a:fld>
            <a:endParaRPr lang="pt-PT" noProof="0" dirty="0"/>
          </a:p>
        </p:txBody>
      </p:sp>
      <p:grpSp>
        <p:nvGrpSpPr>
          <p:cNvPr id="7" name="Grupo 6"/>
          <p:cNvGrpSpPr/>
          <p:nvPr/>
        </p:nvGrpSpPr>
        <p:grpSpPr>
          <a:xfrm>
            <a:off x="1218882" y="1600200"/>
            <a:ext cx="9739746" cy="73152"/>
            <a:chOff x="914400" y="1200150"/>
            <a:chExt cx="7306712" cy="54864"/>
          </a:xfrm>
        </p:grpSpPr>
        <p:sp>
          <p:nvSpPr>
            <p:cNvPr id="8" name="Oval 7"/>
            <p:cNvSpPr/>
            <p:nvPr/>
          </p:nvSpPr>
          <p:spPr>
            <a:xfrm>
              <a:off x="8166248" y="12001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pt-PT" noProof="0" dirty="0"/>
            </a:p>
          </p:txBody>
        </p:sp>
        <p:sp>
          <p:nvSpPr>
            <p:cNvPr id="9" name="Oval 8"/>
            <p:cNvSpPr/>
            <p:nvPr/>
          </p:nvSpPr>
          <p:spPr>
            <a:xfrm>
              <a:off x="914400" y="12001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pt-PT" noProof="0" dirty="0"/>
            </a:p>
          </p:txBody>
        </p:sp>
        <p:grpSp>
          <p:nvGrpSpPr>
            <p:cNvPr id="10" name="Grupo 9"/>
            <p:cNvGrpSpPr/>
            <p:nvPr/>
          </p:nvGrpSpPr>
          <p:grpSpPr>
            <a:xfrm>
              <a:off x="1036847" y="1207626"/>
              <a:ext cx="7074290" cy="38998"/>
              <a:chOff x="2141408" y="1752956"/>
              <a:chExt cx="7315200" cy="38998"/>
            </a:xfrm>
            <a:solidFill>
              <a:schemeClr val="tx2"/>
            </a:solidFill>
          </p:grpSpPr>
          <p:cxnSp>
            <p:nvCxnSpPr>
              <p:cNvPr id="11" name="Conexão Reta 10"/>
              <p:cNvCxnSpPr/>
              <p:nvPr/>
            </p:nvCxnSpPr>
            <p:spPr>
              <a:xfrm>
                <a:off x="2141408" y="1752956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Conexão Reta 11"/>
              <p:cNvCxnSpPr/>
              <p:nvPr/>
            </p:nvCxnSpPr>
            <p:spPr>
              <a:xfrm>
                <a:off x="2141408" y="1791954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3" name="Grupo 12"/>
          <p:cNvGrpSpPr/>
          <p:nvPr/>
        </p:nvGrpSpPr>
        <p:grpSpPr>
          <a:xfrm>
            <a:off x="1218882" y="4851400"/>
            <a:ext cx="9739746" cy="73152"/>
            <a:chOff x="914400" y="3638550"/>
            <a:chExt cx="7306712" cy="54864"/>
          </a:xfrm>
        </p:grpSpPr>
        <p:sp>
          <p:nvSpPr>
            <p:cNvPr id="14" name="Oval 13"/>
            <p:cNvSpPr/>
            <p:nvPr/>
          </p:nvSpPr>
          <p:spPr>
            <a:xfrm>
              <a:off x="8166248" y="36385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pt-PT" noProof="0" dirty="0"/>
            </a:p>
          </p:txBody>
        </p:sp>
        <p:sp>
          <p:nvSpPr>
            <p:cNvPr id="15" name="Oval 14"/>
            <p:cNvSpPr/>
            <p:nvPr/>
          </p:nvSpPr>
          <p:spPr>
            <a:xfrm>
              <a:off x="914400" y="36385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pt-PT" noProof="0" dirty="0"/>
            </a:p>
          </p:txBody>
        </p:sp>
        <p:grpSp>
          <p:nvGrpSpPr>
            <p:cNvPr id="16" name="Grupo 15"/>
            <p:cNvGrpSpPr/>
            <p:nvPr/>
          </p:nvGrpSpPr>
          <p:grpSpPr>
            <a:xfrm>
              <a:off x="1036847" y="3646026"/>
              <a:ext cx="7074290" cy="38998"/>
              <a:chOff x="2141408" y="1752956"/>
              <a:chExt cx="7315200" cy="38998"/>
            </a:xfrm>
            <a:solidFill>
              <a:schemeClr val="tx2"/>
            </a:solidFill>
          </p:grpSpPr>
          <p:cxnSp>
            <p:nvCxnSpPr>
              <p:cNvPr id="17" name="Conexão Reta 16"/>
              <p:cNvCxnSpPr/>
              <p:nvPr/>
            </p:nvCxnSpPr>
            <p:spPr>
              <a:xfrm>
                <a:off x="2141408" y="1752956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exão Reta 17"/>
              <p:cNvCxnSpPr/>
              <p:nvPr/>
            </p:nvCxnSpPr>
            <p:spPr>
              <a:xfrm>
                <a:off x="2141408" y="1791954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7437643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BB962DF-4D00-4178-A430-249F76132C28}" type="datetime1">
              <a:rPr lang="pt-PT" noProof="0" smtClean="0"/>
              <a:t>07/10/2026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‹nº›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3499062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422030" y="990599"/>
            <a:ext cx="9344765" cy="2235203"/>
          </a:xfrm>
        </p:spPr>
        <p:txBody>
          <a:bodyPr rtlCol="0" anchor="b">
            <a:normAutofit/>
          </a:bodyPr>
          <a:lstStyle>
            <a:lvl1pPr algn="ctr">
              <a:lnSpc>
                <a:spcPct val="90000"/>
              </a:lnSpc>
              <a:defRPr sz="4800" b="0" cap="none" baseline="0"/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1422030" y="3733800"/>
            <a:ext cx="9344765" cy="1219200"/>
          </a:xfrm>
        </p:spPr>
        <p:txBody>
          <a:bodyPr rtlCol="0"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</p:txBody>
      </p:sp>
      <p:sp>
        <p:nvSpPr>
          <p:cNvPr id="5" name="Marcador de Posição de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EA07FB5-E635-4759-832F-7B3705AEE3B1}" type="datetime1">
              <a:rPr lang="pt-PT" noProof="0" smtClean="0"/>
              <a:t>07/10/2026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‹nº›</a:t>
            </a:fld>
            <a:endParaRPr lang="pt-PT" noProof="0" dirty="0"/>
          </a:p>
        </p:txBody>
      </p:sp>
      <p:grpSp>
        <p:nvGrpSpPr>
          <p:cNvPr id="13" name="Grupo 12"/>
          <p:cNvGrpSpPr/>
          <p:nvPr/>
        </p:nvGrpSpPr>
        <p:grpSpPr>
          <a:xfrm>
            <a:off x="3168425" y="3475736"/>
            <a:ext cx="5806307" cy="54864"/>
            <a:chOff x="2455973" y="2588441"/>
            <a:chExt cx="4230928" cy="41148"/>
          </a:xfrm>
        </p:grpSpPr>
        <p:sp>
          <p:nvSpPr>
            <p:cNvPr id="14" name="Oval 13"/>
            <p:cNvSpPr/>
            <p:nvPr/>
          </p:nvSpPr>
          <p:spPr>
            <a:xfrm>
              <a:off x="6642306" y="2588441"/>
              <a:ext cx="44595" cy="41148"/>
            </a:xfrm>
            <a:prstGeom prst="ellipse">
              <a:avLst/>
            </a:prstGeom>
            <a:solidFill>
              <a:schemeClr val="tx1"/>
            </a:solidFill>
            <a:ln w="26425" cap="flat" cmpd="sng" algn="ctr">
              <a:solidFill>
                <a:schemeClr val="tx1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PT" sz="1800" b="0" i="0" u="none" strike="noStrike" kern="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455973" y="2588441"/>
              <a:ext cx="44595" cy="41148"/>
            </a:xfrm>
            <a:prstGeom prst="ellipse">
              <a:avLst/>
            </a:prstGeom>
            <a:solidFill>
              <a:schemeClr val="tx1"/>
            </a:solidFill>
            <a:ln w="26425" cap="flat" cmpd="sng" algn="ctr">
              <a:solidFill>
                <a:schemeClr val="tx1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PT" sz="1800" b="0" i="0" u="none" strike="noStrike" kern="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/>
                <a:ea typeface="+mn-ea"/>
                <a:cs typeface="+mn-cs"/>
              </a:endParaRPr>
            </a:p>
          </p:txBody>
        </p:sp>
        <p:grpSp>
          <p:nvGrpSpPr>
            <p:cNvPr id="16" name="Grupo 15"/>
            <p:cNvGrpSpPr/>
            <p:nvPr/>
          </p:nvGrpSpPr>
          <p:grpSpPr>
            <a:xfrm>
              <a:off x="2563229" y="2594391"/>
              <a:ext cx="4023360" cy="29249"/>
              <a:chOff x="2550323" y="3458731"/>
              <a:chExt cx="4023360" cy="38998"/>
            </a:xfrm>
          </p:grpSpPr>
          <p:cxnSp>
            <p:nvCxnSpPr>
              <p:cNvPr id="17" name="Conexão Reta 16"/>
              <p:cNvCxnSpPr/>
              <p:nvPr/>
            </p:nvCxnSpPr>
            <p:spPr>
              <a:xfrm>
                <a:off x="2550323" y="3458731"/>
                <a:ext cx="402336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</a:ln>
              <a:effectLst/>
            </p:spPr>
          </p:cxnSp>
          <p:cxnSp>
            <p:nvCxnSpPr>
              <p:cNvPr id="18" name="Conexão Reta 17"/>
              <p:cNvCxnSpPr/>
              <p:nvPr/>
            </p:nvCxnSpPr>
            <p:spPr>
              <a:xfrm>
                <a:off x="2550323" y="3497729"/>
                <a:ext cx="402336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</a:ln>
              <a:effectLst/>
            </p:spPr>
          </p:cxnSp>
        </p:grpSp>
      </p:grpSp>
    </p:spTree>
    <p:extLst>
      <p:ext uri="{BB962C8B-B14F-4D97-AF65-F5344CB8AC3E}">
        <p14:creationId xmlns:p14="http://schemas.microsoft.com/office/powerpoint/2010/main" val="552628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sz="half" idx="1"/>
          </p:nvPr>
        </p:nvSpPr>
        <p:spPr>
          <a:xfrm>
            <a:off x="1218883" y="1803400"/>
            <a:ext cx="4773956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6195986" y="1803400"/>
            <a:ext cx="4773956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6" name="Marcador de Posição de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39DF3B9-1B97-4A7B-BDDE-F2E967D4E9F6}" type="datetime1">
              <a:rPr lang="pt-PT" noProof="0" smtClean="0"/>
              <a:t>07/10/2026</a:t>
            </a:fld>
            <a:endParaRPr lang="pt-PT" noProof="0" dirty="0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‹nº›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386077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1222945" y="1803400"/>
            <a:ext cx="4769806" cy="711200"/>
          </a:xfrm>
        </p:spPr>
        <p:txBody>
          <a:bodyPr rtlCol="0"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 dirty="0"/>
              <a:t>Editar os estilos de texto do Modelo Global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1218883" y="2514600"/>
            <a:ext cx="4773956" cy="3556000"/>
          </a:xfrm>
        </p:spPr>
        <p:txBody>
          <a:bodyPr rtlCol="0">
            <a:normAutofit/>
          </a:bodyPr>
          <a:lstStyle>
            <a:lvl1pPr rtl="0"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 dirty="0"/>
              <a:t>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o Texto 4"/>
          <p:cNvSpPr>
            <a:spLocks noGrp="1"/>
          </p:cNvSpPr>
          <p:nvPr>
            <p:ph type="body" sz="quarter" idx="3"/>
          </p:nvPr>
        </p:nvSpPr>
        <p:spPr>
          <a:xfrm>
            <a:off x="6200049" y="1803400"/>
            <a:ext cx="4769806" cy="711200"/>
          </a:xfrm>
        </p:spPr>
        <p:txBody>
          <a:bodyPr rtlCol="0"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 dirty="0"/>
              <a:t>Editar os estilos de texto do Modelo Global</a:t>
            </a:r>
          </a:p>
        </p:txBody>
      </p:sp>
      <p:sp>
        <p:nvSpPr>
          <p:cNvPr id="6" name="Marcador de Posição de Conteúdo 5"/>
          <p:cNvSpPr>
            <a:spLocks noGrp="1"/>
          </p:cNvSpPr>
          <p:nvPr>
            <p:ph sz="quarter" idx="4"/>
          </p:nvPr>
        </p:nvSpPr>
        <p:spPr>
          <a:xfrm>
            <a:off x="6195986" y="2514600"/>
            <a:ext cx="4773956" cy="3556000"/>
          </a:xfrm>
        </p:spPr>
        <p:txBody>
          <a:bodyPr rtlCol="0"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 dirty="0"/>
              <a:t>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8" name="Marcador de Posição de Rodapé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7" name="Marcador de Posição da Data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78EA49-10F9-4BDD-A5C8-CD2FFE1D0C0E}" type="datetime1">
              <a:rPr lang="pt-PT" noProof="0" smtClean="0"/>
              <a:t>07/10/2026</a:t>
            </a:fld>
            <a:endParaRPr lang="pt-PT" noProof="0" dirty="0"/>
          </a:p>
        </p:txBody>
      </p:sp>
      <p:sp>
        <p:nvSpPr>
          <p:cNvPr id="9" name="Marcador de Posição do Número do Diapositivo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‹nº›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3742583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4" name="Marcador de Posição de Rodapé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049A671-5FA7-4E55-BB00-7C8DB8C2C9BB}" type="datetime1">
              <a:rPr lang="pt-PT" noProof="0" smtClean="0"/>
              <a:t>07/10/2026</a:t>
            </a:fld>
            <a:endParaRPr lang="pt-PT" noProof="0" dirty="0"/>
          </a:p>
        </p:txBody>
      </p:sp>
      <p:sp>
        <p:nvSpPr>
          <p:cNvPr id="5" name="Marcador de Posição do Número do Diapositivo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‹nº›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156593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Rodapé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2" name="Marcador de Posição da Data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B23092E-0BC9-471A-81A7-48268BC67B5A}" type="datetime1">
              <a:rPr lang="pt-PT" noProof="0" smtClean="0"/>
              <a:t>07/10/2026</a:t>
            </a:fld>
            <a:endParaRPr lang="pt-PT" noProof="0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‹nº›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12128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>
            <a:lvl1pPr algn="l">
              <a:defRPr sz="3200" b="0"/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1218883" y="1803400"/>
            <a:ext cx="6602281" cy="4267201"/>
          </a:xfrm>
        </p:spPr>
        <p:txBody>
          <a:bodyPr rtlCol="0">
            <a:normAutofit/>
          </a:bodyPr>
          <a:lstStyle>
            <a:lvl1pPr rtl="0"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pt-PT" dirty="0"/>
              <a:t>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8125883" y="1803400"/>
            <a:ext cx="2844060" cy="4267201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 dirty="0"/>
              <a:t>Editar os estilos de texto do Modelo Global</a:t>
            </a:r>
          </a:p>
        </p:txBody>
      </p:sp>
      <p:sp>
        <p:nvSpPr>
          <p:cNvPr id="6" name="Marcador de Posição de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7A0014C-1E14-4398-9D69-D3F85330378C}" type="datetime1">
              <a:rPr lang="pt-PT" noProof="0" smtClean="0"/>
              <a:t>07/10/2026</a:t>
            </a:fld>
            <a:endParaRPr lang="pt-PT" noProof="0" dirty="0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‹nº›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185864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>
            <a:lvl1pPr algn="l">
              <a:defRPr sz="3200" b="0"/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8" name="Retângulo 7"/>
          <p:cNvSpPr/>
          <p:nvPr/>
        </p:nvSpPr>
        <p:spPr>
          <a:xfrm>
            <a:off x="1218883" y="1803400"/>
            <a:ext cx="6602280" cy="42672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pt-PT" noProof="0" dirty="0"/>
          </a:p>
        </p:txBody>
      </p:sp>
      <p:sp>
        <p:nvSpPr>
          <p:cNvPr id="3" name="Marcador de Posição da Imagem 2" descr="Um marcador de posição vazio para adicionar uma imagem. Clique no marcador de posição e selecione a imagem que pretende adicionar."/>
          <p:cNvSpPr>
            <a:spLocks noGrp="1"/>
          </p:cNvSpPr>
          <p:nvPr>
            <p:ph type="pic" idx="1"/>
          </p:nvPr>
        </p:nvSpPr>
        <p:spPr>
          <a:xfrm>
            <a:off x="1338739" y="1925320"/>
            <a:ext cx="6362567" cy="4023360"/>
          </a:xfrm>
          <a:solidFill>
            <a:schemeClr val="bg2"/>
          </a:solidFill>
        </p:spPr>
        <p:txBody>
          <a:bodyPr tIns="9144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pt-PT" noProof="0" dirty="0"/>
              <a:t>Clique no ícone para adicionar uma imagem</a:t>
            </a:r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8125883" y="1803401"/>
            <a:ext cx="2844060" cy="41656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</p:txBody>
      </p:sp>
      <p:sp>
        <p:nvSpPr>
          <p:cNvPr id="6" name="Marcador de Posição de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695FB04-9C4D-49AC-9403-8C21CB5DB48E}" type="datetime1">
              <a:rPr lang="pt-PT" noProof="0" smtClean="0"/>
              <a:t>07/10/2026</a:t>
            </a:fld>
            <a:endParaRPr lang="pt-PT" noProof="0" dirty="0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‹nº›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240505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3589E43-075F-4ECB-BF47-CDEE067030FC}" type="datetime1">
              <a:rPr lang="pt-PT" noProof="0" smtClean="0"/>
              <a:t>07/10/2026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‹nº›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322322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9834563" y="434975"/>
            <a:ext cx="1168400" cy="5661025"/>
          </a:xfrm>
        </p:spPr>
        <p:txBody>
          <a:bodyPr vert="eaVert"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>
          <a:xfrm>
            <a:off x="1217613" y="434975"/>
            <a:ext cx="8413750" cy="5661025"/>
          </a:xfrm>
        </p:spPr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e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AE7CCAA-303B-4830-A8C1-A2FADCC2DA74}" type="datetime1">
              <a:rPr lang="pt-PT" noProof="0" smtClean="0"/>
              <a:t>07/10/2026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‹nº›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208570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PT" sz="2400" noProof="0" dirty="0"/>
          </a:p>
        </p:txBody>
      </p:sp>
      <p:sp>
        <p:nvSpPr>
          <p:cNvPr id="8" name="Retângulo Arredondado 7"/>
          <p:cNvSpPr/>
          <p:nvPr/>
        </p:nvSpPr>
        <p:spPr>
          <a:xfrm>
            <a:off x="304721" y="301752"/>
            <a:ext cx="11579384" cy="6254496"/>
          </a:xfrm>
          <a:prstGeom prst="roundRect">
            <a:avLst>
              <a:gd name="adj" fmla="val 2341"/>
            </a:avLst>
          </a:prstGeom>
          <a:solidFill>
            <a:srgbClr val="FFFFFF"/>
          </a:solidFill>
          <a:ln>
            <a:noFill/>
          </a:ln>
          <a:effectLst>
            <a:innerShdw blurRad="508000">
              <a:srgbClr val="FFD14B">
                <a:alpha val="69804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pt-PT" noProof="0" dirty="0"/>
          </a:p>
        </p:txBody>
      </p:sp>
      <p:sp>
        <p:nvSpPr>
          <p:cNvPr id="2" name="Marcador de Posição de Título 1"/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1168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1218883" y="1803400"/>
            <a:ext cx="975106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3"/>
          </p:nvPr>
        </p:nvSpPr>
        <p:spPr>
          <a:xfrm>
            <a:off x="1218882" y="6172200"/>
            <a:ext cx="741487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2"/>
          </p:nvPr>
        </p:nvSpPr>
        <p:spPr>
          <a:xfrm>
            <a:off x="8836898" y="6172200"/>
            <a:ext cx="1218883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8518A6BC-D832-4FAE-BAF8-64153C4C1C50}" type="datetime1">
              <a:rPr lang="pt-PT" noProof="0" smtClean="0"/>
              <a:t>07/10/2026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4"/>
          </p:nvPr>
        </p:nvSpPr>
        <p:spPr>
          <a:xfrm>
            <a:off x="10258928" y="6172200"/>
            <a:ext cx="711015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DF28FB93-0A08-4E7D-8E63-9EFA29F1E093}" type="slidenum">
              <a:rPr lang="pt-PT" noProof="0" smtClean="0"/>
              <a:pPr rtl="0"/>
              <a:t>‹nº›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507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6888" indent="-246888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0392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52144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53896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55648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057400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9152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660904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s.nhs.uk/candidate/jobadvert/F0069-26-0133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491095" y="1416630"/>
            <a:ext cx="9435241" cy="1511297"/>
          </a:xfrm>
        </p:spPr>
        <p:txBody>
          <a:bodyPr rtlCol="0">
            <a:normAutofit/>
          </a:bodyPr>
          <a:lstStyle/>
          <a:p>
            <a:pPr rtl="0"/>
            <a:r>
              <a:rPr lang="pt-PT" sz="4000" b="1">
                <a:latin typeface="Arial"/>
                <a:ea typeface="Arial"/>
                <a:cs typeface="Arial"/>
              </a:rPr>
              <a:t>Professional Development within Health and Social Care</a:t>
            </a:r>
            <a:r>
              <a:rPr lang="pt-PT" sz="4000" b="1" dirty="0">
                <a:latin typeface="Arial"/>
                <a:cs typeface="Arial"/>
              </a:rPr>
              <a:t> </a:t>
            </a:r>
            <a:r>
              <a:rPr lang="pt-PT" sz="4000" b="1" cap="all">
                <a:latin typeface="Arial"/>
                <a:cs typeface="Arial"/>
              </a:rPr>
              <a:t>LCHS4009</a:t>
            </a:r>
            <a:endParaRPr lang="pt-PT" sz="4000" b="1" dirty="0">
              <a:latin typeface="Arial"/>
              <a:cs typeface="Arial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496406" y="3573996"/>
            <a:ext cx="9429931" cy="120928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pt-PT" sz="2800" dirty="0"/>
              <a:t> </a:t>
            </a:r>
            <a:r>
              <a:rPr lang="pt-PT" sz="2800" b="1">
                <a:latin typeface="Arial"/>
                <a:cs typeface="Arial"/>
              </a:rPr>
              <a:t>Student Name: </a:t>
            </a:r>
            <a:r>
              <a:rPr lang="pt-PT" sz="2800">
                <a:latin typeface="Arial"/>
                <a:cs typeface="Arial"/>
              </a:rPr>
              <a:t>Marisa Penetra</a:t>
            </a:r>
          </a:p>
          <a:p>
            <a:r>
              <a:rPr lang="pt-PT" sz="2800" b="1">
                <a:latin typeface="Arial"/>
                <a:cs typeface="Arial"/>
              </a:rPr>
              <a:t>Student Number: </a:t>
            </a:r>
            <a:r>
              <a:rPr lang="pt-PT" sz="2800">
                <a:latin typeface="Arial"/>
                <a:cs typeface="Arial"/>
              </a:rPr>
              <a:t>2529448</a:t>
            </a:r>
          </a:p>
          <a:p>
            <a:r>
              <a:rPr lang="pt-PT" sz="2800" b="1">
                <a:latin typeface="Arial"/>
                <a:cs typeface="Arial"/>
              </a:rPr>
              <a:t>lecturer’s name: </a:t>
            </a:r>
            <a:r>
              <a:rPr lang="pt-PT" sz="2800">
                <a:latin typeface="Aptos"/>
                <a:cs typeface="Arial"/>
              </a:rPr>
              <a:t>Bernice Ejiogu</a:t>
            </a:r>
            <a:br>
              <a:rPr lang="pt-PT" sz="2800" dirty="0">
                <a:latin typeface="Aptos"/>
                <a:cs typeface="Arial"/>
              </a:rPr>
            </a:br>
            <a:r>
              <a:rPr lang="pt-PT" sz="1400" dirty="0">
                <a:latin typeface="Aptos"/>
                <a:cs typeface="Arial"/>
              </a:rPr>
              <a:t> </a:t>
            </a:r>
            <a:br>
              <a:rPr lang="pt-PT" sz="1400" dirty="0">
                <a:latin typeface="Aptos"/>
                <a:cs typeface="Arial"/>
              </a:rPr>
            </a:br>
            <a:endParaRPr lang="pt-PT" sz="1400" dirty="0">
              <a:latin typeface="Aptos"/>
            </a:endParaRPr>
          </a:p>
          <a:p>
            <a:endParaRPr lang="pt-PT" sz="3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0754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ítulo 12"/>
          <p:cNvSpPr>
            <a:spLocks noGrp="1"/>
          </p:cNvSpPr>
          <p:nvPr>
            <p:ph type="title"/>
          </p:nvPr>
        </p:nvSpPr>
        <p:spPr>
          <a:xfrm>
            <a:off x="1218883" y="681182"/>
            <a:ext cx="9751060" cy="1168400"/>
          </a:xfrm>
        </p:spPr>
        <p:txBody>
          <a:bodyPr rtlCol="0">
            <a:normAutofit fontScale="90000"/>
          </a:bodyPr>
          <a:lstStyle/>
          <a:p>
            <a:pPr algn="ctr"/>
            <a:r>
              <a:rPr lang="pt-PT" sz="4000" b="1">
                <a:latin typeface="Arial"/>
                <a:ea typeface="+mj-lt"/>
                <a:cs typeface="Arial"/>
              </a:rPr>
              <a:t>COMPONENT 1</a:t>
            </a:r>
            <a:br>
              <a:rPr lang="pt-PT" sz="4000" b="1" dirty="0">
                <a:latin typeface="Arial"/>
                <a:ea typeface="+mj-lt"/>
                <a:cs typeface="Arial"/>
              </a:rPr>
            </a:br>
            <a:r>
              <a:rPr lang="pt-PT" sz="4000" b="1">
                <a:latin typeface="Arial"/>
                <a:ea typeface="+mj-lt"/>
                <a:cs typeface="Arial"/>
              </a:rPr>
              <a:t>SELF-AWARENESS PRESENTATION</a:t>
            </a:r>
            <a:endParaRPr lang="pt-PT" sz="4000" b="1">
              <a:latin typeface="Arial"/>
              <a:cs typeface="Arial"/>
            </a:endParaRPr>
          </a:p>
        </p:txBody>
      </p:sp>
      <p:sp>
        <p:nvSpPr>
          <p:cNvPr id="14" name="Marcador de Posição de Conteúdo 13"/>
          <p:cNvSpPr>
            <a:spLocks noGrp="1"/>
          </p:cNvSpPr>
          <p:nvPr>
            <p:ph idx="1"/>
          </p:nvPr>
        </p:nvSpPr>
        <p:spPr>
          <a:xfrm>
            <a:off x="1218883" y="2655454"/>
            <a:ext cx="9751060" cy="34151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 rtl="0">
              <a:buNone/>
            </a:pPr>
            <a:r>
              <a:rPr lang="pt-PT" sz="3200" b="1">
                <a:latin typeface="Arial"/>
                <a:cs typeface="Arial"/>
              </a:rPr>
              <a:t>My Future Career: Social Worker</a:t>
            </a:r>
          </a:p>
          <a:p>
            <a:pPr marL="0" indent="0" algn="ctr">
              <a:buNone/>
            </a:pPr>
            <a:endParaRPr lang="pt-PT" sz="3200" b="1" dirty="0">
              <a:latin typeface="Arial"/>
              <a:ea typeface="+mn-lt"/>
              <a:cs typeface="Arial"/>
            </a:endParaRPr>
          </a:p>
          <a:p>
            <a:pPr marL="0" indent="0" algn="ctr">
              <a:buNone/>
            </a:pPr>
            <a:r>
              <a:rPr lang="pt-PT" sz="3200" b="1">
                <a:latin typeface="Arial"/>
                <a:ea typeface="+mn-lt"/>
                <a:cs typeface="Arial"/>
              </a:rPr>
              <a:t>Career focus:</a:t>
            </a:r>
            <a:br>
              <a:rPr lang="pt-PT" sz="3200" b="1" dirty="0">
                <a:latin typeface="Arial"/>
                <a:ea typeface="+mn-lt"/>
                <a:cs typeface="Arial"/>
              </a:rPr>
            </a:br>
            <a:r>
              <a:rPr lang="pt-PT" sz="3200" b="1" dirty="0">
                <a:latin typeface="Arial"/>
                <a:ea typeface="+mn-lt"/>
                <a:cs typeface="Arial"/>
              </a:rPr>
              <a:t> </a:t>
            </a:r>
            <a:r>
              <a:rPr lang="pt-PT" sz="3200">
                <a:latin typeface="Arial"/>
                <a:ea typeface="+mn-lt"/>
                <a:cs typeface="Arial"/>
              </a:rPr>
              <a:t>Supporting individuals and families through advocacy, safeguarding and person-centred practice</a:t>
            </a:r>
            <a:endParaRPr lang="pt-PT" sz="3200">
              <a:latin typeface="Arial"/>
              <a:cs typeface="Arial"/>
            </a:endParaRPr>
          </a:p>
          <a:p>
            <a:pPr marL="0" indent="0" algn="ctr">
              <a:buNone/>
            </a:pPr>
            <a:endParaRPr lang="pt-PT" sz="3200" dirty="0">
              <a:latin typeface="Arial"/>
              <a:cs typeface="Arial"/>
            </a:endParaRPr>
          </a:p>
          <a:p>
            <a:pPr marL="0" indent="0" algn="ctr">
              <a:buNone/>
            </a:pPr>
            <a:endParaRPr lang="pt-PT" sz="32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16464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/>
            <a:r>
              <a:rPr lang="pt-PT" sz="4000" b="1">
                <a:latin typeface="Arial"/>
                <a:ea typeface="+mj-lt"/>
                <a:cs typeface="Arial"/>
              </a:rPr>
              <a:t>CHOSEN CAREER &amp; CURRENT JOB ADVERT</a:t>
            </a:r>
            <a:endParaRPr lang="pt-PT" sz="4000" b="1">
              <a:latin typeface="Arial"/>
              <a:cs typeface="Arial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3B637818-E036-119E-A8C4-5A9CEEE61780}"/>
              </a:ext>
            </a:extLst>
          </p:cNvPr>
          <p:cNvSpPr txBox="1"/>
          <p:nvPr/>
        </p:nvSpPr>
        <p:spPr>
          <a:xfrm>
            <a:off x="963741" y="1859231"/>
            <a:ext cx="1077385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Position:</a:t>
            </a:r>
            <a:r>
              <a:rPr lang="en-US" dirty="0">
                <a:latin typeface="Arial"/>
                <a:cs typeface="Arial"/>
              </a:rPr>
              <a:t> Social Worker</a:t>
            </a:r>
            <a:br>
              <a:rPr lang="en-US" dirty="0">
                <a:latin typeface="Arial"/>
                <a:cs typeface="Arial"/>
              </a:rPr>
            </a:br>
            <a:r>
              <a:rPr lang="en-US" b="1" dirty="0" err="1">
                <a:latin typeface="Arial"/>
                <a:cs typeface="Arial"/>
              </a:rPr>
              <a:t>Organisation</a:t>
            </a:r>
            <a:r>
              <a:rPr lang="en-US" b="1" dirty="0">
                <a:latin typeface="Arial"/>
                <a:cs typeface="Arial"/>
              </a:rPr>
              <a:t>:</a:t>
            </a:r>
            <a:r>
              <a:rPr lang="en-US" dirty="0">
                <a:latin typeface="Arial"/>
                <a:cs typeface="Arial"/>
              </a:rPr>
              <a:t> Adopt Thames Valley</a:t>
            </a:r>
            <a:br>
              <a:rPr lang="en-US" dirty="0">
                <a:latin typeface="Arial"/>
                <a:cs typeface="Arial"/>
              </a:rPr>
            </a:br>
            <a:r>
              <a:rPr lang="en-US" b="1" dirty="0">
                <a:latin typeface="Arial"/>
                <a:cs typeface="Arial"/>
              </a:rPr>
              <a:t>Team:</a:t>
            </a:r>
            <a:r>
              <a:rPr lang="en-US" dirty="0">
                <a:latin typeface="Arial"/>
                <a:cs typeface="Arial"/>
              </a:rPr>
              <a:t> Permanence Support Team</a:t>
            </a:r>
          </a:p>
          <a:p>
            <a:pPr algn="ctr"/>
            <a:endParaRPr lang="pt-PT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DEC82BCE-5312-FFCC-5C30-75CA7CD7416F}"/>
              </a:ext>
            </a:extLst>
          </p:cNvPr>
          <p:cNvSpPr txBox="1"/>
          <p:nvPr/>
        </p:nvSpPr>
        <p:spPr>
          <a:xfrm>
            <a:off x="963742" y="2761013"/>
            <a:ext cx="10557583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ea typeface="+mn-lt"/>
                <a:cs typeface="Arial"/>
              </a:rPr>
              <a:t>Key requirements and responsibilities:</a:t>
            </a: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Qualified Social Worker 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Minimum 3 years’ post-qualifying experience 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Assess individual and family needs 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Assessment, analytical &amp; report-writing skills 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Safeguarding responsibilities 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Collaborative working with families and partner agencies 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Support positive long-term outcomes for children and families</a:t>
            </a:r>
            <a:endParaRPr lang="en-US">
              <a:latin typeface="Arial"/>
              <a:cs typeface="Arial"/>
            </a:endParaRPr>
          </a:p>
          <a:p>
            <a:r>
              <a:rPr lang="en-US" b="1" dirty="0">
                <a:latin typeface="Arial"/>
                <a:cs typeface="Arial"/>
                <a:hlinkClick r:id="rId3"/>
              </a:rPr>
              <a:t>View current NHS Jobs Advert</a:t>
            </a:r>
            <a:endParaRPr lang="en-US" dirty="0">
              <a:latin typeface="Arial"/>
              <a:cs typeface="Arial"/>
            </a:endParaRPr>
          </a:p>
          <a:p>
            <a:endParaRPr lang="en-US" b="1" dirty="0">
              <a:latin typeface="Arial"/>
              <a:cs typeface="Arial"/>
              <a:hlinkClick r:id="rId3"/>
            </a:endParaRPr>
          </a:p>
        </p:txBody>
      </p:sp>
      <p:pic>
        <p:nvPicPr>
          <p:cNvPr id="3" name="Imagem 2" descr="Uma imagem com texto, captura de ecrã, Tipo de letra, número&#10;&#10;Os conteúdos gerados por IA poderão estar incorretos.">
            <a:extLst>
              <a:ext uri="{FF2B5EF4-FFF2-40B4-BE49-F238E27FC236}">
                <a16:creationId xmlns:a16="http://schemas.microsoft.com/office/drawing/2014/main" id="{F8F44A72-38D5-DED4-D889-46F0E4D8FE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3443" y="1298864"/>
            <a:ext cx="4357168" cy="3865418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A440DBCF-8342-FF4B-A944-82F2D2A70C0E}"/>
              </a:ext>
            </a:extLst>
          </p:cNvPr>
          <p:cNvSpPr txBox="1"/>
          <p:nvPr/>
        </p:nvSpPr>
        <p:spPr>
          <a:xfrm>
            <a:off x="9853413" y="6161809"/>
            <a:ext cx="609441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6A3A20"/>
                </a:solidFill>
                <a:latin typeface="Arial"/>
                <a:ea typeface="Arial"/>
                <a:cs typeface="Arial"/>
              </a:rPr>
              <a:t>NHS Jobs (2026)</a:t>
            </a:r>
            <a:endParaRPr lang="en-US"/>
          </a:p>
          <a:p>
            <a:pPr algn="ctr"/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908023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rtl="0"/>
            <a:r>
              <a:rPr lang="pt-PT" sz="4000" b="1">
                <a:latin typeface="Arial"/>
                <a:cs typeface="Arial"/>
              </a:rPr>
              <a:t>PERSONAL SWOT ANALYSIS</a:t>
            </a:r>
          </a:p>
        </p:txBody>
      </p:sp>
      <p:graphicFrame>
        <p:nvGraphicFramePr>
          <p:cNvPr id="26" name="Tabela 25">
            <a:extLst>
              <a:ext uri="{FF2B5EF4-FFF2-40B4-BE49-F238E27FC236}">
                <a16:creationId xmlns:a16="http://schemas.microsoft.com/office/drawing/2014/main" id="{A7EEF04A-F826-D77E-7938-1243853F73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005462"/>
              </p:ext>
            </p:extLst>
          </p:nvPr>
        </p:nvGraphicFramePr>
        <p:xfrm>
          <a:off x="545934" y="1603168"/>
          <a:ext cx="11130918" cy="18288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565459">
                  <a:extLst>
                    <a:ext uri="{9D8B030D-6E8A-4147-A177-3AD203B41FA5}">
                      <a16:colId xmlns:a16="http://schemas.microsoft.com/office/drawing/2014/main" val="1819504510"/>
                    </a:ext>
                  </a:extLst>
                </a:gridCol>
                <a:gridCol w="5565459">
                  <a:extLst>
                    <a:ext uri="{9D8B030D-6E8A-4147-A177-3AD203B41FA5}">
                      <a16:colId xmlns:a16="http://schemas.microsoft.com/office/drawing/2014/main" val="208118972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>
                          <a:latin typeface="Arial"/>
                          <a:cs typeface="Arial"/>
                        </a:rPr>
                        <a:t>STRENGTHS</a:t>
                      </a:r>
                      <a:endParaRPr lang="pt-PT"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>
                          <a:latin typeface="Arial"/>
                          <a:cs typeface="Arial"/>
                        </a:rPr>
                        <a:t>WEAKNESSES</a:t>
                      </a:r>
                      <a:endParaRPr lang="pt-PT"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05006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Empathy &amp; active listening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Limited professional experience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11752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Communication skills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Not yet professionally qualified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16229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Teamwork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Developing report-writing skills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48968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Responsible &amp; willing to learn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Limited knowledge of Social Work legislation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276970"/>
                  </a:ext>
                </a:extLst>
              </a:tr>
            </a:tbl>
          </a:graphicData>
        </a:graphic>
      </p:graphicFrame>
      <p:graphicFrame>
        <p:nvGraphicFramePr>
          <p:cNvPr id="28" name="Tabela 27">
            <a:extLst>
              <a:ext uri="{FF2B5EF4-FFF2-40B4-BE49-F238E27FC236}">
                <a16:creationId xmlns:a16="http://schemas.microsoft.com/office/drawing/2014/main" id="{FA446CDC-4398-7202-2F60-EA7C202381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8824182"/>
              </p:ext>
            </p:extLst>
          </p:nvPr>
        </p:nvGraphicFramePr>
        <p:xfrm>
          <a:off x="623926" y="3895106"/>
          <a:ext cx="10977808" cy="18288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488904">
                  <a:extLst>
                    <a:ext uri="{9D8B030D-6E8A-4147-A177-3AD203B41FA5}">
                      <a16:colId xmlns:a16="http://schemas.microsoft.com/office/drawing/2014/main" val="3344550936"/>
                    </a:ext>
                  </a:extLst>
                </a:gridCol>
                <a:gridCol w="5488904">
                  <a:extLst>
                    <a:ext uri="{9D8B030D-6E8A-4147-A177-3AD203B41FA5}">
                      <a16:colId xmlns:a16="http://schemas.microsoft.com/office/drawing/2014/main" val="101850992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>
                          <a:latin typeface="Arial"/>
                          <a:cs typeface="Arial"/>
                        </a:rPr>
                        <a:t>OPPORTUNITIES</a:t>
                      </a:r>
                      <a:endParaRPr lang="pt-PT"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>
                          <a:latin typeface="Arial"/>
                          <a:cs typeface="Arial"/>
                        </a:rPr>
                        <a:t>THREATS</a:t>
                      </a:r>
                      <a:endParaRPr lang="pt-PT"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839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Further education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Academic demands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303397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Work placements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Competitive profession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088173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Safeguarding training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Emotional pressure</a:t>
                      </a:r>
                      <a:endParaRPr lang="pt-PT" sz="1800" b="0" i="0" u="none" strike="noStrike" noProof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98068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Professional development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High workload / risk of burnout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8679931"/>
                  </a:ext>
                </a:extLst>
              </a:tr>
            </a:tbl>
          </a:graphicData>
        </a:graphic>
      </p:graphicFrame>
      <p:sp>
        <p:nvSpPr>
          <p:cNvPr id="29" name="CaixaDeTexto 28">
            <a:extLst>
              <a:ext uri="{FF2B5EF4-FFF2-40B4-BE49-F238E27FC236}">
                <a16:creationId xmlns:a16="http://schemas.microsoft.com/office/drawing/2014/main" id="{64102736-F050-0D2F-3636-EAA6D403FCB5}"/>
              </a:ext>
            </a:extLst>
          </p:cNvPr>
          <p:cNvSpPr txBox="1"/>
          <p:nvPr/>
        </p:nvSpPr>
        <p:spPr>
          <a:xfrm>
            <a:off x="8785090" y="6201146"/>
            <a:ext cx="609441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6A3A20"/>
                </a:solidFill>
                <a:latin typeface="Constantia"/>
                <a:ea typeface="Constantia"/>
                <a:cs typeface="Constantia"/>
              </a:rPr>
              <a:t>(Social Work England, 2019)</a:t>
            </a:r>
            <a:endParaRPr lang="en-US"/>
          </a:p>
          <a:p>
            <a:pPr algn="ctr"/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507259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3303A18-5055-B5D0-5065-0C12714B29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pt-PT" sz="4000" b="1">
                <a:latin typeface="Arial"/>
                <a:ea typeface="+mj-lt"/>
                <a:cs typeface="Arial"/>
              </a:rPr>
              <a:t>USING MY STRENGTHS TO OVERCOME WEAKNESSES</a:t>
            </a:r>
            <a:endParaRPr lang="pt-PT" sz="4000" b="1">
              <a:latin typeface="Arial"/>
              <a:cs typeface="Arial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51423219-FF17-465E-A035-3926C25DDBE3}"/>
              </a:ext>
            </a:extLst>
          </p:cNvPr>
          <p:cNvSpPr txBox="1"/>
          <p:nvPr/>
        </p:nvSpPr>
        <p:spPr>
          <a:xfrm>
            <a:off x="952600" y="1859231"/>
            <a:ext cx="1060672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>
                <a:latin typeface="Arial"/>
                <a:cs typeface="Arial"/>
              </a:rPr>
              <a:t>Communication</a:t>
            </a:r>
            <a:br>
              <a:rPr lang="en-US" dirty="0">
                <a:latin typeface="Arial"/>
                <a:cs typeface="Arial"/>
              </a:rPr>
            </a:br>
            <a:r>
              <a:rPr lang="en-US" dirty="0">
                <a:latin typeface="Arial"/>
                <a:cs typeface="Arial"/>
              </a:rPr>
              <a:t> Develop professional interviewing skills</a:t>
            </a:r>
            <a:endParaRPr lang="pt-PT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1">
                <a:latin typeface="Arial"/>
                <a:cs typeface="Arial"/>
              </a:rPr>
              <a:t>Active listening</a:t>
            </a:r>
            <a:br>
              <a:rPr lang="en-US" dirty="0">
                <a:latin typeface="Arial"/>
                <a:cs typeface="Arial"/>
              </a:rPr>
            </a:br>
            <a:r>
              <a:rPr lang="en-US">
                <a:latin typeface="Arial"/>
                <a:cs typeface="Arial"/>
              </a:rPr>
              <a:t>Improve</a:t>
            </a:r>
            <a:r>
              <a:rPr lang="en-US" dirty="0">
                <a:latin typeface="Arial"/>
                <a:cs typeface="Arial"/>
              </a:rPr>
              <a:t> assessment and understanding of individual needs</a:t>
            </a:r>
          </a:p>
          <a:p>
            <a:pPr marL="285750" indent="-285750">
              <a:buFont typeface="Arial"/>
              <a:buChar char="•"/>
            </a:pPr>
            <a:r>
              <a:rPr lang="en-US" b="1">
                <a:latin typeface="Arial"/>
                <a:cs typeface="Arial"/>
              </a:rPr>
              <a:t>Empathy</a:t>
            </a:r>
            <a:br>
              <a:rPr lang="en-US" dirty="0">
                <a:latin typeface="Arial"/>
                <a:cs typeface="Arial"/>
              </a:rPr>
            </a:br>
            <a:r>
              <a:rPr lang="en-US">
                <a:latin typeface="Arial"/>
                <a:cs typeface="Arial"/>
              </a:rPr>
              <a:t>Build trusting professional relationships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1">
                <a:latin typeface="Arial"/>
                <a:cs typeface="Arial"/>
              </a:rPr>
              <a:t>Teamwork</a:t>
            </a:r>
            <a:br>
              <a:rPr lang="en-US" dirty="0">
                <a:latin typeface="Arial"/>
                <a:cs typeface="Arial"/>
              </a:rPr>
            </a:br>
            <a:r>
              <a:rPr lang="en-US">
                <a:latin typeface="Arial"/>
                <a:cs typeface="Arial"/>
              </a:rPr>
              <a:t>Develop multidisciplinary working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1">
                <a:latin typeface="Arial"/>
                <a:cs typeface="Arial"/>
              </a:rPr>
              <a:t>Willingness to learn</a:t>
            </a:r>
            <a:br>
              <a:rPr lang="en-US" dirty="0">
                <a:latin typeface="Arial"/>
                <a:cs typeface="Arial"/>
              </a:rPr>
            </a:br>
            <a:r>
              <a:rPr lang="en-US">
                <a:latin typeface="Arial"/>
                <a:cs typeface="Arial"/>
              </a:rPr>
              <a:t>Use feedback, reflection and CPD</a:t>
            </a:r>
            <a:endParaRPr lang="en-US" dirty="0">
              <a:latin typeface="Arial"/>
              <a:cs typeface="Arial"/>
            </a:endParaRPr>
          </a:p>
          <a:p>
            <a:endParaRPr lang="en-US" b="1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Personal strengths are valuable, but they must be supported by professional knowledge and competence.</a:t>
            </a:r>
          </a:p>
          <a:p>
            <a:pPr algn="ctr"/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021381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6BD1B3-D356-58C2-019B-157C12C339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C7A44BD-BEB0-B0DF-E22B-849977971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09534"/>
            <a:ext cx="9751060" cy="1402195"/>
          </a:xfrm>
        </p:spPr>
        <p:txBody>
          <a:bodyPr>
            <a:noAutofit/>
          </a:bodyPr>
          <a:lstStyle/>
          <a:p>
            <a:pPr algn="ctr"/>
            <a:r>
              <a:rPr lang="pt-PT" sz="4000" b="1">
                <a:ea typeface="+mj-lt"/>
                <a:cs typeface="+mj-lt"/>
              </a:rPr>
              <a:t>OPPORTUNITIES &amp; MINIMISING THREATS</a:t>
            </a:r>
            <a:endParaRPr lang="pt-PT" b="1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EF5191E2-5263-B6E6-F594-B6F99F0F1BA9}"/>
              </a:ext>
            </a:extLst>
          </p:cNvPr>
          <p:cNvSpPr txBox="1"/>
          <p:nvPr/>
        </p:nvSpPr>
        <p:spPr>
          <a:xfrm>
            <a:off x="640638" y="1937162"/>
            <a:ext cx="10896407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cs typeface="Arial"/>
              </a:rPr>
              <a:t>Opportunities</a:t>
            </a:r>
            <a:endParaRPr lang="en-US" b="1" dirty="0">
              <a:latin typeface="Arial"/>
              <a:cs typeface="Arial"/>
            </a:endParaRPr>
          </a:p>
          <a:p>
            <a:pPr>
              <a:buFont typeface=""/>
              <a:buChar char="•"/>
            </a:pPr>
            <a:r>
              <a:rPr lang="en-US">
                <a:latin typeface="Arial"/>
                <a:cs typeface="Arial"/>
              </a:rPr>
              <a:t>Continue my education </a:t>
            </a:r>
          </a:p>
          <a:p>
            <a:pPr>
              <a:buFont typeface=""/>
              <a:buChar char="•"/>
            </a:pPr>
            <a:r>
              <a:rPr lang="en-US">
                <a:latin typeface="Arial"/>
                <a:cs typeface="Arial"/>
              </a:rPr>
              <a:t>Gain relevant work experience </a:t>
            </a:r>
          </a:p>
          <a:p>
            <a:pPr>
              <a:buFont typeface=""/>
              <a:buChar char="•"/>
            </a:pPr>
            <a:r>
              <a:rPr lang="en-US">
                <a:latin typeface="Arial"/>
                <a:cs typeface="Arial"/>
              </a:rPr>
              <a:t>Undertake safeguarding training </a:t>
            </a:r>
          </a:p>
          <a:p>
            <a:pPr>
              <a:buFont typeface=""/>
              <a:buChar char="•"/>
            </a:pPr>
            <a:r>
              <a:rPr lang="en-US">
                <a:latin typeface="Arial"/>
                <a:cs typeface="Arial"/>
              </a:rPr>
              <a:t>Develop assessment and report-writing skills </a:t>
            </a:r>
          </a:p>
          <a:p>
            <a:pPr>
              <a:buFont typeface=""/>
              <a:buChar char="•"/>
            </a:pPr>
            <a:r>
              <a:rPr lang="en-US">
                <a:latin typeface="Arial"/>
                <a:cs typeface="Arial"/>
              </a:rPr>
              <a:t>Learn through placement and supervision </a:t>
            </a:r>
          </a:p>
          <a:p>
            <a:pPr>
              <a:buFont typeface=""/>
              <a:buChar char="•"/>
            </a:pPr>
            <a:r>
              <a:rPr lang="en-US">
                <a:latin typeface="Arial"/>
                <a:cs typeface="Arial"/>
              </a:rPr>
              <a:t>Continuous Professional Development (CPD) </a:t>
            </a:r>
          </a:p>
          <a:p>
            <a:pPr>
              <a:buFont typeface=""/>
              <a:buChar char="•"/>
            </a:pPr>
            <a:endParaRPr lang="en-US" dirty="0">
              <a:latin typeface="Arial"/>
              <a:cs typeface="Arial"/>
            </a:endParaRPr>
          </a:p>
          <a:p>
            <a:r>
              <a:rPr lang="en-US" b="1" dirty="0" err="1">
                <a:latin typeface="Arial"/>
                <a:cs typeface="Arial"/>
              </a:rPr>
              <a:t>Minimising</a:t>
            </a:r>
            <a:r>
              <a:rPr lang="en-US" b="1" dirty="0">
                <a:latin typeface="Arial"/>
                <a:cs typeface="Arial"/>
              </a:rPr>
              <a:t> Threats</a:t>
            </a:r>
          </a:p>
          <a:p>
            <a:pPr>
              <a:buFont typeface=""/>
              <a:buChar char="•"/>
            </a:pPr>
            <a:r>
              <a:rPr lang="en-US">
                <a:latin typeface="Arial"/>
                <a:cs typeface="Arial"/>
              </a:rPr>
              <a:t>Maintain professional boundaries </a:t>
            </a:r>
          </a:p>
          <a:p>
            <a:pPr>
              <a:buFont typeface=""/>
              <a:buChar char="•"/>
            </a:pPr>
            <a:r>
              <a:rPr lang="en-US">
                <a:latin typeface="Arial"/>
                <a:cs typeface="Arial"/>
              </a:rPr>
              <a:t>Use supervision and reflective practice </a:t>
            </a:r>
          </a:p>
          <a:p>
            <a:pPr>
              <a:buFont typeface=""/>
              <a:buChar char="•"/>
            </a:pPr>
            <a:r>
              <a:rPr lang="en-US">
                <a:latin typeface="Arial"/>
                <a:cs typeface="Arial"/>
              </a:rPr>
              <a:t>Develop resilience </a:t>
            </a:r>
          </a:p>
          <a:p>
            <a:pPr>
              <a:buFont typeface=""/>
              <a:buChar char="•"/>
            </a:pPr>
            <a:r>
              <a:rPr lang="en-US">
                <a:latin typeface="Arial"/>
                <a:cs typeface="Arial"/>
              </a:rPr>
              <a:t>Manage workload effectively </a:t>
            </a:r>
          </a:p>
          <a:p>
            <a:pPr>
              <a:buFont typeface=""/>
              <a:buChar char="•"/>
            </a:pPr>
            <a:r>
              <a:rPr lang="en-US">
                <a:latin typeface="Arial"/>
                <a:cs typeface="Arial"/>
              </a:rPr>
              <a:t>Seek professional support when necessary </a:t>
            </a:r>
          </a:p>
          <a:p>
            <a:r>
              <a:rPr lang="en-US" b="1">
                <a:latin typeface="Arial"/>
                <a:cs typeface="Arial"/>
              </a:rPr>
              <a:t>Education + Experience + Reflection = Professional Development</a:t>
            </a:r>
            <a:endParaRPr lang="en-US" b="1" dirty="0">
              <a:latin typeface="Arial"/>
              <a:cs typeface="Arial"/>
            </a:endParaRPr>
          </a:p>
          <a:p>
            <a:pPr algn="ctr"/>
            <a:endParaRPr lang="pt-PT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01434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218883" y="275937"/>
            <a:ext cx="9751060" cy="834406"/>
          </a:xfrm>
        </p:spPr>
        <p:txBody>
          <a:bodyPr rtlCol="0">
            <a:normAutofit/>
          </a:bodyPr>
          <a:lstStyle/>
          <a:p>
            <a:pPr algn="ctr" rtl="0"/>
            <a:r>
              <a:rPr lang="pt-PT" sz="4000" b="1">
                <a:latin typeface="Arial"/>
                <a:cs typeface="Arial"/>
              </a:rPr>
              <a:t>MY CAREER DEVELOPMENT PLAN</a:t>
            </a:r>
            <a:endParaRPr lang="pt-PT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64285DB2-544F-75C6-DFFE-D78765A81F0F}"/>
              </a:ext>
            </a:extLst>
          </p:cNvPr>
          <p:cNvSpPr txBox="1"/>
          <p:nvPr/>
        </p:nvSpPr>
        <p:spPr>
          <a:xfrm>
            <a:off x="629495" y="1280309"/>
            <a:ext cx="9993944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1. CURRENT STAGE</a:t>
            </a:r>
            <a:br>
              <a:rPr lang="en-US" dirty="0">
                <a:latin typeface="Arial"/>
                <a:cs typeface="Arial"/>
              </a:rPr>
            </a:br>
            <a:r>
              <a:rPr lang="en-US" dirty="0">
                <a:latin typeface="Arial"/>
                <a:cs typeface="Arial"/>
              </a:rPr>
              <a:t>Health &amp; Social Care education</a:t>
            </a:r>
            <a:br>
              <a:rPr lang="en-US" dirty="0">
                <a:latin typeface="Arial"/>
                <a:cs typeface="Arial"/>
              </a:rPr>
            </a:br>
            <a:br>
              <a:rPr lang="en-US" dirty="0">
                <a:latin typeface="Arial"/>
                <a:cs typeface="Arial"/>
              </a:rPr>
            </a:br>
            <a:r>
              <a:rPr lang="en-US" b="1" dirty="0">
                <a:latin typeface="Arial"/>
                <a:cs typeface="Arial"/>
              </a:rPr>
              <a:t>2. SKILLS DEVELOPMENT</a:t>
            </a:r>
            <a:br>
              <a:rPr lang="en-US" dirty="0">
                <a:latin typeface="Arial"/>
                <a:cs typeface="Arial"/>
              </a:rPr>
            </a:br>
            <a:r>
              <a:rPr lang="en-US" dirty="0">
                <a:latin typeface="Arial"/>
                <a:cs typeface="Arial"/>
              </a:rPr>
              <a:t>Safeguarding • Assessment • Communication • Report-writing</a:t>
            </a:r>
            <a:br>
              <a:rPr lang="en-US" dirty="0">
                <a:latin typeface="Arial"/>
                <a:cs typeface="Arial"/>
              </a:rPr>
            </a:br>
            <a:br>
              <a:rPr lang="en-US" dirty="0">
                <a:latin typeface="Arial"/>
                <a:cs typeface="Arial"/>
              </a:rPr>
            </a:br>
            <a:r>
              <a:rPr lang="en-US" b="1" dirty="0">
                <a:latin typeface="Arial"/>
                <a:cs typeface="Arial"/>
              </a:rPr>
              <a:t>3. PRACTICAL EXPERIENCE</a:t>
            </a:r>
            <a:br>
              <a:rPr lang="en-US" dirty="0">
                <a:latin typeface="Arial"/>
                <a:cs typeface="Arial"/>
              </a:rPr>
            </a:br>
            <a:r>
              <a:rPr lang="en-US" dirty="0">
                <a:latin typeface="Arial"/>
                <a:cs typeface="Arial"/>
              </a:rPr>
              <a:t>Relevant work experience / placement</a:t>
            </a:r>
            <a:br>
              <a:rPr lang="en-US" dirty="0">
                <a:latin typeface="Arial"/>
                <a:cs typeface="Arial"/>
              </a:rPr>
            </a:br>
            <a:br>
              <a:rPr lang="en-US" dirty="0">
                <a:latin typeface="Arial"/>
                <a:cs typeface="Arial"/>
              </a:rPr>
            </a:br>
            <a:r>
              <a:rPr lang="en-US" b="1" dirty="0">
                <a:latin typeface="Arial"/>
                <a:cs typeface="Arial"/>
              </a:rPr>
              <a:t>4. PROFESSIONAL QUALIFICATION</a:t>
            </a:r>
            <a:br>
              <a:rPr lang="en-US" dirty="0">
                <a:latin typeface="Arial"/>
                <a:cs typeface="Arial"/>
              </a:rPr>
            </a:br>
            <a:r>
              <a:rPr lang="en-US">
                <a:latin typeface="Arial"/>
                <a:cs typeface="Arial"/>
              </a:rPr>
              <a:t>Approved Social Work qualification</a:t>
            </a:r>
            <a:br>
              <a:rPr lang="en-US" dirty="0">
                <a:latin typeface="Arial"/>
                <a:cs typeface="Arial"/>
              </a:rPr>
            </a:br>
            <a:br>
              <a:rPr lang="en-US" dirty="0">
                <a:latin typeface="Arial"/>
                <a:cs typeface="Arial"/>
              </a:rPr>
            </a:br>
            <a:r>
              <a:rPr lang="en-US" b="1">
                <a:latin typeface="Arial"/>
                <a:cs typeface="Arial"/>
              </a:rPr>
              <a:t>5. FUTURE PRACTICE</a:t>
            </a:r>
            <a:br>
              <a:rPr lang="en-US" dirty="0">
                <a:latin typeface="Arial"/>
                <a:cs typeface="Arial"/>
              </a:rPr>
            </a:br>
            <a:r>
              <a:rPr lang="en-US" dirty="0">
                <a:latin typeface="Arial"/>
                <a:cs typeface="Arial"/>
              </a:rPr>
              <a:t>Professional registration + CPD</a:t>
            </a:r>
          </a:p>
          <a:p>
            <a:endParaRPr lang="en-US" dirty="0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Long-term goal</a:t>
            </a:r>
          </a:p>
          <a:p>
            <a:r>
              <a:rPr lang="en-US" b="1">
                <a:latin typeface="Arial"/>
                <a:cs typeface="Arial"/>
              </a:rPr>
              <a:t>To become a competent, reflective and ethical Social Worker.</a:t>
            </a:r>
          </a:p>
          <a:p>
            <a:pPr algn="ctr"/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18129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/>
            <a:r>
              <a:rPr lang="pt-PT" sz="4000" b="1">
                <a:latin typeface="Arial"/>
                <a:ea typeface="+mj-lt"/>
                <a:cs typeface="Arial"/>
              </a:rPr>
              <a:t>CONCLUSION</a:t>
            </a:r>
            <a:endParaRPr lang="pt-PT" sz="4000" b="1">
              <a:latin typeface="Arial"/>
              <a:cs typeface="Arial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B2F60FA8-0611-43CB-0F7F-4DC50518F673}"/>
              </a:ext>
            </a:extLst>
          </p:cNvPr>
          <p:cNvSpPr txBox="1"/>
          <p:nvPr/>
        </p:nvSpPr>
        <p:spPr>
          <a:xfrm>
            <a:off x="1218363" y="1714500"/>
            <a:ext cx="9907966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What I already </a:t>
            </a:r>
            <a:r>
              <a:rPr lang="en-US" b="1">
                <a:latin typeface="Arial"/>
                <a:cs typeface="Arial"/>
              </a:rPr>
              <a:t>have</a:t>
            </a:r>
            <a:endParaRPr lang="pt-PT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Empathy - Communication - Teamwork - Motivation</a:t>
            </a:r>
            <a:endParaRPr lang="pt-PT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What I need to develop</a:t>
            </a:r>
            <a:endParaRPr lang="en-US" b="1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Professional knowledge - Experience - Assessment - Safeguarding - Report-writing</a:t>
            </a:r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pPr lvl="1">
              <a:buFont typeface=""/>
              <a:buNone/>
            </a:pPr>
            <a:r>
              <a:rPr lang="en-US" dirty="0">
                <a:latin typeface="Arial"/>
                <a:cs typeface="Arial"/>
              </a:rPr>
              <a:t>My personal strengths provide a foundation, but professional competence requires </a:t>
            </a:r>
            <a:r>
              <a:rPr lang="en-US">
                <a:latin typeface="Arial"/>
                <a:cs typeface="Arial"/>
              </a:rPr>
              <a:t>education, experience, reflection and continuous development.</a:t>
            </a:r>
            <a:endParaRPr lang="en-US" b="1">
              <a:latin typeface="Arial"/>
              <a:cs typeface="Arial"/>
            </a:endParaRPr>
          </a:p>
          <a:p>
            <a:pPr algn="ctr"/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819877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65FD72E5-95D4-F465-D9B1-531334408245}"/>
              </a:ext>
            </a:extLst>
          </p:cNvPr>
          <p:cNvSpPr txBox="1"/>
          <p:nvPr/>
        </p:nvSpPr>
        <p:spPr>
          <a:xfrm>
            <a:off x="885846" y="1340427"/>
            <a:ext cx="1094708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BASW (2021). </a:t>
            </a:r>
            <a:r>
              <a:rPr lang="en-US" i="1"/>
              <a:t>Code of Ethics</a:t>
            </a:r>
            <a:r>
              <a:rPr lang="en-US"/>
              <a:t>. [online] Basw.co.uk. Available at: https://basw.co.uk/policy-practice/standards/code-ethics [Accessed 7 Oct. 2026].</a:t>
            </a:r>
            <a:endParaRPr lang="pt-PT"/>
          </a:p>
          <a:p>
            <a:pPr algn="ctr"/>
            <a:endParaRPr lang="pt-PT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78147D61-0321-CC93-ED75-BBC78A592F1B}"/>
              </a:ext>
            </a:extLst>
          </p:cNvPr>
          <p:cNvSpPr txBox="1"/>
          <p:nvPr/>
        </p:nvSpPr>
        <p:spPr>
          <a:xfrm>
            <a:off x="231203" y="457200"/>
            <a:ext cx="1160172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pt-PT" sz="4000" b="1">
                <a:latin typeface="Arial"/>
                <a:cs typeface="Arial"/>
              </a:rPr>
              <a:t>REFERENCE LIST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AB5E0EFC-9BE0-6B94-50FE-079CABF038F1}"/>
              </a:ext>
            </a:extLst>
          </p:cNvPr>
          <p:cNvSpPr txBox="1"/>
          <p:nvPr/>
        </p:nvSpPr>
        <p:spPr>
          <a:xfrm>
            <a:off x="885846" y="2088573"/>
            <a:ext cx="1077043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NHS (2026). </a:t>
            </a:r>
            <a:r>
              <a:rPr lang="en-US" i="1" dirty="0"/>
              <a:t>Job advert</a:t>
            </a:r>
            <a:r>
              <a:rPr lang="en-US" dirty="0"/>
              <a:t>. [online] Jobs.nhs.uk. Available at: https://www.jobs.nhs.uk/candidate/jobadvert/F0069-26-0133?keyword=Social%20worker&amp;language=en [Accessed 7 Oct. 2026].</a:t>
            </a:r>
            <a:endParaRPr lang="pt-PT" dirty="0"/>
          </a:p>
          <a:p>
            <a:pPr algn="ctr"/>
            <a:endParaRPr lang="pt-PT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57112963-7CA3-3523-EEB2-2D75271CD554}"/>
              </a:ext>
            </a:extLst>
          </p:cNvPr>
          <p:cNvSpPr txBox="1"/>
          <p:nvPr/>
        </p:nvSpPr>
        <p:spPr>
          <a:xfrm>
            <a:off x="885846" y="3293918"/>
            <a:ext cx="1077043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Social Work England (2019). </a:t>
            </a:r>
            <a:r>
              <a:rPr lang="en-US" i="1"/>
              <a:t>Professional standards</a:t>
            </a:r>
            <a:r>
              <a:rPr lang="en-US"/>
              <a:t>. [online] Social Work England. Available at: https://www.socialworkengland.org.uk/standards/professional-standards/ [Accessed 7 Oct. 2026].</a:t>
            </a:r>
            <a:endParaRPr lang="pt-PT"/>
          </a:p>
          <a:p>
            <a:pPr algn="ctr"/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623819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vros Clássicos 16x9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50000"/>
              </a:schemeClr>
            </a:gs>
            <a:gs pos="60000">
              <a:schemeClr val="phClr">
                <a:shade val="20000"/>
                <a:satMod val="25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/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801059.potx" id="{C5FD5170-17AC-4815-968A-FDC1AAB6E99D}" vid="{74C691A5-1550-4555-B870-169F3443F41D}"/>
    </a:ext>
  </a:extLst>
</a:theme>
</file>

<file path=ppt/theme/theme2.xml><?xml version="1.0" encoding="utf-8"?>
<a:theme xmlns:a="http://schemas.openxmlformats.org/drawingml/2006/main" name="Tema do Office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o Office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7f9b5e87859ce6d7eedbdc6e4e4205c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5e0075ee7624d6a846e01eb6183742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7F574C1-4F2C-40D8-9AE7-67D81006346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4D397DF-7825-42D5-8CC7-50A9B6727417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16c05727-aa75-4e4a-9b5f-8a80a1165891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1FCDE40-3BE7-4E5A-9860-8359C89B8C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TF02801059</Template>
  <TotalTime>0</TotalTime>
  <Words>139</Words>
  <Application>Microsoft Office PowerPoint</Application>
  <PresentationFormat>Personalizados</PresentationFormat>
  <Paragraphs>49</Paragraphs>
  <Slides>9</Slides>
  <Notes>7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dos diapositivos</vt:lpstr>
      </vt:variant>
      <vt:variant>
        <vt:i4>9</vt:i4>
      </vt:variant>
    </vt:vector>
  </HeadingPairs>
  <TitlesOfParts>
    <vt:vector size="10" baseType="lpstr">
      <vt:lpstr>Livros Clássicos 16x9</vt:lpstr>
      <vt:lpstr>Professional Development within Health and Social Care LCHS4009</vt:lpstr>
      <vt:lpstr>COMPONENT 1 SELF-AWARENESS PRESENTATION</vt:lpstr>
      <vt:lpstr>CHOSEN CAREER &amp; CURRENT JOB ADVERT</vt:lpstr>
      <vt:lpstr>PERSONAL SWOT ANALYSIS</vt:lpstr>
      <vt:lpstr>USING MY STRENGTHS TO OVERCOME WEAKNESSES</vt:lpstr>
      <vt:lpstr>OPPORTUNITIES &amp; MINIMISING THREATS</vt:lpstr>
      <vt:lpstr>MY CAREER DEVELOPMENT PLAN</vt:lpstr>
      <vt:lpstr>CONCLUSION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251</cp:revision>
  <dcterms:created xsi:type="dcterms:W3CDTF">2026-10-07T15:08:54Z</dcterms:created>
  <dcterms:modified xsi:type="dcterms:W3CDTF">2026-10-07T18:14:54Z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