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3.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1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16.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8"/>
  </p:notesMasterIdLst>
  <p:handoutMasterIdLst>
    <p:handoutMasterId r:id="rId49"/>
  </p:handoutMasterIdLst>
  <p:sldIdLst>
    <p:sldId id="260" r:id="rId5"/>
    <p:sldId id="261" r:id="rId6"/>
    <p:sldId id="262" r:id="rId7"/>
    <p:sldId id="265" r:id="rId8"/>
    <p:sldId id="273" r:id="rId9"/>
    <p:sldId id="274" r:id="rId10"/>
    <p:sldId id="276" r:id="rId11"/>
    <p:sldId id="277" r:id="rId12"/>
    <p:sldId id="351" r:id="rId13"/>
    <p:sldId id="375" r:id="rId14"/>
    <p:sldId id="376" r:id="rId15"/>
    <p:sldId id="348" r:id="rId16"/>
    <p:sldId id="352" r:id="rId17"/>
    <p:sldId id="303" r:id="rId18"/>
    <p:sldId id="349" r:id="rId19"/>
    <p:sldId id="350" r:id="rId20"/>
    <p:sldId id="282" r:id="rId21"/>
    <p:sldId id="272" r:id="rId22"/>
    <p:sldId id="271" r:id="rId23"/>
    <p:sldId id="269" r:id="rId24"/>
    <p:sldId id="380" r:id="rId25"/>
    <p:sldId id="268" r:id="rId26"/>
    <p:sldId id="353" r:id="rId27"/>
    <p:sldId id="355" r:id="rId28"/>
    <p:sldId id="381" r:id="rId29"/>
    <p:sldId id="354" r:id="rId30"/>
    <p:sldId id="356" r:id="rId31"/>
    <p:sldId id="267" r:id="rId32"/>
    <p:sldId id="266" r:id="rId33"/>
    <p:sldId id="378" r:id="rId34"/>
    <p:sldId id="374" r:id="rId35"/>
    <p:sldId id="264" r:id="rId36"/>
    <p:sldId id="286" r:id="rId37"/>
    <p:sldId id="386" r:id="rId38"/>
    <p:sldId id="384" r:id="rId39"/>
    <p:sldId id="290" r:id="rId40"/>
    <p:sldId id="385" r:id="rId41"/>
    <p:sldId id="357" r:id="rId42"/>
    <p:sldId id="263" r:id="rId43"/>
    <p:sldId id="358" r:id="rId44"/>
    <p:sldId id="359" r:id="rId45"/>
    <p:sldId id="382" r:id="rId46"/>
    <p:sldId id="383" r:id="rId47"/>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D0DA8-A90D-4B1E-BC66-74D353F67618}" v="26" dt="2024-11-25T13:43:05.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5339" autoAdjust="0"/>
  </p:normalViewPr>
  <p:slideViewPr>
    <p:cSldViewPr snapToGrid="0">
      <p:cViewPr varScale="1">
        <p:scale>
          <a:sx n="107" d="100"/>
          <a:sy n="107" d="100"/>
        </p:scale>
        <p:origin x="462" y="96"/>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470D0DA8-A90D-4B1E-BC66-74D353F67618}"/>
    <pc:docChg chg="undo custSel addSld delSld modSld sldOrd">
      <pc:chgData name="Zita Draper" userId="b063123c-f51f-481b-b99c-f574606c9ace" providerId="ADAL" clId="{470D0DA8-A90D-4B1E-BC66-74D353F67618}" dt="2024-11-25T13:48:22.822" v="2659" actId="478"/>
      <pc:docMkLst>
        <pc:docMk/>
      </pc:docMkLst>
      <pc:sldChg chg="addSp delSp modSp mod">
        <pc:chgData name="Zita Draper" userId="b063123c-f51f-481b-b99c-f574606c9ace" providerId="ADAL" clId="{470D0DA8-A90D-4B1E-BC66-74D353F67618}" dt="2024-11-23T00:21:03.105" v="1960" actId="122"/>
        <pc:sldMkLst>
          <pc:docMk/>
          <pc:sldMk cId="1119540097" sldId="263"/>
        </pc:sldMkLst>
        <pc:spChg chg="mod">
          <ac:chgData name="Zita Draper" userId="b063123c-f51f-481b-b99c-f574606c9ace" providerId="ADAL" clId="{470D0DA8-A90D-4B1E-BC66-74D353F67618}" dt="2024-11-23T00:21:03.105" v="1960" actId="122"/>
          <ac:spMkLst>
            <pc:docMk/>
            <pc:sldMk cId="1119540097" sldId="263"/>
            <ac:spMk id="2" creationId="{83014DD5-A298-8938-0ADD-3DC9D5183FE8}"/>
          </ac:spMkLst>
        </pc:spChg>
        <pc:spChg chg="del mod">
          <ac:chgData name="Zita Draper" userId="b063123c-f51f-481b-b99c-f574606c9ace" providerId="ADAL" clId="{470D0DA8-A90D-4B1E-BC66-74D353F67618}" dt="2024-11-23T00:20:03.259" v="1921" actId="478"/>
          <ac:spMkLst>
            <pc:docMk/>
            <pc:sldMk cId="1119540097" sldId="263"/>
            <ac:spMk id="3" creationId="{F3E8CE2D-50B6-9F9B-191D-E3BB4BED75D3}"/>
          </ac:spMkLst>
        </pc:spChg>
        <pc:spChg chg="del mod">
          <ac:chgData name="Zita Draper" userId="b063123c-f51f-481b-b99c-f574606c9ace" providerId="ADAL" clId="{470D0DA8-A90D-4B1E-BC66-74D353F67618}" dt="2024-11-23T00:20:00.524" v="1920" actId="26606"/>
          <ac:spMkLst>
            <pc:docMk/>
            <pc:sldMk cId="1119540097" sldId="263"/>
            <ac:spMk id="4" creationId="{2ACA362C-3B18-D160-7593-FA2CA6B063B2}"/>
          </ac:spMkLst>
        </pc:spChg>
        <pc:spChg chg="del mod">
          <ac:chgData name="Zita Draper" userId="b063123c-f51f-481b-b99c-f574606c9ace" providerId="ADAL" clId="{470D0DA8-A90D-4B1E-BC66-74D353F67618}" dt="2024-11-23T00:20:06.374" v="1922" actId="478"/>
          <ac:spMkLst>
            <pc:docMk/>
            <pc:sldMk cId="1119540097" sldId="263"/>
            <ac:spMk id="5" creationId="{2B010ADE-3E50-1774-2851-9690C127CC02}"/>
          </ac:spMkLst>
        </pc:spChg>
        <pc:spChg chg="mod">
          <ac:chgData name="Zita Draper" userId="b063123c-f51f-481b-b99c-f574606c9ace" providerId="ADAL" clId="{470D0DA8-A90D-4B1E-BC66-74D353F67618}" dt="2024-11-23T00:20:00.524" v="1920" actId="26606"/>
          <ac:spMkLst>
            <pc:docMk/>
            <pc:sldMk cId="1119540097" sldId="263"/>
            <ac:spMk id="6" creationId="{4C2129D5-8FDE-E127-3BEC-83C2E7629F12}"/>
          </ac:spMkLst>
        </pc:spChg>
        <pc:graphicFrameChg chg="add">
          <ac:chgData name="Zita Draper" userId="b063123c-f51f-481b-b99c-f574606c9ace" providerId="ADAL" clId="{470D0DA8-A90D-4B1E-BC66-74D353F67618}" dt="2024-11-23T00:20:00.524" v="1920" actId="26606"/>
          <ac:graphicFrameMkLst>
            <pc:docMk/>
            <pc:sldMk cId="1119540097" sldId="263"/>
            <ac:graphicFrameMk id="8" creationId="{A78A97F8-57C4-123C-1EAA-DFE8F3A12F43}"/>
          </ac:graphicFrameMkLst>
        </pc:graphicFrameChg>
      </pc:sldChg>
      <pc:sldChg chg="modNotesTx">
        <pc:chgData name="Zita Draper" userId="b063123c-f51f-481b-b99c-f574606c9ace" providerId="ADAL" clId="{470D0DA8-A90D-4B1E-BC66-74D353F67618}" dt="2024-11-22T23:23:58.954" v="187" actId="20577"/>
        <pc:sldMkLst>
          <pc:docMk/>
          <pc:sldMk cId="2121485130" sldId="266"/>
        </pc:sldMkLst>
      </pc:sldChg>
      <pc:sldChg chg="delSp mod">
        <pc:chgData name="Zita Draper" userId="b063123c-f51f-481b-b99c-f574606c9ace" providerId="ADAL" clId="{470D0DA8-A90D-4B1E-BC66-74D353F67618}" dt="2024-11-25T13:47:23.779" v="2640" actId="478"/>
        <pc:sldMkLst>
          <pc:docMk/>
          <pc:sldMk cId="1764684105" sldId="267"/>
        </pc:sldMkLst>
        <pc:spChg chg="del">
          <ac:chgData name="Zita Draper" userId="b063123c-f51f-481b-b99c-f574606c9ace" providerId="ADAL" clId="{470D0DA8-A90D-4B1E-BC66-74D353F67618}" dt="2024-11-25T13:47:23.779" v="2640" actId="478"/>
          <ac:spMkLst>
            <pc:docMk/>
            <pc:sldMk cId="1764684105" sldId="267"/>
            <ac:spMk id="3" creationId="{35710B56-628E-183C-1C79-EF364A28BF35}"/>
          </ac:spMkLst>
        </pc:spChg>
        <pc:spChg chg="del">
          <ac:chgData name="Zita Draper" userId="b063123c-f51f-481b-b99c-f574606c9ace" providerId="ADAL" clId="{470D0DA8-A90D-4B1E-BC66-74D353F67618}" dt="2024-11-25T13:47:21.791" v="2639" actId="478"/>
          <ac:spMkLst>
            <pc:docMk/>
            <pc:sldMk cId="1764684105" sldId="267"/>
            <ac:spMk id="9" creationId="{CF41A980-3C23-335F-E0BA-3F1360E4F35E}"/>
          </ac:spMkLst>
        </pc:spChg>
      </pc:sldChg>
      <pc:sldChg chg="delSp mod">
        <pc:chgData name="Zita Draper" userId="b063123c-f51f-481b-b99c-f574606c9ace" providerId="ADAL" clId="{470D0DA8-A90D-4B1E-BC66-74D353F67618}" dt="2024-11-25T13:47:43.842" v="2647" actId="478"/>
        <pc:sldMkLst>
          <pc:docMk/>
          <pc:sldMk cId="2397481178" sldId="268"/>
        </pc:sldMkLst>
        <pc:spChg chg="del">
          <ac:chgData name="Zita Draper" userId="b063123c-f51f-481b-b99c-f574606c9ace" providerId="ADAL" clId="{470D0DA8-A90D-4B1E-BC66-74D353F67618}" dt="2024-11-25T13:47:43.842" v="2647" actId="478"/>
          <ac:spMkLst>
            <pc:docMk/>
            <pc:sldMk cId="2397481178" sldId="268"/>
            <ac:spMk id="3" creationId="{35710B56-628E-183C-1C79-EF364A28BF35}"/>
          </ac:spMkLst>
        </pc:spChg>
        <pc:spChg chg="del">
          <ac:chgData name="Zita Draper" userId="b063123c-f51f-481b-b99c-f574606c9ace" providerId="ADAL" clId="{470D0DA8-A90D-4B1E-BC66-74D353F67618}" dt="2024-11-25T13:47:41.982" v="2646" actId="478"/>
          <ac:spMkLst>
            <pc:docMk/>
            <pc:sldMk cId="2397481178" sldId="268"/>
            <ac:spMk id="9" creationId="{CF41A980-3C23-335F-E0BA-3F1360E4F35E}"/>
          </ac:spMkLst>
        </pc:spChg>
      </pc:sldChg>
      <pc:sldChg chg="delSp mod">
        <pc:chgData name="Zita Draper" userId="b063123c-f51f-481b-b99c-f574606c9ace" providerId="ADAL" clId="{470D0DA8-A90D-4B1E-BC66-74D353F67618}" dt="2024-11-23T00:52:35.822" v="2611" actId="478"/>
        <pc:sldMkLst>
          <pc:docMk/>
          <pc:sldMk cId="2601411136" sldId="269"/>
        </pc:sldMkLst>
        <pc:spChg chg="del">
          <ac:chgData name="Zita Draper" userId="b063123c-f51f-481b-b99c-f574606c9ace" providerId="ADAL" clId="{470D0DA8-A90D-4B1E-BC66-74D353F67618}" dt="2024-11-23T00:52:31.365" v="2610" actId="478"/>
          <ac:spMkLst>
            <pc:docMk/>
            <pc:sldMk cId="2601411136" sldId="269"/>
            <ac:spMk id="3" creationId="{35710B56-628E-183C-1C79-EF364A28BF35}"/>
          </ac:spMkLst>
        </pc:spChg>
        <pc:spChg chg="del">
          <ac:chgData name="Zita Draper" userId="b063123c-f51f-481b-b99c-f574606c9ace" providerId="ADAL" clId="{470D0DA8-A90D-4B1E-BC66-74D353F67618}" dt="2024-11-23T00:52:35.822" v="2611" actId="478"/>
          <ac:spMkLst>
            <pc:docMk/>
            <pc:sldMk cId="2601411136" sldId="269"/>
            <ac:spMk id="9" creationId="{CF41A980-3C23-335F-E0BA-3F1360E4F35E}"/>
          </ac:spMkLst>
        </pc:spChg>
      </pc:sldChg>
      <pc:sldChg chg="delSp mod">
        <pc:chgData name="Zita Draper" userId="b063123c-f51f-481b-b99c-f574606c9ace" providerId="ADAL" clId="{470D0DA8-A90D-4B1E-BC66-74D353F67618}" dt="2024-11-23T00:52:28.186" v="2609" actId="478"/>
        <pc:sldMkLst>
          <pc:docMk/>
          <pc:sldMk cId="4271734013" sldId="271"/>
        </pc:sldMkLst>
        <pc:spChg chg="del">
          <ac:chgData name="Zita Draper" userId="b063123c-f51f-481b-b99c-f574606c9ace" providerId="ADAL" clId="{470D0DA8-A90D-4B1E-BC66-74D353F67618}" dt="2024-11-23T00:52:28.186" v="2609" actId="478"/>
          <ac:spMkLst>
            <pc:docMk/>
            <pc:sldMk cId="4271734013" sldId="271"/>
            <ac:spMk id="18" creationId="{2B95DC2C-3181-AB44-BA52-B9422D2470C5}"/>
          </ac:spMkLst>
        </pc:spChg>
        <pc:spChg chg="del">
          <ac:chgData name="Zita Draper" userId="b063123c-f51f-481b-b99c-f574606c9ace" providerId="ADAL" clId="{470D0DA8-A90D-4B1E-BC66-74D353F67618}" dt="2024-11-23T00:52:25.850" v="2608" actId="478"/>
          <ac:spMkLst>
            <pc:docMk/>
            <pc:sldMk cId="4271734013" sldId="271"/>
            <ac:spMk id="20" creationId="{27E3F919-3226-FEC0-AC71-94F49C655CCF}"/>
          </ac:spMkLst>
        </pc:spChg>
      </pc:sldChg>
      <pc:sldChg chg="delSp mod">
        <pc:chgData name="Zita Draper" userId="b063123c-f51f-481b-b99c-f574606c9ace" providerId="ADAL" clId="{470D0DA8-A90D-4B1E-BC66-74D353F67618}" dt="2024-11-25T13:48:22.822" v="2659" actId="478"/>
        <pc:sldMkLst>
          <pc:docMk/>
          <pc:sldMk cId="4185209088" sldId="274"/>
        </pc:sldMkLst>
        <pc:spChg chg="del">
          <ac:chgData name="Zita Draper" userId="b063123c-f51f-481b-b99c-f574606c9ace" providerId="ADAL" clId="{470D0DA8-A90D-4B1E-BC66-74D353F67618}" dt="2024-11-25T13:48:22.822" v="2659" actId="478"/>
          <ac:spMkLst>
            <pc:docMk/>
            <pc:sldMk cId="4185209088" sldId="274"/>
            <ac:spMk id="9" creationId="{AD4BBF92-44D9-7BEC-A96E-8442747852B4}"/>
          </ac:spMkLst>
        </pc:spChg>
        <pc:spChg chg="del">
          <ac:chgData name="Zita Draper" userId="b063123c-f51f-481b-b99c-f574606c9ace" providerId="ADAL" clId="{470D0DA8-A90D-4B1E-BC66-74D353F67618}" dt="2024-11-25T13:48:19.073" v="2658" actId="478"/>
          <ac:spMkLst>
            <pc:docMk/>
            <pc:sldMk cId="4185209088" sldId="274"/>
            <ac:spMk id="11" creationId="{E1D663CA-A8D8-F35A-BCC7-D789F7D43C5D}"/>
          </ac:spMkLst>
        </pc:spChg>
      </pc:sldChg>
      <pc:sldChg chg="delSp mod">
        <pc:chgData name="Zita Draper" userId="b063123c-f51f-481b-b99c-f574606c9ace" providerId="ADAL" clId="{470D0DA8-A90D-4B1E-BC66-74D353F67618}" dt="2024-11-25T13:48:15.832" v="2657" actId="478"/>
        <pc:sldMkLst>
          <pc:docMk/>
          <pc:sldMk cId="1047966220" sldId="276"/>
        </pc:sldMkLst>
        <pc:spChg chg="del">
          <ac:chgData name="Zita Draper" userId="b063123c-f51f-481b-b99c-f574606c9ace" providerId="ADAL" clId="{470D0DA8-A90D-4B1E-BC66-74D353F67618}" dt="2024-11-25T13:48:15.832" v="2657" actId="478"/>
          <ac:spMkLst>
            <pc:docMk/>
            <pc:sldMk cId="1047966220" sldId="276"/>
            <ac:spMk id="9" creationId="{D76A8A5F-16AF-0923-83FD-77CF06B3F17A}"/>
          </ac:spMkLst>
        </pc:spChg>
        <pc:spChg chg="del">
          <ac:chgData name="Zita Draper" userId="b063123c-f51f-481b-b99c-f574606c9ace" providerId="ADAL" clId="{470D0DA8-A90D-4B1E-BC66-74D353F67618}" dt="2024-11-25T13:48:13.591" v="2656" actId="478"/>
          <ac:spMkLst>
            <pc:docMk/>
            <pc:sldMk cId="1047966220" sldId="276"/>
            <ac:spMk id="11" creationId="{0E672D20-174C-C0F8-AF98-52CF5C2A89C5}"/>
          </ac:spMkLst>
        </pc:spChg>
      </pc:sldChg>
      <pc:sldChg chg="delSp mod">
        <pc:chgData name="Zita Draper" userId="b063123c-f51f-481b-b99c-f574606c9ace" providerId="ADAL" clId="{470D0DA8-A90D-4B1E-BC66-74D353F67618}" dt="2024-11-25T13:48:11.279" v="2655" actId="478"/>
        <pc:sldMkLst>
          <pc:docMk/>
          <pc:sldMk cId="3998252843" sldId="277"/>
        </pc:sldMkLst>
        <pc:spChg chg="del">
          <ac:chgData name="Zita Draper" userId="b063123c-f51f-481b-b99c-f574606c9ace" providerId="ADAL" clId="{470D0DA8-A90D-4B1E-BC66-74D353F67618}" dt="2024-11-25T13:48:11.279" v="2655" actId="478"/>
          <ac:spMkLst>
            <pc:docMk/>
            <pc:sldMk cId="3998252843" sldId="277"/>
            <ac:spMk id="9" creationId="{A4ECA55A-40E9-2D49-DF17-83BAD7743347}"/>
          </ac:spMkLst>
        </pc:spChg>
        <pc:spChg chg="del">
          <ac:chgData name="Zita Draper" userId="b063123c-f51f-481b-b99c-f574606c9ace" providerId="ADAL" clId="{470D0DA8-A90D-4B1E-BC66-74D353F67618}" dt="2024-11-25T13:48:09.035" v="2654" actId="478"/>
          <ac:spMkLst>
            <pc:docMk/>
            <pc:sldMk cId="3998252843" sldId="277"/>
            <ac:spMk id="11" creationId="{2D87101F-3A38-EF9A-3B72-48F526619085}"/>
          </ac:spMkLst>
        </pc:spChg>
      </pc:sldChg>
      <pc:sldChg chg="addSp delSp modSp mod ord modTransition modClrScheme chgLayout modNotesTx">
        <pc:chgData name="Zita Draper" userId="b063123c-f51f-481b-b99c-f574606c9ace" providerId="ADAL" clId="{470D0DA8-A90D-4B1E-BC66-74D353F67618}" dt="2024-11-23T00:42:10.642" v="2427" actId="478"/>
        <pc:sldMkLst>
          <pc:docMk/>
          <pc:sldMk cId="55919061" sldId="286"/>
        </pc:sldMkLst>
        <pc:spChg chg="mod">
          <ac:chgData name="Zita Draper" userId="b063123c-f51f-481b-b99c-f574606c9ace" providerId="ADAL" clId="{470D0DA8-A90D-4B1E-BC66-74D353F67618}" dt="2024-11-23T00:41:40.954" v="2423" actId="26606"/>
          <ac:spMkLst>
            <pc:docMk/>
            <pc:sldMk cId="55919061" sldId="286"/>
            <ac:spMk id="2" creationId="{242DD071-2343-E034-F638-94ED1469E3A2}"/>
          </ac:spMkLst>
        </pc:spChg>
        <pc:spChg chg="mod">
          <ac:chgData name="Zita Draper" userId="b063123c-f51f-481b-b99c-f574606c9ace" providerId="ADAL" clId="{470D0DA8-A90D-4B1E-BC66-74D353F67618}" dt="2024-11-23T00:41:40.954" v="2423" actId="26606"/>
          <ac:spMkLst>
            <pc:docMk/>
            <pc:sldMk cId="55919061" sldId="286"/>
            <ac:spMk id="3" creationId="{63F152E9-117B-9397-4853-A215A4100181}"/>
          </ac:spMkLst>
        </pc:spChg>
        <pc:spChg chg="add del mod">
          <ac:chgData name="Zita Draper" userId="b063123c-f51f-481b-b99c-f574606c9ace" providerId="ADAL" clId="{470D0DA8-A90D-4B1E-BC66-74D353F67618}" dt="2024-11-23T00:42:10.642" v="2427" actId="478"/>
          <ac:spMkLst>
            <pc:docMk/>
            <pc:sldMk cId="55919061" sldId="286"/>
            <ac:spMk id="8" creationId="{B1A8C8D8-08F6-DDC4-9109-E85060C51948}"/>
          </ac:spMkLst>
        </pc:spChg>
        <pc:spChg chg="add del mod">
          <ac:chgData name="Zita Draper" userId="b063123c-f51f-481b-b99c-f574606c9ace" providerId="ADAL" clId="{470D0DA8-A90D-4B1E-BC66-74D353F67618}" dt="2024-11-23T00:42:00.160" v="2424" actId="931"/>
          <ac:spMkLst>
            <pc:docMk/>
            <pc:sldMk cId="55919061" sldId="286"/>
            <ac:spMk id="10" creationId="{6B384563-B415-4F03-1EA7-C36CF1105181}"/>
          </ac:spMkLst>
        </pc:spChg>
        <pc:spChg chg="add del mod">
          <ac:chgData name="Zita Draper" userId="b063123c-f51f-481b-b99c-f574606c9ace" providerId="ADAL" clId="{470D0DA8-A90D-4B1E-BC66-74D353F67618}" dt="2024-11-23T00:42:04.760" v="2425" actId="478"/>
          <ac:spMkLst>
            <pc:docMk/>
            <pc:sldMk cId="55919061" sldId="286"/>
            <ac:spMk id="12" creationId="{061C7D03-5123-97CE-648E-D418CAE9EBEE}"/>
          </ac:spMkLst>
        </pc:spChg>
        <pc:spChg chg="add mod">
          <ac:chgData name="Zita Draper" userId="b063123c-f51f-481b-b99c-f574606c9ace" providerId="ADAL" clId="{470D0DA8-A90D-4B1E-BC66-74D353F67618}" dt="2024-11-23T00:41:40.954" v="2423" actId="26606"/>
          <ac:spMkLst>
            <pc:docMk/>
            <pc:sldMk cId="55919061" sldId="286"/>
            <ac:spMk id="14" creationId="{BBF28CC6-7D14-107D-BA40-6FC1D9FA2873}"/>
          </ac:spMkLst>
        </pc:spChg>
        <pc:picChg chg="add mod">
          <ac:chgData name="Zita Draper" userId="b063123c-f51f-481b-b99c-f574606c9ace" providerId="ADAL" clId="{470D0DA8-A90D-4B1E-BC66-74D353F67618}" dt="2024-11-23T00:42:05.161" v="2426" actId="27614"/>
          <ac:picMkLst>
            <pc:docMk/>
            <pc:sldMk cId="55919061" sldId="286"/>
            <ac:picMk id="5" creationId="{DA8D41C8-B48A-8EAD-550B-6BD2990EF493}"/>
          </ac:picMkLst>
        </pc:picChg>
      </pc:sldChg>
      <pc:sldChg chg="addSp delSp modSp mod">
        <pc:chgData name="Zita Draper" userId="b063123c-f51f-481b-b99c-f574606c9ace" providerId="ADAL" clId="{470D0DA8-A90D-4B1E-BC66-74D353F67618}" dt="2024-11-23T00:51:46.943" v="2601" actId="478"/>
        <pc:sldMkLst>
          <pc:docMk/>
          <pc:sldMk cId="1401572753" sldId="290"/>
        </pc:sldMkLst>
        <pc:spChg chg="mod">
          <ac:chgData name="Zita Draper" userId="b063123c-f51f-481b-b99c-f574606c9ace" providerId="ADAL" clId="{470D0DA8-A90D-4B1E-BC66-74D353F67618}" dt="2024-11-23T00:51:44.432" v="2600" actId="122"/>
          <ac:spMkLst>
            <pc:docMk/>
            <pc:sldMk cId="1401572753" sldId="290"/>
            <ac:spMk id="2" creationId="{1D39FB82-B2CD-96A9-A83E-C947C60B4AC9}"/>
          </ac:spMkLst>
        </pc:spChg>
        <pc:spChg chg="del mod">
          <ac:chgData name="Zita Draper" userId="b063123c-f51f-481b-b99c-f574606c9ace" providerId="ADAL" clId="{470D0DA8-A90D-4B1E-BC66-74D353F67618}" dt="2024-11-23T00:51:37.104" v="2595" actId="26606"/>
          <ac:spMkLst>
            <pc:docMk/>
            <pc:sldMk cId="1401572753" sldId="290"/>
            <ac:spMk id="3" creationId="{41E5F1A7-B749-2FAE-06A2-4644564FF84A}"/>
          </ac:spMkLst>
        </pc:spChg>
        <pc:spChg chg="add">
          <ac:chgData name="Zita Draper" userId="b063123c-f51f-481b-b99c-f574606c9ace" providerId="ADAL" clId="{470D0DA8-A90D-4B1E-BC66-74D353F67618}" dt="2024-11-23T00:51:37.104" v="2595" actId="26606"/>
          <ac:spMkLst>
            <pc:docMk/>
            <pc:sldMk cId="1401572753" sldId="290"/>
            <ac:spMk id="9" creationId="{CAC00047-0C85-7144-5FCA-7DB85EC14BD0}"/>
          </ac:spMkLst>
        </pc:spChg>
        <pc:spChg chg="add del">
          <ac:chgData name="Zita Draper" userId="b063123c-f51f-481b-b99c-f574606c9ace" providerId="ADAL" clId="{470D0DA8-A90D-4B1E-BC66-74D353F67618}" dt="2024-11-23T00:51:46.943" v="2601" actId="478"/>
          <ac:spMkLst>
            <pc:docMk/>
            <pc:sldMk cId="1401572753" sldId="290"/>
            <ac:spMk id="11" creationId="{F289A256-A325-5E36-1F27-6830828FA3A5}"/>
          </ac:spMkLst>
        </pc:spChg>
        <pc:spChg chg="add">
          <ac:chgData name="Zita Draper" userId="b063123c-f51f-481b-b99c-f574606c9ace" providerId="ADAL" clId="{470D0DA8-A90D-4B1E-BC66-74D353F67618}" dt="2024-11-23T00:51:37.104" v="2595" actId="26606"/>
          <ac:spMkLst>
            <pc:docMk/>
            <pc:sldMk cId="1401572753" sldId="290"/>
            <ac:spMk id="13" creationId="{4FFDE499-4C1B-12C1-4C39-005049D2809D}"/>
          </ac:spMkLst>
        </pc:spChg>
        <pc:graphicFrameChg chg="add">
          <ac:chgData name="Zita Draper" userId="b063123c-f51f-481b-b99c-f574606c9ace" providerId="ADAL" clId="{470D0DA8-A90D-4B1E-BC66-74D353F67618}" dt="2024-11-23T00:51:37.104" v="2595" actId="26606"/>
          <ac:graphicFrameMkLst>
            <pc:docMk/>
            <pc:sldMk cId="1401572753" sldId="290"/>
            <ac:graphicFrameMk id="5" creationId="{1BF91C47-35DA-D350-0EF8-F3083F83A098}"/>
          </ac:graphicFrameMkLst>
        </pc:graphicFrameChg>
      </pc:sldChg>
      <pc:sldChg chg="del">
        <pc:chgData name="Zita Draper" userId="b063123c-f51f-481b-b99c-f574606c9ace" providerId="ADAL" clId="{470D0DA8-A90D-4B1E-BC66-74D353F67618}" dt="2024-11-23T00:38:28.546" v="2397" actId="2696"/>
        <pc:sldMkLst>
          <pc:docMk/>
          <pc:sldMk cId="986000846" sldId="291"/>
        </pc:sldMkLst>
      </pc:sldChg>
      <pc:sldChg chg="modNotesTx">
        <pc:chgData name="Zita Draper" userId="b063123c-f51f-481b-b99c-f574606c9ace" providerId="ADAL" clId="{470D0DA8-A90D-4B1E-BC66-74D353F67618}" dt="2024-11-23T00:00:17.099" v="1592" actId="20577"/>
        <pc:sldMkLst>
          <pc:docMk/>
          <pc:sldMk cId="1725183437" sldId="350"/>
        </pc:sldMkLst>
      </pc:sldChg>
      <pc:sldChg chg="delSp mod">
        <pc:chgData name="Zita Draper" userId="b063123c-f51f-481b-b99c-f574606c9ace" providerId="ADAL" clId="{470D0DA8-A90D-4B1E-BC66-74D353F67618}" dt="2024-11-25T13:48:05.715" v="2653" actId="478"/>
        <pc:sldMkLst>
          <pc:docMk/>
          <pc:sldMk cId="2389836887" sldId="351"/>
        </pc:sldMkLst>
        <pc:spChg chg="del">
          <ac:chgData name="Zita Draper" userId="b063123c-f51f-481b-b99c-f574606c9ace" providerId="ADAL" clId="{470D0DA8-A90D-4B1E-BC66-74D353F67618}" dt="2024-11-25T13:48:05.715" v="2653" actId="478"/>
          <ac:spMkLst>
            <pc:docMk/>
            <pc:sldMk cId="2389836887" sldId="351"/>
            <ac:spMk id="9" creationId="{39D780CC-E209-2FFA-B653-D449202C6AA3}"/>
          </ac:spMkLst>
        </pc:spChg>
        <pc:spChg chg="del">
          <ac:chgData name="Zita Draper" userId="b063123c-f51f-481b-b99c-f574606c9ace" providerId="ADAL" clId="{470D0DA8-A90D-4B1E-BC66-74D353F67618}" dt="2024-11-25T13:48:03.933" v="2652" actId="478"/>
          <ac:spMkLst>
            <pc:docMk/>
            <pc:sldMk cId="2389836887" sldId="351"/>
            <ac:spMk id="11" creationId="{FC51CD7A-00BD-A5BB-7F5B-2718DCB74BE0}"/>
          </ac:spMkLst>
        </pc:spChg>
      </pc:sldChg>
      <pc:sldChg chg="delSp mod">
        <pc:chgData name="Zita Draper" userId="b063123c-f51f-481b-b99c-f574606c9ace" providerId="ADAL" clId="{470D0DA8-A90D-4B1E-BC66-74D353F67618}" dt="2024-11-25T13:47:39.412" v="2645" actId="478"/>
        <pc:sldMkLst>
          <pc:docMk/>
          <pc:sldMk cId="3788974432" sldId="353"/>
        </pc:sldMkLst>
        <pc:spChg chg="del">
          <ac:chgData name="Zita Draper" userId="b063123c-f51f-481b-b99c-f574606c9ace" providerId="ADAL" clId="{470D0DA8-A90D-4B1E-BC66-74D353F67618}" dt="2024-11-25T13:47:39.412" v="2645" actId="478"/>
          <ac:spMkLst>
            <pc:docMk/>
            <pc:sldMk cId="3788974432" sldId="353"/>
            <ac:spMk id="3" creationId="{7A058B57-338B-18EE-5964-74355F403D8B}"/>
          </ac:spMkLst>
        </pc:spChg>
        <pc:spChg chg="del">
          <ac:chgData name="Zita Draper" userId="b063123c-f51f-481b-b99c-f574606c9ace" providerId="ADAL" clId="{470D0DA8-A90D-4B1E-BC66-74D353F67618}" dt="2024-11-25T13:47:35.782" v="2644" actId="478"/>
          <ac:spMkLst>
            <pc:docMk/>
            <pc:sldMk cId="3788974432" sldId="353"/>
            <ac:spMk id="5" creationId="{24F46D61-D359-5B8E-DCF8-F568BE34C360}"/>
          </ac:spMkLst>
        </pc:spChg>
      </pc:sldChg>
      <pc:sldChg chg="delSp mod">
        <pc:chgData name="Zita Draper" userId="b063123c-f51f-481b-b99c-f574606c9ace" providerId="ADAL" clId="{470D0DA8-A90D-4B1E-BC66-74D353F67618}" dt="2024-11-25T13:47:27.695" v="2641" actId="478"/>
        <pc:sldMkLst>
          <pc:docMk/>
          <pc:sldMk cId="288318640" sldId="354"/>
        </pc:sldMkLst>
        <pc:spChg chg="del">
          <ac:chgData name="Zita Draper" userId="b063123c-f51f-481b-b99c-f574606c9ace" providerId="ADAL" clId="{470D0DA8-A90D-4B1E-BC66-74D353F67618}" dt="2024-11-25T13:47:27.695" v="2641" actId="478"/>
          <ac:spMkLst>
            <pc:docMk/>
            <pc:sldMk cId="288318640" sldId="354"/>
            <ac:spMk id="5" creationId="{2616AC3F-8848-213A-416E-DAE2D4FBA482}"/>
          </ac:spMkLst>
        </pc:spChg>
      </pc:sldChg>
      <pc:sldChg chg="delSp modSp mod ord">
        <pc:chgData name="Zita Draper" userId="b063123c-f51f-481b-b99c-f574606c9ace" providerId="ADAL" clId="{470D0DA8-A90D-4B1E-BC66-74D353F67618}" dt="2024-11-25T13:43:05.612" v="2636" actId="20577"/>
        <pc:sldMkLst>
          <pc:docMk/>
          <pc:sldMk cId="213142358" sldId="355"/>
        </pc:sldMkLst>
        <pc:spChg chg="mod">
          <ac:chgData name="Zita Draper" userId="b063123c-f51f-481b-b99c-f574606c9ace" providerId="ADAL" clId="{470D0DA8-A90D-4B1E-BC66-74D353F67618}" dt="2024-11-23T00:05:17.410" v="1614" actId="122"/>
          <ac:spMkLst>
            <pc:docMk/>
            <pc:sldMk cId="213142358" sldId="355"/>
            <ac:spMk id="2" creationId="{BCCAA05B-31F0-7F65-A3CA-95CD3E1F5B04}"/>
          </ac:spMkLst>
        </pc:spChg>
        <pc:spChg chg="del">
          <ac:chgData name="Zita Draper" userId="b063123c-f51f-481b-b99c-f574606c9ace" providerId="ADAL" clId="{470D0DA8-A90D-4B1E-BC66-74D353F67618}" dt="2024-11-22T23:43:47.845" v="1083" actId="478"/>
          <ac:spMkLst>
            <pc:docMk/>
            <pc:sldMk cId="213142358" sldId="355"/>
            <ac:spMk id="3" creationId="{EE37CAD1-7B5B-CCE4-4D14-3C0830FACF52}"/>
          </ac:spMkLst>
        </pc:spChg>
        <pc:spChg chg="del">
          <ac:chgData name="Zita Draper" userId="b063123c-f51f-481b-b99c-f574606c9ace" providerId="ADAL" clId="{470D0DA8-A90D-4B1E-BC66-74D353F67618}" dt="2024-11-23T00:04:09.535" v="1595" actId="478"/>
          <ac:spMkLst>
            <pc:docMk/>
            <pc:sldMk cId="213142358" sldId="355"/>
            <ac:spMk id="5" creationId="{BFD28C69-E0B3-5813-58ED-6A744C0A8843}"/>
          </ac:spMkLst>
        </pc:spChg>
        <pc:graphicFrameChg chg="mod">
          <ac:chgData name="Zita Draper" userId="b063123c-f51f-481b-b99c-f574606c9ace" providerId="ADAL" clId="{470D0DA8-A90D-4B1E-BC66-74D353F67618}" dt="2024-11-25T13:43:05.612" v="2636" actId="20577"/>
          <ac:graphicFrameMkLst>
            <pc:docMk/>
            <pc:sldMk cId="213142358" sldId="355"/>
            <ac:graphicFrameMk id="8" creationId="{CEF59D6A-31BB-A4C7-6CFE-5D04812BE038}"/>
          </ac:graphicFrameMkLst>
        </pc:graphicFrameChg>
      </pc:sldChg>
      <pc:sldChg chg="addSp delSp modSp mod">
        <pc:chgData name="Zita Draper" userId="b063123c-f51f-481b-b99c-f574606c9ace" providerId="ADAL" clId="{470D0DA8-A90D-4B1E-BC66-74D353F67618}" dt="2024-11-23T00:04:43.852" v="1599" actId="478"/>
        <pc:sldMkLst>
          <pc:docMk/>
          <pc:sldMk cId="224961606" sldId="356"/>
        </pc:sldMkLst>
        <pc:spChg chg="mod">
          <ac:chgData name="Zita Draper" userId="b063123c-f51f-481b-b99c-f574606c9ace" providerId="ADAL" clId="{470D0DA8-A90D-4B1E-BC66-74D353F67618}" dt="2024-11-23T00:04:37.778" v="1597" actId="122"/>
          <ac:spMkLst>
            <pc:docMk/>
            <pc:sldMk cId="224961606" sldId="356"/>
            <ac:spMk id="2" creationId="{576B577B-86E9-B8FB-9C3C-E8FB88900B54}"/>
          </ac:spMkLst>
        </pc:spChg>
        <pc:spChg chg="del mod">
          <ac:chgData name="Zita Draper" userId="b063123c-f51f-481b-b99c-f574606c9ace" providerId="ADAL" clId="{470D0DA8-A90D-4B1E-BC66-74D353F67618}" dt="2024-11-23T00:04:40.603" v="1598" actId="478"/>
          <ac:spMkLst>
            <pc:docMk/>
            <pc:sldMk cId="224961606" sldId="356"/>
            <ac:spMk id="3" creationId="{D4AD3176-8313-96EE-F20A-9975CC2585D9}"/>
          </ac:spMkLst>
        </pc:spChg>
        <pc:spChg chg="del">
          <ac:chgData name="Zita Draper" userId="b063123c-f51f-481b-b99c-f574606c9ace" providerId="ADAL" clId="{470D0DA8-A90D-4B1E-BC66-74D353F67618}" dt="2024-11-23T00:04:34.706" v="1596" actId="26606"/>
          <ac:spMkLst>
            <pc:docMk/>
            <pc:sldMk cId="224961606" sldId="356"/>
            <ac:spMk id="4" creationId="{552A542B-906A-1851-0192-08C55581E604}"/>
          </ac:spMkLst>
        </pc:spChg>
        <pc:spChg chg="del mod">
          <ac:chgData name="Zita Draper" userId="b063123c-f51f-481b-b99c-f574606c9ace" providerId="ADAL" clId="{470D0DA8-A90D-4B1E-BC66-74D353F67618}" dt="2024-11-23T00:04:43.852" v="1599" actId="478"/>
          <ac:spMkLst>
            <pc:docMk/>
            <pc:sldMk cId="224961606" sldId="356"/>
            <ac:spMk id="5" creationId="{E7BC090B-C50C-2B48-6283-BD70AAE9B296}"/>
          </ac:spMkLst>
        </pc:spChg>
        <pc:spChg chg="mod">
          <ac:chgData name="Zita Draper" userId="b063123c-f51f-481b-b99c-f574606c9ace" providerId="ADAL" clId="{470D0DA8-A90D-4B1E-BC66-74D353F67618}" dt="2024-11-23T00:04:34.706" v="1596" actId="26606"/>
          <ac:spMkLst>
            <pc:docMk/>
            <pc:sldMk cId="224961606" sldId="356"/>
            <ac:spMk id="6" creationId="{3B0C6C3E-EE20-7356-F132-91B420707606}"/>
          </ac:spMkLst>
        </pc:spChg>
        <pc:graphicFrameChg chg="add">
          <ac:chgData name="Zita Draper" userId="b063123c-f51f-481b-b99c-f574606c9ace" providerId="ADAL" clId="{470D0DA8-A90D-4B1E-BC66-74D353F67618}" dt="2024-11-23T00:04:34.706" v="1596" actId="26606"/>
          <ac:graphicFrameMkLst>
            <pc:docMk/>
            <pc:sldMk cId="224961606" sldId="356"/>
            <ac:graphicFrameMk id="8" creationId="{2DCDEF57-98A5-8B88-2DE0-37D3619DF120}"/>
          </ac:graphicFrameMkLst>
        </pc:graphicFrameChg>
      </pc:sldChg>
      <pc:sldChg chg="addSp delSp modSp mod modTransition modClrScheme chgLayout">
        <pc:chgData name="Zita Draper" userId="b063123c-f51f-481b-b99c-f574606c9ace" providerId="ADAL" clId="{470D0DA8-A90D-4B1E-BC66-74D353F67618}" dt="2024-11-23T00:23:33.422" v="2216" actId="478"/>
        <pc:sldMkLst>
          <pc:docMk/>
          <pc:sldMk cId="2607608066" sldId="357"/>
        </pc:sldMkLst>
        <pc:spChg chg="mod">
          <ac:chgData name="Zita Draper" userId="b063123c-f51f-481b-b99c-f574606c9ace" providerId="ADAL" clId="{470D0DA8-A90D-4B1E-BC66-74D353F67618}" dt="2024-11-23T00:20:29.359" v="1927" actId="26606"/>
          <ac:spMkLst>
            <pc:docMk/>
            <pc:sldMk cId="2607608066" sldId="357"/>
            <ac:spMk id="4" creationId="{FDA33305-DB87-D676-FC0D-8908BA54D810}"/>
          </ac:spMkLst>
        </pc:spChg>
        <pc:spChg chg="del">
          <ac:chgData name="Zita Draper" userId="b063123c-f51f-481b-b99c-f574606c9ace" providerId="ADAL" clId="{470D0DA8-A90D-4B1E-BC66-74D353F67618}" dt="2024-11-23T00:20:23.318" v="1926" actId="478"/>
          <ac:spMkLst>
            <pc:docMk/>
            <pc:sldMk cId="2607608066" sldId="357"/>
            <ac:spMk id="5" creationId="{AF07A094-6C40-B825-B4BA-71E7FC4C7D34}"/>
          </ac:spMkLst>
        </pc:spChg>
        <pc:spChg chg="add del mod">
          <ac:chgData name="Zita Draper" userId="b063123c-f51f-481b-b99c-f574606c9ace" providerId="ADAL" clId="{470D0DA8-A90D-4B1E-BC66-74D353F67618}" dt="2024-11-23T00:23:33.422" v="2216" actId="478"/>
          <ac:spMkLst>
            <pc:docMk/>
            <pc:sldMk cId="2607608066" sldId="357"/>
            <ac:spMk id="10" creationId="{C849C2AA-206F-70BB-26A6-0B29C749D35B}"/>
          </ac:spMkLst>
        </pc:spChg>
        <pc:picChg chg="add">
          <ac:chgData name="Zita Draper" userId="b063123c-f51f-481b-b99c-f574606c9ace" providerId="ADAL" clId="{470D0DA8-A90D-4B1E-BC66-74D353F67618}" dt="2024-11-23T00:20:29.359" v="1927" actId="26606"/>
          <ac:picMkLst>
            <pc:docMk/>
            <pc:sldMk cId="2607608066" sldId="357"/>
            <ac:picMk id="6" creationId="{6DECE1C8-E4C3-0BFB-B3ED-2453820E3902}"/>
          </ac:picMkLst>
        </pc:picChg>
      </pc:sldChg>
      <pc:sldChg chg="addSp delSp modSp mod modTransition modClrScheme chgLayout modNotesTx">
        <pc:chgData name="Zita Draper" userId="b063123c-f51f-481b-b99c-f574606c9ace" providerId="ADAL" clId="{470D0DA8-A90D-4B1E-BC66-74D353F67618}" dt="2024-11-23T00:25:17.128" v="2275" actId="20577"/>
        <pc:sldMkLst>
          <pc:docMk/>
          <pc:sldMk cId="3023692284" sldId="358"/>
        </pc:sldMkLst>
        <pc:spChg chg="mod">
          <ac:chgData name="Zita Draper" userId="b063123c-f51f-481b-b99c-f574606c9ace" providerId="ADAL" clId="{470D0DA8-A90D-4B1E-BC66-74D353F67618}" dt="2024-11-23T00:20:59.140" v="1959" actId="122"/>
          <ac:spMkLst>
            <pc:docMk/>
            <pc:sldMk cId="3023692284" sldId="358"/>
            <ac:spMk id="2" creationId="{2DCEFDC6-56DD-FDD1-11C8-C7650C542BCC}"/>
          </ac:spMkLst>
        </pc:spChg>
        <pc:spChg chg="del mod">
          <ac:chgData name="Zita Draper" userId="b063123c-f51f-481b-b99c-f574606c9ace" providerId="ADAL" clId="{470D0DA8-A90D-4B1E-BC66-74D353F67618}" dt="2024-11-23T00:20:15.256" v="1924" actId="478"/>
          <ac:spMkLst>
            <pc:docMk/>
            <pc:sldMk cId="3023692284" sldId="358"/>
            <ac:spMk id="3" creationId="{436829A4-15F6-FC8E-C80C-F690976C3395}"/>
          </ac:spMkLst>
        </pc:spChg>
        <pc:spChg chg="del mod">
          <ac:chgData name="Zita Draper" userId="b063123c-f51f-481b-b99c-f574606c9ace" providerId="ADAL" clId="{470D0DA8-A90D-4B1E-BC66-74D353F67618}" dt="2024-11-23T00:20:10.351" v="1923" actId="26606"/>
          <ac:spMkLst>
            <pc:docMk/>
            <pc:sldMk cId="3023692284" sldId="358"/>
            <ac:spMk id="4" creationId="{C7CD2CB6-588A-1D00-648B-16D4BBA8A9FD}"/>
          </ac:spMkLst>
        </pc:spChg>
        <pc:spChg chg="del mod">
          <ac:chgData name="Zita Draper" userId="b063123c-f51f-481b-b99c-f574606c9ace" providerId="ADAL" clId="{470D0DA8-A90D-4B1E-BC66-74D353F67618}" dt="2024-11-23T00:20:18.512" v="1925" actId="478"/>
          <ac:spMkLst>
            <pc:docMk/>
            <pc:sldMk cId="3023692284" sldId="358"/>
            <ac:spMk id="5" creationId="{20561038-9D44-D7FD-7EAC-36645B2173DF}"/>
          </ac:spMkLst>
        </pc:spChg>
        <pc:spChg chg="mod">
          <ac:chgData name="Zita Draper" userId="b063123c-f51f-481b-b99c-f574606c9ace" providerId="ADAL" clId="{470D0DA8-A90D-4B1E-BC66-74D353F67618}" dt="2024-11-23T00:20:10.351" v="1923" actId="26606"/>
          <ac:spMkLst>
            <pc:docMk/>
            <pc:sldMk cId="3023692284" sldId="358"/>
            <ac:spMk id="6" creationId="{A4A86E81-8732-3E45-3244-8DACC4CF6721}"/>
          </ac:spMkLst>
        </pc:spChg>
        <pc:graphicFrameChg chg="add mod">
          <ac:chgData name="Zita Draper" userId="b063123c-f51f-481b-b99c-f574606c9ace" providerId="ADAL" clId="{470D0DA8-A90D-4B1E-BC66-74D353F67618}" dt="2024-11-23T00:20:10.351" v="1923" actId="26606"/>
          <ac:graphicFrameMkLst>
            <pc:docMk/>
            <pc:sldMk cId="3023692284" sldId="358"/>
            <ac:graphicFrameMk id="8" creationId="{32924C4C-84F6-2387-4B50-7F551981150A}"/>
          </ac:graphicFrameMkLst>
        </pc:graphicFrameChg>
      </pc:sldChg>
      <pc:sldChg chg="addSp delSp modSp mod modTransition modClrScheme chgLayout modNotesTx">
        <pc:chgData name="Zita Draper" userId="b063123c-f51f-481b-b99c-f574606c9ace" providerId="ADAL" clId="{470D0DA8-A90D-4B1E-BC66-74D353F67618}" dt="2024-11-23T00:25:06.547" v="2232" actId="20577"/>
        <pc:sldMkLst>
          <pc:docMk/>
          <pc:sldMk cId="3314341445" sldId="359"/>
        </pc:sldMkLst>
        <pc:spChg chg="mod">
          <ac:chgData name="Zita Draper" userId="b063123c-f51f-481b-b99c-f574606c9ace" providerId="ADAL" clId="{470D0DA8-A90D-4B1E-BC66-74D353F67618}" dt="2024-11-23T00:06:54.045" v="1640" actId="26606"/>
          <ac:spMkLst>
            <pc:docMk/>
            <pc:sldMk cId="3314341445" sldId="359"/>
            <ac:spMk id="2" creationId="{4BABC929-3BDA-8491-3C41-B52B148693AC}"/>
          </ac:spMkLst>
        </pc:spChg>
        <pc:spChg chg="del">
          <ac:chgData name="Zita Draper" userId="b063123c-f51f-481b-b99c-f574606c9ace" providerId="ADAL" clId="{470D0DA8-A90D-4B1E-BC66-74D353F67618}" dt="2024-11-22T23:48:51.632" v="1084" actId="478"/>
          <ac:spMkLst>
            <pc:docMk/>
            <pc:sldMk cId="3314341445" sldId="359"/>
            <ac:spMk id="3" creationId="{7D7393C8-5EC9-6618-374E-CBD4AF8C72F0}"/>
          </ac:spMkLst>
        </pc:spChg>
        <pc:spChg chg="del mod">
          <ac:chgData name="Zita Draper" userId="b063123c-f51f-481b-b99c-f574606c9ace" providerId="ADAL" clId="{470D0DA8-A90D-4B1E-BC66-74D353F67618}" dt="2024-11-23T00:06:54.045" v="1640" actId="26606"/>
          <ac:spMkLst>
            <pc:docMk/>
            <pc:sldMk cId="3314341445" sldId="359"/>
            <ac:spMk id="4" creationId="{5CEAC949-842C-8FCE-05E7-E0D3D4720346}"/>
          </ac:spMkLst>
        </pc:spChg>
        <pc:spChg chg="del">
          <ac:chgData name="Zita Draper" userId="b063123c-f51f-481b-b99c-f574606c9ace" providerId="ADAL" clId="{470D0DA8-A90D-4B1E-BC66-74D353F67618}" dt="2024-11-23T00:06:44.993" v="1639" actId="478"/>
          <ac:spMkLst>
            <pc:docMk/>
            <pc:sldMk cId="3314341445" sldId="359"/>
            <ac:spMk id="5" creationId="{AAD12433-C931-99AA-9B72-9C269CC36627}"/>
          </ac:spMkLst>
        </pc:spChg>
        <pc:spChg chg="mod">
          <ac:chgData name="Zita Draper" userId="b063123c-f51f-481b-b99c-f574606c9ace" providerId="ADAL" clId="{470D0DA8-A90D-4B1E-BC66-74D353F67618}" dt="2024-11-23T00:06:54.045" v="1640" actId="26606"/>
          <ac:spMkLst>
            <pc:docMk/>
            <pc:sldMk cId="3314341445" sldId="359"/>
            <ac:spMk id="6" creationId="{20412DB6-9AF1-D7FD-12ED-BD5290F13DF2}"/>
          </ac:spMkLst>
        </pc:spChg>
        <pc:spChg chg="add mod">
          <ac:chgData name="Zita Draper" userId="b063123c-f51f-481b-b99c-f574606c9ace" providerId="ADAL" clId="{470D0DA8-A90D-4B1E-BC66-74D353F67618}" dt="2024-11-23T00:06:54.045" v="1640" actId="26606"/>
          <ac:spMkLst>
            <pc:docMk/>
            <pc:sldMk cId="3314341445" sldId="359"/>
            <ac:spMk id="12" creationId="{1FE80D5A-4E56-661C-15F8-3082D11FAE56}"/>
          </ac:spMkLst>
        </pc:spChg>
        <pc:spChg chg="add mod">
          <ac:chgData name="Zita Draper" userId="b063123c-f51f-481b-b99c-f574606c9ace" providerId="ADAL" clId="{470D0DA8-A90D-4B1E-BC66-74D353F67618}" dt="2024-11-23T00:06:54.045" v="1640" actId="26606"/>
          <ac:spMkLst>
            <pc:docMk/>
            <pc:sldMk cId="3314341445" sldId="359"/>
            <ac:spMk id="14" creationId="{25B7A7ED-5370-9E4F-7D93-CA932A73EE2D}"/>
          </ac:spMkLst>
        </pc:spChg>
        <pc:graphicFrameChg chg="add mod">
          <ac:chgData name="Zita Draper" userId="b063123c-f51f-481b-b99c-f574606c9ace" providerId="ADAL" clId="{470D0DA8-A90D-4B1E-BC66-74D353F67618}" dt="2024-11-23T00:06:54.045" v="1640" actId="26606"/>
          <ac:graphicFrameMkLst>
            <pc:docMk/>
            <pc:sldMk cId="3314341445" sldId="359"/>
            <ac:graphicFrameMk id="8" creationId="{253DEA4D-854B-7E0C-ECEA-D62F91C40A8F}"/>
          </ac:graphicFrameMkLst>
        </pc:graphicFrameChg>
      </pc:sldChg>
      <pc:sldChg chg="del">
        <pc:chgData name="Zita Draper" userId="b063123c-f51f-481b-b99c-f574606c9ace" providerId="ADAL" clId="{470D0DA8-A90D-4B1E-BC66-74D353F67618}" dt="2024-11-23T00:21:14.378" v="1961" actId="2696"/>
        <pc:sldMkLst>
          <pc:docMk/>
          <pc:sldMk cId="3175043497" sldId="360"/>
        </pc:sldMkLst>
      </pc:sldChg>
      <pc:sldChg chg="del">
        <pc:chgData name="Zita Draper" userId="b063123c-f51f-481b-b99c-f574606c9ace" providerId="ADAL" clId="{470D0DA8-A90D-4B1E-BC66-74D353F67618}" dt="2024-11-23T00:21:14.710" v="1962" actId="2696"/>
        <pc:sldMkLst>
          <pc:docMk/>
          <pc:sldMk cId="1535051380" sldId="361"/>
        </pc:sldMkLst>
      </pc:sldChg>
      <pc:sldChg chg="del">
        <pc:chgData name="Zita Draper" userId="b063123c-f51f-481b-b99c-f574606c9ace" providerId="ADAL" clId="{470D0DA8-A90D-4B1E-BC66-74D353F67618}" dt="2024-11-23T00:21:14.895" v="1963" actId="2696"/>
        <pc:sldMkLst>
          <pc:docMk/>
          <pc:sldMk cId="549800997" sldId="362"/>
        </pc:sldMkLst>
      </pc:sldChg>
      <pc:sldChg chg="del">
        <pc:chgData name="Zita Draper" userId="b063123c-f51f-481b-b99c-f574606c9ace" providerId="ADAL" clId="{470D0DA8-A90D-4B1E-BC66-74D353F67618}" dt="2024-11-23T00:21:15.128" v="1964" actId="2696"/>
        <pc:sldMkLst>
          <pc:docMk/>
          <pc:sldMk cId="3687717683" sldId="363"/>
        </pc:sldMkLst>
      </pc:sldChg>
      <pc:sldChg chg="del">
        <pc:chgData name="Zita Draper" userId="b063123c-f51f-481b-b99c-f574606c9ace" providerId="ADAL" clId="{470D0DA8-A90D-4B1E-BC66-74D353F67618}" dt="2024-11-23T00:21:15.380" v="1965" actId="2696"/>
        <pc:sldMkLst>
          <pc:docMk/>
          <pc:sldMk cId="1451790150" sldId="364"/>
        </pc:sldMkLst>
      </pc:sldChg>
      <pc:sldChg chg="del">
        <pc:chgData name="Zita Draper" userId="b063123c-f51f-481b-b99c-f574606c9ace" providerId="ADAL" clId="{470D0DA8-A90D-4B1E-BC66-74D353F67618}" dt="2024-11-23T00:21:15.650" v="1966" actId="2696"/>
        <pc:sldMkLst>
          <pc:docMk/>
          <pc:sldMk cId="314415075" sldId="365"/>
        </pc:sldMkLst>
      </pc:sldChg>
      <pc:sldChg chg="del">
        <pc:chgData name="Zita Draper" userId="b063123c-f51f-481b-b99c-f574606c9ace" providerId="ADAL" clId="{470D0DA8-A90D-4B1E-BC66-74D353F67618}" dt="2024-11-23T00:21:15.905" v="1967" actId="2696"/>
        <pc:sldMkLst>
          <pc:docMk/>
          <pc:sldMk cId="1348639078" sldId="366"/>
        </pc:sldMkLst>
      </pc:sldChg>
      <pc:sldChg chg="del">
        <pc:chgData name="Zita Draper" userId="b063123c-f51f-481b-b99c-f574606c9ace" providerId="ADAL" clId="{470D0DA8-A90D-4B1E-BC66-74D353F67618}" dt="2024-11-23T00:21:16.183" v="1968" actId="2696"/>
        <pc:sldMkLst>
          <pc:docMk/>
          <pc:sldMk cId="887722610" sldId="367"/>
        </pc:sldMkLst>
      </pc:sldChg>
      <pc:sldChg chg="del">
        <pc:chgData name="Zita Draper" userId="b063123c-f51f-481b-b99c-f574606c9ace" providerId="ADAL" clId="{470D0DA8-A90D-4B1E-BC66-74D353F67618}" dt="2024-11-23T00:21:16.453" v="1969" actId="2696"/>
        <pc:sldMkLst>
          <pc:docMk/>
          <pc:sldMk cId="414987385" sldId="368"/>
        </pc:sldMkLst>
      </pc:sldChg>
      <pc:sldChg chg="del">
        <pc:chgData name="Zita Draper" userId="b063123c-f51f-481b-b99c-f574606c9ace" providerId="ADAL" clId="{470D0DA8-A90D-4B1E-BC66-74D353F67618}" dt="2024-11-23T00:21:16.832" v="1970" actId="2696"/>
        <pc:sldMkLst>
          <pc:docMk/>
          <pc:sldMk cId="1556798156" sldId="369"/>
        </pc:sldMkLst>
      </pc:sldChg>
      <pc:sldChg chg="del">
        <pc:chgData name="Zita Draper" userId="b063123c-f51f-481b-b99c-f574606c9ace" providerId="ADAL" clId="{470D0DA8-A90D-4B1E-BC66-74D353F67618}" dt="2024-11-23T00:21:17.133" v="1971" actId="2696"/>
        <pc:sldMkLst>
          <pc:docMk/>
          <pc:sldMk cId="2306804006" sldId="370"/>
        </pc:sldMkLst>
      </pc:sldChg>
      <pc:sldChg chg="del">
        <pc:chgData name="Zita Draper" userId="b063123c-f51f-481b-b99c-f574606c9ace" providerId="ADAL" clId="{470D0DA8-A90D-4B1E-BC66-74D353F67618}" dt="2024-11-23T00:21:17.454" v="1972" actId="2696"/>
        <pc:sldMkLst>
          <pc:docMk/>
          <pc:sldMk cId="2642563679" sldId="371"/>
        </pc:sldMkLst>
      </pc:sldChg>
      <pc:sldChg chg="del">
        <pc:chgData name="Zita Draper" userId="b063123c-f51f-481b-b99c-f574606c9ace" providerId="ADAL" clId="{470D0DA8-A90D-4B1E-BC66-74D353F67618}" dt="2024-11-23T00:21:18.473" v="1973" actId="2696"/>
        <pc:sldMkLst>
          <pc:docMk/>
          <pc:sldMk cId="2936218649" sldId="372"/>
        </pc:sldMkLst>
      </pc:sldChg>
      <pc:sldChg chg="del">
        <pc:chgData name="Zita Draper" userId="b063123c-f51f-481b-b99c-f574606c9ace" providerId="ADAL" clId="{470D0DA8-A90D-4B1E-BC66-74D353F67618}" dt="2024-11-23T00:21:19.492" v="1974" actId="2696"/>
        <pc:sldMkLst>
          <pc:docMk/>
          <pc:sldMk cId="3158079984" sldId="373"/>
        </pc:sldMkLst>
      </pc:sldChg>
      <pc:sldChg chg="addSp delSp modSp mod ord modTransition modClrScheme chgLayout">
        <pc:chgData name="Zita Draper" userId="b063123c-f51f-481b-b99c-f574606c9ace" providerId="ADAL" clId="{470D0DA8-A90D-4B1E-BC66-74D353F67618}" dt="2024-11-23T00:39:24.327" v="2411" actId="27636"/>
        <pc:sldMkLst>
          <pc:docMk/>
          <pc:sldMk cId="1340010647" sldId="374"/>
        </pc:sldMkLst>
        <pc:spChg chg="del">
          <ac:chgData name="Zita Draper" userId="b063123c-f51f-481b-b99c-f574606c9ace" providerId="ADAL" clId="{470D0DA8-A90D-4B1E-BC66-74D353F67618}" dt="2024-11-23T00:38:45.227" v="2400" actId="478"/>
          <ac:spMkLst>
            <pc:docMk/>
            <pc:sldMk cId="1340010647" sldId="374"/>
            <ac:spMk id="2" creationId="{518273AC-5275-C3EC-ADE3-17E124E9D4B2}"/>
          </ac:spMkLst>
        </pc:spChg>
        <pc:spChg chg="del">
          <ac:chgData name="Zita Draper" userId="b063123c-f51f-481b-b99c-f574606c9ace" providerId="ADAL" clId="{470D0DA8-A90D-4B1E-BC66-74D353F67618}" dt="2024-11-23T00:38:36.026" v="2398" actId="478"/>
          <ac:spMkLst>
            <pc:docMk/>
            <pc:sldMk cId="1340010647" sldId="374"/>
            <ac:spMk id="3" creationId="{09640848-2CBC-7580-6BFB-3E8794198094}"/>
          </ac:spMkLst>
        </pc:spChg>
        <pc:spChg chg="mod">
          <ac:chgData name="Zita Draper" userId="b063123c-f51f-481b-b99c-f574606c9ace" providerId="ADAL" clId="{470D0DA8-A90D-4B1E-BC66-74D353F67618}" dt="2024-11-23T00:39:24.327" v="2411" actId="27636"/>
          <ac:spMkLst>
            <pc:docMk/>
            <pc:sldMk cId="1340010647" sldId="374"/>
            <ac:spMk id="4" creationId="{7E6AF3F8-13A4-6C28-0BFA-B609C871ACED}"/>
          </ac:spMkLst>
        </pc:spChg>
        <pc:spChg chg="del">
          <ac:chgData name="Zita Draper" userId="b063123c-f51f-481b-b99c-f574606c9ace" providerId="ADAL" clId="{470D0DA8-A90D-4B1E-BC66-74D353F67618}" dt="2024-11-23T00:38:40.711" v="2399" actId="478"/>
          <ac:spMkLst>
            <pc:docMk/>
            <pc:sldMk cId="1340010647" sldId="374"/>
            <ac:spMk id="5" creationId="{B9E0E624-E8E8-E92A-DD24-B9B40FFADC07}"/>
          </ac:spMkLst>
        </pc:spChg>
        <pc:spChg chg="mod modVis">
          <ac:chgData name="Zita Draper" userId="b063123c-f51f-481b-b99c-f574606c9ace" providerId="ADAL" clId="{470D0DA8-A90D-4B1E-BC66-74D353F67618}" dt="2024-11-23T00:38:57.642" v="2401" actId="26606"/>
          <ac:spMkLst>
            <pc:docMk/>
            <pc:sldMk cId="1340010647" sldId="374"/>
            <ac:spMk id="6" creationId="{78005802-B4D7-53F6-65AB-1A6A7988DE2D}"/>
          </ac:spMkLst>
        </pc:spChg>
        <pc:spChg chg="add del mod">
          <ac:chgData name="Zita Draper" userId="b063123c-f51f-481b-b99c-f574606c9ace" providerId="ADAL" clId="{470D0DA8-A90D-4B1E-BC66-74D353F67618}" dt="2024-11-23T00:39:00.505" v="2402" actId="478"/>
          <ac:spMkLst>
            <pc:docMk/>
            <pc:sldMk cId="1340010647" sldId="374"/>
            <ac:spMk id="11" creationId="{7B587774-2E22-F7CF-D719-546FBD2E6225}"/>
          </ac:spMkLst>
        </pc:spChg>
        <pc:spChg chg="add del mod">
          <ac:chgData name="Zita Draper" userId="b063123c-f51f-481b-b99c-f574606c9ace" providerId="ADAL" clId="{470D0DA8-A90D-4B1E-BC66-74D353F67618}" dt="2024-11-23T00:39:11.219" v="2404" actId="478"/>
          <ac:spMkLst>
            <pc:docMk/>
            <pc:sldMk cId="1340010647" sldId="374"/>
            <ac:spMk id="12" creationId="{46BA01EA-3D51-D1A6-6DC3-FD00C3378AB9}"/>
          </ac:spMkLst>
        </pc:spChg>
        <pc:picChg chg="add">
          <ac:chgData name="Zita Draper" userId="b063123c-f51f-481b-b99c-f574606c9ace" providerId="ADAL" clId="{470D0DA8-A90D-4B1E-BC66-74D353F67618}" dt="2024-11-23T00:39:06.087" v="2403" actId="26606"/>
          <ac:picMkLst>
            <pc:docMk/>
            <pc:sldMk cId="1340010647" sldId="374"/>
            <ac:picMk id="8" creationId="{902E3A9F-2F55-2B4F-61CB-9E1C90D231C8}"/>
          </ac:picMkLst>
        </pc:picChg>
      </pc:sldChg>
      <pc:sldChg chg="delSp mod">
        <pc:chgData name="Zita Draper" userId="b063123c-f51f-481b-b99c-f574606c9ace" providerId="ADAL" clId="{470D0DA8-A90D-4B1E-BC66-74D353F67618}" dt="2024-11-25T13:48:01.147" v="2651" actId="478"/>
        <pc:sldMkLst>
          <pc:docMk/>
          <pc:sldMk cId="728639023" sldId="375"/>
        </pc:sldMkLst>
        <pc:spChg chg="del">
          <ac:chgData name="Zita Draper" userId="b063123c-f51f-481b-b99c-f574606c9ace" providerId="ADAL" clId="{470D0DA8-A90D-4B1E-BC66-74D353F67618}" dt="2024-11-25T13:48:01.147" v="2651" actId="478"/>
          <ac:spMkLst>
            <pc:docMk/>
            <pc:sldMk cId="728639023" sldId="375"/>
            <ac:spMk id="3" creationId="{F36B2AAC-2E68-91A0-5218-D330386D6F1B}"/>
          </ac:spMkLst>
        </pc:spChg>
        <pc:spChg chg="del">
          <ac:chgData name="Zita Draper" userId="b063123c-f51f-481b-b99c-f574606c9ace" providerId="ADAL" clId="{470D0DA8-A90D-4B1E-BC66-74D353F67618}" dt="2024-11-25T13:47:59.094" v="2650" actId="478"/>
          <ac:spMkLst>
            <pc:docMk/>
            <pc:sldMk cId="728639023" sldId="375"/>
            <ac:spMk id="5" creationId="{0D0AC3F6-1E4C-2190-3303-FA499B0A7D60}"/>
          </ac:spMkLst>
        </pc:spChg>
      </pc:sldChg>
      <pc:sldChg chg="delSp mod">
        <pc:chgData name="Zita Draper" userId="b063123c-f51f-481b-b99c-f574606c9ace" providerId="ADAL" clId="{470D0DA8-A90D-4B1E-BC66-74D353F67618}" dt="2024-11-25T13:47:56.368" v="2649" actId="478"/>
        <pc:sldMkLst>
          <pc:docMk/>
          <pc:sldMk cId="1619839983" sldId="376"/>
        </pc:sldMkLst>
        <pc:spChg chg="del">
          <ac:chgData name="Zita Draper" userId="b063123c-f51f-481b-b99c-f574606c9ace" providerId="ADAL" clId="{470D0DA8-A90D-4B1E-BC66-74D353F67618}" dt="2024-11-25T13:47:56.368" v="2649" actId="478"/>
          <ac:spMkLst>
            <pc:docMk/>
            <pc:sldMk cId="1619839983" sldId="376"/>
            <ac:spMk id="3" creationId="{0D78B8EC-A170-63FD-7CE1-B947497B5F3F}"/>
          </ac:spMkLst>
        </pc:spChg>
        <pc:spChg chg="del">
          <ac:chgData name="Zita Draper" userId="b063123c-f51f-481b-b99c-f574606c9ace" providerId="ADAL" clId="{470D0DA8-A90D-4B1E-BC66-74D353F67618}" dt="2024-11-25T13:47:52.882" v="2648" actId="478"/>
          <ac:spMkLst>
            <pc:docMk/>
            <pc:sldMk cId="1619839983" sldId="376"/>
            <ac:spMk id="5" creationId="{F539C360-94C3-680C-261C-7C19E2160A9F}"/>
          </ac:spMkLst>
        </pc:spChg>
      </pc:sldChg>
      <pc:sldChg chg="new del">
        <pc:chgData name="Zita Draper" userId="b063123c-f51f-481b-b99c-f574606c9ace" providerId="ADAL" clId="{470D0DA8-A90D-4B1E-BC66-74D353F67618}" dt="2024-11-23T00:03:54.432" v="1593" actId="2696"/>
        <pc:sldMkLst>
          <pc:docMk/>
          <pc:sldMk cId="917204688" sldId="377"/>
        </pc:sldMkLst>
      </pc:sldChg>
      <pc:sldChg chg="addSp delSp modSp new mod ord modTransition modClrScheme chgLayout">
        <pc:chgData name="Zita Draper" userId="b063123c-f51f-481b-b99c-f574606c9ace" providerId="ADAL" clId="{470D0DA8-A90D-4B1E-BC66-74D353F67618}" dt="2024-11-25T13:47:18.369" v="2638" actId="478"/>
        <pc:sldMkLst>
          <pc:docMk/>
          <pc:sldMk cId="1427799110" sldId="378"/>
        </pc:sldMkLst>
        <pc:spChg chg="mod">
          <ac:chgData name="Zita Draper" userId="b063123c-f51f-481b-b99c-f574606c9ace" providerId="ADAL" clId="{470D0DA8-A90D-4B1E-BC66-74D353F67618}" dt="2024-11-22T23:55:17.761" v="1457" actId="26606"/>
          <ac:spMkLst>
            <pc:docMk/>
            <pc:sldMk cId="1427799110" sldId="378"/>
            <ac:spMk id="2" creationId="{84CD3114-0D4B-0AF2-F31F-5278A359DDFF}"/>
          </ac:spMkLst>
        </pc:spChg>
        <pc:spChg chg="del">
          <ac:chgData name="Zita Draper" userId="b063123c-f51f-481b-b99c-f574606c9ace" providerId="ADAL" clId="{470D0DA8-A90D-4B1E-BC66-74D353F67618}" dt="2024-11-22T23:54:53.209" v="1451" actId="478"/>
          <ac:spMkLst>
            <pc:docMk/>
            <pc:sldMk cId="1427799110" sldId="378"/>
            <ac:spMk id="3" creationId="{B74E2951-AE76-6843-257C-05F89D0EC236}"/>
          </ac:spMkLst>
        </pc:spChg>
        <pc:spChg chg="del mod">
          <ac:chgData name="Zita Draper" userId="b063123c-f51f-481b-b99c-f574606c9ace" providerId="ADAL" clId="{470D0DA8-A90D-4B1E-BC66-74D353F67618}" dt="2024-11-22T23:55:17.761" v="1457" actId="26606"/>
          <ac:spMkLst>
            <pc:docMk/>
            <pc:sldMk cId="1427799110" sldId="378"/>
            <ac:spMk id="4" creationId="{08F95488-9880-6EF3-711F-E81CE270A170}"/>
          </ac:spMkLst>
        </pc:spChg>
        <pc:spChg chg="del">
          <ac:chgData name="Zita Draper" userId="b063123c-f51f-481b-b99c-f574606c9ace" providerId="ADAL" clId="{470D0DA8-A90D-4B1E-BC66-74D353F67618}" dt="2024-11-22T23:54:56.620" v="1452" actId="478"/>
          <ac:spMkLst>
            <pc:docMk/>
            <pc:sldMk cId="1427799110" sldId="378"/>
            <ac:spMk id="5" creationId="{8132E136-E3DD-A9E8-6481-B11E2B7FA46B}"/>
          </ac:spMkLst>
        </pc:spChg>
        <pc:spChg chg="mod">
          <ac:chgData name="Zita Draper" userId="b063123c-f51f-481b-b99c-f574606c9ace" providerId="ADAL" clId="{470D0DA8-A90D-4B1E-BC66-74D353F67618}" dt="2024-11-22T23:55:17.761" v="1457" actId="26606"/>
          <ac:spMkLst>
            <pc:docMk/>
            <pc:sldMk cId="1427799110" sldId="378"/>
            <ac:spMk id="6" creationId="{223867C3-4378-F33B-7DEC-C8B4CC5F381C}"/>
          </ac:spMkLst>
        </pc:spChg>
        <pc:spChg chg="add del mod">
          <ac:chgData name="Zita Draper" userId="b063123c-f51f-481b-b99c-f574606c9ace" providerId="ADAL" clId="{470D0DA8-A90D-4B1E-BC66-74D353F67618}" dt="2024-11-25T13:47:18.369" v="2638" actId="478"/>
          <ac:spMkLst>
            <pc:docMk/>
            <pc:sldMk cId="1427799110" sldId="378"/>
            <ac:spMk id="12" creationId="{E1A4717E-4A66-BAB2-AB51-FC80795904E4}"/>
          </ac:spMkLst>
        </pc:spChg>
        <pc:spChg chg="add del mod">
          <ac:chgData name="Zita Draper" userId="b063123c-f51f-481b-b99c-f574606c9ace" providerId="ADAL" clId="{470D0DA8-A90D-4B1E-BC66-74D353F67618}" dt="2024-11-25T13:47:16.389" v="2637" actId="478"/>
          <ac:spMkLst>
            <pc:docMk/>
            <pc:sldMk cId="1427799110" sldId="378"/>
            <ac:spMk id="14" creationId="{AD00C22B-1896-B665-8D37-B19F8FFBC531}"/>
          </ac:spMkLst>
        </pc:spChg>
        <pc:graphicFrameChg chg="add mod">
          <ac:chgData name="Zita Draper" userId="b063123c-f51f-481b-b99c-f574606c9ace" providerId="ADAL" clId="{470D0DA8-A90D-4B1E-BC66-74D353F67618}" dt="2024-11-22T23:55:17.761" v="1457" actId="26606"/>
          <ac:graphicFrameMkLst>
            <pc:docMk/>
            <pc:sldMk cId="1427799110" sldId="378"/>
            <ac:graphicFrameMk id="8" creationId="{F3A3785E-794F-59B0-B08B-5934F7B36CC3}"/>
          </ac:graphicFrameMkLst>
        </pc:graphicFrameChg>
      </pc:sldChg>
      <pc:sldChg chg="new del">
        <pc:chgData name="Zita Draper" userId="b063123c-f51f-481b-b99c-f574606c9ace" providerId="ADAL" clId="{470D0DA8-A90D-4B1E-BC66-74D353F67618}" dt="2024-11-23T00:03:55.029" v="1594" actId="2696"/>
        <pc:sldMkLst>
          <pc:docMk/>
          <pc:sldMk cId="4215096951" sldId="379"/>
        </pc:sldMkLst>
      </pc:sldChg>
      <pc:sldChg chg="addSp delSp modSp new mod modClrScheme chgLayout">
        <pc:chgData name="Zita Draper" userId="b063123c-f51f-481b-b99c-f574606c9ace" providerId="ADAL" clId="{470D0DA8-A90D-4B1E-BC66-74D353F67618}" dt="2024-11-23T00:52:21.955" v="2607" actId="478"/>
        <pc:sldMkLst>
          <pc:docMk/>
          <pc:sldMk cId="1024957390" sldId="380"/>
        </pc:sldMkLst>
        <pc:spChg chg="mod">
          <ac:chgData name="Zita Draper" userId="b063123c-f51f-481b-b99c-f574606c9ace" providerId="ADAL" clId="{470D0DA8-A90D-4B1E-BC66-74D353F67618}" dt="2024-11-23T00:52:15.277" v="2605" actId="122"/>
          <ac:spMkLst>
            <pc:docMk/>
            <pc:sldMk cId="1024957390" sldId="380"/>
            <ac:spMk id="2" creationId="{23FCCEA2-2856-C5D9-D161-2F1161B0CF8A}"/>
          </ac:spMkLst>
        </pc:spChg>
        <pc:spChg chg="del">
          <ac:chgData name="Zita Draper" userId="b063123c-f51f-481b-b99c-f574606c9ace" providerId="ADAL" clId="{470D0DA8-A90D-4B1E-BC66-74D353F67618}" dt="2024-11-22T23:35:24.633" v="696" actId="478"/>
          <ac:spMkLst>
            <pc:docMk/>
            <pc:sldMk cId="1024957390" sldId="380"/>
            <ac:spMk id="3" creationId="{6B49F101-AD3D-1052-B3F1-F3D1EDC70AAB}"/>
          </ac:spMkLst>
        </pc:spChg>
        <pc:spChg chg="del mod">
          <ac:chgData name="Zita Draper" userId="b063123c-f51f-481b-b99c-f574606c9ace" providerId="ADAL" clId="{470D0DA8-A90D-4B1E-BC66-74D353F67618}" dt="2024-11-23T00:52:08.524" v="2602" actId="26606"/>
          <ac:spMkLst>
            <pc:docMk/>
            <pc:sldMk cId="1024957390" sldId="380"/>
            <ac:spMk id="4" creationId="{821FE96C-7C1F-336E-96DA-1C7E5E5B4B29}"/>
          </ac:spMkLst>
        </pc:spChg>
        <pc:spChg chg="del">
          <ac:chgData name="Zita Draper" userId="b063123c-f51f-481b-b99c-f574606c9ace" providerId="ADAL" clId="{470D0DA8-A90D-4B1E-BC66-74D353F67618}" dt="2024-11-22T23:35:27.575" v="697" actId="478"/>
          <ac:spMkLst>
            <pc:docMk/>
            <pc:sldMk cId="1024957390" sldId="380"/>
            <ac:spMk id="5" creationId="{68448800-37E6-3835-7904-055F854C5BCC}"/>
          </ac:spMkLst>
        </pc:spChg>
        <pc:spChg chg="mod">
          <ac:chgData name="Zita Draper" userId="b063123c-f51f-481b-b99c-f574606c9ace" providerId="ADAL" clId="{470D0DA8-A90D-4B1E-BC66-74D353F67618}" dt="2024-11-23T00:52:08.524" v="2602" actId="26606"/>
          <ac:spMkLst>
            <pc:docMk/>
            <pc:sldMk cId="1024957390" sldId="380"/>
            <ac:spMk id="6" creationId="{7DFE9759-47DF-0DC4-636D-A1A1459A6ECC}"/>
          </ac:spMkLst>
        </pc:spChg>
        <pc:spChg chg="add del mod">
          <ac:chgData name="Zita Draper" userId="b063123c-f51f-481b-b99c-f574606c9ace" providerId="ADAL" clId="{470D0DA8-A90D-4B1E-BC66-74D353F67618}" dt="2024-11-23T00:52:21.955" v="2607" actId="478"/>
          <ac:spMkLst>
            <pc:docMk/>
            <pc:sldMk cId="1024957390" sldId="380"/>
            <ac:spMk id="12" creationId="{31A9D2BE-24EA-D9F0-CAA2-31FD4E66D5DB}"/>
          </ac:spMkLst>
        </pc:spChg>
        <pc:spChg chg="add del mod">
          <ac:chgData name="Zita Draper" userId="b063123c-f51f-481b-b99c-f574606c9ace" providerId="ADAL" clId="{470D0DA8-A90D-4B1E-BC66-74D353F67618}" dt="2024-11-23T00:52:19.862" v="2606" actId="478"/>
          <ac:spMkLst>
            <pc:docMk/>
            <pc:sldMk cId="1024957390" sldId="380"/>
            <ac:spMk id="14" creationId="{0040EF34-E7B6-A478-1078-89C6CB3D7A74}"/>
          </ac:spMkLst>
        </pc:spChg>
        <pc:graphicFrameChg chg="add mod">
          <ac:chgData name="Zita Draper" userId="b063123c-f51f-481b-b99c-f574606c9ace" providerId="ADAL" clId="{470D0DA8-A90D-4B1E-BC66-74D353F67618}" dt="2024-11-23T00:52:08.524" v="2602" actId="26606"/>
          <ac:graphicFrameMkLst>
            <pc:docMk/>
            <pc:sldMk cId="1024957390" sldId="380"/>
            <ac:graphicFrameMk id="8" creationId="{2D6E394B-B62F-7503-78B9-86FEEF955BE0}"/>
          </ac:graphicFrameMkLst>
        </pc:graphicFrameChg>
      </pc:sldChg>
      <pc:sldChg chg="addSp delSp modSp new mod modTransition modClrScheme chgLayout modNotesTx">
        <pc:chgData name="Zita Draper" userId="b063123c-f51f-481b-b99c-f574606c9ace" providerId="ADAL" clId="{470D0DA8-A90D-4B1E-BC66-74D353F67618}" dt="2024-11-25T13:47:31.803" v="2643" actId="478"/>
        <pc:sldMkLst>
          <pc:docMk/>
          <pc:sldMk cId="1797509275" sldId="381"/>
        </pc:sldMkLst>
        <pc:spChg chg="mod">
          <ac:chgData name="Zita Draper" userId="b063123c-f51f-481b-b99c-f574606c9ace" providerId="ADAL" clId="{470D0DA8-A90D-4B1E-BC66-74D353F67618}" dt="2024-11-23T00:05:50.299" v="1618" actId="122"/>
          <ac:spMkLst>
            <pc:docMk/>
            <pc:sldMk cId="1797509275" sldId="381"/>
            <ac:spMk id="2" creationId="{70FA307A-A10E-09B4-3212-D73733FF0730}"/>
          </ac:spMkLst>
        </pc:spChg>
        <pc:spChg chg="del mod">
          <ac:chgData name="Zita Draper" userId="b063123c-f51f-481b-b99c-f574606c9ace" providerId="ADAL" clId="{470D0DA8-A90D-4B1E-BC66-74D353F67618}" dt="2024-11-23T00:05:44.828" v="1615" actId="26606"/>
          <ac:spMkLst>
            <pc:docMk/>
            <pc:sldMk cId="1797509275" sldId="381"/>
            <ac:spMk id="3" creationId="{25E3D3E3-A247-81C8-BB84-074F213FE65D}"/>
          </ac:spMkLst>
        </pc:spChg>
        <pc:spChg chg="del">
          <ac:chgData name="Zita Draper" userId="b063123c-f51f-481b-b99c-f574606c9ace" providerId="ADAL" clId="{470D0DA8-A90D-4B1E-BC66-74D353F67618}" dt="2024-11-22T23:43:35.709" v="1081" actId="478"/>
          <ac:spMkLst>
            <pc:docMk/>
            <pc:sldMk cId="1797509275" sldId="381"/>
            <ac:spMk id="4" creationId="{FABEDB1A-5569-4ECE-7893-8B414C6DC53D}"/>
          </ac:spMkLst>
        </pc:spChg>
        <pc:spChg chg="del">
          <ac:chgData name="Zita Draper" userId="b063123c-f51f-481b-b99c-f574606c9ace" providerId="ADAL" clId="{470D0DA8-A90D-4B1E-BC66-74D353F67618}" dt="2024-11-22T23:43:38.583" v="1082" actId="478"/>
          <ac:spMkLst>
            <pc:docMk/>
            <pc:sldMk cId="1797509275" sldId="381"/>
            <ac:spMk id="5" creationId="{32D68DEC-03CB-5504-DF19-263BC0FADD50}"/>
          </ac:spMkLst>
        </pc:spChg>
        <pc:spChg chg="mod">
          <ac:chgData name="Zita Draper" userId="b063123c-f51f-481b-b99c-f574606c9ace" providerId="ADAL" clId="{470D0DA8-A90D-4B1E-BC66-74D353F67618}" dt="2024-11-23T00:05:44.828" v="1615" actId="26606"/>
          <ac:spMkLst>
            <pc:docMk/>
            <pc:sldMk cId="1797509275" sldId="381"/>
            <ac:spMk id="6" creationId="{17372188-7C2F-F452-9107-D170D5571EDD}"/>
          </ac:spMkLst>
        </pc:spChg>
        <pc:spChg chg="add del mod">
          <ac:chgData name="Zita Draper" userId="b063123c-f51f-481b-b99c-f574606c9ace" providerId="ADAL" clId="{470D0DA8-A90D-4B1E-BC66-74D353F67618}" dt="2024-11-25T13:47:31.803" v="2643" actId="478"/>
          <ac:spMkLst>
            <pc:docMk/>
            <pc:sldMk cId="1797509275" sldId="381"/>
            <ac:spMk id="12" creationId="{7C7E8A97-6FF8-71F4-0B97-8AF14CCC12D3}"/>
          </ac:spMkLst>
        </pc:spChg>
        <pc:spChg chg="add del mod">
          <ac:chgData name="Zita Draper" userId="b063123c-f51f-481b-b99c-f574606c9ace" providerId="ADAL" clId="{470D0DA8-A90D-4B1E-BC66-74D353F67618}" dt="2024-11-25T13:47:30.114" v="2642" actId="478"/>
          <ac:spMkLst>
            <pc:docMk/>
            <pc:sldMk cId="1797509275" sldId="381"/>
            <ac:spMk id="14" creationId="{47EBC4A6-EE00-D72D-83D6-6989C85E0B5E}"/>
          </ac:spMkLst>
        </pc:spChg>
        <pc:graphicFrameChg chg="add mod">
          <ac:chgData name="Zita Draper" userId="b063123c-f51f-481b-b99c-f574606c9ace" providerId="ADAL" clId="{470D0DA8-A90D-4B1E-BC66-74D353F67618}" dt="2024-11-23T00:05:44.828" v="1615" actId="26606"/>
          <ac:graphicFrameMkLst>
            <pc:docMk/>
            <pc:sldMk cId="1797509275" sldId="381"/>
            <ac:graphicFrameMk id="8" creationId="{BD251506-9C75-2832-D258-DB5C7CEBB843}"/>
          </ac:graphicFrameMkLst>
        </pc:graphicFrameChg>
      </pc:sldChg>
      <pc:sldChg chg="addSp delSp modSp new mod modTransition modClrScheme chgLayout">
        <pc:chgData name="Zita Draper" userId="b063123c-f51f-481b-b99c-f574606c9ace" providerId="ADAL" clId="{470D0DA8-A90D-4B1E-BC66-74D353F67618}" dt="2024-11-23T00:22:41.606" v="2162" actId="122"/>
        <pc:sldMkLst>
          <pc:docMk/>
          <pc:sldMk cId="197209570" sldId="382"/>
        </pc:sldMkLst>
        <pc:spChg chg="mod">
          <ac:chgData name="Zita Draper" userId="b063123c-f51f-481b-b99c-f574606c9ace" providerId="ADAL" clId="{470D0DA8-A90D-4B1E-BC66-74D353F67618}" dt="2024-11-23T00:22:41.606" v="2162" actId="122"/>
          <ac:spMkLst>
            <pc:docMk/>
            <pc:sldMk cId="197209570" sldId="382"/>
            <ac:spMk id="2" creationId="{654829EC-9530-0F06-0028-74B0C2B139C2}"/>
          </ac:spMkLst>
        </pc:spChg>
        <pc:spChg chg="add del mod">
          <ac:chgData name="Zita Draper" userId="b063123c-f51f-481b-b99c-f574606c9ace" providerId="ADAL" clId="{470D0DA8-A90D-4B1E-BC66-74D353F67618}" dt="2024-11-23T00:22:26.639" v="2157" actId="26606"/>
          <ac:spMkLst>
            <pc:docMk/>
            <pc:sldMk cId="197209570" sldId="382"/>
            <ac:spMk id="3" creationId="{A922789B-48C9-B147-3173-B32BC4D1918F}"/>
          </ac:spMkLst>
        </pc:spChg>
        <pc:spChg chg="del">
          <ac:chgData name="Zita Draper" userId="b063123c-f51f-481b-b99c-f574606c9ace" providerId="ADAL" clId="{470D0DA8-A90D-4B1E-BC66-74D353F67618}" dt="2024-11-23T00:22:13.779" v="2151" actId="478"/>
          <ac:spMkLst>
            <pc:docMk/>
            <pc:sldMk cId="197209570" sldId="382"/>
            <ac:spMk id="4" creationId="{128FBA92-257C-BF49-15CB-3B71E4A6CC35}"/>
          </ac:spMkLst>
        </pc:spChg>
        <pc:spChg chg="del">
          <ac:chgData name="Zita Draper" userId="b063123c-f51f-481b-b99c-f574606c9ace" providerId="ADAL" clId="{470D0DA8-A90D-4B1E-BC66-74D353F67618}" dt="2024-11-23T00:22:16.003" v="2152" actId="478"/>
          <ac:spMkLst>
            <pc:docMk/>
            <pc:sldMk cId="197209570" sldId="382"/>
            <ac:spMk id="5" creationId="{FF11D7D9-985F-347A-9057-F910190CBE65}"/>
          </ac:spMkLst>
        </pc:spChg>
        <pc:spChg chg="mod">
          <ac:chgData name="Zita Draper" userId="b063123c-f51f-481b-b99c-f574606c9ace" providerId="ADAL" clId="{470D0DA8-A90D-4B1E-BC66-74D353F67618}" dt="2024-11-23T00:22:26.639" v="2157" actId="26606"/>
          <ac:spMkLst>
            <pc:docMk/>
            <pc:sldMk cId="197209570" sldId="382"/>
            <ac:spMk id="6" creationId="{6A73605E-0157-2664-7C90-8A31D354B177}"/>
          </ac:spMkLst>
        </pc:spChg>
        <pc:spChg chg="add del mod">
          <ac:chgData name="Zita Draper" userId="b063123c-f51f-481b-b99c-f574606c9ace" providerId="ADAL" clId="{470D0DA8-A90D-4B1E-BC66-74D353F67618}" dt="2024-11-23T00:22:25.019" v="2154" actId="26606"/>
          <ac:spMkLst>
            <pc:docMk/>
            <pc:sldMk cId="197209570" sldId="382"/>
            <ac:spMk id="12" creationId="{10021829-42D3-D5E7-7D9F-57EDA2E7FBD3}"/>
          </ac:spMkLst>
        </pc:spChg>
        <pc:spChg chg="add del mod">
          <ac:chgData name="Zita Draper" userId="b063123c-f51f-481b-b99c-f574606c9ace" providerId="ADAL" clId="{470D0DA8-A90D-4B1E-BC66-74D353F67618}" dt="2024-11-23T00:22:25.019" v="2154" actId="26606"/>
          <ac:spMkLst>
            <pc:docMk/>
            <pc:sldMk cId="197209570" sldId="382"/>
            <ac:spMk id="14" creationId="{E261F815-5978-818E-770A-632123A5505D}"/>
          </ac:spMkLst>
        </pc:spChg>
        <pc:spChg chg="add del mod">
          <ac:chgData name="Zita Draper" userId="b063123c-f51f-481b-b99c-f574606c9ace" providerId="ADAL" clId="{470D0DA8-A90D-4B1E-BC66-74D353F67618}" dt="2024-11-23T00:22:26.608" v="2156" actId="26606"/>
          <ac:spMkLst>
            <pc:docMk/>
            <pc:sldMk cId="197209570" sldId="382"/>
            <ac:spMk id="16" creationId="{00B98231-7486-19F6-3047-70F3E67F7841}"/>
          </ac:spMkLst>
        </pc:spChg>
        <pc:spChg chg="add del mod">
          <ac:chgData name="Zita Draper" userId="b063123c-f51f-481b-b99c-f574606c9ace" providerId="ADAL" clId="{470D0DA8-A90D-4B1E-BC66-74D353F67618}" dt="2024-11-23T00:22:26.608" v="2156" actId="26606"/>
          <ac:spMkLst>
            <pc:docMk/>
            <pc:sldMk cId="197209570" sldId="382"/>
            <ac:spMk id="17" creationId="{6124FDF6-18C2-490D-F2E1-F60CB2AFAC42}"/>
          </ac:spMkLst>
        </pc:spChg>
        <pc:spChg chg="add del mod">
          <ac:chgData name="Zita Draper" userId="b063123c-f51f-481b-b99c-f574606c9ace" providerId="ADAL" clId="{470D0DA8-A90D-4B1E-BC66-74D353F67618}" dt="2024-11-23T00:22:34.118" v="2158" actId="478"/>
          <ac:spMkLst>
            <pc:docMk/>
            <pc:sldMk cId="197209570" sldId="382"/>
            <ac:spMk id="20" creationId="{10021829-42D3-D5E7-7D9F-57EDA2E7FBD3}"/>
          </ac:spMkLst>
        </pc:spChg>
        <pc:spChg chg="add del mod">
          <ac:chgData name="Zita Draper" userId="b063123c-f51f-481b-b99c-f574606c9ace" providerId="ADAL" clId="{470D0DA8-A90D-4B1E-BC66-74D353F67618}" dt="2024-11-23T00:22:37.030" v="2159" actId="478"/>
          <ac:spMkLst>
            <pc:docMk/>
            <pc:sldMk cId="197209570" sldId="382"/>
            <ac:spMk id="21" creationId="{E261F815-5978-818E-770A-632123A5505D}"/>
          </ac:spMkLst>
        </pc:spChg>
        <pc:graphicFrameChg chg="add del mod">
          <ac:chgData name="Zita Draper" userId="b063123c-f51f-481b-b99c-f574606c9ace" providerId="ADAL" clId="{470D0DA8-A90D-4B1E-BC66-74D353F67618}" dt="2024-11-23T00:22:25.019" v="2154" actId="26606"/>
          <ac:graphicFrameMkLst>
            <pc:docMk/>
            <pc:sldMk cId="197209570" sldId="382"/>
            <ac:graphicFrameMk id="8" creationId="{367A1E81-EA84-5191-664E-8C2CF39E0604}"/>
          </ac:graphicFrameMkLst>
        </pc:graphicFrameChg>
        <pc:graphicFrameChg chg="add del mod">
          <ac:chgData name="Zita Draper" userId="b063123c-f51f-481b-b99c-f574606c9ace" providerId="ADAL" clId="{470D0DA8-A90D-4B1E-BC66-74D353F67618}" dt="2024-11-23T00:22:26.608" v="2156" actId="26606"/>
          <ac:graphicFrameMkLst>
            <pc:docMk/>
            <pc:sldMk cId="197209570" sldId="382"/>
            <ac:graphicFrameMk id="18" creationId="{17A2BC7E-E612-04A6-5850-5DF18498B0AC}"/>
          </ac:graphicFrameMkLst>
        </pc:graphicFrameChg>
        <pc:graphicFrameChg chg="add mod">
          <ac:chgData name="Zita Draper" userId="b063123c-f51f-481b-b99c-f574606c9ace" providerId="ADAL" clId="{470D0DA8-A90D-4B1E-BC66-74D353F67618}" dt="2024-11-23T00:22:26.639" v="2157" actId="26606"/>
          <ac:graphicFrameMkLst>
            <pc:docMk/>
            <pc:sldMk cId="197209570" sldId="382"/>
            <ac:graphicFrameMk id="22" creationId="{367A1E81-EA84-5191-664E-8C2CF39E0604}"/>
          </ac:graphicFrameMkLst>
        </pc:graphicFrameChg>
      </pc:sldChg>
      <pc:sldChg chg="addSp delSp modSp new mod modMedia modClrScheme chgLayout">
        <pc:chgData name="Zita Draper" userId="b063123c-f51f-481b-b99c-f574606c9ace" providerId="ADAL" clId="{470D0DA8-A90D-4B1E-BC66-74D353F67618}" dt="2024-11-23T00:23:23.912" v="2215" actId="122"/>
        <pc:sldMkLst>
          <pc:docMk/>
          <pc:sldMk cId="1716995608" sldId="383"/>
        </pc:sldMkLst>
        <pc:spChg chg="del mod ord">
          <ac:chgData name="Zita Draper" userId="b063123c-f51f-481b-b99c-f574606c9ace" providerId="ADAL" clId="{470D0DA8-A90D-4B1E-BC66-74D353F67618}" dt="2024-11-23T00:22:47.991" v="2164" actId="700"/>
          <ac:spMkLst>
            <pc:docMk/>
            <pc:sldMk cId="1716995608" sldId="383"/>
            <ac:spMk id="2" creationId="{642DA2D5-CA5D-9F6E-C2DE-FDF2A01D93D9}"/>
          </ac:spMkLst>
        </pc:spChg>
        <pc:spChg chg="del mod ord">
          <ac:chgData name="Zita Draper" userId="b063123c-f51f-481b-b99c-f574606c9ace" providerId="ADAL" clId="{470D0DA8-A90D-4B1E-BC66-74D353F67618}" dt="2024-11-23T00:23:07.928" v="2208" actId="478"/>
          <ac:spMkLst>
            <pc:docMk/>
            <pc:sldMk cId="1716995608" sldId="383"/>
            <ac:spMk id="3" creationId="{A424DF33-966D-8FCD-7FB7-0A7198B9F4D5}"/>
          </ac:spMkLst>
        </pc:spChg>
        <pc:spChg chg="del mod ord">
          <ac:chgData name="Zita Draper" userId="b063123c-f51f-481b-b99c-f574606c9ace" providerId="ADAL" clId="{470D0DA8-A90D-4B1E-BC66-74D353F67618}" dt="2024-11-23T00:22:47.991" v="2164" actId="700"/>
          <ac:spMkLst>
            <pc:docMk/>
            <pc:sldMk cId="1716995608" sldId="383"/>
            <ac:spMk id="4" creationId="{6F295746-6EAD-638F-76E6-C7A481BD0F5E}"/>
          </ac:spMkLst>
        </pc:spChg>
        <pc:spChg chg="del mod ord">
          <ac:chgData name="Zita Draper" userId="b063123c-f51f-481b-b99c-f574606c9ace" providerId="ADAL" clId="{470D0DA8-A90D-4B1E-BC66-74D353F67618}" dt="2024-11-23T00:23:10.673" v="2209" actId="478"/>
          <ac:spMkLst>
            <pc:docMk/>
            <pc:sldMk cId="1716995608" sldId="383"/>
            <ac:spMk id="5" creationId="{3807F1A0-E556-A601-F130-B091AFC10D64}"/>
          </ac:spMkLst>
        </pc:spChg>
        <pc:spChg chg="mod ord">
          <ac:chgData name="Zita Draper" userId="b063123c-f51f-481b-b99c-f574606c9ace" providerId="ADAL" clId="{470D0DA8-A90D-4B1E-BC66-74D353F67618}" dt="2024-11-23T00:23:05.265" v="2207" actId="26606"/>
          <ac:spMkLst>
            <pc:docMk/>
            <pc:sldMk cId="1716995608" sldId="383"/>
            <ac:spMk id="6" creationId="{08ABC97F-5425-8950-8945-70C4D74EE1B6}"/>
          </ac:spMkLst>
        </pc:spChg>
        <pc:spChg chg="add mod ord">
          <ac:chgData name="Zita Draper" userId="b063123c-f51f-481b-b99c-f574606c9ace" providerId="ADAL" clId="{470D0DA8-A90D-4B1E-BC66-74D353F67618}" dt="2024-11-23T00:23:23.912" v="2215" actId="122"/>
          <ac:spMkLst>
            <pc:docMk/>
            <pc:sldMk cId="1716995608" sldId="383"/>
            <ac:spMk id="7" creationId="{5D407D72-883A-1FEC-B51C-BCE10849C9F8}"/>
          </ac:spMkLst>
        </pc:spChg>
        <pc:spChg chg="add del mod ord">
          <ac:chgData name="Zita Draper" userId="b063123c-f51f-481b-b99c-f574606c9ace" providerId="ADAL" clId="{470D0DA8-A90D-4B1E-BC66-74D353F67618}" dt="2024-11-23T00:22:59.542" v="2206" actId="478"/>
          <ac:spMkLst>
            <pc:docMk/>
            <pc:sldMk cId="1716995608" sldId="383"/>
            <ac:spMk id="8" creationId="{EC20CFE7-B3BB-AAF9-1808-C12386E862CC}"/>
          </ac:spMkLst>
        </pc:spChg>
        <pc:spChg chg="add del mod ord">
          <ac:chgData name="Zita Draper" userId="b063123c-f51f-481b-b99c-f574606c9ace" providerId="ADAL" clId="{470D0DA8-A90D-4B1E-BC66-74D353F67618}" dt="2024-11-23T00:23:05.265" v="2207" actId="26606"/>
          <ac:spMkLst>
            <pc:docMk/>
            <pc:sldMk cId="1716995608" sldId="383"/>
            <ac:spMk id="9" creationId="{968760C5-E797-0BB6-8647-8E2AECFC05A5}"/>
          </ac:spMkLst>
        </pc:spChg>
        <pc:picChg chg="add mod">
          <ac:chgData name="Zita Draper" userId="b063123c-f51f-481b-b99c-f574606c9ace" providerId="ADAL" clId="{470D0DA8-A90D-4B1E-BC66-74D353F67618}" dt="2024-11-23T00:23:18.279" v="2211"/>
          <ac:picMkLst>
            <pc:docMk/>
            <pc:sldMk cId="1716995608" sldId="383"/>
            <ac:picMk id="11" creationId="{784A5798-CD1C-DF37-5EAC-C6D81F5E0372}"/>
          </ac:picMkLst>
        </pc:picChg>
      </pc:sldChg>
      <pc:sldChg chg="addSp delSp modSp new mod modClrScheme chgLayout">
        <pc:chgData name="Zita Draper" userId="b063123c-f51f-481b-b99c-f574606c9ace" providerId="ADAL" clId="{470D0DA8-A90D-4B1E-BC66-74D353F67618}" dt="2024-11-23T00:39:40.244" v="2414" actId="122"/>
        <pc:sldMkLst>
          <pc:docMk/>
          <pc:sldMk cId="3201313267" sldId="384"/>
        </pc:sldMkLst>
        <pc:spChg chg="del mod ord">
          <ac:chgData name="Zita Draper" userId="b063123c-f51f-481b-b99c-f574606c9ace" providerId="ADAL" clId="{470D0DA8-A90D-4B1E-BC66-74D353F67618}" dt="2024-11-23T00:26:19.018" v="2277" actId="700"/>
          <ac:spMkLst>
            <pc:docMk/>
            <pc:sldMk cId="3201313267" sldId="384"/>
            <ac:spMk id="2" creationId="{DAB928D0-E77A-4DAD-E2B6-BB55824A0CB2}"/>
          </ac:spMkLst>
        </pc:spChg>
        <pc:spChg chg="del mod ord">
          <ac:chgData name="Zita Draper" userId="b063123c-f51f-481b-b99c-f574606c9ace" providerId="ADAL" clId="{470D0DA8-A90D-4B1E-BC66-74D353F67618}" dt="2024-11-23T00:26:19.018" v="2277" actId="700"/>
          <ac:spMkLst>
            <pc:docMk/>
            <pc:sldMk cId="3201313267" sldId="384"/>
            <ac:spMk id="3" creationId="{0C6393D3-4F31-BC9D-26E2-1824E58D6E0F}"/>
          </ac:spMkLst>
        </pc:spChg>
        <pc:spChg chg="del">
          <ac:chgData name="Zita Draper" userId="b063123c-f51f-481b-b99c-f574606c9ace" providerId="ADAL" clId="{470D0DA8-A90D-4B1E-BC66-74D353F67618}" dt="2024-11-23T00:26:19.018" v="2277" actId="700"/>
          <ac:spMkLst>
            <pc:docMk/>
            <pc:sldMk cId="3201313267" sldId="384"/>
            <ac:spMk id="4" creationId="{BE61F3C0-DB86-98A7-4B27-94BE2E8B6229}"/>
          </ac:spMkLst>
        </pc:spChg>
        <pc:spChg chg="add mod ord">
          <ac:chgData name="Zita Draper" userId="b063123c-f51f-481b-b99c-f574606c9ace" providerId="ADAL" clId="{470D0DA8-A90D-4B1E-BC66-74D353F67618}" dt="2024-11-23T00:39:40.244" v="2414" actId="122"/>
          <ac:spMkLst>
            <pc:docMk/>
            <pc:sldMk cId="3201313267" sldId="384"/>
            <ac:spMk id="5" creationId="{60DF5A4C-F33D-6E4B-9CDC-E46AA0478BAE}"/>
          </ac:spMkLst>
        </pc:spChg>
        <pc:spChg chg="add del mod ord">
          <ac:chgData name="Zita Draper" userId="b063123c-f51f-481b-b99c-f574606c9ace" providerId="ADAL" clId="{470D0DA8-A90D-4B1E-BC66-74D353F67618}" dt="2024-11-23T00:39:36.393" v="2412" actId="26606"/>
          <ac:spMkLst>
            <pc:docMk/>
            <pc:sldMk cId="3201313267" sldId="384"/>
            <ac:spMk id="6" creationId="{3203A22E-2278-613A-AB03-1CDE70878612}"/>
          </ac:spMkLst>
        </pc:spChg>
        <pc:spChg chg="add mod">
          <ac:chgData name="Zita Draper" userId="b063123c-f51f-481b-b99c-f574606c9ace" providerId="ADAL" clId="{470D0DA8-A90D-4B1E-BC66-74D353F67618}" dt="2024-11-23T00:39:36.393" v="2412" actId="26606"/>
          <ac:spMkLst>
            <pc:docMk/>
            <pc:sldMk cId="3201313267" sldId="384"/>
            <ac:spMk id="12" creationId="{1B9BC5D3-F06F-F2DE-5EFF-1202DEEF5459}"/>
          </ac:spMkLst>
        </pc:spChg>
        <pc:spChg chg="add mod">
          <ac:chgData name="Zita Draper" userId="b063123c-f51f-481b-b99c-f574606c9ace" providerId="ADAL" clId="{470D0DA8-A90D-4B1E-BC66-74D353F67618}" dt="2024-11-23T00:39:36.393" v="2412" actId="26606"/>
          <ac:spMkLst>
            <pc:docMk/>
            <pc:sldMk cId="3201313267" sldId="384"/>
            <ac:spMk id="14" creationId="{3B76C985-971A-ADE7-DD8D-E974C2DCB1EC}"/>
          </ac:spMkLst>
        </pc:spChg>
        <pc:spChg chg="add mod">
          <ac:chgData name="Zita Draper" userId="b063123c-f51f-481b-b99c-f574606c9ace" providerId="ADAL" clId="{470D0DA8-A90D-4B1E-BC66-74D353F67618}" dt="2024-11-23T00:39:36.393" v="2412" actId="26606"/>
          <ac:spMkLst>
            <pc:docMk/>
            <pc:sldMk cId="3201313267" sldId="384"/>
            <ac:spMk id="16" creationId="{6326759C-3A6D-359B-F229-36180226F8F7}"/>
          </ac:spMkLst>
        </pc:spChg>
        <pc:graphicFrameChg chg="add mod">
          <ac:chgData name="Zita Draper" userId="b063123c-f51f-481b-b99c-f574606c9ace" providerId="ADAL" clId="{470D0DA8-A90D-4B1E-BC66-74D353F67618}" dt="2024-11-23T00:39:36.393" v="2412" actId="26606"/>
          <ac:graphicFrameMkLst>
            <pc:docMk/>
            <pc:sldMk cId="3201313267" sldId="384"/>
            <ac:graphicFrameMk id="8" creationId="{BE2331B6-9F3B-C876-1E70-E288EECF9B0D}"/>
          </ac:graphicFrameMkLst>
        </pc:graphicFrameChg>
      </pc:sldChg>
      <pc:sldChg chg="addSp delSp modSp new mod modTransition modClrScheme chgLayout">
        <pc:chgData name="Zita Draper" userId="b063123c-f51f-481b-b99c-f574606c9ace" providerId="ADAL" clId="{470D0DA8-A90D-4B1E-BC66-74D353F67618}" dt="2024-11-23T00:28:24.880" v="2349" actId="26606"/>
        <pc:sldMkLst>
          <pc:docMk/>
          <pc:sldMk cId="2125824574" sldId="385"/>
        </pc:sldMkLst>
        <pc:spChg chg="mod">
          <ac:chgData name="Zita Draper" userId="b063123c-f51f-481b-b99c-f574606c9ace" providerId="ADAL" clId="{470D0DA8-A90D-4B1E-BC66-74D353F67618}" dt="2024-11-23T00:28:24.880" v="2349" actId="26606"/>
          <ac:spMkLst>
            <pc:docMk/>
            <pc:sldMk cId="2125824574" sldId="385"/>
            <ac:spMk id="2" creationId="{B5E854D9-3A45-7806-80D2-951B12F6D3C4}"/>
          </ac:spMkLst>
        </pc:spChg>
        <pc:spChg chg="mod">
          <ac:chgData name="Zita Draper" userId="b063123c-f51f-481b-b99c-f574606c9ace" providerId="ADAL" clId="{470D0DA8-A90D-4B1E-BC66-74D353F67618}" dt="2024-11-23T00:28:24.880" v="2349" actId="26606"/>
          <ac:spMkLst>
            <pc:docMk/>
            <pc:sldMk cId="2125824574" sldId="385"/>
            <ac:spMk id="3" creationId="{71ADC164-42AB-F0E9-901A-7EA4F8C53953}"/>
          </ac:spMkLst>
        </pc:spChg>
        <pc:spChg chg="del">
          <ac:chgData name="Zita Draper" userId="b063123c-f51f-481b-b99c-f574606c9ace" providerId="ADAL" clId="{470D0DA8-A90D-4B1E-BC66-74D353F67618}" dt="2024-11-23T00:27:50.469" v="2345" actId="478"/>
          <ac:spMkLst>
            <pc:docMk/>
            <pc:sldMk cId="2125824574" sldId="385"/>
            <ac:spMk id="4" creationId="{094F8BCD-5F40-DA43-03C7-69DE824E7C36}"/>
          </ac:spMkLst>
        </pc:spChg>
        <pc:spChg chg="del">
          <ac:chgData name="Zita Draper" userId="b063123c-f51f-481b-b99c-f574606c9ace" providerId="ADAL" clId="{470D0DA8-A90D-4B1E-BC66-74D353F67618}" dt="2024-11-23T00:27:53.132" v="2346" actId="478"/>
          <ac:spMkLst>
            <pc:docMk/>
            <pc:sldMk cId="2125824574" sldId="385"/>
            <ac:spMk id="5" creationId="{17D1D39C-443F-2759-FC99-0810A337ABF3}"/>
          </ac:spMkLst>
        </pc:spChg>
        <pc:spChg chg="mod modVis">
          <ac:chgData name="Zita Draper" userId="b063123c-f51f-481b-b99c-f574606c9ace" providerId="ADAL" clId="{470D0DA8-A90D-4B1E-BC66-74D353F67618}" dt="2024-11-23T00:28:07.060" v="2347" actId="26606"/>
          <ac:spMkLst>
            <pc:docMk/>
            <pc:sldMk cId="2125824574" sldId="385"/>
            <ac:spMk id="6" creationId="{28DD20BF-544F-838D-949B-7ADF1BD8B659}"/>
          </ac:spMkLst>
        </pc:spChg>
        <pc:spChg chg="add del mod">
          <ac:chgData name="Zita Draper" userId="b063123c-f51f-481b-b99c-f574606c9ace" providerId="ADAL" clId="{470D0DA8-A90D-4B1E-BC66-74D353F67618}" dt="2024-11-23T00:28:14.899" v="2348" actId="478"/>
          <ac:spMkLst>
            <pc:docMk/>
            <pc:sldMk cId="2125824574" sldId="385"/>
            <ac:spMk id="11" creationId="{566F5DEE-2AA1-6468-48EE-51907016F844}"/>
          </ac:spMkLst>
        </pc:spChg>
      </pc:sldChg>
      <pc:sldChg chg="addSp delSp modSp new mod ord modTransition modClrScheme chgLayout">
        <pc:chgData name="Zita Draper" userId="b063123c-f51f-481b-b99c-f574606c9ace" providerId="ADAL" clId="{470D0DA8-A90D-4B1E-BC66-74D353F67618}" dt="2024-11-23T00:41:22.642" v="2422"/>
        <pc:sldMkLst>
          <pc:docMk/>
          <pc:sldMk cId="2876089107" sldId="386"/>
        </pc:sldMkLst>
        <pc:spChg chg="mod">
          <ac:chgData name="Zita Draper" userId="b063123c-f51f-481b-b99c-f574606c9ace" providerId="ADAL" clId="{470D0DA8-A90D-4B1E-BC66-74D353F67618}" dt="2024-11-23T00:39:50.576" v="2415" actId="26606"/>
          <ac:spMkLst>
            <pc:docMk/>
            <pc:sldMk cId="2876089107" sldId="386"/>
            <ac:spMk id="2" creationId="{A95E6706-0EE9-3434-5A76-7F3CA2B010BA}"/>
          </ac:spMkLst>
        </pc:spChg>
        <pc:spChg chg="del mod">
          <ac:chgData name="Zita Draper" userId="b063123c-f51f-481b-b99c-f574606c9ace" providerId="ADAL" clId="{470D0DA8-A90D-4B1E-BC66-74D353F67618}" dt="2024-11-23T00:39:56.979" v="2417" actId="478"/>
          <ac:spMkLst>
            <pc:docMk/>
            <pc:sldMk cId="2876089107" sldId="386"/>
            <ac:spMk id="3" creationId="{E2EFB801-1178-06EB-7600-719A231E17C7}"/>
          </ac:spMkLst>
        </pc:spChg>
        <pc:spChg chg="del mod">
          <ac:chgData name="Zita Draper" userId="b063123c-f51f-481b-b99c-f574606c9ace" providerId="ADAL" clId="{470D0DA8-A90D-4B1E-BC66-74D353F67618}" dt="2024-11-23T00:39:50.576" v="2415" actId="26606"/>
          <ac:spMkLst>
            <pc:docMk/>
            <pc:sldMk cId="2876089107" sldId="386"/>
            <ac:spMk id="4" creationId="{443198B5-5D62-E6F9-5236-9F3F0DBE3759}"/>
          </ac:spMkLst>
        </pc:spChg>
        <pc:spChg chg="del mod">
          <ac:chgData name="Zita Draper" userId="b063123c-f51f-481b-b99c-f574606c9ace" providerId="ADAL" clId="{470D0DA8-A90D-4B1E-BC66-74D353F67618}" dt="2024-11-23T00:39:53.875" v="2416" actId="478"/>
          <ac:spMkLst>
            <pc:docMk/>
            <pc:sldMk cId="2876089107" sldId="386"/>
            <ac:spMk id="5" creationId="{26CA02D9-1874-8D34-B1DF-2118F103D5B2}"/>
          </ac:spMkLst>
        </pc:spChg>
        <pc:spChg chg="mod">
          <ac:chgData name="Zita Draper" userId="b063123c-f51f-481b-b99c-f574606c9ace" providerId="ADAL" clId="{470D0DA8-A90D-4B1E-BC66-74D353F67618}" dt="2024-11-23T00:39:50.576" v="2415" actId="26606"/>
          <ac:spMkLst>
            <pc:docMk/>
            <pc:sldMk cId="2876089107" sldId="386"/>
            <ac:spMk id="6" creationId="{AA450850-1EC6-88D1-785A-9D552A12675C}"/>
          </ac:spMkLst>
        </pc:spChg>
        <pc:graphicFrameChg chg="add mod">
          <ac:chgData name="Zita Draper" userId="b063123c-f51f-481b-b99c-f574606c9ace" providerId="ADAL" clId="{470D0DA8-A90D-4B1E-BC66-74D353F67618}" dt="2024-11-23T00:39:50.576" v="2415" actId="26606"/>
          <ac:graphicFrameMkLst>
            <pc:docMk/>
            <pc:sldMk cId="2876089107" sldId="386"/>
            <ac:graphicFrameMk id="8" creationId="{5C1F6DC7-A5F2-6D53-5E75-9008B253305E}"/>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1.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50.png"/><Relationship Id="rId7" Type="http://schemas.openxmlformats.org/officeDocument/2006/relationships/image" Target="../media/image29.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51.svg"/></Relationships>
</file>

<file path=ppt/diagrams/_rels/data19.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54.png"/><Relationship Id="rId7" Type="http://schemas.openxmlformats.org/officeDocument/2006/relationships/image" Target="../media/image4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7.svg"/><Relationship Id="rId4" Type="http://schemas.openxmlformats.org/officeDocument/2006/relationships/image" Target="../media/image55.svg"/><Relationship Id="rId9" Type="http://schemas.openxmlformats.org/officeDocument/2006/relationships/image" Target="../media/image56.png"/></Relationships>
</file>

<file path=ppt/diagrams/_rels/data2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3.svg"/></Relationships>
</file>

<file path=ppt/diagrams/_rels/data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28.svg"/></Relationships>
</file>

<file path=ppt/diagrams/_rels/data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9.svg"/></Relationships>
</file>

<file path=ppt/diagrams/_rels/data2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67.svg"/></Relationships>
</file>

<file path=ppt/diagrams/_rels/data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69.svg"/></Relationships>
</file>

<file path=ppt/diagrams/_rels/data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53.svg"/></Relationships>
</file>

<file path=ppt/diagrams/_rels/data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7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50.png"/><Relationship Id="rId7" Type="http://schemas.openxmlformats.org/officeDocument/2006/relationships/image" Target="../media/image29.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51.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54.png"/><Relationship Id="rId7" Type="http://schemas.openxmlformats.org/officeDocument/2006/relationships/image" Target="../media/image4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7.svg"/><Relationship Id="rId4" Type="http://schemas.openxmlformats.org/officeDocument/2006/relationships/image" Target="../media/image55.svg"/><Relationship Id="rId9" Type="http://schemas.openxmlformats.org/officeDocument/2006/relationships/image" Target="../media/image56.png"/></Relationships>
</file>

<file path=ppt/diagrams/_rels/drawing2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3.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28.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9.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67.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69.svg"/></Relationships>
</file>

<file path=ppt/diagrams/_rels/drawing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53.svg"/></Relationships>
</file>

<file path=ppt/diagrams/_rels/drawing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7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0FDD47-19B0-45A9-AEE8-9FAA8C5CF9E9}"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D22E80B3-79DD-4B0D-8BC2-FC6072733E20}">
      <dgm:prSet/>
      <dgm:spPr/>
      <dgm:t>
        <a:bodyPr/>
        <a:lstStyle/>
        <a:p>
          <a:pPr>
            <a:defRPr cap="all"/>
          </a:pPr>
          <a:r>
            <a:rPr lang="en-GB"/>
            <a:t>Aims and Learning Objectives. </a:t>
          </a:r>
          <a:endParaRPr lang="en-US"/>
        </a:p>
      </dgm:t>
    </dgm:pt>
    <dgm:pt modelId="{315CCB02-871F-4932-B97C-9050CE490359}" type="parTrans" cxnId="{987F6119-82A5-4DA9-BC57-75D618A17BD4}">
      <dgm:prSet/>
      <dgm:spPr/>
      <dgm:t>
        <a:bodyPr/>
        <a:lstStyle/>
        <a:p>
          <a:endParaRPr lang="en-US"/>
        </a:p>
      </dgm:t>
    </dgm:pt>
    <dgm:pt modelId="{BD0AB451-FED1-478F-A478-D4C74C00323D}" type="sibTrans" cxnId="{987F6119-82A5-4DA9-BC57-75D618A17BD4}">
      <dgm:prSet/>
      <dgm:spPr/>
      <dgm:t>
        <a:bodyPr/>
        <a:lstStyle/>
        <a:p>
          <a:endParaRPr lang="en-US"/>
        </a:p>
      </dgm:t>
    </dgm:pt>
    <dgm:pt modelId="{B9598B3C-3516-46E9-A865-41B1271BD057}">
      <dgm:prSet/>
      <dgm:spPr/>
      <dgm:t>
        <a:bodyPr/>
        <a:lstStyle/>
        <a:p>
          <a:pPr>
            <a:defRPr cap="all"/>
          </a:pPr>
          <a:r>
            <a:rPr lang="en-GB"/>
            <a:t>Summary of what we have done so far. </a:t>
          </a:r>
          <a:endParaRPr lang="en-US"/>
        </a:p>
      </dgm:t>
    </dgm:pt>
    <dgm:pt modelId="{7E9868D5-97DE-4013-844B-1E73B082E6A2}" type="parTrans" cxnId="{690C32D7-2ED3-4E35-AE14-571E197FBC48}">
      <dgm:prSet/>
      <dgm:spPr/>
      <dgm:t>
        <a:bodyPr/>
        <a:lstStyle/>
        <a:p>
          <a:endParaRPr lang="en-US"/>
        </a:p>
      </dgm:t>
    </dgm:pt>
    <dgm:pt modelId="{D06C6F85-0C3C-4ACD-BF57-A19AA2B27C61}" type="sibTrans" cxnId="{690C32D7-2ED3-4E35-AE14-571E197FBC48}">
      <dgm:prSet/>
      <dgm:spPr/>
      <dgm:t>
        <a:bodyPr/>
        <a:lstStyle/>
        <a:p>
          <a:endParaRPr lang="en-US"/>
        </a:p>
      </dgm:t>
    </dgm:pt>
    <dgm:pt modelId="{B58E63E0-6B5F-47AA-BC79-7AB7CA234972}">
      <dgm:prSet/>
      <dgm:spPr/>
      <dgm:t>
        <a:bodyPr/>
        <a:lstStyle/>
        <a:p>
          <a:pPr>
            <a:defRPr cap="all"/>
          </a:pPr>
          <a:r>
            <a:rPr lang="en-GB"/>
            <a:t>Publication and privilege. </a:t>
          </a:r>
          <a:endParaRPr lang="en-US"/>
        </a:p>
      </dgm:t>
    </dgm:pt>
    <dgm:pt modelId="{BAF363E6-ED80-49B8-B013-B3398F00611A}" type="parTrans" cxnId="{48FED573-CB10-4722-A399-43CDADD8F3D3}">
      <dgm:prSet/>
      <dgm:spPr/>
      <dgm:t>
        <a:bodyPr/>
        <a:lstStyle/>
        <a:p>
          <a:endParaRPr lang="en-US"/>
        </a:p>
      </dgm:t>
    </dgm:pt>
    <dgm:pt modelId="{C219F10D-ED8F-4679-82CB-DCE91CAEC9B4}" type="sibTrans" cxnId="{48FED573-CB10-4722-A399-43CDADD8F3D3}">
      <dgm:prSet/>
      <dgm:spPr/>
      <dgm:t>
        <a:bodyPr/>
        <a:lstStyle/>
        <a:p>
          <a:endParaRPr lang="en-US"/>
        </a:p>
      </dgm:t>
    </dgm:pt>
    <dgm:pt modelId="{8C26736D-D9FC-4AB0-A515-E0DE6AB4961D}">
      <dgm:prSet/>
      <dgm:spPr/>
      <dgm:t>
        <a:bodyPr/>
        <a:lstStyle/>
        <a:p>
          <a:pPr>
            <a:defRPr cap="all"/>
          </a:pPr>
          <a:r>
            <a:rPr lang="en-GB"/>
            <a:t>Defamation Act 1996. </a:t>
          </a:r>
          <a:endParaRPr lang="en-US"/>
        </a:p>
      </dgm:t>
    </dgm:pt>
    <dgm:pt modelId="{0FBA1AEF-4EE5-4C46-AB13-1118324216D8}" type="parTrans" cxnId="{C5ECCA05-FBAB-4038-8EC9-BB115E28EDB0}">
      <dgm:prSet/>
      <dgm:spPr/>
      <dgm:t>
        <a:bodyPr/>
        <a:lstStyle/>
        <a:p>
          <a:endParaRPr lang="en-US"/>
        </a:p>
      </dgm:t>
    </dgm:pt>
    <dgm:pt modelId="{CCC884B9-390F-4467-A98C-0A3C8D3CD71D}" type="sibTrans" cxnId="{C5ECCA05-FBAB-4038-8EC9-BB115E28EDB0}">
      <dgm:prSet/>
      <dgm:spPr/>
      <dgm:t>
        <a:bodyPr/>
        <a:lstStyle/>
        <a:p>
          <a:endParaRPr lang="en-US"/>
        </a:p>
      </dgm:t>
    </dgm:pt>
    <dgm:pt modelId="{6D0037E0-31C9-4D6A-896D-BC2A21E8F763}">
      <dgm:prSet/>
      <dgm:spPr/>
      <dgm:t>
        <a:bodyPr/>
        <a:lstStyle/>
        <a:p>
          <a:pPr>
            <a:defRPr cap="all"/>
          </a:pPr>
          <a:r>
            <a:rPr lang="en-GB"/>
            <a:t>Assignment guidance. </a:t>
          </a:r>
          <a:endParaRPr lang="en-US"/>
        </a:p>
      </dgm:t>
    </dgm:pt>
    <dgm:pt modelId="{61AC3F6E-21E9-4145-975D-C50C3B082799}" type="parTrans" cxnId="{8F70E6BD-72AB-4839-8AA0-3981B2EC4527}">
      <dgm:prSet/>
      <dgm:spPr/>
      <dgm:t>
        <a:bodyPr/>
        <a:lstStyle/>
        <a:p>
          <a:endParaRPr lang="en-US"/>
        </a:p>
      </dgm:t>
    </dgm:pt>
    <dgm:pt modelId="{89591499-D979-4FA1-B1C1-E9AD6E507A55}" type="sibTrans" cxnId="{8F70E6BD-72AB-4839-8AA0-3981B2EC4527}">
      <dgm:prSet/>
      <dgm:spPr/>
      <dgm:t>
        <a:bodyPr/>
        <a:lstStyle/>
        <a:p>
          <a:endParaRPr lang="en-US"/>
        </a:p>
      </dgm:t>
    </dgm:pt>
    <dgm:pt modelId="{5B73ADCD-F032-4EB1-88D6-62EFAD72D542}">
      <dgm:prSet/>
      <dgm:spPr/>
      <dgm:t>
        <a:bodyPr/>
        <a:lstStyle/>
        <a:p>
          <a:pPr>
            <a:defRPr cap="all"/>
          </a:pPr>
          <a:r>
            <a:rPr lang="en-GB"/>
            <a:t>Summary. </a:t>
          </a:r>
          <a:endParaRPr lang="en-US"/>
        </a:p>
      </dgm:t>
    </dgm:pt>
    <dgm:pt modelId="{26F50BBA-E1F9-4061-8151-CC713005F714}" type="parTrans" cxnId="{1456531D-2223-421E-983A-CECBC897B556}">
      <dgm:prSet/>
      <dgm:spPr/>
      <dgm:t>
        <a:bodyPr/>
        <a:lstStyle/>
        <a:p>
          <a:endParaRPr lang="en-US"/>
        </a:p>
      </dgm:t>
    </dgm:pt>
    <dgm:pt modelId="{E93A3949-9CC1-4031-87C1-9DDBBC5ED820}" type="sibTrans" cxnId="{1456531D-2223-421E-983A-CECBC897B556}">
      <dgm:prSet/>
      <dgm:spPr/>
      <dgm:t>
        <a:bodyPr/>
        <a:lstStyle/>
        <a:p>
          <a:endParaRPr lang="en-US"/>
        </a:p>
      </dgm:t>
    </dgm:pt>
    <dgm:pt modelId="{D71CE9BF-21B0-4652-8D4A-916DC994B980}">
      <dgm:prSet/>
      <dgm:spPr/>
      <dgm:t>
        <a:bodyPr/>
        <a:lstStyle/>
        <a:p>
          <a:pPr>
            <a:defRPr cap="all"/>
          </a:pPr>
          <a:r>
            <a:rPr lang="en-GB"/>
            <a:t>Thank you, any questions?</a:t>
          </a:r>
          <a:endParaRPr lang="en-US"/>
        </a:p>
      </dgm:t>
    </dgm:pt>
    <dgm:pt modelId="{C0B846C8-59BC-4078-BFD0-260172A72AE0}" type="parTrans" cxnId="{5215DEA7-145E-43D6-854A-38094CB7C3AB}">
      <dgm:prSet/>
      <dgm:spPr/>
      <dgm:t>
        <a:bodyPr/>
        <a:lstStyle/>
        <a:p>
          <a:endParaRPr lang="en-US"/>
        </a:p>
      </dgm:t>
    </dgm:pt>
    <dgm:pt modelId="{EA98F921-42B4-492F-81EA-E9F9B0672680}" type="sibTrans" cxnId="{5215DEA7-145E-43D6-854A-38094CB7C3AB}">
      <dgm:prSet/>
      <dgm:spPr/>
      <dgm:t>
        <a:bodyPr/>
        <a:lstStyle/>
        <a:p>
          <a:endParaRPr lang="en-US"/>
        </a:p>
      </dgm:t>
    </dgm:pt>
    <dgm:pt modelId="{9E1A2788-75EB-4B6D-B71F-14FA7BDDDD20}" type="pres">
      <dgm:prSet presAssocID="{B60FDD47-19B0-45A9-AEE8-9FAA8C5CF9E9}" presName="root" presStyleCnt="0">
        <dgm:presLayoutVars>
          <dgm:dir/>
          <dgm:resizeHandles val="exact"/>
        </dgm:presLayoutVars>
      </dgm:prSet>
      <dgm:spPr/>
    </dgm:pt>
    <dgm:pt modelId="{8B184E9F-DE63-4F01-B50C-AEEF54C20743}" type="pres">
      <dgm:prSet presAssocID="{D22E80B3-79DD-4B0D-8BC2-FC6072733E20}" presName="compNode" presStyleCnt="0"/>
      <dgm:spPr/>
    </dgm:pt>
    <dgm:pt modelId="{6020D433-3DD9-4F9E-9CD1-E62B5B6F74F9}" type="pres">
      <dgm:prSet presAssocID="{D22E80B3-79DD-4B0D-8BC2-FC6072733E20}" presName="iconBgRect" presStyleLbl="bgShp" presStyleIdx="0" presStyleCnt="7"/>
      <dgm:spPr/>
    </dgm:pt>
    <dgm:pt modelId="{C4C5BC19-AA99-41DD-BEBA-1AA599D7D3AD}" type="pres">
      <dgm:prSet presAssocID="{D22E80B3-79DD-4B0D-8BC2-FC6072733E2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686621B-6C1F-4587-AFE4-07A50921B6BB}" type="pres">
      <dgm:prSet presAssocID="{D22E80B3-79DD-4B0D-8BC2-FC6072733E20}" presName="spaceRect" presStyleCnt="0"/>
      <dgm:spPr/>
    </dgm:pt>
    <dgm:pt modelId="{139C4DDA-49DF-4BE3-B6D5-2980D1ECE6C0}" type="pres">
      <dgm:prSet presAssocID="{D22E80B3-79DD-4B0D-8BC2-FC6072733E20}" presName="textRect" presStyleLbl="revTx" presStyleIdx="0" presStyleCnt="7">
        <dgm:presLayoutVars>
          <dgm:chMax val="1"/>
          <dgm:chPref val="1"/>
        </dgm:presLayoutVars>
      </dgm:prSet>
      <dgm:spPr/>
    </dgm:pt>
    <dgm:pt modelId="{777E6287-6B7A-44BB-A9E0-9F158AC1B4E9}" type="pres">
      <dgm:prSet presAssocID="{BD0AB451-FED1-478F-A478-D4C74C00323D}" presName="sibTrans" presStyleCnt="0"/>
      <dgm:spPr/>
    </dgm:pt>
    <dgm:pt modelId="{BDC808C7-B436-4E32-AC15-374312065213}" type="pres">
      <dgm:prSet presAssocID="{B9598B3C-3516-46E9-A865-41B1271BD057}" presName="compNode" presStyleCnt="0"/>
      <dgm:spPr/>
    </dgm:pt>
    <dgm:pt modelId="{B6813FE4-6103-45C1-B8E1-1668C3A098C5}" type="pres">
      <dgm:prSet presAssocID="{B9598B3C-3516-46E9-A865-41B1271BD057}" presName="iconBgRect" presStyleLbl="bgShp" presStyleIdx="1" presStyleCnt="7"/>
      <dgm:spPr/>
    </dgm:pt>
    <dgm:pt modelId="{3AC99E07-0539-42E1-8B6C-C928DB4EADAD}" type="pres">
      <dgm:prSet presAssocID="{B9598B3C-3516-46E9-A865-41B1271BD05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0FC3D97-A298-4E0D-A70C-D69D32EEEAB9}" type="pres">
      <dgm:prSet presAssocID="{B9598B3C-3516-46E9-A865-41B1271BD057}" presName="spaceRect" presStyleCnt="0"/>
      <dgm:spPr/>
    </dgm:pt>
    <dgm:pt modelId="{60F9576D-02DD-49DB-80E3-1DE82FA47C79}" type="pres">
      <dgm:prSet presAssocID="{B9598B3C-3516-46E9-A865-41B1271BD057}" presName="textRect" presStyleLbl="revTx" presStyleIdx="1" presStyleCnt="7">
        <dgm:presLayoutVars>
          <dgm:chMax val="1"/>
          <dgm:chPref val="1"/>
        </dgm:presLayoutVars>
      </dgm:prSet>
      <dgm:spPr/>
    </dgm:pt>
    <dgm:pt modelId="{9765961C-42DB-435D-9633-540D12538DD0}" type="pres">
      <dgm:prSet presAssocID="{D06C6F85-0C3C-4ACD-BF57-A19AA2B27C61}" presName="sibTrans" presStyleCnt="0"/>
      <dgm:spPr/>
    </dgm:pt>
    <dgm:pt modelId="{920A24A8-8488-4BAF-9474-53A6EF77BEFA}" type="pres">
      <dgm:prSet presAssocID="{B58E63E0-6B5F-47AA-BC79-7AB7CA234972}" presName="compNode" presStyleCnt="0"/>
      <dgm:spPr/>
    </dgm:pt>
    <dgm:pt modelId="{44712EA5-6131-403F-8D58-002494992064}" type="pres">
      <dgm:prSet presAssocID="{B58E63E0-6B5F-47AA-BC79-7AB7CA234972}" presName="iconBgRect" presStyleLbl="bgShp" presStyleIdx="2" presStyleCnt="7"/>
      <dgm:spPr/>
    </dgm:pt>
    <dgm:pt modelId="{C1E93CEB-923E-4F97-9832-050BEDA6AA8B}" type="pres">
      <dgm:prSet presAssocID="{B58E63E0-6B5F-47AA-BC79-7AB7CA23497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on Shelf"/>
        </a:ext>
      </dgm:extLst>
    </dgm:pt>
    <dgm:pt modelId="{7DD3E95D-E402-4465-9320-E8F4F4E8F0B7}" type="pres">
      <dgm:prSet presAssocID="{B58E63E0-6B5F-47AA-BC79-7AB7CA234972}" presName="spaceRect" presStyleCnt="0"/>
      <dgm:spPr/>
    </dgm:pt>
    <dgm:pt modelId="{FB3A406C-7E4B-410B-A6D7-80B51A6033F9}" type="pres">
      <dgm:prSet presAssocID="{B58E63E0-6B5F-47AA-BC79-7AB7CA234972}" presName="textRect" presStyleLbl="revTx" presStyleIdx="2" presStyleCnt="7">
        <dgm:presLayoutVars>
          <dgm:chMax val="1"/>
          <dgm:chPref val="1"/>
        </dgm:presLayoutVars>
      </dgm:prSet>
      <dgm:spPr/>
    </dgm:pt>
    <dgm:pt modelId="{4CC045A4-8FBA-41DB-A086-7D74B0A63587}" type="pres">
      <dgm:prSet presAssocID="{C219F10D-ED8F-4679-82CB-DCE91CAEC9B4}" presName="sibTrans" presStyleCnt="0"/>
      <dgm:spPr/>
    </dgm:pt>
    <dgm:pt modelId="{8895867D-E46E-4DD3-B716-3F55225944F2}" type="pres">
      <dgm:prSet presAssocID="{8C26736D-D9FC-4AB0-A515-E0DE6AB4961D}" presName="compNode" presStyleCnt="0"/>
      <dgm:spPr/>
    </dgm:pt>
    <dgm:pt modelId="{2596716F-034A-4690-8432-ECDD1C9ACC6A}" type="pres">
      <dgm:prSet presAssocID="{8C26736D-D9FC-4AB0-A515-E0DE6AB4961D}" presName="iconBgRect" presStyleLbl="bgShp" presStyleIdx="3" presStyleCnt="7"/>
      <dgm:spPr/>
    </dgm:pt>
    <dgm:pt modelId="{C8F95DC8-8A1C-4C93-841A-9B83DB749C88}" type="pres">
      <dgm:prSet presAssocID="{8C26736D-D9FC-4AB0-A515-E0DE6AB4961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7A0F1EE3-0BAE-467B-8493-9A4B28660B4B}" type="pres">
      <dgm:prSet presAssocID="{8C26736D-D9FC-4AB0-A515-E0DE6AB4961D}" presName="spaceRect" presStyleCnt="0"/>
      <dgm:spPr/>
    </dgm:pt>
    <dgm:pt modelId="{7615E9EE-F549-4E81-8550-C533FC786D22}" type="pres">
      <dgm:prSet presAssocID="{8C26736D-D9FC-4AB0-A515-E0DE6AB4961D}" presName="textRect" presStyleLbl="revTx" presStyleIdx="3" presStyleCnt="7">
        <dgm:presLayoutVars>
          <dgm:chMax val="1"/>
          <dgm:chPref val="1"/>
        </dgm:presLayoutVars>
      </dgm:prSet>
      <dgm:spPr/>
    </dgm:pt>
    <dgm:pt modelId="{949C6482-24DB-4296-95BB-615011F963FB}" type="pres">
      <dgm:prSet presAssocID="{CCC884B9-390F-4467-A98C-0A3C8D3CD71D}" presName="sibTrans" presStyleCnt="0"/>
      <dgm:spPr/>
    </dgm:pt>
    <dgm:pt modelId="{3B27C986-8E68-4B27-9123-FB13F247A938}" type="pres">
      <dgm:prSet presAssocID="{6D0037E0-31C9-4D6A-896D-BC2A21E8F763}" presName="compNode" presStyleCnt="0"/>
      <dgm:spPr/>
    </dgm:pt>
    <dgm:pt modelId="{260FC92C-5E24-4EED-ABDE-B077D521ED6F}" type="pres">
      <dgm:prSet presAssocID="{6D0037E0-31C9-4D6A-896D-BC2A21E8F763}" presName="iconBgRect" presStyleLbl="bgShp" presStyleIdx="4" presStyleCnt="7"/>
      <dgm:spPr/>
    </dgm:pt>
    <dgm:pt modelId="{584C4F76-A40C-41FC-85D0-0E2B42B87167}" type="pres">
      <dgm:prSet presAssocID="{6D0037E0-31C9-4D6A-896D-BC2A21E8F76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AD8EF800-CCBE-4049-8CE2-B2EBAA13056D}" type="pres">
      <dgm:prSet presAssocID="{6D0037E0-31C9-4D6A-896D-BC2A21E8F763}" presName="spaceRect" presStyleCnt="0"/>
      <dgm:spPr/>
    </dgm:pt>
    <dgm:pt modelId="{FF88EE3D-B57B-4916-97B8-77629926A5BD}" type="pres">
      <dgm:prSet presAssocID="{6D0037E0-31C9-4D6A-896D-BC2A21E8F763}" presName="textRect" presStyleLbl="revTx" presStyleIdx="4" presStyleCnt="7">
        <dgm:presLayoutVars>
          <dgm:chMax val="1"/>
          <dgm:chPref val="1"/>
        </dgm:presLayoutVars>
      </dgm:prSet>
      <dgm:spPr/>
    </dgm:pt>
    <dgm:pt modelId="{02EF16B6-B6E4-4CCA-9274-CDE5AEEF8BDD}" type="pres">
      <dgm:prSet presAssocID="{89591499-D979-4FA1-B1C1-E9AD6E507A55}" presName="sibTrans" presStyleCnt="0"/>
      <dgm:spPr/>
    </dgm:pt>
    <dgm:pt modelId="{C8DE208B-2266-493C-89B9-03E4F3A90564}" type="pres">
      <dgm:prSet presAssocID="{5B73ADCD-F032-4EB1-88D6-62EFAD72D542}" presName="compNode" presStyleCnt="0"/>
      <dgm:spPr/>
    </dgm:pt>
    <dgm:pt modelId="{713AE904-B40E-429E-9FFC-A1170B982B76}" type="pres">
      <dgm:prSet presAssocID="{5B73ADCD-F032-4EB1-88D6-62EFAD72D542}" presName="iconBgRect" presStyleLbl="bgShp" presStyleIdx="5" presStyleCnt="7"/>
      <dgm:spPr/>
    </dgm:pt>
    <dgm:pt modelId="{95EAB830-5119-4873-A8BE-32C388C7FE93}" type="pres">
      <dgm:prSet presAssocID="{5B73ADCD-F032-4EB1-88D6-62EFAD72D54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ar"/>
        </a:ext>
      </dgm:extLst>
    </dgm:pt>
    <dgm:pt modelId="{6B3E8B49-9E6E-44BC-B9BA-2992D33AEBC1}" type="pres">
      <dgm:prSet presAssocID="{5B73ADCD-F032-4EB1-88D6-62EFAD72D542}" presName="spaceRect" presStyleCnt="0"/>
      <dgm:spPr/>
    </dgm:pt>
    <dgm:pt modelId="{DBBDAFE4-A83B-4E34-AE2C-B60D1C32CB17}" type="pres">
      <dgm:prSet presAssocID="{5B73ADCD-F032-4EB1-88D6-62EFAD72D542}" presName="textRect" presStyleLbl="revTx" presStyleIdx="5" presStyleCnt="7">
        <dgm:presLayoutVars>
          <dgm:chMax val="1"/>
          <dgm:chPref val="1"/>
        </dgm:presLayoutVars>
      </dgm:prSet>
      <dgm:spPr/>
    </dgm:pt>
    <dgm:pt modelId="{24D3447C-7A73-4424-B753-F44F8532F03A}" type="pres">
      <dgm:prSet presAssocID="{E93A3949-9CC1-4031-87C1-9DDBBC5ED820}" presName="sibTrans" presStyleCnt="0"/>
      <dgm:spPr/>
    </dgm:pt>
    <dgm:pt modelId="{676A286D-A747-4C80-A585-265C0B15917D}" type="pres">
      <dgm:prSet presAssocID="{D71CE9BF-21B0-4652-8D4A-916DC994B980}" presName="compNode" presStyleCnt="0"/>
      <dgm:spPr/>
    </dgm:pt>
    <dgm:pt modelId="{305690EE-417F-49A6-96BA-096FE679ED60}" type="pres">
      <dgm:prSet presAssocID="{D71CE9BF-21B0-4652-8D4A-916DC994B980}" presName="iconBgRect" presStyleLbl="bgShp" presStyleIdx="6" presStyleCnt="7"/>
      <dgm:spPr/>
    </dgm:pt>
    <dgm:pt modelId="{E2FCAD1E-4CA9-43D1-ADAF-D326B3C616B8}" type="pres">
      <dgm:prSet presAssocID="{D71CE9BF-21B0-4652-8D4A-916DC994B98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Question mark"/>
        </a:ext>
      </dgm:extLst>
    </dgm:pt>
    <dgm:pt modelId="{B2229A86-B7F7-40CB-B138-1E448EC02F0C}" type="pres">
      <dgm:prSet presAssocID="{D71CE9BF-21B0-4652-8D4A-916DC994B980}" presName="spaceRect" presStyleCnt="0"/>
      <dgm:spPr/>
    </dgm:pt>
    <dgm:pt modelId="{FA6203C4-8E4B-4C7D-9C8E-1B972873A646}" type="pres">
      <dgm:prSet presAssocID="{D71CE9BF-21B0-4652-8D4A-916DC994B980}" presName="textRect" presStyleLbl="revTx" presStyleIdx="6" presStyleCnt="7">
        <dgm:presLayoutVars>
          <dgm:chMax val="1"/>
          <dgm:chPref val="1"/>
        </dgm:presLayoutVars>
      </dgm:prSet>
      <dgm:spPr/>
    </dgm:pt>
  </dgm:ptLst>
  <dgm:cxnLst>
    <dgm:cxn modelId="{C5ECCA05-FBAB-4038-8EC9-BB115E28EDB0}" srcId="{B60FDD47-19B0-45A9-AEE8-9FAA8C5CF9E9}" destId="{8C26736D-D9FC-4AB0-A515-E0DE6AB4961D}" srcOrd="3" destOrd="0" parTransId="{0FBA1AEF-4EE5-4C46-AB13-1118324216D8}" sibTransId="{CCC884B9-390F-4467-A98C-0A3C8D3CD71D}"/>
    <dgm:cxn modelId="{987F6119-82A5-4DA9-BC57-75D618A17BD4}" srcId="{B60FDD47-19B0-45A9-AEE8-9FAA8C5CF9E9}" destId="{D22E80B3-79DD-4B0D-8BC2-FC6072733E20}" srcOrd="0" destOrd="0" parTransId="{315CCB02-871F-4932-B97C-9050CE490359}" sibTransId="{BD0AB451-FED1-478F-A478-D4C74C00323D}"/>
    <dgm:cxn modelId="{1456531D-2223-421E-983A-CECBC897B556}" srcId="{B60FDD47-19B0-45A9-AEE8-9FAA8C5CF9E9}" destId="{5B73ADCD-F032-4EB1-88D6-62EFAD72D542}" srcOrd="5" destOrd="0" parTransId="{26F50BBA-E1F9-4061-8151-CC713005F714}" sibTransId="{E93A3949-9CC1-4031-87C1-9DDBBC5ED820}"/>
    <dgm:cxn modelId="{2FE9EA33-66D3-4220-9D2E-30F489BC3D89}" type="presOf" srcId="{D22E80B3-79DD-4B0D-8BC2-FC6072733E20}" destId="{139C4DDA-49DF-4BE3-B6D5-2980D1ECE6C0}" srcOrd="0" destOrd="0" presId="urn:microsoft.com/office/officeart/2018/5/layout/IconCircleLabelList"/>
    <dgm:cxn modelId="{1EA84972-BF84-41B7-9DEA-C780C783E63E}" type="presOf" srcId="{B9598B3C-3516-46E9-A865-41B1271BD057}" destId="{60F9576D-02DD-49DB-80E3-1DE82FA47C79}" srcOrd="0" destOrd="0" presId="urn:microsoft.com/office/officeart/2018/5/layout/IconCircleLabelList"/>
    <dgm:cxn modelId="{48FED573-CB10-4722-A399-43CDADD8F3D3}" srcId="{B60FDD47-19B0-45A9-AEE8-9FAA8C5CF9E9}" destId="{B58E63E0-6B5F-47AA-BC79-7AB7CA234972}" srcOrd="2" destOrd="0" parTransId="{BAF363E6-ED80-49B8-B013-B3398F00611A}" sibTransId="{C219F10D-ED8F-4679-82CB-DCE91CAEC9B4}"/>
    <dgm:cxn modelId="{C401227D-E1DE-4F4A-8241-9188D23BD3B6}" type="presOf" srcId="{6D0037E0-31C9-4D6A-896D-BC2A21E8F763}" destId="{FF88EE3D-B57B-4916-97B8-77629926A5BD}" srcOrd="0" destOrd="0" presId="urn:microsoft.com/office/officeart/2018/5/layout/IconCircleLabelList"/>
    <dgm:cxn modelId="{E067558E-89CA-4CFD-9CF2-850BF8E8E4E8}" type="presOf" srcId="{B58E63E0-6B5F-47AA-BC79-7AB7CA234972}" destId="{FB3A406C-7E4B-410B-A6D7-80B51A6033F9}" srcOrd="0" destOrd="0" presId="urn:microsoft.com/office/officeart/2018/5/layout/IconCircleLabelList"/>
    <dgm:cxn modelId="{ABFFC299-C4B7-4758-AA3C-C03DBFE1C065}" type="presOf" srcId="{5B73ADCD-F032-4EB1-88D6-62EFAD72D542}" destId="{DBBDAFE4-A83B-4E34-AE2C-B60D1C32CB17}" srcOrd="0" destOrd="0" presId="urn:microsoft.com/office/officeart/2018/5/layout/IconCircleLabelList"/>
    <dgm:cxn modelId="{5215DEA7-145E-43D6-854A-38094CB7C3AB}" srcId="{B60FDD47-19B0-45A9-AEE8-9FAA8C5CF9E9}" destId="{D71CE9BF-21B0-4652-8D4A-916DC994B980}" srcOrd="6" destOrd="0" parTransId="{C0B846C8-59BC-4078-BFD0-260172A72AE0}" sibTransId="{EA98F921-42B4-492F-81EA-E9F9B0672680}"/>
    <dgm:cxn modelId="{53BE04BD-656A-40A6-BBD5-FCC3D4B27D23}" type="presOf" srcId="{D71CE9BF-21B0-4652-8D4A-916DC994B980}" destId="{FA6203C4-8E4B-4C7D-9C8E-1B972873A646}" srcOrd="0" destOrd="0" presId="urn:microsoft.com/office/officeart/2018/5/layout/IconCircleLabelList"/>
    <dgm:cxn modelId="{8F70E6BD-72AB-4839-8AA0-3981B2EC4527}" srcId="{B60FDD47-19B0-45A9-AEE8-9FAA8C5CF9E9}" destId="{6D0037E0-31C9-4D6A-896D-BC2A21E8F763}" srcOrd="4" destOrd="0" parTransId="{61AC3F6E-21E9-4145-975D-C50C3B082799}" sibTransId="{89591499-D979-4FA1-B1C1-E9AD6E507A55}"/>
    <dgm:cxn modelId="{97915ED3-FA71-472D-B1AB-C1136346C0A1}" type="presOf" srcId="{B60FDD47-19B0-45A9-AEE8-9FAA8C5CF9E9}" destId="{9E1A2788-75EB-4B6D-B71F-14FA7BDDDD20}" srcOrd="0" destOrd="0" presId="urn:microsoft.com/office/officeart/2018/5/layout/IconCircleLabelList"/>
    <dgm:cxn modelId="{690C32D7-2ED3-4E35-AE14-571E197FBC48}" srcId="{B60FDD47-19B0-45A9-AEE8-9FAA8C5CF9E9}" destId="{B9598B3C-3516-46E9-A865-41B1271BD057}" srcOrd="1" destOrd="0" parTransId="{7E9868D5-97DE-4013-844B-1E73B082E6A2}" sibTransId="{D06C6F85-0C3C-4ACD-BF57-A19AA2B27C61}"/>
    <dgm:cxn modelId="{755BCBF2-8EC8-428B-89EE-C01987ACC66E}" type="presOf" srcId="{8C26736D-D9FC-4AB0-A515-E0DE6AB4961D}" destId="{7615E9EE-F549-4E81-8550-C533FC786D22}" srcOrd="0" destOrd="0" presId="urn:microsoft.com/office/officeart/2018/5/layout/IconCircleLabelList"/>
    <dgm:cxn modelId="{F05F49CC-4833-48D0-B822-2605EBF659F3}" type="presParOf" srcId="{9E1A2788-75EB-4B6D-B71F-14FA7BDDDD20}" destId="{8B184E9F-DE63-4F01-B50C-AEEF54C20743}" srcOrd="0" destOrd="0" presId="urn:microsoft.com/office/officeart/2018/5/layout/IconCircleLabelList"/>
    <dgm:cxn modelId="{C242CD4E-9E96-4D63-B729-68487BCD5B5B}" type="presParOf" srcId="{8B184E9F-DE63-4F01-B50C-AEEF54C20743}" destId="{6020D433-3DD9-4F9E-9CD1-E62B5B6F74F9}" srcOrd="0" destOrd="0" presId="urn:microsoft.com/office/officeart/2018/5/layout/IconCircleLabelList"/>
    <dgm:cxn modelId="{9FD8F937-1D55-4D8D-9798-8F38AE26F6C7}" type="presParOf" srcId="{8B184E9F-DE63-4F01-B50C-AEEF54C20743}" destId="{C4C5BC19-AA99-41DD-BEBA-1AA599D7D3AD}" srcOrd="1" destOrd="0" presId="urn:microsoft.com/office/officeart/2018/5/layout/IconCircleLabelList"/>
    <dgm:cxn modelId="{58970EB8-DA7F-44AD-AEAE-B3252997BDDA}" type="presParOf" srcId="{8B184E9F-DE63-4F01-B50C-AEEF54C20743}" destId="{A686621B-6C1F-4587-AFE4-07A50921B6BB}" srcOrd="2" destOrd="0" presId="urn:microsoft.com/office/officeart/2018/5/layout/IconCircleLabelList"/>
    <dgm:cxn modelId="{653F782D-BE3B-4878-9EF0-978E751F6F0D}" type="presParOf" srcId="{8B184E9F-DE63-4F01-B50C-AEEF54C20743}" destId="{139C4DDA-49DF-4BE3-B6D5-2980D1ECE6C0}" srcOrd="3" destOrd="0" presId="urn:microsoft.com/office/officeart/2018/5/layout/IconCircleLabelList"/>
    <dgm:cxn modelId="{C05D719C-D880-4B0B-8FC2-DB675454DE8F}" type="presParOf" srcId="{9E1A2788-75EB-4B6D-B71F-14FA7BDDDD20}" destId="{777E6287-6B7A-44BB-A9E0-9F158AC1B4E9}" srcOrd="1" destOrd="0" presId="urn:microsoft.com/office/officeart/2018/5/layout/IconCircleLabelList"/>
    <dgm:cxn modelId="{2564823C-099B-47C7-9728-2634ADF8680D}" type="presParOf" srcId="{9E1A2788-75EB-4B6D-B71F-14FA7BDDDD20}" destId="{BDC808C7-B436-4E32-AC15-374312065213}" srcOrd="2" destOrd="0" presId="urn:microsoft.com/office/officeart/2018/5/layout/IconCircleLabelList"/>
    <dgm:cxn modelId="{C09D9A66-0D60-4821-8E50-BA5A813FD389}" type="presParOf" srcId="{BDC808C7-B436-4E32-AC15-374312065213}" destId="{B6813FE4-6103-45C1-B8E1-1668C3A098C5}" srcOrd="0" destOrd="0" presId="urn:microsoft.com/office/officeart/2018/5/layout/IconCircleLabelList"/>
    <dgm:cxn modelId="{C41F8D9A-48CB-4154-8A17-D97452127E81}" type="presParOf" srcId="{BDC808C7-B436-4E32-AC15-374312065213}" destId="{3AC99E07-0539-42E1-8B6C-C928DB4EADAD}" srcOrd="1" destOrd="0" presId="urn:microsoft.com/office/officeart/2018/5/layout/IconCircleLabelList"/>
    <dgm:cxn modelId="{235634B9-B02D-40A4-9212-42D803A246EA}" type="presParOf" srcId="{BDC808C7-B436-4E32-AC15-374312065213}" destId="{00FC3D97-A298-4E0D-A70C-D69D32EEEAB9}" srcOrd="2" destOrd="0" presId="urn:microsoft.com/office/officeart/2018/5/layout/IconCircleLabelList"/>
    <dgm:cxn modelId="{27EAFB02-B5F8-4B42-881E-344A4E5DC562}" type="presParOf" srcId="{BDC808C7-B436-4E32-AC15-374312065213}" destId="{60F9576D-02DD-49DB-80E3-1DE82FA47C79}" srcOrd="3" destOrd="0" presId="urn:microsoft.com/office/officeart/2018/5/layout/IconCircleLabelList"/>
    <dgm:cxn modelId="{C54F437A-2EBE-40F1-A6ED-E9C4244007E5}" type="presParOf" srcId="{9E1A2788-75EB-4B6D-B71F-14FA7BDDDD20}" destId="{9765961C-42DB-435D-9633-540D12538DD0}" srcOrd="3" destOrd="0" presId="urn:microsoft.com/office/officeart/2018/5/layout/IconCircleLabelList"/>
    <dgm:cxn modelId="{CEA6E974-5BEF-4561-B304-86F62C158541}" type="presParOf" srcId="{9E1A2788-75EB-4B6D-B71F-14FA7BDDDD20}" destId="{920A24A8-8488-4BAF-9474-53A6EF77BEFA}" srcOrd="4" destOrd="0" presId="urn:microsoft.com/office/officeart/2018/5/layout/IconCircleLabelList"/>
    <dgm:cxn modelId="{FF8716DF-AA91-4CA5-AB3A-68FA2AE37C63}" type="presParOf" srcId="{920A24A8-8488-4BAF-9474-53A6EF77BEFA}" destId="{44712EA5-6131-403F-8D58-002494992064}" srcOrd="0" destOrd="0" presId="urn:microsoft.com/office/officeart/2018/5/layout/IconCircleLabelList"/>
    <dgm:cxn modelId="{7A4240D4-9EE2-44C6-9AAC-3E3CD3CA586A}" type="presParOf" srcId="{920A24A8-8488-4BAF-9474-53A6EF77BEFA}" destId="{C1E93CEB-923E-4F97-9832-050BEDA6AA8B}" srcOrd="1" destOrd="0" presId="urn:microsoft.com/office/officeart/2018/5/layout/IconCircleLabelList"/>
    <dgm:cxn modelId="{B3CE8B37-A16D-4333-B759-08945CC6EF5D}" type="presParOf" srcId="{920A24A8-8488-4BAF-9474-53A6EF77BEFA}" destId="{7DD3E95D-E402-4465-9320-E8F4F4E8F0B7}" srcOrd="2" destOrd="0" presId="urn:microsoft.com/office/officeart/2018/5/layout/IconCircleLabelList"/>
    <dgm:cxn modelId="{4D2AB5CC-BA0E-4A1C-BB13-51E97EF0C445}" type="presParOf" srcId="{920A24A8-8488-4BAF-9474-53A6EF77BEFA}" destId="{FB3A406C-7E4B-410B-A6D7-80B51A6033F9}" srcOrd="3" destOrd="0" presId="urn:microsoft.com/office/officeart/2018/5/layout/IconCircleLabelList"/>
    <dgm:cxn modelId="{F373DF61-8443-4610-B05B-A900A03B0588}" type="presParOf" srcId="{9E1A2788-75EB-4B6D-B71F-14FA7BDDDD20}" destId="{4CC045A4-8FBA-41DB-A086-7D74B0A63587}" srcOrd="5" destOrd="0" presId="urn:microsoft.com/office/officeart/2018/5/layout/IconCircleLabelList"/>
    <dgm:cxn modelId="{0F662ABE-1C34-41B5-9F72-912B1650A0E0}" type="presParOf" srcId="{9E1A2788-75EB-4B6D-B71F-14FA7BDDDD20}" destId="{8895867D-E46E-4DD3-B716-3F55225944F2}" srcOrd="6" destOrd="0" presId="urn:microsoft.com/office/officeart/2018/5/layout/IconCircleLabelList"/>
    <dgm:cxn modelId="{C51391C0-C602-45B1-9C9D-44A7B33D7534}" type="presParOf" srcId="{8895867D-E46E-4DD3-B716-3F55225944F2}" destId="{2596716F-034A-4690-8432-ECDD1C9ACC6A}" srcOrd="0" destOrd="0" presId="urn:microsoft.com/office/officeart/2018/5/layout/IconCircleLabelList"/>
    <dgm:cxn modelId="{E92DF32E-A303-4862-9C8F-55F30AE4C1E1}" type="presParOf" srcId="{8895867D-E46E-4DD3-B716-3F55225944F2}" destId="{C8F95DC8-8A1C-4C93-841A-9B83DB749C88}" srcOrd="1" destOrd="0" presId="urn:microsoft.com/office/officeart/2018/5/layout/IconCircleLabelList"/>
    <dgm:cxn modelId="{6E4AFB40-1757-4E8E-AB2F-A3FE2500460B}" type="presParOf" srcId="{8895867D-E46E-4DD3-B716-3F55225944F2}" destId="{7A0F1EE3-0BAE-467B-8493-9A4B28660B4B}" srcOrd="2" destOrd="0" presId="urn:microsoft.com/office/officeart/2018/5/layout/IconCircleLabelList"/>
    <dgm:cxn modelId="{867E789E-503F-4F33-B258-BCAB19708FA0}" type="presParOf" srcId="{8895867D-E46E-4DD3-B716-3F55225944F2}" destId="{7615E9EE-F549-4E81-8550-C533FC786D22}" srcOrd="3" destOrd="0" presId="urn:microsoft.com/office/officeart/2018/5/layout/IconCircleLabelList"/>
    <dgm:cxn modelId="{D6C60145-9C1E-4276-B839-7E55E1E6F4C9}" type="presParOf" srcId="{9E1A2788-75EB-4B6D-B71F-14FA7BDDDD20}" destId="{949C6482-24DB-4296-95BB-615011F963FB}" srcOrd="7" destOrd="0" presId="urn:microsoft.com/office/officeart/2018/5/layout/IconCircleLabelList"/>
    <dgm:cxn modelId="{FC04F12F-4645-4324-9FAB-F2604E493151}" type="presParOf" srcId="{9E1A2788-75EB-4B6D-B71F-14FA7BDDDD20}" destId="{3B27C986-8E68-4B27-9123-FB13F247A938}" srcOrd="8" destOrd="0" presId="urn:microsoft.com/office/officeart/2018/5/layout/IconCircleLabelList"/>
    <dgm:cxn modelId="{0FF62267-148E-4730-BFB3-732373314B65}" type="presParOf" srcId="{3B27C986-8E68-4B27-9123-FB13F247A938}" destId="{260FC92C-5E24-4EED-ABDE-B077D521ED6F}" srcOrd="0" destOrd="0" presId="urn:microsoft.com/office/officeart/2018/5/layout/IconCircleLabelList"/>
    <dgm:cxn modelId="{5A62A3F7-4B69-45ED-8D0D-4C78369BE7D8}" type="presParOf" srcId="{3B27C986-8E68-4B27-9123-FB13F247A938}" destId="{584C4F76-A40C-41FC-85D0-0E2B42B87167}" srcOrd="1" destOrd="0" presId="urn:microsoft.com/office/officeart/2018/5/layout/IconCircleLabelList"/>
    <dgm:cxn modelId="{44B92E9C-3983-4D81-B6A6-FB2BB9943E7B}" type="presParOf" srcId="{3B27C986-8E68-4B27-9123-FB13F247A938}" destId="{AD8EF800-CCBE-4049-8CE2-B2EBAA13056D}" srcOrd="2" destOrd="0" presId="urn:microsoft.com/office/officeart/2018/5/layout/IconCircleLabelList"/>
    <dgm:cxn modelId="{149E8F86-E6BB-4CE6-88E3-110C65A5180D}" type="presParOf" srcId="{3B27C986-8E68-4B27-9123-FB13F247A938}" destId="{FF88EE3D-B57B-4916-97B8-77629926A5BD}" srcOrd="3" destOrd="0" presId="urn:microsoft.com/office/officeart/2018/5/layout/IconCircleLabelList"/>
    <dgm:cxn modelId="{AB8DB309-0E1F-40AD-8B18-A683AD843CAE}" type="presParOf" srcId="{9E1A2788-75EB-4B6D-B71F-14FA7BDDDD20}" destId="{02EF16B6-B6E4-4CCA-9274-CDE5AEEF8BDD}" srcOrd="9" destOrd="0" presId="urn:microsoft.com/office/officeart/2018/5/layout/IconCircleLabelList"/>
    <dgm:cxn modelId="{E7C6C85E-CF04-4FD5-A523-05BEFB60CAAE}" type="presParOf" srcId="{9E1A2788-75EB-4B6D-B71F-14FA7BDDDD20}" destId="{C8DE208B-2266-493C-89B9-03E4F3A90564}" srcOrd="10" destOrd="0" presId="urn:microsoft.com/office/officeart/2018/5/layout/IconCircleLabelList"/>
    <dgm:cxn modelId="{37AAE3BC-F748-4798-BCF9-7DF6B73F5783}" type="presParOf" srcId="{C8DE208B-2266-493C-89B9-03E4F3A90564}" destId="{713AE904-B40E-429E-9FFC-A1170B982B76}" srcOrd="0" destOrd="0" presId="urn:microsoft.com/office/officeart/2018/5/layout/IconCircleLabelList"/>
    <dgm:cxn modelId="{4CF82CCF-A0C4-4820-B0CB-603DDB417D20}" type="presParOf" srcId="{C8DE208B-2266-493C-89B9-03E4F3A90564}" destId="{95EAB830-5119-4873-A8BE-32C388C7FE93}" srcOrd="1" destOrd="0" presId="urn:microsoft.com/office/officeart/2018/5/layout/IconCircleLabelList"/>
    <dgm:cxn modelId="{B2FF9380-21D7-428C-A51F-E0C01A2830A8}" type="presParOf" srcId="{C8DE208B-2266-493C-89B9-03E4F3A90564}" destId="{6B3E8B49-9E6E-44BC-B9BA-2992D33AEBC1}" srcOrd="2" destOrd="0" presId="urn:microsoft.com/office/officeart/2018/5/layout/IconCircleLabelList"/>
    <dgm:cxn modelId="{646C59E8-9CEB-42D2-ADE9-7B4A82C0471C}" type="presParOf" srcId="{C8DE208B-2266-493C-89B9-03E4F3A90564}" destId="{DBBDAFE4-A83B-4E34-AE2C-B60D1C32CB17}" srcOrd="3" destOrd="0" presId="urn:microsoft.com/office/officeart/2018/5/layout/IconCircleLabelList"/>
    <dgm:cxn modelId="{634FB983-5BEE-49FD-A370-16BBB5142A0A}" type="presParOf" srcId="{9E1A2788-75EB-4B6D-B71F-14FA7BDDDD20}" destId="{24D3447C-7A73-4424-B753-F44F8532F03A}" srcOrd="11" destOrd="0" presId="urn:microsoft.com/office/officeart/2018/5/layout/IconCircleLabelList"/>
    <dgm:cxn modelId="{4B1486E9-106B-402B-B2BF-E4BEA9FC1869}" type="presParOf" srcId="{9E1A2788-75EB-4B6D-B71F-14FA7BDDDD20}" destId="{676A286D-A747-4C80-A585-265C0B15917D}" srcOrd="12" destOrd="0" presId="urn:microsoft.com/office/officeart/2018/5/layout/IconCircleLabelList"/>
    <dgm:cxn modelId="{A63E28C9-436A-4490-A397-589CCF5CEC69}" type="presParOf" srcId="{676A286D-A747-4C80-A585-265C0B15917D}" destId="{305690EE-417F-49A6-96BA-096FE679ED60}" srcOrd="0" destOrd="0" presId="urn:microsoft.com/office/officeart/2018/5/layout/IconCircleLabelList"/>
    <dgm:cxn modelId="{E2CE8571-B788-45B7-83C2-61B2DCAE958D}" type="presParOf" srcId="{676A286D-A747-4C80-A585-265C0B15917D}" destId="{E2FCAD1E-4CA9-43D1-ADAF-D326B3C616B8}" srcOrd="1" destOrd="0" presId="urn:microsoft.com/office/officeart/2018/5/layout/IconCircleLabelList"/>
    <dgm:cxn modelId="{44FD9816-0DFC-46FE-8199-15C1309A5F18}" type="presParOf" srcId="{676A286D-A747-4C80-A585-265C0B15917D}" destId="{B2229A86-B7F7-40CB-B138-1E448EC02F0C}" srcOrd="2" destOrd="0" presId="urn:microsoft.com/office/officeart/2018/5/layout/IconCircleLabelList"/>
    <dgm:cxn modelId="{84283A78-14F4-4691-891A-0FA3963ACF99}" type="presParOf" srcId="{676A286D-A747-4C80-A585-265C0B15917D}" destId="{FA6203C4-8E4B-4C7D-9C8E-1B972873A64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090F9C-E2CE-4D09-A2DD-D697D24259B4}"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5F06E950-EA94-4D87-A08B-6E9936FE2652}">
      <dgm:prSet/>
      <dgm:spPr/>
      <dgm:t>
        <a:bodyPr/>
        <a:lstStyle/>
        <a:p>
          <a:r>
            <a:rPr lang="en-GB"/>
            <a:t>The aim of today’s session is to complete our discussion surrounding defamation. </a:t>
          </a:r>
          <a:endParaRPr lang="en-US"/>
        </a:p>
      </dgm:t>
    </dgm:pt>
    <dgm:pt modelId="{1885D171-2F65-4129-953E-DCA5CC22E599}" type="parTrans" cxnId="{CAC0C328-9AD0-46F8-A620-4C438CB80CC8}">
      <dgm:prSet/>
      <dgm:spPr/>
      <dgm:t>
        <a:bodyPr/>
        <a:lstStyle/>
        <a:p>
          <a:endParaRPr lang="en-US"/>
        </a:p>
      </dgm:t>
    </dgm:pt>
    <dgm:pt modelId="{307C9B12-78AE-4BB2-A216-3C5DA884F829}" type="sibTrans" cxnId="{CAC0C328-9AD0-46F8-A620-4C438CB80CC8}">
      <dgm:prSet/>
      <dgm:spPr/>
      <dgm:t>
        <a:bodyPr/>
        <a:lstStyle/>
        <a:p>
          <a:endParaRPr lang="en-US"/>
        </a:p>
      </dgm:t>
    </dgm:pt>
    <dgm:pt modelId="{0B7D775C-15E0-4B25-A036-3E33F9AC7AD8}">
      <dgm:prSet/>
      <dgm:spPr/>
      <dgm:t>
        <a:bodyPr/>
        <a:lstStyle/>
        <a:p>
          <a:r>
            <a:rPr lang="en-GB"/>
            <a:t>By the end of today’s session students should be able to start their assignment. </a:t>
          </a:r>
          <a:endParaRPr lang="en-US"/>
        </a:p>
      </dgm:t>
    </dgm:pt>
    <dgm:pt modelId="{502CE386-241C-4C23-861B-A36E44FFF96C}" type="parTrans" cxnId="{48CF6A30-61FD-4160-8689-C415ADB09392}">
      <dgm:prSet/>
      <dgm:spPr/>
      <dgm:t>
        <a:bodyPr/>
        <a:lstStyle/>
        <a:p>
          <a:endParaRPr lang="en-US"/>
        </a:p>
      </dgm:t>
    </dgm:pt>
    <dgm:pt modelId="{03674364-D955-4E8E-AB40-AE36876DD2FA}" type="sibTrans" cxnId="{48CF6A30-61FD-4160-8689-C415ADB09392}">
      <dgm:prSet/>
      <dgm:spPr/>
      <dgm:t>
        <a:bodyPr/>
        <a:lstStyle/>
        <a:p>
          <a:endParaRPr lang="en-US"/>
        </a:p>
      </dgm:t>
    </dgm:pt>
    <dgm:pt modelId="{B9A6B7D2-0680-443F-ADCF-885C0DE42F55}" type="pres">
      <dgm:prSet presAssocID="{3C090F9C-E2CE-4D09-A2DD-D697D24259B4}" presName="hierChild1" presStyleCnt="0">
        <dgm:presLayoutVars>
          <dgm:chPref val="1"/>
          <dgm:dir/>
          <dgm:animOne val="branch"/>
          <dgm:animLvl val="lvl"/>
          <dgm:resizeHandles/>
        </dgm:presLayoutVars>
      </dgm:prSet>
      <dgm:spPr/>
    </dgm:pt>
    <dgm:pt modelId="{5F1BD565-1918-46C6-9316-7D3C33B153F7}" type="pres">
      <dgm:prSet presAssocID="{5F06E950-EA94-4D87-A08B-6E9936FE2652}" presName="hierRoot1" presStyleCnt="0"/>
      <dgm:spPr/>
    </dgm:pt>
    <dgm:pt modelId="{BFB40561-7B33-4937-9EEB-FBE1F108238D}" type="pres">
      <dgm:prSet presAssocID="{5F06E950-EA94-4D87-A08B-6E9936FE2652}" presName="composite" presStyleCnt="0"/>
      <dgm:spPr/>
    </dgm:pt>
    <dgm:pt modelId="{2AA42C0C-D3BC-4D68-8E89-A22D918E0174}" type="pres">
      <dgm:prSet presAssocID="{5F06E950-EA94-4D87-A08B-6E9936FE2652}" presName="background" presStyleLbl="node0" presStyleIdx="0" presStyleCnt="2"/>
      <dgm:spPr/>
    </dgm:pt>
    <dgm:pt modelId="{14997931-E09E-4EF3-A40B-7B4F9D74ED76}" type="pres">
      <dgm:prSet presAssocID="{5F06E950-EA94-4D87-A08B-6E9936FE2652}" presName="text" presStyleLbl="fgAcc0" presStyleIdx="0" presStyleCnt="2">
        <dgm:presLayoutVars>
          <dgm:chPref val="3"/>
        </dgm:presLayoutVars>
      </dgm:prSet>
      <dgm:spPr/>
    </dgm:pt>
    <dgm:pt modelId="{13E59A3E-5145-409E-8D0E-16D1142577D3}" type="pres">
      <dgm:prSet presAssocID="{5F06E950-EA94-4D87-A08B-6E9936FE2652}" presName="hierChild2" presStyleCnt="0"/>
      <dgm:spPr/>
    </dgm:pt>
    <dgm:pt modelId="{7339D82C-D2AE-4196-AC0E-D6903D71D1A2}" type="pres">
      <dgm:prSet presAssocID="{0B7D775C-15E0-4B25-A036-3E33F9AC7AD8}" presName="hierRoot1" presStyleCnt="0"/>
      <dgm:spPr/>
    </dgm:pt>
    <dgm:pt modelId="{121F84D1-712F-408B-85DE-B5942C5EF8AE}" type="pres">
      <dgm:prSet presAssocID="{0B7D775C-15E0-4B25-A036-3E33F9AC7AD8}" presName="composite" presStyleCnt="0"/>
      <dgm:spPr/>
    </dgm:pt>
    <dgm:pt modelId="{4DCA506E-B29D-40E3-B021-8530FB04A38F}" type="pres">
      <dgm:prSet presAssocID="{0B7D775C-15E0-4B25-A036-3E33F9AC7AD8}" presName="background" presStyleLbl="node0" presStyleIdx="1" presStyleCnt="2"/>
      <dgm:spPr/>
    </dgm:pt>
    <dgm:pt modelId="{81F46D77-6937-45E8-95EC-6AFA0CA25773}" type="pres">
      <dgm:prSet presAssocID="{0B7D775C-15E0-4B25-A036-3E33F9AC7AD8}" presName="text" presStyleLbl="fgAcc0" presStyleIdx="1" presStyleCnt="2">
        <dgm:presLayoutVars>
          <dgm:chPref val="3"/>
        </dgm:presLayoutVars>
      </dgm:prSet>
      <dgm:spPr/>
    </dgm:pt>
    <dgm:pt modelId="{7C20D3C4-F88E-4FD2-A2D5-26EC3F630038}" type="pres">
      <dgm:prSet presAssocID="{0B7D775C-15E0-4B25-A036-3E33F9AC7AD8}" presName="hierChild2" presStyleCnt="0"/>
      <dgm:spPr/>
    </dgm:pt>
  </dgm:ptLst>
  <dgm:cxnLst>
    <dgm:cxn modelId="{CAC0C328-9AD0-46F8-A620-4C438CB80CC8}" srcId="{3C090F9C-E2CE-4D09-A2DD-D697D24259B4}" destId="{5F06E950-EA94-4D87-A08B-6E9936FE2652}" srcOrd="0" destOrd="0" parTransId="{1885D171-2F65-4129-953E-DCA5CC22E599}" sibTransId="{307C9B12-78AE-4BB2-A216-3C5DA884F829}"/>
    <dgm:cxn modelId="{48CF6A30-61FD-4160-8689-C415ADB09392}" srcId="{3C090F9C-E2CE-4D09-A2DD-D697D24259B4}" destId="{0B7D775C-15E0-4B25-A036-3E33F9AC7AD8}" srcOrd="1" destOrd="0" parTransId="{502CE386-241C-4C23-861B-A36E44FFF96C}" sibTransId="{03674364-D955-4E8E-AB40-AE36876DD2FA}"/>
    <dgm:cxn modelId="{56F1C093-AB71-4FD3-BFC8-E5721F6E65BE}" type="presOf" srcId="{3C090F9C-E2CE-4D09-A2DD-D697D24259B4}" destId="{B9A6B7D2-0680-443F-ADCF-885C0DE42F55}" srcOrd="0" destOrd="0" presId="urn:microsoft.com/office/officeart/2005/8/layout/hierarchy1"/>
    <dgm:cxn modelId="{043CDCA2-89B0-4082-A757-6291168252D8}" type="presOf" srcId="{5F06E950-EA94-4D87-A08B-6E9936FE2652}" destId="{14997931-E09E-4EF3-A40B-7B4F9D74ED76}" srcOrd="0" destOrd="0" presId="urn:microsoft.com/office/officeart/2005/8/layout/hierarchy1"/>
    <dgm:cxn modelId="{385D52F2-F1C9-4984-B9A3-D2E427FF512A}" type="presOf" srcId="{0B7D775C-15E0-4B25-A036-3E33F9AC7AD8}" destId="{81F46D77-6937-45E8-95EC-6AFA0CA25773}" srcOrd="0" destOrd="0" presId="urn:microsoft.com/office/officeart/2005/8/layout/hierarchy1"/>
    <dgm:cxn modelId="{2A19731B-0613-4298-9ED0-079017E17338}" type="presParOf" srcId="{B9A6B7D2-0680-443F-ADCF-885C0DE42F55}" destId="{5F1BD565-1918-46C6-9316-7D3C33B153F7}" srcOrd="0" destOrd="0" presId="urn:microsoft.com/office/officeart/2005/8/layout/hierarchy1"/>
    <dgm:cxn modelId="{AF792951-B337-434D-A41E-38BC7BDCE88F}" type="presParOf" srcId="{5F1BD565-1918-46C6-9316-7D3C33B153F7}" destId="{BFB40561-7B33-4937-9EEB-FBE1F108238D}" srcOrd="0" destOrd="0" presId="urn:microsoft.com/office/officeart/2005/8/layout/hierarchy1"/>
    <dgm:cxn modelId="{76BF4318-6F17-4BE5-9FE1-049E2CAF15EE}" type="presParOf" srcId="{BFB40561-7B33-4937-9EEB-FBE1F108238D}" destId="{2AA42C0C-D3BC-4D68-8E89-A22D918E0174}" srcOrd="0" destOrd="0" presId="urn:microsoft.com/office/officeart/2005/8/layout/hierarchy1"/>
    <dgm:cxn modelId="{7FD1522C-F0C1-46C0-A532-BFC54C6D0DB4}" type="presParOf" srcId="{BFB40561-7B33-4937-9EEB-FBE1F108238D}" destId="{14997931-E09E-4EF3-A40B-7B4F9D74ED76}" srcOrd="1" destOrd="0" presId="urn:microsoft.com/office/officeart/2005/8/layout/hierarchy1"/>
    <dgm:cxn modelId="{BCC8AE2A-9336-4ABE-B86D-9CA5A1EBF298}" type="presParOf" srcId="{5F1BD565-1918-46C6-9316-7D3C33B153F7}" destId="{13E59A3E-5145-409E-8D0E-16D1142577D3}" srcOrd="1" destOrd="0" presId="urn:microsoft.com/office/officeart/2005/8/layout/hierarchy1"/>
    <dgm:cxn modelId="{E9D0619D-EFF6-4BF1-8D05-B74A13D6B109}" type="presParOf" srcId="{B9A6B7D2-0680-443F-ADCF-885C0DE42F55}" destId="{7339D82C-D2AE-4196-AC0E-D6903D71D1A2}" srcOrd="1" destOrd="0" presId="urn:microsoft.com/office/officeart/2005/8/layout/hierarchy1"/>
    <dgm:cxn modelId="{3923D273-2CAB-4217-89D0-3CAD9D6E923A}" type="presParOf" srcId="{7339D82C-D2AE-4196-AC0E-D6903D71D1A2}" destId="{121F84D1-712F-408B-85DE-B5942C5EF8AE}" srcOrd="0" destOrd="0" presId="urn:microsoft.com/office/officeart/2005/8/layout/hierarchy1"/>
    <dgm:cxn modelId="{9FFB8DAD-909D-4E17-9487-D36D55D5AE34}" type="presParOf" srcId="{121F84D1-712F-408B-85DE-B5942C5EF8AE}" destId="{4DCA506E-B29D-40E3-B021-8530FB04A38F}" srcOrd="0" destOrd="0" presId="urn:microsoft.com/office/officeart/2005/8/layout/hierarchy1"/>
    <dgm:cxn modelId="{7444BA61-B01A-48D1-96DD-D399C51A1F16}" type="presParOf" srcId="{121F84D1-712F-408B-85DE-B5942C5EF8AE}" destId="{81F46D77-6937-45E8-95EC-6AFA0CA25773}" srcOrd="1" destOrd="0" presId="urn:microsoft.com/office/officeart/2005/8/layout/hierarchy1"/>
    <dgm:cxn modelId="{5ABB01C2-EE5D-460D-B8B9-1C31C64C660B}" type="presParOf" srcId="{7339D82C-D2AE-4196-AC0E-D6903D71D1A2}" destId="{7C20D3C4-F88E-4FD2-A2D5-26EC3F6300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BC282E-FCF8-4C8C-8B29-1028D5F700F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62EB075-DF6F-45A9-9BF6-628D0B3E072D}">
      <dgm:prSet/>
      <dgm:spPr/>
      <dgm:t>
        <a:bodyPr/>
        <a:lstStyle/>
        <a:p>
          <a:r>
            <a:rPr lang="en-GB"/>
            <a:t>Defamation Act 2013 </a:t>
          </a:r>
          <a:endParaRPr lang="en-US"/>
        </a:p>
      </dgm:t>
    </dgm:pt>
    <dgm:pt modelId="{C8C101CE-4FC1-447B-8BC3-78CFD94C44F1}" type="parTrans" cxnId="{DAD64E63-58F0-454A-9175-B1053A263473}">
      <dgm:prSet/>
      <dgm:spPr/>
      <dgm:t>
        <a:bodyPr/>
        <a:lstStyle/>
        <a:p>
          <a:endParaRPr lang="en-US"/>
        </a:p>
      </dgm:t>
    </dgm:pt>
    <dgm:pt modelId="{CCB9CB4F-EC7C-4B60-8EBA-02F544E155A8}" type="sibTrans" cxnId="{DAD64E63-58F0-454A-9175-B1053A263473}">
      <dgm:prSet/>
      <dgm:spPr/>
      <dgm:t>
        <a:bodyPr/>
        <a:lstStyle/>
        <a:p>
          <a:endParaRPr lang="en-US"/>
        </a:p>
      </dgm:t>
    </dgm:pt>
    <dgm:pt modelId="{B6B872D2-859D-4A2C-82B6-EE937612797F}">
      <dgm:prSet/>
      <dgm:spPr/>
      <dgm:t>
        <a:bodyPr/>
        <a:lstStyle/>
        <a:p>
          <a:r>
            <a:rPr lang="en-GB"/>
            <a:t>S.1 – Serious Harm. </a:t>
          </a:r>
          <a:endParaRPr lang="en-US"/>
        </a:p>
      </dgm:t>
    </dgm:pt>
    <dgm:pt modelId="{455D01F3-DCE5-49A7-BA2A-ACC9FC099094}" type="parTrans" cxnId="{C09B7856-4F7E-441A-9797-C1A6FECD1F08}">
      <dgm:prSet/>
      <dgm:spPr/>
      <dgm:t>
        <a:bodyPr/>
        <a:lstStyle/>
        <a:p>
          <a:endParaRPr lang="en-US"/>
        </a:p>
      </dgm:t>
    </dgm:pt>
    <dgm:pt modelId="{951D82D6-2751-45A2-AEE7-75DAFB2225CF}" type="sibTrans" cxnId="{C09B7856-4F7E-441A-9797-C1A6FECD1F08}">
      <dgm:prSet/>
      <dgm:spPr/>
      <dgm:t>
        <a:bodyPr/>
        <a:lstStyle/>
        <a:p>
          <a:endParaRPr lang="en-US"/>
        </a:p>
      </dgm:t>
    </dgm:pt>
    <dgm:pt modelId="{EC694511-9762-462B-BCEA-3D4F95DD2CCD}">
      <dgm:prSet/>
      <dgm:spPr/>
      <dgm:t>
        <a:bodyPr/>
        <a:lstStyle/>
        <a:p>
          <a:r>
            <a:rPr lang="en-GB"/>
            <a:t>Defences – Truth, Honest opinion, matter of public interest. </a:t>
          </a:r>
          <a:endParaRPr lang="en-US"/>
        </a:p>
      </dgm:t>
    </dgm:pt>
    <dgm:pt modelId="{DD013DDA-8105-454C-B071-E00ABBF2B864}" type="parTrans" cxnId="{CFCB4026-6E96-469E-B61A-E843E89113BC}">
      <dgm:prSet/>
      <dgm:spPr/>
      <dgm:t>
        <a:bodyPr/>
        <a:lstStyle/>
        <a:p>
          <a:endParaRPr lang="en-US"/>
        </a:p>
      </dgm:t>
    </dgm:pt>
    <dgm:pt modelId="{7C1B24A8-6C2B-4BD2-A8D6-A511699631D8}" type="sibTrans" cxnId="{CFCB4026-6E96-469E-B61A-E843E89113BC}">
      <dgm:prSet/>
      <dgm:spPr/>
      <dgm:t>
        <a:bodyPr/>
        <a:lstStyle/>
        <a:p>
          <a:endParaRPr lang="en-US"/>
        </a:p>
      </dgm:t>
    </dgm:pt>
    <dgm:pt modelId="{5BA1CE47-C264-40FA-801C-7EAF71A36A8C}">
      <dgm:prSet/>
      <dgm:spPr/>
      <dgm:t>
        <a:bodyPr/>
        <a:lstStyle/>
        <a:p>
          <a:r>
            <a:rPr lang="en-GB"/>
            <a:t>Innuendo’s </a:t>
          </a:r>
          <a:endParaRPr lang="en-US"/>
        </a:p>
      </dgm:t>
    </dgm:pt>
    <dgm:pt modelId="{EFB6C9AA-0134-4F67-99A6-2792B1A9977F}" type="parTrans" cxnId="{01C5D447-7FAE-481B-AD7A-C39B4B602D13}">
      <dgm:prSet/>
      <dgm:spPr/>
      <dgm:t>
        <a:bodyPr/>
        <a:lstStyle/>
        <a:p>
          <a:endParaRPr lang="en-US"/>
        </a:p>
      </dgm:t>
    </dgm:pt>
    <dgm:pt modelId="{E923E383-504F-47FC-990E-ED23050489E6}" type="sibTrans" cxnId="{01C5D447-7FAE-481B-AD7A-C39B4B602D13}">
      <dgm:prSet/>
      <dgm:spPr/>
      <dgm:t>
        <a:bodyPr/>
        <a:lstStyle/>
        <a:p>
          <a:endParaRPr lang="en-US"/>
        </a:p>
      </dgm:t>
    </dgm:pt>
    <dgm:pt modelId="{EFFD8197-43DE-44A4-8BD7-3A71830E7017}" type="pres">
      <dgm:prSet presAssocID="{45BC282E-FCF8-4C8C-8B29-1028D5F700FD}" presName="root" presStyleCnt="0">
        <dgm:presLayoutVars>
          <dgm:dir/>
          <dgm:resizeHandles val="exact"/>
        </dgm:presLayoutVars>
      </dgm:prSet>
      <dgm:spPr/>
    </dgm:pt>
    <dgm:pt modelId="{447353A4-6CA1-4089-9890-A10908646729}" type="pres">
      <dgm:prSet presAssocID="{E62EB075-DF6F-45A9-9BF6-628D0B3E072D}" presName="compNode" presStyleCnt="0"/>
      <dgm:spPr/>
    </dgm:pt>
    <dgm:pt modelId="{F0451237-9611-4D95-8537-A71DA6B65E9A}" type="pres">
      <dgm:prSet presAssocID="{E62EB075-DF6F-45A9-9BF6-628D0B3E072D}" presName="bgRect" presStyleLbl="bgShp" presStyleIdx="0" presStyleCnt="4"/>
      <dgm:spPr/>
    </dgm:pt>
    <dgm:pt modelId="{A70413C0-8F4B-45ED-8E3B-CC041D18F4F2}" type="pres">
      <dgm:prSet presAssocID="{E62EB075-DF6F-45A9-9BF6-628D0B3E07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FFA8754C-7BC9-432E-B615-8D297353365E}" type="pres">
      <dgm:prSet presAssocID="{E62EB075-DF6F-45A9-9BF6-628D0B3E072D}" presName="spaceRect" presStyleCnt="0"/>
      <dgm:spPr/>
    </dgm:pt>
    <dgm:pt modelId="{CBBA4AC9-8904-42C3-A5D1-C825270191AA}" type="pres">
      <dgm:prSet presAssocID="{E62EB075-DF6F-45A9-9BF6-628D0B3E072D}" presName="parTx" presStyleLbl="revTx" presStyleIdx="0" presStyleCnt="4">
        <dgm:presLayoutVars>
          <dgm:chMax val="0"/>
          <dgm:chPref val="0"/>
        </dgm:presLayoutVars>
      </dgm:prSet>
      <dgm:spPr/>
    </dgm:pt>
    <dgm:pt modelId="{1FB96F7F-A104-4A6A-971D-52A04367A333}" type="pres">
      <dgm:prSet presAssocID="{CCB9CB4F-EC7C-4B60-8EBA-02F544E155A8}" presName="sibTrans" presStyleCnt="0"/>
      <dgm:spPr/>
    </dgm:pt>
    <dgm:pt modelId="{1B1B69B1-76FB-4B22-9387-227ACA17DA67}" type="pres">
      <dgm:prSet presAssocID="{B6B872D2-859D-4A2C-82B6-EE937612797F}" presName="compNode" presStyleCnt="0"/>
      <dgm:spPr/>
    </dgm:pt>
    <dgm:pt modelId="{80C932BF-CE9E-465C-9E83-8308F3AEBC8B}" type="pres">
      <dgm:prSet presAssocID="{B6B872D2-859D-4A2C-82B6-EE937612797F}" presName="bgRect" presStyleLbl="bgShp" presStyleIdx="1" presStyleCnt="4"/>
      <dgm:spPr/>
    </dgm:pt>
    <dgm:pt modelId="{208A1756-E2BA-48E0-8E3A-1D72AE695E42}" type="pres">
      <dgm:prSet presAssocID="{B6B872D2-859D-4A2C-82B6-EE937612797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ger"/>
        </a:ext>
      </dgm:extLst>
    </dgm:pt>
    <dgm:pt modelId="{4013C9C5-B302-470C-A6D0-41D2CBF3A0F8}" type="pres">
      <dgm:prSet presAssocID="{B6B872D2-859D-4A2C-82B6-EE937612797F}" presName="spaceRect" presStyleCnt="0"/>
      <dgm:spPr/>
    </dgm:pt>
    <dgm:pt modelId="{15E37547-B751-4E0C-BF1F-4366D074C058}" type="pres">
      <dgm:prSet presAssocID="{B6B872D2-859D-4A2C-82B6-EE937612797F}" presName="parTx" presStyleLbl="revTx" presStyleIdx="1" presStyleCnt="4">
        <dgm:presLayoutVars>
          <dgm:chMax val="0"/>
          <dgm:chPref val="0"/>
        </dgm:presLayoutVars>
      </dgm:prSet>
      <dgm:spPr/>
    </dgm:pt>
    <dgm:pt modelId="{3E76C258-96A6-4571-B588-4FEA0653C901}" type="pres">
      <dgm:prSet presAssocID="{951D82D6-2751-45A2-AEE7-75DAFB2225CF}" presName="sibTrans" presStyleCnt="0"/>
      <dgm:spPr/>
    </dgm:pt>
    <dgm:pt modelId="{CA475BC2-5B47-423B-8492-7D23C02B15F5}" type="pres">
      <dgm:prSet presAssocID="{EC694511-9762-462B-BCEA-3D4F95DD2CCD}" presName="compNode" presStyleCnt="0"/>
      <dgm:spPr/>
    </dgm:pt>
    <dgm:pt modelId="{E47ABF55-5AD9-45B9-8633-06CD1E11D4C2}" type="pres">
      <dgm:prSet presAssocID="{EC694511-9762-462B-BCEA-3D4F95DD2CCD}" presName="bgRect" presStyleLbl="bgShp" presStyleIdx="2" presStyleCnt="4"/>
      <dgm:spPr/>
    </dgm:pt>
    <dgm:pt modelId="{426F5962-51E8-4F40-8592-88605D0B0C6E}" type="pres">
      <dgm:prSet presAssocID="{EC694511-9762-462B-BCEA-3D4F95DD2C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BE1F6A4A-E97F-4FEC-AE37-7301E048D023}" type="pres">
      <dgm:prSet presAssocID="{EC694511-9762-462B-BCEA-3D4F95DD2CCD}" presName="spaceRect" presStyleCnt="0"/>
      <dgm:spPr/>
    </dgm:pt>
    <dgm:pt modelId="{11E7F701-B46A-4D9A-8734-8B14CBD9056F}" type="pres">
      <dgm:prSet presAssocID="{EC694511-9762-462B-BCEA-3D4F95DD2CCD}" presName="parTx" presStyleLbl="revTx" presStyleIdx="2" presStyleCnt="4">
        <dgm:presLayoutVars>
          <dgm:chMax val="0"/>
          <dgm:chPref val="0"/>
        </dgm:presLayoutVars>
      </dgm:prSet>
      <dgm:spPr/>
    </dgm:pt>
    <dgm:pt modelId="{752373E1-1631-4671-AE93-29F553393D2D}" type="pres">
      <dgm:prSet presAssocID="{7C1B24A8-6C2B-4BD2-A8D6-A511699631D8}" presName="sibTrans" presStyleCnt="0"/>
      <dgm:spPr/>
    </dgm:pt>
    <dgm:pt modelId="{35CE21C8-BA45-46EC-ACED-DDBDFE9C0954}" type="pres">
      <dgm:prSet presAssocID="{5BA1CE47-C264-40FA-801C-7EAF71A36A8C}" presName="compNode" presStyleCnt="0"/>
      <dgm:spPr/>
    </dgm:pt>
    <dgm:pt modelId="{65E6C2C5-01BD-4726-A647-C5B8514E604A}" type="pres">
      <dgm:prSet presAssocID="{5BA1CE47-C264-40FA-801C-7EAF71A36A8C}" presName="bgRect" presStyleLbl="bgShp" presStyleIdx="3" presStyleCnt="4"/>
      <dgm:spPr/>
    </dgm:pt>
    <dgm:pt modelId="{61FD0EAD-DB06-4680-8AF4-BD36D44A7770}" type="pres">
      <dgm:prSet presAssocID="{5BA1CE47-C264-40FA-801C-7EAF71A36A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AF548ED5-6568-4359-9B2F-94BA393BC223}" type="pres">
      <dgm:prSet presAssocID="{5BA1CE47-C264-40FA-801C-7EAF71A36A8C}" presName="spaceRect" presStyleCnt="0"/>
      <dgm:spPr/>
    </dgm:pt>
    <dgm:pt modelId="{A2CBAF71-6DD1-4449-BC13-2761C5B7C5DD}" type="pres">
      <dgm:prSet presAssocID="{5BA1CE47-C264-40FA-801C-7EAF71A36A8C}" presName="parTx" presStyleLbl="revTx" presStyleIdx="3" presStyleCnt="4">
        <dgm:presLayoutVars>
          <dgm:chMax val="0"/>
          <dgm:chPref val="0"/>
        </dgm:presLayoutVars>
      </dgm:prSet>
      <dgm:spPr/>
    </dgm:pt>
  </dgm:ptLst>
  <dgm:cxnLst>
    <dgm:cxn modelId="{CFCB4026-6E96-469E-B61A-E843E89113BC}" srcId="{45BC282E-FCF8-4C8C-8B29-1028D5F700FD}" destId="{EC694511-9762-462B-BCEA-3D4F95DD2CCD}" srcOrd="2" destOrd="0" parTransId="{DD013DDA-8105-454C-B071-E00ABBF2B864}" sibTransId="{7C1B24A8-6C2B-4BD2-A8D6-A511699631D8}"/>
    <dgm:cxn modelId="{7C0D3627-C44D-44A5-8500-06EC16A79DAD}" type="presOf" srcId="{B6B872D2-859D-4A2C-82B6-EE937612797F}" destId="{15E37547-B751-4E0C-BF1F-4366D074C058}" srcOrd="0" destOrd="0" presId="urn:microsoft.com/office/officeart/2018/2/layout/IconVerticalSolidList"/>
    <dgm:cxn modelId="{3177C23A-E3BC-49CB-9AF4-5BE3F3499DAB}" type="presOf" srcId="{45BC282E-FCF8-4C8C-8B29-1028D5F700FD}" destId="{EFFD8197-43DE-44A4-8BD7-3A71830E7017}" srcOrd="0" destOrd="0" presId="urn:microsoft.com/office/officeart/2018/2/layout/IconVerticalSolidList"/>
    <dgm:cxn modelId="{DAD64E63-58F0-454A-9175-B1053A263473}" srcId="{45BC282E-FCF8-4C8C-8B29-1028D5F700FD}" destId="{E62EB075-DF6F-45A9-9BF6-628D0B3E072D}" srcOrd="0" destOrd="0" parTransId="{C8C101CE-4FC1-447B-8BC3-78CFD94C44F1}" sibTransId="{CCB9CB4F-EC7C-4B60-8EBA-02F544E155A8}"/>
    <dgm:cxn modelId="{01C5D447-7FAE-481B-AD7A-C39B4B602D13}" srcId="{45BC282E-FCF8-4C8C-8B29-1028D5F700FD}" destId="{5BA1CE47-C264-40FA-801C-7EAF71A36A8C}" srcOrd="3" destOrd="0" parTransId="{EFB6C9AA-0134-4F67-99A6-2792B1A9977F}" sibTransId="{E923E383-504F-47FC-990E-ED23050489E6}"/>
    <dgm:cxn modelId="{C09B7856-4F7E-441A-9797-C1A6FECD1F08}" srcId="{45BC282E-FCF8-4C8C-8B29-1028D5F700FD}" destId="{B6B872D2-859D-4A2C-82B6-EE937612797F}" srcOrd="1" destOrd="0" parTransId="{455D01F3-DCE5-49A7-BA2A-ACC9FC099094}" sibTransId="{951D82D6-2751-45A2-AEE7-75DAFB2225CF}"/>
    <dgm:cxn modelId="{B4614178-10FF-4803-8247-769F3B6DBA49}" type="presOf" srcId="{EC694511-9762-462B-BCEA-3D4F95DD2CCD}" destId="{11E7F701-B46A-4D9A-8734-8B14CBD9056F}" srcOrd="0" destOrd="0" presId="urn:microsoft.com/office/officeart/2018/2/layout/IconVerticalSolidList"/>
    <dgm:cxn modelId="{18B7F99A-EAF1-40D2-AF6D-76A09C598C3B}" type="presOf" srcId="{E62EB075-DF6F-45A9-9BF6-628D0B3E072D}" destId="{CBBA4AC9-8904-42C3-A5D1-C825270191AA}" srcOrd="0" destOrd="0" presId="urn:microsoft.com/office/officeart/2018/2/layout/IconVerticalSolidList"/>
    <dgm:cxn modelId="{AB6701AE-888F-45C5-8BC9-BC318D5C8ADF}" type="presOf" srcId="{5BA1CE47-C264-40FA-801C-7EAF71A36A8C}" destId="{A2CBAF71-6DD1-4449-BC13-2761C5B7C5DD}" srcOrd="0" destOrd="0" presId="urn:microsoft.com/office/officeart/2018/2/layout/IconVerticalSolidList"/>
    <dgm:cxn modelId="{A6DD1E99-CCDB-49D9-9C13-A566093002CA}" type="presParOf" srcId="{EFFD8197-43DE-44A4-8BD7-3A71830E7017}" destId="{447353A4-6CA1-4089-9890-A10908646729}" srcOrd="0" destOrd="0" presId="urn:microsoft.com/office/officeart/2018/2/layout/IconVerticalSolidList"/>
    <dgm:cxn modelId="{AF5F0132-CBD2-4C68-84B8-D987D5EAA56D}" type="presParOf" srcId="{447353A4-6CA1-4089-9890-A10908646729}" destId="{F0451237-9611-4D95-8537-A71DA6B65E9A}" srcOrd="0" destOrd="0" presId="urn:microsoft.com/office/officeart/2018/2/layout/IconVerticalSolidList"/>
    <dgm:cxn modelId="{616C79F4-70C3-48F8-A04B-8855C1A784C7}" type="presParOf" srcId="{447353A4-6CA1-4089-9890-A10908646729}" destId="{A70413C0-8F4B-45ED-8E3B-CC041D18F4F2}" srcOrd="1" destOrd="0" presId="urn:microsoft.com/office/officeart/2018/2/layout/IconVerticalSolidList"/>
    <dgm:cxn modelId="{2CD944AF-53CD-4830-90EA-3A6213B06844}" type="presParOf" srcId="{447353A4-6CA1-4089-9890-A10908646729}" destId="{FFA8754C-7BC9-432E-B615-8D297353365E}" srcOrd="2" destOrd="0" presId="urn:microsoft.com/office/officeart/2018/2/layout/IconVerticalSolidList"/>
    <dgm:cxn modelId="{7D41B87A-CB53-4BC0-B3F9-D6E5A4EA1E48}" type="presParOf" srcId="{447353A4-6CA1-4089-9890-A10908646729}" destId="{CBBA4AC9-8904-42C3-A5D1-C825270191AA}" srcOrd="3" destOrd="0" presId="urn:microsoft.com/office/officeart/2018/2/layout/IconVerticalSolidList"/>
    <dgm:cxn modelId="{DA493647-7B5D-4DD4-9773-34E51B3F5314}" type="presParOf" srcId="{EFFD8197-43DE-44A4-8BD7-3A71830E7017}" destId="{1FB96F7F-A104-4A6A-971D-52A04367A333}" srcOrd="1" destOrd="0" presId="urn:microsoft.com/office/officeart/2018/2/layout/IconVerticalSolidList"/>
    <dgm:cxn modelId="{115DC8F7-7145-4053-BDD1-5EC8A2F42505}" type="presParOf" srcId="{EFFD8197-43DE-44A4-8BD7-3A71830E7017}" destId="{1B1B69B1-76FB-4B22-9387-227ACA17DA67}" srcOrd="2" destOrd="0" presId="urn:microsoft.com/office/officeart/2018/2/layout/IconVerticalSolidList"/>
    <dgm:cxn modelId="{90F4E712-432B-4113-8CBB-6868C6F626A1}" type="presParOf" srcId="{1B1B69B1-76FB-4B22-9387-227ACA17DA67}" destId="{80C932BF-CE9E-465C-9E83-8308F3AEBC8B}" srcOrd="0" destOrd="0" presId="urn:microsoft.com/office/officeart/2018/2/layout/IconVerticalSolidList"/>
    <dgm:cxn modelId="{3F903827-DD7E-4F54-9280-EF2D87880975}" type="presParOf" srcId="{1B1B69B1-76FB-4B22-9387-227ACA17DA67}" destId="{208A1756-E2BA-48E0-8E3A-1D72AE695E42}" srcOrd="1" destOrd="0" presId="urn:microsoft.com/office/officeart/2018/2/layout/IconVerticalSolidList"/>
    <dgm:cxn modelId="{2175629E-8210-462B-B6E3-D1C28074C641}" type="presParOf" srcId="{1B1B69B1-76FB-4B22-9387-227ACA17DA67}" destId="{4013C9C5-B302-470C-A6D0-41D2CBF3A0F8}" srcOrd="2" destOrd="0" presId="urn:microsoft.com/office/officeart/2018/2/layout/IconVerticalSolidList"/>
    <dgm:cxn modelId="{0D4C5B46-7426-49AB-8701-97F7F462A003}" type="presParOf" srcId="{1B1B69B1-76FB-4B22-9387-227ACA17DA67}" destId="{15E37547-B751-4E0C-BF1F-4366D074C058}" srcOrd="3" destOrd="0" presId="urn:microsoft.com/office/officeart/2018/2/layout/IconVerticalSolidList"/>
    <dgm:cxn modelId="{57B66892-4262-44F5-B4EB-AD9B783E4574}" type="presParOf" srcId="{EFFD8197-43DE-44A4-8BD7-3A71830E7017}" destId="{3E76C258-96A6-4571-B588-4FEA0653C901}" srcOrd="3" destOrd="0" presId="urn:microsoft.com/office/officeart/2018/2/layout/IconVerticalSolidList"/>
    <dgm:cxn modelId="{FB5B964A-DCC7-4523-9930-9DB4E816CBF5}" type="presParOf" srcId="{EFFD8197-43DE-44A4-8BD7-3A71830E7017}" destId="{CA475BC2-5B47-423B-8492-7D23C02B15F5}" srcOrd="4" destOrd="0" presId="urn:microsoft.com/office/officeart/2018/2/layout/IconVerticalSolidList"/>
    <dgm:cxn modelId="{8D36345A-0BDB-41ED-8C8D-B17E6B9B68C0}" type="presParOf" srcId="{CA475BC2-5B47-423B-8492-7D23C02B15F5}" destId="{E47ABF55-5AD9-45B9-8633-06CD1E11D4C2}" srcOrd="0" destOrd="0" presId="urn:microsoft.com/office/officeart/2018/2/layout/IconVerticalSolidList"/>
    <dgm:cxn modelId="{66EAE92C-D40C-4286-B73D-2952B10FBAFD}" type="presParOf" srcId="{CA475BC2-5B47-423B-8492-7D23C02B15F5}" destId="{426F5962-51E8-4F40-8592-88605D0B0C6E}" srcOrd="1" destOrd="0" presId="urn:microsoft.com/office/officeart/2018/2/layout/IconVerticalSolidList"/>
    <dgm:cxn modelId="{E9B60057-DF4A-4466-AE8C-320BDD91D0FA}" type="presParOf" srcId="{CA475BC2-5B47-423B-8492-7D23C02B15F5}" destId="{BE1F6A4A-E97F-4FEC-AE37-7301E048D023}" srcOrd="2" destOrd="0" presId="urn:microsoft.com/office/officeart/2018/2/layout/IconVerticalSolidList"/>
    <dgm:cxn modelId="{13EBD89A-F009-402D-992A-9330C4F71EA4}" type="presParOf" srcId="{CA475BC2-5B47-423B-8492-7D23C02B15F5}" destId="{11E7F701-B46A-4D9A-8734-8B14CBD9056F}" srcOrd="3" destOrd="0" presId="urn:microsoft.com/office/officeart/2018/2/layout/IconVerticalSolidList"/>
    <dgm:cxn modelId="{C7CCA558-7709-40DB-9068-2CB7645B33F4}" type="presParOf" srcId="{EFFD8197-43DE-44A4-8BD7-3A71830E7017}" destId="{752373E1-1631-4671-AE93-29F553393D2D}" srcOrd="5" destOrd="0" presId="urn:microsoft.com/office/officeart/2018/2/layout/IconVerticalSolidList"/>
    <dgm:cxn modelId="{071509AE-AB06-4C98-BFDA-2B3C6817115F}" type="presParOf" srcId="{EFFD8197-43DE-44A4-8BD7-3A71830E7017}" destId="{35CE21C8-BA45-46EC-ACED-DDBDFE9C0954}" srcOrd="6" destOrd="0" presId="urn:microsoft.com/office/officeart/2018/2/layout/IconVerticalSolidList"/>
    <dgm:cxn modelId="{264A330D-D3BA-4B11-AE34-EBD7471EBEF8}" type="presParOf" srcId="{35CE21C8-BA45-46EC-ACED-DDBDFE9C0954}" destId="{65E6C2C5-01BD-4726-A647-C5B8514E604A}" srcOrd="0" destOrd="0" presId="urn:microsoft.com/office/officeart/2018/2/layout/IconVerticalSolidList"/>
    <dgm:cxn modelId="{7983C81B-46DB-422D-9E7B-646A857F3096}" type="presParOf" srcId="{35CE21C8-BA45-46EC-ACED-DDBDFE9C0954}" destId="{61FD0EAD-DB06-4680-8AF4-BD36D44A7770}" srcOrd="1" destOrd="0" presId="urn:microsoft.com/office/officeart/2018/2/layout/IconVerticalSolidList"/>
    <dgm:cxn modelId="{30775FE3-4DC9-4B68-9DC4-A3CF56E003E2}" type="presParOf" srcId="{35CE21C8-BA45-46EC-ACED-DDBDFE9C0954}" destId="{AF548ED5-6568-4359-9B2F-94BA393BC223}" srcOrd="2" destOrd="0" presId="urn:microsoft.com/office/officeart/2018/2/layout/IconVerticalSolidList"/>
    <dgm:cxn modelId="{7C8EB2A7-40E0-4AFD-B0B1-480BCECFBF58}" type="presParOf" srcId="{35CE21C8-BA45-46EC-ACED-DDBDFE9C0954}" destId="{A2CBAF71-6DD1-4449-BC13-2761C5B7C5D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D13476-2622-4CC3-9E10-4AF389E2CE38}"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778638DC-7B10-4C34-96DF-99711E481B10}">
      <dgm:prSet/>
      <dgm:spPr/>
      <dgm:t>
        <a:bodyPr/>
        <a:lstStyle/>
        <a:p>
          <a:r>
            <a:rPr lang="en-GB"/>
            <a:t>Has a defamatory statement been made? </a:t>
          </a:r>
          <a:endParaRPr lang="en-US"/>
        </a:p>
      </dgm:t>
    </dgm:pt>
    <dgm:pt modelId="{0BDF160E-53C4-49B2-92C8-EF93FFA8556A}" type="parTrans" cxnId="{7C49D4F3-37B3-45A3-B075-E0D84E138144}">
      <dgm:prSet/>
      <dgm:spPr/>
      <dgm:t>
        <a:bodyPr/>
        <a:lstStyle/>
        <a:p>
          <a:endParaRPr lang="en-US"/>
        </a:p>
      </dgm:t>
    </dgm:pt>
    <dgm:pt modelId="{52CD4E17-D7E7-4E61-90AA-C7947C7C8DAE}" type="sibTrans" cxnId="{7C49D4F3-37B3-45A3-B075-E0D84E138144}">
      <dgm:prSet/>
      <dgm:spPr/>
      <dgm:t>
        <a:bodyPr/>
        <a:lstStyle/>
        <a:p>
          <a:endParaRPr lang="en-US"/>
        </a:p>
      </dgm:t>
    </dgm:pt>
    <dgm:pt modelId="{629FD64F-A824-4FEC-8B11-18CC2385D2F4}">
      <dgm:prSet/>
      <dgm:spPr/>
      <dgm:t>
        <a:bodyPr/>
        <a:lstStyle/>
        <a:p>
          <a:r>
            <a:rPr lang="en-GB"/>
            <a:t>Is there reference to the individual? </a:t>
          </a:r>
          <a:endParaRPr lang="en-US"/>
        </a:p>
      </dgm:t>
    </dgm:pt>
    <dgm:pt modelId="{27435670-D3F0-4546-B836-85D7D73AB492}" type="parTrans" cxnId="{4A387AC0-8F53-4212-B84F-EFD25000582E}">
      <dgm:prSet/>
      <dgm:spPr/>
      <dgm:t>
        <a:bodyPr/>
        <a:lstStyle/>
        <a:p>
          <a:endParaRPr lang="en-US"/>
        </a:p>
      </dgm:t>
    </dgm:pt>
    <dgm:pt modelId="{5C060233-D9EF-4BEA-AAC4-31FBA467CF1C}" type="sibTrans" cxnId="{4A387AC0-8F53-4212-B84F-EFD25000582E}">
      <dgm:prSet/>
      <dgm:spPr/>
      <dgm:t>
        <a:bodyPr/>
        <a:lstStyle/>
        <a:p>
          <a:endParaRPr lang="en-US"/>
        </a:p>
      </dgm:t>
    </dgm:pt>
    <dgm:pt modelId="{ED6151E9-D527-4796-BA1D-607C89655280}">
      <dgm:prSet/>
      <dgm:spPr/>
      <dgm:t>
        <a:bodyPr/>
        <a:lstStyle/>
        <a:p>
          <a:r>
            <a:rPr lang="en-GB"/>
            <a:t>Has the statement been published or communicated to another person? </a:t>
          </a:r>
          <a:endParaRPr lang="en-US"/>
        </a:p>
      </dgm:t>
    </dgm:pt>
    <dgm:pt modelId="{58672840-7F08-440C-9FF3-C95CD09BD33F}" type="parTrans" cxnId="{F545EDDA-F5F2-4D49-BA7A-B762ABBF1D89}">
      <dgm:prSet/>
      <dgm:spPr/>
      <dgm:t>
        <a:bodyPr/>
        <a:lstStyle/>
        <a:p>
          <a:endParaRPr lang="en-US"/>
        </a:p>
      </dgm:t>
    </dgm:pt>
    <dgm:pt modelId="{7A2BE8DB-9A30-463B-B742-9A64EC21960A}" type="sibTrans" cxnId="{F545EDDA-F5F2-4D49-BA7A-B762ABBF1D89}">
      <dgm:prSet/>
      <dgm:spPr/>
      <dgm:t>
        <a:bodyPr/>
        <a:lstStyle/>
        <a:p>
          <a:endParaRPr lang="en-US"/>
        </a:p>
      </dgm:t>
    </dgm:pt>
    <dgm:pt modelId="{D3285815-37EC-4BE5-8345-DF7825A3D05E}">
      <dgm:prSet/>
      <dgm:spPr/>
      <dgm:t>
        <a:bodyPr/>
        <a:lstStyle/>
        <a:p>
          <a:r>
            <a:rPr lang="en-GB"/>
            <a:t>Are there any defences?</a:t>
          </a:r>
          <a:endParaRPr lang="en-US"/>
        </a:p>
      </dgm:t>
    </dgm:pt>
    <dgm:pt modelId="{689CF1D1-14C6-4DF8-8541-513FB471BFDF}" type="parTrans" cxnId="{51AD36D2-09D1-4162-9117-006A7EEFD4A5}">
      <dgm:prSet/>
      <dgm:spPr/>
      <dgm:t>
        <a:bodyPr/>
        <a:lstStyle/>
        <a:p>
          <a:endParaRPr lang="en-US"/>
        </a:p>
      </dgm:t>
    </dgm:pt>
    <dgm:pt modelId="{F580EA8C-54F5-4F6B-9593-208823B82F37}" type="sibTrans" cxnId="{51AD36D2-09D1-4162-9117-006A7EEFD4A5}">
      <dgm:prSet/>
      <dgm:spPr/>
      <dgm:t>
        <a:bodyPr/>
        <a:lstStyle/>
        <a:p>
          <a:endParaRPr lang="en-US"/>
        </a:p>
      </dgm:t>
    </dgm:pt>
    <dgm:pt modelId="{64FE3087-DAA7-407D-9A1B-5FDD4072B839}" type="pres">
      <dgm:prSet presAssocID="{E6D13476-2622-4CC3-9E10-4AF389E2CE38}" presName="outerComposite" presStyleCnt="0">
        <dgm:presLayoutVars>
          <dgm:chMax val="5"/>
          <dgm:dir/>
          <dgm:resizeHandles val="exact"/>
        </dgm:presLayoutVars>
      </dgm:prSet>
      <dgm:spPr/>
    </dgm:pt>
    <dgm:pt modelId="{17AF3ADD-F3F5-42A3-8D85-D794075C71D4}" type="pres">
      <dgm:prSet presAssocID="{E6D13476-2622-4CC3-9E10-4AF389E2CE38}" presName="dummyMaxCanvas" presStyleCnt="0">
        <dgm:presLayoutVars/>
      </dgm:prSet>
      <dgm:spPr/>
    </dgm:pt>
    <dgm:pt modelId="{35C04266-2893-4D01-8380-4584BEE8CBFC}" type="pres">
      <dgm:prSet presAssocID="{E6D13476-2622-4CC3-9E10-4AF389E2CE38}" presName="FourNodes_1" presStyleLbl="node1" presStyleIdx="0" presStyleCnt="4">
        <dgm:presLayoutVars>
          <dgm:bulletEnabled val="1"/>
        </dgm:presLayoutVars>
      </dgm:prSet>
      <dgm:spPr/>
    </dgm:pt>
    <dgm:pt modelId="{A74A1EF0-0FF5-4CE1-A121-D95B04FED4DD}" type="pres">
      <dgm:prSet presAssocID="{E6D13476-2622-4CC3-9E10-4AF389E2CE38}" presName="FourNodes_2" presStyleLbl="node1" presStyleIdx="1" presStyleCnt="4">
        <dgm:presLayoutVars>
          <dgm:bulletEnabled val="1"/>
        </dgm:presLayoutVars>
      </dgm:prSet>
      <dgm:spPr/>
    </dgm:pt>
    <dgm:pt modelId="{B8307345-446C-468C-95C9-A4A54FEF1989}" type="pres">
      <dgm:prSet presAssocID="{E6D13476-2622-4CC3-9E10-4AF389E2CE38}" presName="FourNodes_3" presStyleLbl="node1" presStyleIdx="2" presStyleCnt="4">
        <dgm:presLayoutVars>
          <dgm:bulletEnabled val="1"/>
        </dgm:presLayoutVars>
      </dgm:prSet>
      <dgm:spPr/>
    </dgm:pt>
    <dgm:pt modelId="{E1916D2F-7863-4AB6-8BC9-7470896992F5}" type="pres">
      <dgm:prSet presAssocID="{E6D13476-2622-4CC3-9E10-4AF389E2CE38}" presName="FourNodes_4" presStyleLbl="node1" presStyleIdx="3" presStyleCnt="4">
        <dgm:presLayoutVars>
          <dgm:bulletEnabled val="1"/>
        </dgm:presLayoutVars>
      </dgm:prSet>
      <dgm:spPr/>
    </dgm:pt>
    <dgm:pt modelId="{00E14DAE-840C-44BA-85F4-C6F6E06B2A52}" type="pres">
      <dgm:prSet presAssocID="{E6D13476-2622-4CC3-9E10-4AF389E2CE38}" presName="FourConn_1-2" presStyleLbl="fgAccFollowNode1" presStyleIdx="0" presStyleCnt="3">
        <dgm:presLayoutVars>
          <dgm:bulletEnabled val="1"/>
        </dgm:presLayoutVars>
      </dgm:prSet>
      <dgm:spPr/>
    </dgm:pt>
    <dgm:pt modelId="{F524D07F-2CDB-45E9-8A56-DEA5AAD719FE}" type="pres">
      <dgm:prSet presAssocID="{E6D13476-2622-4CC3-9E10-4AF389E2CE38}" presName="FourConn_2-3" presStyleLbl="fgAccFollowNode1" presStyleIdx="1" presStyleCnt="3">
        <dgm:presLayoutVars>
          <dgm:bulletEnabled val="1"/>
        </dgm:presLayoutVars>
      </dgm:prSet>
      <dgm:spPr/>
    </dgm:pt>
    <dgm:pt modelId="{36F0704C-76CD-4208-81C8-9C11C216240D}" type="pres">
      <dgm:prSet presAssocID="{E6D13476-2622-4CC3-9E10-4AF389E2CE38}" presName="FourConn_3-4" presStyleLbl="fgAccFollowNode1" presStyleIdx="2" presStyleCnt="3">
        <dgm:presLayoutVars>
          <dgm:bulletEnabled val="1"/>
        </dgm:presLayoutVars>
      </dgm:prSet>
      <dgm:spPr/>
    </dgm:pt>
    <dgm:pt modelId="{69914762-C795-41CA-8D78-C4ED92D42247}" type="pres">
      <dgm:prSet presAssocID="{E6D13476-2622-4CC3-9E10-4AF389E2CE38}" presName="FourNodes_1_text" presStyleLbl="node1" presStyleIdx="3" presStyleCnt="4">
        <dgm:presLayoutVars>
          <dgm:bulletEnabled val="1"/>
        </dgm:presLayoutVars>
      </dgm:prSet>
      <dgm:spPr/>
    </dgm:pt>
    <dgm:pt modelId="{3104E654-1AB5-4C1E-B780-9FAB2A6E30E3}" type="pres">
      <dgm:prSet presAssocID="{E6D13476-2622-4CC3-9E10-4AF389E2CE38}" presName="FourNodes_2_text" presStyleLbl="node1" presStyleIdx="3" presStyleCnt="4">
        <dgm:presLayoutVars>
          <dgm:bulletEnabled val="1"/>
        </dgm:presLayoutVars>
      </dgm:prSet>
      <dgm:spPr/>
    </dgm:pt>
    <dgm:pt modelId="{869594B7-630F-4A04-989A-3FAAEEA20354}" type="pres">
      <dgm:prSet presAssocID="{E6D13476-2622-4CC3-9E10-4AF389E2CE38}" presName="FourNodes_3_text" presStyleLbl="node1" presStyleIdx="3" presStyleCnt="4">
        <dgm:presLayoutVars>
          <dgm:bulletEnabled val="1"/>
        </dgm:presLayoutVars>
      </dgm:prSet>
      <dgm:spPr/>
    </dgm:pt>
    <dgm:pt modelId="{D8173D10-8672-433F-BF93-3645FD1267FA}" type="pres">
      <dgm:prSet presAssocID="{E6D13476-2622-4CC3-9E10-4AF389E2CE38}" presName="FourNodes_4_text" presStyleLbl="node1" presStyleIdx="3" presStyleCnt="4">
        <dgm:presLayoutVars>
          <dgm:bulletEnabled val="1"/>
        </dgm:presLayoutVars>
      </dgm:prSet>
      <dgm:spPr/>
    </dgm:pt>
  </dgm:ptLst>
  <dgm:cxnLst>
    <dgm:cxn modelId="{A5A50A3B-8632-4D63-8A44-C6B007791422}" type="presOf" srcId="{E6D13476-2622-4CC3-9E10-4AF389E2CE38}" destId="{64FE3087-DAA7-407D-9A1B-5FDD4072B839}" srcOrd="0" destOrd="0" presId="urn:microsoft.com/office/officeart/2005/8/layout/vProcess5"/>
    <dgm:cxn modelId="{0EA3303C-93B5-4D5C-B333-77DC57AAE5F2}" type="presOf" srcId="{D3285815-37EC-4BE5-8345-DF7825A3D05E}" destId="{D8173D10-8672-433F-BF93-3645FD1267FA}" srcOrd="1" destOrd="0" presId="urn:microsoft.com/office/officeart/2005/8/layout/vProcess5"/>
    <dgm:cxn modelId="{7BFB1145-76D9-4CC4-A3B4-4D406F898573}" type="presOf" srcId="{7A2BE8DB-9A30-463B-B742-9A64EC21960A}" destId="{36F0704C-76CD-4208-81C8-9C11C216240D}" srcOrd="0" destOrd="0" presId="urn:microsoft.com/office/officeart/2005/8/layout/vProcess5"/>
    <dgm:cxn modelId="{397CF266-48A2-46BA-844F-AB6CC4BB1BB6}" type="presOf" srcId="{778638DC-7B10-4C34-96DF-99711E481B10}" destId="{35C04266-2893-4D01-8380-4584BEE8CBFC}" srcOrd="0" destOrd="0" presId="urn:microsoft.com/office/officeart/2005/8/layout/vProcess5"/>
    <dgm:cxn modelId="{CADF594D-E1BC-43E3-8EF1-009F9405B41E}" type="presOf" srcId="{52CD4E17-D7E7-4E61-90AA-C7947C7C8DAE}" destId="{00E14DAE-840C-44BA-85F4-C6F6E06B2A52}" srcOrd="0" destOrd="0" presId="urn:microsoft.com/office/officeart/2005/8/layout/vProcess5"/>
    <dgm:cxn modelId="{CF89C185-1868-48A4-9E80-F4732EF04F7A}" type="presOf" srcId="{D3285815-37EC-4BE5-8345-DF7825A3D05E}" destId="{E1916D2F-7863-4AB6-8BC9-7470896992F5}" srcOrd="0" destOrd="0" presId="urn:microsoft.com/office/officeart/2005/8/layout/vProcess5"/>
    <dgm:cxn modelId="{4A387AC0-8F53-4212-B84F-EFD25000582E}" srcId="{E6D13476-2622-4CC3-9E10-4AF389E2CE38}" destId="{629FD64F-A824-4FEC-8B11-18CC2385D2F4}" srcOrd="1" destOrd="0" parTransId="{27435670-D3F0-4546-B836-85D7D73AB492}" sibTransId="{5C060233-D9EF-4BEA-AAC4-31FBA467CF1C}"/>
    <dgm:cxn modelId="{51AD36D2-09D1-4162-9117-006A7EEFD4A5}" srcId="{E6D13476-2622-4CC3-9E10-4AF389E2CE38}" destId="{D3285815-37EC-4BE5-8345-DF7825A3D05E}" srcOrd="3" destOrd="0" parTransId="{689CF1D1-14C6-4DF8-8541-513FB471BFDF}" sibTransId="{F580EA8C-54F5-4F6B-9593-208823B82F37}"/>
    <dgm:cxn modelId="{F545EDDA-F5F2-4D49-BA7A-B762ABBF1D89}" srcId="{E6D13476-2622-4CC3-9E10-4AF389E2CE38}" destId="{ED6151E9-D527-4796-BA1D-607C89655280}" srcOrd="2" destOrd="0" parTransId="{58672840-7F08-440C-9FF3-C95CD09BD33F}" sibTransId="{7A2BE8DB-9A30-463B-B742-9A64EC21960A}"/>
    <dgm:cxn modelId="{65D0A7E0-9612-404D-A7DF-C61638E24B02}" type="presOf" srcId="{ED6151E9-D527-4796-BA1D-607C89655280}" destId="{869594B7-630F-4A04-989A-3FAAEEA20354}" srcOrd="1" destOrd="0" presId="urn:microsoft.com/office/officeart/2005/8/layout/vProcess5"/>
    <dgm:cxn modelId="{B24EF8E0-C37F-4C58-86FF-26264C79615D}" type="presOf" srcId="{5C060233-D9EF-4BEA-AAC4-31FBA467CF1C}" destId="{F524D07F-2CDB-45E9-8A56-DEA5AAD719FE}" srcOrd="0" destOrd="0" presId="urn:microsoft.com/office/officeart/2005/8/layout/vProcess5"/>
    <dgm:cxn modelId="{794301E2-8CFE-4421-8943-FF1BCE4EE578}" type="presOf" srcId="{778638DC-7B10-4C34-96DF-99711E481B10}" destId="{69914762-C795-41CA-8D78-C4ED92D42247}" srcOrd="1" destOrd="0" presId="urn:microsoft.com/office/officeart/2005/8/layout/vProcess5"/>
    <dgm:cxn modelId="{AF2D42E5-D0A5-4E16-B18A-46AC2B8CF4CE}" type="presOf" srcId="{ED6151E9-D527-4796-BA1D-607C89655280}" destId="{B8307345-446C-468C-95C9-A4A54FEF1989}" srcOrd="0" destOrd="0" presId="urn:microsoft.com/office/officeart/2005/8/layout/vProcess5"/>
    <dgm:cxn modelId="{7C49D4F3-37B3-45A3-B075-E0D84E138144}" srcId="{E6D13476-2622-4CC3-9E10-4AF389E2CE38}" destId="{778638DC-7B10-4C34-96DF-99711E481B10}" srcOrd="0" destOrd="0" parTransId="{0BDF160E-53C4-49B2-92C8-EF93FFA8556A}" sibTransId="{52CD4E17-D7E7-4E61-90AA-C7947C7C8DAE}"/>
    <dgm:cxn modelId="{3766CAF6-2A5D-4FF4-92B8-051BE35EB25E}" type="presOf" srcId="{629FD64F-A824-4FEC-8B11-18CC2385D2F4}" destId="{3104E654-1AB5-4C1E-B780-9FAB2A6E30E3}" srcOrd="1" destOrd="0" presId="urn:microsoft.com/office/officeart/2005/8/layout/vProcess5"/>
    <dgm:cxn modelId="{1015EDFC-4791-4561-8875-45FA0B04152B}" type="presOf" srcId="{629FD64F-A824-4FEC-8B11-18CC2385D2F4}" destId="{A74A1EF0-0FF5-4CE1-A121-D95B04FED4DD}" srcOrd="0" destOrd="0" presId="urn:microsoft.com/office/officeart/2005/8/layout/vProcess5"/>
    <dgm:cxn modelId="{4B706722-FF7A-4160-AD36-27B67CB5BECE}" type="presParOf" srcId="{64FE3087-DAA7-407D-9A1B-5FDD4072B839}" destId="{17AF3ADD-F3F5-42A3-8D85-D794075C71D4}" srcOrd="0" destOrd="0" presId="urn:microsoft.com/office/officeart/2005/8/layout/vProcess5"/>
    <dgm:cxn modelId="{7EAB60F3-4DCF-4D88-8509-944FC4F1CDB7}" type="presParOf" srcId="{64FE3087-DAA7-407D-9A1B-5FDD4072B839}" destId="{35C04266-2893-4D01-8380-4584BEE8CBFC}" srcOrd="1" destOrd="0" presId="urn:microsoft.com/office/officeart/2005/8/layout/vProcess5"/>
    <dgm:cxn modelId="{31489A71-10E7-42D0-B074-D25FFAC77E4D}" type="presParOf" srcId="{64FE3087-DAA7-407D-9A1B-5FDD4072B839}" destId="{A74A1EF0-0FF5-4CE1-A121-D95B04FED4DD}" srcOrd="2" destOrd="0" presId="urn:microsoft.com/office/officeart/2005/8/layout/vProcess5"/>
    <dgm:cxn modelId="{0F645899-1112-4041-ADCE-4FA8640E1748}" type="presParOf" srcId="{64FE3087-DAA7-407D-9A1B-5FDD4072B839}" destId="{B8307345-446C-468C-95C9-A4A54FEF1989}" srcOrd="3" destOrd="0" presId="urn:microsoft.com/office/officeart/2005/8/layout/vProcess5"/>
    <dgm:cxn modelId="{0FFE5905-991A-413B-8D28-C27456B3ADDD}" type="presParOf" srcId="{64FE3087-DAA7-407D-9A1B-5FDD4072B839}" destId="{E1916D2F-7863-4AB6-8BC9-7470896992F5}" srcOrd="4" destOrd="0" presId="urn:microsoft.com/office/officeart/2005/8/layout/vProcess5"/>
    <dgm:cxn modelId="{636E54B9-14D8-4F20-A2DD-843B5BD6747C}" type="presParOf" srcId="{64FE3087-DAA7-407D-9A1B-5FDD4072B839}" destId="{00E14DAE-840C-44BA-85F4-C6F6E06B2A52}" srcOrd="5" destOrd="0" presId="urn:microsoft.com/office/officeart/2005/8/layout/vProcess5"/>
    <dgm:cxn modelId="{9DBE2162-2A60-413F-A793-C0B0400B13EC}" type="presParOf" srcId="{64FE3087-DAA7-407D-9A1B-5FDD4072B839}" destId="{F524D07F-2CDB-45E9-8A56-DEA5AAD719FE}" srcOrd="6" destOrd="0" presId="urn:microsoft.com/office/officeart/2005/8/layout/vProcess5"/>
    <dgm:cxn modelId="{78AE2D31-1121-46DD-A3E7-5F8FEAB64ADD}" type="presParOf" srcId="{64FE3087-DAA7-407D-9A1B-5FDD4072B839}" destId="{36F0704C-76CD-4208-81C8-9C11C216240D}" srcOrd="7" destOrd="0" presId="urn:microsoft.com/office/officeart/2005/8/layout/vProcess5"/>
    <dgm:cxn modelId="{50F66618-4E96-4EA9-A41C-450EB93AC836}" type="presParOf" srcId="{64FE3087-DAA7-407D-9A1B-5FDD4072B839}" destId="{69914762-C795-41CA-8D78-C4ED92D42247}" srcOrd="8" destOrd="0" presId="urn:microsoft.com/office/officeart/2005/8/layout/vProcess5"/>
    <dgm:cxn modelId="{C163048C-20F9-4425-936F-F1042FCE8F12}" type="presParOf" srcId="{64FE3087-DAA7-407D-9A1B-5FDD4072B839}" destId="{3104E654-1AB5-4C1E-B780-9FAB2A6E30E3}" srcOrd="9" destOrd="0" presId="urn:microsoft.com/office/officeart/2005/8/layout/vProcess5"/>
    <dgm:cxn modelId="{DF36CDDB-AC4A-4B16-9EE6-A54802A3D650}" type="presParOf" srcId="{64FE3087-DAA7-407D-9A1B-5FDD4072B839}" destId="{869594B7-630F-4A04-989A-3FAAEEA20354}" srcOrd="10" destOrd="0" presId="urn:microsoft.com/office/officeart/2005/8/layout/vProcess5"/>
    <dgm:cxn modelId="{7CDD45B0-ED1E-4C5D-9694-D93504574E85}" type="presParOf" srcId="{64FE3087-DAA7-407D-9A1B-5FDD4072B839}" destId="{D8173D10-8672-433F-BF93-3645FD1267F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16AC67-94F2-4310-BA6D-4DBAEF24D103}" type="doc">
      <dgm:prSet loTypeId="urn:microsoft.com/office/officeart/2005/8/layout/matrix3" loCatId="matrix" qsTypeId="urn:microsoft.com/office/officeart/2005/8/quickstyle/simple4" qsCatId="simple" csTypeId="urn:microsoft.com/office/officeart/2005/8/colors/accent2_2" csCatId="accent2"/>
      <dgm:spPr/>
      <dgm:t>
        <a:bodyPr/>
        <a:lstStyle/>
        <a:p>
          <a:endParaRPr lang="en-US"/>
        </a:p>
      </dgm:t>
    </dgm:pt>
    <dgm:pt modelId="{F21C8971-2AB3-4025-AA59-36ECFA2424DD}">
      <dgm:prSet/>
      <dgm:spPr/>
      <dgm:t>
        <a:bodyPr/>
        <a:lstStyle/>
        <a:p>
          <a:r>
            <a:rPr lang="en-GB"/>
            <a:t>Making a false statement or true statement which makes other people or businesses think less of the individual or business. ‘ Lower the claimant's estimation of right-thinking members of society in general’. </a:t>
          </a:r>
          <a:endParaRPr lang="en-US"/>
        </a:p>
      </dgm:t>
    </dgm:pt>
    <dgm:pt modelId="{98C6A686-248E-4766-B2BE-830E827EB53B}" type="parTrans" cxnId="{36BAA26E-264A-4B4F-896C-247901E02A5C}">
      <dgm:prSet/>
      <dgm:spPr/>
      <dgm:t>
        <a:bodyPr/>
        <a:lstStyle/>
        <a:p>
          <a:endParaRPr lang="en-US"/>
        </a:p>
      </dgm:t>
    </dgm:pt>
    <dgm:pt modelId="{9AA7F150-E082-49BA-B165-9FDBE33684A8}" type="sibTrans" cxnId="{36BAA26E-264A-4B4F-896C-247901E02A5C}">
      <dgm:prSet/>
      <dgm:spPr/>
      <dgm:t>
        <a:bodyPr/>
        <a:lstStyle/>
        <a:p>
          <a:endParaRPr lang="en-US"/>
        </a:p>
      </dgm:t>
    </dgm:pt>
    <dgm:pt modelId="{88A58684-FF5F-47E7-A129-63D12117D4BA}">
      <dgm:prSet/>
      <dgm:spPr/>
      <dgm:t>
        <a:bodyPr/>
        <a:lstStyle/>
        <a:p>
          <a:r>
            <a:rPr lang="en-GB"/>
            <a:t>This is shown in cases such as Sim v Stretch [1936] </a:t>
          </a:r>
          <a:endParaRPr lang="en-US"/>
        </a:p>
      </dgm:t>
    </dgm:pt>
    <dgm:pt modelId="{8E7B2E93-8DAB-45D7-8E5C-64C471ACEAF5}" type="parTrans" cxnId="{41D894AE-7E26-41D6-8E17-19AAE5648F35}">
      <dgm:prSet/>
      <dgm:spPr/>
      <dgm:t>
        <a:bodyPr/>
        <a:lstStyle/>
        <a:p>
          <a:endParaRPr lang="en-US"/>
        </a:p>
      </dgm:t>
    </dgm:pt>
    <dgm:pt modelId="{B51F4E45-968B-41CC-9095-C264B252846E}" type="sibTrans" cxnId="{41D894AE-7E26-41D6-8E17-19AAE5648F35}">
      <dgm:prSet/>
      <dgm:spPr/>
      <dgm:t>
        <a:bodyPr/>
        <a:lstStyle/>
        <a:p>
          <a:endParaRPr lang="en-US"/>
        </a:p>
      </dgm:t>
    </dgm:pt>
    <dgm:pt modelId="{FF72E679-9F06-44CC-939E-F85E159EA211}">
      <dgm:prSet/>
      <dgm:spPr/>
      <dgm:t>
        <a:bodyPr/>
        <a:lstStyle/>
        <a:p>
          <a:r>
            <a:rPr lang="en-GB"/>
            <a:t>Lewis v Daily Telegraph [1964] – explains a right thinking person who is someone who is fair-minded. </a:t>
          </a:r>
          <a:endParaRPr lang="en-US"/>
        </a:p>
      </dgm:t>
    </dgm:pt>
    <dgm:pt modelId="{E0A9313B-3CDE-4F96-9766-69EA104A925E}" type="parTrans" cxnId="{25A7493E-8425-47BF-8A16-C8F39B6BB13C}">
      <dgm:prSet/>
      <dgm:spPr/>
      <dgm:t>
        <a:bodyPr/>
        <a:lstStyle/>
        <a:p>
          <a:endParaRPr lang="en-US"/>
        </a:p>
      </dgm:t>
    </dgm:pt>
    <dgm:pt modelId="{C8BE3212-21A5-4599-897A-9E2C6AC9AFF0}" type="sibTrans" cxnId="{25A7493E-8425-47BF-8A16-C8F39B6BB13C}">
      <dgm:prSet/>
      <dgm:spPr/>
      <dgm:t>
        <a:bodyPr/>
        <a:lstStyle/>
        <a:p>
          <a:endParaRPr lang="en-US"/>
        </a:p>
      </dgm:t>
    </dgm:pt>
    <dgm:pt modelId="{2C32F152-6BC5-47B9-9D1F-694C26D2E89F}">
      <dgm:prSet/>
      <dgm:spPr/>
      <dgm:t>
        <a:bodyPr/>
        <a:lstStyle/>
        <a:p>
          <a:r>
            <a:rPr lang="en-GB"/>
            <a:t>Must lower reputation in the eye of people, generally. </a:t>
          </a:r>
          <a:endParaRPr lang="en-US"/>
        </a:p>
      </dgm:t>
    </dgm:pt>
    <dgm:pt modelId="{7DD78F1B-3C24-4763-8252-598B27DD7A8F}" type="parTrans" cxnId="{DFF1729A-CB9A-4B8F-9025-5B8F651E6B8C}">
      <dgm:prSet/>
      <dgm:spPr/>
      <dgm:t>
        <a:bodyPr/>
        <a:lstStyle/>
        <a:p>
          <a:endParaRPr lang="en-US"/>
        </a:p>
      </dgm:t>
    </dgm:pt>
    <dgm:pt modelId="{94A42DEB-07CB-405C-915E-522469814981}" type="sibTrans" cxnId="{DFF1729A-CB9A-4B8F-9025-5B8F651E6B8C}">
      <dgm:prSet/>
      <dgm:spPr/>
      <dgm:t>
        <a:bodyPr/>
        <a:lstStyle/>
        <a:p>
          <a:endParaRPr lang="en-US"/>
        </a:p>
      </dgm:t>
    </dgm:pt>
    <dgm:pt modelId="{4F373D75-CB2D-4E8F-AA06-546396FB7E77}" type="pres">
      <dgm:prSet presAssocID="{D416AC67-94F2-4310-BA6D-4DBAEF24D103}" presName="matrix" presStyleCnt="0">
        <dgm:presLayoutVars>
          <dgm:chMax val="1"/>
          <dgm:dir/>
          <dgm:resizeHandles val="exact"/>
        </dgm:presLayoutVars>
      </dgm:prSet>
      <dgm:spPr/>
    </dgm:pt>
    <dgm:pt modelId="{CE35E2EF-8FF3-4153-AE4B-0A029CC1E314}" type="pres">
      <dgm:prSet presAssocID="{D416AC67-94F2-4310-BA6D-4DBAEF24D103}" presName="diamond" presStyleLbl="bgShp" presStyleIdx="0" presStyleCnt="1"/>
      <dgm:spPr/>
    </dgm:pt>
    <dgm:pt modelId="{CE0206FC-C0B7-495E-B620-93AC3B687030}" type="pres">
      <dgm:prSet presAssocID="{D416AC67-94F2-4310-BA6D-4DBAEF24D103}" presName="quad1" presStyleLbl="node1" presStyleIdx="0" presStyleCnt="4">
        <dgm:presLayoutVars>
          <dgm:chMax val="0"/>
          <dgm:chPref val="0"/>
          <dgm:bulletEnabled val="1"/>
        </dgm:presLayoutVars>
      </dgm:prSet>
      <dgm:spPr/>
    </dgm:pt>
    <dgm:pt modelId="{197E273B-6499-47F8-B8DB-7AFB738DB5C2}" type="pres">
      <dgm:prSet presAssocID="{D416AC67-94F2-4310-BA6D-4DBAEF24D103}" presName="quad2" presStyleLbl="node1" presStyleIdx="1" presStyleCnt="4">
        <dgm:presLayoutVars>
          <dgm:chMax val="0"/>
          <dgm:chPref val="0"/>
          <dgm:bulletEnabled val="1"/>
        </dgm:presLayoutVars>
      </dgm:prSet>
      <dgm:spPr/>
    </dgm:pt>
    <dgm:pt modelId="{8E7AEB10-069E-4BD5-ABED-0C1DEF40588D}" type="pres">
      <dgm:prSet presAssocID="{D416AC67-94F2-4310-BA6D-4DBAEF24D103}" presName="quad3" presStyleLbl="node1" presStyleIdx="2" presStyleCnt="4">
        <dgm:presLayoutVars>
          <dgm:chMax val="0"/>
          <dgm:chPref val="0"/>
          <dgm:bulletEnabled val="1"/>
        </dgm:presLayoutVars>
      </dgm:prSet>
      <dgm:spPr/>
    </dgm:pt>
    <dgm:pt modelId="{3B69AD32-9C5E-4990-B51D-BCA0F44DF409}" type="pres">
      <dgm:prSet presAssocID="{D416AC67-94F2-4310-BA6D-4DBAEF24D103}" presName="quad4" presStyleLbl="node1" presStyleIdx="3" presStyleCnt="4">
        <dgm:presLayoutVars>
          <dgm:chMax val="0"/>
          <dgm:chPref val="0"/>
          <dgm:bulletEnabled val="1"/>
        </dgm:presLayoutVars>
      </dgm:prSet>
      <dgm:spPr/>
    </dgm:pt>
  </dgm:ptLst>
  <dgm:cxnLst>
    <dgm:cxn modelId="{7747900D-EC91-45B3-8EA0-B489F5F17BDB}" type="presOf" srcId="{F21C8971-2AB3-4025-AA59-36ECFA2424DD}" destId="{CE0206FC-C0B7-495E-B620-93AC3B687030}" srcOrd="0" destOrd="0" presId="urn:microsoft.com/office/officeart/2005/8/layout/matrix3"/>
    <dgm:cxn modelId="{3C698117-C215-4B5A-BA3E-6392B672AD8C}" type="presOf" srcId="{FF72E679-9F06-44CC-939E-F85E159EA211}" destId="{8E7AEB10-069E-4BD5-ABED-0C1DEF40588D}" srcOrd="0" destOrd="0" presId="urn:microsoft.com/office/officeart/2005/8/layout/matrix3"/>
    <dgm:cxn modelId="{6FCB843B-8FE1-4708-8A94-5AAA1DC30629}" type="presOf" srcId="{2C32F152-6BC5-47B9-9D1F-694C26D2E89F}" destId="{3B69AD32-9C5E-4990-B51D-BCA0F44DF409}" srcOrd="0" destOrd="0" presId="urn:microsoft.com/office/officeart/2005/8/layout/matrix3"/>
    <dgm:cxn modelId="{25A7493E-8425-47BF-8A16-C8F39B6BB13C}" srcId="{D416AC67-94F2-4310-BA6D-4DBAEF24D103}" destId="{FF72E679-9F06-44CC-939E-F85E159EA211}" srcOrd="2" destOrd="0" parTransId="{E0A9313B-3CDE-4F96-9766-69EA104A925E}" sibTransId="{C8BE3212-21A5-4599-897A-9E2C6AC9AFF0}"/>
    <dgm:cxn modelId="{36BAA26E-264A-4B4F-896C-247901E02A5C}" srcId="{D416AC67-94F2-4310-BA6D-4DBAEF24D103}" destId="{F21C8971-2AB3-4025-AA59-36ECFA2424DD}" srcOrd="0" destOrd="0" parTransId="{98C6A686-248E-4766-B2BE-830E827EB53B}" sibTransId="{9AA7F150-E082-49BA-B165-9FDBE33684A8}"/>
    <dgm:cxn modelId="{DFF1729A-CB9A-4B8F-9025-5B8F651E6B8C}" srcId="{D416AC67-94F2-4310-BA6D-4DBAEF24D103}" destId="{2C32F152-6BC5-47B9-9D1F-694C26D2E89F}" srcOrd="3" destOrd="0" parTransId="{7DD78F1B-3C24-4763-8252-598B27DD7A8F}" sibTransId="{94A42DEB-07CB-405C-915E-522469814981}"/>
    <dgm:cxn modelId="{41D894AE-7E26-41D6-8E17-19AAE5648F35}" srcId="{D416AC67-94F2-4310-BA6D-4DBAEF24D103}" destId="{88A58684-FF5F-47E7-A129-63D12117D4BA}" srcOrd="1" destOrd="0" parTransId="{8E7B2E93-8DAB-45D7-8E5C-64C471ACEAF5}" sibTransId="{B51F4E45-968B-41CC-9095-C264B252846E}"/>
    <dgm:cxn modelId="{4BC1FAE3-B7BA-4BFC-95BB-C3ED19B03768}" type="presOf" srcId="{D416AC67-94F2-4310-BA6D-4DBAEF24D103}" destId="{4F373D75-CB2D-4E8F-AA06-546396FB7E77}" srcOrd="0" destOrd="0" presId="urn:microsoft.com/office/officeart/2005/8/layout/matrix3"/>
    <dgm:cxn modelId="{416ECCFB-081E-47FF-9610-01D779330DE0}" type="presOf" srcId="{88A58684-FF5F-47E7-A129-63D12117D4BA}" destId="{197E273B-6499-47F8-B8DB-7AFB738DB5C2}" srcOrd="0" destOrd="0" presId="urn:microsoft.com/office/officeart/2005/8/layout/matrix3"/>
    <dgm:cxn modelId="{1AEEB422-5D52-42F0-A082-7412B614DAE8}" type="presParOf" srcId="{4F373D75-CB2D-4E8F-AA06-546396FB7E77}" destId="{CE35E2EF-8FF3-4153-AE4B-0A029CC1E314}" srcOrd="0" destOrd="0" presId="urn:microsoft.com/office/officeart/2005/8/layout/matrix3"/>
    <dgm:cxn modelId="{34F42F3F-C784-465E-81A9-3673DE79CDA5}" type="presParOf" srcId="{4F373D75-CB2D-4E8F-AA06-546396FB7E77}" destId="{CE0206FC-C0B7-495E-B620-93AC3B687030}" srcOrd="1" destOrd="0" presId="urn:microsoft.com/office/officeart/2005/8/layout/matrix3"/>
    <dgm:cxn modelId="{F7CF9CC8-CF1A-4C53-91C7-3DA2BBCFCBE8}" type="presParOf" srcId="{4F373D75-CB2D-4E8F-AA06-546396FB7E77}" destId="{197E273B-6499-47F8-B8DB-7AFB738DB5C2}" srcOrd="2" destOrd="0" presId="urn:microsoft.com/office/officeart/2005/8/layout/matrix3"/>
    <dgm:cxn modelId="{355889B3-F94E-4EF5-AC5C-401DF7AC07A2}" type="presParOf" srcId="{4F373D75-CB2D-4E8F-AA06-546396FB7E77}" destId="{8E7AEB10-069E-4BD5-ABED-0C1DEF40588D}" srcOrd="3" destOrd="0" presId="urn:microsoft.com/office/officeart/2005/8/layout/matrix3"/>
    <dgm:cxn modelId="{709711E4-C2A5-45FF-A74C-31749078BC92}" type="presParOf" srcId="{4F373D75-CB2D-4E8F-AA06-546396FB7E77}" destId="{3B69AD32-9C5E-4990-B51D-BCA0F44DF40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3A7B25-B8D4-439E-954D-62B5C21D5765}"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CB8457F8-E24B-42C3-96C5-83D15C27DD4D}">
      <dgm:prSet/>
      <dgm:spPr/>
      <dgm:t>
        <a:bodyPr/>
        <a:lstStyle/>
        <a:p>
          <a:r>
            <a:rPr lang="en-GB"/>
            <a:t>Libel – Written defamation </a:t>
          </a:r>
          <a:endParaRPr lang="en-US"/>
        </a:p>
      </dgm:t>
    </dgm:pt>
    <dgm:pt modelId="{EA09A507-FD69-4DCE-8960-CE90CEA48C17}" type="parTrans" cxnId="{BEA9070C-706C-45C3-8518-770DB6C0C834}">
      <dgm:prSet/>
      <dgm:spPr/>
      <dgm:t>
        <a:bodyPr/>
        <a:lstStyle/>
        <a:p>
          <a:endParaRPr lang="en-US"/>
        </a:p>
      </dgm:t>
    </dgm:pt>
    <dgm:pt modelId="{4B8412C5-E3A2-454B-98B9-FD8858D02214}" type="sibTrans" cxnId="{BEA9070C-706C-45C3-8518-770DB6C0C834}">
      <dgm:prSet/>
      <dgm:spPr/>
      <dgm:t>
        <a:bodyPr/>
        <a:lstStyle/>
        <a:p>
          <a:endParaRPr lang="en-US"/>
        </a:p>
      </dgm:t>
    </dgm:pt>
    <dgm:pt modelId="{3D1B0210-C267-4B66-9D94-8FCD4861BA3B}">
      <dgm:prSet/>
      <dgm:spPr/>
      <dgm:t>
        <a:bodyPr/>
        <a:lstStyle/>
        <a:p>
          <a:r>
            <a:rPr lang="en-GB"/>
            <a:t>Slander – Spoke Defamation</a:t>
          </a:r>
          <a:endParaRPr lang="en-US"/>
        </a:p>
      </dgm:t>
    </dgm:pt>
    <dgm:pt modelId="{2D6B6F14-3623-4EF9-A5B1-43A9C0D69BC4}" type="parTrans" cxnId="{A0D0FBCA-B2B7-49A7-9D34-B31BB25464C6}">
      <dgm:prSet/>
      <dgm:spPr/>
      <dgm:t>
        <a:bodyPr/>
        <a:lstStyle/>
        <a:p>
          <a:endParaRPr lang="en-US"/>
        </a:p>
      </dgm:t>
    </dgm:pt>
    <dgm:pt modelId="{EB86745D-742C-4508-9643-C9094956CCB5}" type="sibTrans" cxnId="{A0D0FBCA-B2B7-49A7-9D34-B31BB25464C6}">
      <dgm:prSet/>
      <dgm:spPr/>
      <dgm:t>
        <a:bodyPr/>
        <a:lstStyle/>
        <a:p>
          <a:endParaRPr lang="en-US"/>
        </a:p>
      </dgm:t>
    </dgm:pt>
    <dgm:pt modelId="{1C0284CA-EDEF-464F-9473-9B98563C6997}">
      <dgm:prSet/>
      <dgm:spPr/>
      <dgm:t>
        <a:bodyPr/>
        <a:lstStyle/>
        <a:p>
          <a:r>
            <a:rPr lang="en-GB"/>
            <a:t>Encompasses the use of social media and much more. </a:t>
          </a:r>
          <a:endParaRPr lang="en-US"/>
        </a:p>
      </dgm:t>
    </dgm:pt>
    <dgm:pt modelId="{805651E6-7637-4D2B-8810-63CA3D7861AA}" type="parTrans" cxnId="{91642459-53A2-4069-989F-AAED62C9FC64}">
      <dgm:prSet/>
      <dgm:spPr/>
      <dgm:t>
        <a:bodyPr/>
        <a:lstStyle/>
        <a:p>
          <a:endParaRPr lang="en-US"/>
        </a:p>
      </dgm:t>
    </dgm:pt>
    <dgm:pt modelId="{B4CFE7B2-148D-4EE6-940A-EBEEE3198129}" type="sibTrans" cxnId="{91642459-53A2-4069-989F-AAED62C9FC64}">
      <dgm:prSet/>
      <dgm:spPr/>
      <dgm:t>
        <a:bodyPr/>
        <a:lstStyle/>
        <a:p>
          <a:endParaRPr lang="en-US"/>
        </a:p>
      </dgm:t>
    </dgm:pt>
    <dgm:pt modelId="{F53E977A-E68A-4825-B7E3-F2A4B93B5B6F}">
      <dgm:prSet/>
      <dgm:spPr/>
      <dgm:t>
        <a:bodyPr/>
        <a:lstStyle/>
        <a:p>
          <a:r>
            <a:rPr lang="en-GB"/>
            <a:t>Jury decides if the words are defamatory. </a:t>
          </a:r>
          <a:endParaRPr lang="en-US"/>
        </a:p>
      </dgm:t>
    </dgm:pt>
    <dgm:pt modelId="{404C1661-E035-46B3-91B9-13332575E098}" type="parTrans" cxnId="{7A65E01E-6FD6-4A8A-BCA6-82D0F72B1771}">
      <dgm:prSet/>
      <dgm:spPr/>
      <dgm:t>
        <a:bodyPr/>
        <a:lstStyle/>
        <a:p>
          <a:endParaRPr lang="en-US"/>
        </a:p>
      </dgm:t>
    </dgm:pt>
    <dgm:pt modelId="{CEF982E8-343B-4C8A-80FD-CA215048AA2B}" type="sibTrans" cxnId="{7A65E01E-6FD6-4A8A-BCA6-82D0F72B1771}">
      <dgm:prSet/>
      <dgm:spPr/>
      <dgm:t>
        <a:bodyPr/>
        <a:lstStyle/>
        <a:p>
          <a:endParaRPr lang="en-US"/>
        </a:p>
      </dgm:t>
    </dgm:pt>
    <dgm:pt modelId="{86DC34DE-D49C-4A08-965A-1973ED4D5E91}" type="pres">
      <dgm:prSet presAssocID="{923A7B25-B8D4-439E-954D-62B5C21D5765}" presName="outerComposite" presStyleCnt="0">
        <dgm:presLayoutVars>
          <dgm:chMax val="5"/>
          <dgm:dir/>
          <dgm:resizeHandles val="exact"/>
        </dgm:presLayoutVars>
      </dgm:prSet>
      <dgm:spPr/>
    </dgm:pt>
    <dgm:pt modelId="{00267138-65BE-43A3-BC1A-5DB3625FBE1D}" type="pres">
      <dgm:prSet presAssocID="{923A7B25-B8D4-439E-954D-62B5C21D5765}" presName="dummyMaxCanvas" presStyleCnt="0">
        <dgm:presLayoutVars/>
      </dgm:prSet>
      <dgm:spPr/>
    </dgm:pt>
    <dgm:pt modelId="{BD15AFD5-2B4D-49CA-BEFF-4144E041573C}" type="pres">
      <dgm:prSet presAssocID="{923A7B25-B8D4-439E-954D-62B5C21D5765}" presName="FourNodes_1" presStyleLbl="node1" presStyleIdx="0" presStyleCnt="4">
        <dgm:presLayoutVars>
          <dgm:bulletEnabled val="1"/>
        </dgm:presLayoutVars>
      </dgm:prSet>
      <dgm:spPr/>
    </dgm:pt>
    <dgm:pt modelId="{26209505-BD46-4F09-A5AA-DB57D77E7D36}" type="pres">
      <dgm:prSet presAssocID="{923A7B25-B8D4-439E-954D-62B5C21D5765}" presName="FourNodes_2" presStyleLbl="node1" presStyleIdx="1" presStyleCnt="4">
        <dgm:presLayoutVars>
          <dgm:bulletEnabled val="1"/>
        </dgm:presLayoutVars>
      </dgm:prSet>
      <dgm:spPr/>
    </dgm:pt>
    <dgm:pt modelId="{32B65A61-C4E3-4381-A101-FDA5BDFC03C2}" type="pres">
      <dgm:prSet presAssocID="{923A7B25-B8D4-439E-954D-62B5C21D5765}" presName="FourNodes_3" presStyleLbl="node1" presStyleIdx="2" presStyleCnt="4">
        <dgm:presLayoutVars>
          <dgm:bulletEnabled val="1"/>
        </dgm:presLayoutVars>
      </dgm:prSet>
      <dgm:spPr/>
    </dgm:pt>
    <dgm:pt modelId="{37B2C70F-0DE2-4B8A-A209-19C0BA5EBBC0}" type="pres">
      <dgm:prSet presAssocID="{923A7B25-B8D4-439E-954D-62B5C21D5765}" presName="FourNodes_4" presStyleLbl="node1" presStyleIdx="3" presStyleCnt="4">
        <dgm:presLayoutVars>
          <dgm:bulletEnabled val="1"/>
        </dgm:presLayoutVars>
      </dgm:prSet>
      <dgm:spPr/>
    </dgm:pt>
    <dgm:pt modelId="{8057E83A-7E54-499C-BE7D-32FAF9807F62}" type="pres">
      <dgm:prSet presAssocID="{923A7B25-B8D4-439E-954D-62B5C21D5765}" presName="FourConn_1-2" presStyleLbl="fgAccFollowNode1" presStyleIdx="0" presStyleCnt="3">
        <dgm:presLayoutVars>
          <dgm:bulletEnabled val="1"/>
        </dgm:presLayoutVars>
      </dgm:prSet>
      <dgm:spPr/>
    </dgm:pt>
    <dgm:pt modelId="{DAE277FF-08FB-464B-B026-067D48CEE217}" type="pres">
      <dgm:prSet presAssocID="{923A7B25-B8D4-439E-954D-62B5C21D5765}" presName="FourConn_2-3" presStyleLbl="fgAccFollowNode1" presStyleIdx="1" presStyleCnt="3">
        <dgm:presLayoutVars>
          <dgm:bulletEnabled val="1"/>
        </dgm:presLayoutVars>
      </dgm:prSet>
      <dgm:spPr/>
    </dgm:pt>
    <dgm:pt modelId="{EFCD3CD0-1D56-42A1-A360-9A9420EFA173}" type="pres">
      <dgm:prSet presAssocID="{923A7B25-B8D4-439E-954D-62B5C21D5765}" presName="FourConn_3-4" presStyleLbl="fgAccFollowNode1" presStyleIdx="2" presStyleCnt="3">
        <dgm:presLayoutVars>
          <dgm:bulletEnabled val="1"/>
        </dgm:presLayoutVars>
      </dgm:prSet>
      <dgm:spPr/>
    </dgm:pt>
    <dgm:pt modelId="{91B0732A-F31C-44BD-A98C-248E08967ECD}" type="pres">
      <dgm:prSet presAssocID="{923A7B25-B8D4-439E-954D-62B5C21D5765}" presName="FourNodes_1_text" presStyleLbl="node1" presStyleIdx="3" presStyleCnt="4">
        <dgm:presLayoutVars>
          <dgm:bulletEnabled val="1"/>
        </dgm:presLayoutVars>
      </dgm:prSet>
      <dgm:spPr/>
    </dgm:pt>
    <dgm:pt modelId="{8C0AB504-DD71-4C21-B26B-CAF655622C67}" type="pres">
      <dgm:prSet presAssocID="{923A7B25-B8D4-439E-954D-62B5C21D5765}" presName="FourNodes_2_text" presStyleLbl="node1" presStyleIdx="3" presStyleCnt="4">
        <dgm:presLayoutVars>
          <dgm:bulletEnabled val="1"/>
        </dgm:presLayoutVars>
      </dgm:prSet>
      <dgm:spPr/>
    </dgm:pt>
    <dgm:pt modelId="{033A4886-79D5-4D52-BE30-21863EEB6C53}" type="pres">
      <dgm:prSet presAssocID="{923A7B25-B8D4-439E-954D-62B5C21D5765}" presName="FourNodes_3_text" presStyleLbl="node1" presStyleIdx="3" presStyleCnt="4">
        <dgm:presLayoutVars>
          <dgm:bulletEnabled val="1"/>
        </dgm:presLayoutVars>
      </dgm:prSet>
      <dgm:spPr/>
    </dgm:pt>
    <dgm:pt modelId="{E5F57ECC-19FC-476E-A107-59C98DC18849}" type="pres">
      <dgm:prSet presAssocID="{923A7B25-B8D4-439E-954D-62B5C21D5765}" presName="FourNodes_4_text" presStyleLbl="node1" presStyleIdx="3" presStyleCnt="4">
        <dgm:presLayoutVars>
          <dgm:bulletEnabled val="1"/>
        </dgm:presLayoutVars>
      </dgm:prSet>
      <dgm:spPr/>
    </dgm:pt>
  </dgm:ptLst>
  <dgm:cxnLst>
    <dgm:cxn modelId="{BEA9070C-706C-45C3-8518-770DB6C0C834}" srcId="{923A7B25-B8D4-439E-954D-62B5C21D5765}" destId="{CB8457F8-E24B-42C3-96C5-83D15C27DD4D}" srcOrd="0" destOrd="0" parTransId="{EA09A507-FD69-4DCE-8960-CE90CEA48C17}" sibTransId="{4B8412C5-E3A2-454B-98B9-FD8858D02214}"/>
    <dgm:cxn modelId="{F1FFD214-8EF6-499E-85AC-6F256A9BBD05}" type="presOf" srcId="{CB8457F8-E24B-42C3-96C5-83D15C27DD4D}" destId="{91B0732A-F31C-44BD-A98C-248E08967ECD}" srcOrd="1" destOrd="0" presId="urn:microsoft.com/office/officeart/2005/8/layout/vProcess5"/>
    <dgm:cxn modelId="{7A65E01E-6FD6-4A8A-BCA6-82D0F72B1771}" srcId="{923A7B25-B8D4-439E-954D-62B5C21D5765}" destId="{F53E977A-E68A-4825-B7E3-F2A4B93B5B6F}" srcOrd="3" destOrd="0" parTransId="{404C1661-E035-46B3-91B9-13332575E098}" sibTransId="{CEF982E8-343B-4C8A-80FD-CA215048AA2B}"/>
    <dgm:cxn modelId="{E30F395B-F4EE-4985-A5D6-3B1EE7638E14}" type="presOf" srcId="{1C0284CA-EDEF-464F-9473-9B98563C6997}" destId="{033A4886-79D5-4D52-BE30-21863EEB6C53}" srcOrd="1" destOrd="0" presId="urn:microsoft.com/office/officeart/2005/8/layout/vProcess5"/>
    <dgm:cxn modelId="{D1387D66-838C-4E46-A997-A4FB6DF33150}" type="presOf" srcId="{F53E977A-E68A-4825-B7E3-F2A4B93B5B6F}" destId="{E5F57ECC-19FC-476E-A107-59C98DC18849}" srcOrd="1" destOrd="0" presId="urn:microsoft.com/office/officeart/2005/8/layout/vProcess5"/>
    <dgm:cxn modelId="{8D24924C-4883-4034-AE10-2BEF7209D464}" type="presOf" srcId="{EB86745D-742C-4508-9643-C9094956CCB5}" destId="{DAE277FF-08FB-464B-B026-067D48CEE217}" srcOrd="0" destOrd="0" presId="urn:microsoft.com/office/officeart/2005/8/layout/vProcess5"/>
    <dgm:cxn modelId="{FBE54F6D-7ABB-4CA2-8456-E1496275E162}" type="presOf" srcId="{CB8457F8-E24B-42C3-96C5-83D15C27DD4D}" destId="{BD15AFD5-2B4D-49CA-BEFF-4144E041573C}" srcOrd="0" destOrd="0" presId="urn:microsoft.com/office/officeart/2005/8/layout/vProcess5"/>
    <dgm:cxn modelId="{DF86BC55-AD99-4E19-B1CB-EF21DB7822D2}" type="presOf" srcId="{3D1B0210-C267-4B66-9D94-8FCD4861BA3B}" destId="{26209505-BD46-4F09-A5AA-DB57D77E7D36}" srcOrd="0" destOrd="0" presId="urn:microsoft.com/office/officeart/2005/8/layout/vProcess5"/>
    <dgm:cxn modelId="{91642459-53A2-4069-989F-AAED62C9FC64}" srcId="{923A7B25-B8D4-439E-954D-62B5C21D5765}" destId="{1C0284CA-EDEF-464F-9473-9B98563C6997}" srcOrd="2" destOrd="0" parTransId="{805651E6-7637-4D2B-8810-63CA3D7861AA}" sibTransId="{B4CFE7B2-148D-4EE6-940A-EBEEE3198129}"/>
    <dgm:cxn modelId="{197F95A3-43EB-4549-B695-5932B904E46C}" type="presOf" srcId="{3D1B0210-C267-4B66-9D94-8FCD4861BA3B}" destId="{8C0AB504-DD71-4C21-B26B-CAF655622C67}" srcOrd="1" destOrd="0" presId="urn:microsoft.com/office/officeart/2005/8/layout/vProcess5"/>
    <dgm:cxn modelId="{8F42B9AE-D896-41CA-BF86-6C8334C8A7E4}" type="presOf" srcId="{923A7B25-B8D4-439E-954D-62B5C21D5765}" destId="{86DC34DE-D49C-4A08-965A-1973ED4D5E91}" srcOrd="0" destOrd="0" presId="urn:microsoft.com/office/officeart/2005/8/layout/vProcess5"/>
    <dgm:cxn modelId="{89F57FB3-F0F8-4995-87D3-8521794EE169}" type="presOf" srcId="{B4CFE7B2-148D-4EE6-940A-EBEEE3198129}" destId="{EFCD3CD0-1D56-42A1-A360-9A9420EFA173}" srcOrd="0" destOrd="0" presId="urn:microsoft.com/office/officeart/2005/8/layout/vProcess5"/>
    <dgm:cxn modelId="{D57EB9C2-45D1-4FF2-B144-625BFB742F59}" type="presOf" srcId="{4B8412C5-E3A2-454B-98B9-FD8858D02214}" destId="{8057E83A-7E54-499C-BE7D-32FAF9807F62}" srcOrd="0" destOrd="0" presId="urn:microsoft.com/office/officeart/2005/8/layout/vProcess5"/>
    <dgm:cxn modelId="{A0D0FBCA-B2B7-49A7-9D34-B31BB25464C6}" srcId="{923A7B25-B8D4-439E-954D-62B5C21D5765}" destId="{3D1B0210-C267-4B66-9D94-8FCD4861BA3B}" srcOrd="1" destOrd="0" parTransId="{2D6B6F14-3623-4EF9-A5B1-43A9C0D69BC4}" sibTransId="{EB86745D-742C-4508-9643-C9094956CCB5}"/>
    <dgm:cxn modelId="{691F2ECD-6CB2-4D26-AEF9-1CA479B381B7}" type="presOf" srcId="{1C0284CA-EDEF-464F-9473-9B98563C6997}" destId="{32B65A61-C4E3-4381-A101-FDA5BDFC03C2}" srcOrd="0" destOrd="0" presId="urn:microsoft.com/office/officeart/2005/8/layout/vProcess5"/>
    <dgm:cxn modelId="{E56256F5-1120-40A7-A045-D0D0127ED7D0}" type="presOf" srcId="{F53E977A-E68A-4825-B7E3-F2A4B93B5B6F}" destId="{37B2C70F-0DE2-4B8A-A209-19C0BA5EBBC0}" srcOrd="0" destOrd="0" presId="urn:microsoft.com/office/officeart/2005/8/layout/vProcess5"/>
    <dgm:cxn modelId="{B9D1712F-69B7-499B-9E7B-8E0E4133647A}" type="presParOf" srcId="{86DC34DE-D49C-4A08-965A-1973ED4D5E91}" destId="{00267138-65BE-43A3-BC1A-5DB3625FBE1D}" srcOrd="0" destOrd="0" presId="urn:microsoft.com/office/officeart/2005/8/layout/vProcess5"/>
    <dgm:cxn modelId="{135A2889-6E1E-46EE-8B04-A3B9C42C03E6}" type="presParOf" srcId="{86DC34DE-D49C-4A08-965A-1973ED4D5E91}" destId="{BD15AFD5-2B4D-49CA-BEFF-4144E041573C}" srcOrd="1" destOrd="0" presId="urn:microsoft.com/office/officeart/2005/8/layout/vProcess5"/>
    <dgm:cxn modelId="{E7404A93-1113-497E-BC67-68D906BA70D2}" type="presParOf" srcId="{86DC34DE-D49C-4A08-965A-1973ED4D5E91}" destId="{26209505-BD46-4F09-A5AA-DB57D77E7D36}" srcOrd="2" destOrd="0" presId="urn:microsoft.com/office/officeart/2005/8/layout/vProcess5"/>
    <dgm:cxn modelId="{545DF681-DFCE-4514-BB9D-8B5CD0FAF016}" type="presParOf" srcId="{86DC34DE-D49C-4A08-965A-1973ED4D5E91}" destId="{32B65A61-C4E3-4381-A101-FDA5BDFC03C2}" srcOrd="3" destOrd="0" presId="urn:microsoft.com/office/officeart/2005/8/layout/vProcess5"/>
    <dgm:cxn modelId="{E078E8E9-B9B5-4A72-93B0-F2525A550355}" type="presParOf" srcId="{86DC34DE-D49C-4A08-965A-1973ED4D5E91}" destId="{37B2C70F-0DE2-4B8A-A209-19C0BA5EBBC0}" srcOrd="4" destOrd="0" presId="urn:microsoft.com/office/officeart/2005/8/layout/vProcess5"/>
    <dgm:cxn modelId="{C9AE4F36-008B-4693-A9B5-B475BE39CF8E}" type="presParOf" srcId="{86DC34DE-D49C-4A08-965A-1973ED4D5E91}" destId="{8057E83A-7E54-499C-BE7D-32FAF9807F62}" srcOrd="5" destOrd="0" presId="urn:microsoft.com/office/officeart/2005/8/layout/vProcess5"/>
    <dgm:cxn modelId="{A2C82AB4-F76E-49C3-8071-E199AEEC7874}" type="presParOf" srcId="{86DC34DE-D49C-4A08-965A-1973ED4D5E91}" destId="{DAE277FF-08FB-464B-B026-067D48CEE217}" srcOrd="6" destOrd="0" presId="urn:microsoft.com/office/officeart/2005/8/layout/vProcess5"/>
    <dgm:cxn modelId="{D91ABA8C-8FBD-47E2-BE1F-B8919C2F1C04}" type="presParOf" srcId="{86DC34DE-D49C-4A08-965A-1973ED4D5E91}" destId="{EFCD3CD0-1D56-42A1-A360-9A9420EFA173}" srcOrd="7" destOrd="0" presId="urn:microsoft.com/office/officeart/2005/8/layout/vProcess5"/>
    <dgm:cxn modelId="{B07118C7-3232-4C18-8150-ADBD53C9F6CA}" type="presParOf" srcId="{86DC34DE-D49C-4A08-965A-1973ED4D5E91}" destId="{91B0732A-F31C-44BD-A98C-248E08967ECD}" srcOrd="8" destOrd="0" presId="urn:microsoft.com/office/officeart/2005/8/layout/vProcess5"/>
    <dgm:cxn modelId="{E2BA1E5F-6ACE-4CA1-8829-6670E4AB1745}" type="presParOf" srcId="{86DC34DE-D49C-4A08-965A-1973ED4D5E91}" destId="{8C0AB504-DD71-4C21-B26B-CAF655622C67}" srcOrd="9" destOrd="0" presId="urn:microsoft.com/office/officeart/2005/8/layout/vProcess5"/>
    <dgm:cxn modelId="{B84390CA-2BB4-4068-9D65-5CB6164C4C5F}" type="presParOf" srcId="{86DC34DE-D49C-4A08-965A-1973ED4D5E91}" destId="{033A4886-79D5-4D52-BE30-21863EEB6C53}" srcOrd="10" destOrd="0" presId="urn:microsoft.com/office/officeart/2005/8/layout/vProcess5"/>
    <dgm:cxn modelId="{1BB9D18C-072D-46A5-BC68-B81D85BF3CE8}" type="presParOf" srcId="{86DC34DE-D49C-4A08-965A-1973ED4D5E91}" destId="{E5F57ECC-19FC-476E-A107-59C98DC1884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F3CF755-B724-4FBC-AB64-8243C197BB3A}"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91BAFDF9-D8C4-48F9-BF5A-45331B8C05CE}">
      <dgm:prSet/>
      <dgm:spPr/>
      <dgm:t>
        <a:bodyPr/>
        <a:lstStyle/>
        <a:p>
          <a:r>
            <a:rPr lang="en-GB"/>
            <a:t>Create under the Defamation Act 1996. </a:t>
          </a:r>
          <a:endParaRPr lang="en-US"/>
        </a:p>
      </dgm:t>
    </dgm:pt>
    <dgm:pt modelId="{867704B6-34F2-49EA-A632-5727A2BAABC9}" type="parTrans" cxnId="{AE7C9C11-E188-43DB-A0C7-546262376E90}">
      <dgm:prSet/>
      <dgm:spPr/>
      <dgm:t>
        <a:bodyPr/>
        <a:lstStyle/>
        <a:p>
          <a:endParaRPr lang="en-US"/>
        </a:p>
      </dgm:t>
    </dgm:pt>
    <dgm:pt modelId="{BAE9C062-9C6A-4DA0-9C99-4AC004D83DFA}" type="sibTrans" cxnId="{AE7C9C11-E188-43DB-A0C7-546262376E90}">
      <dgm:prSet/>
      <dgm:spPr/>
      <dgm:t>
        <a:bodyPr/>
        <a:lstStyle/>
        <a:p>
          <a:endParaRPr lang="en-US"/>
        </a:p>
      </dgm:t>
    </dgm:pt>
    <dgm:pt modelId="{68CC6221-7F05-4D7F-B402-5042A0E8D006}">
      <dgm:prSet/>
      <dgm:spPr/>
      <dgm:t>
        <a:bodyPr/>
        <a:lstStyle/>
        <a:p>
          <a:r>
            <a:rPr lang="en-GB"/>
            <a:t>Need to be before a defence is raised. </a:t>
          </a:r>
          <a:endParaRPr lang="en-US"/>
        </a:p>
      </dgm:t>
    </dgm:pt>
    <dgm:pt modelId="{D594119D-A718-4BA1-979C-07767766A764}" type="parTrans" cxnId="{0E58F95D-6CF5-49FF-9581-B6684233B677}">
      <dgm:prSet/>
      <dgm:spPr/>
      <dgm:t>
        <a:bodyPr/>
        <a:lstStyle/>
        <a:p>
          <a:endParaRPr lang="en-US"/>
        </a:p>
      </dgm:t>
    </dgm:pt>
    <dgm:pt modelId="{CA7E4EC3-9D81-4B0E-8E1E-125F60EBE57D}" type="sibTrans" cxnId="{0E58F95D-6CF5-49FF-9581-B6684233B677}">
      <dgm:prSet/>
      <dgm:spPr/>
      <dgm:t>
        <a:bodyPr/>
        <a:lstStyle/>
        <a:p>
          <a:endParaRPr lang="en-US"/>
        </a:p>
      </dgm:t>
    </dgm:pt>
    <dgm:pt modelId="{12869E03-DB4C-4859-9294-E980D0100C2B}">
      <dgm:prSet/>
      <dgm:spPr/>
      <dgm:t>
        <a:bodyPr/>
        <a:lstStyle/>
        <a:p>
          <a:r>
            <a:rPr lang="en-GB"/>
            <a:t>Acceptance would negate liability. </a:t>
          </a:r>
          <a:endParaRPr lang="en-US"/>
        </a:p>
      </dgm:t>
    </dgm:pt>
    <dgm:pt modelId="{427BF687-851F-4D82-8B9B-4A5FC7E3140C}" type="parTrans" cxnId="{DDF5654E-474A-433C-A4BD-5A84D518885F}">
      <dgm:prSet/>
      <dgm:spPr/>
      <dgm:t>
        <a:bodyPr/>
        <a:lstStyle/>
        <a:p>
          <a:endParaRPr lang="en-US"/>
        </a:p>
      </dgm:t>
    </dgm:pt>
    <dgm:pt modelId="{E15D183F-68ED-49E0-9D44-89080F1D083D}" type="sibTrans" cxnId="{DDF5654E-474A-433C-A4BD-5A84D518885F}">
      <dgm:prSet/>
      <dgm:spPr/>
      <dgm:t>
        <a:bodyPr/>
        <a:lstStyle/>
        <a:p>
          <a:endParaRPr lang="en-US"/>
        </a:p>
      </dgm:t>
    </dgm:pt>
    <dgm:pt modelId="{37989D99-D50C-4004-A54F-92EFC1DA371F}" type="pres">
      <dgm:prSet presAssocID="{EF3CF755-B724-4FBC-AB64-8243C197BB3A}" presName="hierChild1" presStyleCnt="0">
        <dgm:presLayoutVars>
          <dgm:chPref val="1"/>
          <dgm:dir/>
          <dgm:animOne val="branch"/>
          <dgm:animLvl val="lvl"/>
          <dgm:resizeHandles/>
        </dgm:presLayoutVars>
      </dgm:prSet>
      <dgm:spPr/>
    </dgm:pt>
    <dgm:pt modelId="{61CBB20C-8F35-47CC-9998-2E99C0BF1613}" type="pres">
      <dgm:prSet presAssocID="{91BAFDF9-D8C4-48F9-BF5A-45331B8C05CE}" presName="hierRoot1" presStyleCnt="0"/>
      <dgm:spPr/>
    </dgm:pt>
    <dgm:pt modelId="{2018FBC1-1B1B-44AF-AEF1-0C0C16BE9302}" type="pres">
      <dgm:prSet presAssocID="{91BAFDF9-D8C4-48F9-BF5A-45331B8C05CE}" presName="composite" presStyleCnt="0"/>
      <dgm:spPr/>
    </dgm:pt>
    <dgm:pt modelId="{06CD9041-5F16-4901-B3DE-38F02AACA358}" type="pres">
      <dgm:prSet presAssocID="{91BAFDF9-D8C4-48F9-BF5A-45331B8C05CE}" presName="background" presStyleLbl="node0" presStyleIdx="0" presStyleCnt="3"/>
      <dgm:spPr/>
    </dgm:pt>
    <dgm:pt modelId="{1D23C208-8978-4B70-BB45-60D0B4162D78}" type="pres">
      <dgm:prSet presAssocID="{91BAFDF9-D8C4-48F9-BF5A-45331B8C05CE}" presName="text" presStyleLbl="fgAcc0" presStyleIdx="0" presStyleCnt="3">
        <dgm:presLayoutVars>
          <dgm:chPref val="3"/>
        </dgm:presLayoutVars>
      </dgm:prSet>
      <dgm:spPr/>
    </dgm:pt>
    <dgm:pt modelId="{9913EC25-6C47-4F48-BDFD-DB8001CBEBFD}" type="pres">
      <dgm:prSet presAssocID="{91BAFDF9-D8C4-48F9-BF5A-45331B8C05CE}" presName="hierChild2" presStyleCnt="0"/>
      <dgm:spPr/>
    </dgm:pt>
    <dgm:pt modelId="{9AE19A30-1CA8-47E7-8773-6F355DDCC144}" type="pres">
      <dgm:prSet presAssocID="{68CC6221-7F05-4D7F-B402-5042A0E8D006}" presName="hierRoot1" presStyleCnt="0"/>
      <dgm:spPr/>
    </dgm:pt>
    <dgm:pt modelId="{71D521ED-C354-4C45-A3D1-E1C5ADAF2617}" type="pres">
      <dgm:prSet presAssocID="{68CC6221-7F05-4D7F-B402-5042A0E8D006}" presName="composite" presStyleCnt="0"/>
      <dgm:spPr/>
    </dgm:pt>
    <dgm:pt modelId="{C956CBA9-471C-428D-9E5A-2C0601A8D4AF}" type="pres">
      <dgm:prSet presAssocID="{68CC6221-7F05-4D7F-B402-5042A0E8D006}" presName="background" presStyleLbl="node0" presStyleIdx="1" presStyleCnt="3"/>
      <dgm:spPr/>
    </dgm:pt>
    <dgm:pt modelId="{9C066CE7-1F8A-416E-9C2B-A46915174E10}" type="pres">
      <dgm:prSet presAssocID="{68CC6221-7F05-4D7F-B402-5042A0E8D006}" presName="text" presStyleLbl="fgAcc0" presStyleIdx="1" presStyleCnt="3">
        <dgm:presLayoutVars>
          <dgm:chPref val="3"/>
        </dgm:presLayoutVars>
      </dgm:prSet>
      <dgm:spPr/>
    </dgm:pt>
    <dgm:pt modelId="{EED4A322-0379-48F0-8C0B-AA31476ECC4F}" type="pres">
      <dgm:prSet presAssocID="{68CC6221-7F05-4D7F-B402-5042A0E8D006}" presName="hierChild2" presStyleCnt="0"/>
      <dgm:spPr/>
    </dgm:pt>
    <dgm:pt modelId="{66AEF92B-D1A8-4683-AFCD-861CA619B794}" type="pres">
      <dgm:prSet presAssocID="{12869E03-DB4C-4859-9294-E980D0100C2B}" presName="hierRoot1" presStyleCnt="0"/>
      <dgm:spPr/>
    </dgm:pt>
    <dgm:pt modelId="{1A5B55A4-A78F-4EA2-90E5-CB38A46A0B6E}" type="pres">
      <dgm:prSet presAssocID="{12869E03-DB4C-4859-9294-E980D0100C2B}" presName="composite" presStyleCnt="0"/>
      <dgm:spPr/>
    </dgm:pt>
    <dgm:pt modelId="{A04ABA43-67FA-476C-BBDB-5D5E29AAACCB}" type="pres">
      <dgm:prSet presAssocID="{12869E03-DB4C-4859-9294-E980D0100C2B}" presName="background" presStyleLbl="node0" presStyleIdx="2" presStyleCnt="3"/>
      <dgm:spPr/>
    </dgm:pt>
    <dgm:pt modelId="{E7EA6EA7-7DB4-4626-B83F-9F0F954A67BB}" type="pres">
      <dgm:prSet presAssocID="{12869E03-DB4C-4859-9294-E980D0100C2B}" presName="text" presStyleLbl="fgAcc0" presStyleIdx="2" presStyleCnt="3">
        <dgm:presLayoutVars>
          <dgm:chPref val="3"/>
        </dgm:presLayoutVars>
      </dgm:prSet>
      <dgm:spPr/>
    </dgm:pt>
    <dgm:pt modelId="{9D109577-5A48-4633-B6E6-EDFC2B42283A}" type="pres">
      <dgm:prSet presAssocID="{12869E03-DB4C-4859-9294-E980D0100C2B}" presName="hierChild2" presStyleCnt="0"/>
      <dgm:spPr/>
    </dgm:pt>
  </dgm:ptLst>
  <dgm:cxnLst>
    <dgm:cxn modelId="{AE7C9C11-E188-43DB-A0C7-546262376E90}" srcId="{EF3CF755-B724-4FBC-AB64-8243C197BB3A}" destId="{91BAFDF9-D8C4-48F9-BF5A-45331B8C05CE}" srcOrd="0" destOrd="0" parTransId="{867704B6-34F2-49EA-A632-5727A2BAABC9}" sibTransId="{BAE9C062-9C6A-4DA0-9C99-4AC004D83DFA}"/>
    <dgm:cxn modelId="{464ED334-94FA-412C-B4A0-E4DAF55EC09A}" type="presOf" srcId="{91BAFDF9-D8C4-48F9-BF5A-45331B8C05CE}" destId="{1D23C208-8978-4B70-BB45-60D0B4162D78}" srcOrd="0" destOrd="0" presId="urn:microsoft.com/office/officeart/2005/8/layout/hierarchy1"/>
    <dgm:cxn modelId="{0E58F95D-6CF5-49FF-9581-B6684233B677}" srcId="{EF3CF755-B724-4FBC-AB64-8243C197BB3A}" destId="{68CC6221-7F05-4D7F-B402-5042A0E8D006}" srcOrd="1" destOrd="0" parTransId="{D594119D-A718-4BA1-979C-07767766A764}" sibTransId="{CA7E4EC3-9D81-4B0E-8E1E-125F60EBE57D}"/>
    <dgm:cxn modelId="{0D296A4C-E88D-4435-9C24-945C8C25689B}" type="presOf" srcId="{12869E03-DB4C-4859-9294-E980D0100C2B}" destId="{E7EA6EA7-7DB4-4626-B83F-9F0F954A67BB}" srcOrd="0" destOrd="0" presId="urn:microsoft.com/office/officeart/2005/8/layout/hierarchy1"/>
    <dgm:cxn modelId="{C7E74F6C-1BB0-4406-9539-80B476228573}" type="presOf" srcId="{68CC6221-7F05-4D7F-B402-5042A0E8D006}" destId="{9C066CE7-1F8A-416E-9C2B-A46915174E10}" srcOrd="0" destOrd="0" presId="urn:microsoft.com/office/officeart/2005/8/layout/hierarchy1"/>
    <dgm:cxn modelId="{DDF5654E-474A-433C-A4BD-5A84D518885F}" srcId="{EF3CF755-B724-4FBC-AB64-8243C197BB3A}" destId="{12869E03-DB4C-4859-9294-E980D0100C2B}" srcOrd="2" destOrd="0" parTransId="{427BF687-851F-4D82-8B9B-4A5FC7E3140C}" sibTransId="{E15D183F-68ED-49E0-9D44-89080F1D083D}"/>
    <dgm:cxn modelId="{DFE35DAC-A83E-4E9E-9B40-58A386E1EB25}" type="presOf" srcId="{EF3CF755-B724-4FBC-AB64-8243C197BB3A}" destId="{37989D99-D50C-4004-A54F-92EFC1DA371F}" srcOrd="0" destOrd="0" presId="urn:microsoft.com/office/officeart/2005/8/layout/hierarchy1"/>
    <dgm:cxn modelId="{FA6918F5-BAFB-4CA4-AD2F-94C240FDED64}" type="presParOf" srcId="{37989D99-D50C-4004-A54F-92EFC1DA371F}" destId="{61CBB20C-8F35-47CC-9998-2E99C0BF1613}" srcOrd="0" destOrd="0" presId="urn:microsoft.com/office/officeart/2005/8/layout/hierarchy1"/>
    <dgm:cxn modelId="{BACBD5FB-6682-4BF6-910A-688B6E0D4005}" type="presParOf" srcId="{61CBB20C-8F35-47CC-9998-2E99C0BF1613}" destId="{2018FBC1-1B1B-44AF-AEF1-0C0C16BE9302}" srcOrd="0" destOrd="0" presId="urn:microsoft.com/office/officeart/2005/8/layout/hierarchy1"/>
    <dgm:cxn modelId="{CD0F64A8-5DF9-4E64-B82F-ACBCDB8126C9}" type="presParOf" srcId="{2018FBC1-1B1B-44AF-AEF1-0C0C16BE9302}" destId="{06CD9041-5F16-4901-B3DE-38F02AACA358}" srcOrd="0" destOrd="0" presId="urn:microsoft.com/office/officeart/2005/8/layout/hierarchy1"/>
    <dgm:cxn modelId="{BB6DA794-0C22-4A1C-B21D-4F159316F464}" type="presParOf" srcId="{2018FBC1-1B1B-44AF-AEF1-0C0C16BE9302}" destId="{1D23C208-8978-4B70-BB45-60D0B4162D78}" srcOrd="1" destOrd="0" presId="urn:microsoft.com/office/officeart/2005/8/layout/hierarchy1"/>
    <dgm:cxn modelId="{574674CE-7557-4F62-88AB-3ABE7B6BB5B6}" type="presParOf" srcId="{61CBB20C-8F35-47CC-9998-2E99C0BF1613}" destId="{9913EC25-6C47-4F48-BDFD-DB8001CBEBFD}" srcOrd="1" destOrd="0" presId="urn:microsoft.com/office/officeart/2005/8/layout/hierarchy1"/>
    <dgm:cxn modelId="{C4BB495B-FA04-4CD1-94BB-F2DB87200617}" type="presParOf" srcId="{37989D99-D50C-4004-A54F-92EFC1DA371F}" destId="{9AE19A30-1CA8-47E7-8773-6F355DDCC144}" srcOrd="1" destOrd="0" presId="urn:microsoft.com/office/officeart/2005/8/layout/hierarchy1"/>
    <dgm:cxn modelId="{BE88AD6C-F0FC-4D65-9F44-AA8A4F92BDC1}" type="presParOf" srcId="{9AE19A30-1CA8-47E7-8773-6F355DDCC144}" destId="{71D521ED-C354-4C45-A3D1-E1C5ADAF2617}" srcOrd="0" destOrd="0" presId="urn:microsoft.com/office/officeart/2005/8/layout/hierarchy1"/>
    <dgm:cxn modelId="{46FDEA24-FF9E-40DE-856B-F0ACD9073ED7}" type="presParOf" srcId="{71D521ED-C354-4C45-A3D1-E1C5ADAF2617}" destId="{C956CBA9-471C-428D-9E5A-2C0601A8D4AF}" srcOrd="0" destOrd="0" presId="urn:microsoft.com/office/officeart/2005/8/layout/hierarchy1"/>
    <dgm:cxn modelId="{B18A2C4C-2DCD-4FB2-A30F-7642BF30BCE7}" type="presParOf" srcId="{71D521ED-C354-4C45-A3D1-E1C5ADAF2617}" destId="{9C066CE7-1F8A-416E-9C2B-A46915174E10}" srcOrd="1" destOrd="0" presId="urn:microsoft.com/office/officeart/2005/8/layout/hierarchy1"/>
    <dgm:cxn modelId="{80137CDF-20CE-42A9-969F-2D078339F121}" type="presParOf" srcId="{9AE19A30-1CA8-47E7-8773-6F355DDCC144}" destId="{EED4A322-0379-48F0-8C0B-AA31476ECC4F}" srcOrd="1" destOrd="0" presId="urn:microsoft.com/office/officeart/2005/8/layout/hierarchy1"/>
    <dgm:cxn modelId="{1AB300D3-DF41-4359-8A84-6629482499DD}" type="presParOf" srcId="{37989D99-D50C-4004-A54F-92EFC1DA371F}" destId="{66AEF92B-D1A8-4683-AFCD-861CA619B794}" srcOrd="2" destOrd="0" presId="urn:microsoft.com/office/officeart/2005/8/layout/hierarchy1"/>
    <dgm:cxn modelId="{0707F508-B623-47B3-933A-49285B410767}" type="presParOf" srcId="{66AEF92B-D1A8-4683-AFCD-861CA619B794}" destId="{1A5B55A4-A78F-4EA2-90E5-CB38A46A0B6E}" srcOrd="0" destOrd="0" presId="urn:microsoft.com/office/officeart/2005/8/layout/hierarchy1"/>
    <dgm:cxn modelId="{1FC17D3D-904F-4470-A4E4-720EA218F417}" type="presParOf" srcId="{1A5B55A4-A78F-4EA2-90E5-CB38A46A0B6E}" destId="{A04ABA43-67FA-476C-BBDB-5D5E29AAACCB}" srcOrd="0" destOrd="0" presId="urn:microsoft.com/office/officeart/2005/8/layout/hierarchy1"/>
    <dgm:cxn modelId="{EDF3AECD-8BDA-4BCA-9190-70B802E1D5DB}" type="presParOf" srcId="{1A5B55A4-A78F-4EA2-90E5-CB38A46A0B6E}" destId="{E7EA6EA7-7DB4-4626-B83F-9F0F954A67BB}" srcOrd="1" destOrd="0" presId="urn:microsoft.com/office/officeart/2005/8/layout/hierarchy1"/>
    <dgm:cxn modelId="{600A532A-197E-4348-BA70-7579BE530738}" type="presParOf" srcId="{66AEF92B-D1A8-4683-AFCD-861CA619B794}" destId="{9D109577-5A48-4633-B6E6-EDFC2B42283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B9B65DA-2DB0-43AA-A9EC-CEE58E6C5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8D10AD7-3564-46DE-9652-DA17FC30F848}">
      <dgm:prSet/>
      <dgm:spPr/>
      <dgm:t>
        <a:bodyPr/>
        <a:lstStyle/>
        <a:p>
          <a:r>
            <a:rPr lang="en-GB"/>
            <a:t>Must include a number of elements. </a:t>
          </a:r>
          <a:endParaRPr lang="en-US"/>
        </a:p>
      </dgm:t>
    </dgm:pt>
    <dgm:pt modelId="{85A8B78A-7FC3-450F-A336-BDC704D3C0AB}" type="parTrans" cxnId="{9E28F281-A4F6-4A97-A8B7-F2A6D298FB01}">
      <dgm:prSet/>
      <dgm:spPr/>
      <dgm:t>
        <a:bodyPr/>
        <a:lstStyle/>
        <a:p>
          <a:endParaRPr lang="en-US"/>
        </a:p>
      </dgm:t>
    </dgm:pt>
    <dgm:pt modelId="{55028515-92C4-450D-96A5-3ADEEB4CBC90}" type="sibTrans" cxnId="{9E28F281-A4F6-4A97-A8B7-F2A6D298FB01}">
      <dgm:prSet/>
      <dgm:spPr/>
      <dgm:t>
        <a:bodyPr/>
        <a:lstStyle/>
        <a:p>
          <a:endParaRPr lang="en-US"/>
        </a:p>
      </dgm:t>
    </dgm:pt>
    <dgm:pt modelId="{9D55527E-085E-496C-9CA8-EF45EBBCD380}">
      <dgm:prSet/>
      <dgm:spPr/>
      <dgm:t>
        <a:bodyPr/>
        <a:lstStyle/>
        <a:p>
          <a:r>
            <a:rPr lang="en-GB"/>
            <a:t>1. The statement must be one of opinion and not facts</a:t>
          </a:r>
          <a:endParaRPr lang="en-US"/>
        </a:p>
      </dgm:t>
    </dgm:pt>
    <dgm:pt modelId="{CD5FAA96-5C75-4C8C-8E99-3FC1A75EEF1A}" type="parTrans" cxnId="{7D3616AD-20D5-487A-90DC-5C4BC20B385A}">
      <dgm:prSet/>
      <dgm:spPr/>
      <dgm:t>
        <a:bodyPr/>
        <a:lstStyle/>
        <a:p>
          <a:endParaRPr lang="en-US"/>
        </a:p>
      </dgm:t>
    </dgm:pt>
    <dgm:pt modelId="{4DEF1567-2E6D-4ADA-9E60-EE850B7E2E68}" type="sibTrans" cxnId="{7D3616AD-20D5-487A-90DC-5C4BC20B385A}">
      <dgm:prSet/>
      <dgm:spPr/>
      <dgm:t>
        <a:bodyPr/>
        <a:lstStyle/>
        <a:p>
          <a:endParaRPr lang="en-US"/>
        </a:p>
      </dgm:t>
    </dgm:pt>
    <dgm:pt modelId="{194E8D9A-F892-472E-9B8C-48CD5C23F3EE}">
      <dgm:prSet/>
      <dgm:spPr/>
      <dgm:t>
        <a:bodyPr/>
        <a:lstStyle/>
        <a:p>
          <a:r>
            <a:rPr lang="en-GB"/>
            <a:t>2. The statement must indicate whether it is an opinion. </a:t>
          </a:r>
          <a:endParaRPr lang="en-US"/>
        </a:p>
      </dgm:t>
    </dgm:pt>
    <dgm:pt modelId="{DE91AC5C-15BF-4938-AC8D-761FD791000A}" type="parTrans" cxnId="{E3463E0F-BD55-4EB7-B962-63A92D87035B}">
      <dgm:prSet/>
      <dgm:spPr/>
      <dgm:t>
        <a:bodyPr/>
        <a:lstStyle/>
        <a:p>
          <a:endParaRPr lang="en-US"/>
        </a:p>
      </dgm:t>
    </dgm:pt>
    <dgm:pt modelId="{B0F94175-FA30-4148-9B74-CAE7E7F6573D}" type="sibTrans" cxnId="{E3463E0F-BD55-4EB7-B962-63A92D87035B}">
      <dgm:prSet/>
      <dgm:spPr/>
      <dgm:t>
        <a:bodyPr/>
        <a:lstStyle/>
        <a:p>
          <a:endParaRPr lang="en-US"/>
        </a:p>
      </dgm:t>
    </dgm:pt>
    <dgm:pt modelId="{EF75CB44-FCE5-4FA2-995D-52A64A422EA1}">
      <dgm:prSet/>
      <dgm:spPr/>
      <dgm:t>
        <a:bodyPr/>
        <a:lstStyle/>
        <a:p>
          <a:r>
            <a:rPr lang="en-GB"/>
            <a:t>3. The induvial must base the opinion on facts that existed when the comment was made. Must be one that an honest person would hold. </a:t>
          </a:r>
          <a:endParaRPr lang="en-US"/>
        </a:p>
      </dgm:t>
    </dgm:pt>
    <dgm:pt modelId="{1C1D17B8-98B3-4F2F-8A21-DDE0698CD04C}" type="parTrans" cxnId="{F9C2866C-EFD7-4D97-BAB0-E1E8EB6AFB84}">
      <dgm:prSet/>
      <dgm:spPr/>
      <dgm:t>
        <a:bodyPr/>
        <a:lstStyle/>
        <a:p>
          <a:endParaRPr lang="en-US"/>
        </a:p>
      </dgm:t>
    </dgm:pt>
    <dgm:pt modelId="{35FB09A5-5921-472D-8917-2E092E2BF101}" type="sibTrans" cxnId="{F9C2866C-EFD7-4D97-BAB0-E1E8EB6AFB84}">
      <dgm:prSet/>
      <dgm:spPr/>
      <dgm:t>
        <a:bodyPr/>
        <a:lstStyle/>
        <a:p>
          <a:endParaRPr lang="en-US"/>
        </a:p>
      </dgm:t>
    </dgm:pt>
    <dgm:pt modelId="{E7C0B316-CC68-40C1-982F-79D09AE370B1}">
      <dgm:prSet/>
      <dgm:spPr/>
      <dgm:t>
        <a:bodyPr/>
        <a:lstStyle/>
        <a:p>
          <a:r>
            <a:rPr lang="en-GB"/>
            <a:t>4. If there is proof that honest opinion is not held, there is no defence. (We look at if an honest person would hold the belief) </a:t>
          </a:r>
          <a:endParaRPr lang="en-US"/>
        </a:p>
      </dgm:t>
    </dgm:pt>
    <dgm:pt modelId="{80899D6A-DA06-4820-9A15-DFA0A9C2E745}" type="parTrans" cxnId="{309B3F26-00C9-417D-A214-8A1781DBEC33}">
      <dgm:prSet/>
      <dgm:spPr/>
      <dgm:t>
        <a:bodyPr/>
        <a:lstStyle/>
        <a:p>
          <a:endParaRPr lang="en-US"/>
        </a:p>
      </dgm:t>
    </dgm:pt>
    <dgm:pt modelId="{335B7C97-AA5F-43B4-BBD4-31D995E817B9}" type="sibTrans" cxnId="{309B3F26-00C9-417D-A214-8A1781DBEC33}">
      <dgm:prSet/>
      <dgm:spPr/>
      <dgm:t>
        <a:bodyPr/>
        <a:lstStyle/>
        <a:p>
          <a:endParaRPr lang="en-US"/>
        </a:p>
      </dgm:t>
    </dgm:pt>
    <dgm:pt modelId="{BDF08CBF-ECA7-483A-88B7-8DA8C7040ACA}" type="pres">
      <dgm:prSet presAssocID="{1B9B65DA-2DB0-43AA-A9EC-CEE58E6C5939}" presName="root" presStyleCnt="0">
        <dgm:presLayoutVars>
          <dgm:dir/>
          <dgm:resizeHandles val="exact"/>
        </dgm:presLayoutVars>
      </dgm:prSet>
      <dgm:spPr/>
    </dgm:pt>
    <dgm:pt modelId="{2A37E764-D9E8-4241-B0AF-F2B571F80F8E}" type="pres">
      <dgm:prSet presAssocID="{F8D10AD7-3564-46DE-9652-DA17FC30F848}" presName="compNode" presStyleCnt="0"/>
      <dgm:spPr/>
    </dgm:pt>
    <dgm:pt modelId="{D399D104-8F59-46C2-A31D-FAB1D71C999E}" type="pres">
      <dgm:prSet presAssocID="{F8D10AD7-3564-46DE-9652-DA17FC30F848}" presName="bgRect" presStyleLbl="bgShp" presStyleIdx="0" presStyleCnt="5"/>
      <dgm:spPr/>
    </dgm:pt>
    <dgm:pt modelId="{6AF86092-4F0D-4341-A8E8-EF422399B43B}" type="pres">
      <dgm:prSet presAssocID="{F8D10AD7-3564-46DE-9652-DA17FC30F84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0E77B7F-E352-4862-86A6-08A25B9EDCC5}" type="pres">
      <dgm:prSet presAssocID="{F8D10AD7-3564-46DE-9652-DA17FC30F848}" presName="spaceRect" presStyleCnt="0"/>
      <dgm:spPr/>
    </dgm:pt>
    <dgm:pt modelId="{769EF4C4-6ABF-42EA-ADE8-0007F738E810}" type="pres">
      <dgm:prSet presAssocID="{F8D10AD7-3564-46DE-9652-DA17FC30F848}" presName="parTx" presStyleLbl="revTx" presStyleIdx="0" presStyleCnt="5">
        <dgm:presLayoutVars>
          <dgm:chMax val="0"/>
          <dgm:chPref val="0"/>
        </dgm:presLayoutVars>
      </dgm:prSet>
      <dgm:spPr/>
    </dgm:pt>
    <dgm:pt modelId="{BBFAC3A2-6A07-4182-B891-4F243B5CB2E7}" type="pres">
      <dgm:prSet presAssocID="{55028515-92C4-450D-96A5-3ADEEB4CBC90}" presName="sibTrans" presStyleCnt="0"/>
      <dgm:spPr/>
    </dgm:pt>
    <dgm:pt modelId="{A77366D5-3370-4ED7-B998-7F0A597C4CE1}" type="pres">
      <dgm:prSet presAssocID="{9D55527E-085E-496C-9CA8-EF45EBBCD380}" presName="compNode" presStyleCnt="0"/>
      <dgm:spPr/>
    </dgm:pt>
    <dgm:pt modelId="{0DCEAC37-D7EF-49F4-9696-4B4E8C490491}" type="pres">
      <dgm:prSet presAssocID="{9D55527E-085E-496C-9CA8-EF45EBBCD380}" presName="bgRect" presStyleLbl="bgShp" presStyleIdx="1" presStyleCnt="5"/>
      <dgm:spPr/>
    </dgm:pt>
    <dgm:pt modelId="{A0D4AA0F-792E-4AB6-A9A8-36E12F150913}" type="pres">
      <dgm:prSet presAssocID="{9D55527E-085E-496C-9CA8-EF45EBBCD38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B4F7C25A-285F-4DFF-B0FB-90248F70DCA8}" type="pres">
      <dgm:prSet presAssocID="{9D55527E-085E-496C-9CA8-EF45EBBCD380}" presName="spaceRect" presStyleCnt="0"/>
      <dgm:spPr/>
    </dgm:pt>
    <dgm:pt modelId="{6E6DB7AE-7B00-4A8A-8394-943530EE5F71}" type="pres">
      <dgm:prSet presAssocID="{9D55527E-085E-496C-9CA8-EF45EBBCD380}" presName="parTx" presStyleLbl="revTx" presStyleIdx="1" presStyleCnt="5">
        <dgm:presLayoutVars>
          <dgm:chMax val="0"/>
          <dgm:chPref val="0"/>
        </dgm:presLayoutVars>
      </dgm:prSet>
      <dgm:spPr/>
    </dgm:pt>
    <dgm:pt modelId="{3FDF5237-D58F-46E1-9683-BDA82A3CCFEF}" type="pres">
      <dgm:prSet presAssocID="{4DEF1567-2E6D-4ADA-9E60-EE850B7E2E68}" presName="sibTrans" presStyleCnt="0"/>
      <dgm:spPr/>
    </dgm:pt>
    <dgm:pt modelId="{CCD82BA1-D7A9-49D4-A716-5CF0C7633E42}" type="pres">
      <dgm:prSet presAssocID="{194E8D9A-F892-472E-9B8C-48CD5C23F3EE}" presName="compNode" presStyleCnt="0"/>
      <dgm:spPr/>
    </dgm:pt>
    <dgm:pt modelId="{457768F4-B618-4053-AD14-F1886A38F0FB}" type="pres">
      <dgm:prSet presAssocID="{194E8D9A-F892-472E-9B8C-48CD5C23F3EE}" presName="bgRect" presStyleLbl="bgShp" presStyleIdx="2" presStyleCnt="5"/>
      <dgm:spPr/>
    </dgm:pt>
    <dgm:pt modelId="{B03A5728-B374-47C2-8286-7041D0EDF12A}" type="pres">
      <dgm:prSet presAssocID="{194E8D9A-F892-472E-9B8C-48CD5C23F3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22BCFD19-9794-4AA0-A17A-13556A6848B9}" type="pres">
      <dgm:prSet presAssocID="{194E8D9A-F892-472E-9B8C-48CD5C23F3EE}" presName="spaceRect" presStyleCnt="0"/>
      <dgm:spPr/>
    </dgm:pt>
    <dgm:pt modelId="{A01E0BC9-938A-439D-879D-4A96ABD5DD9E}" type="pres">
      <dgm:prSet presAssocID="{194E8D9A-F892-472E-9B8C-48CD5C23F3EE}" presName="parTx" presStyleLbl="revTx" presStyleIdx="2" presStyleCnt="5">
        <dgm:presLayoutVars>
          <dgm:chMax val="0"/>
          <dgm:chPref val="0"/>
        </dgm:presLayoutVars>
      </dgm:prSet>
      <dgm:spPr/>
    </dgm:pt>
    <dgm:pt modelId="{427B3072-EFD4-4213-B0C9-AAAB25F7C0E9}" type="pres">
      <dgm:prSet presAssocID="{B0F94175-FA30-4148-9B74-CAE7E7F6573D}" presName="sibTrans" presStyleCnt="0"/>
      <dgm:spPr/>
    </dgm:pt>
    <dgm:pt modelId="{8D2F8813-DB77-48DD-BB40-A55173A1E31F}" type="pres">
      <dgm:prSet presAssocID="{EF75CB44-FCE5-4FA2-995D-52A64A422EA1}" presName="compNode" presStyleCnt="0"/>
      <dgm:spPr/>
    </dgm:pt>
    <dgm:pt modelId="{2269821F-64CE-4449-8A57-548D46B4AF13}" type="pres">
      <dgm:prSet presAssocID="{EF75CB44-FCE5-4FA2-995D-52A64A422EA1}" presName="bgRect" presStyleLbl="bgShp" presStyleIdx="3" presStyleCnt="5"/>
      <dgm:spPr/>
    </dgm:pt>
    <dgm:pt modelId="{0E96F38E-840A-4290-A398-3EF84984EF30}" type="pres">
      <dgm:prSet presAssocID="{EF75CB44-FCE5-4FA2-995D-52A64A422EA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36805500-5ADC-4BCB-913D-A3EC3AFE2001}" type="pres">
      <dgm:prSet presAssocID="{EF75CB44-FCE5-4FA2-995D-52A64A422EA1}" presName="spaceRect" presStyleCnt="0"/>
      <dgm:spPr/>
    </dgm:pt>
    <dgm:pt modelId="{05B7136C-9BD5-458B-8669-F5C63E763A00}" type="pres">
      <dgm:prSet presAssocID="{EF75CB44-FCE5-4FA2-995D-52A64A422EA1}" presName="parTx" presStyleLbl="revTx" presStyleIdx="3" presStyleCnt="5">
        <dgm:presLayoutVars>
          <dgm:chMax val="0"/>
          <dgm:chPref val="0"/>
        </dgm:presLayoutVars>
      </dgm:prSet>
      <dgm:spPr/>
    </dgm:pt>
    <dgm:pt modelId="{5C3CB2CA-E7C1-40B7-9545-391DC6D26FF0}" type="pres">
      <dgm:prSet presAssocID="{35FB09A5-5921-472D-8917-2E092E2BF101}" presName="sibTrans" presStyleCnt="0"/>
      <dgm:spPr/>
    </dgm:pt>
    <dgm:pt modelId="{EFC76F29-8E7C-4486-9AA0-146EB85FC736}" type="pres">
      <dgm:prSet presAssocID="{E7C0B316-CC68-40C1-982F-79D09AE370B1}" presName="compNode" presStyleCnt="0"/>
      <dgm:spPr/>
    </dgm:pt>
    <dgm:pt modelId="{DFEECC77-24A3-4276-AEF0-BF76FE4D9C1F}" type="pres">
      <dgm:prSet presAssocID="{E7C0B316-CC68-40C1-982F-79D09AE370B1}" presName="bgRect" presStyleLbl="bgShp" presStyleIdx="4" presStyleCnt="5"/>
      <dgm:spPr/>
    </dgm:pt>
    <dgm:pt modelId="{B0E5D1D0-8B83-4380-AF4C-30213FE4AD01}" type="pres">
      <dgm:prSet presAssocID="{E7C0B316-CC68-40C1-982F-79D09AE370B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CEA2EF40-2442-4A08-9FBE-B422509FE871}" type="pres">
      <dgm:prSet presAssocID="{E7C0B316-CC68-40C1-982F-79D09AE370B1}" presName="spaceRect" presStyleCnt="0"/>
      <dgm:spPr/>
    </dgm:pt>
    <dgm:pt modelId="{CCD8009D-C63C-4E47-A1DE-04C4F78B4300}" type="pres">
      <dgm:prSet presAssocID="{E7C0B316-CC68-40C1-982F-79D09AE370B1}" presName="parTx" presStyleLbl="revTx" presStyleIdx="4" presStyleCnt="5">
        <dgm:presLayoutVars>
          <dgm:chMax val="0"/>
          <dgm:chPref val="0"/>
        </dgm:presLayoutVars>
      </dgm:prSet>
      <dgm:spPr/>
    </dgm:pt>
  </dgm:ptLst>
  <dgm:cxnLst>
    <dgm:cxn modelId="{E3463E0F-BD55-4EB7-B962-63A92D87035B}" srcId="{1B9B65DA-2DB0-43AA-A9EC-CEE58E6C5939}" destId="{194E8D9A-F892-472E-9B8C-48CD5C23F3EE}" srcOrd="2" destOrd="0" parTransId="{DE91AC5C-15BF-4938-AC8D-761FD791000A}" sibTransId="{B0F94175-FA30-4148-9B74-CAE7E7F6573D}"/>
    <dgm:cxn modelId="{E71ADB25-2265-4F72-82B4-0BAEEE19E559}" type="presOf" srcId="{9D55527E-085E-496C-9CA8-EF45EBBCD380}" destId="{6E6DB7AE-7B00-4A8A-8394-943530EE5F71}" srcOrd="0" destOrd="0" presId="urn:microsoft.com/office/officeart/2018/2/layout/IconVerticalSolidList"/>
    <dgm:cxn modelId="{309B3F26-00C9-417D-A214-8A1781DBEC33}" srcId="{1B9B65DA-2DB0-43AA-A9EC-CEE58E6C5939}" destId="{E7C0B316-CC68-40C1-982F-79D09AE370B1}" srcOrd="4" destOrd="0" parTransId="{80899D6A-DA06-4820-9A15-DFA0A9C2E745}" sibTransId="{335B7C97-AA5F-43B4-BBD4-31D995E817B9}"/>
    <dgm:cxn modelId="{B291462A-C215-4308-B36A-747D70D165FC}" type="presOf" srcId="{1B9B65DA-2DB0-43AA-A9EC-CEE58E6C5939}" destId="{BDF08CBF-ECA7-483A-88B7-8DA8C7040ACA}" srcOrd="0" destOrd="0" presId="urn:microsoft.com/office/officeart/2018/2/layout/IconVerticalSolidList"/>
    <dgm:cxn modelId="{30970640-0DBF-4EFB-BCC6-C5455B9201B8}" type="presOf" srcId="{E7C0B316-CC68-40C1-982F-79D09AE370B1}" destId="{CCD8009D-C63C-4E47-A1DE-04C4F78B4300}" srcOrd="0" destOrd="0" presId="urn:microsoft.com/office/officeart/2018/2/layout/IconVerticalSolidList"/>
    <dgm:cxn modelId="{89006B5F-7579-405A-AC04-5EF5F4951843}" type="presOf" srcId="{EF75CB44-FCE5-4FA2-995D-52A64A422EA1}" destId="{05B7136C-9BD5-458B-8669-F5C63E763A00}" srcOrd="0" destOrd="0" presId="urn:microsoft.com/office/officeart/2018/2/layout/IconVerticalSolidList"/>
    <dgm:cxn modelId="{F9C2866C-EFD7-4D97-BAB0-E1E8EB6AFB84}" srcId="{1B9B65DA-2DB0-43AA-A9EC-CEE58E6C5939}" destId="{EF75CB44-FCE5-4FA2-995D-52A64A422EA1}" srcOrd="3" destOrd="0" parTransId="{1C1D17B8-98B3-4F2F-8A21-DDE0698CD04C}" sibTransId="{35FB09A5-5921-472D-8917-2E092E2BF101}"/>
    <dgm:cxn modelId="{9E28F281-A4F6-4A97-A8B7-F2A6D298FB01}" srcId="{1B9B65DA-2DB0-43AA-A9EC-CEE58E6C5939}" destId="{F8D10AD7-3564-46DE-9652-DA17FC30F848}" srcOrd="0" destOrd="0" parTransId="{85A8B78A-7FC3-450F-A336-BDC704D3C0AB}" sibTransId="{55028515-92C4-450D-96A5-3ADEEB4CBC90}"/>
    <dgm:cxn modelId="{760C7A82-1271-41BA-9ED4-4AAE22F19DB0}" type="presOf" srcId="{194E8D9A-F892-472E-9B8C-48CD5C23F3EE}" destId="{A01E0BC9-938A-439D-879D-4A96ABD5DD9E}" srcOrd="0" destOrd="0" presId="urn:microsoft.com/office/officeart/2018/2/layout/IconVerticalSolidList"/>
    <dgm:cxn modelId="{93239FA8-ED6E-40CD-ACD6-524F05896118}" type="presOf" srcId="{F8D10AD7-3564-46DE-9652-DA17FC30F848}" destId="{769EF4C4-6ABF-42EA-ADE8-0007F738E810}" srcOrd="0" destOrd="0" presId="urn:microsoft.com/office/officeart/2018/2/layout/IconVerticalSolidList"/>
    <dgm:cxn modelId="{7D3616AD-20D5-487A-90DC-5C4BC20B385A}" srcId="{1B9B65DA-2DB0-43AA-A9EC-CEE58E6C5939}" destId="{9D55527E-085E-496C-9CA8-EF45EBBCD380}" srcOrd="1" destOrd="0" parTransId="{CD5FAA96-5C75-4C8C-8E99-3FC1A75EEF1A}" sibTransId="{4DEF1567-2E6D-4ADA-9E60-EE850B7E2E68}"/>
    <dgm:cxn modelId="{5A9259AE-A08A-49B7-84D2-3E32D75691AC}" type="presParOf" srcId="{BDF08CBF-ECA7-483A-88B7-8DA8C7040ACA}" destId="{2A37E764-D9E8-4241-B0AF-F2B571F80F8E}" srcOrd="0" destOrd="0" presId="urn:microsoft.com/office/officeart/2018/2/layout/IconVerticalSolidList"/>
    <dgm:cxn modelId="{DC5C0F25-DD90-4F7B-AA8C-5F7A7134BD56}" type="presParOf" srcId="{2A37E764-D9E8-4241-B0AF-F2B571F80F8E}" destId="{D399D104-8F59-46C2-A31D-FAB1D71C999E}" srcOrd="0" destOrd="0" presId="urn:microsoft.com/office/officeart/2018/2/layout/IconVerticalSolidList"/>
    <dgm:cxn modelId="{BC5D6765-D233-4C67-B5BD-63D81E7C42D6}" type="presParOf" srcId="{2A37E764-D9E8-4241-B0AF-F2B571F80F8E}" destId="{6AF86092-4F0D-4341-A8E8-EF422399B43B}" srcOrd="1" destOrd="0" presId="urn:microsoft.com/office/officeart/2018/2/layout/IconVerticalSolidList"/>
    <dgm:cxn modelId="{B826F332-15D7-4BCD-AC7B-F087E1CFC1DA}" type="presParOf" srcId="{2A37E764-D9E8-4241-B0AF-F2B571F80F8E}" destId="{80E77B7F-E352-4862-86A6-08A25B9EDCC5}" srcOrd="2" destOrd="0" presId="urn:microsoft.com/office/officeart/2018/2/layout/IconVerticalSolidList"/>
    <dgm:cxn modelId="{45B7B892-7082-4418-A358-908148F596FB}" type="presParOf" srcId="{2A37E764-D9E8-4241-B0AF-F2B571F80F8E}" destId="{769EF4C4-6ABF-42EA-ADE8-0007F738E810}" srcOrd="3" destOrd="0" presId="urn:microsoft.com/office/officeart/2018/2/layout/IconVerticalSolidList"/>
    <dgm:cxn modelId="{0CA1A36E-7CF8-4278-8AD2-2A85ED24820A}" type="presParOf" srcId="{BDF08CBF-ECA7-483A-88B7-8DA8C7040ACA}" destId="{BBFAC3A2-6A07-4182-B891-4F243B5CB2E7}" srcOrd="1" destOrd="0" presId="urn:microsoft.com/office/officeart/2018/2/layout/IconVerticalSolidList"/>
    <dgm:cxn modelId="{1AD9B378-B9F4-479B-9A1F-188026A76AFC}" type="presParOf" srcId="{BDF08CBF-ECA7-483A-88B7-8DA8C7040ACA}" destId="{A77366D5-3370-4ED7-B998-7F0A597C4CE1}" srcOrd="2" destOrd="0" presId="urn:microsoft.com/office/officeart/2018/2/layout/IconVerticalSolidList"/>
    <dgm:cxn modelId="{AAAFFDE1-D22A-435B-A3F9-CC7B640FDE1C}" type="presParOf" srcId="{A77366D5-3370-4ED7-B998-7F0A597C4CE1}" destId="{0DCEAC37-D7EF-49F4-9696-4B4E8C490491}" srcOrd="0" destOrd="0" presId="urn:microsoft.com/office/officeart/2018/2/layout/IconVerticalSolidList"/>
    <dgm:cxn modelId="{92B97DB1-C833-4706-B2FB-4CF610668398}" type="presParOf" srcId="{A77366D5-3370-4ED7-B998-7F0A597C4CE1}" destId="{A0D4AA0F-792E-4AB6-A9A8-36E12F150913}" srcOrd="1" destOrd="0" presId="urn:microsoft.com/office/officeart/2018/2/layout/IconVerticalSolidList"/>
    <dgm:cxn modelId="{09E0C410-E8DC-450F-A23C-E091B43D7278}" type="presParOf" srcId="{A77366D5-3370-4ED7-B998-7F0A597C4CE1}" destId="{B4F7C25A-285F-4DFF-B0FB-90248F70DCA8}" srcOrd="2" destOrd="0" presId="urn:microsoft.com/office/officeart/2018/2/layout/IconVerticalSolidList"/>
    <dgm:cxn modelId="{86FF1D32-EF29-45AE-99FF-65A972E85A3D}" type="presParOf" srcId="{A77366D5-3370-4ED7-B998-7F0A597C4CE1}" destId="{6E6DB7AE-7B00-4A8A-8394-943530EE5F71}" srcOrd="3" destOrd="0" presId="urn:microsoft.com/office/officeart/2018/2/layout/IconVerticalSolidList"/>
    <dgm:cxn modelId="{CD0A4761-1C44-4611-976F-A1648A468AA5}" type="presParOf" srcId="{BDF08CBF-ECA7-483A-88B7-8DA8C7040ACA}" destId="{3FDF5237-D58F-46E1-9683-BDA82A3CCFEF}" srcOrd="3" destOrd="0" presId="urn:microsoft.com/office/officeart/2018/2/layout/IconVerticalSolidList"/>
    <dgm:cxn modelId="{9D1A3FDA-BA70-49FA-8DCC-C5E37A34EF6B}" type="presParOf" srcId="{BDF08CBF-ECA7-483A-88B7-8DA8C7040ACA}" destId="{CCD82BA1-D7A9-49D4-A716-5CF0C7633E42}" srcOrd="4" destOrd="0" presId="urn:microsoft.com/office/officeart/2018/2/layout/IconVerticalSolidList"/>
    <dgm:cxn modelId="{0835E51A-7C7E-4B4F-A3B5-B1DDF3160F7C}" type="presParOf" srcId="{CCD82BA1-D7A9-49D4-A716-5CF0C7633E42}" destId="{457768F4-B618-4053-AD14-F1886A38F0FB}" srcOrd="0" destOrd="0" presId="urn:microsoft.com/office/officeart/2018/2/layout/IconVerticalSolidList"/>
    <dgm:cxn modelId="{90122C53-D4D0-46B5-AC20-1B9805A5EFFD}" type="presParOf" srcId="{CCD82BA1-D7A9-49D4-A716-5CF0C7633E42}" destId="{B03A5728-B374-47C2-8286-7041D0EDF12A}" srcOrd="1" destOrd="0" presId="urn:microsoft.com/office/officeart/2018/2/layout/IconVerticalSolidList"/>
    <dgm:cxn modelId="{FD7F18C0-05FF-4710-A4B6-AA3D3F737010}" type="presParOf" srcId="{CCD82BA1-D7A9-49D4-A716-5CF0C7633E42}" destId="{22BCFD19-9794-4AA0-A17A-13556A6848B9}" srcOrd="2" destOrd="0" presId="urn:microsoft.com/office/officeart/2018/2/layout/IconVerticalSolidList"/>
    <dgm:cxn modelId="{9C9BDBFB-3D9A-4C3A-B7C6-849B9D45F060}" type="presParOf" srcId="{CCD82BA1-D7A9-49D4-A716-5CF0C7633E42}" destId="{A01E0BC9-938A-439D-879D-4A96ABD5DD9E}" srcOrd="3" destOrd="0" presId="urn:microsoft.com/office/officeart/2018/2/layout/IconVerticalSolidList"/>
    <dgm:cxn modelId="{3C5EFEEB-340E-4BFD-A804-87D8601AB7E9}" type="presParOf" srcId="{BDF08CBF-ECA7-483A-88B7-8DA8C7040ACA}" destId="{427B3072-EFD4-4213-B0C9-AAAB25F7C0E9}" srcOrd="5" destOrd="0" presId="urn:microsoft.com/office/officeart/2018/2/layout/IconVerticalSolidList"/>
    <dgm:cxn modelId="{B8D15709-01C3-42DE-A00D-9769933BB1B6}" type="presParOf" srcId="{BDF08CBF-ECA7-483A-88B7-8DA8C7040ACA}" destId="{8D2F8813-DB77-48DD-BB40-A55173A1E31F}" srcOrd="6" destOrd="0" presId="urn:microsoft.com/office/officeart/2018/2/layout/IconVerticalSolidList"/>
    <dgm:cxn modelId="{C253BF32-EFD6-4529-88F6-51F016E68F1E}" type="presParOf" srcId="{8D2F8813-DB77-48DD-BB40-A55173A1E31F}" destId="{2269821F-64CE-4449-8A57-548D46B4AF13}" srcOrd="0" destOrd="0" presId="urn:microsoft.com/office/officeart/2018/2/layout/IconVerticalSolidList"/>
    <dgm:cxn modelId="{5A3C8DB8-D1F4-4264-9EF2-784136EBE17D}" type="presParOf" srcId="{8D2F8813-DB77-48DD-BB40-A55173A1E31F}" destId="{0E96F38E-840A-4290-A398-3EF84984EF30}" srcOrd="1" destOrd="0" presId="urn:microsoft.com/office/officeart/2018/2/layout/IconVerticalSolidList"/>
    <dgm:cxn modelId="{47C79D7C-92F4-44F5-89C0-845A83C5736E}" type="presParOf" srcId="{8D2F8813-DB77-48DD-BB40-A55173A1E31F}" destId="{36805500-5ADC-4BCB-913D-A3EC3AFE2001}" srcOrd="2" destOrd="0" presId="urn:microsoft.com/office/officeart/2018/2/layout/IconVerticalSolidList"/>
    <dgm:cxn modelId="{766295D5-76C5-4988-9440-6275252B5EFB}" type="presParOf" srcId="{8D2F8813-DB77-48DD-BB40-A55173A1E31F}" destId="{05B7136C-9BD5-458B-8669-F5C63E763A00}" srcOrd="3" destOrd="0" presId="urn:microsoft.com/office/officeart/2018/2/layout/IconVerticalSolidList"/>
    <dgm:cxn modelId="{0A7DA61E-4052-46BF-94C7-10A7B9036D61}" type="presParOf" srcId="{BDF08CBF-ECA7-483A-88B7-8DA8C7040ACA}" destId="{5C3CB2CA-E7C1-40B7-9545-391DC6D26FF0}" srcOrd="7" destOrd="0" presId="urn:microsoft.com/office/officeart/2018/2/layout/IconVerticalSolidList"/>
    <dgm:cxn modelId="{2D3CEE55-FA38-4910-B791-FB55A8B29E06}" type="presParOf" srcId="{BDF08CBF-ECA7-483A-88B7-8DA8C7040ACA}" destId="{EFC76F29-8E7C-4486-9AA0-146EB85FC736}" srcOrd="8" destOrd="0" presId="urn:microsoft.com/office/officeart/2018/2/layout/IconVerticalSolidList"/>
    <dgm:cxn modelId="{B410062A-B929-4C14-8721-6B7C2E23404C}" type="presParOf" srcId="{EFC76F29-8E7C-4486-9AA0-146EB85FC736}" destId="{DFEECC77-24A3-4276-AEF0-BF76FE4D9C1F}" srcOrd="0" destOrd="0" presId="urn:microsoft.com/office/officeart/2018/2/layout/IconVerticalSolidList"/>
    <dgm:cxn modelId="{F4863594-68D5-4C87-A15A-4216A23733D8}" type="presParOf" srcId="{EFC76F29-8E7C-4486-9AA0-146EB85FC736}" destId="{B0E5D1D0-8B83-4380-AF4C-30213FE4AD01}" srcOrd="1" destOrd="0" presId="urn:microsoft.com/office/officeart/2018/2/layout/IconVerticalSolidList"/>
    <dgm:cxn modelId="{4868B6B9-3A48-4FAB-8070-AC17D5528995}" type="presParOf" srcId="{EFC76F29-8E7C-4486-9AA0-146EB85FC736}" destId="{CEA2EF40-2442-4A08-9FBE-B422509FE871}" srcOrd="2" destOrd="0" presId="urn:microsoft.com/office/officeart/2018/2/layout/IconVerticalSolidList"/>
    <dgm:cxn modelId="{B1DC8BFC-4FF4-49C2-AB20-5AD2DA126E59}" type="presParOf" srcId="{EFC76F29-8E7C-4486-9AA0-146EB85FC736}" destId="{CCD8009D-C63C-4E47-A1DE-04C4F78B430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A3DB31-EB5B-4FB7-9958-16082F16731F}"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100CC4A5-2CE8-446B-B87C-B2B3C6F71890}">
      <dgm:prSet/>
      <dgm:spPr/>
      <dgm:t>
        <a:bodyPr/>
        <a:lstStyle/>
        <a:p>
          <a:r>
            <a:rPr lang="en-GB"/>
            <a:t>Malice can be a defence to the defence. We look at if the individual has acted honestly. </a:t>
          </a:r>
          <a:endParaRPr lang="en-US"/>
        </a:p>
      </dgm:t>
    </dgm:pt>
    <dgm:pt modelId="{463637FF-78E8-4454-B2EE-01F8798CBAC9}" type="parTrans" cxnId="{12ACF39D-5B0B-4CCE-9A91-582DBB2D7880}">
      <dgm:prSet/>
      <dgm:spPr/>
      <dgm:t>
        <a:bodyPr/>
        <a:lstStyle/>
        <a:p>
          <a:endParaRPr lang="en-US"/>
        </a:p>
      </dgm:t>
    </dgm:pt>
    <dgm:pt modelId="{BE3BB4B1-FF0A-465F-8FAD-A4B3588B8AB3}" type="sibTrans" cxnId="{12ACF39D-5B0B-4CCE-9A91-582DBB2D7880}">
      <dgm:prSet/>
      <dgm:spPr/>
      <dgm:t>
        <a:bodyPr/>
        <a:lstStyle/>
        <a:p>
          <a:endParaRPr lang="en-US"/>
        </a:p>
      </dgm:t>
    </dgm:pt>
    <dgm:pt modelId="{A3BCABD2-22C8-4DA4-9AA4-467ACCF68639}">
      <dgm:prSet/>
      <dgm:spPr/>
      <dgm:t>
        <a:bodyPr/>
        <a:lstStyle/>
        <a:p>
          <a:r>
            <a:rPr lang="en-GB"/>
            <a:t>We see this in cases such as Joseph v Spiller [2010] – Now tells us the position of the defence. </a:t>
          </a:r>
          <a:endParaRPr lang="en-US"/>
        </a:p>
      </dgm:t>
    </dgm:pt>
    <dgm:pt modelId="{52D7E978-9822-41D8-A521-1FF917836AA5}" type="parTrans" cxnId="{2010872A-43F9-47AA-8419-B77F4B285133}">
      <dgm:prSet/>
      <dgm:spPr/>
      <dgm:t>
        <a:bodyPr/>
        <a:lstStyle/>
        <a:p>
          <a:endParaRPr lang="en-US"/>
        </a:p>
      </dgm:t>
    </dgm:pt>
    <dgm:pt modelId="{045DD9E1-1792-477C-A814-9730088D4438}" type="sibTrans" cxnId="{2010872A-43F9-47AA-8419-B77F4B285133}">
      <dgm:prSet/>
      <dgm:spPr/>
      <dgm:t>
        <a:bodyPr/>
        <a:lstStyle/>
        <a:p>
          <a:endParaRPr lang="en-US"/>
        </a:p>
      </dgm:t>
    </dgm:pt>
    <dgm:pt modelId="{FE3217E6-A993-4238-9613-9A90E76DA31A}">
      <dgm:prSet/>
      <dgm:spPr/>
      <dgm:t>
        <a:bodyPr/>
        <a:lstStyle/>
        <a:p>
          <a:r>
            <a:rPr lang="en-GB"/>
            <a:t>It is a objective test. </a:t>
          </a:r>
          <a:endParaRPr lang="en-US"/>
        </a:p>
      </dgm:t>
    </dgm:pt>
    <dgm:pt modelId="{11046E1A-DA8E-4D62-BFE1-72E2B969C172}" type="parTrans" cxnId="{AFF492BC-5754-4ED1-B6B9-C002C9AE415F}">
      <dgm:prSet/>
      <dgm:spPr/>
      <dgm:t>
        <a:bodyPr/>
        <a:lstStyle/>
        <a:p>
          <a:endParaRPr lang="en-US"/>
        </a:p>
      </dgm:t>
    </dgm:pt>
    <dgm:pt modelId="{908A6349-4FBF-4D98-81CE-A540A4A818B9}" type="sibTrans" cxnId="{AFF492BC-5754-4ED1-B6B9-C002C9AE415F}">
      <dgm:prSet/>
      <dgm:spPr/>
      <dgm:t>
        <a:bodyPr/>
        <a:lstStyle/>
        <a:p>
          <a:endParaRPr lang="en-US"/>
        </a:p>
      </dgm:t>
    </dgm:pt>
    <dgm:pt modelId="{5489B8EC-E1A8-448B-AB74-21AF68F7867D}">
      <dgm:prSet/>
      <dgm:spPr/>
      <dgm:t>
        <a:bodyPr/>
        <a:lstStyle/>
        <a:p>
          <a:r>
            <a:rPr lang="en-GB"/>
            <a:t>It is for the defendant to prove honesty. </a:t>
          </a:r>
          <a:endParaRPr lang="en-US"/>
        </a:p>
      </dgm:t>
    </dgm:pt>
    <dgm:pt modelId="{0515F92C-6D77-407F-B712-1BC1037CF956}" type="parTrans" cxnId="{E12E974F-3A32-451B-91AE-85AECBB192C3}">
      <dgm:prSet/>
      <dgm:spPr/>
      <dgm:t>
        <a:bodyPr/>
        <a:lstStyle/>
        <a:p>
          <a:endParaRPr lang="en-US"/>
        </a:p>
      </dgm:t>
    </dgm:pt>
    <dgm:pt modelId="{661BF184-E967-4F25-9D7C-AC14246D1EF0}" type="sibTrans" cxnId="{E12E974F-3A32-451B-91AE-85AECBB192C3}">
      <dgm:prSet/>
      <dgm:spPr/>
      <dgm:t>
        <a:bodyPr/>
        <a:lstStyle/>
        <a:p>
          <a:endParaRPr lang="en-US"/>
        </a:p>
      </dgm:t>
    </dgm:pt>
    <dgm:pt modelId="{20EA777A-2225-4E3A-A281-0F2C6ED0D706}">
      <dgm:prSet/>
      <dgm:spPr/>
      <dgm:t>
        <a:bodyPr/>
        <a:lstStyle/>
        <a:p>
          <a:r>
            <a:rPr lang="en-GB"/>
            <a:t>Malice needs to be proven by the claimant. </a:t>
          </a:r>
          <a:endParaRPr lang="en-US"/>
        </a:p>
      </dgm:t>
    </dgm:pt>
    <dgm:pt modelId="{7913194F-5D8D-487F-9F26-3A7E6C03C836}" type="parTrans" cxnId="{CB981D12-D18C-483A-98A6-3918108811D0}">
      <dgm:prSet/>
      <dgm:spPr/>
      <dgm:t>
        <a:bodyPr/>
        <a:lstStyle/>
        <a:p>
          <a:endParaRPr lang="en-US"/>
        </a:p>
      </dgm:t>
    </dgm:pt>
    <dgm:pt modelId="{858081A0-AE91-486B-A005-2E6ED42AFEAC}" type="sibTrans" cxnId="{CB981D12-D18C-483A-98A6-3918108811D0}">
      <dgm:prSet/>
      <dgm:spPr/>
      <dgm:t>
        <a:bodyPr/>
        <a:lstStyle/>
        <a:p>
          <a:endParaRPr lang="en-US"/>
        </a:p>
      </dgm:t>
    </dgm:pt>
    <dgm:pt modelId="{D654222A-5BE7-4A56-BBA6-9AABF09F53F0}" type="pres">
      <dgm:prSet presAssocID="{32A3DB31-EB5B-4FB7-9958-16082F16731F}" presName="Name0" presStyleCnt="0">
        <dgm:presLayoutVars>
          <dgm:dir/>
          <dgm:animLvl val="lvl"/>
          <dgm:resizeHandles val="exact"/>
        </dgm:presLayoutVars>
      </dgm:prSet>
      <dgm:spPr/>
    </dgm:pt>
    <dgm:pt modelId="{0B016C28-CDBF-4FBE-9091-EBB6251BE5AA}" type="pres">
      <dgm:prSet presAssocID="{100CC4A5-2CE8-446B-B87C-B2B3C6F71890}" presName="linNode" presStyleCnt="0"/>
      <dgm:spPr/>
    </dgm:pt>
    <dgm:pt modelId="{4060118A-F6D7-4F6E-A050-053089F4FA23}" type="pres">
      <dgm:prSet presAssocID="{100CC4A5-2CE8-446B-B87C-B2B3C6F71890}" presName="parentText" presStyleLbl="node1" presStyleIdx="0" presStyleCnt="5">
        <dgm:presLayoutVars>
          <dgm:chMax val="1"/>
          <dgm:bulletEnabled val="1"/>
        </dgm:presLayoutVars>
      </dgm:prSet>
      <dgm:spPr/>
    </dgm:pt>
    <dgm:pt modelId="{1E5E8603-FE45-4528-B887-A3472A51A7F6}" type="pres">
      <dgm:prSet presAssocID="{BE3BB4B1-FF0A-465F-8FAD-A4B3588B8AB3}" presName="sp" presStyleCnt="0"/>
      <dgm:spPr/>
    </dgm:pt>
    <dgm:pt modelId="{E9F8159C-F422-4AA3-A68C-545A5363B393}" type="pres">
      <dgm:prSet presAssocID="{A3BCABD2-22C8-4DA4-9AA4-467ACCF68639}" presName="linNode" presStyleCnt="0"/>
      <dgm:spPr/>
    </dgm:pt>
    <dgm:pt modelId="{0C7310BE-1CD7-4E93-AD2A-5FD74201C675}" type="pres">
      <dgm:prSet presAssocID="{A3BCABD2-22C8-4DA4-9AA4-467ACCF68639}" presName="parentText" presStyleLbl="node1" presStyleIdx="1" presStyleCnt="5">
        <dgm:presLayoutVars>
          <dgm:chMax val="1"/>
          <dgm:bulletEnabled val="1"/>
        </dgm:presLayoutVars>
      </dgm:prSet>
      <dgm:spPr/>
    </dgm:pt>
    <dgm:pt modelId="{CEA50B4D-AF59-4AB5-87F5-8B28BC087D24}" type="pres">
      <dgm:prSet presAssocID="{045DD9E1-1792-477C-A814-9730088D4438}" presName="sp" presStyleCnt="0"/>
      <dgm:spPr/>
    </dgm:pt>
    <dgm:pt modelId="{97E9DDCB-B2CE-4369-8517-B00BE588AF91}" type="pres">
      <dgm:prSet presAssocID="{FE3217E6-A993-4238-9613-9A90E76DA31A}" presName="linNode" presStyleCnt="0"/>
      <dgm:spPr/>
    </dgm:pt>
    <dgm:pt modelId="{85117460-601C-48D2-93DA-EA199E12993E}" type="pres">
      <dgm:prSet presAssocID="{FE3217E6-A993-4238-9613-9A90E76DA31A}" presName="parentText" presStyleLbl="node1" presStyleIdx="2" presStyleCnt="5">
        <dgm:presLayoutVars>
          <dgm:chMax val="1"/>
          <dgm:bulletEnabled val="1"/>
        </dgm:presLayoutVars>
      </dgm:prSet>
      <dgm:spPr/>
    </dgm:pt>
    <dgm:pt modelId="{FB8F9363-FF51-49C1-929A-E4654C266545}" type="pres">
      <dgm:prSet presAssocID="{908A6349-4FBF-4D98-81CE-A540A4A818B9}" presName="sp" presStyleCnt="0"/>
      <dgm:spPr/>
    </dgm:pt>
    <dgm:pt modelId="{74030A08-22B2-41CF-96C1-520F5BDDC7C4}" type="pres">
      <dgm:prSet presAssocID="{5489B8EC-E1A8-448B-AB74-21AF68F7867D}" presName="linNode" presStyleCnt="0"/>
      <dgm:spPr/>
    </dgm:pt>
    <dgm:pt modelId="{29143DFA-2427-412C-8614-34EE95FBB88D}" type="pres">
      <dgm:prSet presAssocID="{5489B8EC-E1A8-448B-AB74-21AF68F7867D}" presName="parentText" presStyleLbl="node1" presStyleIdx="3" presStyleCnt="5">
        <dgm:presLayoutVars>
          <dgm:chMax val="1"/>
          <dgm:bulletEnabled val="1"/>
        </dgm:presLayoutVars>
      </dgm:prSet>
      <dgm:spPr/>
    </dgm:pt>
    <dgm:pt modelId="{09AC8FD8-1526-4447-A853-533B42611A5E}" type="pres">
      <dgm:prSet presAssocID="{661BF184-E967-4F25-9D7C-AC14246D1EF0}" presName="sp" presStyleCnt="0"/>
      <dgm:spPr/>
    </dgm:pt>
    <dgm:pt modelId="{01851112-4053-4E3C-83F0-92888B7DB052}" type="pres">
      <dgm:prSet presAssocID="{20EA777A-2225-4E3A-A281-0F2C6ED0D706}" presName="linNode" presStyleCnt="0"/>
      <dgm:spPr/>
    </dgm:pt>
    <dgm:pt modelId="{9F355BB2-165A-4A54-AC44-FB8316F340BD}" type="pres">
      <dgm:prSet presAssocID="{20EA777A-2225-4E3A-A281-0F2C6ED0D706}" presName="parentText" presStyleLbl="node1" presStyleIdx="4" presStyleCnt="5">
        <dgm:presLayoutVars>
          <dgm:chMax val="1"/>
          <dgm:bulletEnabled val="1"/>
        </dgm:presLayoutVars>
      </dgm:prSet>
      <dgm:spPr/>
    </dgm:pt>
  </dgm:ptLst>
  <dgm:cxnLst>
    <dgm:cxn modelId="{09553A02-70E4-4C02-8432-5A673F9B722D}" type="presOf" srcId="{FE3217E6-A993-4238-9613-9A90E76DA31A}" destId="{85117460-601C-48D2-93DA-EA199E12993E}" srcOrd="0" destOrd="0" presId="urn:microsoft.com/office/officeart/2005/8/layout/vList5"/>
    <dgm:cxn modelId="{CB981D12-D18C-483A-98A6-3918108811D0}" srcId="{32A3DB31-EB5B-4FB7-9958-16082F16731F}" destId="{20EA777A-2225-4E3A-A281-0F2C6ED0D706}" srcOrd="4" destOrd="0" parTransId="{7913194F-5D8D-487F-9F26-3A7E6C03C836}" sibTransId="{858081A0-AE91-486B-A005-2E6ED42AFEAC}"/>
    <dgm:cxn modelId="{2010872A-43F9-47AA-8419-B77F4B285133}" srcId="{32A3DB31-EB5B-4FB7-9958-16082F16731F}" destId="{A3BCABD2-22C8-4DA4-9AA4-467ACCF68639}" srcOrd="1" destOrd="0" parTransId="{52D7E978-9822-41D8-A521-1FF917836AA5}" sibTransId="{045DD9E1-1792-477C-A814-9730088D4438}"/>
    <dgm:cxn modelId="{0D76EB2D-83FF-417A-8BA2-D4ECD19F64C4}" type="presOf" srcId="{32A3DB31-EB5B-4FB7-9958-16082F16731F}" destId="{D654222A-5BE7-4A56-BBA6-9AABF09F53F0}" srcOrd="0" destOrd="0" presId="urn:microsoft.com/office/officeart/2005/8/layout/vList5"/>
    <dgm:cxn modelId="{E3120633-EE53-4A29-9462-05B3CFA75B66}" type="presOf" srcId="{A3BCABD2-22C8-4DA4-9AA4-467ACCF68639}" destId="{0C7310BE-1CD7-4E93-AD2A-5FD74201C675}" srcOrd="0" destOrd="0" presId="urn:microsoft.com/office/officeart/2005/8/layout/vList5"/>
    <dgm:cxn modelId="{E12E974F-3A32-451B-91AE-85AECBB192C3}" srcId="{32A3DB31-EB5B-4FB7-9958-16082F16731F}" destId="{5489B8EC-E1A8-448B-AB74-21AF68F7867D}" srcOrd="3" destOrd="0" parTransId="{0515F92C-6D77-407F-B712-1BC1037CF956}" sibTransId="{661BF184-E967-4F25-9D7C-AC14246D1EF0}"/>
    <dgm:cxn modelId="{94D9A957-269F-466C-AD3C-C9F431BAA191}" type="presOf" srcId="{100CC4A5-2CE8-446B-B87C-B2B3C6F71890}" destId="{4060118A-F6D7-4F6E-A050-053089F4FA23}" srcOrd="0" destOrd="0" presId="urn:microsoft.com/office/officeart/2005/8/layout/vList5"/>
    <dgm:cxn modelId="{82D71F82-EB00-4308-9DBA-B0024AEFE68B}" type="presOf" srcId="{20EA777A-2225-4E3A-A281-0F2C6ED0D706}" destId="{9F355BB2-165A-4A54-AC44-FB8316F340BD}" srcOrd="0" destOrd="0" presId="urn:microsoft.com/office/officeart/2005/8/layout/vList5"/>
    <dgm:cxn modelId="{CFFDC195-BE69-4255-A078-F1B55B49C713}" type="presOf" srcId="{5489B8EC-E1A8-448B-AB74-21AF68F7867D}" destId="{29143DFA-2427-412C-8614-34EE95FBB88D}" srcOrd="0" destOrd="0" presId="urn:microsoft.com/office/officeart/2005/8/layout/vList5"/>
    <dgm:cxn modelId="{12ACF39D-5B0B-4CCE-9A91-582DBB2D7880}" srcId="{32A3DB31-EB5B-4FB7-9958-16082F16731F}" destId="{100CC4A5-2CE8-446B-B87C-B2B3C6F71890}" srcOrd="0" destOrd="0" parTransId="{463637FF-78E8-4454-B2EE-01F8798CBAC9}" sibTransId="{BE3BB4B1-FF0A-465F-8FAD-A4B3588B8AB3}"/>
    <dgm:cxn modelId="{AFF492BC-5754-4ED1-B6B9-C002C9AE415F}" srcId="{32A3DB31-EB5B-4FB7-9958-16082F16731F}" destId="{FE3217E6-A993-4238-9613-9A90E76DA31A}" srcOrd="2" destOrd="0" parTransId="{11046E1A-DA8E-4D62-BFE1-72E2B969C172}" sibTransId="{908A6349-4FBF-4D98-81CE-A540A4A818B9}"/>
    <dgm:cxn modelId="{9550BD69-A7C2-4AEE-B9E4-70CE51523EB8}" type="presParOf" srcId="{D654222A-5BE7-4A56-BBA6-9AABF09F53F0}" destId="{0B016C28-CDBF-4FBE-9091-EBB6251BE5AA}" srcOrd="0" destOrd="0" presId="urn:microsoft.com/office/officeart/2005/8/layout/vList5"/>
    <dgm:cxn modelId="{E56C8E19-77E1-448E-9578-40A28F587736}" type="presParOf" srcId="{0B016C28-CDBF-4FBE-9091-EBB6251BE5AA}" destId="{4060118A-F6D7-4F6E-A050-053089F4FA23}" srcOrd="0" destOrd="0" presId="urn:microsoft.com/office/officeart/2005/8/layout/vList5"/>
    <dgm:cxn modelId="{516A029A-C722-4EC3-A75C-E4CDCFB521A2}" type="presParOf" srcId="{D654222A-5BE7-4A56-BBA6-9AABF09F53F0}" destId="{1E5E8603-FE45-4528-B887-A3472A51A7F6}" srcOrd="1" destOrd="0" presId="urn:microsoft.com/office/officeart/2005/8/layout/vList5"/>
    <dgm:cxn modelId="{46D422DF-6778-4DF5-A9D1-09A550469BF2}" type="presParOf" srcId="{D654222A-5BE7-4A56-BBA6-9AABF09F53F0}" destId="{E9F8159C-F422-4AA3-A68C-545A5363B393}" srcOrd="2" destOrd="0" presId="urn:microsoft.com/office/officeart/2005/8/layout/vList5"/>
    <dgm:cxn modelId="{4C9DBFD7-4222-40B4-8266-09DCD50E1ABB}" type="presParOf" srcId="{E9F8159C-F422-4AA3-A68C-545A5363B393}" destId="{0C7310BE-1CD7-4E93-AD2A-5FD74201C675}" srcOrd="0" destOrd="0" presId="urn:microsoft.com/office/officeart/2005/8/layout/vList5"/>
    <dgm:cxn modelId="{141EE24A-CC15-4BD5-A7D6-0BA0153A2AF8}" type="presParOf" srcId="{D654222A-5BE7-4A56-BBA6-9AABF09F53F0}" destId="{CEA50B4D-AF59-4AB5-87F5-8B28BC087D24}" srcOrd="3" destOrd="0" presId="urn:microsoft.com/office/officeart/2005/8/layout/vList5"/>
    <dgm:cxn modelId="{3A097EDC-7958-4CBB-9711-A1E76CB099DA}" type="presParOf" srcId="{D654222A-5BE7-4A56-BBA6-9AABF09F53F0}" destId="{97E9DDCB-B2CE-4369-8517-B00BE588AF91}" srcOrd="4" destOrd="0" presId="urn:microsoft.com/office/officeart/2005/8/layout/vList5"/>
    <dgm:cxn modelId="{41320F89-9B59-44AA-B370-F66760D7799B}" type="presParOf" srcId="{97E9DDCB-B2CE-4369-8517-B00BE588AF91}" destId="{85117460-601C-48D2-93DA-EA199E12993E}" srcOrd="0" destOrd="0" presId="urn:microsoft.com/office/officeart/2005/8/layout/vList5"/>
    <dgm:cxn modelId="{EC444AA2-1B80-42A7-8ACE-FB1B3509DA7A}" type="presParOf" srcId="{D654222A-5BE7-4A56-BBA6-9AABF09F53F0}" destId="{FB8F9363-FF51-49C1-929A-E4654C266545}" srcOrd="5" destOrd="0" presId="urn:microsoft.com/office/officeart/2005/8/layout/vList5"/>
    <dgm:cxn modelId="{AB9D6AC4-C234-4D0B-A7A2-2B696B55B90A}" type="presParOf" srcId="{D654222A-5BE7-4A56-BBA6-9AABF09F53F0}" destId="{74030A08-22B2-41CF-96C1-520F5BDDC7C4}" srcOrd="6" destOrd="0" presId="urn:microsoft.com/office/officeart/2005/8/layout/vList5"/>
    <dgm:cxn modelId="{0BA71189-0F97-435A-89EA-41B624318D02}" type="presParOf" srcId="{74030A08-22B2-41CF-96C1-520F5BDDC7C4}" destId="{29143DFA-2427-412C-8614-34EE95FBB88D}" srcOrd="0" destOrd="0" presId="urn:microsoft.com/office/officeart/2005/8/layout/vList5"/>
    <dgm:cxn modelId="{62D9CF82-986C-43D1-92AB-6FD72F76EDD7}" type="presParOf" srcId="{D654222A-5BE7-4A56-BBA6-9AABF09F53F0}" destId="{09AC8FD8-1526-4447-A853-533B42611A5E}" srcOrd="7" destOrd="0" presId="urn:microsoft.com/office/officeart/2005/8/layout/vList5"/>
    <dgm:cxn modelId="{4173B9DD-8516-4708-B025-9FE81A277C69}" type="presParOf" srcId="{D654222A-5BE7-4A56-BBA6-9AABF09F53F0}" destId="{01851112-4053-4E3C-83F0-92888B7DB052}" srcOrd="8" destOrd="0" presId="urn:microsoft.com/office/officeart/2005/8/layout/vList5"/>
    <dgm:cxn modelId="{D454DE4D-5AB8-4818-B4DB-4270F75F129B}" type="presParOf" srcId="{01851112-4053-4E3C-83F0-92888B7DB052}" destId="{9F355BB2-165A-4A54-AC44-FB8316F340BD}"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5F85974-852D-420C-B888-F8920E64CB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29916A-A448-459D-9D4F-A26E011D8EDE}">
      <dgm:prSet/>
      <dgm:spPr/>
      <dgm:t>
        <a:bodyPr/>
        <a:lstStyle/>
        <a:p>
          <a:r>
            <a:rPr lang="en-GB"/>
            <a:t>Power to publish. </a:t>
          </a:r>
          <a:endParaRPr lang="en-US"/>
        </a:p>
      </dgm:t>
    </dgm:pt>
    <dgm:pt modelId="{F975E3CC-8D0A-4C56-99C0-BE43A0966A73}" type="parTrans" cxnId="{2FFF1177-7A9D-46C1-9347-1722EE15CAA7}">
      <dgm:prSet/>
      <dgm:spPr/>
      <dgm:t>
        <a:bodyPr/>
        <a:lstStyle/>
        <a:p>
          <a:endParaRPr lang="en-US"/>
        </a:p>
      </dgm:t>
    </dgm:pt>
    <dgm:pt modelId="{7C8B672D-6900-4684-B27C-8E9CEFF87D03}" type="sibTrans" cxnId="{2FFF1177-7A9D-46C1-9347-1722EE15CAA7}">
      <dgm:prSet/>
      <dgm:spPr/>
      <dgm:t>
        <a:bodyPr/>
        <a:lstStyle/>
        <a:p>
          <a:endParaRPr lang="en-US"/>
        </a:p>
      </dgm:t>
    </dgm:pt>
    <dgm:pt modelId="{26FEC41E-2AA7-49B5-8EBB-B34D30E68467}">
      <dgm:prSet/>
      <dgm:spPr/>
      <dgm:t>
        <a:bodyPr/>
        <a:lstStyle/>
        <a:p>
          <a:r>
            <a:rPr lang="en-GB"/>
            <a:t>Publish the decision of the case. </a:t>
          </a:r>
          <a:endParaRPr lang="en-US"/>
        </a:p>
      </dgm:t>
    </dgm:pt>
    <dgm:pt modelId="{FA359809-49B7-4D8B-8338-4A2D18EC8780}" type="parTrans" cxnId="{423BCB33-B565-406A-B5FB-D2A1C32278FF}">
      <dgm:prSet/>
      <dgm:spPr/>
      <dgm:t>
        <a:bodyPr/>
        <a:lstStyle/>
        <a:p>
          <a:endParaRPr lang="en-US"/>
        </a:p>
      </dgm:t>
    </dgm:pt>
    <dgm:pt modelId="{E3FD17A5-7F37-4D98-A86D-C111A94381F8}" type="sibTrans" cxnId="{423BCB33-B565-406A-B5FB-D2A1C32278FF}">
      <dgm:prSet/>
      <dgm:spPr/>
      <dgm:t>
        <a:bodyPr/>
        <a:lstStyle/>
        <a:p>
          <a:endParaRPr lang="en-US"/>
        </a:p>
      </dgm:t>
    </dgm:pt>
    <dgm:pt modelId="{AA605604-D4DE-464D-B93D-0A4221E42ED4}">
      <dgm:prSet/>
      <dgm:spPr/>
      <dgm:t>
        <a:bodyPr/>
        <a:lstStyle/>
        <a:p>
          <a:r>
            <a:rPr lang="en-GB"/>
            <a:t>If the claimant wins the case. </a:t>
          </a:r>
          <a:endParaRPr lang="en-US"/>
        </a:p>
      </dgm:t>
    </dgm:pt>
    <dgm:pt modelId="{23BD7C8D-20D5-4557-A51B-62507CEC2304}" type="parTrans" cxnId="{EE0FFADA-90E7-4D13-A5E1-02E100C0C343}">
      <dgm:prSet/>
      <dgm:spPr/>
      <dgm:t>
        <a:bodyPr/>
        <a:lstStyle/>
        <a:p>
          <a:endParaRPr lang="en-US"/>
        </a:p>
      </dgm:t>
    </dgm:pt>
    <dgm:pt modelId="{AB500345-179A-4B3A-8320-CD704EF6DFD2}" type="sibTrans" cxnId="{EE0FFADA-90E7-4D13-A5E1-02E100C0C343}">
      <dgm:prSet/>
      <dgm:spPr/>
      <dgm:t>
        <a:bodyPr/>
        <a:lstStyle/>
        <a:p>
          <a:endParaRPr lang="en-US"/>
        </a:p>
      </dgm:t>
    </dgm:pt>
    <dgm:pt modelId="{7C64E75A-0A06-44CE-A27A-0AD1B516A76A}" type="pres">
      <dgm:prSet presAssocID="{D5F85974-852D-420C-B888-F8920E64CBD5}" presName="root" presStyleCnt="0">
        <dgm:presLayoutVars>
          <dgm:dir/>
          <dgm:resizeHandles val="exact"/>
        </dgm:presLayoutVars>
      </dgm:prSet>
      <dgm:spPr/>
    </dgm:pt>
    <dgm:pt modelId="{BBB2D4E1-C187-4018-95F4-F32C2E419F9D}" type="pres">
      <dgm:prSet presAssocID="{0729916A-A448-459D-9D4F-A26E011D8EDE}" presName="compNode" presStyleCnt="0"/>
      <dgm:spPr/>
    </dgm:pt>
    <dgm:pt modelId="{EF4DE05B-DCE1-4AE1-92CA-4A969A5EAAC0}" type="pres">
      <dgm:prSet presAssocID="{0729916A-A448-459D-9D4F-A26E011D8EDE}" presName="bgRect" presStyleLbl="bgShp" presStyleIdx="0" presStyleCnt="3"/>
      <dgm:spPr/>
    </dgm:pt>
    <dgm:pt modelId="{A4B073B0-1E10-467B-9E20-4AE57BD137F1}" type="pres">
      <dgm:prSet presAssocID="{0729916A-A448-459D-9D4F-A26E011D8E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wer"/>
        </a:ext>
      </dgm:extLst>
    </dgm:pt>
    <dgm:pt modelId="{4CCF7733-821E-4A48-AE85-6C7E36065155}" type="pres">
      <dgm:prSet presAssocID="{0729916A-A448-459D-9D4F-A26E011D8EDE}" presName="spaceRect" presStyleCnt="0"/>
      <dgm:spPr/>
    </dgm:pt>
    <dgm:pt modelId="{5BC2F2DD-7829-41C7-9650-16DC7F712AAE}" type="pres">
      <dgm:prSet presAssocID="{0729916A-A448-459D-9D4F-A26E011D8EDE}" presName="parTx" presStyleLbl="revTx" presStyleIdx="0" presStyleCnt="3">
        <dgm:presLayoutVars>
          <dgm:chMax val="0"/>
          <dgm:chPref val="0"/>
        </dgm:presLayoutVars>
      </dgm:prSet>
      <dgm:spPr/>
    </dgm:pt>
    <dgm:pt modelId="{C4E51E66-93CC-4F05-A523-2D0F964F892E}" type="pres">
      <dgm:prSet presAssocID="{7C8B672D-6900-4684-B27C-8E9CEFF87D03}" presName="sibTrans" presStyleCnt="0"/>
      <dgm:spPr/>
    </dgm:pt>
    <dgm:pt modelId="{3106FD84-9B53-4EF5-A48D-ABC8E3D7A407}" type="pres">
      <dgm:prSet presAssocID="{26FEC41E-2AA7-49B5-8EBB-B34D30E68467}" presName="compNode" presStyleCnt="0"/>
      <dgm:spPr/>
    </dgm:pt>
    <dgm:pt modelId="{5D41991F-45ED-45EF-8BB4-DE4A056F6236}" type="pres">
      <dgm:prSet presAssocID="{26FEC41E-2AA7-49B5-8EBB-B34D30E68467}" presName="bgRect" presStyleLbl="bgShp" presStyleIdx="1" presStyleCnt="3"/>
      <dgm:spPr/>
    </dgm:pt>
    <dgm:pt modelId="{4576E51D-A827-44CF-A338-E9D12FE59844}" type="pres">
      <dgm:prSet presAssocID="{26FEC41E-2AA7-49B5-8EBB-B34D30E684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249089F-7A84-4D63-B7F6-3D0B46A75D8C}" type="pres">
      <dgm:prSet presAssocID="{26FEC41E-2AA7-49B5-8EBB-B34D30E68467}" presName="spaceRect" presStyleCnt="0"/>
      <dgm:spPr/>
    </dgm:pt>
    <dgm:pt modelId="{F1F251C9-C021-4E61-A4CD-D131C02BE31A}" type="pres">
      <dgm:prSet presAssocID="{26FEC41E-2AA7-49B5-8EBB-B34D30E68467}" presName="parTx" presStyleLbl="revTx" presStyleIdx="1" presStyleCnt="3">
        <dgm:presLayoutVars>
          <dgm:chMax val="0"/>
          <dgm:chPref val="0"/>
        </dgm:presLayoutVars>
      </dgm:prSet>
      <dgm:spPr/>
    </dgm:pt>
    <dgm:pt modelId="{58DD270C-D095-4FFF-86A8-F738A44E54BB}" type="pres">
      <dgm:prSet presAssocID="{E3FD17A5-7F37-4D98-A86D-C111A94381F8}" presName="sibTrans" presStyleCnt="0"/>
      <dgm:spPr/>
    </dgm:pt>
    <dgm:pt modelId="{9D371833-29E3-444B-AB48-3514F88325FF}" type="pres">
      <dgm:prSet presAssocID="{AA605604-D4DE-464D-B93D-0A4221E42ED4}" presName="compNode" presStyleCnt="0"/>
      <dgm:spPr/>
    </dgm:pt>
    <dgm:pt modelId="{F8837767-4134-4A74-B2C4-8F379CF60838}" type="pres">
      <dgm:prSet presAssocID="{AA605604-D4DE-464D-B93D-0A4221E42ED4}" presName="bgRect" presStyleLbl="bgShp" presStyleIdx="2" presStyleCnt="3"/>
      <dgm:spPr/>
    </dgm:pt>
    <dgm:pt modelId="{808B2C3F-30F5-4951-9CAB-DB14B8C49688}" type="pres">
      <dgm:prSet presAssocID="{AA605604-D4DE-464D-B93D-0A4221E42E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F4627F7B-FAEE-47EE-9976-D07E27A8D87F}" type="pres">
      <dgm:prSet presAssocID="{AA605604-D4DE-464D-B93D-0A4221E42ED4}" presName="spaceRect" presStyleCnt="0"/>
      <dgm:spPr/>
    </dgm:pt>
    <dgm:pt modelId="{40D56305-9E74-43A0-B7BA-6E40DBA90C60}" type="pres">
      <dgm:prSet presAssocID="{AA605604-D4DE-464D-B93D-0A4221E42ED4}" presName="parTx" presStyleLbl="revTx" presStyleIdx="2" presStyleCnt="3">
        <dgm:presLayoutVars>
          <dgm:chMax val="0"/>
          <dgm:chPref val="0"/>
        </dgm:presLayoutVars>
      </dgm:prSet>
      <dgm:spPr/>
    </dgm:pt>
  </dgm:ptLst>
  <dgm:cxnLst>
    <dgm:cxn modelId="{2CADBB02-568F-4815-8448-574CE95ECDFD}" type="presOf" srcId="{26FEC41E-2AA7-49B5-8EBB-B34D30E68467}" destId="{F1F251C9-C021-4E61-A4CD-D131C02BE31A}" srcOrd="0" destOrd="0" presId="urn:microsoft.com/office/officeart/2018/2/layout/IconVerticalSolidList"/>
    <dgm:cxn modelId="{423BCB33-B565-406A-B5FB-D2A1C32278FF}" srcId="{D5F85974-852D-420C-B888-F8920E64CBD5}" destId="{26FEC41E-2AA7-49B5-8EBB-B34D30E68467}" srcOrd="1" destOrd="0" parTransId="{FA359809-49B7-4D8B-8338-4A2D18EC8780}" sibTransId="{E3FD17A5-7F37-4D98-A86D-C111A94381F8}"/>
    <dgm:cxn modelId="{AFD6CB3A-C4B9-442F-92AA-9DC8EDF30525}" type="presOf" srcId="{D5F85974-852D-420C-B888-F8920E64CBD5}" destId="{7C64E75A-0A06-44CE-A27A-0AD1B516A76A}" srcOrd="0" destOrd="0" presId="urn:microsoft.com/office/officeart/2018/2/layout/IconVerticalSolidList"/>
    <dgm:cxn modelId="{BCC7C151-C48D-4854-8BC3-5489DB125957}" type="presOf" srcId="{0729916A-A448-459D-9D4F-A26E011D8EDE}" destId="{5BC2F2DD-7829-41C7-9650-16DC7F712AAE}" srcOrd="0" destOrd="0" presId="urn:microsoft.com/office/officeart/2018/2/layout/IconVerticalSolidList"/>
    <dgm:cxn modelId="{2FFF1177-7A9D-46C1-9347-1722EE15CAA7}" srcId="{D5F85974-852D-420C-B888-F8920E64CBD5}" destId="{0729916A-A448-459D-9D4F-A26E011D8EDE}" srcOrd="0" destOrd="0" parTransId="{F975E3CC-8D0A-4C56-99C0-BE43A0966A73}" sibTransId="{7C8B672D-6900-4684-B27C-8E9CEFF87D03}"/>
    <dgm:cxn modelId="{01AC29DA-58BB-4192-B06E-AD29FB5F316F}" type="presOf" srcId="{AA605604-D4DE-464D-B93D-0A4221E42ED4}" destId="{40D56305-9E74-43A0-B7BA-6E40DBA90C60}" srcOrd="0" destOrd="0" presId="urn:microsoft.com/office/officeart/2018/2/layout/IconVerticalSolidList"/>
    <dgm:cxn modelId="{EE0FFADA-90E7-4D13-A5E1-02E100C0C343}" srcId="{D5F85974-852D-420C-B888-F8920E64CBD5}" destId="{AA605604-D4DE-464D-B93D-0A4221E42ED4}" srcOrd="2" destOrd="0" parTransId="{23BD7C8D-20D5-4557-A51B-62507CEC2304}" sibTransId="{AB500345-179A-4B3A-8320-CD704EF6DFD2}"/>
    <dgm:cxn modelId="{8BE1BA77-6074-4DEA-95B2-6E7C1551D598}" type="presParOf" srcId="{7C64E75A-0A06-44CE-A27A-0AD1B516A76A}" destId="{BBB2D4E1-C187-4018-95F4-F32C2E419F9D}" srcOrd="0" destOrd="0" presId="urn:microsoft.com/office/officeart/2018/2/layout/IconVerticalSolidList"/>
    <dgm:cxn modelId="{08D6E16C-F5E0-40F4-A2DE-4BCE53B842CA}" type="presParOf" srcId="{BBB2D4E1-C187-4018-95F4-F32C2E419F9D}" destId="{EF4DE05B-DCE1-4AE1-92CA-4A969A5EAAC0}" srcOrd="0" destOrd="0" presId="urn:microsoft.com/office/officeart/2018/2/layout/IconVerticalSolidList"/>
    <dgm:cxn modelId="{41BAB161-C2A3-4036-9D63-A849853911EA}" type="presParOf" srcId="{BBB2D4E1-C187-4018-95F4-F32C2E419F9D}" destId="{A4B073B0-1E10-467B-9E20-4AE57BD137F1}" srcOrd="1" destOrd="0" presId="urn:microsoft.com/office/officeart/2018/2/layout/IconVerticalSolidList"/>
    <dgm:cxn modelId="{941B1833-EDCD-48CC-9222-645FBB6598F7}" type="presParOf" srcId="{BBB2D4E1-C187-4018-95F4-F32C2E419F9D}" destId="{4CCF7733-821E-4A48-AE85-6C7E36065155}" srcOrd="2" destOrd="0" presId="urn:microsoft.com/office/officeart/2018/2/layout/IconVerticalSolidList"/>
    <dgm:cxn modelId="{60A58F92-6349-41B1-A7C0-D6A6FDF8B39D}" type="presParOf" srcId="{BBB2D4E1-C187-4018-95F4-F32C2E419F9D}" destId="{5BC2F2DD-7829-41C7-9650-16DC7F712AAE}" srcOrd="3" destOrd="0" presId="urn:microsoft.com/office/officeart/2018/2/layout/IconVerticalSolidList"/>
    <dgm:cxn modelId="{BA0C8741-7000-4E9C-9A99-ABE23ECA9C4D}" type="presParOf" srcId="{7C64E75A-0A06-44CE-A27A-0AD1B516A76A}" destId="{C4E51E66-93CC-4F05-A523-2D0F964F892E}" srcOrd="1" destOrd="0" presId="urn:microsoft.com/office/officeart/2018/2/layout/IconVerticalSolidList"/>
    <dgm:cxn modelId="{CE088136-55E6-4C9B-B3C2-1E6CA195C9D7}" type="presParOf" srcId="{7C64E75A-0A06-44CE-A27A-0AD1B516A76A}" destId="{3106FD84-9B53-4EF5-A48D-ABC8E3D7A407}" srcOrd="2" destOrd="0" presId="urn:microsoft.com/office/officeart/2018/2/layout/IconVerticalSolidList"/>
    <dgm:cxn modelId="{7BC348EE-CC0B-4D9E-B0EC-5B69E31E27E9}" type="presParOf" srcId="{3106FD84-9B53-4EF5-A48D-ABC8E3D7A407}" destId="{5D41991F-45ED-45EF-8BB4-DE4A056F6236}" srcOrd="0" destOrd="0" presId="urn:microsoft.com/office/officeart/2018/2/layout/IconVerticalSolidList"/>
    <dgm:cxn modelId="{563A4C13-2331-4F04-95D9-9207729CA584}" type="presParOf" srcId="{3106FD84-9B53-4EF5-A48D-ABC8E3D7A407}" destId="{4576E51D-A827-44CF-A338-E9D12FE59844}" srcOrd="1" destOrd="0" presId="urn:microsoft.com/office/officeart/2018/2/layout/IconVerticalSolidList"/>
    <dgm:cxn modelId="{19C317F9-34A7-4F5E-8B18-116B69E5F0C0}" type="presParOf" srcId="{3106FD84-9B53-4EF5-A48D-ABC8E3D7A407}" destId="{5249089F-7A84-4D63-B7F6-3D0B46A75D8C}" srcOrd="2" destOrd="0" presId="urn:microsoft.com/office/officeart/2018/2/layout/IconVerticalSolidList"/>
    <dgm:cxn modelId="{C0B58AEF-8973-4C96-9047-9CCE4575A1B3}" type="presParOf" srcId="{3106FD84-9B53-4EF5-A48D-ABC8E3D7A407}" destId="{F1F251C9-C021-4E61-A4CD-D131C02BE31A}" srcOrd="3" destOrd="0" presId="urn:microsoft.com/office/officeart/2018/2/layout/IconVerticalSolidList"/>
    <dgm:cxn modelId="{C19B9062-FE28-4EF7-8391-91B3025FE5C9}" type="presParOf" srcId="{7C64E75A-0A06-44CE-A27A-0AD1B516A76A}" destId="{58DD270C-D095-4FFF-86A8-F738A44E54BB}" srcOrd="3" destOrd="0" presId="urn:microsoft.com/office/officeart/2018/2/layout/IconVerticalSolidList"/>
    <dgm:cxn modelId="{07DFAA8B-CBC9-4575-8122-ACDEDA485B25}" type="presParOf" srcId="{7C64E75A-0A06-44CE-A27A-0AD1B516A76A}" destId="{9D371833-29E3-444B-AB48-3514F88325FF}" srcOrd="4" destOrd="0" presId="urn:microsoft.com/office/officeart/2018/2/layout/IconVerticalSolidList"/>
    <dgm:cxn modelId="{7FB69C45-2754-46E6-9207-BADAF499B222}" type="presParOf" srcId="{9D371833-29E3-444B-AB48-3514F88325FF}" destId="{F8837767-4134-4A74-B2C4-8F379CF60838}" srcOrd="0" destOrd="0" presId="urn:microsoft.com/office/officeart/2018/2/layout/IconVerticalSolidList"/>
    <dgm:cxn modelId="{779BA823-787F-42CD-9C11-26B1877E78BA}" type="presParOf" srcId="{9D371833-29E3-444B-AB48-3514F88325FF}" destId="{808B2C3F-30F5-4951-9CAB-DB14B8C49688}" srcOrd="1" destOrd="0" presId="urn:microsoft.com/office/officeart/2018/2/layout/IconVerticalSolidList"/>
    <dgm:cxn modelId="{38CB5C46-49CD-43BA-857D-7C3853D60D8C}" type="presParOf" srcId="{9D371833-29E3-444B-AB48-3514F88325FF}" destId="{F4627F7B-FAEE-47EE-9976-D07E27A8D87F}" srcOrd="2" destOrd="0" presId="urn:microsoft.com/office/officeart/2018/2/layout/IconVerticalSolidList"/>
    <dgm:cxn modelId="{57F8D882-DB5F-4603-BBA5-844C948432EC}" type="presParOf" srcId="{9D371833-29E3-444B-AB48-3514F88325FF}" destId="{40D56305-9E74-43A0-B7BA-6E40DBA90C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C484C44-FA31-4603-8ACB-9A2C7E61404E}"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D3DE5105-6CD3-4EC0-A39F-E6C687E77002}">
      <dgm:prSet/>
      <dgm:spPr/>
      <dgm:t>
        <a:bodyPr/>
        <a:lstStyle/>
        <a:p>
          <a:r>
            <a:rPr lang="en-GB"/>
            <a:t>Use Defamation Act 1996 – to define. </a:t>
          </a:r>
          <a:endParaRPr lang="en-US"/>
        </a:p>
      </dgm:t>
    </dgm:pt>
    <dgm:pt modelId="{CB4D76C3-75FD-411F-BB58-98C74EDBFE66}" type="parTrans" cxnId="{DF2BE806-284C-429C-B0DD-D6128A629012}">
      <dgm:prSet/>
      <dgm:spPr/>
      <dgm:t>
        <a:bodyPr/>
        <a:lstStyle/>
        <a:p>
          <a:endParaRPr lang="en-US"/>
        </a:p>
      </dgm:t>
    </dgm:pt>
    <dgm:pt modelId="{6AA02655-CA0F-4646-9C99-239CA7E9E72B}" type="sibTrans" cxnId="{DF2BE806-284C-429C-B0DD-D6128A629012}">
      <dgm:prSet/>
      <dgm:spPr/>
      <dgm:t>
        <a:bodyPr/>
        <a:lstStyle/>
        <a:p>
          <a:endParaRPr lang="en-US"/>
        </a:p>
      </dgm:t>
    </dgm:pt>
    <dgm:pt modelId="{125D3BD4-9219-4955-82DB-FF078CB9820E}">
      <dgm:prSet/>
      <dgm:spPr/>
      <dgm:t>
        <a:bodyPr/>
        <a:lstStyle/>
        <a:p>
          <a:r>
            <a:rPr lang="en-GB"/>
            <a:t>Only defamation is seen by a third party. </a:t>
          </a:r>
          <a:endParaRPr lang="en-US"/>
        </a:p>
      </dgm:t>
    </dgm:pt>
    <dgm:pt modelId="{01C7EA6B-8237-49BE-8F43-35B63F96B52C}" type="parTrans" cxnId="{2E257A13-A805-4293-B629-EB6CA37659C2}">
      <dgm:prSet/>
      <dgm:spPr/>
      <dgm:t>
        <a:bodyPr/>
        <a:lstStyle/>
        <a:p>
          <a:endParaRPr lang="en-US"/>
        </a:p>
      </dgm:t>
    </dgm:pt>
    <dgm:pt modelId="{DC38F176-0A57-426D-8BEE-6E3112915C44}" type="sibTrans" cxnId="{2E257A13-A805-4293-B629-EB6CA37659C2}">
      <dgm:prSet/>
      <dgm:spPr/>
      <dgm:t>
        <a:bodyPr/>
        <a:lstStyle/>
        <a:p>
          <a:endParaRPr lang="en-US"/>
        </a:p>
      </dgm:t>
    </dgm:pt>
    <dgm:pt modelId="{69284734-F952-450B-B3F2-9977929A02D4}">
      <dgm:prSet/>
      <dgm:spPr/>
      <dgm:t>
        <a:bodyPr/>
        <a:lstStyle/>
        <a:p>
          <a:r>
            <a:rPr lang="en-GB"/>
            <a:t>Can be through a positive act or a failure to act. </a:t>
          </a:r>
          <a:endParaRPr lang="en-US"/>
        </a:p>
      </dgm:t>
    </dgm:pt>
    <dgm:pt modelId="{8EED2D27-E1F9-4F2B-89B7-396802D71584}" type="parTrans" cxnId="{F0A06C9E-3426-421A-8C14-CA6B1AFDB3BF}">
      <dgm:prSet/>
      <dgm:spPr/>
      <dgm:t>
        <a:bodyPr/>
        <a:lstStyle/>
        <a:p>
          <a:endParaRPr lang="en-US"/>
        </a:p>
      </dgm:t>
    </dgm:pt>
    <dgm:pt modelId="{A6FAE888-A65F-4463-A72E-E86108C5E454}" type="sibTrans" cxnId="{F0A06C9E-3426-421A-8C14-CA6B1AFDB3BF}">
      <dgm:prSet/>
      <dgm:spPr/>
      <dgm:t>
        <a:bodyPr/>
        <a:lstStyle/>
        <a:p>
          <a:endParaRPr lang="en-US"/>
        </a:p>
      </dgm:t>
    </dgm:pt>
    <dgm:pt modelId="{F5F0C288-5287-4CBB-B53C-08D381E73BFE}">
      <dgm:prSet/>
      <dgm:spPr/>
      <dgm:t>
        <a:bodyPr/>
        <a:lstStyle/>
        <a:p>
          <a:r>
            <a:rPr lang="en-GB"/>
            <a:t>Negligent publication – Theaker v Richardson and Huth v Huth.</a:t>
          </a:r>
          <a:endParaRPr lang="en-US"/>
        </a:p>
      </dgm:t>
    </dgm:pt>
    <dgm:pt modelId="{7AE2DD04-F3CE-48FD-8C76-BA44AC976962}" type="parTrans" cxnId="{286E9F40-401B-4007-8D66-9E1E4EDD32F1}">
      <dgm:prSet/>
      <dgm:spPr/>
      <dgm:t>
        <a:bodyPr/>
        <a:lstStyle/>
        <a:p>
          <a:endParaRPr lang="en-US"/>
        </a:p>
      </dgm:t>
    </dgm:pt>
    <dgm:pt modelId="{B3AB407E-DF63-4CAA-9A53-3F97E8374756}" type="sibTrans" cxnId="{286E9F40-401B-4007-8D66-9E1E4EDD32F1}">
      <dgm:prSet/>
      <dgm:spPr/>
      <dgm:t>
        <a:bodyPr/>
        <a:lstStyle/>
        <a:p>
          <a:endParaRPr lang="en-US"/>
        </a:p>
      </dgm:t>
    </dgm:pt>
    <dgm:pt modelId="{D1AD6D75-09CB-4EFE-8AF2-377F221B6260}" type="pres">
      <dgm:prSet presAssocID="{4C484C44-FA31-4603-8ACB-9A2C7E61404E}" presName="root" presStyleCnt="0">
        <dgm:presLayoutVars>
          <dgm:dir/>
          <dgm:resizeHandles val="exact"/>
        </dgm:presLayoutVars>
      </dgm:prSet>
      <dgm:spPr/>
    </dgm:pt>
    <dgm:pt modelId="{072FEC79-029C-473D-90CC-365F1F491BBB}" type="pres">
      <dgm:prSet presAssocID="{4C484C44-FA31-4603-8ACB-9A2C7E61404E}" presName="container" presStyleCnt="0">
        <dgm:presLayoutVars>
          <dgm:dir/>
          <dgm:resizeHandles val="exact"/>
        </dgm:presLayoutVars>
      </dgm:prSet>
      <dgm:spPr/>
    </dgm:pt>
    <dgm:pt modelId="{71890CD4-7614-4AB8-8B0C-3B89512445C7}" type="pres">
      <dgm:prSet presAssocID="{D3DE5105-6CD3-4EC0-A39F-E6C687E77002}" presName="compNode" presStyleCnt="0"/>
      <dgm:spPr/>
    </dgm:pt>
    <dgm:pt modelId="{48DDA1B4-7DB9-42F3-950B-9FDC069834F5}" type="pres">
      <dgm:prSet presAssocID="{D3DE5105-6CD3-4EC0-A39F-E6C687E77002}" presName="iconBgRect" presStyleLbl="bgShp" presStyleIdx="0" presStyleCnt="4"/>
      <dgm:spPr/>
    </dgm:pt>
    <dgm:pt modelId="{C3894227-344E-419F-AB0A-1F6002943E8D}" type="pres">
      <dgm:prSet presAssocID="{D3DE5105-6CD3-4EC0-A39F-E6C687E7700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7F9051FD-533B-4DA0-ABA8-76FCB7DD5523}" type="pres">
      <dgm:prSet presAssocID="{D3DE5105-6CD3-4EC0-A39F-E6C687E77002}" presName="spaceRect" presStyleCnt="0"/>
      <dgm:spPr/>
    </dgm:pt>
    <dgm:pt modelId="{55FAB0FF-D000-4B3B-A106-A51AA14A846B}" type="pres">
      <dgm:prSet presAssocID="{D3DE5105-6CD3-4EC0-A39F-E6C687E77002}" presName="textRect" presStyleLbl="revTx" presStyleIdx="0" presStyleCnt="4">
        <dgm:presLayoutVars>
          <dgm:chMax val="1"/>
          <dgm:chPref val="1"/>
        </dgm:presLayoutVars>
      </dgm:prSet>
      <dgm:spPr/>
    </dgm:pt>
    <dgm:pt modelId="{743ABE99-0F14-4428-8208-9FF49D0618E9}" type="pres">
      <dgm:prSet presAssocID="{6AA02655-CA0F-4646-9C99-239CA7E9E72B}" presName="sibTrans" presStyleLbl="sibTrans2D1" presStyleIdx="0" presStyleCnt="0"/>
      <dgm:spPr/>
    </dgm:pt>
    <dgm:pt modelId="{84F72886-2F52-481E-BA5A-E8DE8E8AD897}" type="pres">
      <dgm:prSet presAssocID="{125D3BD4-9219-4955-82DB-FF078CB9820E}" presName="compNode" presStyleCnt="0"/>
      <dgm:spPr/>
    </dgm:pt>
    <dgm:pt modelId="{736D567B-AD28-4A17-8AB0-BD005EE580D8}" type="pres">
      <dgm:prSet presAssocID="{125D3BD4-9219-4955-82DB-FF078CB9820E}" presName="iconBgRect" presStyleLbl="bgShp" presStyleIdx="1" presStyleCnt="4"/>
      <dgm:spPr/>
    </dgm:pt>
    <dgm:pt modelId="{95E0403A-100F-4588-ADD9-74354723B8AA}" type="pres">
      <dgm:prSet presAssocID="{125D3BD4-9219-4955-82DB-FF078CB982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8911E275-1AA5-448F-A708-E309B64858FF}" type="pres">
      <dgm:prSet presAssocID="{125D3BD4-9219-4955-82DB-FF078CB9820E}" presName="spaceRect" presStyleCnt="0"/>
      <dgm:spPr/>
    </dgm:pt>
    <dgm:pt modelId="{5CFFAB80-CE3D-46F8-9B04-26D22D5B0B63}" type="pres">
      <dgm:prSet presAssocID="{125D3BD4-9219-4955-82DB-FF078CB9820E}" presName="textRect" presStyleLbl="revTx" presStyleIdx="1" presStyleCnt="4">
        <dgm:presLayoutVars>
          <dgm:chMax val="1"/>
          <dgm:chPref val="1"/>
        </dgm:presLayoutVars>
      </dgm:prSet>
      <dgm:spPr/>
    </dgm:pt>
    <dgm:pt modelId="{45B5F60C-E1C9-49DA-A687-1E7F939AB46E}" type="pres">
      <dgm:prSet presAssocID="{DC38F176-0A57-426D-8BEE-6E3112915C44}" presName="sibTrans" presStyleLbl="sibTrans2D1" presStyleIdx="0" presStyleCnt="0"/>
      <dgm:spPr/>
    </dgm:pt>
    <dgm:pt modelId="{8C33649F-3AC9-4C86-A0A1-DA9EF3B2FFC6}" type="pres">
      <dgm:prSet presAssocID="{69284734-F952-450B-B3F2-9977929A02D4}" presName="compNode" presStyleCnt="0"/>
      <dgm:spPr/>
    </dgm:pt>
    <dgm:pt modelId="{48836E87-5810-480D-AB4F-5040964A6CEF}" type="pres">
      <dgm:prSet presAssocID="{69284734-F952-450B-B3F2-9977929A02D4}" presName="iconBgRect" presStyleLbl="bgShp" presStyleIdx="2" presStyleCnt="4"/>
      <dgm:spPr/>
    </dgm:pt>
    <dgm:pt modelId="{AF700CEF-AD9C-4C54-8129-B1A4094E3B04}" type="pres">
      <dgm:prSet presAssocID="{69284734-F952-450B-B3F2-9977929A02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ed Bump"/>
        </a:ext>
      </dgm:extLst>
    </dgm:pt>
    <dgm:pt modelId="{D6254AA7-134E-4691-B62C-71243DD03110}" type="pres">
      <dgm:prSet presAssocID="{69284734-F952-450B-B3F2-9977929A02D4}" presName="spaceRect" presStyleCnt="0"/>
      <dgm:spPr/>
    </dgm:pt>
    <dgm:pt modelId="{721A9789-0104-4E17-9F4B-FCE90BC69C47}" type="pres">
      <dgm:prSet presAssocID="{69284734-F952-450B-B3F2-9977929A02D4}" presName="textRect" presStyleLbl="revTx" presStyleIdx="2" presStyleCnt="4">
        <dgm:presLayoutVars>
          <dgm:chMax val="1"/>
          <dgm:chPref val="1"/>
        </dgm:presLayoutVars>
      </dgm:prSet>
      <dgm:spPr/>
    </dgm:pt>
    <dgm:pt modelId="{AB3BF2B1-77BD-4CA1-96E7-286920866452}" type="pres">
      <dgm:prSet presAssocID="{A6FAE888-A65F-4463-A72E-E86108C5E454}" presName="sibTrans" presStyleLbl="sibTrans2D1" presStyleIdx="0" presStyleCnt="0"/>
      <dgm:spPr/>
    </dgm:pt>
    <dgm:pt modelId="{75EDE228-E29C-4540-B1A7-F49FB5A57F48}" type="pres">
      <dgm:prSet presAssocID="{F5F0C288-5287-4CBB-B53C-08D381E73BFE}" presName="compNode" presStyleCnt="0"/>
      <dgm:spPr/>
    </dgm:pt>
    <dgm:pt modelId="{A19F8389-0C64-4D29-ACE6-4B1EB33838CE}" type="pres">
      <dgm:prSet presAssocID="{F5F0C288-5287-4CBB-B53C-08D381E73BFE}" presName="iconBgRect" presStyleLbl="bgShp" presStyleIdx="3" presStyleCnt="4"/>
      <dgm:spPr/>
    </dgm:pt>
    <dgm:pt modelId="{F4C3038B-0C9F-4CD9-B4B5-72AA8FC5A525}" type="pres">
      <dgm:prSet presAssocID="{F5F0C288-5287-4CBB-B53C-08D381E73BF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535B2F8D-CCCA-4CF9-B3B4-721755612F90}" type="pres">
      <dgm:prSet presAssocID="{F5F0C288-5287-4CBB-B53C-08D381E73BFE}" presName="spaceRect" presStyleCnt="0"/>
      <dgm:spPr/>
    </dgm:pt>
    <dgm:pt modelId="{22B92E2B-D5FE-49DE-818F-480A9A2B0FDF}" type="pres">
      <dgm:prSet presAssocID="{F5F0C288-5287-4CBB-B53C-08D381E73BFE}" presName="textRect" presStyleLbl="revTx" presStyleIdx="3" presStyleCnt="4">
        <dgm:presLayoutVars>
          <dgm:chMax val="1"/>
          <dgm:chPref val="1"/>
        </dgm:presLayoutVars>
      </dgm:prSet>
      <dgm:spPr/>
    </dgm:pt>
  </dgm:ptLst>
  <dgm:cxnLst>
    <dgm:cxn modelId="{5B55E200-47F8-4594-B9DD-934A262F5C2C}" type="presOf" srcId="{4C484C44-FA31-4603-8ACB-9A2C7E61404E}" destId="{D1AD6D75-09CB-4EFE-8AF2-377F221B6260}" srcOrd="0" destOrd="0" presId="urn:microsoft.com/office/officeart/2018/2/layout/IconCircleList"/>
    <dgm:cxn modelId="{DF2BE806-284C-429C-B0DD-D6128A629012}" srcId="{4C484C44-FA31-4603-8ACB-9A2C7E61404E}" destId="{D3DE5105-6CD3-4EC0-A39F-E6C687E77002}" srcOrd="0" destOrd="0" parTransId="{CB4D76C3-75FD-411F-BB58-98C74EDBFE66}" sibTransId="{6AA02655-CA0F-4646-9C99-239CA7E9E72B}"/>
    <dgm:cxn modelId="{6663F90A-281F-416D-A103-1D9A752F391A}" type="presOf" srcId="{125D3BD4-9219-4955-82DB-FF078CB9820E}" destId="{5CFFAB80-CE3D-46F8-9B04-26D22D5B0B63}" srcOrd="0" destOrd="0" presId="urn:microsoft.com/office/officeart/2018/2/layout/IconCircleList"/>
    <dgm:cxn modelId="{2E257A13-A805-4293-B629-EB6CA37659C2}" srcId="{4C484C44-FA31-4603-8ACB-9A2C7E61404E}" destId="{125D3BD4-9219-4955-82DB-FF078CB9820E}" srcOrd="1" destOrd="0" parTransId="{01C7EA6B-8237-49BE-8F43-35B63F96B52C}" sibTransId="{DC38F176-0A57-426D-8BEE-6E3112915C44}"/>
    <dgm:cxn modelId="{430B4835-2C66-4EB8-AC6E-D96B43CE6658}" type="presOf" srcId="{DC38F176-0A57-426D-8BEE-6E3112915C44}" destId="{45B5F60C-E1C9-49DA-A687-1E7F939AB46E}" srcOrd="0" destOrd="0" presId="urn:microsoft.com/office/officeart/2018/2/layout/IconCircleList"/>
    <dgm:cxn modelId="{286E9F40-401B-4007-8D66-9E1E4EDD32F1}" srcId="{4C484C44-FA31-4603-8ACB-9A2C7E61404E}" destId="{F5F0C288-5287-4CBB-B53C-08D381E73BFE}" srcOrd="3" destOrd="0" parTransId="{7AE2DD04-F3CE-48FD-8C76-BA44AC976962}" sibTransId="{B3AB407E-DF63-4CAA-9A53-3F97E8374756}"/>
    <dgm:cxn modelId="{EF5A5241-8E68-431A-9C9C-003613A776A3}" type="presOf" srcId="{A6FAE888-A65F-4463-A72E-E86108C5E454}" destId="{AB3BF2B1-77BD-4CA1-96E7-286920866452}" srcOrd="0" destOrd="0" presId="urn:microsoft.com/office/officeart/2018/2/layout/IconCircleList"/>
    <dgm:cxn modelId="{15E9144B-82FB-44AC-805D-C841EE1F7F8B}" type="presOf" srcId="{6AA02655-CA0F-4646-9C99-239CA7E9E72B}" destId="{743ABE99-0F14-4428-8208-9FF49D0618E9}" srcOrd="0" destOrd="0" presId="urn:microsoft.com/office/officeart/2018/2/layout/IconCircleList"/>
    <dgm:cxn modelId="{F0A06C9E-3426-421A-8C14-CA6B1AFDB3BF}" srcId="{4C484C44-FA31-4603-8ACB-9A2C7E61404E}" destId="{69284734-F952-450B-B3F2-9977929A02D4}" srcOrd="2" destOrd="0" parTransId="{8EED2D27-E1F9-4F2B-89B7-396802D71584}" sibTransId="{A6FAE888-A65F-4463-A72E-E86108C5E454}"/>
    <dgm:cxn modelId="{63214BCB-1DF9-4765-821F-D19771D95FD0}" type="presOf" srcId="{69284734-F952-450B-B3F2-9977929A02D4}" destId="{721A9789-0104-4E17-9F4B-FCE90BC69C47}" srcOrd="0" destOrd="0" presId="urn:microsoft.com/office/officeart/2018/2/layout/IconCircleList"/>
    <dgm:cxn modelId="{B37EC3D6-69CF-4510-B281-30E0AEEE8301}" type="presOf" srcId="{D3DE5105-6CD3-4EC0-A39F-E6C687E77002}" destId="{55FAB0FF-D000-4B3B-A106-A51AA14A846B}" srcOrd="0" destOrd="0" presId="urn:microsoft.com/office/officeart/2018/2/layout/IconCircleList"/>
    <dgm:cxn modelId="{FD3FD6FE-7317-4FB6-B089-1B426BEC3956}" type="presOf" srcId="{F5F0C288-5287-4CBB-B53C-08D381E73BFE}" destId="{22B92E2B-D5FE-49DE-818F-480A9A2B0FDF}" srcOrd="0" destOrd="0" presId="urn:microsoft.com/office/officeart/2018/2/layout/IconCircleList"/>
    <dgm:cxn modelId="{E91EBB51-58B2-4367-A632-AEC3975B2789}" type="presParOf" srcId="{D1AD6D75-09CB-4EFE-8AF2-377F221B6260}" destId="{072FEC79-029C-473D-90CC-365F1F491BBB}" srcOrd="0" destOrd="0" presId="urn:microsoft.com/office/officeart/2018/2/layout/IconCircleList"/>
    <dgm:cxn modelId="{1348D8CB-E6F6-44D1-8184-20BA60ABB60D}" type="presParOf" srcId="{072FEC79-029C-473D-90CC-365F1F491BBB}" destId="{71890CD4-7614-4AB8-8B0C-3B89512445C7}" srcOrd="0" destOrd="0" presId="urn:microsoft.com/office/officeart/2018/2/layout/IconCircleList"/>
    <dgm:cxn modelId="{81464C39-7DDC-4391-8176-BE851B748DA3}" type="presParOf" srcId="{71890CD4-7614-4AB8-8B0C-3B89512445C7}" destId="{48DDA1B4-7DB9-42F3-950B-9FDC069834F5}" srcOrd="0" destOrd="0" presId="urn:microsoft.com/office/officeart/2018/2/layout/IconCircleList"/>
    <dgm:cxn modelId="{C113D075-0792-4A04-BD5D-61F91EE7263C}" type="presParOf" srcId="{71890CD4-7614-4AB8-8B0C-3B89512445C7}" destId="{C3894227-344E-419F-AB0A-1F6002943E8D}" srcOrd="1" destOrd="0" presId="urn:microsoft.com/office/officeart/2018/2/layout/IconCircleList"/>
    <dgm:cxn modelId="{6F7FD0C6-4E58-4EEE-8718-9CA42A40B5C2}" type="presParOf" srcId="{71890CD4-7614-4AB8-8B0C-3B89512445C7}" destId="{7F9051FD-533B-4DA0-ABA8-76FCB7DD5523}" srcOrd="2" destOrd="0" presId="urn:microsoft.com/office/officeart/2018/2/layout/IconCircleList"/>
    <dgm:cxn modelId="{0E76AE1B-85A9-45DD-9B2F-C18A71C3EE3E}" type="presParOf" srcId="{71890CD4-7614-4AB8-8B0C-3B89512445C7}" destId="{55FAB0FF-D000-4B3B-A106-A51AA14A846B}" srcOrd="3" destOrd="0" presId="urn:microsoft.com/office/officeart/2018/2/layout/IconCircleList"/>
    <dgm:cxn modelId="{C8DD3685-E54D-4A98-8B48-3A7149BC3B88}" type="presParOf" srcId="{072FEC79-029C-473D-90CC-365F1F491BBB}" destId="{743ABE99-0F14-4428-8208-9FF49D0618E9}" srcOrd="1" destOrd="0" presId="urn:microsoft.com/office/officeart/2018/2/layout/IconCircleList"/>
    <dgm:cxn modelId="{D8A891BB-3799-482F-99F5-4568E86FC1FF}" type="presParOf" srcId="{072FEC79-029C-473D-90CC-365F1F491BBB}" destId="{84F72886-2F52-481E-BA5A-E8DE8E8AD897}" srcOrd="2" destOrd="0" presId="urn:microsoft.com/office/officeart/2018/2/layout/IconCircleList"/>
    <dgm:cxn modelId="{D94B0B40-E55E-4744-9CF1-4ADC33CEF652}" type="presParOf" srcId="{84F72886-2F52-481E-BA5A-E8DE8E8AD897}" destId="{736D567B-AD28-4A17-8AB0-BD005EE580D8}" srcOrd="0" destOrd="0" presId="urn:microsoft.com/office/officeart/2018/2/layout/IconCircleList"/>
    <dgm:cxn modelId="{C3A1F2D6-60FA-4DC0-81E9-3FE891D2D32A}" type="presParOf" srcId="{84F72886-2F52-481E-BA5A-E8DE8E8AD897}" destId="{95E0403A-100F-4588-ADD9-74354723B8AA}" srcOrd="1" destOrd="0" presId="urn:microsoft.com/office/officeart/2018/2/layout/IconCircleList"/>
    <dgm:cxn modelId="{23AE5AAE-A5CE-4E3A-A094-FACC49C15172}" type="presParOf" srcId="{84F72886-2F52-481E-BA5A-E8DE8E8AD897}" destId="{8911E275-1AA5-448F-A708-E309B64858FF}" srcOrd="2" destOrd="0" presId="urn:microsoft.com/office/officeart/2018/2/layout/IconCircleList"/>
    <dgm:cxn modelId="{15BA8DCE-15E0-4DB2-B71D-5F857703BB9E}" type="presParOf" srcId="{84F72886-2F52-481E-BA5A-E8DE8E8AD897}" destId="{5CFFAB80-CE3D-46F8-9B04-26D22D5B0B63}" srcOrd="3" destOrd="0" presId="urn:microsoft.com/office/officeart/2018/2/layout/IconCircleList"/>
    <dgm:cxn modelId="{1DABE3E7-1D4E-45E9-A26D-97033337331F}" type="presParOf" srcId="{072FEC79-029C-473D-90CC-365F1F491BBB}" destId="{45B5F60C-E1C9-49DA-A687-1E7F939AB46E}" srcOrd="3" destOrd="0" presId="urn:microsoft.com/office/officeart/2018/2/layout/IconCircleList"/>
    <dgm:cxn modelId="{44071B4D-2DF6-4F50-A123-178739CC2633}" type="presParOf" srcId="{072FEC79-029C-473D-90CC-365F1F491BBB}" destId="{8C33649F-3AC9-4C86-A0A1-DA9EF3B2FFC6}" srcOrd="4" destOrd="0" presId="urn:microsoft.com/office/officeart/2018/2/layout/IconCircleList"/>
    <dgm:cxn modelId="{2951DF18-78BC-41C4-9030-9C52EC1C79C0}" type="presParOf" srcId="{8C33649F-3AC9-4C86-A0A1-DA9EF3B2FFC6}" destId="{48836E87-5810-480D-AB4F-5040964A6CEF}" srcOrd="0" destOrd="0" presId="urn:microsoft.com/office/officeart/2018/2/layout/IconCircleList"/>
    <dgm:cxn modelId="{D164C66F-1ED3-4E4F-A076-4F56474F20D5}" type="presParOf" srcId="{8C33649F-3AC9-4C86-A0A1-DA9EF3B2FFC6}" destId="{AF700CEF-AD9C-4C54-8129-B1A4094E3B04}" srcOrd="1" destOrd="0" presId="urn:microsoft.com/office/officeart/2018/2/layout/IconCircleList"/>
    <dgm:cxn modelId="{E294600D-C923-4F93-8ACD-4F933379FBC9}" type="presParOf" srcId="{8C33649F-3AC9-4C86-A0A1-DA9EF3B2FFC6}" destId="{D6254AA7-134E-4691-B62C-71243DD03110}" srcOrd="2" destOrd="0" presId="urn:microsoft.com/office/officeart/2018/2/layout/IconCircleList"/>
    <dgm:cxn modelId="{10EE9D4B-3FD7-4C99-A234-A45B01762498}" type="presParOf" srcId="{8C33649F-3AC9-4C86-A0A1-DA9EF3B2FFC6}" destId="{721A9789-0104-4E17-9F4B-FCE90BC69C47}" srcOrd="3" destOrd="0" presId="urn:microsoft.com/office/officeart/2018/2/layout/IconCircleList"/>
    <dgm:cxn modelId="{B0C2AA3D-59D4-4306-A30B-985B1EE3CE25}" type="presParOf" srcId="{072FEC79-029C-473D-90CC-365F1F491BBB}" destId="{AB3BF2B1-77BD-4CA1-96E7-286920866452}" srcOrd="5" destOrd="0" presId="urn:microsoft.com/office/officeart/2018/2/layout/IconCircleList"/>
    <dgm:cxn modelId="{D53E1B4D-A262-49BC-BA49-C5745810656E}" type="presParOf" srcId="{072FEC79-029C-473D-90CC-365F1F491BBB}" destId="{75EDE228-E29C-4540-B1A7-F49FB5A57F48}" srcOrd="6" destOrd="0" presId="urn:microsoft.com/office/officeart/2018/2/layout/IconCircleList"/>
    <dgm:cxn modelId="{A1F9865D-F432-406E-9FDF-C42EA11CEFFB}" type="presParOf" srcId="{75EDE228-E29C-4540-B1A7-F49FB5A57F48}" destId="{A19F8389-0C64-4D29-ACE6-4B1EB33838CE}" srcOrd="0" destOrd="0" presId="urn:microsoft.com/office/officeart/2018/2/layout/IconCircleList"/>
    <dgm:cxn modelId="{9D346933-C769-4D98-A4D2-C18BF685B5A5}" type="presParOf" srcId="{75EDE228-E29C-4540-B1A7-F49FB5A57F48}" destId="{F4C3038B-0C9F-4CD9-B4B5-72AA8FC5A525}" srcOrd="1" destOrd="0" presId="urn:microsoft.com/office/officeart/2018/2/layout/IconCircleList"/>
    <dgm:cxn modelId="{7E8E3F4B-C271-439A-B45C-678CF6A4A341}" type="presParOf" srcId="{75EDE228-E29C-4540-B1A7-F49FB5A57F48}" destId="{535B2F8D-CCCA-4CF9-B3B4-721755612F90}" srcOrd="2" destOrd="0" presId="urn:microsoft.com/office/officeart/2018/2/layout/IconCircleList"/>
    <dgm:cxn modelId="{46F6B063-FD76-46E5-B854-A61F40D99C14}" type="presParOf" srcId="{75EDE228-E29C-4540-B1A7-F49FB5A57F48}" destId="{22B92E2B-D5FE-49DE-818F-480A9A2B0FD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BFAF7C0-D8E0-49B7-97B7-48C16BF0CBF7}" type="doc">
      <dgm:prSet loTypeId="urn:microsoft.com/office/officeart/2016/7/layout/BasicLinearProcessNumbered" loCatId="process" qsTypeId="urn:microsoft.com/office/officeart/2005/8/quickstyle/simple2" qsCatId="simple" csTypeId="urn:microsoft.com/office/officeart/2005/8/colors/accent1_2" csCatId="accent1"/>
      <dgm:spPr/>
      <dgm:t>
        <a:bodyPr/>
        <a:lstStyle/>
        <a:p>
          <a:endParaRPr lang="en-US"/>
        </a:p>
      </dgm:t>
    </dgm:pt>
    <dgm:pt modelId="{4B24D406-27A8-473A-9BF8-FDD6504E2A8F}">
      <dgm:prSet/>
      <dgm:spPr/>
      <dgm:t>
        <a:bodyPr/>
        <a:lstStyle/>
        <a:p>
          <a:r>
            <a:rPr lang="en-GB"/>
            <a:t>Research S 5 of the Defamation Act 2013. </a:t>
          </a:r>
          <a:endParaRPr lang="en-US"/>
        </a:p>
      </dgm:t>
    </dgm:pt>
    <dgm:pt modelId="{0DC62F9F-A0E0-48F4-A714-C9B52A1B00EF}" type="parTrans" cxnId="{D890FEFC-42AC-496B-A1F2-9AA378F91C03}">
      <dgm:prSet/>
      <dgm:spPr/>
      <dgm:t>
        <a:bodyPr/>
        <a:lstStyle/>
        <a:p>
          <a:endParaRPr lang="en-US"/>
        </a:p>
      </dgm:t>
    </dgm:pt>
    <dgm:pt modelId="{A381BB99-9690-427D-A7B1-F1489E5F0C70}" type="sibTrans" cxnId="{D890FEFC-42AC-496B-A1F2-9AA378F91C03}">
      <dgm:prSet phldrT="1" phldr="0"/>
      <dgm:spPr/>
      <dgm:t>
        <a:bodyPr/>
        <a:lstStyle/>
        <a:p>
          <a:r>
            <a:rPr lang="en-US"/>
            <a:t>1</a:t>
          </a:r>
        </a:p>
      </dgm:t>
    </dgm:pt>
    <dgm:pt modelId="{FCEC6634-9C3C-4CD9-96A1-C06D5D24C782}">
      <dgm:prSet/>
      <dgm:spPr/>
      <dgm:t>
        <a:bodyPr/>
        <a:lstStyle/>
        <a:p>
          <a:r>
            <a:rPr lang="en-GB"/>
            <a:t>Explain what it says about publication. </a:t>
          </a:r>
          <a:endParaRPr lang="en-US"/>
        </a:p>
      </dgm:t>
    </dgm:pt>
    <dgm:pt modelId="{FC37690A-B1BF-4218-8908-24E1BBF56927}" type="parTrans" cxnId="{75932E8E-3E93-4624-8A75-1C685BED7D25}">
      <dgm:prSet/>
      <dgm:spPr/>
      <dgm:t>
        <a:bodyPr/>
        <a:lstStyle/>
        <a:p>
          <a:endParaRPr lang="en-US"/>
        </a:p>
      </dgm:t>
    </dgm:pt>
    <dgm:pt modelId="{2E5849E8-34B8-4DDB-BDCB-77EBBAB00F64}" type="sibTrans" cxnId="{75932E8E-3E93-4624-8A75-1C685BED7D25}">
      <dgm:prSet phldrT="2" phldr="0"/>
      <dgm:spPr/>
      <dgm:t>
        <a:bodyPr/>
        <a:lstStyle/>
        <a:p>
          <a:r>
            <a:rPr lang="en-US"/>
            <a:t>2</a:t>
          </a:r>
        </a:p>
      </dgm:t>
    </dgm:pt>
    <dgm:pt modelId="{E9A47AE7-ADD7-4852-A673-BEDA76993348}">
      <dgm:prSet/>
      <dgm:spPr/>
      <dgm:t>
        <a:bodyPr/>
        <a:lstStyle/>
        <a:p>
          <a:r>
            <a:rPr lang="en-GB"/>
            <a:t>Now do the same for S.13 of the Defamation Act 2013.</a:t>
          </a:r>
          <a:endParaRPr lang="en-US"/>
        </a:p>
      </dgm:t>
    </dgm:pt>
    <dgm:pt modelId="{01E59469-BEBE-45DF-BE11-DE72878D5D45}" type="parTrans" cxnId="{D539E3D3-CE17-45AA-B4E5-019F228745A1}">
      <dgm:prSet/>
      <dgm:spPr/>
      <dgm:t>
        <a:bodyPr/>
        <a:lstStyle/>
        <a:p>
          <a:endParaRPr lang="en-US"/>
        </a:p>
      </dgm:t>
    </dgm:pt>
    <dgm:pt modelId="{D076DDD5-EDCA-4A4F-958D-D48988B76522}" type="sibTrans" cxnId="{D539E3D3-CE17-45AA-B4E5-019F228745A1}">
      <dgm:prSet phldrT="3" phldr="0"/>
      <dgm:spPr/>
      <dgm:t>
        <a:bodyPr/>
        <a:lstStyle/>
        <a:p>
          <a:r>
            <a:rPr lang="en-US"/>
            <a:t>3</a:t>
          </a:r>
        </a:p>
      </dgm:t>
    </dgm:pt>
    <dgm:pt modelId="{99CB4907-E8CE-4812-9409-A14B82DE1EBB}" type="pres">
      <dgm:prSet presAssocID="{5BFAF7C0-D8E0-49B7-97B7-48C16BF0CBF7}" presName="Name0" presStyleCnt="0">
        <dgm:presLayoutVars>
          <dgm:animLvl val="lvl"/>
          <dgm:resizeHandles val="exact"/>
        </dgm:presLayoutVars>
      </dgm:prSet>
      <dgm:spPr/>
    </dgm:pt>
    <dgm:pt modelId="{1DC0E92E-4ACB-4D48-8A48-02F0F6E4B0F6}" type="pres">
      <dgm:prSet presAssocID="{4B24D406-27A8-473A-9BF8-FDD6504E2A8F}" presName="compositeNode" presStyleCnt="0">
        <dgm:presLayoutVars>
          <dgm:bulletEnabled val="1"/>
        </dgm:presLayoutVars>
      </dgm:prSet>
      <dgm:spPr/>
    </dgm:pt>
    <dgm:pt modelId="{70BDC9D2-E26B-41D7-BAE6-52406C3B07DA}" type="pres">
      <dgm:prSet presAssocID="{4B24D406-27A8-473A-9BF8-FDD6504E2A8F}" presName="bgRect" presStyleLbl="bgAccFollowNode1" presStyleIdx="0" presStyleCnt="3"/>
      <dgm:spPr/>
    </dgm:pt>
    <dgm:pt modelId="{C51B9F24-7A55-446C-8BEE-8ED0E4F45B69}" type="pres">
      <dgm:prSet presAssocID="{A381BB99-9690-427D-A7B1-F1489E5F0C70}" presName="sibTransNodeCircle" presStyleLbl="alignNode1" presStyleIdx="0" presStyleCnt="6">
        <dgm:presLayoutVars>
          <dgm:chMax val="0"/>
          <dgm:bulletEnabled/>
        </dgm:presLayoutVars>
      </dgm:prSet>
      <dgm:spPr/>
    </dgm:pt>
    <dgm:pt modelId="{DB13C57A-DC9F-4AD9-8A90-7DE317930E3B}" type="pres">
      <dgm:prSet presAssocID="{4B24D406-27A8-473A-9BF8-FDD6504E2A8F}" presName="bottomLine" presStyleLbl="alignNode1" presStyleIdx="1" presStyleCnt="6">
        <dgm:presLayoutVars/>
      </dgm:prSet>
      <dgm:spPr/>
    </dgm:pt>
    <dgm:pt modelId="{9F9B3213-6781-4AE3-B054-3C97ED6156F5}" type="pres">
      <dgm:prSet presAssocID="{4B24D406-27A8-473A-9BF8-FDD6504E2A8F}" presName="nodeText" presStyleLbl="bgAccFollowNode1" presStyleIdx="0" presStyleCnt="3">
        <dgm:presLayoutVars>
          <dgm:bulletEnabled val="1"/>
        </dgm:presLayoutVars>
      </dgm:prSet>
      <dgm:spPr/>
    </dgm:pt>
    <dgm:pt modelId="{5A1C6B6E-2EDB-445F-9AA4-76CA42418884}" type="pres">
      <dgm:prSet presAssocID="{A381BB99-9690-427D-A7B1-F1489E5F0C70}" presName="sibTrans" presStyleCnt="0"/>
      <dgm:spPr/>
    </dgm:pt>
    <dgm:pt modelId="{D01C51E6-1599-4E36-8F5C-B6DDD184F075}" type="pres">
      <dgm:prSet presAssocID="{FCEC6634-9C3C-4CD9-96A1-C06D5D24C782}" presName="compositeNode" presStyleCnt="0">
        <dgm:presLayoutVars>
          <dgm:bulletEnabled val="1"/>
        </dgm:presLayoutVars>
      </dgm:prSet>
      <dgm:spPr/>
    </dgm:pt>
    <dgm:pt modelId="{2C36828D-8098-4AE0-A472-F8D8F8FEA4DF}" type="pres">
      <dgm:prSet presAssocID="{FCEC6634-9C3C-4CD9-96A1-C06D5D24C782}" presName="bgRect" presStyleLbl="bgAccFollowNode1" presStyleIdx="1" presStyleCnt="3"/>
      <dgm:spPr/>
    </dgm:pt>
    <dgm:pt modelId="{F64C414A-A176-40A2-9542-563A4EB5E01E}" type="pres">
      <dgm:prSet presAssocID="{2E5849E8-34B8-4DDB-BDCB-77EBBAB00F64}" presName="sibTransNodeCircle" presStyleLbl="alignNode1" presStyleIdx="2" presStyleCnt="6">
        <dgm:presLayoutVars>
          <dgm:chMax val="0"/>
          <dgm:bulletEnabled/>
        </dgm:presLayoutVars>
      </dgm:prSet>
      <dgm:spPr/>
    </dgm:pt>
    <dgm:pt modelId="{8C98E53D-4FBA-4AEF-A622-EE869B1E3C41}" type="pres">
      <dgm:prSet presAssocID="{FCEC6634-9C3C-4CD9-96A1-C06D5D24C782}" presName="bottomLine" presStyleLbl="alignNode1" presStyleIdx="3" presStyleCnt="6">
        <dgm:presLayoutVars/>
      </dgm:prSet>
      <dgm:spPr/>
    </dgm:pt>
    <dgm:pt modelId="{0C1B196C-41AF-46B4-B593-EFC9BDBFAA24}" type="pres">
      <dgm:prSet presAssocID="{FCEC6634-9C3C-4CD9-96A1-C06D5D24C782}" presName="nodeText" presStyleLbl="bgAccFollowNode1" presStyleIdx="1" presStyleCnt="3">
        <dgm:presLayoutVars>
          <dgm:bulletEnabled val="1"/>
        </dgm:presLayoutVars>
      </dgm:prSet>
      <dgm:spPr/>
    </dgm:pt>
    <dgm:pt modelId="{086EAA40-CD71-428C-A2CA-D3172CAB695D}" type="pres">
      <dgm:prSet presAssocID="{2E5849E8-34B8-4DDB-BDCB-77EBBAB00F64}" presName="sibTrans" presStyleCnt="0"/>
      <dgm:spPr/>
    </dgm:pt>
    <dgm:pt modelId="{38812089-AF78-44F2-95DF-A2770F7BEEF0}" type="pres">
      <dgm:prSet presAssocID="{E9A47AE7-ADD7-4852-A673-BEDA76993348}" presName="compositeNode" presStyleCnt="0">
        <dgm:presLayoutVars>
          <dgm:bulletEnabled val="1"/>
        </dgm:presLayoutVars>
      </dgm:prSet>
      <dgm:spPr/>
    </dgm:pt>
    <dgm:pt modelId="{3F2F7519-62C3-4209-91D3-8D828C4D0491}" type="pres">
      <dgm:prSet presAssocID="{E9A47AE7-ADD7-4852-A673-BEDA76993348}" presName="bgRect" presStyleLbl="bgAccFollowNode1" presStyleIdx="2" presStyleCnt="3"/>
      <dgm:spPr/>
    </dgm:pt>
    <dgm:pt modelId="{6A535703-7406-48B0-BB3F-C37B9A60C0FB}" type="pres">
      <dgm:prSet presAssocID="{D076DDD5-EDCA-4A4F-958D-D48988B76522}" presName="sibTransNodeCircle" presStyleLbl="alignNode1" presStyleIdx="4" presStyleCnt="6">
        <dgm:presLayoutVars>
          <dgm:chMax val="0"/>
          <dgm:bulletEnabled/>
        </dgm:presLayoutVars>
      </dgm:prSet>
      <dgm:spPr/>
    </dgm:pt>
    <dgm:pt modelId="{F2DDAABB-F6CD-4ED4-BE0D-73907E124618}" type="pres">
      <dgm:prSet presAssocID="{E9A47AE7-ADD7-4852-A673-BEDA76993348}" presName="bottomLine" presStyleLbl="alignNode1" presStyleIdx="5" presStyleCnt="6">
        <dgm:presLayoutVars/>
      </dgm:prSet>
      <dgm:spPr/>
    </dgm:pt>
    <dgm:pt modelId="{99774EE6-AAB6-404B-9459-889F4D1646D1}" type="pres">
      <dgm:prSet presAssocID="{E9A47AE7-ADD7-4852-A673-BEDA76993348}" presName="nodeText" presStyleLbl="bgAccFollowNode1" presStyleIdx="2" presStyleCnt="3">
        <dgm:presLayoutVars>
          <dgm:bulletEnabled val="1"/>
        </dgm:presLayoutVars>
      </dgm:prSet>
      <dgm:spPr/>
    </dgm:pt>
  </dgm:ptLst>
  <dgm:cxnLst>
    <dgm:cxn modelId="{33BE223C-945E-40B5-B1B1-D453690F5255}" type="presOf" srcId="{5BFAF7C0-D8E0-49B7-97B7-48C16BF0CBF7}" destId="{99CB4907-E8CE-4812-9409-A14B82DE1EBB}" srcOrd="0" destOrd="0" presId="urn:microsoft.com/office/officeart/2016/7/layout/BasicLinearProcessNumbered"/>
    <dgm:cxn modelId="{EEB6ED5D-352F-4DBF-A972-853EC15EFC94}" type="presOf" srcId="{4B24D406-27A8-473A-9BF8-FDD6504E2A8F}" destId="{70BDC9D2-E26B-41D7-BAE6-52406C3B07DA}" srcOrd="0" destOrd="0" presId="urn:microsoft.com/office/officeart/2016/7/layout/BasicLinearProcessNumbered"/>
    <dgm:cxn modelId="{150D6775-2A12-4BA4-B858-BE275176AE8D}" type="presOf" srcId="{4B24D406-27A8-473A-9BF8-FDD6504E2A8F}" destId="{9F9B3213-6781-4AE3-B054-3C97ED6156F5}" srcOrd="1" destOrd="0" presId="urn:microsoft.com/office/officeart/2016/7/layout/BasicLinearProcessNumbered"/>
    <dgm:cxn modelId="{31184778-55D7-4CF4-8334-A1A8667830AB}" type="presOf" srcId="{FCEC6634-9C3C-4CD9-96A1-C06D5D24C782}" destId="{0C1B196C-41AF-46B4-B593-EFC9BDBFAA24}" srcOrd="1" destOrd="0" presId="urn:microsoft.com/office/officeart/2016/7/layout/BasicLinearProcessNumbered"/>
    <dgm:cxn modelId="{2157917A-A1F7-486F-98F2-EE42DBAC92CB}" type="presOf" srcId="{E9A47AE7-ADD7-4852-A673-BEDA76993348}" destId="{99774EE6-AAB6-404B-9459-889F4D1646D1}" srcOrd="1" destOrd="0" presId="urn:microsoft.com/office/officeart/2016/7/layout/BasicLinearProcessNumbered"/>
    <dgm:cxn modelId="{7651278C-9C7C-4DB1-9B4A-53A73D4E7C36}" type="presOf" srcId="{E9A47AE7-ADD7-4852-A673-BEDA76993348}" destId="{3F2F7519-62C3-4209-91D3-8D828C4D0491}" srcOrd="0" destOrd="0" presId="urn:microsoft.com/office/officeart/2016/7/layout/BasicLinearProcessNumbered"/>
    <dgm:cxn modelId="{75932E8E-3E93-4624-8A75-1C685BED7D25}" srcId="{5BFAF7C0-D8E0-49B7-97B7-48C16BF0CBF7}" destId="{FCEC6634-9C3C-4CD9-96A1-C06D5D24C782}" srcOrd="1" destOrd="0" parTransId="{FC37690A-B1BF-4218-8908-24E1BBF56927}" sibTransId="{2E5849E8-34B8-4DDB-BDCB-77EBBAB00F64}"/>
    <dgm:cxn modelId="{98D4EAB4-BB9A-4CA8-8DC2-685DD47E6413}" type="presOf" srcId="{2E5849E8-34B8-4DDB-BDCB-77EBBAB00F64}" destId="{F64C414A-A176-40A2-9542-563A4EB5E01E}" srcOrd="0" destOrd="0" presId="urn:microsoft.com/office/officeart/2016/7/layout/BasicLinearProcessNumbered"/>
    <dgm:cxn modelId="{9D4F1BC8-C1C2-40D7-BCFA-8DED2ABEDCEB}" type="presOf" srcId="{A381BB99-9690-427D-A7B1-F1489E5F0C70}" destId="{C51B9F24-7A55-446C-8BEE-8ED0E4F45B69}" srcOrd="0" destOrd="0" presId="urn:microsoft.com/office/officeart/2016/7/layout/BasicLinearProcessNumbered"/>
    <dgm:cxn modelId="{D539E3D3-CE17-45AA-B4E5-019F228745A1}" srcId="{5BFAF7C0-D8E0-49B7-97B7-48C16BF0CBF7}" destId="{E9A47AE7-ADD7-4852-A673-BEDA76993348}" srcOrd="2" destOrd="0" parTransId="{01E59469-BEBE-45DF-BE11-DE72878D5D45}" sibTransId="{D076DDD5-EDCA-4A4F-958D-D48988B76522}"/>
    <dgm:cxn modelId="{6A2D67DD-3E36-41EB-98C5-E0D5BD8719AE}" type="presOf" srcId="{D076DDD5-EDCA-4A4F-958D-D48988B76522}" destId="{6A535703-7406-48B0-BB3F-C37B9A60C0FB}" srcOrd="0" destOrd="0" presId="urn:microsoft.com/office/officeart/2016/7/layout/BasicLinearProcessNumbered"/>
    <dgm:cxn modelId="{BCFE5BF3-60FC-490A-A449-4ACD17C8866D}" type="presOf" srcId="{FCEC6634-9C3C-4CD9-96A1-C06D5D24C782}" destId="{2C36828D-8098-4AE0-A472-F8D8F8FEA4DF}" srcOrd="0" destOrd="0" presId="urn:microsoft.com/office/officeart/2016/7/layout/BasicLinearProcessNumbered"/>
    <dgm:cxn modelId="{D890FEFC-42AC-496B-A1F2-9AA378F91C03}" srcId="{5BFAF7C0-D8E0-49B7-97B7-48C16BF0CBF7}" destId="{4B24D406-27A8-473A-9BF8-FDD6504E2A8F}" srcOrd="0" destOrd="0" parTransId="{0DC62F9F-A0E0-48F4-A714-C9B52A1B00EF}" sibTransId="{A381BB99-9690-427D-A7B1-F1489E5F0C70}"/>
    <dgm:cxn modelId="{D3D86702-8524-4502-98F5-CE8C7D02C6AD}" type="presParOf" srcId="{99CB4907-E8CE-4812-9409-A14B82DE1EBB}" destId="{1DC0E92E-4ACB-4D48-8A48-02F0F6E4B0F6}" srcOrd="0" destOrd="0" presId="urn:microsoft.com/office/officeart/2016/7/layout/BasicLinearProcessNumbered"/>
    <dgm:cxn modelId="{85626033-2F2D-467F-9D79-5873DD420636}" type="presParOf" srcId="{1DC0E92E-4ACB-4D48-8A48-02F0F6E4B0F6}" destId="{70BDC9D2-E26B-41D7-BAE6-52406C3B07DA}" srcOrd="0" destOrd="0" presId="urn:microsoft.com/office/officeart/2016/7/layout/BasicLinearProcessNumbered"/>
    <dgm:cxn modelId="{11573BA7-F134-4C24-9E46-4BEAEE1154F7}" type="presParOf" srcId="{1DC0E92E-4ACB-4D48-8A48-02F0F6E4B0F6}" destId="{C51B9F24-7A55-446C-8BEE-8ED0E4F45B69}" srcOrd="1" destOrd="0" presId="urn:microsoft.com/office/officeart/2016/7/layout/BasicLinearProcessNumbered"/>
    <dgm:cxn modelId="{AC51CE82-7F25-4790-A293-BAF043D9B48B}" type="presParOf" srcId="{1DC0E92E-4ACB-4D48-8A48-02F0F6E4B0F6}" destId="{DB13C57A-DC9F-4AD9-8A90-7DE317930E3B}" srcOrd="2" destOrd="0" presId="urn:microsoft.com/office/officeart/2016/7/layout/BasicLinearProcessNumbered"/>
    <dgm:cxn modelId="{5B857E8C-12F1-4FFA-B013-0799C93D6332}" type="presParOf" srcId="{1DC0E92E-4ACB-4D48-8A48-02F0F6E4B0F6}" destId="{9F9B3213-6781-4AE3-B054-3C97ED6156F5}" srcOrd="3" destOrd="0" presId="urn:microsoft.com/office/officeart/2016/7/layout/BasicLinearProcessNumbered"/>
    <dgm:cxn modelId="{A6AB4BCB-86E0-4921-8EDD-9CC9AC5B5402}" type="presParOf" srcId="{99CB4907-E8CE-4812-9409-A14B82DE1EBB}" destId="{5A1C6B6E-2EDB-445F-9AA4-76CA42418884}" srcOrd="1" destOrd="0" presId="urn:microsoft.com/office/officeart/2016/7/layout/BasicLinearProcessNumbered"/>
    <dgm:cxn modelId="{0BE9F557-AAFE-4C34-87DD-C1EDA9675200}" type="presParOf" srcId="{99CB4907-E8CE-4812-9409-A14B82DE1EBB}" destId="{D01C51E6-1599-4E36-8F5C-B6DDD184F075}" srcOrd="2" destOrd="0" presId="urn:microsoft.com/office/officeart/2016/7/layout/BasicLinearProcessNumbered"/>
    <dgm:cxn modelId="{AE9AFD8E-17EA-480C-9994-E31D91C9ECDC}" type="presParOf" srcId="{D01C51E6-1599-4E36-8F5C-B6DDD184F075}" destId="{2C36828D-8098-4AE0-A472-F8D8F8FEA4DF}" srcOrd="0" destOrd="0" presId="urn:microsoft.com/office/officeart/2016/7/layout/BasicLinearProcessNumbered"/>
    <dgm:cxn modelId="{7D7FABD0-2853-49D0-B242-3C40F3C480E6}" type="presParOf" srcId="{D01C51E6-1599-4E36-8F5C-B6DDD184F075}" destId="{F64C414A-A176-40A2-9542-563A4EB5E01E}" srcOrd="1" destOrd="0" presId="urn:microsoft.com/office/officeart/2016/7/layout/BasicLinearProcessNumbered"/>
    <dgm:cxn modelId="{4A7CCB56-17E1-4C10-87F3-5B34DC16F1FD}" type="presParOf" srcId="{D01C51E6-1599-4E36-8F5C-B6DDD184F075}" destId="{8C98E53D-4FBA-4AEF-A622-EE869B1E3C41}" srcOrd="2" destOrd="0" presId="urn:microsoft.com/office/officeart/2016/7/layout/BasicLinearProcessNumbered"/>
    <dgm:cxn modelId="{B09B4E3D-373A-43CD-8B70-F9B67A484870}" type="presParOf" srcId="{D01C51E6-1599-4E36-8F5C-B6DDD184F075}" destId="{0C1B196C-41AF-46B4-B593-EFC9BDBFAA24}" srcOrd="3" destOrd="0" presId="urn:microsoft.com/office/officeart/2016/7/layout/BasicLinearProcessNumbered"/>
    <dgm:cxn modelId="{514B3838-71AA-41B5-BC76-4C3AAAC582FD}" type="presParOf" srcId="{99CB4907-E8CE-4812-9409-A14B82DE1EBB}" destId="{086EAA40-CD71-428C-A2CA-D3172CAB695D}" srcOrd="3" destOrd="0" presId="urn:microsoft.com/office/officeart/2016/7/layout/BasicLinearProcessNumbered"/>
    <dgm:cxn modelId="{1D8B293D-263A-48B5-9CB8-EDDEFE4E9021}" type="presParOf" srcId="{99CB4907-E8CE-4812-9409-A14B82DE1EBB}" destId="{38812089-AF78-44F2-95DF-A2770F7BEEF0}" srcOrd="4" destOrd="0" presId="urn:microsoft.com/office/officeart/2016/7/layout/BasicLinearProcessNumbered"/>
    <dgm:cxn modelId="{188A731E-0ECE-4B06-AC2B-36BCEE5039CE}" type="presParOf" srcId="{38812089-AF78-44F2-95DF-A2770F7BEEF0}" destId="{3F2F7519-62C3-4209-91D3-8D828C4D0491}" srcOrd="0" destOrd="0" presId="urn:microsoft.com/office/officeart/2016/7/layout/BasicLinearProcessNumbered"/>
    <dgm:cxn modelId="{37B8FB9F-14EA-4DB1-AC6D-900F66826E0D}" type="presParOf" srcId="{38812089-AF78-44F2-95DF-A2770F7BEEF0}" destId="{6A535703-7406-48B0-BB3F-C37B9A60C0FB}" srcOrd="1" destOrd="0" presId="urn:microsoft.com/office/officeart/2016/7/layout/BasicLinearProcessNumbered"/>
    <dgm:cxn modelId="{3A965AE2-A59F-48E9-81DA-3FAFBCB53B75}" type="presParOf" srcId="{38812089-AF78-44F2-95DF-A2770F7BEEF0}" destId="{F2DDAABB-F6CD-4ED4-BE0D-73907E124618}" srcOrd="2" destOrd="0" presId="urn:microsoft.com/office/officeart/2016/7/layout/BasicLinearProcessNumbered"/>
    <dgm:cxn modelId="{E6938DDB-25E4-40AF-B4F3-4D3F4E3B6BA7}" type="presParOf" srcId="{38812089-AF78-44F2-95DF-A2770F7BEEF0}" destId="{99774EE6-AAB6-404B-9459-889F4D1646D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B577EF5-8563-4956-9992-0B8A697681FD}" type="doc">
      <dgm:prSet loTypeId="urn:microsoft.com/office/officeart/2005/8/layout/vList2" loCatId="list" qsTypeId="urn:microsoft.com/office/officeart/2005/8/quickstyle/simple5" qsCatId="simple" csTypeId="urn:microsoft.com/office/officeart/2005/8/colors/accent3_2" csCatId="accent3"/>
      <dgm:spPr/>
      <dgm:t>
        <a:bodyPr/>
        <a:lstStyle/>
        <a:p>
          <a:endParaRPr lang="en-US"/>
        </a:p>
      </dgm:t>
    </dgm:pt>
    <dgm:pt modelId="{FBDF1DD7-B5AB-4D50-88E8-FBBCACB83049}">
      <dgm:prSet/>
      <dgm:spPr/>
      <dgm:t>
        <a:bodyPr/>
        <a:lstStyle/>
        <a:p>
          <a:r>
            <a:rPr lang="en-GB"/>
            <a:t>In line with S.8 of the Defamation Act 2013. </a:t>
          </a:r>
          <a:endParaRPr lang="en-US"/>
        </a:p>
      </dgm:t>
    </dgm:pt>
    <dgm:pt modelId="{1CB5ADFD-FF62-4318-BFDD-F38B6DC25BD5}" type="parTrans" cxnId="{60F06768-24EC-4E0D-951E-3DC702032F6B}">
      <dgm:prSet/>
      <dgm:spPr/>
      <dgm:t>
        <a:bodyPr/>
        <a:lstStyle/>
        <a:p>
          <a:endParaRPr lang="en-US"/>
        </a:p>
      </dgm:t>
    </dgm:pt>
    <dgm:pt modelId="{0DDE9AE6-D3A5-45A7-B24B-C66F24E5629F}" type="sibTrans" cxnId="{60F06768-24EC-4E0D-951E-3DC702032F6B}">
      <dgm:prSet/>
      <dgm:spPr/>
      <dgm:t>
        <a:bodyPr/>
        <a:lstStyle/>
        <a:p>
          <a:endParaRPr lang="en-US"/>
        </a:p>
      </dgm:t>
    </dgm:pt>
    <dgm:pt modelId="{E39F3847-959B-4582-A1AA-2A2435503600}">
      <dgm:prSet/>
      <dgm:spPr/>
      <dgm:t>
        <a:bodyPr/>
        <a:lstStyle/>
        <a:p>
          <a:r>
            <a:rPr lang="en-GB"/>
            <a:t>A case cannot be brought by an individual republishing the same article as the one that they have released after a 1 year limitation period. </a:t>
          </a:r>
          <a:endParaRPr lang="en-US"/>
        </a:p>
      </dgm:t>
    </dgm:pt>
    <dgm:pt modelId="{47E653F8-B97F-4D87-BD69-715DAC64EC22}" type="parTrans" cxnId="{5D35A3D4-5E9D-41AA-AAA4-5C518C907DEC}">
      <dgm:prSet/>
      <dgm:spPr/>
      <dgm:t>
        <a:bodyPr/>
        <a:lstStyle/>
        <a:p>
          <a:endParaRPr lang="en-US"/>
        </a:p>
      </dgm:t>
    </dgm:pt>
    <dgm:pt modelId="{B2700C06-A2AE-4486-AF2E-EEFBA6A4F53D}" type="sibTrans" cxnId="{5D35A3D4-5E9D-41AA-AAA4-5C518C907DEC}">
      <dgm:prSet/>
      <dgm:spPr/>
      <dgm:t>
        <a:bodyPr/>
        <a:lstStyle/>
        <a:p>
          <a:endParaRPr lang="en-US"/>
        </a:p>
      </dgm:t>
    </dgm:pt>
    <dgm:pt modelId="{46C1760D-7394-4FC7-9651-E7A35AFF65B5}">
      <dgm:prSet/>
      <dgm:spPr/>
      <dgm:t>
        <a:bodyPr/>
        <a:lstStyle/>
        <a:p>
          <a:r>
            <a:rPr lang="en-GB"/>
            <a:t>Does not apply when the material is different or laid out in a different way. </a:t>
          </a:r>
          <a:endParaRPr lang="en-US"/>
        </a:p>
      </dgm:t>
    </dgm:pt>
    <dgm:pt modelId="{EC86C733-5222-4AB9-8A22-2C9786799DED}" type="parTrans" cxnId="{3FA8B4FA-F647-4A75-9CEF-22EFC730E9D5}">
      <dgm:prSet/>
      <dgm:spPr/>
      <dgm:t>
        <a:bodyPr/>
        <a:lstStyle/>
        <a:p>
          <a:endParaRPr lang="en-US"/>
        </a:p>
      </dgm:t>
    </dgm:pt>
    <dgm:pt modelId="{365A3D3C-4B45-428D-80DA-C4C30A15D44D}" type="sibTrans" cxnId="{3FA8B4FA-F647-4A75-9CEF-22EFC730E9D5}">
      <dgm:prSet/>
      <dgm:spPr/>
      <dgm:t>
        <a:bodyPr/>
        <a:lstStyle/>
        <a:p>
          <a:endParaRPr lang="en-US"/>
        </a:p>
      </dgm:t>
    </dgm:pt>
    <dgm:pt modelId="{7B01598C-7442-4053-A641-DD3699DB0A5B}" type="pres">
      <dgm:prSet presAssocID="{5B577EF5-8563-4956-9992-0B8A697681FD}" presName="linear" presStyleCnt="0">
        <dgm:presLayoutVars>
          <dgm:animLvl val="lvl"/>
          <dgm:resizeHandles val="exact"/>
        </dgm:presLayoutVars>
      </dgm:prSet>
      <dgm:spPr/>
    </dgm:pt>
    <dgm:pt modelId="{D7660393-BEF6-4483-A0CF-F810F0984392}" type="pres">
      <dgm:prSet presAssocID="{FBDF1DD7-B5AB-4D50-88E8-FBBCACB83049}" presName="parentText" presStyleLbl="node1" presStyleIdx="0" presStyleCnt="3">
        <dgm:presLayoutVars>
          <dgm:chMax val="0"/>
          <dgm:bulletEnabled val="1"/>
        </dgm:presLayoutVars>
      </dgm:prSet>
      <dgm:spPr/>
    </dgm:pt>
    <dgm:pt modelId="{4EE69E0C-1216-47EB-8803-BAE9C2A63347}" type="pres">
      <dgm:prSet presAssocID="{0DDE9AE6-D3A5-45A7-B24B-C66F24E5629F}" presName="spacer" presStyleCnt="0"/>
      <dgm:spPr/>
    </dgm:pt>
    <dgm:pt modelId="{30EE325A-3D98-4F7C-BE13-8CC82A24A3DD}" type="pres">
      <dgm:prSet presAssocID="{E39F3847-959B-4582-A1AA-2A2435503600}" presName="parentText" presStyleLbl="node1" presStyleIdx="1" presStyleCnt="3">
        <dgm:presLayoutVars>
          <dgm:chMax val="0"/>
          <dgm:bulletEnabled val="1"/>
        </dgm:presLayoutVars>
      </dgm:prSet>
      <dgm:spPr/>
    </dgm:pt>
    <dgm:pt modelId="{B8775089-214B-4381-8423-D1CD2AA157CE}" type="pres">
      <dgm:prSet presAssocID="{B2700C06-A2AE-4486-AF2E-EEFBA6A4F53D}" presName="spacer" presStyleCnt="0"/>
      <dgm:spPr/>
    </dgm:pt>
    <dgm:pt modelId="{79E95253-CC5C-4991-A892-95FD8A45CCD8}" type="pres">
      <dgm:prSet presAssocID="{46C1760D-7394-4FC7-9651-E7A35AFF65B5}" presName="parentText" presStyleLbl="node1" presStyleIdx="2" presStyleCnt="3">
        <dgm:presLayoutVars>
          <dgm:chMax val="0"/>
          <dgm:bulletEnabled val="1"/>
        </dgm:presLayoutVars>
      </dgm:prSet>
      <dgm:spPr/>
    </dgm:pt>
  </dgm:ptLst>
  <dgm:cxnLst>
    <dgm:cxn modelId="{D42BB563-E484-4FCB-8BEF-190D8AAFBFF5}" type="presOf" srcId="{FBDF1DD7-B5AB-4D50-88E8-FBBCACB83049}" destId="{D7660393-BEF6-4483-A0CF-F810F0984392}" srcOrd="0" destOrd="0" presId="urn:microsoft.com/office/officeart/2005/8/layout/vList2"/>
    <dgm:cxn modelId="{4B69F864-019A-44FD-BB2F-158D924AB057}" type="presOf" srcId="{5B577EF5-8563-4956-9992-0B8A697681FD}" destId="{7B01598C-7442-4053-A641-DD3699DB0A5B}" srcOrd="0" destOrd="0" presId="urn:microsoft.com/office/officeart/2005/8/layout/vList2"/>
    <dgm:cxn modelId="{60F06768-24EC-4E0D-951E-3DC702032F6B}" srcId="{5B577EF5-8563-4956-9992-0B8A697681FD}" destId="{FBDF1DD7-B5AB-4D50-88E8-FBBCACB83049}" srcOrd="0" destOrd="0" parTransId="{1CB5ADFD-FF62-4318-BFDD-F38B6DC25BD5}" sibTransId="{0DDE9AE6-D3A5-45A7-B24B-C66F24E5629F}"/>
    <dgm:cxn modelId="{DE65C993-6471-4062-B800-3986DC524353}" type="presOf" srcId="{E39F3847-959B-4582-A1AA-2A2435503600}" destId="{30EE325A-3D98-4F7C-BE13-8CC82A24A3DD}" srcOrd="0" destOrd="0" presId="urn:microsoft.com/office/officeart/2005/8/layout/vList2"/>
    <dgm:cxn modelId="{5D35A3D4-5E9D-41AA-AAA4-5C518C907DEC}" srcId="{5B577EF5-8563-4956-9992-0B8A697681FD}" destId="{E39F3847-959B-4582-A1AA-2A2435503600}" srcOrd="1" destOrd="0" parTransId="{47E653F8-B97F-4D87-BD69-715DAC64EC22}" sibTransId="{B2700C06-A2AE-4486-AF2E-EEFBA6A4F53D}"/>
    <dgm:cxn modelId="{556E06F1-02FE-41FD-9634-6AC38257A600}" type="presOf" srcId="{46C1760D-7394-4FC7-9651-E7A35AFF65B5}" destId="{79E95253-CC5C-4991-A892-95FD8A45CCD8}" srcOrd="0" destOrd="0" presId="urn:microsoft.com/office/officeart/2005/8/layout/vList2"/>
    <dgm:cxn modelId="{3FA8B4FA-F647-4A75-9CEF-22EFC730E9D5}" srcId="{5B577EF5-8563-4956-9992-0B8A697681FD}" destId="{46C1760D-7394-4FC7-9651-E7A35AFF65B5}" srcOrd="2" destOrd="0" parTransId="{EC86C733-5222-4AB9-8A22-2C9786799DED}" sibTransId="{365A3D3C-4B45-428D-80DA-C4C30A15D44D}"/>
    <dgm:cxn modelId="{0D2AD575-00E0-4346-A721-048CC4CA8430}" type="presParOf" srcId="{7B01598C-7442-4053-A641-DD3699DB0A5B}" destId="{D7660393-BEF6-4483-A0CF-F810F0984392}" srcOrd="0" destOrd="0" presId="urn:microsoft.com/office/officeart/2005/8/layout/vList2"/>
    <dgm:cxn modelId="{B33A87D5-BEE0-4535-BCCC-4D187E2A8CBB}" type="presParOf" srcId="{7B01598C-7442-4053-A641-DD3699DB0A5B}" destId="{4EE69E0C-1216-47EB-8803-BAE9C2A63347}" srcOrd="1" destOrd="0" presId="urn:microsoft.com/office/officeart/2005/8/layout/vList2"/>
    <dgm:cxn modelId="{9A20259A-F7D7-435E-9774-89C4B19DADCE}" type="presParOf" srcId="{7B01598C-7442-4053-A641-DD3699DB0A5B}" destId="{30EE325A-3D98-4F7C-BE13-8CC82A24A3DD}" srcOrd="2" destOrd="0" presId="urn:microsoft.com/office/officeart/2005/8/layout/vList2"/>
    <dgm:cxn modelId="{7D412204-BC79-400A-9912-D1ADE03745A7}" type="presParOf" srcId="{7B01598C-7442-4053-A641-DD3699DB0A5B}" destId="{B8775089-214B-4381-8423-D1CD2AA157CE}" srcOrd="3" destOrd="0" presId="urn:microsoft.com/office/officeart/2005/8/layout/vList2"/>
    <dgm:cxn modelId="{B95320EE-A950-4AB3-924C-C6648E44B405}" type="presParOf" srcId="{7B01598C-7442-4053-A641-DD3699DB0A5B}" destId="{79E95253-CC5C-4991-A892-95FD8A45CCD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15D0C78-3EA9-4C6A-82D0-A5CCFB310EF7}" type="doc">
      <dgm:prSet loTypeId="urn:microsoft.com/office/officeart/2005/8/layout/cycle2" loCatId="cycle" qsTypeId="urn:microsoft.com/office/officeart/2005/8/quickstyle/simple2" qsCatId="simple" csTypeId="urn:microsoft.com/office/officeart/2005/8/colors/accent2_2" csCatId="accent2"/>
      <dgm:spPr/>
      <dgm:t>
        <a:bodyPr/>
        <a:lstStyle/>
        <a:p>
          <a:endParaRPr lang="en-US"/>
        </a:p>
      </dgm:t>
    </dgm:pt>
    <dgm:pt modelId="{01A6320E-9422-488A-9F56-60317B4671C3}">
      <dgm:prSet/>
      <dgm:spPr/>
      <dgm:t>
        <a:bodyPr/>
        <a:lstStyle/>
        <a:p>
          <a:r>
            <a:rPr lang="en-GB"/>
            <a:t>Where freedom of speech is the most important. </a:t>
          </a:r>
          <a:endParaRPr lang="en-US"/>
        </a:p>
      </dgm:t>
    </dgm:pt>
    <dgm:pt modelId="{AB61C6E0-D9D7-486E-BF0A-863FD389E549}" type="parTrans" cxnId="{0371710C-BEB3-45F7-B866-CBC31B557F8C}">
      <dgm:prSet/>
      <dgm:spPr/>
      <dgm:t>
        <a:bodyPr/>
        <a:lstStyle/>
        <a:p>
          <a:endParaRPr lang="en-US"/>
        </a:p>
      </dgm:t>
    </dgm:pt>
    <dgm:pt modelId="{056CDFFF-88B1-45EE-BC08-52224C2F9A3F}" type="sibTrans" cxnId="{0371710C-BEB3-45F7-B866-CBC31B557F8C}">
      <dgm:prSet/>
      <dgm:spPr/>
      <dgm:t>
        <a:bodyPr/>
        <a:lstStyle/>
        <a:p>
          <a:endParaRPr lang="en-US"/>
        </a:p>
      </dgm:t>
    </dgm:pt>
    <dgm:pt modelId="{63FFD374-FB80-44A0-B5ED-343E66076367}">
      <dgm:prSet/>
      <dgm:spPr/>
      <dgm:t>
        <a:bodyPr/>
        <a:lstStyle/>
        <a:p>
          <a:r>
            <a:rPr lang="en-GB"/>
            <a:t>If this is the case, then Privilege can be granted – there are two types Absolute and qualified. </a:t>
          </a:r>
          <a:endParaRPr lang="en-US"/>
        </a:p>
      </dgm:t>
    </dgm:pt>
    <dgm:pt modelId="{56E1FE38-0A5F-48B6-B9A9-B049AE996E35}" type="parTrans" cxnId="{354B91E5-C125-4715-B055-FF4A56CA9EA7}">
      <dgm:prSet/>
      <dgm:spPr/>
      <dgm:t>
        <a:bodyPr/>
        <a:lstStyle/>
        <a:p>
          <a:endParaRPr lang="en-US"/>
        </a:p>
      </dgm:t>
    </dgm:pt>
    <dgm:pt modelId="{D5CC6074-45A2-40B9-96F5-CF1237C0EFD5}" type="sibTrans" cxnId="{354B91E5-C125-4715-B055-FF4A56CA9EA7}">
      <dgm:prSet/>
      <dgm:spPr/>
      <dgm:t>
        <a:bodyPr/>
        <a:lstStyle/>
        <a:p>
          <a:endParaRPr lang="en-US"/>
        </a:p>
      </dgm:t>
    </dgm:pt>
    <dgm:pt modelId="{CA4CC152-FFEE-418B-BB23-D52240BD012A}" type="pres">
      <dgm:prSet presAssocID="{315D0C78-3EA9-4C6A-82D0-A5CCFB310EF7}" presName="cycle" presStyleCnt="0">
        <dgm:presLayoutVars>
          <dgm:dir/>
          <dgm:resizeHandles val="exact"/>
        </dgm:presLayoutVars>
      </dgm:prSet>
      <dgm:spPr/>
    </dgm:pt>
    <dgm:pt modelId="{5B464BA4-559A-4B68-9C8F-B932B877F1F0}" type="pres">
      <dgm:prSet presAssocID="{01A6320E-9422-488A-9F56-60317B4671C3}" presName="node" presStyleLbl="node1" presStyleIdx="0" presStyleCnt="2">
        <dgm:presLayoutVars>
          <dgm:bulletEnabled val="1"/>
        </dgm:presLayoutVars>
      </dgm:prSet>
      <dgm:spPr/>
    </dgm:pt>
    <dgm:pt modelId="{FBE61285-30B3-403B-A349-8F9C38DA89BE}" type="pres">
      <dgm:prSet presAssocID="{056CDFFF-88B1-45EE-BC08-52224C2F9A3F}" presName="sibTrans" presStyleLbl="sibTrans2D1" presStyleIdx="0" presStyleCnt="2"/>
      <dgm:spPr/>
    </dgm:pt>
    <dgm:pt modelId="{D14CFCF5-3F4E-43D7-8CA1-4D75A3883E4C}" type="pres">
      <dgm:prSet presAssocID="{056CDFFF-88B1-45EE-BC08-52224C2F9A3F}" presName="connectorText" presStyleLbl="sibTrans2D1" presStyleIdx="0" presStyleCnt="2"/>
      <dgm:spPr/>
    </dgm:pt>
    <dgm:pt modelId="{5FACA2D8-F93B-40DA-B394-222E63824C32}" type="pres">
      <dgm:prSet presAssocID="{63FFD374-FB80-44A0-B5ED-343E66076367}" presName="node" presStyleLbl="node1" presStyleIdx="1" presStyleCnt="2">
        <dgm:presLayoutVars>
          <dgm:bulletEnabled val="1"/>
        </dgm:presLayoutVars>
      </dgm:prSet>
      <dgm:spPr/>
    </dgm:pt>
    <dgm:pt modelId="{00773DBD-512D-4B2E-8BD7-C501F837A45E}" type="pres">
      <dgm:prSet presAssocID="{D5CC6074-45A2-40B9-96F5-CF1237C0EFD5}" presName="sibTrans" presStyleLbl="sibTrans2D1" presStyleIdx="1" presStyleCnt="2"/>
      <dgm:spPr/>
    </dgm:pt>
    <dgm:pt modelId="{07D2FB64-5383-422A-8DC2-3D4DAA617B23}" type="pres">
      <dgm:prSet presAssocID="{D5CC6074-45A2-40B9-96F5-CF1237C0EFD5}" presName="connectorText" presStyleLbl="sibTrans2D1" presStyleIdx="1" presStyleCnt="2"/>
      <dgm:spPr/>
    </dgm:pt>
  </dgm:ptLst>
  <dgm:cxnLst>
    <dgm:cxn modelId="{0371710C-BEB3-45F7-B866-CBC31B557F8C}" srcId="{315D0C78-3EA9-4C6A-82D0-A5CCFB310EF7}" destId="{01A6320E-9422-488A-9F56-60317B4671C3}" srcOrd="0" destOrd="0" parTransId="{AB61C6E0-D9D7-486E-BF0A-863FD389E549}" sibTransId="{056CDFFF-88B1-45EE-BC08-52224C2F9A3F}"/>
    <dgm:cxn modelId="{08711D63-5CC6-4DC7-9FBB-8B4E5CDFD298}" type="presOf" srcId="{D5CC6074-45A2-40B9-96F5-CF1237C0EFD5}" destId="{07D2FB64-5383-422A-8DC2-3D4DAA617B23}" srcOrd="1" destOrd="0" presId="urn:microsoft.com/office/officeart/2005/8/layout/cycle2"/>
    <dgm:cxn modelId="{3535EDA9-9E8D-495B-A3E3-7DC490BFE6C3}" type="presOf" srcId="{D5CC6074-45A2-40B9-96F5-CF1237C0EFD5}" destId="{00773DBD-512D-4B2E-8BD7-C501F837A45E}" srcOrd="0" destOrd="0" presId="urn:microsoft.com/office/officeart/2005/8/layout/cycle2"/>
    <dgm:cxn modelId="{D10B2CB9-7370-4F2F-A5C2-0FD3ECFD4D94}" type="presOf" srcId="{63FFD374-FB80-44A0-B5ED-343E66076367}" destId="{5FACA2D8-F93B-40DA-B394-222E63824C32}" srcOrd="0" destOrd="0" presId="urn:microsoft.com/office/officeart/2005/8/layout/cycle2"/>
    <dgm:cxn modelId="{DC0522D5-6BE4-49B9-A0F3-E72EACE774F9}" type="presOf" srcId="{01A6320E-9422-488A-9F56-60317B4671C3}" destId="{5B464BA4-559A-4B68-9C8F-B932B877F1F0}" srcOrd="0" destOrd="0" presId="urn:microsoft.com/office/officeart/2005/8/layout/cycle2"/>
    <dgm:cxn modelId="{11B694D7-4BF3-438A-868A-75A3747C3903}" type="presOf" srcId="{056CDFFF-88B1-45EE-BC08-52224C2F9A3F}" destId="{D14CFCF5-3F4E-43D7-8CA1-4D75A3883E4C}" srcOrd="1" destOrd="0" presId="urn:microsoft.com/office/officeart/2005/8/layout/cycle2"/>
    <dgm:cxn modelId="{354B91E5-C125-4715-B055-FF4A56CA9EA7}" srcId="{315D0C78-3EA9-4C6A-82D0-A5CCFB310EF7}" destId="{63FFD374-FB80-44A0-B5ED-343E66076367}" srcOrd="1" destOrd="0" parTransId="{56E1FE38-0A5F-48B6-B9A9-B049AE996E35}" sibTransId="{D5CC6074-45A2-40B9-96F5-CF1237C0EFD5}"/>
    <dgm:cxn modelId="{86D842E9-7BE8-4415-B89E-558FF242FF5E}" type="presOf" srcId="{056CDFFF-88B1-45EE-BC08-52224C2F9A3F}" destId="{FBE61285-30B3-403B-A349-8F9C38DA89BE}" srcOrd="0" destOrd="0" presId="urn:microsoft.com/office/officeart/2005/8/layout/cycle2"/>
    <dgm:cxn modelId="{E3BEE0F6-DBEB-42F9-826C-4B4C676ECD62}" type="presOf" srcId="{315D0C78-3EA9-4C6A-82D0-A5CCFB310EF7}" destId="{CA4CC152-FFEE-418B-BB23-D52240BD012A}" srcOrd="0" destOrd="0" presId="urn:microsoft.com/office/officeart/2005/8/layout/cycle2"/>
    <dgm:cxn modelId="{E51BD85E-26E6-4C58-A168-E6CBDEB41970}" type="presParOf" srcId="{CA4CC152-FFEE-418B-BB23-D52240BD012A}" destId="{5B464BA4-559A-4B68-9C8F-B932B877F1F0}" srcOrd="0" destOrd="0" presId="urn:microsoft.com/office/officeart/2005/8/layout/cycle2"/>
    <dgm:cxn modelId="{7166A980-D12B-4016-8771-7CF37A957DB3}" type="presParOf" srcId="{CA4CC152-FFEE-418B-BB23-D52240BD012A}" destId="{FBE61285-30B3-403B-A349-8F9C38DA89BE}" srcOrd="1" destOrd="0" presId="urn:microsoft.com/office/officeart/2005/8/layout/cycle2"/>
    <dgm:cxn modelId="{ED7260B0-7A81-49E6-B584-5D7C5AACFFB0}" type="presParOf" srcId="{FBE61285-30B3-403B-A349-8F9C38DA89BE}" destId="{D14CFCF5-3F4E-43D7-8CA1-4D75A3883E4C}" srcOrd="0" destOrd="0" presId="urn:microsoft.com/office/officeart/2005/8/layout/cycle2"/>
    <dgm:cxn modelId="{F4783F99-AFCD-447A-A682-1C76FDCAFECE}" type="presParOf" srcId="{CA4CC152-FFEE-418B-BB23-D52240BD012A}" destId="{5FACA2D8-F93B-40DA-B394-222E63824C32}" srcOrd="2" destOrd="0" presId="urn:microsoft.com/office/officeart/2005/8/layout/cycle2"/>
    <dgm:cxn modelId="{0F0C8F7C-F015-4DB8-9DB7-BDD7CA184F1A}" type="presParOf" srcId="{CA4CC152-FFEE-418B-BB23-D52240BD012A}" destId="{00773DBD-512D-4B2E-8BD7-C501F837A45E}" srcOrd="3" destOrd="0" presId="urn:microsoft.com/office/officeart/2005/8/layout/cycle2"/>
    <dgm:cxn modelId="{0C76179F-4F03-4F81-81D4-8F479A055B32}" type="presParOf" srcId="{00773DBD-512D-4B2E-8BD7-C501F837A45E}" destId="{07D2FB64-5383-422A-8DC2-3D4DAA617B23}"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C50BFAB-152D-4A44-94BE-1F8D39FB3D9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69C6C55-EB17-4886-8017-96C9ECD09587}">
      <dgm:prSet/>
      <dgm:spPr/>
      <dgm:t>
        <a:bodyPr/>
        <a:lstStyle/>
        <a:p>
          <a:r>
            <a:rPr lang="en-GB"/>
            <a:t>Encompasses Reports. </a:t>
          </a:r>
          <a:endParaRPr lang="en-US"/>
        </a:p>
      </dgm:t>
    </dgm:pt>
    <dgm:pt modelId="{DA126FB8-243D-45F5-B365-1919A6E2FCD0}" type="parTrans" cxnId="{4CBF8867-750F-4091-B0FB-0FBECE39E13F}">
      <dgm:prSet/>
      <dgm:spPr/>
      <dgm:t>
        <a:bodyPr/>
        <a:lstStyle/>
        <a:p>
          <a:endParaRPr lang="en-US"/>
        </a:p>
      </dgm:t>
    </dgm:pt>
    <dgm:pt modelId="{416DD0E1-14A3-4605-B111-6A947E1360D1}" type="sibTrans" cxnId="{4CBF8867-750F-4091-B0FB-0FBECE39E13F}">
      <dgm:prSet/>
      <dgm:spPr/>
      <dgm:t>
        <a:bodyPr/>
        <a:lstStyle/>
        <a:p>
          <a:endParaRPr lang="en-US"/>
        </a:p>
      </dgm:t>
    </dgm:pt>
    <dgm:pt modelId="{E7F13A8E-2EBA-450E-8D56-538A4E45355E}">
      <dgm:prSet/>
      <dgm:spPr/>
      <dgm:t>
        <a:bodyPr/>
        <a:lstStyle/>
        <a:p>
          <a:r>
            <a:rPr lang="en-GB"/>
            <a:t>Key sections include S.15 of the 1996 Act – in relation to parliament reports. </a:t>
          </a:r>
          <a:endParaRPr lang="en-US"/>
        </a:p>
      </dgm:t>
    </dgm:pt>
    <dgm:pt modelId="{52A6B538-DBCE-444B-B2BA-470FB7774723}" type="parTrans" cxnId="{4587F309-6EA5-4010-B88B-DE37EF9A6290}">
      <dgm:prSet/>
      <dgm:spPr/>
      <dgm:t>
        <a:bodyPr/>
        <a:lstStyle/>
        <a:p>
          <a:endParaRPr lang="en-US"/>
        </a:p>
      </dgm:t>
    </dgm:pt>
    <dgm:pt modelId="{DCB5EA3F-229A-452F-8A3F-FC67F1E62D2C}" type="sibTrans" cxnId="{4587F309-6EA5-4010-B88B-DE37EF9A6290}">
      <dgm:prSet/>
      <dgm:spPr/>
      <dgm:t>
        <a:bodyPr/>
        <a:lstStyle/>
        <a:p>
          <a:endParaRPr lang="en-US"/>
        </a:p>
      </dgm:t>
    </dgm:pt>
    <dgm:pt modelId="{5EF8A3A2-1755-4C66-862D-DA9FF05C92CA}">
      <dgm:prSet/>
      <dgm:spPr/>
      <dgm:t>
        <a:bodyPr/>
        <a:lstStyle/>
        <a:p>
          <a:r>
            <a:rPr lang="en-GB"/>
            <a:t>Also applies to accurate reporting of public judicial proceedings. </a:t>
          </a:r>
          <a:endParaRPr lang="en-US"/>
        </a:p>
      </dgm:t>
    </dgm:pt>
    <dgm:pt modelId="{465EC6B2-A8A4-46B0-A451-47F0CA6C86C5}" type="parTrans" cxnId="{3E2CF900-B8E9-4CB6-911D-D907EB237172}">
      <dgm:prSet/>
      <dgm:spPr/>
      <dgm:t>
        <a:bodyPr/>
        <a:lstStyle/>
        <a:p>
          <a:endParaRPr lang="en-US"/>
        </a:p>
      </dgm:t>
    </dgm:pt>
    <dgm:pt modelId="{0A7DEB75-0737-41AE-B618-BDE28ABE6E89}" type="sibTrans" cxnId="{3E2CF900-B8E9-4CB6-911D-D907EB237172}">
      <dgm:prSet/>
      <dgm:spPr/>
      <dgm:t>
        <a:bodyPr/>
        <a:lstStyle/>
        <a:p>
          <a:endParaRPr lang="en-US"/>
        </a:p>
      </dgm:t>
    </dgm:pt>
    <dgm:pt modelId="{247A6726-4036-47DF-B877-D345BB376CB7}">
      <dgm:prSet/>
      <dgm:spPr/>
      <dgm:t>
        <a:bodyPr/>
        <a:lstStyle/>
        <a:p>
          <a:r>
            <a:rPr lang="en-GB"/>
            <a:t>Let’s take a look at the defamation act and see what this includes. </a:t>
          </a:r>
          <a:endParaRPr lang="en-US"/>
        </a:p>
      </dgm:t>
    </dgm:pt>
    <dgm:pt modelId="{971E84D5-0ED9-440E-8DB6-45EDA73F3C49}" type="parTrans" cxnId="{B4803079-B731-4DA9-AB3D-08B7939121C1}">
      <dgm:prSet/>
      <dgm:spPr/>
      <dgm:t>
        <a:bodyPr/>
        <a:lstStyle/>
        <a:p>
          <a:endParaRPr lang="en-US"/>
        </a:p>
      </dgm:t>
    </dgm:pt>
    <dgm:pt modelId="{92D84CE2-FECF-4148-87B1-656C2E296650}" type="sibTrans" cxnId="{B4803079-B731-4DA9-AB3D-08B7939121C1}">
      <dgm:prSet/>
      <dgm:spPr/>
      <dgm:t>
        <a:bodyPr/>
        <a:lstStyle/>
        <a:p>
          <a:endParaRPr lang="en-US"/>
        </a:p>
      </dgm:t>
    </dgm:pt>
    <dgm:pt modelId="{ACF5FF26-D90D-49EC-9F37-B7926C6436DD}" type="pres">
      <dgm:prSet presAssocID="{DC50BFAB-152D-4A44-94BE-1F8D39FB3D9F}" presName="root" presStyleCnt="0">
        <dgm:presLayoutVars>
          <dgm:dir/>
          <dgm:resizeHandles val="exact"/>
        </dgm:presLayoutVars>
      </dgm:prSet>
      <dgm:spPr/>
    </dgm:pt>
    <dgm:pt modelId="{FED2A030-A0AE-4DFE-8865-B6B493B530A9}" type="pres">
      <dgm:prSet presAssocID="{069C6C55-EB17-4886-8017-96C9ECD09587}" presName="compNode" presStyleCnt="0"/>
      <dgm:spPr/>
    </dgm:pt>
    <dgm:pt modelId="{B74E83B9-3B98-4F8D-BE79-A0EE49D065B1}" type="pres">
      <dgm:prSet presAssocID="{069C6C55-EB17-4886-8017-96C9ECD09587}" presName="bgRect" presStyleLbl="bgShp" presStyleIdx="0" presStyleCnt="4"/>
      <dgm:spPr/>
    </dgm:pt>
    <dgm:pt modelId="{8F696239-9F5D-4F62-9F9B-0644A9F239E6}" type="pres">
      <dgm:prSet presAssocID="{069C6C55-EB17-4886-8017-96C9ECD095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02B78488-3462-43A1-B991-4D8F7B3EF76C}" type="pres">
      <dgm:prSet presAssocID="{069C6C55-EB17-4886-8017-96C9ECD09587}" presName="spaceRect" presStyleCnt="0"/>
      <dgm:spPr/>
    </dgm:pt>
    <dgm:pt modelId="{8B5C0708-9628-4FCF-8F2D-E63703085D83}" type="pres">
      <dgm:prSet presAssocID="{069C6C55-EB17-4886-8017-96C9ECD09587}" presName="parTx" presStyleLbl="revTx" presStyleIdx="0" presStyleCnt="4">
        <dgm:presLayoutVars>
          <dgm:chMax val="0"/>
          <dgm:chPref val="0"/>
        </dgm:presLayoutVars>
      </dgm:prSet>
      <dgm:spPr/>
    </dgm:pt>
    <dgm:pt modelId="{F8AAD180-73C8-493E-B2A3-0B0F4431A1DE}" type="pres">
      <dgm:prSet presAssocID="{416DD0E1-14A3-4605-B111-6A947E1360D1}" presName="sibTrans" presStyleCnt="0"/>
      <dgm:spPr/>
    </dgm:pt>
    <dgm:pt modelId="{E94635AD-4D91-4284-8135-EA01AF0B2EE0}" type="pres">
      <dgm:prSet presAssocID="{E7F13A8E-2EBA-450E-8D56-538A4E45355E}" presName="compNode" presStyleCnt="0"/>
      <dgm:spPr/>
    </dgm:pt>
    <dgm:pt modelId="{AA45FBCE-E829-4BDE-BDAC-AAA7400913BB}" type="pres">
      <dgm:prSet presAssocID="{E7F13A8E-2EBA-450E-8D56-538A4E45355E}" presName="bgRect" presStyleLbl="bgShp" presStyleIdx="1" presStyleCnt="4"/>
      <dgm:spPr/>
    </dgm:pt>
    <dgm:pt modelId="{5B797B3A-9E18-4600-82B1-B98820344ABE}" type="pres">
      <dgm:prSet presAssocID="{E7F13A8E-2EBA-450E-8D56-538A4E4535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380659FD-7B6B-4584-A6C6-D1E6547793E2}" type="pres">
      <dgm:prSet presAssocID="{E7F13A8E-2EBA-450E-8D56-538A4E45355E}" presName="spaceRect" presStyleCnt="0"/>
      <dgm:spPr/>
    </dgm:pt>
    <dgm:pt modelId="{660F9CEB-7C9C-4972-BE19-D67F33B1A58C}" type="pres">
      <dgm:prSet presAssocID="{E7F13A8E-2EBA-450E-8D56-538A4E45355E}" presName="parTx" presStyleLbl="revTx" presStyleIdx="1" presStyleCnt="4">
        <dgm:presLayoutVars>
          <dgm:chMax val="0"/>
          <dgm:chPref val="0"/>
        </dgm:presLayoutVars>
      </dgm:prSet>
      <dgm:spPr/>
    </dgm:pt>
    <dgm:pt modelId="{979DCE19-1074-465F-8CAE-AAAC969B7E1A}" type="pres">
      <dgm:prSet presAssocID="{DCB5EA3F-229A-452F-8A3F-FC67F1E62D2C}" presName="sibTrans" presStyleCnt="0"/>
      <dgm:spPr/>
    </dgm:pt>
    <dgm:pt modelId="{08F7EA2D-2779-4F36-9065-565FF2ADEC74}" type="pres">
      <dgm:prSet presAssocID="{5EF8A3A2-1755-4C66-862D-DA9FF05C92CA}" presName="compNode" presStyleCnt="0"/>
      <dgm:spPr/>
    </dgm:pt>
    <dgm:pt modelId="{307F8FE7-2A08-4120-9356-0C9BA8CFA4D9}" type="pres">
      <dgm:prSet presAssocID="{5EF8A3A2-1755-4C66-862D-DA9FF05C92CA}" presName="bgRect" presStyleLbl="bgShp" presStyleIdx="2" presStyleCnt="4"/>
      <dgm:spPr/>
    </dgm:pt>
    <dgm:pt modelId="{38F07EAC-9DFA-47F8-94F1-17FC8A005CEC}" type="pres">
      <dgm:prSet presAssocID="{5EF8A3A2-1755-4C66-862D-DA9FF05C92C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0D37F544-4C93-42ED-86E7-8185E9A167C3}" type="pres">
      <dgm:prSet presAssocID="{5EF8A3A2-1755-4C66-862D-DA9FF05C92CA}" presName="spaceRect" presStyleCnt="0"/>
      <dgm:spPr/>
    </dgm:pt>
    <dgm:pt modelId="{9D8D848E-03C0-4B19-9201-F10F0F31E90E}" type="pres">
      <dgm:prSet presAssocID="{5EF8A3A2-1755-4C66-862D-DA9FF05C92CA}" presName="parTx" presStyleLbl="revTx" presStyleIdx="2" presStyleCnt="4">
        <dgm:presLayoutVars>
          <dgm:chMax val="0"/>
          <dgm:chPref val="0"/>
        </dgm:presLayoutVars>
      </dgm:prSet>
      <dgm:spPr/>
    </dgm:pt>
    <dgm:pt modelId="{7CC28E8A-73B2-4940-A3D8-AF2224B6FD68}" type="pres">
      <dgm:prSet presAssocID="{0A7DEB75-0737-41AE-B618-BDE28ABE6E89}" presName="sibTrans" presStyleCnt="0"/>
      <dgm:spPr/>
    </dgm:pt>
    <dgm:pt modelId="{236418A0-9C44-4747-AE0F-847E683E19B8}" type="pres">
      <dgm:prSet presAssocID="{247A6726-4036-47DF-B877-D345BB376CB7}" presName="compNode" presStyleCnt="0"/>
      <dgm:spPr/>
    </dgm:pt>
    <dgm:pt modelId="{5CC2228E-6441-492C-88F3-33DC9E9B082F}" type="pres">
      <dgm:prSet presAssocID="{247A6726-4036-47DF-B877-D345BB376CB7}" presName="bgRect" presStyleLbl="bgShp" presStyleIdx="3" presStyleCnt="4"/>
      <dgm:spPr/>
    </dgm:pt>
    <dgm:pt modelId="{C8A09CA8-6248-43DF-AD1C-E9FAC6DCFC09}" type="pres">
      <dgm:prSet presAssocID="{247A6726-4036-47DF-B877-D345BB376C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839C6912-AFC1-40A4-B7C0-6203765BBF4D}" type="pres">
      <dgm:prSet presAssocID="{247A6726-4036-47DF-B877-D345BB376CB7}" presName="spaceRect" presStyleCnt="0"/>
      <dgm:spPr/>
    </dgm:pt>
    <dgm:pt modelId="{A1F93B81-0748-4255-A06A-45397E41C74A}" type="pres">
      <dgm:prSet presAssocID="{247A6726-4036-47DF-B877-D345BB376CB7}" presName="parTx" presStyleLbl="revTx" presStyleIdx="3" presStyleCnt="4">
        <dgm:presLayoutVars>
          <dgm:chMax val="0"/>
          <dgm:chPref val="0"/>
        </dgm:presLayoutVars>
      </dgm:prSet>
      <dgm:spPr/>
    </dgm:pt>
  </dgm:ptLst>
  <dgm:cxnLst>
    <dgm:cxn modelId="{3E2CF900-B8E9-4CB6-911D-D907EB237172}" srcId="{DC50BFAB-152D-4A44-94BE-1F8D39FB3D9F}" destId="{5EF8A3A2-1755-4C66-862D-DA9FF05C92CA}" srcOrd="2" destOrd="0" parTransId="{465EC6B2-A8A4-46B0-A451-47F0CA6C86C5}" sibTransId="{0A7DEB75-0737-41AE-B618-BDE28ABE6E89}"/>
    <dgm:cxn modelId="{4587F309-6EA5-4010-B88B-DE37EF9A6290}" srcId="{DC50BFAB-152D-4A44-94BE-1F8D39FB3D9F}" destId="{E7F13A8E-2EBA-450E-8D56-538A4E45355E}" srcOrd="1" destOrd="0" parTransId="{52A6B538-DBCE-444B-B2BA-470FB7774723}" sibTransId="{DCB5EA3F-229A-452F-8A3F-FC67F1E62D2C}"/>
    <dgm:cxn modelId="{B625EC33-DA1F-44E8-8112-5F2D44F2F517}" type="presOf" srcId="{E7F13A8E-2EBA-450E-8D56-538A4E45355E}" destId="{660F9CEB-7C9C-4972-BE19-D67F33B1A58C}" srcOrd="0" destOrd="0" presId="urn:microsoft.com/office/officeart/2018/2/layout/IconVerticalSolidList"/>
    <dgm:cxn modelId="{4CBF8867-750F-4091-B0FB-0FBECE39E13F}" srcId="{DC50BFAB-152D-4A44-94BE-1F8D39FB3D9F}" destId="{069C6C55-EB17-4886-8017-96C9ECD09587}" srcOrd="0" destOrd="0" parTransId="{DA126FB8-243D-45F5-B365-1919A6E2FCD0}" sibTransId="{416DD0E1-14A3-4605-B111-6A947E1360D1}"/>
    <dgm:cxn modelId="{B4803079-B731-4DA9-AB3D-08B7939121C1}" srcId="{DC50BFAB-152D-4A44-94BE-1F8D39FB3D9F}" destId="{247A6726-4036-47DF-B877-D345BB376CB7}" srcOrd="3" destOrd="0" parTransId="{971E84D5-0ED9-440E-8DB6-45EDA73F3C49}" sibTransId="{92D84CE2-FECF-4148-87B1-656C2E296650}"/>
    <dgm:cxn modelId="{1C701A99-2BE4-485B-9FF6-71D382452B79}" type="presOf" srcId="{5EF8A3A2-1755-4C66-862D-DA9FF05C92CA}" destId="{9D8D848E-03C0-4B19-9201-F10F0F31E90E}" srcOrd="0" destOrd="0" presId="urn:microsoft.com/office/officeart/2018/2/layout/IconVerticalSolidList"/>
    <dgm:cxn modelId="{B8ABA5A7-A67C-4D23-8B90-0751944BFA1C}" type="presOf" srcId="{DC50BFAB-152D-4A44-94BE-1F8D39FB3D9F}" destId="{ACF5FF26-D90D-49EC-9F37-B7926C6436DD}" srcOrd="0" destOrd="0" presId="urn:microsoft.com/office/officeart/2018/2/layout/IconVerticalSolidList"/>
    <dgm:cxn modelId="{C82375E6-F0B7-46DE-BBED-173784B0C447}" type="presOf" srcId="{069C6C55-EB17-4886-8017-96C9ECD09587}" destId="{8B5C0708-9628-4FCF-8F2D-E63703085D83}" srcOrd="0" destOrd="0" presId="urn:microsoft.com/office/officeart/2018/2/layout/IconVerticalSolidList"/>
    <dgm:cxn modelId="{3B22CEFF-1088-4F55-BCDF-56E4A632D70A}" type="presOf" srcId="{247A6726-4036-47DF-B877-D345BB376CB7}" destId="{A1F93B81-0748-4255-A06A-45397E41C74A}" srcOrd="0" destOrd="0" presId="urn:microsoft.com/office/officeart/2018/2/layout/IconVerticalSolidList"/>
    <dgm:cxn modelId="{1C2C73A1-4406-4875-8C13-31361DFCAE46}" type="presParOf" srcId="{ACF5FF26-D90D-49EC-9F37-B7926C6436DD}" destId="{FED2A030-A0AE-4DFE-8865-B6B493B530A9}" srcOrd="0" destOrd="0" presId="urn:microsoft.com/office/officeart/2018/2/layout/IconVerticalSolidList"/>
    <dgm:cxn modelId="{30AE9F87-6FC9-42D2-96E8-B44D4FDBDCFB}" type="presParOf" srcId="{FED2A030-A0AE-4DFE-8865-B6B493B530A9}" destId="{B74E83B9-3B98-4F8D-BE79-A0EE49D065B1}" srcOrd="0" destOrd="0" presId="urn:microsoft.com/office/officeart/2018/2/layout/IconVerticalSolidList"/>
    <dgm:cxn modelId="{0CCA0A3B-9E4E-4D49-9FF6-025196BCF913}" type="presParOf" srcId="{FED2A030-A0AE-4DFE-8865-B6B493B530A9}" destId="{8F696239-9F5D-4F62-9F9B-0644A9F239E6}" srcOrd="1" destOrd="0" presId="urn:microsoft.com/office/officeart/2018/2/layout/IconVerticalSolidList"/>
    <dgm:cxn modelId="{7ADD4BD0-C5D4-47B7-B1AE-15764F9263BA}" type="presParOf" srcId="{FED2A030-A0AE-4DFE-8865-B6B493B530A9}" destId="{02B78488-3462-43A1-B991-4D8F7B3EF76C}" srcOrd="2" destOrd="0" presId="urn:microsoft.com/office/officeart/2018/2/layout/IconVerticalSolidList"/>
    <dgm:cxn modelId="{28B78F74-004B-46B9-A9AA-047B791C9F1B}" type="presParOf" srcId="{FED2A030-A0AE-4DFE-8865-B6B493B530A9}" destId="{8B5C0708-9628-4FCF-8F2D-E63703085D83}" srcOrd="3" destOrd="0" presId="urn:microsoft.com/office/officeart/2018/2/layout/IconVerticalSolidList"/>
    <dgm:cxn modelId="{E4F9CB53-B534-49BC-9017-93B21CA55BB2}" type="presParOf" srcId="{ACF5FF26-D90D-49EC-9F37-B7926C6436DD}" destId="{F8AAD180-73C8-493E-B2A3-0B0F4431A1DE}" srcOrd="1" destOrd="0" presId="urn:microsoft.com/office/officeart/2018/2/layout/IconVerticalSolidList"/>
    <dgm:cxn modelId="{1FF9FDEC-5351-43A8-8DD1-4110D5D0ED0A}" type="presParOf" srcId="{ACF5FF26-D90D-49EC-9F37-B7926C6436DD}" destId="{E94635AD-4D91-4284-8135-EA01AF0B2EE0}" srcOrd="2" destOrd="0" presId="urn:microsoft.com/office/officeart/2018/2/layout/IconVerticalSolidList"/>
    <dgm:cxn modelId="{B7767E98-37F0-477F-BB8D-274FF49F9424}" type="presParOf" srcId="{E94635AD-4D91-4284-8135-EA01AF0B2EE0}" destId="{AA45FBCE-E829-4BDE-BDAC-AAA7400913BB}" srcOrd="0" destOrd="0" presId="urn:microsoft.com/office/officeart/2018/2/layout/IconVerticalSolidList"/>
    <dgm:cxn modelId="{BED14D66-4B77-4F75-86ED-341A0B60139C}" type="presParOf" srcId="{E94635AD-4D91-4284-8135-EA01AF0B2EE0}" destId="{5B797B3A-9E18-4600-82B1-B98820344ABE}" srcOrd="1" destOrd="0" presId="urn:microsoft.com/office/officeart/2018/2/layout/IconVerticalSolidList"/>
    <dgm:cxn modelId="{61D3F5BD-B0DE-4385-93BB-4237AFCDAFFB}" type="presParOf" srcId="{E94635AD-4D91-4284-8135-EA01AF0B2EE0}" destId="{380659FD-7B6B-4584-A6C6-D1E6547793E2}" srcOrd="2" destOrd="0" presId="urn:microsoft.com/office/officeart/2018/2/layout/IconVerticalSolidList"/>
    <dgm:cxn modelId="{89A21695-020A-418C-9ACF-4A9868225CF0}" type="presParOf" srcId="{E94635AD-4D91-4284-8135-EA01AF0B2EE0}" destId="{660F9CEB-7C9C-4972-BE19-D67F33B1A58C}" srcOrd="3" destOrd="0" presId="urn:microsoft.com/office/officeart/2018/2/layout/IconVerticalSolidList"/>
    <dgm:cxn modelId="{8D0F8DBB-73CC-4772-AAD3-C26D8DBAF072}" type="presParOf" srcId="{ACF5FF26-D90D-49EC-9F37-B7926C6436DD}" destId="{979DCE19-1074-465F-8CAE-AAAC969B7E1A}" srcOrd="3" destOrd="0" presId="urn:microsoft.com/office/officeart/2018/2/layout/IconVerticalSolidList"/>
    <dgm:cxn modelId="{3E04F8E5-68A4-4D43-8B13-B919783F6E19}" type="presParOf" srcId="{ACF5FF26-D90D-49EC-9F37-B7926C6436DD}" destId="{08F7EA2D-2779-4F36-9065-565FF2ADEC74}" srcOrd="4" destOrd="0" presId="urn:microsoft.com/office/officeart/2018/2/layout/IconVerticalSolidList"/>
    <dgm:cxn modelId="{37217789-F0CE-49CD-8B50-4A046F32B6E4}" type="presParOf" srcId="{08F7EA2D-2779-4F36-9065-565FF2ADEC74}" destId="{307F8FE7-2A08-4120-9356-0C9BA8CFA4D9}" srcOrd="0" destOrd="0" presId="urn:microsoft.com/office/officeart/2018/2/layout/IconVerticalSolidList"/>
    <dgm:cxn modelId="{00F226AE-295D-48D0-9A7F-6F93B274C54D}" type="presParOf" srcId="{08F7EA2D-2779-4F36-9065-565FF2ADEC74}" destId="{38F07EAC-9DFA-47F8-94F1-17FC8A005CEC}" srcOrd="1" destOrd="0" presId="urn:microsoft.com/office/officeart/2018/2/layout/IconVerticalSolidList"/>
    <dgm:cxn modelId="{BE23DC0E-E057-44E2-A30A-43C1322B54BB}" type="presParOf" srcId="{08F7EA2D-2779-4F36-9065-565FF2ADEC74}" destId="{0D37F544-4C93-42ED-86E7-8185E9A167C3}" srcOrd="2" destOrd="0" presId="urn:microsoft.com/office/officeart/2018/2/layout/IconVerticalSolidList"/>
    <dgm:cxn modelId="{B7015573-E017-4307-83AB-E5F9B746BBAD}" type="presParOf" srcId="{08F7EA2D-2779-4F36-9065-565FF2ADEC74}" destId="{9D8D848E-03C0-4B19-9201-F10F0F31E90E}" srcOrd="3" destOrd="0" presId="urn:microsoft.com/office/officeart/2018/2/layout/IconVerticalSolidList"/>
    <dgm:cxn modelId="{088E6484-13A7-4734-8D42-A785B796E33F}" type="presParOf" srcId="{ACF5FF26-D90D-49EC-9F37-B7926C6436DD}" destId="{7CC28E8A-73B2-4940-A3D8-AF2224B6FD68}" srcOrd="5" destOrd="0" presId="urn:microsoft.com/office/officeart/2018/2/layout/IconVerticalSolidList"/>
    <dgm:cxn modelId="{2959C989-C845-4034-81AF-50B5F8C133DD}" type="presParOf" srcId="{ACF5FF26-D90D-49EC-9F37-B7926C6436DD}" destId="{236418A0-9C44-4747-AE0F-847E683E19B8}" srcOrd="6" destOrd="0" presId="urn:microsoft.com/office/officeart/2018/2/layout/IconVerticalSolidList"/>
    <dgm:cxn modelId="{F9FAA084-823D-4293-BE61-C0BAE4308D16}" type="presParOf" srcId="{236418A0-9C44-4747-AE0F-847E683E19B8}" destId="{5CC2228E-6441-492C-88F3-33DC9E9B082F}" srcOrd="0" destOrd="0" presId="urn:microsoft.com/office/officeart/2018/2/layout/IconVerticalSolidList"/>
    <dgm:cxn modelId="{251971F9-55CC-492D-967C-EB966891DFD3}" type="presParOf" srcId="{236418A0-9C44-4747-AE0F-847E683E19B8}" destId="{C8A09CA8-6248-43DF-AD1C-E9FAC6DCFC09}" srcOrd="1" destOrd="0" presId="urn:microsoft.com/office/officeart/2018/2/layout/IconVerticalSolidList"/>
    <dgm:cxn modelId="{31246804-5D0E-4645-A498-AA57E55CC063}" type="presParOf" srcId="{236418A0-9C44-4747-AE0F-847E683E19B8}" destId="{839C6912-AFC1-40A4-B7C0-6203765BBF4D}" srcOrd="2" destOrd="0" presId="urn:microsoft.com/office/officeart/2018/2/layout/IconVerticalSolidList"/>
    <dgm:cxn modelId="{884F9EB4-49C2-420A-91A9-074679A423FC}" type="presParOf" srcId="{236418A0-9C44-4747-AE0F-847E683E19B8}" destId="{A1F93B81-0748-4255-A06A-45397E41C74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EFB3156-F18F-4BA9-94D7-C6EE359C4327}" type="doc">
      <dgm:prSet loTypeId="urn:microsoft.com/office/officeart/2016/7/layout/HorizontalActionList" loCatId="List" qsTypeId="urn:microsoft.com/office/officeart/2005/8/quickstyle/simple2" qsCatId="simple" csTypeId="urn:microsoft.com/office/officeart/2005/8/colors/accent3_2" csCatId="accent3"/>
      <dgm:spPr/>
      <dgm:t>
        <a:bodyPr/>
        <a:lstStyle/>
        <a:p>
          <a:endParaRPr lang="en-US"/>
        </a:p>
      </dgm:t>
    </dgm:pt>
    <dgm:pt modelId="{04F3AC6F-6145-4ED1-BD1F-6E2B302A5DF5}">
      <dgm:prSet/>
      <dgm:spPr/>
      <dgm:t>
        <a:bodyPr/>
        <a:lstStyle/>
        <a:p>
          <a:r>
            <a:rPr lang="en-US"/>
            <a:t>Act</a:t>
          </a:r>
        </a:p>
      </dgm:t>
    </dgm:pt>
    <dgm:pt modelId="{52D9FD81-B6D4-45F8-9655-DAE10CDAD468}" type="parTrans" cxnId="{AF87A212-9A7B-45C9-B605-368D078BA260}">
      <dgm:prSet/>
      <dgm:spPr/>
      <dgm:t>
        <a:bodyPr/>
        <a:lstStyle/>
        <a:p>
          <a:endParaRPr lang="en-US"/>
        </a:p>
      </dgm:t>
    </dgm:pt>
    <dgm:pt modelId="{C79E282E-545A-4803-8FFD-742CE7BB0935}" type="sibTrans" cxnId="{AF87A212-9A7B-45C9-B605-368D078BA260}">
      <dgm:prSet/>
      <dgm:spPr/>
      <dgm:t>
        <a:bodyPr/>
        <a:lstStyle/>
        <a:p>
          <a:endParaRPr lang="en-US"/>
        </a:p>
      </dgm:t>
    </dgm:pt>
    <dgm:pt modelId="{0777CBC0-C803-4ADE-B1A3-52BA7594B749}">
      <dgm:prSet/>
      <dgm:spPr/>
      <dgm:t>
        <a:bodyPr/>
        <a:lstStyle/>
        <a:p>
          <a:r>
            <a:rPr lang="en-US"/>
            <a:t>S.6 of the Defamation Act 2013 – Also protects against other categories. </a:t>
          </a:r>
        </a:p>
      </dgm:t>
    </dgm:pt>
    <dgm:pt modelId="{AC7538C6-F185-4824-8CF0-E26C53167B9C}" type="parTrans" cxnId="{B67D2579-FC0F-4D28-A09A-4C0F3C56BA82}">
      <dgm:prSet/>
      <dgm:spPr/>
      <dgm:t>
        <a:bodyPr/>
        <a:lstStyle/>
        <a:p>
          <a:endParaRPr lang="en-US"/>
        </a:p>
      </dgm:t>
    </dgm:pt>
    <dgm:pt modelId="{2AAAFAA8-6B5E-48D5-862A-C19502B41ABB}" type="sibTrans" cxnId="{B67D2579-FC0F-4D28-A09A-4C0F3C56BA82}">
      <dgm:prSet/>
      <dgm:spPr/>
      <dgm:t>
        <a:bodyPr/>
        <a:lstStyle/>
        <a:p>
          <a:endParaRPr lang="en-US"/>
        </a:p>
      </dgm:t>
    </dgm:pt>
    <dgm:pt modelId="{FAE8E472-B351-4FE3-89EE-0DB9BC8D1D74}">
      <dgm:prSet/>
      <dgm:spPr/>
      <dgm:t>
        <a:bodyPr/>
        <a:lstStyle/>
        <a:p>
          <a:r>
            <a:rPr lang="en-US"/>
            <a:t>Let</a:t>
          </a:r>
        </a:p>
      </dgm:t>
    </dgm:pt>
    <dgm:pt modelId="{22236391-A9D3-48CA-AD08-6079248926F2}" type="parTrans" cxnId="{9F3A8D93-CBE6-49F6-B602-02DE7BF92D96}">
      <dgm:prSet/>
      <dgm:spPr/>
      <dgm:t>
        <a:bodyPr/>
        <a:lstStyle/>
        <a:p>
          <a:endParaRPr lang="en-US"/>
        </a:p>
      </dgm:t>
    </dgm:pt>
    <dgm:pt modelId="{38F05A9D-3A2A-44F6-A65C-0129B07D7D79}" type="sibTrans" cxnId="{9F3A8D93-CBE6-49F6-B602-02DE7BF92D96}">
      <dgm:prSet/>
      <dgm:spPr/>
      <dgm:t>
        <a:bodyPr/>
        <a:lstStyle/>
        <a:p>
          <a:endParaRPr lang="en-US"/>
        </a:p>
      </dgm:t>
    </dgm:pt>
    <dgm:pt modelId="{972601F1-F468-4AD6-BF3A-F83AA8ECF21A}">
      <dgm:prSet/>
      <dgm:spPr/>
      <dgm:t>
        <a:bodyPr/>
        <a:lstStyle/>
        <a:p>
          <a:r>
            <a:rPr lang="en-US"/>
            <a:t>Let’s take a look. </a:t>
          </a:r>
        </a:p>
      </dgm:t>
    </dgm:pt>
    <dgm:pt modelId="{0F59D7DC-A0C9-469D-9EEB-31AC6EF87330}" type="parTrans" cxnId="{ED6DC108-BE68-41AA-B214-4F409369C734}">
      <dgm:prSet/>
      <dgm:spPr/>
      <dgm:t>
        <a:bodyPr/>
        <a:lstStyle/>
        <a:p>
          <a:endParaRPr lang="en-US"/>
        </a:p>
      </dgm:t>
    </dgm:pt>
    <dgm:pt modelId="{D1B27733-6379-4AB6-9A72-23AEE2C3A078}" type="sibTrans" cxnId="{ED6DC108-BE68-41AA-B214-4F409369C734}">
      <dgm:prSet/>
      <dgm:spPr/>
      <dgm:t>
        <a:bodyPr/>
        <a:lstStyle/>
        <a:p>
          <a:endParaRPr lang="en-US"/>
        </a:p>
      </dgm:t>
    </dgm:pt>
    <dgm:pt modelId="{5BC701C9-FB94-41C2-BC3A-2E02914A9F18}">
      <dgm:prSet/>
      <dgm:spPr/>
      <dgm:t>
        <a:bodyPr/>
        <a:lstStyle/>
        <a:p>
          <a:r>
            <a:rPr lang="en-US"/>
            <a:t>Major</a:t>
          </a:r>
        </a:p>
      </dgm:t>
    </dgm:pt>
    <dgm:pt modelId="{F8F4891A-97AF-4205-927E-598D4DFE9BCF}" type="parTrans" cxnId="{39829DD7-69E6-4582-87B0-603E22ADE179}">
      <dgm:prSet/>
      <dgm:spPr/>
      <dgm:t>
        <a:bodyPr/>
        <a:lstStyle/>
        <a:p>
          <a:endParaRPr lang="en-US"/>
        </a:p>
      </dgm:t>
    </dgm:pt>
    <dgm:pt modelId="{4E0B845C-CCFD-4534-A9DC-553813F28342}" type="sibTrans" cxnId="{39829DD7-69E6-4582-87B0-603E22ADE179}">
      <dgm:prSet/>
      <dgm:spPr/>
      <dgm:t>
        <a:bodyPr/>
        <a:lstStyle/>
        <a:p>
          <a:endParaRPr lang="en-US"/>
        </a:p>
      </dgm:t>
    </dgm:pt>
    <dgm:pt modelId="{A088C88D-4DA6-47D9-8B91-1ACDC8E16C9B}">
      <dgm:prSet/>
      <dgm:spPr/>
      <dgm:t>
        <a:bodyPr/>
        <a:lstStyle/>
        <a:p>
          <a:r>
            <a:rPr lang="en-US"/>
            <a:t>Major changes in the law here. </a:t>
          </a:r>
        </a:p>
      </dgm:t>
    </dgm:pt>
    <dgm:pt modelId="{FDBAD9F4-6EEA-4844-A2C9-E7F301C8FFAE}" type="parTrans" cxnId="{7C6CAAA1-8D99-48B7-9C8C-AD6C2F385536}">
      <dgm:prSet/>
      <dgm:spPr/>
      <dgm:t>
        <a:bodyPr/>
        <a:lstStyle/>
        <a:p>
          <a:endParaRPr lang="en-US"/>
        </a:p>
      </dgm:t>
    </dgm:pt>
    <dgm:pt modelId="{697C1904-FFCE-4991-BB74-6927A8397024}" type="sibTrans" cxnId="{7C6CAAA1-8D99-48B7-9C8C-AD6C2F385536}">
      <dgm:prSet/>
      <dgm:spPr/>
      <dgm:t>
        <a:bodyPr/>
        <a:lstStyle/>
        <a:p>
          <a:endParaRPr lang="en-US"/>
        </a:p>
      </dgm:t>
    </dgm:pt>
    <dgm:pt modelId="{9BD2B72F-CA34-4F30-9286-DD69C148D065}" type="pres">
      <dgm:prSet presAssocID="{1EFB3156-F18F-4BA9-94D7-C6EE359C4327}" presName="Name0" presStyleCnt="0">
        <dgm:presLayoutVars>
          <dgm:dir/>
          <dgm:animLvl val="lvl"/>
          <dgm:resizeHandles val="exact"/>
        </dgm:presLayoutVars>
      </dgm:prSet>
      <dgm:spPr/>
    </dgm:pt>
    <dgm:pt modelId="{E39A3631-74AA-4103-8EDF-60E8B0D6A2CB}" type="pres">
      <dgm:prSet presAssocID="{04F3AC6F-6145-4ED1-BD1F-6E2B302A5DF5}" presName="composite" presStyleCnt="0"/>
      <dgm:spPr/>
    </dgm:pt>
    <dgm:pt modelId="{C3AD46B2-E88E-4177-AC4A-85CE725A2FEA}" type="pres">
      <dgm:prSet presAssocID="{04F3AC6F-6145-4ED1-BD1F-6E2B302A5DF5}" presName="parTx" presStyleLbl="alignNode1" presStyleIdx="0" presStyleCnt="3">
        <dgm:presLayoutVars>
          <dgm:chMax val="0"/>
          <dgm:chPref val="0"/>
        </dgm:presLayoutVars>
      </dgm:prSet>
      <dgm:spPr/>
    </dgm:pt>
    <dgm:pt modelId="{CE1AFF0E-0C02-44D1-BC3B-2BAE4E7BFD7B}" type="pres">
      <dgm:prSet presAssocID="{04F3AC6F-6145-4ED1-BD1F-6E2B302A5DF5}" presName="desTx" presStyleLbl="alignAccFollowNode1" presStyleIdx="0" presStyleCnt="3">
        <dgm:presLayoutVars/>
      </dgm:prSet>
      <dgm:spPr/>
    </dgm:pt>
    <dgm:pt modelId="{A3F7A4F7-C136-4E51-96D7-E20F62963C5F}" type="pres">
      <dgm:prSet presAssocID="{C79E282E-545A-4803-8FFD-742CE7BB0935}" presName="space" presStyleCnt="0"/>
      <dgm:spPr/>
    </dgm:pt>
    <dgm:pt modelId="{DC654BEB-72D1-4213-A395-019BCC2C4BCA}" type="pres">
      <dgm:prSet presAssocID="{FAE8E472-B351-4FE3-89EE-0DB9BC8D1D74}" presName="composite" presStyleCnt="0"/>
      <dgm:spPr/>
    </dgm:pt>
    <dgm:pt modelId="{6B1A68DF-B32A-4644-9697-6C4AC2E92037}" type="pres">
      <dgm:prSet presAssocID="{FAE8E472-B351-4FE3-89EE-0DB9BC8D1D74}" presName="parTx" presStyleLbl="alignNode1" presStyleIdx="1" presStyleCnt="3">
        <dgm:presLayoutVars>
          <dgm:chMax val="0"/>
          <dgm:chPref val="0"/>
        </dgm:presLayoutVars>
      </dgm:prSet>
      <dgm:spPr/>
    </dgm:pt>
    <dgm:pt modelId="{E73ED9BF-4434-4131-87A3-1F94B08FFF6E}" type="pres">
      <dgm:prSet presAssocID="{FAE8E472-B351-4FE3-89EE-0DB9BC8D1D74}" presName="desTx" presStyleLbl="alignAccFollowNode1" presStyleIdx="1" presStyleCnt="3">
        <dgm:presLayoutVars/>
      </dgm:prSet>
      <dgm:spPr/>
    </dgm:pt>
    <dgm:pt modelId="{B26BEC06-1B67-48F0-890F-9F9964D9F468}" type="pres">
      <dgm:prSet presAssocID="{38F05A9D-3A2A-44F6-A65C-0129B07D7D79}" presName="space" presStyleCnt="0"/>
      <dgm:spPr/>
    </dgm:pt>
    <dgm:pt modelId="{499F4E7B-9F28-4A9A-B316-F96B32286C44}" type="pres">
      <dgm:prSet presAssocID="{5BC701C9-FB94-41C2-BC3A-2E02914A9F18}" presName="composite" presStyleCnt="0"/>
      <dgm:spPr/>
    </dgm:pt>
    <dgm:pt modelId="{8CFCADD0-8786-48DC-A130-E18E5386534C}" type="pres">
      <dgm:prSet presAssocID="{5BC701C9-FB94-41C2-BC3A-2E02914A9F18}" presName="parTx" presStyleLbl="alignNode1" presStyleIdx="2" presStyleCnt="3">
        <dgm:presLayoutVars>
          <dgm:chMax val="0"/>
          <dgm:chPref val="0"/>
        </dgm:presLayoutVars>
      </dgm:prSet>
      <dgm:spPr/>
    </dgm:pt>
    <dgm:pt modelId="{631BA811-D5AF-4F15-9D55-20CFB5C60507}" type="pres">
      <dgm:prSet presAssocID="{5BC701C9-FB94-41C2-BC3A-2E02914A9F18}" presName="desTx" presStyleLbl="alignAccFollowNode1" presStyleIdx="2" presStyleCnt="3">
        <dgm:presLayoutVars/>
      </dgm:prSet>
      <dgm:spPr/>
    </dgm:pt>
  </dgm:ptLst>
  <dgm:cxnLst>
    <dgm:cxn modelId="{ED6DC108-BE68-41AA-B214-4F409369C734}" srcId="{FAE8E472-B351-4FE3-89EE-0DB9BC8D1D74}" destId="{972601F1-F468-4AD6-BF3A-F83AA8ECF21A}" srcOrd="0" destOrd="0" parTransId="{0F59D7DC-A0C9-469D-9EEB-31AC6EF87330}" sibTransId="{D1B27733-6379-4AB6-9A72-23AEE2C3A078}"/>
    <dgm:cxn modelId="{AF87A212-9A7B-45C9-B605-368D078BA260}" srcId="{1EFB3156-F18F-4BA9-94D7-C6EE359C4327}" destId="{04F3AC6F-6145-4ED1-BD1F-6E2B302A5DF5}" srcOrd="0" destOrd="0" parTransId="{52D9FD81-B6D4-45F8-9655-DAE10CDAD468}" sibTransId="{C79E282E-545A-4803-8FFD-742CE7BB0935}"/>
    <dgm:cxn modelId="{FC6B2722-0059-4947-AA35-43648346F7CC}" type="presOf" srcId="{04F3AC6F-6145-4ED1-BD1F-6E2B302A5DF5}" destId="{C3AD46B2-E88E-4177-AC4A-85CE725A2FEA}" srcOrd="0" destOrd="0" presId="urn:microsoft.com/office/officeart/2016/7/layout/HorizontalActionList"/>
    <dgm:cxn modelId="{6C88DE25-BF43-4FDC-855F-C2E588493CCA}" type="presOf" srcId="{FAE8E472-B351-4FE3-89EE-0DB9BC8D1D74}" destId="{6B1A68DF-B32A-4644-9697-6C4AC2E92037}" srcOrd="0" destOrd="0" presId="urn:microsoft.com/office/officeart/2016/7/layout/HorizontalActionList"/>
    <dgm:cxn modelId="{B67D2579-FC0F-4D28-A09A-4C0F3C56BA82}" srcId="{04F3AC6F-6145-4ED1-BD1F-6E2B302A5DF5}" destId="{0777CBC0-C803-4ADE-B1A3-52BA7594B749}" srcOrd="0" destOrd="0" parTransId="{AC7538C6-F185-4824-8CF0-E26C53167B9C}" sibTransId="{2AAAFAA8-6B5E-48D5-862A-C19502B41ABB}"/>
    <dgm:cxn modelId="{F6C44080-DBC2-47D6-BEA4-256D08063EBA}" type="presOf" srcId="{5BC701C9-FB94-41C2-BC3A-2E02914A9F18}" destId="{8CFCADD0-8786-48DC-A130-E18E5386534C}" srcOrd="0" destOrd="0" presId="urn:microsoft.com/office/officeart/2016/7/layout/HorizontalActionList"/>
    <dgm:cxn modelId="{9F3A8D93-CBE6-49F6-B602-02DE7BF92D96}" srcId="{1EFB3156-F18F-4BA9-94D7-C6EE359C4327}" destId="{FAE8E472-B351-4FE3-89EE-0DB9BC8D1D74}" srcOrd="1" destOrd="0" parTransId="{22236391-A9D3-48CA-AD08-6079248926F2}" sibTransId="{38F05A9D-3A2A-44F6-A65C-0129B07D7D79}"/>
    <dgm:cxn modelId="{7C6CAAA1-8D99-48B7-9C8C-AD6C2F385536}" srcId="{5BC701C9-FB94-41C2-BC3A-2E02914A9F18}" destId="{A088C88D-4DA6-47D9-8B91-1ACDC8E16C9B}" srcOrd="0" destOrd="0" parTransId="{FDBAD9F4-6EEA-4844-A2C9-E7F301C8FFAE}" sibTransId="{697C1904-FFCE-4991-BB74-6927A8397024}"/>
    <dgm:cxn modelId="{9F243ECE-8F94-4577-8CFF-4CAC8E43F7EA}" type="presOf" srcId="{A088C88D-4DA6-47D9-8B91-1ACDC8E16C9B}" destId="{631BA811-D5AF-4F15-9D55-20CFB5C60507}" srcOrd="0" destOrd="0" presId="urn:microsoft.com/office/officeart/2016/7/layout/HorizontalActionList"/>
    <dgm:cxn modelId="{39829DD7-69E6-4582-87B0-603E22ADE179}" srcId="{1EFB3156-F18F-4BA9-94D7-C6EE359C4327}" destId="{5BC701C9-FB94-41C2-BC3A-2E02914A9F18}" srcOrd="2" destOrd="0" parTransId="{F8F4891A-97AF-4205-927E-598D4DFE9BCF}" sibTransId="{4E0B845C-CCFD-4534-A9DC-553813F28342}"/>
    <dgm:cxn modelId="{9F0E64DB-1387-459B-BD92-91C013D2E8DE}" type="presOf" srcId="{972601F1-F468-4AD6-BF3A-F83AA8ECF21A}" destId="{E73ED9BF-4434-4131-87A3-1F94B08FFF6E}" srcOrd="0" destOrd="0" presId="urn:microsoft.com/office/officeart/2016/7/layout/HorizontalActionList"/>
    <dgm:cxn modelId="{E43159E0-9DE4-4A23-AFB2-7FEAB85F090B}" type="presOf" srcId="{0777CBC0-C803-4ADE-B1A3-52BA7594B749}" destId="{CE1AFF0E-0C02-44D1-BC3B-2BAE4E7BFD7B}" srcOrd="0" destOrd="0" presId="urn:microsoft.com/office/officeart/2016/7/layout/HorizontalActionList"/>
    <dgm:cxn modelId="{28EFCAE1-7F3F-4B1D-9BF3-8F2F2D8B1961}" type="presOf" srcId="{1EFB3156-F18F-4BA9-94D7-C6EE359C4327}" destId="{9BD2B72F-CA34-4F30-9286-DD69C148D065}" srcOrd="0" destOrd="0" presId="urn:microsoft.com/office/officeart/2016/7/layout/HorizontalActionList"/>
    <dgm:cxn modelId="{31BA425B-B8F6-4970-A04B-E43827E0AC9E}" type="presParOf" srcId="{9BD2B72F-CA34-4F30-9286-DD69C148D065}" destId="{E39A3631-74AA-4103-8EDF-60E8B0D6A2CB}" srcOrd="0" destOrd="0" presId="urn:microsoft.com/office/officeart/2016/7/layout/HorizontalActionList"/>
    <dgm:cxn modelId="{3F6AFB89-EB61-45F9-B80D-61D7D89065D5}" type="presParOf" srcId="{E39A3631-74AA-4103-8EDF-60E8B0D6A2CB}" destId="{C3AD46B2-E88E-4177-AC4A-85CE725A2FEA}" srcOrd="0" destOrd="0" presId="urn:microsoft.com/office/officeart/2016/7/layout/HorizontalActionList"/>
    <dgm:cxn modelId="{7B23FFA7-79E6-4C63-9AAB-C01E1164A6E1}" type="presParOf" srcId="{E39A3631-74AA-4103-8EDF-60E8B0D6A2CB}" destId="{CE1AFF0E-0C02-44D1-BC3B-2BAE4E7BFD7B}" srcOrd="1" destOrd="0" presId="urn:microsoft.com/office/officeart/2016/7/layout/HorizontalActionList"/>
    <dgm:cxn modelId="{360D5C44-A165-48CF-A18B-C6647CE9F57D}" type="presParOf" srcId="{9BD2B72F-CA34-4F30-9286-DD69C148D065}" destId="{A3F7A4F7-C136-4E51-96D7-E20F62963C5F}" srcOrd="1" destOrd="0" presId="urn:microsoft.com/office/officeart/2016/7/layout/HorizontalActionList"/>
    <dgm:cxn modelId="{FD6CBB9B-99FF-46FD-B235-FCBB6A7B35B6}" type="presParOf" srcId="{9BD2B72F-CA34-4F30-9286-DD69C148D065}" destId="{DC654BEB-72D1-4213-A395-019BCC2C4BCA}" srcOrd="2" destOrd="0" presId="urn:microsoft.com/office/officeart/2016/7/layout/HorizontalActionList"/>
    <dgm:cxn modelId="{F2A76ABC-0115-430A-97AE-50F614540006}" type="presParOf" srcId="{DC654BEB-72D1-4213-A395-019BCC2C4BCA}" destId="{6B1A68DF-B32A-4644-9697-6C4AC2E92037}" srcOrd="0" destOrd="0" presId="urn:microsoft.com/office/officeart/2016/7/layout/HorizontalActionList"/>
    <dgm:cxn modelId="{C64A5270-1366-490B-9A0A-5A0F37AAE9C9}" type="presParOf" srcId="{DC654BEB-72D1-4213-A395-019BCC2C4BCA}" destId="{E73ED9BF-4434-4131-87A3-1F94B08FFF6E}" srcOrd="1" destOrd="0" presId="urn:microsoft.com/office/officeart/2016/7/layout/HorizontalActionList"/>
    <dgm:cxn modelId="{4F02C8A2-6417-40E6-9C14-913E731B0E64}" type="presParOf" srcId="{9BD2B72F-CA34-4F30-9286-DD69C148D065}" destId="{B26BEC06-1B67-48F0-890F-9F9964D9F468}" srcOrd="3" destOrd="0" presId="urn:microsoft.com/office/officeart/2016/7/layout/HorizontalActionList"/>
    <dgm:cxn modelId="{E7479E17-D3ED-4E7A-93CD-0FF727DFC9DA}" type="presParOf" srcId="{9BD2B72F-CA34-4F30-9286-DD69C148D065}" destId="{499F4E7B-9F28-4A9A-B316-F96B32286C44}" srcOrd="4" destOrd="0" presId="urn:microsoft.com/office/officeart/2016/7/layout/HorizontalActionList"/>
    <dgm:cxn modelId="{60826472-A3AD-4E70-BEEB-EF374A69BF47}" type="presParOf" srcId="{499F4E7B-9F28-4A9A-B316-F96B32286C44}" destId="{8CFCADD0-8786-48DC-A130-E18E5386534C}" srcOrd="0" destOrd="0" presId="urn:microsoft.com/office/officeart/2016/7/layout/HorizontalActionList"/>
    <dgm:cxn modelId="{3F7CE2BC-0745-4B7C-A265-D6AEA85447B3}" type="presParOf" srcId="{499F4E7B-9F28-4A9A-B316-F96B32286C44}" destId="{631BA811-D5AF-4F15-9D55-20CFB5C60507}"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1EC0BD9-851F-443A-A9F7-484F7763F51A}" type="doc">
      <dgm:prSet loTypeId="urn:microsoft.com/office/officeart/2005/8/layout/matrix3" loCatId="matrix" qsTypeId="urn:microsoft.com/office/officeart/2005/8/quickstyle/simple1" qsCatId="simple" csTypeId="urn:microsoft.com/office/officeart/2005/8/colors/accent2_2" csCatId="accent2"/>
      <dgm:spPr/>
      <dgm:t>
        <a:bodyPr/>
        <a:lstStyle/>
        <a:p>
          <a:endParaRPr lang="en-US"/>
        </a:p>
      </dgm:t>
    </dgm:pt>
    <dgm:pt modelId="{CBAF461F-B04F-47BA-86A0-0B8E90F1C2EA}">
      <dgm:prSet/>
      <dgm:spPr/>
      <dgm:t>
        <a:bodyPr/>
        <a:lstStyle/>
        <a:p>
          <a:r>
            <a:rPr lang="en-GB" b="1"/>
            <a:t>Common law </a:t>
          </a:r>
          <a:r>
            <a:rPr lang="en-GB"/>
            <a:t>– Caring out duty – qualified Privilege. </a:t>
          </a:r>
          <a:endParaRPr lang="en-US"/>
        </a:p>
      </dgm:t>
    </dgm:pt>
    <dgm:pt modelId="{C5C16990-DA3A-4134-8D6E-B80364DA6A7C}" type="parTrans" cxnId="{8511F3F0-5DD9-45D3-AD62-DEB858798B0E}">
      <dgm:prSet/>
      <dgm:spPr/>
      <dgm:t>
        <a:bodyPr/>
        <a:lstStyle/>
        <a:p>
          <a:endParaRPr lang="en-US"/>
        </a:p>
      </dgm:t>
    </dgm:pt>
    <dgm:pt modelId="{12B6A370-8100-46E8-8148-AA81099C7DDB}" type="sibTrans" cxnId="{8511F3F0-5DD9-45D3-AD62-DEB858798B0E}">
      <dgm:prSet/>
      <dgm:spPr/>
      <dgm:t>
        <a:bodyPr/>
        <a:lstStyle/>
        <a:p>
          <a:endParaRPr lang="en-US"/>
        </a:p>
      </dgm:t>
    </dgm:pt>
    <dgm:pt modelId="{3A7991A1-1C9B-455B-86F6-37AA17E731B5}">
      <dgm:prSet/>
      <dgm:spPr/>
      <dgm:t>
        <a:bodyPr/>
        <a:lstStyle/>
        <a:p>
          <a:r>
            <a:rPr lang="en-GB"/>
            <a:t>But must have the grounds to created it.  The courts also consider the circumstances. </a:t>
          </a:r>
          <a:endParaRPr lang="en-US"/>
        </a:p>
      </dgm:t>
    </dgm:pt>
    <dgm:pt modelId="{8726511C-997D-45AD-A776-9DC65B70D87D}" type="parTrans" cxnId="{3CB6963B-2F55-4052-B2ED-D4C796A2725D}">
      <dgm:prSet/>
      <dgm:spPr/>
      <dgm:t>
        <a:bodyPr/>
        <a:lstStyle/>
        <a:p>
          <a:endParaRPr lang="en-US"/>
        </a:p>
      </dgm:t>
    </dgm:pt>
    <dgm:pt modelId="{06AA1DD9-CED5-4E1B-B4E6-F7241DBBB9F2}" type="sibTrans" cxnId="{3CB6963B-2F55-4052-B2ED-D4C796A2725D}">
      <dgm:prSet/>
      <dgm:spPr/>
      <dgm:t>
        <a:bodyPr/>
        <a:lstStyle/>
        <a:p>
          <a:endParaRPr lang="en-US"/>
        </a:p>
      </dgm:t>
    </dgm:pt>
    <dgm:pt modelId="{AAB590F2-924C-4197-A23B-C0BC2D09E6BC}">
      <dgm:prSet/>
      <dgm:spPr/>
      <dgm:t>
        <a:bodyPr/>
        <a:lstStyle/>
        <a:p>
          <a:r>
            <a:rPr lang="en-GB"/>
            <a:t>We see examples in cases such as Watt v Longsdon [1930] </a:t>
          </a:r>
          <a:endParaRPr lang="en-US"/>
        </a:p>
      </dgm:t>
    </dgm:pt>
    <dgm:pt modelId="{8CAA2956-D58C-4399-AB25-825079ECE3DB}" type="parTrans" cxnId="{6EAFDBEC-327A-43E3-8B2D-5FB2124F2D49}">
      <dgm:prSet/>
      <dgm:spPr/>
      <dgm:t>
        <a:bodyPr/>
        <a:lstStyle/>
        <a:p>
          <a:endParaRPr lang="en-US"/>
        </a:p>
      </dgm:t>
    </dgm:pt>
    <dgm:pt modelId="{604AC4D6-E054-4C06-B9D0-382C4E5C62BA}" type="sibTrans" cxnId="{6EAFDBEC-327A-43E3-8B2D-5FB2124F2D49}">
      <dgm:prSet/>
      <dgm:spPr/>
      <dgm:t>
        <a:bodyPr/>
        <a:lstStyle/>
        <a:p>
          <a:endParaRPr lang="en-US"/>
        </a:p>
      </dgm:t>
    </dgm:pt>
    <dgm:pt modelId="{A193101B-6F5D-4071-B9D7-1AEDCF56D261}">
      <dgm:prSet/>
      <dgm:spPr/>
      <dgm:t>
        <a:bodyPr/>
        <a:lstStyle/>
        <a:p>
          <a:r>
            <a:rPr lang="en-GB"/>
            <a:t>And Reynolds v Times Newspapers LTD [1999] </a:t>
          </a:r>
          <a:endParaRPr lang="en-US"/>
        </a:p>
      </dgm:t>
    </dgm:pt>
    <dgm:pt modelId="{C89112FA-3121-41BA-BFAE-D18360E2B702}" type="parTrans" cxnId="{BD84B515-86CD-463D-B82F-2447D4044987}">
      <dgm:prSet/>
      <dgm:spPr/>
      <dgm:t>
        <a:bodyPr/>
        <a:lstStyle/>
        <a:p>
          <a:endParaRPr lang="en-US"/>
        </a:p>
      </dgm:t>
    </dgm:pt>
    <dgm:pt modelId="{E4EF0379-3BF7-481F-88A9-5EA95E7C7578}" type="sibTrans" cxnId="{BD84B515-86CD-463D-B82F-2447D4044987}">
      <dgm:prSet/>
      <dgm:spPr/>
      <dgm:t>
        <a:bodyPr/>
        <a:lstStyle/>
        <a:p>
          <a:endParaRPr lang="en-US"/>
        </a:p>
      </dgm:t>
    </dgm:pt>
    <dgm:pt modelId="{D7333816-3BE8-40D1-A858-D189292FD865}" type="pres">
      <dgm:prSet presAssocID="{51EC0BD9-851F-443A-A9F7-484F7763F51A}" presName="matrix" presStyleCnt="0">
        <dgm:presLayoutVars>
          <dgm:chMax val="1"/>
          <dgm:dir/>
          <dgm:resizeHandles val="exact"/>
        </dgm:presLayoutVars>
      </dgm:prSet>
      <dgm:spPr/>
    </dgm:pt>
    <dgm:pt modelId="{B3F4C390-6445-42B1-8FA8-5A8ACB04FED2}" type="pres">
      <dgm:prSet presAssocID="{51EC0BD9-851F-443A-A9F7-484F7763F51A}" presName="diamond" presStyleLbl="bgShp" presStyleIdx="0" presStyleCnt="1"/>
      <dgm:spPr/>
    </dgm:pt>
    <dgm:pt modelId="{1571DF62-0C73-45F6-A456-1632F2CD7CAD}" type="pres">
      <dgm:prSet presAssocID="{51EC0BD9-851F-443A-A9F7-484F7763F51A}" presName="quad1" presStyleLbl="node1" presStyleIdx="0" presStyleCnt="4">
        <dgm:presLayoutVars>
          <dgm:chMax val="0"/>
          <dgm:chPref val="0"/>
          <dgm:bulletEnabled val="1"/>
        </dgm:presLayoutVars>
      </dgm:prSet>
      <dgm:spPr/>
    </dgm:pt>
    <dgm:pt modelId="{4E0EBE06-14CB-4008-833A-BAF9B50D088A}" type="pres">
      <dgm:prSet presAssocID="{51EC0BD9-851F-443A-A9F7-484F7763F51A}" presName="quad2" presStyleLbl="node1" presStyleIdx="1" presStyleCnt="4">
        <dgm:presLayoutVars>
          <dgm:chMax val="0"/>
          <dgm:chPref val="0"/>
          <dgm:bulletEnabled val="1"/>
        </dgm:presLayoutVars>
      </dgm:prSet>
      <dgm:spPr/>
    </dgm:pt>
    <dgm:pt modelId="{A588771A-F773-4459-AB05-AFB0AFB3F51F}" type="pres">
      <dgm:prSet presAssocID="{51EC0BD9-851F-443A-A9F7-484F7763F51A}" presName="quad3" presStyleLbl="node1" presStyleIdx="2" presStyleCnt="4">
        <dgm:presLayoutVars>
          <dgm:chMax val="0"/>
          <dgm:chPref val="0"/>
          <dgm:bulletEnabled val="1"/>
        </dgm:presLayoutVars>
      </dgm:prSet>
      <dgm:spPr/>
    </dgm:pt>
    <dgm:pt modelId="{D6DBB3A8-BB79-452C-ADCF-61C48B05599E}" type="pres">
      <dgm:prSet presAssocID="{51EC0BD9-851F-443A-A9F7-484F7763F51A}" presName="quad4" presStyleLbl="node1" presStyleIdx="3" presStyleCnt="4">
        <dgm:presLayoutVars>
          <dgm:chMax val="0"/>
          <dgm:chPref val="0"/>
          <dgm:bulletEnabled val="1"/>
        </dgm:presLayoutVars>
      </dgm:prSet>
      <dgm:spPr/>
    </dgm:pt>
  </dgm:ptLst>
  <dgm:cxnLst>
    <dgm:cxn modelId="{65871B15-FEB8-45FE-9E34-8F119646430A}" type="presOf" srcId="{A193101B-6F5D-4071-B9D7-1AEDCF56D261}" destId="{D6DBB3A8-BB79-452C-ADCF-61C48B05599E}" srcOrd="0" destOrd="0" presId="urn:microsoft.com/office/officeart/2005/8/layout/matrix3"/>
    <dgm:cxn modelId="{BD84B515-86CD-463D-B82F-2447D4044987}" srcId="{51EC0BD9-851F-443A-A9F7-484F7763F51A}" destId="{A193101B-6F5D-4071-B9D7-1AEDCF56D261}" srcOrd="3" destOrd="0" parTransId="{C89112FA-3121-41BA-BFAE-D18360E2B702}" sibTransId="{E4EF0379-3BF7-481F-88A9-5EA95E7C7578}"/>
    <dgm:cxn modelId="{3CB6963B-2F55-4052-B2ED-D4C796A2725D}" srcId="{51EC0BD9-851F-443A-A9F7-484F7763F51A}" destId="{3A7991A1-1C9B-455B-86F6-37AA17E731B5}" srcOrd="1" destOrd="0" parTransId="{8726511C-997D-45AD-A776-9DC65B70D87D}" sibTransId="{06AA1DD9-CED5-4E1B-B4E6-F7241DBBB9F2}"/>
    <dgm:cxn modelId="{DEFB1EA3-91AB-4B56-8A40-CDAFEE9EE14E}" type="presOf" srcId="{51EC0BD9-851F-443A-A9F7-484F7763F51A}" destId="{D7333816-3BE8-40D1-A858-D189292FD865}" srcOrd="0" destOrd="0" presId="urn:microsoft.com/office/officeart/2005/8/layout/matrix3"/>
    <dgm:cxn modelId="{A6708CB6-4EDF-4FE1-93F1-88E39A42DE24}" type="presOf" srcId="{CBAF461F-B04F-47BA-86A0-0B8E90F1C2EA}" destId="{1571DF62-0C73-45F6-A456-1632F2CD7CAD}" srcOrd="0" destOrd="0" presId="urn:microsoft.com/office/officeart/2005/8/layout/matrix3"/>
    <dgm:cxn modelId="{58C7C6C3-B5F1-47AB-A522-ACBD0CE6413E}" type="presOf" srcId="{3A7991A1-1C9B-455B-86F6-37AA17E731B5}" destId="{4E0EBE06-14CB-4008-833A-BAF9B50D088A}" srcOrd="0" destOrd="0" presId="urn:microsoft.com/office/officeart/2005/8/layout/matrix3"/>
    <dgm:cxn modelId="{48CD3CC6-D1B5-4669-BC7A-38AEDF6DC813}" type="presOf" srcId="{AAB590F2-924C-4197-A23B-C0BC2D09E6BC}" destId="{A588771A-F773-4459-AB05-AFB0AFB3F51F}" srcOrd="0" destOrd="0" presId="urn:microsoft.com/office/officeart/2005/8/layout/matrix3"/>
    <dgm:cxn modelId="{6EAFDBEC-327A-43E3-8B2D-5FB2124F2D49}" srcId="{51EC0BD9-851F-443A-A9F7-484F7763F51A}" destId="{AAB590F2-924C-4197-A23B-C0BC2D09E6BC}" srcOrd="2" destOrd="0" parTransId="{8CAA2956-D58C-4399-AB25-825079ECE3DB}" sibTransId="{604AC4D6-E054-4C06-B9D0-382C4E5C62BA}"/>
    <dgm:cxn modelId="{8511F3F0-5DD9-45D3-AD62-DEB858798B0E}" srcId="{51EC0BD9-851F-443A-A9F7-484F7763F51A}" destId="{CBAF461F-B04F-47BA-86A0-0B8E90F1C2EA}" srcOrd="0" destOrd="0" parTransId="{C5C16990-DA3A-4134-8D6E-B80364DA6A7C}" sibTransId="{12B6A370-8100-46E8-8148-AA81099C7DDB}"/>
    <dgm:cxn modelId="{105F3AB1-306C-4FA2-A3F1-B8F942C85C05}" type="presParOf" srcId="{D7333816-3BE8-40D1-A858-D189292FD865}" destId="{B3F4C390-6445-42B1-8FA8-5A8ACB04FED2}" srcOrd="0" destOrd="0" presId="urn:microsoft.com/office/officeart/2005/8/layout/matrix3"/>
    <dgm:cxn modelId="{A2ED7629-22BB-4C26-BD20-7B99C56077F9}" type="presParOf" srcId="{D7333816-3BE8-40D1-A858-D189292FD865}" destId="{1571DF62-0C73-45F6-A456-1632F2CD7CAD}" srcOrd="1" destOrd="0" presId="urn:microsoft.com/office/officeart/2005/8/layout/matrix3"/>
    <dgm:cxn modelId="{58229437-5EF6-49A5-A741-F7B5CB5889D7}" type="presParOf" srcId="{D7333816-3BE8-40D1-A858-D189292FD865}" destId="{4E0EBE06-14CB-4008-833A-BAF9B50D088A}" srcOrd="2" destOrd="0" presId="urn:microsoft.com/office/officeart/2005/8/layout/matrix3"/>
    <dgm:cxn modelId="{B38A5DDB-4246-4F83-ADA4-50488A2F1669}" type="presParOf" srcId="{D7333816-3BE8-40D1-A858-D189292FD865}" destId="{A588771A-F773-4459-AB05-AFB0AFB3F51F}" srcOrd="3" destOrd="0" presId="urn:microsoft.com/office/officeart/2005/8/layout/matrix3"/>
    <dgm:cxn modelId="{751D19A1-414C-468A-B897-AE4540AFC905}" type="presParOf" srcId="{D7333816-3BE8-40D1-A858-D189292FD865}" destId="{D6DBB3A8-BB79-452C-ADCF-61C48B05599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A13CEDD-3138-47FB-9E3F-74D9A7B26B04}" type="doc">
      <dgm:prSet loTypeId="urn:microsoft.com/office/officeart/2005/8/layout/matrix3" loCatId="matrix" qsTypeId="urn:microsoft.com/office/officeart/2005/8/quickstyle/simple4" qsCatId="simple" csTypeId="urn:microsoft.com/office/officeart/2005/8/colors/accent1_2" csCatId="accent1"/>
      <dgm:spPr/>
      <dgm:t>
        <a:bodyPr/>
        <a:lstStyle/>
        <a:p>
          <a:endParaRPr lang="en-US"/>
        </a:p>
      </dgm:t>
    </dgm:pt>
    <dgm:pt modelId="{5BF6E043-1E78-485E-AA80-CA602C0F8A76}">
      <dgm:prSet/>
      <dgm:spPr/>
      <dgm:t>
        <a:bodyPr/>
        <a:lstStyle/>
        <a:p>
          <a:r>
            <a:rPr lang="en-GB" b="1"/>
            <a:t>Public interest privilege </a:t>
          </a:r>
          <a:r>
            <a:rPr lang="en-GB"/>
            <a:t>– We see this under S.4 of the Defamation Act 2013. </a:t>
          </a:r>
          <a:endParaRPr lang="en-US"/>
        </a:p>
      </dgm:t>
    </dgm:pt>
    <dgm:pt modelId="{DB15707B-54FE-49E8-8732-46CE8A1C9015}" type="parTrans" cxnId="{0B3CD405-FC3F-4DC7-9E94-BFD4CAB6FDC1}">
      <dgm:prSet/>
      <dgm:spPr/>
      <dgm:t>
        <a:bodyPr/>
        <a:lstStyle/>
        <a:p>
          <a:endParaRPr lang="en-US"/>
        </a:p>
      </dgm:t>
    </dgm:pt>
    <dgm:pt modelId="{20826BCE-8D35-4088-908F-9EB82E720F78}" type="sibTrans" cxnId="{0B3CD405-FC3F-4DC7-9E94-BFD4CAB6FDC1}">
      <dgm:prSet/>
      <dgm:spPr/>
      <dgm:t>
        <a:bodyPr/>
        <a:lstStyle/>
        <a:p>
          <a:endParaRPr lang="en-US"/>
        </a:p>
      </dgm:t>
    </dgm:pt>
    <dgm:pt modelId="{95031E22-6D78-4D34-BBF1-EDA800C5A4C6}">
      <dgm:prSet/>
      <dgm:spPr/>
      <dgm:t>
        <a:bodyPr/>
        <a:lstStyle/>
        <a:p>
          <a:r>
            <a:rPr lang="en-GB"/>
            <a:t>We see this in cases such as ; Reynolds v Times Newspapers LTD [1999] </a:t>
          </a:r>
          <a:endParaRPr lang="en-US"/>
        </a:p>
      </dgm:t>
    </dgm:pt>
    <dgm:pt modelId="{69C8E961-198C-46E8-854A-DC680E7F93EF}" type="parTrans" cxnId="{0488E337-D8FD-46EE-9686-3EA2127435B7}">
      <dgm:prSet/>
      <dgm:spPr/>
      <dgm:t>
        <a:bodyPr/>
        <a:lstStyle/>
        <a:p>
          <a:endParaRPr lang="en-US"/>
        </a:p>
      </dgm:t>
    </dgm:pt>
    <dgm:pt modelId="{9F65D148-8BBC-4E8B-BBD2-D444730307D3}" type="sibTrans" cxnId="{0488E337-D8FD-46EE-9686-3EA2127435B7}">
      <dgm:prSet/>
      <dgm:spPr/>
      <dgm:t>
        <a:bodyPr/>
        <a:lstStyle/>
        <a:p>
          <a:endParaRPr lang="en-US"/>
        </a:p>
      </dgm:t>
    </dgm:pt>
    <dgm:pt modelId="{1A24DEA7-EA04-40FA-9071-9F4B232C2080}">
      <dgm:prSet/>
      <dgm:spPr/>
      <dgm:t>
        <a:bodyPr/>
        <a:lstStyle/>
        <a:p>
          <a:r>
            <a:rPr lang="en-GB"/>
            <a:t>Applies to a number of areas such as politics and much more. </a:t>
          </a:r>
          <a:endParaRPr lang="en-US"/>
        </a:p>
      </dgm:t>
    </dgm:pt>
    <dgm:pt modelId="{EF8D9DB1-C3EA-4947-9049-EDA7427BF428}" type="parTrans" cxnId="{4FA46280-34B5-455E-81A3-AFD2936674AB}">
      <dgm:prSet/>
      <dgm:spPr/>
      <dgm:t>
        <a:bodyPr/>
        <a:lstStyle/>
        <a:p>
          <a:endParaRPr lang="en-US"/>
        </a:p>
      </dgm:t>
    </dgm:pt>
    <dgm:pt modelId="{5E8FD7F6-0C2A-400A-8139-7FCCFA300568}" type="sibTrans" cxnId="{4FA46280-34B5-455E-81A3-AFD2936674AB}">
      <dgm:prSet/>
      <dgm:spPr/>
      <dgm:t>
        <a:bodyPr/>
        <a:lstStyle/>
        <a:p>
          <a:endParaRPr lang="en-US"/>
        </a:p>
      </dgm:t>
    </dgm:pt>
    <dgm:pt modelId="{1CE13E0E-024B-43CA-BDAB-0E479369228D}">
      <dgm:prSet/>
      <dgm:spPr/>
      <dgm:t>
        <a:bodyPr/>
        <a:lstStyle/>
        <a:p>
          <a:r>
            <a:rPr lang="en-GB"/>
            <a:t>It is anything that is of public concern. </a:t>
          </a:r>
          <a:endParaRPr lang="en-US"/>
        </a:p>
      </dgm:t>
    </dgm:pt>
    <dgm:pt modelId="{F3F05D04-0700-4E26-AA97-F2A27849E80C}" type="parTrans" cxnId="{53F08E36-9EA7-43D6-B545-74CB58AA29A9}">
      <dgm:prSet/>
      <dgm:spPr/>
      <dgm:t>
        <a:bodyPr/>
        <a:lstStyle/>
        <a:p>
          <a:endParaRPr lang="en-US"/>
        </a:p>
      </dgm:t>
    </dgm:pt>
    <dgm:pt modelId="{E5BC3DD9-5385-4751-92C2-A467A66804AC}" type="sibTrans" cxnId="{53F08E36-9EA7-43D6-B545-74CB58AA29A9}">
      <dgm:prSet/>
      <dgm:spPr/>
      <dgm:t>
        <a:bodyPr/>
        <a:lstStyle/>
        <a:p>
          <a:endParaRPr lang="en-US"/>
        </a:p>
      </dgm:t>
    </dgm:pt>
    <dgm:pt modelId="{19B2EC63-2F4B-4639-9A38-54E1227C03CB}" type="pres">
      <dgm:prSet presAssocID="{FA13CEDD-3138-47FB-9E3F-74D9A7B26B04}" presName="matrix" presStyleCnt="0">
        <dgm:presLayoutVars>
          <dgm:chMax val="1"/>
          <dgm:dir/>
          <dgm:resizeHandles val="exact"/>
        </dgm:presLayoutVars>
      </dgm:prSet>
      <dgm:spPr/>
    </dgm:pt>
    <dgm:pt modelId="{CC8BC28B-8A95-4046-9A90-F67936325EDD}" type="pres">
      <dgm:prSet presAssocID="{FA13CEDD-3138-47FB-9E3F-74D9A7B26B04}" presName="diamond" presStyleLbl="bgShp" presStyleIdx="0" presStyleCnt="1"/>
      <dgm:spPr/>
    </dgm:pt>
    <dgm:pt modelId="{2DB99EC2-F801-4C38-A9B6-8EE2D8E27501}" type="pres">
      <dgm:prSet presAssocID="{FA13CEDD-3138-47FB-9E3F-74D9A7B26B04}" presName="quad1" presStyleLbl="node1" presStyleIdx="0" presStyleCnt="4">
        <dgm:presLayoutVars>
          <dgm:chMax val="0"/>
          <dgm:chPref val="0"/>
          <dgm:bulletEnabled val="1"/>
        </dgm:presLayoutVars>
      </dgm:prSet>
      <dgm:spPr/>
    </dgm:pt>
    <dgm:pt modelId="{129775B5-7084-49FD-A758-CA0E75E70D83}" type="pres">
      <dgm:prSet presAssocID="{FA13CEDD-3138-47FB-9E3F-74D9A7B26B04}" presName="quad2" presStyleLbl="node1" presStyleIdx="1" presStyleCnt="4">
        <dgm:presLayoutVars>
          <dgm:chMax val="0"/>
          <dgm:chPref val="0"/>
          <dgm:bulletEnabled val="1"/>
        </dgm:presLayoutVars>
      </dgm:prSet>
      <dgm:spPr/>
    </dgm:pt>
    <dgm:pt modelId="{FB8EACFC-2257-475F-AB84-A0AA12E1C4D4}" type="pres">
      <dgm:prSet presAssocID="{FA13CEDD-3138-47FB-9E3F-74D9A7B26B04}" presName="quad3" presStyleLbl="node1" presStyleIdx="2" presStyleCnt="4">
        <dgm:presLayoutVars>
          <dgm:chMax val="0"/>
          <dgm:chPref val="0"/>
          <dgm:bulletEnabled val="1"/>
        </dgm:presLayoutVars>
      </dgm:prSet>
      <dgm:spPr/>
    </dgm:pt>
    <dgm:pt modelId="{9ACADC68-AA31-4BC2-BEBE-FF147B39E482}" type="pres">
      <dgm:prSet presAssocID="{FA13CEDD-3138-47FB-9E3F-74D9A7B26B04}" presName="quad4" presStyleLbl="node1" presStyleIdx="3" presStyleCnt="4">
        <dgm:presLayoutVars>
          <dgm:chMax val="0"/>
          <dgm:chPref val="0"/>
          <dgm:bulletEnabled val="1"/>
        </dgm:presLayoutVars>
      </dgm:prSet>
      <dgm:spPr/>
    </dgm:pt>
  </dgm:ptLst>
  <dgm:cxnLst>
    <dgm:cxn modelId="{0B3CD405-FC3F-4DC7-9E94-BFD4CAB6FDC1}" srcId="{FA13CEDD-3138-47FB-9E3F-74D9A7B26B04}" destId="{5BF6E043-1E78-485E-AA80-CA602C0F8A76}" srcOrd="0" destOrd="0" parTransId="{DB15707B-54FE-49E8-8732-46CE8A1C9015}" sibTransId="{20826BCE-8D35-4088-908F-9EB82E720F78}"/>
    <dgm:cxn modelId="{CEB91734-C3CB-453D-A7EB-7AEFDB98A0EA}" type="presOf" srcId="{5BF6E043-1E78-485E-AA80-CA602C0F8A76}" destId="{2DB99EC2-F801-4C38-A9B6-8EE2D8E27501}" srcOrd="0" destOrd="0" presId="urn:microsoft.com/office/officeart/2005/8/layout/matrix3"/>
    <dgm:cxn modelId="{53F08E36-9EA7-43D6-B545-74CB58AA29A9}" srcId="{FA13CEDD-3138-47FB-9E3F-74D9A7B26B04}" destId="{1CE13E0E-024B-43CA-BDAB-0E479369228D}" srcOrd="3" destOrd="0" parTransId="{F3F05D04-0700-4E26-AA97-F2A27849E80C}" sibTransId="{E5BC3DD9-5385-4751-92C2-A467A66804AC}"/>
    <dgm:cxn modelId="{0488E337-D8FD-46EE-9686-3EA2127435B7}" srcId="{FA13CEDD-3138-47FB-9E3F-74D9A7B26B04}" destId="{95031E22-6D78-4D34-BBF1-EDA800C5A4C6}" srcOrd="1" destOrd="0" parTransId="{69C8E961-198C-46E8-854A-DC680E7F93EF}" sibTransId="{9F65D148-8BBC-4E8B-BBD2-D444730307D3}"/>
    <dgm:cxn modelId="{D965D63C-0233-4F08-8B80-A85F4D31961E}" type="presOf" srcId="{95031E22-6D78-4D34-BBF1-EDA800C5A4C6}" destId="{129775B5-7084-49FD-A758-CA0E75E70D83}" srcOrd="0" destOrd="0" presId="urn:microsoft.com/office/officeart/2005/8/layout/matrix3"/>
    <dgm:cxn modelId="{4FA46280-34B5-455E-81A3-AFD2936674AB}" srcId="{FA13CEDD-3138-47FB-9E3F-74D9A7B26B04}" destId="{1A24DEA7-EA04-40FA-9071-9F4B232C2080}" srcOrd="2" destOrd="0" parTransId="{EF8D9DB1-C3EA-4947-9049-EDA7427BF428}" sibTransId="{5E8FD7F6-0C2A-400A-8139-7FCCFA300568}"/>
    <dgm:cxn modelId="{64BD1087-BEA2-488E-B2C0-D2AB25331B3A}" type="presOf" srcId="{1CE13E0E-024B-43CA-BDAB-0E479369228D}" destId="{9ACADC68-AA31-4BC2-BEBE-FF147B39E482}" srcOrd="0" destOrd="0" presId="urn:microsoft.com/office/officeart/2005/8/layout/matrix3"/>
    <dgm:cxn modelId="{B61FD39A-9910-4792-8E7C-992173E5916D}" type="presOf" srcId="{FA13CEDD-3138-47FB-9E3F-74D9A7B26B04}" destId="{19B2EC63-2F4B-4639-9A38-54E1227C03CB}" srcOrd="0" destOrd="0" presId="urn:microsoft.com/office/officeart/2005/8/layout/matrix3"/>
    <dgm:cxn modelId="{8B8128D8-6069-4E41-8F4B-4E838EBC737F}" type="presOf" srcId="{1A24DEA7-EA04-40FA-9071-9F4B232C2080}" destId="{FB8EACFC-2257-475F-AB84-A0AA12E1C4D4}" srcOrd="0" destOrd="0" presId="urn:microsoft.com/office/officeart/2005/8/layout/matrix3"/>
    <dgm:cxn modelId="{201BBA4A-5FBB-40F1-9C56-A887233F4104}" type="presParOf" srcId="{19B2EC63-2F4B-4639-9A38-54E1227C03CB}" destId="{CC8BC28B-8A95-4046-9A90-F67936325EDD}" srcOrd="0" destOrd="0" presId="urn:microsoft.com/office/officeart/2005/8/layout/matrix3"/>
    <dgm:cxn modelId="{F950B530-4C44-489C-B5DA-EB81B56B257A}" type="presParOf" srcId="{19B2EC63-2F4B-4639-9A38-54E1227C03CB}" destId="{2DB99EC2-F801-4C38-A9B6-8EE2D8E27501}" srcOrd="1" destOrd="0" presId="urn:microsoft.com/office/officeart/2005/8/layout/matrix3"/>
    <dgm:cxn modelId="{FB6A4E8D-F145-4F4A-B1B0-D2F543645EED}" type="presParOf" srcId="{19B2EC63-2F4B-4639-9A38-54E1227C03CB}" destId="{129775B5-7084-49FD-A758-CA0E75E70D83}" srcOrd="2" destOrd="0" presId="urn:microsoft.com/office/officeart/2005/8/layout/matrix3"/>
    <dgm:cxn modelId="{1FF53474-09E2-4364-A5E2-AA559993E389}" type="presParOf" srcId="{19B2EC63-2F4B-4639-9A38-54E1227C03CB}" destId="{FB8EACFC-2257-475F-AB84-A0AA12E1C4D4}" srcOrd="3" destOrd="0" presId="urn:microsoft.com/office/officeart/2005/8/layout/matrix3"/>
    <dgm:cxn modelId="{607F01AE-295B-4C03-8079-EAB09C45CDEA}" type="presParOf" srcId="{19B2EC63-2F4B-4639-9A38-54E1227C03CB}" destId="{9ACADC68-AA31-4BC2-BEBE-FF147B39E48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3CE7C49-29BD-4304-92FF-FBB8B3D4168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82CF9AB-77CC-463E-BD53-A73753D78378}">
      <dgm:prSet/>
      <dgm:spPr/>
      <dgm:t>
        <a:bodyPr/>
        <a:lstStyle/>
        <a:p>
          <a:r>
            <a:rPr lang="en-GB"/>
            <a:t>Key case; Grobblaar v News Group Newspapers Ltd [2002] – </a:t>
          </a:r>
          <a:endParaRPr lang="en-US"/>
        </a:p>
      </dgm:t>
    </dgm:pt>
    <dgm:pt modelId="{4F6A72AE-6288-4DA5-8B72-CB438417D684}" type="parTrans" cxnId="{BBFFA0BE-AEED-4999-922F-88150512AEB8}">
      <dgm:prSet/>
      <dgm:spPr/>
      <dgm:t>
        <a:bodyPr/>
        <a:lstStyle/>
        <a:p>
          <a:endParaRPr lang="en-US"/>
        </a:p>
      </dgm:t>
    </dgm:pt>
    <dgm:pt modelId="{33E4D8D9-5A06-4688-950E-079B5F89B973}" type="sibTrans" cxnId="{BBFFA0BE-AEED-4999-922F-88150512AEB8}">
      <dgm:prSet/>
      <dgm:spPr/>
      <dgm:t>
        <a:bodyPr/>
        <a:lstStyle/>
        <a:p>
          <a:endParaRPr lang="en-US"/>
        </a:p>
      </dgm:t>
    </dgm:pt>
    <dgm:pt modelId="{BED9F65D-4B60-4F45-BA29-8D2FF67F35E7}">
      <dgm:prSet/>
      <dgm:spPr/>
      <dgm:t>
        <a:bodyPr/>
        <a:lstStyle/>
        <a:p>
          <a:r>
            <a:rPr lang="en-GB" dirty="0"/>
            <a:t>Laid down a test developed by all cases; </a:t>
          </a:r>
          <a:endParaRPr lang="en-US" dirty="0"/>
        </a:p>
      </dgm:t>
    </dgm:pt>
    <dgm:pt modelId="{B67B529E-6B25-4365-8964-F634D73EE8FC}" type="parTrans" cxnId="{2E6A2109-1E08-4A7B-8E7A-595958F3A897}">
      <dgm:prSet/>
      <dgm:spPr/>
      <dgm:t>
        <a:bodyPr/>
        <a:lstStyle/>
        <a:p>
          <a:endParaRPr lang="en-US"/>
        </a:p>
      </dgm:t>
    </dgm:pt>
    <dgm:pt modelId="{4E355927-8711-4642-A99B-F71DE5EA9381}" type="sibTrans" cxnId="{2E6A2109-1E08-4A7B-8E7A-595958F3A897}">
      <dgm:prSet/>
      <dgm:spPr/>
      <dgm:t>
        <a:bodyPr/>
        <a:lstStyle/>
        <a:p>
          <a:endParaRPr lang="en-US"/>
        </a:p>
      </dgm:t>
    </dgm:pt>
    <dgm:pt modelId="{BF13F096-5C0D-415B-A6BB-9A8C01CFAF2C}">
      <dgm:prSet/>
      <dgm:spPr/>
      <dgm:t>
        <a:bodyPr/>
        <a:lstStyle/>
        <a:p>
          <a:r>
            <a:rPr lang="en-GB"/>
            <a:t>1. Was the material a matter of public interest? </a:t>
          </a:r>
          <a:endParaRPr lang="en-US"/>
        </a:p>
      </dgm:t>
    </dgm:pt>
    <dgm:pt modelId="{5CEB2C8D-2A4C-4C09-A79E-FCEAEC0A631F}" type="parTrans" cxnId="{26A19DA8-DF48-409A-9F11-42211E1A75B7}">
      <dgm:prSet/>
      <dgm:spPr/>
      <dgm:t>
        <a:bodyPr/>
        <a:lstStyle/>
        <a:p>
          <a:endParaRPr lang="en-US"/>
        </a:p>
      </dgm:t>
    </dgm:pt>
    <dgm:pt modelId="{ABDC9BCF-3EF7-4CE9-AA0A-BDD8034C31A5}" type="sibTrans" cxnId="{26A19DA8-DF48-409A-9F11-42211E1A75B7}">
      <dgm:prSet/>
      <dgm:spPr/>
      <dgm:t>
        <a:bodyPr/>
        <a:lstStyle/>
        <a:p>
          <a:endParaRPr lang="en-US"/>
        </a:p>
      </dgm:t>
    </dgm:pt>
    <dgm:pt modelId="{7079BA37-52C0-41E8-B929-2C5BBAF858A6}">
      <dgm:prSet/>
      <dgm:spPr/>
      <dgm:t>
        <a:bodyPr/>
        <a:lstStyle/>
        <a:p>
          <a:r>
            <a:rPr lang="en-GB"/>
            <a:t>2. Was the alleged defamatory statement needed? </a:t>
          </a:r>
          <a:endParaRPr lang="en-US"/>
        </a:p>
      </dgm:t>
    </dgm:pt>
    <dgm:pt modelId="{C75AA602-4D54-4169-B932-5E7A824760D8}" type="parTrans" cxnId="{DBE087F0-89A0-4BE9-90E4-274696F161F3}">
      <dgm:prSet/>
      <dgm:spPr/>
      <dgm:t>
        <a:bodyPr/>
        <a:lstStyle/>
        <a:p>
          <a:endParaRPr lang="en-US"/>
        </a:p>
      </dgm:t>
    </dgm:pt>
    <dgm:pt modelId="{FC1EBC19-B9A0-46EF-8034-266A73698166}" type="sibTrans" cxnId="{DBE087F0-89A0-4BE9-90E4-274696F161F3}">
      <dgm:prSet/>
      <dgm:spPr/>
      <dgm:t>
        <a:bodyPr/>
        <a:lstStyle/>
        <a:p>
          <a:endParaRPr lang="en-US"/>
        </a:p>
      </dgm:t>
    </dgm:pt>
    <dgm:pt modelId="{3C565AA9-F34D-471F-AE95-A48462B55805}">
      <dgm:prSet/>
      <dgm:spPr/>
      <dgm:t>
        <a:bodyPr/>
        <a:lstStyle/>
        <a:p>
          <a:r>
            <a:rPr lang="en-GB"/>
            <a:t>3. Was it reasonable Journalism?</a:t>
          </a:r>
          <a:endParaRPr lang="en-US"/>
        </a:p>
      </dgm:t>
    </dgm:pt>
    <dgm:pt modelId="{09A335D2-1030-46A7-A570-36E3238FF923}" type="parTrans" cxnId="{F0698EC2-1A47-4328-B615-597F537150C2}">
      <dgm:prSet/>
      <dgm:spPr/>
      <dgm:t>
        <a:bodyPr/>
        <a:lstStyle/>
        <a:p>
          <a:endParaRPr lang="en-US"/>
        </a:p>
      </dgm:t>
    </dgm:pt>
    <dgm:pt modelId="{2694D707-11EA-475E-9C46-CC1AE8E48917}" type="sibTrans" cxnId="{F0698EC2-1A47-4328-B615-597F537150C2}">
      <dgm:prSet/>
      <dgm:spPr/>
      <dgm:t>
        <a:bodyPr/>
        <a:lstStyle/>
        <a:p>
          <a:endParaRPr lang="en-US"/>
        </a:p>
      </dgm:t>
    </dgm:pt>
    <dgm:pt modelId="{D0E07CF4-E8CA-47C7-9D79-CBB50CDFC887}" type="pres">
      <dgm:prSet presAssocID="{E3CE7C49-29BD-4304-92FF-FBB8B3D4168A}" presName="root" presStyleCnt="0">
        <dgm:presLayoutVars>
          <dgm:dir/>
          <dgm:resizeHandles val="exact"/>
        </dgm:presLayoutVars>
      </dgm:prSet>
      <dgm:spPr/>
    </dgm:pt>
    <dgm:pt modelId="{14F34EB7-6A4D-404F-B809-57D902277993}" type="pres">
      <dgm:prSet presAssocID="{382CF9AB-77CC-463E-BD53-A73753D78378}" presName="compNode" presStyleCnt="0"/>
      <dgm:spPr/>
    </dgm:pt>
    <dgm:pt modelId="{6FB9B3AD-59C1-40EB-AC12-D334A3C0C786}" type="pres">
      <dgm:prSet presAssocID="{382CF9AB-77CC-463E-BD53-A73753D78378}" presName="bgRect" presStyleLbl="bgShp" presStyleIdx="0" presStyleCnt="5"/>
      <dgm:spPr/>
    </dgm:pt>
    <dgm:pt modelId="{6E2637B4-4041-40F3-ABEC-C81F20EA528A}" type="pres">
      <dgm:prSet presAssocID="{382CF9AB-77CC-463E-BD53-A73753D7837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E49F1FC7-1BF8-416F-A7AE-19B5E33B4FB7}" type="pres">
      <dgm:prSet presAssocID="{382CF9AB-77CC-463E-BD53-A73753D78378}" presName="spaceRect" presStyleCnt="0"/>
      <dgm:spPr/>
    </dgm:pt>
    <dgm:pt modelId="{53D11B67-A7C0-417A-A111-4F001C1528EE}" type="pres">
      <dgm:prSet presAssocID="{382CF9AB-77CC-463E-BD53-A73753D78378}" presName="parTx" presStyleLbl="revTx" presStyleIdx="0" presStyleCnt="5">
        <dgm:presLayoutVars>
          <dgm:chMax val="0"/>
          <dgm:chPref val="0"/>
        </dgm:presLayoutVars>
      </dgm:prSet>
      <dgm:spPr/>
    </dgm:pt>
    <dgm:pt modelId="{5A5B64D7-7324-4C0A-8BB1-DEFA03818720}" type="pres">
      <dgm:prSet presAssocID="{33E4D8D9-5A06-4688-950E-079B5F89B973}" presName="sibTrans" presStyleCnt="0"/>
      <dgm:spPr/>
    </dgm:pt>
    <dgm:pt modelId="{FB13FB03-6890-4C06-A1F1-C76ACB7AA20D}" type="pres">
      <dgm:prSet presAssocID="{BED9F65D-4B60-4F45-BA29-8D2FF67F35E7}" presName="compNode" presStyleCnt="0"/>
      <dgm:spPr/>
    </dgm:pt>
    <dgm:pt modelId="{BE33295A-FD6F-48E6-BCFA-3EF6E91C13FF}" type="pres">
      <dgm:prSet presAssocID="{BED9F65D-4B60-4F45-BA29-8D2FF67F35E7}" presName="bgRect" presStyleLbl="bgShp" presStyleIdx="1" presStyleCnt="5"/>
      <dgm:spPr/>
    </dgm:pt>
    <dgm:pt modelId="{3233832E-0889-45E1-A9C0-5D6DDAC6D076}" type="pres">
      <dgm:prSet presAssocID="{BED9F65D-4B60-4F45-BA29-8D2FF67F35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sk"/>
        </a:ext>
      </dgm:extLst>
    </dgm:pt>
    <dgm:pt modelId="{4583DBBC-2184-4FAE-A6E1-E0C3A243BB04}" type="pres">
      <dgm:prSet presAssocID="{BED9F65D-4B60-4F45-BA29-8D2FF67F35E7}" presName="spaceRect" presStyleCnt="0"/>
      <dgm:spPr/>
    </dgm:pt>
    <dgm:pt modelId="{E0E2E2FD-D87C-4FDA-A072-0DF2DDD968B2}" type="pres">
      <dgm:prSet presAssocID="{BED9F65D-4B60-4F45-BA29-8D2FF67F35E7}" presName="parTx" presStyleLbl="revTx" presStyleIdx="1" presStyleCnt="5">
        <dgm:presLayoutVars>
          <dgm:chMax val="0"/>
          <dgm:chPref val="0"/>
        </dgm:presLayoutVars>
      </dgm:prSet>
      <dgm:spPr/>
    </dgm:pt>
    <dgm:pt modelId="{6D7FF306-6FD5-48F5-A6C2-2AE54518FA44}" type="pres">
      <dgm:prSet presAssocID="{4E355927-8711-4642-A99B-F71DE5EA9381}" presName="sibTrans" presStyleCnt="0"/>
      <dgm:spPr/>
    </dgm:pt>
    <dgm:pt modelId="{376B9733-34A6-4ADF-8223-3499442B7AF1}" type="pres">
      <dgm:prSet presAssocID="{BF13F096-5C0D-415B-A6BB-9A8C01CFAF2C}" presName="compNode" presStyleCnt="0"/>
      <dgm:spPr/>
    </dgm:pt>
    <dgm:pt modelId="{E52AE4BF-DAA5-4348-9436-DEF400CE0D69}" type="pres">
      <dgm:prSet presAssocID="{BF13F096-5C0D-415B-A6BB-9A8C01CFAF2C}" presName="bgRect" presStyleLbl="bgShp" presStyleIdx="2" presStyleCnt="5"/>
      <dgm:spPr/>
    </dgm:pt>
    <dgm:pt modelId="{F361DB6D-0BDE-4C23-A8D4-6CFD133E9A3D}" type="pres">
      <dgm:prSet presAssocID="{BF13F096-5C0D-415B-A6BB-9A8C01CFAF2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FCB3566B-B730-4E1B-8670-CC0F60468F5C}" type="pres">
      <dgm:prSet presAssocID="{BF13F096-5C0D-415B-A6BB-9A8C01CFAF2C}" presName="spaceRect" presStyleCnt="0"/>
      <dgm:spPr/>
    </dgm:pt>
    <dgm:pt modelId="{823938BB-0DA3-4251-8500-E890EAE3146F}" type="pres">
      <dgm:prSet presAssocID="{BF13F096-5C0D-415B-A6BB-9A8C01CFAF2C}" presName="parTx" presStyleLbl="revTx" presStyleIdx="2" presStyleCnt="5">
        <dgm:presLayoutVars>
          <dgm:chMax val="0"/>
          <dgm:chPref val="0"/>
        </dgm:presLayoutVars>
      </dgm:prSet>
      <dgm:spPr/>
    </dgm:pt>
    <dgm:pt modelId="{E86BBACB-07AD-4790-A580-7A97A9183953}" type="pres">
      <dgm:prSet presAssocID="{ABDC9BCF-3EF7-4CE9-AA0A-BDD8034C31A5}" presName="sibTrans" presStyleCnt="0"/>
      <dgm:spPr/>
    </dgm:pt>
    <dgm:pt modelId="{FE3A1996-959C-4D13-A4EF-9178AFE7A672}" type="pres">
      <dgm:prSet presAssocID="{7079BA37-52C0-41E8-B929-2C5BBAF858A6}" presName="compNode" presStyleCnt="0"/>
      <dgm:spPr/>
    </dgm:pt>
    <dgm:pt modelId="{39E8FC15-42CE-42BF-BADC-4771FFBB810C}" type="pres">
      <dgm:prSet presAssocID="{7079BA37-52C0-41E8-B929-2C5BBAF858A6}" presName="bgRect" presStyleLbl="bgShp" presStyleIdx="3" presStyleCnt="5"/>
      <dgm:spPr/>
    </dgm:pt>
    <dgm:pt modelId="{EA990F5F-15CC-4B5E-A655-ECC0E89D1925}" type="pres">
      <dgm:prSet presAssocID="{7079BA37-52C0-41E8-B929-2C5BBAF858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4A327478-0819-4886-8B12-3D673B3ADB70}" type="pres">
      <dgm:prSet presAssocID="{7079BA37-52C0-41E8-B929-2C5BBAF858A6}" presName="spaceRect" presStyleCnt="0"/>
      <dgm:spPr/>
    </dgm:pt>
    <dgm:pt modelId="{ADF79AEB-6274-4318-ADF6-DF9B3A9F3261}" type="pres">
      <dgm:prSet presAssocID="{7079BA37-52C0-41E8-B929-2C5BBAF858A6}" presName="parTx" presStyleLbl="revTx" presStyleIdx="3" presStyleCnt="5">
        <dgm:presLayoutVars>
          <dgm:chMax val="0"/>
          <dgm:chPref val="0"/>
        </dgm:presLayoutVars>
      </dgm:prSet>
      <dgm:spPr/>
    </dgm:pt>
    <dgm:pt modelId="{1FEAA1DF-C41A-4AAC-A773-7B53E7E55F86}" type="pres">
      <dgm:prSet presAssocID="{FC1EBC19-B9A0-46EF-8034-266A73698166}" presName="sibTrans" presStyleCnt="0"/>
      <dgm:spPr/>
    </dgm:pt>
    <dgm:pt modelId="{AE6B7C6C-81E3-4906-A347-30E5FA81A5C5}" type="pres">
      <dgm:prSet presAssocID="{3C565AA9-F34D-471F-AE95-A48462B55805}" presName="compNode" presStyleCnt="0"/>
      <dgm:spPr/>
    </dgm:pt>
    <dgm:pt modelId="{46B52AA3-08E4-4111-88F5-9A4FBEFB5010}" type="pres">
      <dgm:prSet presAssocID="{3C565AA9-F34D-471F-AE95-A48462B55805}" presName="bgRect" presStyleLbl="bgShp" presStyleIdx="4" presStyleCnt="5"/>
      <dgm:spPr/>
    </dgm:pt>
    <dgm:pt modelId="{44861E64-F4A8-4EF0-842B-9249AF5BF41F}" type="pres">
      <dgm:prSet presAssocID="{3C565AA9-F34D-471F-AE95-A48462B5580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mera"/>
        </a:ext>
      </dgm:extLst>
    </dgm:pt>
    <dgm:pt modelId="{49AE2E00-AA3B-408A-A174-E4BFC966CB3C}" type="pres">
      <dgm:prSet presAssocID="{3C565AA9-F34D-471F-AE95-A48462B55805}" presName="spaceRect" presStyleCnt="0"/>
      <dgm:spPr/>
    </dgm:pt>
    <dgm:pt modelId="{0D338E6B-3787-44EB-9791-FC5E9D2F4DC3}" type="pres">
      <dgm:prSet presAssocID="{3C565AA9-F34D-471F-AE95-A48462B55805}" presName="parTx" presStyleLbl="revTx" presStyleIdx="4" presStyleCnt="5">
        <dgm:presLayoutVars>
          <dgm:chMax val="0"/>
          <dgm:chPref val="0"/>
        </dgm:presLayoutVars>
      </dgm:prSet>
      <dgm:spPr/>
    </dgm:pt>
  </dgm:ptLst>
  <dgm:cxnLst>
    <dgm:cxn modelId="{2E6A2109-1E08-4A7B-8E7A-595958F3A897}" srcId="{E3CE7C49-29BD-4304-92FF-FBB8B3D4168A}" destId="{BED9F65D-4B60-4F45-BA29-8D2FF67F35E7}" srcOrd="1" destOrd="0" parTransId="{B67B529E-6B25-4365-8964-F634D73EE8FC}" sibTransId="{4E355927-8711-4642-A99B-F71DE5EA9381}"/>
    <dgm:cxn modelId="{52177567-E3DF-4001-B961-35C7A1EE139C}" type="presOf" srcId="{BED9F65D-4B60-4F45-BA29-8D2FF67F35E7}" destId="{E0E2E2FD-D87C-4FDA-A072-0DF2DDD968B2}" srcOrd="0" destOrd="0" presId="urn:microsoft.com/office/officeart/2018/2/layout/IconVerticalSolidList"/>
    <dgm:cxn modelId="{D8037D54-C380-4252-84AF-B8233C6A9508}" type="presOf" srcId="{7079BA37-52C0-41E8-B929-2C5BBAF858A6}" destId="{ADF79AEB-6274-4318-ADF6-DF9B3A9F3261}" srcOrd="0" destOrd="0" presId="urn:microsoft.com/office/officeart/2018/2/layout/IconVerticalSolidList"/>
    <dgm:cxn modelId="{D7A1CC82-57E8-496B-9A14-4F616207D0DE}" type="presOf" srcId="{BF13F096-5C0D-415B-A6BB-9A8C01CFAF2C}" destId="{823938BB-0DA3-4251-8500-E890EAE3146F}" srcOrd="0" destOrd="0" presId="urn:microsoft.com/office/officeart/2018/2/layout/IconVerticalSolidList"/>
    <dgm:cxn modelId="{26A19DA8-DF48-409A-9F11-42211E1A75B7}" srcId="{E3CE7C49-29BD-4304-92FF-FBB8B3D4168A}" destId="{BF13F096-5C0D-415B-A6BB-9A8C01CFAF2C}" srcOrd="2" destOrd="0" parTransId="{5CEB2C8D-2A4C-4C09-A79E-FCEAEC0A631F}" sibTransId="{ABDC9BCF-3EF7-4CE9-AA0A-BDD8034C31A5}"/>
    <dgm:cxn modelId="{8FE420BE-0199-4336-8A2B-C566BD11DD53}" type="presOf" srcId="{E3CE7C49-29BD-4304-92FF-FBB8B3D4168A}" destId="{D0E07CF4-E8CA-47C7-9D79-CBB50CDFC887}" srcOrd="0" destOrd="0" presId="urn:microsoft.com/office/officeart/2018/2/layout/IconVerticalSolidList"/>
    <dgm:cxn modelId="{BBFFA0BE-AEED-4999-922F-88150512AEB8}" srcId="{E3CE7C49-29BD-4304-92FF-FBB8B3D4168A}" destId="{382CF9AB-77CC-463E-BD53-A73753D78378}" srcOrd="0" destOrd="0" parTransId="{4F6A72AE-6288-4DA5-8B72-CB438417D684}" sibTransId="{33E4D8D9-5A06-4688-950E-079B5F89B973}"/>
    <dgm:cxn modelId="{F0698EC2-1A47-4328-B615-597F537150C2}" srcId="{E3CE7C49-29BD-4304-92FF-FBB8B3D4168A}" destId="{3C565AA9-F34D-471F-AE95-A48462B55805}" srcOrd="4" destOrd="0" parTransId="{09A335D2-1030-46A7-A570-36E3238FF923}" sibTransId="{2694D707-11EA-475E-9C46-CC1AE8E48917}"/>
    <dgm:cxn modelId="{ECFF61D6-5058-4329-BC1F-E22B43E80CE0}" type="presOf" srcId="{382CF9AB-77CC-463E-BD53-A73753D78378}" destId="{53D11B67-A7C0-417A-A111-4F001C1528EE}" srcOrd="0" destOrd="0" presId="urn:microsoft.com/office/officeart/2018/2/layout/IconVerticalSolidList"/>
    <dgm:cxn modelId="{DBE087F0-89A0-4BE9-90E4-274696F161F3}" srcId="{E3CE7C49-29BD-4304-92FF-FBB8B3D4168A}" destId="{7079BA37-52C0-41E8-B929-2C5BBAF858A6}" srcOrd="3" destOrd="0" parTransId="{C75AA602-4D54-4169-B932-5E7A824760D8}" sibTransId="{FC1EBC19-B9A0-46EF-8034-266A73698166}"/>
    <dgm:cxn modelId="{1BE0EFF1-0C0A-43C3-BCD8-8EC6FD2CB864}" type="presOf" srcId="{3C565AA9-F34D-471F-AE95-A48462B55805}" destId="{0D338E6B-3787-44EB-9791-FC5E9D2F4DC3}" srcOrd="0" destOrd="0" presId="urn:microsoft.com/office/officeart/2018/2/layout/IconVerticalSolidList"/>
    <dgm:cxn modelId="{7FDFFCE9-F29C-4820-A9D4-D5305FF0AB05}" type="presParOf" srcId="{D0E07CF4-E8CA-47C7-9D79-CBB50CDFC887}" destId="{14F34EB7-6A4D-404F-B809-57D902277993}" srcOrd="0" destOrd="0" presId="urn:microsoft.com/office/officeart/2018/2/layout/IconVerticalSolidList"/>
    <dgm:cxn modelId="{EF9719D9-26C5-47DA-A459-8FF6CB9134E8}" type="presParOf" srcId="{14F34EB7-6A4D-404F-B809-57D902277993}" destId="{6FB9B3AD-59C1-40EB-AC12-D334A3C0C786}" srcOrd="0" destOrd="0" presId="urn:microsoft.com/office/officeart/2018/2/layout/IconVerticalSolidList"/>
    <dgm:cxn modelId="{73A3611B-E9A0-4A2A-B305-D9AC8DF5A631}" type="presParOf" srcId="{14F34EB7-6A4D-404F-B809-57D902277993}" destId="{6E2637B4-4041-40F3-ABEC-C81F20EA528A}" srcOrd="1" destOrd="0" presId="urn:microsoft.com/office/officeart/2018/2/layout/IconVerticalSolidList"/>
    <dgm:cxn modelId="{A667FAF5-C5A1-4E69-933A-794F417B7F71}" type="presParOf" srcId="{14F34EB7-6A4D-404F-B809-57D902277993}" destId="{E49F1FC7-1BF8-416F-A7AE-19B5E33B4FB7}" srcOrd="2" destOrd="0" presId="urn:microsoft.com/office/officeart/2018/2/layout/IconVerticalSolidList"/>
    <dgm:cxn modelId="{20802BBC-2553-4AF8-A7B6-CBCE6AB1674D}" type="presParOf" srcId="{14F34EB7-6A4D-404F-B809-57D902277993}" destId="{53D11B67-A7C0-417A-A111-4F001C1528EE}" srcOrd="3" destOrd="0" presId="urn:microsoft.com/office/officeart/2018/2/layout/IconVerticalSolidList"/>
    <dgm:cxn modelId="{B709C35B-050E-4505-8C9C-CB3D2F216248}" type="presParOf" srcId="{D0E07CF4-E8CA-47C7-9D79-CBB50CDFC887}" destId="{5A5B64D7-7324-4C0A-8BB1-DEFA03818720}" srcOrd="1" destOrd="0" presId="urn:microsoft.com/office/officeart/2018/2/layout/IconVerticalSolidList"/>
    <dgm:cxn modelId="{7C722DD2-6F74-4BB4-B2D8-5832948EFAF0}" type="presParOf" srcId="{D0E07CF4-E8CA-47C7-9D79-CBB50CDFC887}" destId="{FB13FB03-6890-4C06-A1F1-C76ACB7AA20D}" srcOrd="2" destOrd="0" presId="urn:microsoft.com/office/officeart/2018/2/layout/IconVerticalSolidList"/>
    <dgm:cxn modelId="{FA233A6C-CA65-4C28-A75A-B0B3555C5A35}" type="presParOf" srcId="{FB13FB03-6890-4C06-A1F1-C76ACB7AA20D}" destId="{BE33295A-FD6F-48E6-BCFA-3EF6E91C13FF}" srcOrd="0" destOrd="0" presId="urn:microsoft.com/office/officeart/2018/2/layout/IconVerticalSolidList"/>
    <dgm:cxn modelId="{BFB837A4-79E8-4FCE-9B90-B29DF35F59BA}" type="presParOf" srcId="{FB13FB03-6890-4C06-A1F1-C76ACB7AA20D}" destId="{3233832E-0889-45E1-A9C0-5D6DDAC6D076}" srcOrd="1" destOrd="0" presId="urn:microsoft.com/office/officeart/2018/2/layout/IconVerticalSolidList"/>
    <dgm:cxn modelId="{010CD06F-DD5D-4779-A898-E0DAFA3E8DC8}" type="presParOf" srcId="{FB13FB03-6890-4C06-A1F1-C76ACB7AA20D}" destId="{4583DBBC-2184-4FAE-A6E1-E0C3A243BB04}" srcOrd="2" destOrd="0" presId="urn:microsoft.com/office/officeart/2018/2/layout/IconVerticalSolidList"/>
    <dgm:cxn modelId="{F9F5FBFC-A2B2-4E95-AB11-57D10294CC48}" type="presParOf" srcId="{FB13FB03-6890-4C06-A1F1-C76ACB7AA20D}" destId="{E0E2E2FD-D87C-4FDA-A072-0DF2DDD968B2}" srcOrd="3" destOrd="0" presId="urn:microsoft.com/office/officeart/2018/2/layout/IconVerticalSolidList"/>
    <dgm:cxn modelId="{9F02AD3B-856D-4C0E-9924-568002A239C9}" type="presParOf" srcId="{D0E07CF4-E8CA-47C7-9D79-CBB50CDFC887}" destId="{6D7FF306-6FD5-48F5-A6C2-2AE54518FA44}" srcOrd="3" destOrd="0" presId="urn:microsoft.com/office/officeart/2018/2/layout/IconVerticalSolidList"/>
    <dgm:cxn modelId="{4E0EB5B5-0065-4244-8D9F-A67BC51124F3}" type="presParOf" srcId="{D0E07CF4-E8CA-47C7-9D79-CBB50CDFC887}" destId="{376B9733-34A6-4ADF-8223-3499442B7AF1}" srcOrd="4" destOrd="0" presId="urn:microsoft.com/office/officeart/2018/2/layout/IconVerticalSolidList"/>
    <dgm:cxn modelId="{AB84B97B-4F88-462E-AE4B-D09289539293}" type="presParOf" srcId="{376B9733-34A6-4ADF-8223-3499442B7AF1}" destId="{E52AE4BF-DAA5-4348-9436-DEF400CE0D69}" srcOrd="0" destOrd="0" presId="urn:microsoft.com/office/officeart/2018/2/layout/IconVerticalSolidList"/>
    <dgm:cxn modelId="{4E26C745-6230-47EF-AA26-19E6A0010FB5}" type="presParOf" srcId="{376B9733-34A6-4ADF-8223-3499442B7AF1}" destId="{F361DB6D-0BDE-4C23-A8D4-6CFD133E9A3D}" srcOrd="1" destOrd="0" presId="urn:microsoft.com/office/officeart/2018/2/layout/IconVerticalSolidList"/>
    <dgm:cxn modelId="{53043BCE-4098-42A1-B3EF-F51B2E798311}" type="presParOf" srcId="{376B9733-34A6-4ADF-8223-3499442B7AF1}" destId="{FCB3566B-B730-4E1B-8670-CC0F60468F5C}" srcOrd="2" destOrd="0" presId="urn:microsoft.com/office/officeart/2018/2/layout/IconVerticalSolidList"/>
    <dgm:cxn modelId="{5BFC6EAD-3084-489C-912F-250A4DF514E6}" type="presParOf" srcId="{376B9733-34A6-4ADF-8223-3499442B7AF1}" destId="{823938BB-0DA3-4251-8500-E890EAE3146F}" srcOrd="3" destOrd="0" presId="urn:microsoft.com/office/officeart/2018/2/layout/IconVerticalSolidList"/>
    <dgm:cxn modelId="{A8A26B12-6B05-4EDE-AA6A-98436CA5B6D6}" type="presParOf" srcId="{D0E07CF4-E8CA-47C7-9D79-CBB50CDFC887}" destId="{E86BBACB-07AD-4790-A580-7A97A9183953}" srcOrd="5" destOrd="0" presId="urn:microsoft.com/office/officeart/2018/2/layout/IconVerticalSolidList"/>
    <dgm:cxn modelId="{A1DAD83A-CC86-429A-8DAF-F54D6CEB7E64}" type="presParOf" srcId="{D0E07CF4-E8CA-47C7-9D79-CBB50CDFC887}" destId="{FE3A1996-959C-4D13-A4EF-9178AFE7A672}" srcOrd="6" destOrd="0" presId="urn:microsoft.com/office/officeart/2018/2/layout/IconVerticalSolidList"/>
    <dgm:cxn modelId="{7AB6F00B-A634-4E3A-B717-C782FAD33B3F}" type="presParOf" srcId="{FE3A1996-959C-4D13-A4EF-9178AFE7A672}" destId="{39E8FC15-42CE-42BF-BADC-4771FFBB810C}" srcOrd="0" destOrd="0" presId="urn:microsoft.com/office/officeart/2018/2/layout/IconVerticalSolidList"/>
    <dgm:cxn modelId="{9820A4B8-8CAE-451D-BC69-5B6AB8F32481}" type="presParOf" srcId="{FE3A1996-959C-4D13-A4EF-9178AFE7A672}" destId="{EA990F5F-15CC-4B5E-A655-ECC0E89D1925}" srcOrd="1" destOrd="0" presId="urn:microsoft.com/office/officeart/2018/2/layout/IconVerticalSolidList"/>
    <dgm:cxn modelId="{BDAA59B7-B032-43FF-A901-D2B3686B207B}" type="presParOf" srcId="{FE3A1996-959C-4D13-A4EF-9178AFE7A672}" destId="{4A327478-0819-4886-8B12-3D673B3ADB70}" srcOrd="2" destOrd="0" presId="urn:microsoft.com/office/officeart/2018/2/layout/IconVerticalSolidList"/>
    <dgm:cxn modelId="{9A2D779D-8844-446D-8FCB-0B5B955C912E}" type="presParOf" srcId="{FE3A1996-959C-4D13-A4EF-9178AFE7A672}" destId="{ADF79AEB-6274-4318-ADF6-DF9B3A9F3261}" srcOrd="3" destOrd="0" presId="urn:microsoft.com/office/officeart/2018/2/layout/IconVerticalSolidList"/>
    <dgm:cxn modelId="{3ED3A8ED-237B-4F3A-BE34-AE942C497D3C}" type="presParOf" srcId="{D0E07CF4-E8CA-47C7-9D79-CBB50CDFC887}" destId="{1FEAA1DF-C41A-4AAC-A773-7B53E7E55F86}" srcOrd="7" destOrd="0" presId="urn:microsoft.com/office/officeart/2018/2/layout/IconVerticalSolidList"/>
    <dgm:cxn modelId="{10048AD1-0437-452C-8079-517DD4A153CB}" type="presParOf" srcId="{D0E07CF4-E8CA-47C7-9D79-CBB50CDFC887}" destId="{AE6B7C6C-81E3-4906-A347-30E5FA81A5C5}" srcOrd="8" destOrd="0" presId="urn:microsoft.com/office/officeart/2018/2/layout/IconVerticalSolidList"/>
    <dgm:cxn modelId="{54174A77-4D07-4081-9E52-3D063E9EF9CE}" type="presParOf" srcId="{AE6B7C6C-81E3-4906-A347-30E5FA81A5C5}" destId="{46B52AA3-08E4-4111-88F5-9A4FBEFB5010}" srcOrd="0" destOrd="0" presId="urn:microsoft.com/office/officeart/2018/2/layout/IconVerticalSolidList"/>
    <dgm:cxn modelId="{92C91657-3DF2-47A7-BC6B-79E18D0DFA1D}" type="presParOf" srcId="{AE6B7C6C-81E3-4906-A347-30E5FA81A5C5}" destId="{44861E64-F4A8-4EF0-842B-9249AF5BF41F}" srcOrd="1" destOrd="0" presId="urn:microsoft.com/office/officeart/2018/2/layout/IconVerticalSolidList"/>
    <dgm:cxn modelId="{C601A8FC-E3A7-42FF-BEB0-FB847F475E21}" type="presParOf" srcId="{AE6B7C6C-81E3-4906-A347-30E5FA81A5C5}" destId="{49AE2E00-AA3B-408A-A174-E4BFC966CB3C}" srcOrd="2" destOrd="0" presId="urn:microsoft.com/office/officeart/2018/2/layout/IconVerticalSolidList"/>
    <dgm:cxn modelId="{407A7684-AFAA-4427-A0CB-865E866379F8}" type="presParOf" srcId="{AE6B7C6C-81E3-4906-A347-30E5FA81A5C5}" destId="{0D338E6B-3787-44EB-9791-FC5E9D2F4DC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AEB3D69-3E3E-4EA0-AD6F-9E915D04527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6680878-C31F-431F-86F9-B5421EA67E6D}">
      <dgm:prSet/>
      <dgm:spPr/>
      <dgm:t>
        <a:bodyPr/>
        <a:lstStyle/>
        <a:p>
          <a:r>
            <a:rPr lang="en-GB"/>
            <a:t>S.4 removes the original Reynolds Defence.</a:t>
          </a:r>
          <a:endParaRPr lang="en-US"/>
        </a:p>
      </dgm:t>
    </dgm:pt>
    <dgm:pt modelId="{E8606D47-E30A-4919-BB78-6066B77D6F37}" type="parTrans" cxnId="{00190DA4-6E75-43D2-A286-851C9DF8CEC2}">
      <dgm:prSet/>
      <dgm:spPr/>
      <dgm:t>
        <a:bodyPr/>
        <a:lstStyle/>
        <a:p>
          <a:endParaRPr lang="en-US"/>
        </a:p>
      </dgm:t>
    </dgm:pt>
    <dgm:pt modelId="{71DC38FA-BA51-4B3E-8A83-41008B043517}" type="sibTrans" cxnId="{00190DA4-6E75-43D2-A286-851C9DF8CEC2}">
      <dgm:prSet/>
      <dgm:spPr/>
      <dgm:t>
        <a:bodyPr/>
        <a:lstStyle/>
        <a:p>
          <a:endParaRPr lang="en-US"/>
        </a:p>
      </dgm:t>
    </dgm:pt>
    <dgm:pt modelId="{4FCB87E4-BBDF-4AFF-B4A7-5E3B5F040C61}">
      <dgm:prSet/>
      <dgm:spPr/>
      <dgm:t>
        <a:bodyPr/>
        <a:lstStyle/>
        <a:p>
          <a:r>
            <a:rPr lang="en-GB"/>
            <a:t>Reynolds v Times Newspaper [2001] </a:t>
          </a:r>
          <a:endParaRPr lang="en-US"/>
        </a:p>
      </dgm:t>
    </dgm:pt>
    <dgm:pt modelId="{FA02BD9D-85CD-4A4C-AC99-B469A4DCCA15}" type="parTrans" cxnId="{6D081F3F-40F5-46D7-95D2-1ACEBA3F7BFF}">
      <dgm:prSet/>
      <dgm:spPr/>
      <dgm:t>
        <a:bodyPr/>
        <a:lstStyle/>
        <a:p>
          <a:endParaRPr lang="en-US"/>
        </a:p>
      </dgm:t>
    </dgm:pt>
    <dgm:pt modelId="{E5240DBF-369B-48C4-9FCC-A572B14AECDD}" type="sibTrans" cxnId="{6D081F3F-40F5-46D7-95D2-1ACEBA3F7BFF}">
      <dgm:prSet/>
      <dgm:spPr/>
      <dgm:t>
        <a:bodyPr/>
        <a:lstStyle/>
        <a:p>
          <a:endParaRPr lang="en-US"/>
        </a:p>
      </dgm:t>
    </dgm:pt>
    <dgm:pt modelId="{054A0367-E5BB-44B5-8BAD-12047F7409A9}">
      <dgm:prSet/>
      <dgm:spPr/>
      <dgm:t>
        <a:bodyPr/>
        <a:lstStyle/>
        <a:p>
          <a:r>
            <a:rPr lang="en-GB"/>
            <a:t>Wanted to codify the common law defence – as seen in cases such as Flood v Times Newspaper [2012]  </a:t>
          </a:r>
          <a:endParaRPr lang="en-US"/>
        </a:p>
      </dgm:t>
    </dgm:pt>
    <dgm:pt modelId="{06D492A2-ED77-46DE-81D3-2CDDC5F8A712}" type="parTrans" cxnId="{BDE32377-3C3F-4F19-AA58-7492A453A988}">
      <dgm:prSet/>
      <dgm:spPr/>
      <dgm:t>
        <a:bodyPr/>
        <a:lstStyle/>
        <a:p>
          <a:endParaRPr lang="en-US"/>
        </a:p>
      </dgm:t>
    </dgm:pt>
    <dgm:pt modelId="{FEEFFF1D-74CD-4A72-A317-FAAAB3D46B84}" type="sibTrans" cxnId="{BDE32377-3C3F-4F19-AA58-7492A453A988}">
      <dgm:prSet/>
      <dgm:spPr/>
      <dgm:t>
        <a:bodyPr/>
        <a:lstStyle/>
        <a:p>
          <a:endParaRPr lang="en-US"/>
        </a:p>
      </dgm:t>
    </dgm:pt>
    <dgm:pt modelId="{69C45F5E-39E2-4604-A52E-DA15EC5BB6FE}" type="pres">
      <dgm:prSet presAssocID="{FAEB3D69-3E3E-4EA0-AD6F-9E915D045272}" presName="root" presStyleCnt="0">
        <dgm:presLayoutVars>
          <dgm:dir/>
          <dgm:resizeHandles val="exact"/>
        </dgm:presLayoutVars>
      </dgm:prSet>
      <dgm:spPr/>
    </dgm:pt>
    <dgm:pt modelId="{B8801CF7-1085-4949-B56C-706BD7C2775C}" type="pres">
      <dgm:prSet presAssocID="{86680878-C31F-431F-86F9-B5421EA67E6D}" presName="compNode" presStyleCnt="0"/>
      <dgm:spPr/>
    </dgm:pt>
    <dgm:pt modelId="{C42B7075-AF06-4012-9FB9-2AD333FE66DC}" type="pres">
      <dgm:prSet presAssocID="{86680878-C31F-431F-86F9-B5421EA67E6D}" presName="bgRect" presStyleLbl="bgShp" presStyleIdx="0" presStyleCnt="3"/>
      <dgm:spPr/>
    </dgm:pt>
    <dgm:pt modelId="{E8403826-53CD-4490-84BF-82EFE5F1D1F7}" type="pres">
      <dgm:prSet presAssocID="{86680878-C31F-431F-86F9-B5421EA67E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t"/>
        </a:ext>
      </dgm:extLst>
    </dgm:pt>
    <dgm:pt modelId="{515FB674-3978-4D7E-A3F0-7FFF9198B4DD}" type="pres">
      <dgm:prSet presAssocID="{86680878-C31F-431F-86F9-B5421EA67E6D}" presName="spaceRect" presStyleCnt="0"/>
      <dgm:spPr/>
    </dgm:pt>
    <dgm:pt modelId="{0DDCE1FA-CDFD-4D1A-9FE1-778E6ED61957}" type="pres">
      <dgm:prSet presAssocID="{86680878-C31F-431F-86F9-B5421EA67E6D}" presName="parTx" presStyleLbl="revTx" presStyleIdx="0" presStyleCnt="3">
        <dgm:presLayoutVars>
          <dgm:chMax val="0"/>
          <dgm:chPref val="0"/>
        </dgm:presLayoutVars>
      </dgm:prSet>
      <dgm:spPr/>
    </dgm:pt>
    <dgm:pt modelId="{36AC9A67-F704-43F2-8CE0-4E30DDB41146}" type="pres">
      <dgm:prSet presAssocID="{71DC38FA-BA51-4B3E-8A83-41008B043517}" presName="sibTrans" presStyleCnt="0"/>
      <dgm:spPr/>
    </dgm:pt>
    <dgm:pt modelId="{76D11159-A0FB-4AEF-B21A-AC62F6C2BF26}" type="pres">
      <dgm:prSet presAssocID="{4FCB87E4-BBDF-4AFF-B4A7-5E3B5F040C61}" presName="compNode" presStyleCnt="0"/>
      <dgm:spPr/>
    </dgm:pt>
    <dgm:pt modelId="{8B9C4332-CF1C-4C28-B669-10F8C86D3225}" type="pres">
      <dgm:prSet presAssocID="{4FCB87E4-BBDF-4AFF-B4A7-5E3B5F040C61}" presName="bgRect" presStyleLbl="bgShp" presStyleIdx="1" presStyleCnt="3"/>
      <dgm:spPr/>
    </dgm:pt>
    <dgm:pt modelId="{3247C04E-CC26-4254-B442-82FE60F86F0D}" type="pres">
      <dgm:prSet presAssocID="{4FCB87E4-BBDF-4AFF-B4A7-5E3B5F040C6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3B2EC28A-37D3-44EE-9939-435A0664A71B}" type="pres">
      <dgm:prSet presAssocID="{4FCB87E4-BBDF-4AFF-B4A7-5E3B5F040C61}" presName="spaceRect" presStyleCnt="0"/>
      <dgm:spPr/>
    </dgm:pt>
    <dgm:pt modelId="{8A4BDF88-A717-4D53-927A-799C88316E58}" type="pres">
      <dgm:prSet presAssocID="{4FCB87E4-BBDF-4AFF-B4A7-5E3B5F040C61}" presName="parTx" presStyleLbl="revTx" presStyleIdx="1" presStyleCnt="3">
        <dgm:presLayoutVars>
          <dgm:chMax val="0"/>
          <dgm:chPref val="0"/>
        </dgm:presLayoutVars>
      </dgm:prSet>
      <dgm:spPr/>
    </dgm:pt>
    <dgm:pt modelId="{7B91AB6C-0C23-4C8F-A81F-C3E22D08D6B8}" type="pres">
      <dgm:prSet presAssocID="{E5240DBF-369B-48C4-9FCC-A572B14AECDD}" presName="sibTrans" presStyleCnt="0"/>
      <dgm:spPr/>
    </dgm:pt>
    <dgm:pt modelId="{9F49BC79-3692-4A74-8F3A-ACD24D3E0E61}" type="pres">
      <dgm:prSet presAssocID="{054A0367-E5BB-44B5-8BAD-12047F7409A9}" presName="compNode" presStyleCnt="0"/>
      <dgm:spPr/>
    </dgm:pt>
    <dgm:pt modelId="{7B7E4DD9-CA28-4310-86E3-0B579DC2531C}" type="pres">
      <dgm:prSet presAssocID="{054A0367-E5BB-44B5-8BAD-12047F7409A9}" presName="bgRect" presStyleLbl="bgShp" presStyleIdx="2" presStyleCnt="3"/>
      <dgm:spPr/>
    </dgm:pt>
    <dgm:pt modelId="{16FC9B8C-9A10-428A-BBB8-BCA80F894C62}" type="pres">
      <dgm:prSet presAssocID="{054A0367-E5BB-44B5-8BAD-12047F7409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ning"/>
        </a:ext>
      </dgm:extLst>
    </dgm:pt>
    <dgm:pt modelId="{3C304B32-A1BC-4FEC-B352-9D5C5197118B}" type="pres">
      <dgm:prSet presAssocID="{054A0367-E5BB-44B5-8BAD-12047F7409A9}" presName="spaceRect" presStyleCnt="0"/>
      <dgm:spPr/>
    </dgm:pt>
    <dgm:pt modelId="{F65AA42F-0422-4692-A19C-28C2B3A846E1}" type="pres">
      <dgm:prSet presAssocID="{054A0367-E5BB-44B5-8BAD-12047F7409A9}" presName="parTx" presStyleLbl="revTx" presStyleIdx="2" presStyleCnt="3">
        <dgm:presLayoutVars>
          <dgm:chMax val="0"/>
          <dgm:chPref val="0"/>
        </dgm:presLayoutVars>
      </dgm:prSet>
      <dgm:spPr/>
    </dgm:pt>
  </dgm:ptLst>
  <dgm:cxnLst>
    <dgm:cxn modelId="{8D353502-C017-412E-BF05-18F7DFE93AC4}" type="presOf" srcId="{4FCB87E4-BBDF-4AFF-B4A7-5E3B5F040C61}" destId="{8A4BDF88-A717-4D53-927A-799C88316E58}" srcOrd="0" destOrd="0" presId="urn:microsoft.com/office/officeart/2018/2/layout/IconVerticalSolidList"/>
    <dgm:cxn modelId="{29493710-A794-48B3-AEBC-CFB73CA9668C}" type="presOf" srcId="{86680878-C31F-431F-86F9-B5421EA67E6D}" destId="{0DDCE1FA-CDFD-4D1A-9FE1-778E6ED61957}" srcOrd="0" destOrd="0" presId="urn:microsoft.com/office/officeart/2018/2/layout/IconVerticalSolidList"/>
    <dgm:cxn modelId="{6D081F3F-40F5-46D7-95D2-1ACEBA3F7BFF}" srcId="{FAEB3D69-3E3E-4EA0-AD6F-9E915D045272}" destId="{4FCB87E4-BBDF-4AFF-B4A7-5E3B5F040C61}" srcOrd="1" destOrd="0" parTransId="{FA02BD9D-85CD-4A4C-AC99-B469A4DCCA15}" sibTransId="{E5240DBF-369B-48C4-9FCC-A572B14AECDD}"/>
    <dgm:cxn modelId="{68E00345-BDED-47A5-A5C9-03E8F3329AC9}" type="presOf" srcId="{FAEB3D69-3E3E-4EA0-AD6F-9E915D045272}" destId="{69C45F5E-39E2-4604-A52E-DA15EC5BB6FE}" srcOrd="0" destOrd="0" presId="urn:microsoft.com/office/officeart/2018/2/layout/IconVerticalSolidList"/>
    <dgm:cxn modelId="{3CF07C71-47D5-41C3-901E-4881CF0D42C5}" type="presOf" srcId="{054A0367-E5BB-44B5-8BAD-12047F7409A9}" destId="{F65AA42F-0422-4692-A19C-28C2B3A846E1}" srcOrd="0" destOrd="0" presId="urn:microsoft.com/office/officeart/2018/2/layout/IconVerticalSolidList"/>
    <dgm:cxn modelId="{BDE32377-3C3F-4F19-AA58-7492A453A988}" srcId="{FAEB3D69-3E3E-4EA0-AD6F-9E915D045272}" destId="{054A0367-E5BB-44B5-8BAD-12047F7409A9}" srcOrd="2" destOrd="0" parTransId="{06D492A2-ED77-46DE-81D3-2CDDC5F8A712}" sibTransId="{FEEFFF1D-74CD-4A72-A317-FAAAB3D46B84}"/>
    <dgm:cxn modelId="{00190DA4-6E75-43D2-A286-851C9DF8CEC2}" srcId="{FAEB3D69-3E3E-4EA0-AD6F-9E915D045272}" destId="{86680878-C31F-431F-86F9-B5421EA67E6D}" srcOrd="0" destOrd="0" parTransId="{E8606D47-E30A-4919-BB78-6066B77D6F37}" sibTransId="{71DC38FA-BA51-4B3E-8A83-41008B043517}"/>
    <dgm:cxn modelId="{BDA852D6-BF09-431D-B2E6-42844494A700}" type="presParOf" srcId="{69C45F5E-39E2-4604-A52E-DA15EC5BB6FE}" destId="{B8801CF7-1085-4949-B56C-706BD7C2775C}" srcOrd="0" destOrd="0" presId="urn:microsoft.com/office/officeart/2018/2/layout/IconVerticalSolidList"/>
    <dgm:cxn modelId="{8FD2AE8A-5BEE-423D-8A7A-1BE13E691578}" type="presParOf" srcId="{B8801CF7-1085-4949-B56C-706BD7C2775C}" destId="{C42B7075-AF06-4012-9FB9-2AD333FE66DC}" srcOrd="0" destOrd="0" presId="urn:microsoft.com/office/officeart/2018/2/layout/IconVerticalSolidList"/>
    <dgm:cxn modelId="{7F973C90-001A-40DD-9C37-26EE0FDEB235}" type="presParOf" srcId="{B8801CF7-1085-4949-B56C-706BD7C2775C}" destId="{E8403826-53CD-4490-84BF-82EFE5F1D1F7}" srcOrd="1" destOrd="0" presId="urn:microsoft.com/office/officeart/2018/2/layout/IconVerticalSolidList"/>
    <dgm:cxn modelId="{45EF86D0-9D14-496C-9D9E-2EB1E50BEE8E}" type="presParOf" srcId="{B8801CF7-1085-4949-B56C-706BD7C2775C}" destId="{515FB674-3978-4D7E-A3F0-7FFF9198B4DD}" srcOrd="2" destOrd="0" presId="urn:microsoft.com/office/officeart/2018/2/layout/IconVerticalSolidList"/>
    <dgm:cxn modelId="{BFE287EA-F36A-4999-B2F5-445B8833825F}" type="presParOf" srcId="{B8801CF7-1085-4949-B56C-706BD7C2775C}" destId="{0DDCE1FA-CDFD-4D1A-9FE1-778E6ED61957}" srcOrd="3" destOrd="0" presId="urn:microsoft.com/office/officeart/2018/2/layout/IconVerticalSolidList"/>
    <dgm:cxn modelId="{25F04456-336A-49E0-B776-1A05495D17C0}" type="presParOf" srcId="{69C45F5E-39E2-4604-A52E-DA15EC5BB6FE}" destId="{36AC9A67-F704-43F2-8CE0-4E30DDB41146}" srcOrd="1" destOrd="0" presId="urn:microsoft.com/office/officeart/2018/2/layout/IconVerticalSolidList"/>
    <dgm:cxn modelId="{7F05C734-A233-4F1C-9F73-19AD01B36823}" type="presParOf" srcId="{69C45F5E-39E2-4604-A52E-DA15EC5BB6FE}" destId="{76D11159-A0FB-4AEF-B21A-AC62F6C2BF26}" srcOrd="2" destOrd="0" presId="urn:microsoft.com/office/officeart/2018/2/layout/IconVerticalSolidList"/>
    <dgm:cxn modelId="{437954E9-8E50-422D-A4AA-9A4CAE721BF0}" type="presParOf" srcId="{76D11159-A0FB-4AEF-B21A-AC62F6C2BF26}" destId="{8B9C4332-CF1C-4C28-B669-10F8C86D3225}" srcOrd="0" destOrd="0" presId="urn:microsoft.com/office/officeart/2018/2/layout/IconVerticalSolidList"/>
    <dgm:cxn modelId="{194BC568-6906-4FCA-A26A-C7802D3D0DED}" type="presParOf" srcId="{76D11159-A0FB-4AEF-B21A-AC62F6C2BF26}" destId="{3247C04E-CC26-4254-B442-82FE60F86F0D}" srcOrd="1" destOrd="0" presId="urn:microsoft.com/office/officeart/2018/2/layout/IconVerticalSolidList"/>
    <dgm:cxn modelId="{D435DB04-672B-4C7B-A135-C03C014CB1AA}" type="presParOf" srcId="{76D11159-A0FB-4AEF-B21A-AC62F6C2BF26}" destId="{3B2EC28A-37D3-44EE-9939-435A0664A71B}" srcOrd="2" destOrd="0" presId="urn:microsoft.com/office/officeart/2018/2/layout/IconVerticalSolidList"/>
    <dgm:cxn modelId="{4E9031D5-CE3A-48AF-A206-140C73715BF2}" type="presParOf" srcId="{76D11159-A0FB-4AEF-B21A-AC62F6C2BF26}" destId="{8A4BDF88-A717-4D53-927A-799C88316E58}" srcOrd="3" destOrd="0" presId="urn:microsoft.com/office/officeart/2018/2/layout/IconVerticalSolidList"/>
    <dgm:cxn modelId="{3665312F-37DD-481A-B5A8-7BBB3519E891}" type="presParOf" srcId="{69C45F5E-39E2-4604-A52E-DA15EC5BB6FE}" destId="{7B91AB6C-0C23-4C8F-A81F-C3E22D08D6B8}" srcOrd="3" destOrd="0" presId="urn:microsoft.com/office/officeart/2018/2/layout/IconVerticalSolidList"/>
    <dgm:cxn modelId="{4889227A-C155-44B6-B63A-36BFAAC009F5}" type="presParOf" srcId="{69C45F5E-39E2-4604-A52E-DA15EC5BB6FE}" destId="{9F49BC79-3692-4A74-8F3A-ACD24D3E0E61}" srcOrd="4" destOrd="0" presId="urn:microsoft.com/office/officeart/2018/2/layout/IconVerticalSolidList"/>
    <dgm:cxn modelId="{718E579E-1806-4181-A2ED-706A4023EE48}" type="presParOf" srcId="{9F49BC79-3692-4A74-8F3A-ACD24D3E0E61}" destId="{7B7E4DD9-CA28-4310-86E3-0B579DC2531C}" srcOrd="0" destOrd="0" presId="urn:microsoft.com/office/officeart/2018/2/layout/IconVerticalSolidList"/>
    <dgm:cxn modelId="{B5C2881F-E0D5-47FD-9222-A27D69FC3D05}" type="presParOf" srcId="{9F49BC79-3692-4A74-8F3A-ACD24D3E0E61}" destId="{16FC9B8C-9A10-428A-BBB8-BCA80F894C62}" srcOrd="1" destOrd="0" presId="urn:microsoft.com/office/officeart/2018/2/layout/IconVerticalSolidList"/>
    <dgm:cxn modelId="{06A81629-A286-4AB3-BC2F-8DD7194B966E}" type="presParOf" srcId="{9F49BC79-3692-4A74-8F3A-ACD24D3E0E61}" destId="{3C304B32-A1BC-4FEC-B352-9D5C5197118B}" srcOrd="2" destOrd="0" presId="urn:microsoft.com/office/officeart/2018/2/layout/IconVerticalSolidList"/>
    <dgm:cxn modelId="{E4A53F8C-CA41-4FB7-B735-577A6EE1BBB8}" type="presParOf" srcId="{9F49BC79-3692-4A74-8F3A-ACD24D3E0E61}" destId="{F65AA42F-0422-4692-A19C-28C2B3A846E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1A0A72C-FD77-4F62-8B91-D2C1BB4EA6F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4A37BCF-B377-46BA-9008-7B70700A3DC7}">
      <dgm:prSet/>
      <dgm:spPr/>
      <dgm:t>
        <a:bodyPr/>
        <a:lstStyle/>
        <a:p>
          <a:r>
            <a:rPr lang="en-GB"/>
            <a:t>There is a defence to qualified Privilege- this is the defence of Malice. </a:t>
          </a:r>
          <a:endParaRPr lang="en-US"/>
        </a:p>
      </dgm:t>
    </dgm:pt>
    <dgm:pt modelId="{D2589E69-D8A2-4686-9226-2D4B0BDD9306}" type="parTrans" cxnId="{50834B7C-A918-40CD-AAA7-970E14EBFDFF}">
      <dgm:prSet/>
      <dgm:spPr/>
      <dgm:t>
        <a:bodyPr/>
        <a:lstStyle/>
        <a:p>
          <a:endParaRPr lang="en-US"/>
        </a:p>
      </dgm:t>
    </dgm:pt>
    <dgm:pt modelId="{F3853577-0970-4788-A004-63ABE48D34D9}" type="sibTrans" cxnId="{50834B7C-A918-40CD-AAA7-970E14EBFDFF}">
      <dgm:prSet/>
      <dgm:spPr/>
      <dgm:t>
        <a:bodyPr/>
        <a:lstStyle/>
        <a:p>
          <a:endParaRPr lang="en-US"/>
        </a:p>
      </dgm:t>
    </dgm:pt>
    <dgm:pt modelId="{48EF3ED9-FA37-4C84-AEBB-09593E9E6308}">
      <dgm:prSet/>
      <dgm:spPr/>
      <dgm:t>
        <a:bodyPr/>
        <a:lstStyle/>
        <a:p>
          <a:r>
            <a:rPr lang="en-GB"/>
            <a:t>Where the individual does not believe what is saying is true or expresses something that they have failed to check is true. May hold the opinion but use the opportunity to be malicious about an individual. </a:t>
          </a:r>
          <a:endParaRPr lang="en-US"/>
        </a:p>
      </dgm:t>
    </dgm:pt>
    <dgm:pt modelId="{6FFBB6E7-48E2-450B-8024-3BB2621F4E88}" type="parTrans" cxnId="{45159199-FAA5-4D86-BD95-82ED08209203}">
      <dgm:prSet/>
      <dgm:spPr/>
      <dgm:t>
        <a:bodyPr/>
        <a:lstStyle/>
        <a:p>
          <a:endParaRPr lang="en-US"/>
        </a:p>
      </dgm:t>
    </dgm:pt>
    <dgm:pt modelId="{613086A6-1422-4218-BA2C-4A9F04F1F759}" type="sibTrans" cxnId="{45159199-FAA5-4D86-BD95-82ED08209203}">
      <dgm:prSet/>
      <dgm:spPr/>
      <dgm:t>
        <a:bodyPr/>
        <a:lstStyle/>
        <a:p>
          <a:endParaRPr lang="en-US"/>
        </a:p>
      </dgm:t>
    </dgm:pt>
    <dgm:pt modelId="{99D26A88-64C6-4569-8C70-39DACBCE09AB}" type="pres">
      <dgm:prSet presAssocID="{11A0A72C-FD77-4F62-8B91-D2C1BB4EA6F2}" presName="root" presStyleCnt="0">
        <dgm:presLayoutVars>
          <dgm:dir/>
          <dgm:resizeHandles val="exact"/>
        </dgm:presLayoutVars>
      </dgm:prSet>
      <dgm:spPr/>
    </dgm:pt>
    <dgm:pt modelId="{292EAF88-D894-428E-BCBA-F2E4FA4F09F8}" type="pres">
      <dgm:prSet presAssocID="{C4A37BCF-B377-46BA-9008-7B70700A3DC7}" presName="compNode" presStyleCnt="0"/>
      <dgm:spPr/>
    </dgm:pt>
    <dgm:pt modelId="{27598808-C570-42D6-BC76-026430FCB555}" type="pres">
      <dgm:prSet presAssocID="{C4A37BCF-B377-46BA-9008-7B70700A3DC7}" presName="bgRect" presStyleLbl="bgShp" presStyleIdx="0" presStyleCnt="2"/>
      <dgm:spPr/>
    </dgm:pt>
    <dgm:pt modelId="{DC9EEA9B-7520-4310-86A7-4867B46440B8}" type="pres">
      <dgm:prSet presAssocID="{C4A37BCF-B377-46BA-9008-7B70700A3D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3FA5A2DF-0E46-44E2-B1AC-5A43985E0DA7}" type="pres">
      <dgm:prSet presAssocID="{C4A37BCF-B377-46BA-9008-7B70700A3DC7}" presName="spaceRect" presStyleCnt="0"/>
      <dgm:spPr/>
    </dgm:pt>
    <dgm:pt modelId="{CCB489C8-4B4B-4FEA-AED5-01A85C0B3FD0}" type="pres">
      <dgm:prSet presAssocID="{C4A37BCF-B377-46BA-9008-7B70700A3DC7}" presName="parTx" presStyleLbl="revTx" presStyleIdx="0" presStyleCnt="2">
        <dgm:presLayoutVars>
          <dgm:chMax val="0"/>
          <dgm:chPref val="0"/>
        </dgm:presLayoutVars>
      </dgm:prSet>
      <dgm:spPr/>
    </dgm:pt>
    <dgm:pt modelId="{C3D20548-1704-4B01-AF66-160DF3F737E8}" type="pres">
      <dgm:prSet presAssocID="{F3853577-0970-4788-A004-63ABE48D34D9}" presName="sibTrans" presStyleCnt="0"/>
      <dgm:spPr/>
    </dgm:pt>
    <dgm:pt modelId="{1A659455-104F-40AE-A506-6430AB03089C}" type="pres">
      <dgm:prSet presAssocID="{48EF3ED9-FA37-4C84-AEBB-09593E9E6308}" presName="compNode" presStyleCnt="0"/>
      <dgm:spPr/>
    </dgm:pt>
    <dgm:pt modelId="{E632F7A5-5D75-4BA6-8C5F-9156D09F3FAF}" type="pres">
      <dgm:prSet presAssocID="{48EF3ED9-FA37-4C84-AEBB-09593E9E6308}" presName="bgRect" presStyleLbl="bgShp" presStyleIdx="1" presStyleCnt="2"/>
      <dgm:spPr/>
    </dgm:pt>
    <dgm:pt modelId="{97BEB4B0-DEA6-4F2B-9924-14A1EB129D63}" type="pres">
      <dgm:prSet presAssocID="{48EF3ED9-FA37-4C84-AEBB-09593E9E630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8DEF0D0-2C32-48DB-8446-9E16247998B4}" type="pres">
      <dgm:prSet presAssocID="{48EF3ED9-FA37-4C84-AEBB-09593E9E6308}" presName="spaceRect" presStyleCnt="0"/>
      <dgm:spPr/>
    </dgm:pt>
    <dgm:pt modelId="{0D3E6CFE-28D8-4879-9007-B15498E62317}" type="pres">
      <dgm:prSet presAssocID="{48EF3ED9-FA37-4C84-AEBB-09593E9E6308}" presName="parTx" presStyleLbl="revTx" presStyleIdx="1" presStyleCnt="2">
        <dgm:presLayoutVars>
          <dgm:chMax val="0"/>
          <dgm:chPref val="0"/>
        </dgm:presLayoutVars>
      </dgm:prSet>
      <dgm:spPr/>
    </dgm:pt>
  </dgm:ptLst>
  <dgm:cxnLst>
    <dgm:cxn modelId="{F42C5514-32E6-4677-AA0A-A05CF9728B4B}" type="presOf" srcId="{48EF3ED9-FA37-4C84-AEBB-09593E9E6308}" destId="{0D3E6CFE-28D8-4879-9007-B15498E62317}" srcOrd="0" destOrd="0" presId="urn:microsoft.com/office/officeart/2018/2/layout/IconVerticalSolidList"/>
    <dgm:cxn modelId="{16F80C53-33A5-4C75-9BE5-F7D3552761B6}" type="presOf" srcId="{11A0A72C-FD77-4F62-8B91-D2C1BB4EA6F2}" destId="{99D26A88-64C6-4569-8C70-39DACBCE09AB}" srcOrd="0" destOrd="0" presId="urn:microsoft.com/office/officeart/2018/2/layout/IconVerticalSolidList"/>
    <dgm:cxn modelId="{50834B7C-A918-40CD-AAA7-970E14EBFDFF}" srcId="{11A0A72C-FD77-4F62-8B91-D2C1BB4EA6F2}" destId="{C4A37BCF-B377-46BA-9008-7B70700A3DC7}" srcOrd="0" destOrd="0" parTransId="{D2589E69-D8A2-4686-9226-2D4B0BDD9306}" sibTransId="{F3853577-0970-4788-A004-63ABE48D34D9}"/>
    <dgm:cxn modelId="{7685C67C-450B-4132-B3EB-131238179E9B}" type="presOf" srcId="{C4A37BCF-B377-46BA-9008-7B70700A3DC7}" destId="{CCB489C8-4B4B-4FEA-AED5-01A85C0B3FD0}" srcOrd="0" destOrd="0" presId="urn:microsoft.com/office/officeart/2018/2/layout/IconVerticalSolidList"/>
    <dgm:cxn modelId="{45159199-FAA5-4D86-BD95-82ED08209203}" srcId="{11A0A72C-FD77-4F62-8B91-D2C1BB4EA6F2}" destId="{48EF3ED9-FA37-4C84-AEBB-09593E9E6308}" srcOrd="1" destOrd="0" parTransId="{6FFBB6E7-48E2-450B-8024-3BB2621F4E88}" sibTransId="{613086A6-1422-4218-BA2C-4A9F04F1F759}"/>
    <dgm:cxn modelId="{83946897-B556-4794-8E3A-A437601D1EFF}" type="presParOf" srcId="{99D26A88-64C6-4569-8C70-39DACBCE09AB}" destId="{292EAF88-D894-428E-BCBA-F2E4FA4F09F8}" srcOrd="0" destOrd="0" presId="urn:microsoft.com/office/officeart/2018/2/layout/IconVerticalSolidList"/>
    <dgm:cxn modelId="{75CD70BA-FC29-4AC3-9E54-66771392F9F8}" type="presParOf" srcId="{292EAF88-D894-428E-BCBA-F2E4FA4F09F8}" destId="{27598808-C570-42D6-BC76-026430FCB555}" srcOrd="0" destOrd="0" presId="urn:microsoft.com/office/officeart/2018/2/layout/IconVerticalSolidList"/>
    <dgm:cxn modelId="{D5F9B8CE-663B-4916-B5B2-E2C008E6B043}" type="presParOf" srcId="{292EAF88-D894-428E-BCBA-F2E4FA4F09F8}" destId="{DC9EEA9B-7520-4310-86A7-4867B46440B8}" srcOrd="1" destOrd="0" presId="urn:microsoft.com/office/officeart/2018/2/layout/IconVerticalSolidList"/>
    <dgm:cxn modelId="{F9BA4943-E189-4216-9A04-AC28E6743937}" type="presParOf" srcId="{292EAF88-D894-428E-BCBA-F2E4FA4F09F8}" destId="{3FA5A2DF-0E46-44E2-B1AC-5A43985E0DA7}" srcOrd="2" destOrd="0" presId="urn:microsoft.com/office/officeart/2018/2/layout/IconVerticalSolidList"/>
    <dgm:cxn modelId="{F100789C-2AF0-45B5-B35D-DD2FC2CF38E8}" type="presParOf" srcId="{292EAF88-D894-428E-BCBA-F2E4FA4F09F8}" destId="{CCB489C8-4B4B-4FEA-AED5-01A85C0B3FD0}" srcOrd="3" destOrd="0" presId="urn:microsoft.com/office/officeart/2018/2/layout/IconVerticalSolidList"/>
    <dgm:cxn modelId="{F8AFCA19-4B5D-4931-A392-ECE88E783F65}" type="presParOf" srcId="{99D26A88-64C6-4569-8C70-39DACBCE09AB}" destId="{C3D20548-1704-4B01-AF66-160DF3F737E8}" srcOrd="1" destOrd="0" presId="urn:microsoft.com/office/officeart/2018/2/layout/IconVerticalSolidList"/>
    <dgm:cxn modelId="{A3516932-70FD-4A73-8B30-C6D51A0B93DE}" type="presParOf" srcId="{99D26A88-64C6-4569-8C70-39DACBCE09AB}" destId="{1A659455-104F-40AE-A506-6430AB03089C}" srcOrd="2" destOrd="0" presId="urn:microsoft.com/office/officeart/2018/2/layout/IconVerticalSolidList"/>
    <dgm:cxn modelId="{E24AD4BD-C1D6-47E5-BF9B-02C9CE6E6A60}" type="presParOf" srcId="{1A659455-104F-40AE-A506-6430AB03089C}" destId="{E632F7A5-5D75-4BA6-8C5F-9156D09F3FAF}" srcOrd="0" destOrd="0" presId="urn:microsoft.com/office/officeart/2018/2/layout/IconVerticalSolidList"/>
    <dgm:cxn modelId="{CC58AA30-462A-4120-A4DA-D0768D4F556B}" type="presParOf" srcId="{1A659455-104F-40AE-A506-6430AB03089C}" destId="{97BEB4B0-DEA6-4F2B-9924-14A1EB129D63}" srcOrd="1" destOrd="0" presId="urn:microsoft.com/office/officeart/2018/2/layout/IconVerticalSolidList"/>
    <dgm:cxn modelId="{54962F41-BD53-4666-A4DA-33C0E4851F06}" type="presParOf" srcId="{1A659455-104F-40AE-A506-6430AB03089C}" destId="{A8DEF0D0-2C32-48DB-8446-9E16247998B4}" srcOrd="2" destOrd="0" presId="urn:microsoft.com/office/officeart/2018/2/layout/IconVerticalSolidList"/>
    <dgm:cxn modelId="{7D626E79-BEED-4936-A708-5C548ED93218}" type="presParOf" srcId="{1A659455-104F-40AE-A506-6430AB03089C}" destId="{0D3E6CFE-28D8-4879-9007-B15498E623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D03A4DC-8DAD-407C-9053-99735360C58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8D50B0F-A6E9-49C7-B178-C629201CD778}">
      <dgm:prSet/>
      <dgm:spPr/>
      <dgm:t>
        <a:bodyPr/>
        <a:lstStyle/>
        <a:p>
          <a:r>
            <a:rPr lang="en-GB"/>
            <a:t>Applies to the Government, Parliament and the Judiciary. </a:t>
          </a:r>
          <a:endParaRPr lang="en-US"/>
        </a:p>
      </dgm:t>
    </dgm:pt>
    <dgm:pt modelId="{10B05EB3-B806-40CD-9884-FD3756436BE8}" type="parTrans" cxnId="{12373D7B-0AC5-4875-ADBD-D07A6F9E1062}">
      <dgm:prSet/>
      <dgm:spPr/>
      <dgm:t>
        <a:bodyPr/>
        <a:lstStyle/>
        <a:p>
          <a:endParaRPr lang="en-US"/>
        </a:p>
      </dgm:t>
    </dgm:pt>
    <dgm:pt modelId="{006A21CF-13A7-4BA2-9CEF-0B975EA376ED}" type="sibTrans" cxnId="{12373D7B-0AC5-4875-ADBD-D07A6F9E1062}">
      <dgm:prSet/>
      <dgm:spPr/>
      <dgm:t>
        <a:bodyPr/>
        <a:lstStyle/>
        <a:p>
          <a:endParaRPr lang="en-US"/>
        </a:p>
      </dgm:t>
    </dgm:pt>
    <dgm:pt modelId="{084D64B8-5067-48FD-9BB8-C2F229CF50A0}">
      <dgm:prSet/>
      <dgm:spPr/>
      <dgm:t>
        <a:bodyPr/>
        <a:lstStyle/>
        <a:p>
          <a:r>
            <a:rPr lang="en-GB" b="1"/>
            <a:t>Parliament</a:t>
          </a:r>
          <a:r>
            <a:rPr lang="en-GB"/>
            <a:t> – When a member of Parliament, is in the houses they are entitled to freedom of speech and under Article 9 of the Bill of Rights 1688 and no claim of defamation can be brought against them. </a:t>
          </a:r>
          <a:endParaRPr lang="en-US"/>
        </a:p>
      </dgm:t>
    </dgm:pt>
    <dgm:pt modelId="{91251F2C-B98B-4184-810D-C5F18BA036CE}" type="parTrans" cxnId="{B391BAF8-89B8-49A7-87E1-8B3B6E9FEB1C}">
      <dgm:prSet/>
      <dgm:spPr/>
      <dgm:t>
        <a:bodyPr/>
        <a:lstStyle/>
        <a:p>
          <a:endParaRPr lang="en-US"/>
        </a:p>
      </dgm:t>
    </dgm:pt>
    <dgm:pt modelId="{78A545F7-7B6C-4D9A-A6CD-81A8140CCB15}" type="sibTrans" cxnId="{B391BAF8-89B8-49A7-87E1-8B3B6E9FEB1C}">
      <dgm:prSet/>
      <dgm:spPr/>
      <dgm:t>
        <a:bodyPr/>
        <a:lstStyle/>
        <a:p>
          <a:endParaRPr lang="en-US"/>
        </a:p>
      </dgm:t>
    </dgm:pt>
    <dgm:pt modelId="{D6CDA7A0-7DE2-4DA4-B7C5-E47A91E1B1A0}">
      <dgm:prSet/>
      <dgm:spPr/>
      <dgm:t>
        <a:bodyPr/>
        <a:lstStyle/>
        <a:p>
          <a:r>
            <a:rPr lang="en-GB"/>
            <a:t>Under S.13 of the Defamation Act 1996 – can waver this if want to bring proceedings. </a:t>
          </a:r>
          <a:endParaRPr lang="en-US"/>
        </a:p>
      </dgm:t>
    </dgm:pt>
    <dgm:pt modelId="{D2C9C35D-8DB7-4177-95E4-5287C9066394}" type="parTrans" cxnId="{9C3D59AA-3BEC-4D9B-883B-2863FCB7FFD9}">
      <dgm:prSet/>
      <dgm:spPr/>
      <dgm:t>
        <a:bodyPr/>
        <a:lstStyle/>
        <a:p>
          <a:endParaRPr lang="en-US"/>
        </a:p>
      </dgm:t>
    </dgm:pt>
    <dgm:pt modelId="{36A6B4E7-15F6-4FAE-8475-5DF13B7ABCDC}" type="sibTrans" cxnId="{9C3D59AA-3BEC-4D9B-883B-2863FCB7FFD9}">
      <dgm:prSet/>
      <dgm:spPr/>
      <dgm:t>
        <a:bodyPr/>
        <a:lstStyle/>
        <a:p>
          <a:endParaRPr lang="en-US"/>
        </a:p>
      </dgm:t>
    </dgm:pt>
    <dgm:pt modelId="{E4415E73-B13A-49C0-9BDF-0DB993011B83}" type="pres">
      <dgm:prSet presAssocID="{9D03A4DC-8DAD-407C-9053-99735360C582}" presName="root" presStyleCnt="0">
        <dgm:presLayoutVars>
          <dgm:dir/>
          <dgm:resizeHandles val="exact"/>
        </dgm:presLayoutVars>
      </dgm:prSet>
      <dgm:spPr/>
    </dgm:pt>
    <dgm:pt modelId="{0113E746-A6E8-4859-953C-94B8360A0E91}" type="pres">
      <dgm:prSet presAssocID="{28D50B0F-A6E9-49C7-B178-C629201CD778}" presName="compNode" presStyleCnt="0"/>
      <dgm:spPr/>
    </dgm:pt>
    <dgm:pt modelId="{9BDFA8D4-B1DE-4FF6-80DE-AB30A87CF5AB}" type="pres">
      <dgm:prSet presAssocID="{28D50B0F-A6E9-49C7-B178-C629201CD778}" presName="bgRect" presStyleLbl="bgShp" presStyleIdx="0" presStyleCnt="3"/>
      <dgm:spPr/>
    </dgm:pt>
    <dgm:pt modelId="{D79E32F4-6DBE-45C2-BA3F-BDD265456341}" type="pres">
      <dgm:prSet presAssocID="{28D50B0F-A6E9-49C7-B178-C629201CD77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153B016C-DB7F-4BD7-BDD8-5F6E7E6C714A}" type="pres">
      <dgm:prSet presAssocID="{28D50B0F-A6E9-49C7-B178-C629201CD778}" presName="spaceRect" presStyleCnt="0"/>
      <dgm:spPr/>
    </dgm:pt>
    <dgm:pt modelId="{79FDCDE1-AFA8-49FC-9248-ECBDA31398C6}" type="pres">
      <dgm:prSet presAssocID="{28D50B0F-A6E9-49C7-B178-C629201CD778}" presName="parTx" presStyleLbl="revTx" presStyleIdx="0" presStyleCnt="3">
        <dgm:presLayoutVars>
          <dgm:chMax val="0"/>
          <dgm:chPref val="0"/>
        </dgm:presLayoutVars>
      </dgm:prSet>
      <dgm:spPr/>
    </dgm:pt>
    <dgm:pt modelId="{C7DD5593-4E45-4E58-B0AD-64729FF763E9}" type="pres">
      <dgm:prSet presAssocID="{006A21CF-13A7-4BA2-9CEF-0B975EA376ED}" presName="sibTrans" presStyleCnt="0"/>
      <dgm:spPr/>
    </dgm:pt>
    <dgm:pt modelId="{A5390F57-D092-49D9-B01C-16EDE1131ED9}" type="pres">
      <dgm:prSet presAssocID="{084D64B8-5067-48FD-9BB8-C2F229CF50A0}" presName="compNode" presStyleCnt="0"/>
      <dgm:spPr/>
    </dgm:pt>
    <dgm:pt modelId="{8A61BB68-4FDD-43BB-8F93-ED493A487911}" type="pres">
      <dgm:prSet presAssocID="{084D64B8-5067-48FD-9BB8-C2F229CF50A0}" presName="bgRect" presStyleLbl="bgShp" presStyleIdx="1" presStyleCnt="3"/>
      <dgm:spPr/>
    </dgm:pt>
    <dgm:pt modelId="{9D5AC68E-5686-4B3A-BADA-18971B8B69AA}" type="pres">
      <dgm:prSet presAssocID="{084D64B8-5067-48FD-9BB8-C2F229CF50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BFD5D5C7-4A3A-4AE3-B857-D24519841E02}" type="pres">
      <dgm:prSet presAssocID="{084D64B8-5067-48FD-9BB8-C2F229CF50A0}" presName="spaceRect" presStyleCnt="0"/>
      <dgm:spPr/>
    </dgm:pt>
    <dgm:pt modelId="{1802E473-7042-4AF8-912F-0B97F075D7B6}" type="pres">
      <dgm:prSet presAssocID="{084D64B8-5067-48FD-9BB8-C2F229CF50A0}" presName="parTx" presStyleLbl="revTx" presStyleIdx="1" presStyleCnt="3">
        <dgm:presLayoutVars>
          <dgm:chMax val="0"/>
          <dgm:chPref val="0"/>
        </dgm:presLayoutVars>
      </dgm:prSet>
      <dgm:spPr/>
    </dgm:pt>
    <dgm:pt modelId="{FC236375-F83A-4C12-B708-6AA8C5E07ADC}" type="pres">
      <dgm:prSet presAssocID="{78A545F7-7B6C-4D9A-A6CD-81A8140CCB15}" presName="sibTrans" presStyleCnt="0"/>
      <dgm:spPr/>
    </dgm:pt>
    <dgm:pt modelId="{C9DDB98A-2648-4426-9E97-63AC1D81A658}" type="pres">
      <dgm:prSet presAssocID="{D6CDA7A0-7DE2-4DA4-B7C5-E47A91E1B1A0}" presName="compNode" presStyleCnt="0"/>
      <dgm:spPr/>
    </dgm:pt>
    <dgm:pt modelId="{66B78BDD-5D35-43DF-BAD5-C3663009760A}" type="pres">
      <dgm:prSet presAssocID="{D6CDA7A0-7DE2-4DA4-B7C5-E47A91E1B1A0}" presName="bgRect" presStyleLbl="bgShp" presStyleIdx="2" presStyleCnt="3"/>
      <dgm:spPr/>
    </dgm:pt>
    <dgm:pt modelId="{2B05326C-8891-4F44-88AA-27D5E8048FE5}" type="pres">
      <dgm:prSet presAssocID="{D6CDA7A0-7DE2-4DA4-B7C5-E47A91E1B1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164E432C-1C2D-4F0B-8A59-497F49729E9B}" type="pres">
      <dgm:prSet presAssocID="{D6CDA7A0-7DE2-4DA4-B7C5-E47A91E1B1A0}" presName="spaceRect" presStyleCnt="0"/>
      <dgm:spPr/>
    </dgm:pt>
    <dgm:pt modelId="{81F87DD2-B52E-46DA-BA22-76CF260EA938}" type="pres">
      <dgm:prSet presAssocID="{D6CDA7A0-7DE2-4DA4-B7C5-E47A91E1B1A0}" presName="parTx" presStyleLbl="revTx" presStyleIdx="2" presStyleCnt="3">
        <dgm:presLayoutVars>
          <dgm:chMax val="0"/>
          <dgm:chPref val="0"/>
        </dgm:presLayoutVars>
      </dgm:prSet>
      <dgm:spPr/>
    </dgm:pt>
  </dgm:ptLst>
  <dgm:cxnLst>
    <dgm:cxn modelId="{F4EBC329-3D6C-44B3-8400-160C772CE5E1}" type="presOf" srcId="{D6CDA7A0-7DE2-4DA4-B7C5-E47A91E1B1A0}" destId="{81F87DD2-B52E-46DA-BA22-76CF260EA938}" srcOrd="0" destOrd="0" presId="urn:microsoft.com/office/officeart/2018/2/layout/IconVerticalSolidList"/>
    <dgm:cxn modelId="{12373D7B-0AC5-4875-ADBD-D07A6F9E1062}" srcId="{9D03A4DC-8DAD-407C-9053-99735360C582}" destId="{28D50B0F-A6E9-49C7-B178-C629201CD778}" srcOrd="0" destOrd="0" parTransId="{10B05EB3-B806-40CD-9884-FD3756436BE8}" sibTransId="{006A21CF-13A7-4BA2-9CEF-0B975EA376ED}"/>
    <dgm:cxn modelId="{367BE691-3D00-47ED-838B-58A926FA2449}" type="presOf" srcId="{084D64B8-5067-48FD-9BB8-C2F229CF50A0}" destId="{1802E473-7042-4AF8-912F-0B97F075D7B6}" srcOrd="0" destOrd="0" presId="urn:microsoft.com/office/officeart/2018/2/layout/IconVerticalSolidList"/>
    <dgm:cxn modelId="{34396A9F-8CFE-46EC-A837-E6779FB0F87D}" type="presOf" srcId="{28D50B0F-A6E9-49C7-B178-C629201CD778}" destId="{79FDCDE1-AFA8-49FC-9248-ECBDA31398C6}" srcOrd="0" destOrd="0" presId="urn:microsoft.com/office/officeart/2018/2/layout/IconVerticalSolidList"/>
    <dgm:cxn modelId="{9C3D59AA-3BEC-4D9B-883B-2863FCB7FFD9}" srcId="{9D03A4DC-8DAD-407C-9053-99735360C582}" destId="{D6CDA7A0-7DE2-4DA4-B7C5-E47A91E1B1A0}" srcOrd="2" destOrd="0" parTransId="{D2C9C35D-8DB7-4177-95E4-5287C9066394}" sibTransId="{36A6B4E7-15F6-4FAE-8475-5DF13B7ABCDC}"/>
    <dgm:cxn modelId="{6AC4B9B9-A61F-439A-8916-7CD3A70DF7E0}" type="presOf" srcId="{9D03A4DC-8DAD-407C-9053-99735360C582}" destId="{E4415E73-B13A-49C0-9BDF-0DB993011B83}" srcOrd="0" destOrd="0" presId="urn:microsoft.com/office/officeart/2018/2/layout/IconVerticalSolidList"/>
    <dgm:cxn modelId="{B391BAF8-89B8-49A7-87E1-8B3B6E9FEB1C}" srcId="{9D03A4DC-8DAD-407C-9053-99735360C582}" destId="{084D64B8-5067-48FD-9BB8-C2F229CF50A0}" srcOrd="1" destOrd="0" parTransId="{91251F2C-B98B-4184-810D-C5F18BA036CE}" sibTransId="{78A545F7-7B6C-4D9A-A6CD-81A8140CCB15}"/>
    <dgm:cxn modelId="{3B3DBA5D-E4F2-4BB7-AC57-F99FCD752C58}" type="presParOf" srcId="{E4415E73-B13A-49C0-9BDF-0DB993011B83}" destId="{0113E746-A6E8-4859-953C-94B8360A0E91}" srcOrd="0" destOrd="0" presId="urn:microsoft.com/office/officeart/2018/2/layout/IconVerticalSolidList"/>
    <dgm:cxn modelId="{294E13E0-FBF4-444C-ABDC-A8E9D22FC89D}" type="presParOf" srcId="{0113E746-A6E8-4859-953C-94B8360A0E91}" destId="{9BDFA8D4-B1DE-4FF6-80DE-AB30A87CF5AB}" srcOrd="0" destOrd="0" presId="urn:microsoft.com/office/officeart/2018/2/layout/IconVerticalSolidList"/>
    <dgm:cxn modelId="{73BC467F-D38F-45C2-A47E-69F6EBF24A7C}" type="presParOf" srcId="{0113E746-A6E8-4859-953C-94B8360A0E91}" destId="{D79E32F4-6DBE-45C2-BA3F-BDD265456341}" srcOrd="1" destOrd="0" presId="urn:microsoft.com/office/officeart/2018/2/layout/IconVerticalSolidList"/>
    <dgm:cxn modelId="{A7D2891E-4854-45E7-954A-904A1A81B0B0}" type="presParOf" srcId="{0113E746-A6E8-4859-953C-94B8360A0E91}" destId="{153B016C-DB7F-4BD7-BDD8-5F6E7E6C714A}" srcOrd="2" destOrd="0" presId="urn:microsoft.com/office/officeart/2018/2/layout/IconVerticalSolidList"/>
    <dgm:cxn modelId="{F4DB8384-52D4-40E7-B1EB-783EB14889E2}" type="presParOf" srcId="{0113E746-A6E8-4859-953C-94B8360A0E91}" destId="{79FDCDE1-AFA8-49FC-9248-ECBDA31398C6}" srcOrd="3" destOrd="0" presId="urn:microsoft.com/office/officeart/2018/2/layout/IconVerticalSolidList"/>
    <dgm:cxn modelId="{E34CE941-C076-45F2-86E6-FF483372B69A}" type="presParOf" srcId="{E4415E73-B13A-49C0-9BDF-0DB993011B83}" destId="{C7DD5593-4E45-4E58-B0AD-64729FF763E9}" srcOrd="1" destOrd="0" presId="urn:microsoft.com/office/officeart/2018/2/layout/IconVerticalSolidList"/>
    <dgm:cxn modelId="{5827BBC7-15A6-4FBF-94D3-40A9EA76CA5F}" type="presParOf" srcId="{E4415E73-B13A-49C0-9BDF-0DB993011B83}" destId="{A5390F57-D092-49D9-B01C-16EDE1131ED9}" srcOrd="2" destOrd="0" presId="urn:microsoft.com/office/officeart/2018/2/layout/IconVerticalSolidList"/>
    <dgm:cxn modelId="{A808DC9A-3ED4-4DCB-851A-881B6D18DA31}" type="presParOf" srcId="{A5390F57-D092-49D9-B01C-16EDE1131ED9}" destId="{8A61BB68-4FDD-43BB-8F93-ED493A487911}" srcOrd="0" destOrd="0" presId="urn:microsoft.com/office/officeart/2018/2/layout/IconVerticalSolidList"/>
    <dgm:cxn modelId="{20C866B0-D483-4F27-B4B3-314E7BD87B9F}" type="presParOf" srcId="{A5390F57-D092-49D9-B01C-16EDE1131ED9}" destId="{9D5AC68E-5686-4B3A-BADA-18971B8B69AA}" srcOrd="1" destOrd="0" presId="urn:microsoft.com/office/officeart/2018/2/layout/IconVerticalSolidList"/>
    <dgm:cxn modelId="{9B6AC8DA-EA06-4D40-BB0D-F91BCC25D83E}" type="presParOf" srcId="{A5390F57-D092-49D9-B01C-16EDE1131ED9}" destId="{BFD5D5C7-4A3A-4AE3-B857-D24519841E02}" srcOrd="2" destOrd="0" presId="urn:microsoft.com/office/officeart/2018/2/layout/IconVerticalSolidList"/>
    <dgm:cxn modelId="{FCBE7D9B-D5C6-47B0-87B8-B6DB6315B14F}" type="presParOf" srcId="{A5390F57-D092-49D9-B01C-16EDE1131ED9}" destId="{1802E473-7042-4AF8-912F-0B97F075D7B6}" srcOrd="3" destOrd="0" presId="urn:microsoft.com/office/officeart/2018/2/layout/IconVerticalSolidList"/>
    <dgm:cxn modelId="{525DA24A-B9F7-4BA7-9AFA-C18B1BD0DE9D}" type="presParOf" srcId="{E4415E73-B13A-49C0-9BDF-0DB993011B83}" destId="{FC236375-F83A-4C12-B708-6AA8C5E07ADC}" srcOrd="3" destOrd="0" presId="urn:microsoft.com/office/officeart/2018/2/layout/IconVerticalSolidList"/>
    <dgm:cxn modelId="{C45173E3-02B3-46BB-A0EA-5920B4A70806}" type="presParOf" srcId="{E4415E73-B13A-49C0-9BDF-0DB993011B83}" destId="{C9DDB98A-2648-4426-9E97-63AC1D81A658}" srcOrd="4" destOrd="0" presId="urn:microsoft.com/office/officeart/2018/2/layout/IconVerticalSolidList"/>
    <dgm:cxn modelId="{2385A3E9-E7E2-47EC-8880-9A599D03B0E8}" type="presParOf" srcId="{C9DDB98A-2648-4426-9E97-63AC1D81A658}" destId="{66B78BDD-5D35-43DF-BAD5-C3663009760A}" srcOrd="0" destOrd="0" presId="urn:microsoft.com/office/officeart/2018/2/layout/IconVerticalSolidList"/>
    <dgm:cxn modelId="{46E29D73-F9F3-425D-A81F-FCF43D1518C4}" type="presParOf" srcId="{C9DDB98A-2648-4426-9E97-63AC1D81A658}" destId="{2B05326C-8891-4F44-88AA-27D5E8048FE5}" srcOrd="1" destOrd="0" presId="urn:microsoft.com/office/officeart/2018/2/layout/IconVerticalSolidList"/>
    <dgm:cxn modelId="{0F85787F-B5E1-48F9-BCA8-81485007EDF1}" type="presParOf" srcId="{C9DDB98A-2648-4426-9E97-63AC1D81A658}" destId="{164E432C-1C2D-4F0B-8A59-497F49729E9B}" srcOrd="2" destOrd="0" presId="urn:microsoft.com/office/officeart/2018/2/layout/IconVerticalSolidList"/>
    <dgm:cxn modelId="{B5F55FC5-E497-4775-92FF-27AC1A010A0C}" type="presParOf" srcId="{C9DDB98A-2648-4426-9E97-63AC1D81A658}" destId="{81F87DD2-B52E-46DA-BA22-76CF260EA9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94AA814-EDD8-4793-B52C-2492F2B3AAA4}"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54B87E71-547F-43F5-A13C-960921702769}">
      <dgm:prSet/>
      <dgm:spPr/>
      <dgm:t>
        <a:bodyPr/>
        <a:lstStyle/>
        <a:p>
          <a:r>
            <a:rPr lang="en-GB"/>
            <a:t>Judicial –  Statement made by those involved in a case including witnesses for example are privileged. Only what is included in the case. </a:t>
          </a:r>
          <a:endParaRPr lang="en-US"/>
        </a:p>
      </dgm:t>
    </dgm:pt>
    <dgm:pt modelId="{0B257616-F1A7-46CF-A6BB-435BA396E999}" type="parTrans" cxnId="{98880867-2B4A-4B1F-A7AF-A36A9579196D}">
      <dgm:prSet/>
      <dgm:spPr/>
      <dgm:t>
        <a:bodyPr/>
        <a:lstStyle/>
        <a:p>
          <a:endParaRPr lang="en-US"/>
        </a:p>
      </dgm:t>
    </dgm:pt>
    <dgm:pt modelId="{C835FBC8-E215-4EE1-8234-B7398E920ACD}" type="sibTrans" cxnId="{98880867-2B4A-4B1F-A7AF-A36A9579196D}">
      <dgm:prSet/>
      <dgm:spPr/>
      <dgm:t>
        <a:bodyPr/>
        <a:lstStyle/>
        <a:p>
          <a:endParaRPr lang="en-US"/>
        </a:p>
      </dgm:t>
    </dgm:pt>
    <dgm:pt modelId="{A274861E-D28B-44C3-A312-D0B2884B0E05}">
      <dgm:prSet/>
      <dgm:spPr/>
      <dgm:t>
        <a:bodyPr/>
        <a:lstStyle/>
        <a:p>
          <a:r>
            <a:rPr lang="en-GB"/>
            <a:t>Does not include administrative bodies and their activities. </a:t>
          </a:r>
          <a:endParaRPr lang="en-US"/>
        </a:p>
      </dgm:t>
    </dgm:pt>
    <dgm:pt modelId="{81D9F052-C0CD-41EC-BF08-C14438A0473B}" type="parTrans" cxnId="{B5A9E3B0-F701-4564-B343-046A19C60789}">
      <dgm:prSet/>
      <dgm:spPr/>
      <dgm:t>
        <a:bodyPr/>
        <a:lstStyle/>
        <a:p>
          <a:endParaRPr lang="en-US"/>
        </a:p>
      </dgm:t>
    </dgm:pt>
    <dgm:pt modelId="{687FAA82-80E2-4693-8CB8-B95E4584AF6B}" type="sibTrans" cxnId="{B5A9E3B0-F701-4564-B343-046A19C60789}">
      <dgm:prSet/>
      <dgm:spPr/>
      <dgm:t>
        <a:bodyPr/>
        <a:lstStyle/>
        <a:p>
          <a:endParaRPr lang="en-US"/>
        </a:p>
      </dgm:t>
    </dgm:pt>
    <dgm:pt modelId="{91936E1A-1170-4233-BDAC-C3D31267696A}">
      <dgm:prSet/>
      <dgm:spPr/>
      <dgm:t>
        <a:bodyPr/>
        <a:lstStyle/>
        <a:p>
          <a:r>
            <a:rPr lang="en-GB"/>
            <a:t>Encompasses those under S.15 also. </a:t>
          </a:r>
          <a:endParaRPr lang="en-US"/>
        </a:p>
      </dgm:t>
    </dgm:pt>
    <dgm:pt modelId="{3C800D4F-069C-49CC-8D62-9F8A13957D4A}" type="parTrans" cxnId="{A5CA6531-6004-4479-B231-DE6DD8CA5F8C}">
      <dgm:prSet/>
      <dgm:spPr/>
      <dgm:t>
        <a:bodyPr/>
        <a:lstStyle/>
        <a:p>
          <a:endParaRPr lang="en-US"/>
        </a:p>
      </dgm:t>
    </dgm:pt>
    <dgm:pt modelId="{7F3A71AE-9F3A-449D-8F05-49DDD96F54E0}" type="sibTrans" cxnId="{A5CA6531-6004-4479-B231-DE6DD8CA5F8C}">
      <dgm:prSet/>
      <dgm:spPr/>
      <dgm:t>
        <a:bodyPr/>
        <a:lstStyle/>
        <a:p>
          <a:endParaRPr lang="en-US"/>
        </a:p>
      </dgm:t>
    </dgm:pt>
    <dgm:pt modelId="{BC2E024D-D5AD-4274-AE74-0DA22300FB79}">
      <dgm:prSet/>
      <dgm:spPr/>
      <dgm:t>
        <a:bodyPr/>
        <a:lstStyle/>
        <a:p>
          <a:r>
            <a:rPr lang="en-GB"/>
            <a:t>Research S.7 of the Defamation Act 1996 2013</a:t>
          </a:r>
          <a:endParaRPr lang="en-US"/>
        </a:p>
      </dgm:t>
    </dgm:pt>
    <dgm:pt modelId="{A42B7E05-3FB6-4FBE-A073-3D5E49A2167D}" type="parTrans" cxnId="{0EE6E9EB-1EFE-459F-BA9C-DEF32B351733}">
      <dgm:prSet/>
      <dgm:spPr/>
      <dgm:t>
        <a:bodyPr/>
        <a:lstStyle/>
        <a:p>
          <a:endParaRPr lang="en-US"/>
        </a:p>
      </dgm:t>
    </dgm:pt>
    <dgm:pt modelId="{C93DA76C-6984-4CFD-9F32-9D01363F3446}" type="sibTrans" cxnId="{0EE6E9EB-1EFE-459F-BA9C-DEF32B351733}">
      <dgm:prSet/>
      <dgm:spPr/>
      <dgm:t>
        <a:bodyPr/>
        <a:lstStyle/>
        <a:p>
          <a:endParaRPr lang="en-US"/>
        </a:p>
      </dgm:t>
    </dgm:pt>
    <dgm:pt modelId="{C9A179E6-6CEC-45BF-997C-A32BB481FAA0}">
      <dgm:prSet/>
      <dgm:spPr/>
      <dgm:t>
        <a:bodyPr/>
        <a:lstStyle/>
        <a:p>
          <a:r>
            <a:rPr lang="en-GB" b="1"/>
            <a:t>Government </a:t>
          </a:r>
          <a:r>
            <a:rPr lang="en-GB"/>
            <a:t>– Officer of the state – when doing their Job- Privilege. </a:t>
          </a:r>
          <a:endParaRPr lang="en-US"/>
        </a:p>
      </dgm:t>
    </dgm:pt>
    <dgm:pt modelId="{DB0D1E32-0767-4CC5-8259-59EA92EAF439}" type="parTrans" cxnId="{5C6E356E-DA7A-4135-A065-44FC5BD6B99B}">
      <dgm:prSet/>
      <dgm:spPr/>
      <dgm:t>
        <a:bodyPr/>
        <a:lstStyle/>
        <a:p>
          <a:endParaRPr lang="en-US"/>
        </a:p>
      </dgm:t>
    </dgm:pt>
    <dgm:pt modelId="{82E2B81B-3B38-4D61-8EC8-A2384C396B5A}" type="sibTrans" cxnId="{5C6E356E-DA7A-4135-A065-44FC5BD6B99B}">
      <dgm:prSet/>
      <dgm:spPr/>
      <dgm:t>
        <a:bodyPr/>
        <a:lstStyle/>
        <a:p>
          <a:endParaRPr lang="en-US"/>
        </a:p>
      </dgm:t>
    </dgm:pt>
    <dgm:pt modelId="{78892902-4ED9-4B7B-961F-D7EAA423C653}" type="pres">
      <dgm:prSet presAssocID="{C94AA814-EDD8-4793-B52C-2492F2B3AAA4}" presName="linear" presStyleCnt="0">
        <dgm:presLayoutVars>
          <dgm:animLvl val="lvl"/>
          <dgm:resizeHandles val="exact"/>
        </dgm:presLayoutVars>
      </dgm:prSet>
      <dgm:spPr/>
    </dgm:pt>
    <dgm:pt modelId="{1FEBC020-F294-47B0-A3A5-1A3B2DBE9246}" type="pres">
      <dgm:prSet presAssocID="{54B87E71-547F-43F5-A13C-960921702769}" presName="parentText" presStyleLbl="node1" presStyleIdx="0" presStyleCnt="5">
        <dgm:presLayoutVars>
          <dgm:chMax val="0"/>
          <dgm:bulletEnabled val="1"/>
        </dgm:presLayoutVars>
      </dgm:prSet>
      <dgm:spPr/>
    </dgm:pt>
    <dgm:pt modelId="{EAEEF2BA-C5D6-4E80-82A3-4AC263B3C3E4}" type="pres">
      <dgm:prSet presAssocID="{C835FBC8-E215-4EE1-8234-B7398E920ACD}" presName="spacer" presStyleCnt="0"/>
      <dgm:spPr/>
    </dgm:pt>
    <dgm:pt modelId="{85B5C8A6-C457-4642-9F10-CE04873D9477}" type="pres">
      <dgm:prSet presAssocID="{A274861E-D28B-44C3-A312-D0B2884B0E05}" presName="parentText" presStyleLbl="node1" presStyleIdx="1" presStyleCnt="5">
        <dgm:presLayoutVars>
          <dgm:chMax val="0"/>
          <dgm:bulletEnabled val="1"/>
        </dgm:presLayoutVars>
      </dgm:prSet>
      <dgm:spPr/>
    </dgm:pt>
    <dgm:pt modelId="{B3BC276A-5071-460D-815D-B6AEE406076D}" type="pres">
      <dgm:prSet presAssocID="{687FAA82-80E2-4693-8CB8-B95E4584AF6B}" presName="spacer" presStyleCnt="0"/>
      <dgm:spPr/>
    </dgm:pt>
    <dgm:pt modelId="{059AEC89-45A6-4882-8756-B5B550FFED8C}" type="pres">
      <dgm:prSet presAssocID="{91936E1A-1170-4233-BDAC-C3D31267696A}" presName="parentText" presStyleLbl="node1" presStyleIdx="2" presStyleCnt="5">
        <dgm:presLayoutVars>
          <dgm:chMax val="0"/>
          <dgm:bulletEnabled val="1"/>
        </dgm:presLayoutVars>
      </dgm:prSet>
      <dgm:spPr/>
    </dgm:pt>
    <dgm:pt modelId="{4C8D6AA4-7ECE-474D-B3E3-2C4F7C37867F}" type="pres">
      <dgm:prSet presAssocID="{7F3A71AE-9F3A-449D-8F05-49DDD96F54E0}" presName="spacer" presStyleCnt="0"/>
      <dgm:spPr/>
    </dgm:pt>
    <dgm:pt modelId="{7BF2A44F-F308-42D5-A8E3-83962DE3AA7D}" type="pres">
      <dgm:prSet presAssocID="{BC2E024D-D5AD-4274-AE74-0DA22300FB79}" presName="parentText" presStyleLbl="node1" presStyleIdx="3" presStyleCnt="5">
        <dgm:presLayoutVars>
          <dgm:chMax val="0"/>
          <dgm:bulletEnabled val="1"/>
        </dgm:presLayoutVars>
      </dgm:prSet>
      <dgm:spPr/>
    </dgm:pt>
    <dgm:pt modelId="{14685499-A644-4137-A882-C9780B10FA1C}" type="pres">
      <dgm:prSet presAssocID="{C93DA76C-6984-4CFD-9F32-9D01363F3446}" presName="spacer" presStyleCnt="0"/>
      <dgm:spPr/>
    </dgm:pt>
    <dgm:pt modelId="{0569FE34-366F-46E8-9B76-27DBCD56ECB5}" type="pres">
      <dgm:prSet presAssocID="{C9A179E6-6CEC-45BF-997C-A32BB481FAA0}" presName="parentText" presStyleLbl="node1" presStyleIdx="4" presStyleCnt="5">
        <dgm:presLayoutVars>
          <dgm:chMax val="0"/>
          <dgm:bulletEnabled val="1"/>
        </dgm:presLayoutVars>
      </dgm:prSet>
      <dgm:spPr/>
    </dgm:pt>
  </dgm:ptLst>
  <dgm:cxnLst>
    <dgm:cxn modelId="{A5CA6531-6004-4479-B231-DE6DD8CA5F8C}" srcId="{C94AA814-EDD8-4793-B52C-2492F2B3AAA4}" destId="{91936E1A-1170-4233-BDAC-C3D31267696A}" srcOrd="2" destOrd="0" parTransId="{3C800D4F-069C-49CC-8D62-9F8A13957D4A}" sibTransId="{7F3A71AE-9F3A-449D-8F05-49DDD96F54E0}"/>
    <dgm:cxn modelId="{1C54D239-E112-445C-86C3-894F39463C88}" type="presOf" srcId="{C9A179E6-6CEC-45BF-997C-A32BB481FAA0}" destId="{0569FE34-366F-46E8-9B76-27DBCD56ECB5}" srcOrd="0" destOrd="0" presId="urn:microsoft.com/office/officeart/2005/8/layout/vList2"/>
    <dgm:cxn modelId="{2ECA3D41-93F3-499F-BB31-6367535A63AE}" type="presOf" srcId="{91936E1A-1170-4233-BDAC-C3D31267696A}" destId="{059AEC89-45A6-4882-8756-B5B550FFED8C}" srcOrd="0" destOrd="0" presId="urn:microsoft.com/office/officeart/2005/8/layout/vList2"/>
    <dgm:cxn modelId="{98880867-2B4A-4B1F-A7AF-A36A9579196D}" srcId="{C94AA814-EDD8-4793-B52C-2492F2B3AAA4}" destId="{54B87E71-547F-43F5-A13C-960921702769}" srcOrd="0" destOrd="0" parTransId="{0B257616-F1A7-46CF-A6BB-435BA396E999}" sibTransId="{C835FBC8-E215-4EE1-8234-B7398E920ACD}"/>
    <dgm:cxn modelId="{5C6E356E-DA7A-4135-A065-44FC5BD6B99B}" srcId="{C94AA814-EDD8-4793-B52C-2492F2B3AAA4}" destId="{C9A179E6-6CEC-45BF-997C-A32BB481FAA0}" srcOrd="4" destOrd="0" parTransId="{DB0D1E32-0767-4CC5-8259-59EA92EAF439}" sibTransId="{82E2B81B-3B38-4D61-8EC8-A2384C396B5A}"/>
    <dgm:cxn modelId="{8C94605A-D9C0-4BFF-B344-9B11B9E760D2}" type="presOf" srcId="{54B87E71-547F-43F5-A13C-960921702769}" destId="{1FEBC020-F294-47B0-A3A5-1A3B2DBE9246}" srcOrd="0" destOrd="0" presId="urn:microsoft.com/office/officeart/2005/8/layout/vList2"/>
    <dgm:cxn modelId="{884ECC80-E98C-43C4-8E1B-8AF07CD3E8D7}" type="presOf" srcId="{A274861E-D28B-44C3-A312-D0B2884B0E05}" destId="{85B5C8A6-C457-4642-9F10-CE04873D9477}" srcOrd="0" destOrd="0" presId="urn:microsoft.com/office/officeart/2005/8/layout/vList2"/>
    <dgm:cxn modelId="{B5A9E3B0-F701-4564-B343-046A19C60789}" srcId="{C94AA814-EDD8-4793-B52C-2492F2B3AAA4}" destId="{A274861E-D28B-44C3-A312-D0B2884B0E05}" srcOrd="1" destOrd="0" parTransId="{81D9F052-C0CD-41EC-BF08-C14438A0473B}" sibTransId="{687FAA82-80E2-4693-8CB8-B95E4584AF6B}"/>
    <dgm:cxn modelId="{0EE6E9EB-1EFE-459F-BA9C-DEF32B351733}" srcId="{C94AA814-EDD8-4793-B52C-2492F2B3AAA4}" destId="{BC2E024D-D5AD-4274-AE74-0DA22300FB79}" srcOrd="3" destOrd="0" parTransId="{A42B7E05-3FB6-4FBE-A073-3D5E49A2167D}" sibTransId="{C93DA76C-6984-4CFD-9F32-9D01363F3446}"/>
    <dgm:cxn modelId="{A5E7B3EF-8F2E-448C-AB44-B138C0C1F45D}" type="presOf" srcId="{C94AA814-EDD8-4793-B52C-2492F2B3AAA4}" destId="{78892902-4ED9-4B7B-961F-D7EAA423C653}" srcOrd="0" destOrd="0" presId="urn:microsoft.com/office/officeart/2005/8/layout/vList2"/>
    <dgm:cxn modelId="{E69F66FC-191D-4D15-9832-43B7DD437026}" type="presOf" srcId="{BC2E024D-D5AD-4274-AE74-0DA22300FB79}" destId="{7BF2A44F-F308-42D5-A8E3-83962DE3AA7D}" srcOrd="0" destOrd="0" presId="urn:microsoft.com/office/officeart/2005/8/layout/vList2"/>
    <dgm:cxn modelId="{7D3CF7DA-C916-4049-A9DD-91FBD9C66A96}" type="presParOf" srcId="{78892902-4ED9-4B7B-961F-D7EAA423C653}" destId="{1FEBC020-F294-47B0-A3A5-1A3B2DBE9246}" srcOrd="0" destOrd="0" presId="urn:microsoft.com/office/officeart/2005/8/layout/vList2"/>
    <dgm:cxn modelId="{9C32DC99-0AD9-4FD5-8A8E-DB411EB2A659}" type="presParOf" srcId="{78892902-4ED9-4B7B-961F-D7EAA423C653}" destId="{EAEEF2BA-C5D6-4E80-82A3-4AC263B3C3E4}" srcOrd="1" destOrd="0" presId="urn:microsoft.com/office/officeart/2005/8/layout/vList2"/>
    <dgm:cxn modelId="{ACE5511F-8057-4833-84A9-ED93446FF629}" type="presParOf" srcId="{78892902-4ED9-4B7B-961F-D7EAA423C653}" destId="{85B5C8A6-C457-4642-9F10-CE04873D9477}" srcOrd="2" destOrd="0" presId="urn:microsoft.com/office/officeart/2005/8/layout/vList2"/>
    <dgm:cxn modelId="{196A42C6-82F2-4CCC-AD26-E03CBA56B1DD}" type="presParOf" srcId="{78892902-4ED9-4B7B-961F-D7EAA423C653}" destId="{B3BC276A-5071-460D-815D-B6AEE406076D}" srcOrd="3" destOrd="0" presId="urn:microsoft.com/office/officeart/2005/8/layout/vList2"/>
    <dgm:cxn modelId="{31CA07D3-0976-4530-A3FC-628F1B746DC6}" type="presParOf" srcId="{78892902-4ED9-4B7B-961F-D7EAA423C653}" destId="{059AEC89-45A6-4882-8756-B5B550FFED8C}" srcOrd="4" destOrd="0" presId="urn:microsoft.com/office/officeart/2005/8/layout/vList2"/>
    <dgm:cxn modelId="{2A3AFB93-EB4A-4454-B39A-96068E73DFF1}" type="presParOf" srcId="{78892902-4ED9-4B7B-961F-D7EAA423C653}" destId="{4C8D6AA4-7ECE-474D-B3E3-2C4F7C37867F}" srcOrd="5" destOrd="0" presId="urn:microsoft.com/office/officeart/2005/8/layout/vList2"/>
    <dgm:cxn modelId="{3BA84F1B-1CDA-49E5-8FDA-5463ECE1830A}" type="presParOf" srcId="{78892902-4ED9-4B7B-961F-D7EAA423C653}" destId="{7BF2A44F-F308-42D5-A8E3-83962DE3AA7D}" srcOrd="6" destOrd="0" presId="urn:microsoft.com/office/officeart/2005/8/layout/vList2"/>
    <dgm:cxn modelId="{03F83652-91FE-4BC6-88E4-7E4B187D9AB3}" type="presParOf" srcId="{78892902-4ED9-4B7B-961F-D7EAA423C653}" destId="{14685499-A644-4137-A882-C9780B10FA1C}" srcOrd="7" destOrd="0" presId="urn:microsoft.com/office/officeart/2005/8/layout/vList2"/>
    <dgm:cxn modelId="{7341596E-F3DB-4823-BE39-6667A2505E39}" type="presParOf" srcId="{78892902-4ED9-4B7B-961F-D7EAA423C653}" destId="{0569FE34-366F-46E8-9B76-27DBCD56ECB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744BEB1-D0C9-4AF2-8038-B55E89D31803}" type="doc">
      <dgm:prSet loTypeId="urn:microsoft.com/office/officeart/2005/8/layout/matrix3" loCatId="matrix" qsTypeId="urn:microsoft.com/office/officeart/2005/8/quickstyle/simple4" qsCatId="simple" csTypeId="urn:microsoft.com/office/officeart/2005/8/colors/accent1_2" csCatId="accent1"/>
      <dgm:spPr/>
      <dgm:t>
        <a:bodyPr/>
        <a:lstStyle/>
        <a:p>
          <a:endParaRPr lang="en-US"/>
        </a:p>
      </dgm:t>
    </dgm:pt>
    <dgm:pt modelId="{329D84B5-8E5C-4975-A36D-E782CA51C0D7}">
      <dgm:prSet/>
      <dgm:spPr/>
      <dgm:t>
        <a:bodyPr/>
        <a:lstStyle/>
        <a:p>
          <a:r>
            <a:rPr lang="en-GB"/>
            <a:t>S.1 of the Defamation Act 1996. </a:t>
          </a:r>
          <a:endParaRPr lang="en-US"/>
        </a:p>
      </dgm:t>
    </dgm:pt>
    <dgm:pt modelId="{46E3BD83-C034-4F2F-BBDC-C8437A6B27EF}" type="parTrans" cxnId="{EDD7C1D5-91CC-4C88-A88C-642A89211A13}">
      <dgm:prSet/>
      <dgm:spPr/>
      <dgm:t>
        <a:bodyPr/>
        <a:lstStyle/>
        <a:p>
          <a:endParaRPr lang="en-US"/>
        </a:p>
      </dgm:t>
    </dgm:pt>
    <dgm:pt modelId="{6C5CF58F-13BB-4F6C-9300-5DBE1F1E422A}" type="sibTrans" cxnId="{EDD7C1D5-91CC-4C88-A88C-642A89211A13}">
      <dgm:prSet/>
      <dgm:spPr/>
      <dgm:t>
        <a:bodyPr/>
        <a:lstStyle/>
        <a:p>
          <a:endParaRPr lang="en-US"/>
        </a:p>
      </dgm:t>
    </dgm:pt>
    <dgm:pt modelId="{36B29332-CDB4-4DDC-8CAC-6698DEE46FE0}">
      <dgm:prSet/>
      <dgm:spPr/>
      <dgm:t>
        <a:bodyPr/>
        <a:lstStyle/>
        <a:p>
          <a:r>
            <a:rPr lang="en-GB"/>
            <a:t>Expanded by S.5 and S.10 of the Defamation Act 2013. </a:t>
          </a:r>
          <a:endParaRPr lang="en-US"/>
        </a:p>
      </dgm:t>
    </dgm:pt>
    <dgm:pt modelId="{6340A4CB-FD7D-40B7-AE4E-AEC9B5C5352B}" type="parTrans" cxnId="{54F2F2E1-685A-40CA-8AFA-EC59D8E06A4E}">
      <dgm:prSet/>
      <dgm:spPr/>
      <dgm:t>
        <a:bodyPr/>
        <a:lstStyle/>
        <a:p>
          <a:endParaRPr lang="en-US"/>
        </a:p>
      </dgm:t>
    </dgm:pt>
    <dgm:pt modelId="{EF75E275-1A7C-4114-A503-C40189924FEA}" type="sibTrans" cxnId="{54F2F2E1-685A-40CA-8AFA-EC59D8E06A4E}">
      <dgm:prSet/>
      <dgm:spPr/>
      <dgm:t>
        <a:bodyPr/>
        <a:lstStyle/>
        <a:p>
          <a:endParaRPr lang="en-US"/>
        </a:p>
      </dgm:t>
    </dgm:pt>
    <dgm:pt modelId="{DB97BE4C-BF0A-47BA-832E-4F5D63E4A0AE}">
      <dgm:prSet/>
      <dgm:spPr/>
      <dgm:t>
        <a:bodyPr/>
        <a:lstStyle/>
        <a:p>
          <a:r>
            <a:rPr lang="en-GB"/>
            <a:t>Can be defeated by Malice. </a:t>
          </a:r>
          <a:endParaRPr lang="en-US"/>
        </a:p>
      </dgm:t>
    </dgm:pt>
    <dgm:pt modelId="{DF93595D-B004-46CD-A706-F3F1947890C0}" type="parTrans" cxnId="{E1C9DCDA-49E7-4923-880F-9FF9DAE8E873}">
      <dgm:prSet/>
      <dgm:spPr/>
      <dgm:t>
        <a:bodyPr/>
        <a:lstStyle/>
        <a:p>
          <a:endParaRPr lang="en-US"/>
        </a:p>
      </dgm:t>
    </dgm:pt>
    <dgm:pt modelId="{C9C5A8B0-01ED-444F-8BF2-D5E57CDCA673}" type="sibTrans" cxnId="{E1C9DCDA-49E7-4923-880F-9FF9DAE8E873}">
      <dgm:prSet/>
      <dgm:spPr/>
      <dgm:t>
        <a:bodyPr/>
        <a:lstStyle/>
        <a:p>
          <a:endParaRPr lang="en-US"/>
        </a:p>
      </dgm:t>
    </dgm:pt>
    <dgm:pt modelId="{4D35F3EA-BD6E-4CE8-BB7D-F98267928143}">
      <dgm:prSet/>
      <dgm:spPr/>
      <dgm:t>
        <a:bodyPr/>
        <a:lstStyle/>
        <a:p>
          <a:r>
            <a:rPr lang="en-GB"/>
            <a:t>Concerns a distinction between people who publish or republish information. </a:t>
          </a:r>
          <a:endParaRPr lang="en-US"/>
        </a:p>
      </dgm:t>
    </dgm:pt>
    <dgm:pt modelId="{B7FF0E50-4B19-4035-84E9-FEAF12328AD1}" type="parTrans" cxnId="{249CCE4A-94D2-44E6-86C6-B563E0CCF9E8}">
      <dgm:prSet/>
      <dgm:spPr/>
      <dgm:t>
        <a:bodyPr/>
        <a:lstStyle/>
        <a:p>
          <a:endParaRPr lang="en-US"/>
        </a:p>
      </dgm:t>
    </dgm:pt>
    <dgm:pt modelId="{FD7A93CD-E6D0-455F-BF98-7354DE1493BC}" type="sibTrans" cxnId="{249CCE4A-94D2-44E6-86C6-B563E0CCF9E8}">
      <dgm:prSet/>
      <dgm:spPr/>
      <dgm:t>
        <a:bodyPr/>
        <a:lstStyle/>
        <a:p>
          <a:endParaRPr lang="en-US"/>
        </a:p>
      </dgm:t>
    </dgm:pt>
    <dgm:pt modelId="{34B3B38D-C859-4D23-B52D-CF2CEBC1F907}" type="pres">
      <dgm:prSet presAssocID="{6744BEB1-D0C9-4AF2-8038-B55E89D31803}" presName="matrix" presStyleCnt="0">
        <dgm:presLayoutVars>
          <dgm:chMax val="1"/>
          <dgm:dir/>
          <dgm:resizeHandles val="exact"/>
        </dgm:presLayoutVars>
      </dgm:prSet>
      <dgm:spPr/>
    </dgm:pt>
    <dgm:pt modelId="{08456048-A6F5-439E-BF5D-F3CC4FEF2831}" type="pres">
      <dgm:prSet presAssocID="{6744BEB1-D0C9-4AF2-8038-B55E89D31803}" presName="diamond" presStyleLbl="bgShp" presStyleIdx="0" presStyleCnt="1"/>
      <dgm:spPr/>
    </dgm:pt>
    <dgm:pt modelId="{CB6C4D9F-F0A1-47EB-9FAE-E2930DF441C3}" type="pres">
      <dgm:prSet presAssocID="{6744BEB1-D0C9-4AF2-8038-B55E89D31803}" presName="quad1" presStyleLbl="node1" presStyleIdx="0" presStyleCnt="4">
        <dgm:presLayoutVars>
          <dgm:chMax val="0"/>
          <dgm:chPref val="0"/>
          <dgm:bulletEnabled val="1"/>
        </dgm:presLayoutVars>
      </dgm:prSet>
      <dgm:spPr/>
    </dgm:pt>
    <dgm:pt modelId="{4BDD2634-0450-430E-99AE-F5A6232B20ED}" type="pres">
      <dgm:prSet presAssocID="{6744BEB1-D0C9-4AF2-8038-B55E89D31803}" presName="quad2" presStyleLbl="node1" presStyleIdx="1" presStyleCnt="4">
        <dgm:presLayoutVars>
          <dgm:chMax val="0"/>
          <dgm:chPref val="0"/>
          <dgm:bulletEnabled val="1"/>
        </dgm:presLayoutVars>
      </dgm:prSet>
      <dgm:spPr/>
    </dgm:pt>
    <dgm:pt modelId="{BE987360-4D12-47E0-92BE-01EA7F02D2B6}" type="pres">
      <dgm:prSet presAssocID="{6744BEB1-D0C9-4AF2-8038-B55E89D31803}" presName="quad3" presStyleLbl="node1" presStyleIdx="2" presStyleCnt="4">
        <dgm:presLayoutVars>
          <dgm:chMax val="0"/>
          <dgm:chPref val="0"/>
          <dgm:bulletEnabled val="1"/>
        </dgm:presLayoutVars>
      </dgm:prSet>
      <dgm:spPr/>
    </dgm:pt>
    <dgm:pt modelId="{9CC49238-8482-453B-A392-DC279FB62726}" type="pres">
      <dgm:prSet presAssocID="{6744BEB1-D0C9-4AF2-8038-B55E89D31803}" presName="quad4" presStyleLbl="node1" presStyleIdx="3" presStyleCnt="4">
        <dgm:presLayoutVars>
          <dgm:chMax val="0"/>
          <dgm:chPref val="0"/>
          <dgm:bulletEnabled val="1"/>
        </dgm:presLayoutVars>
      </dgm:prSet>
      <dgm:spPr/>
    </dgm:pt>
  </dgm:ptLst>
  <dgm:cxnLst>
    <dgm:cxn modelId="{13B93829-B948-4A46-B273-4A102C873B1B}" type="presOf" srcId="{DB97BE4C-BF0A-47BA-832E-4F5D63E4A0AE}" destId="{BE987360-4D12-47E0-92BE-01EA7F02D2B6}" srcOrd="0" destOrd="0" presId="urn:microsoft.com/office/officeart/2005/8/layout/matrix3"/>
    <dgm:cxn modelId="{C1F22D3D-5DE7-4C81-99CA-F0A93EEB9D3A}" type="presOf" srcId="{4D35F3EA-BD6E-4CE8-BB7D-F98267928143}" destId="{9CC49238-8482-453B-A392-DC279FB62726}" srcOrd="0" destOrd="0" presId="urn:microsoft.com/office/officeart/2005/8/layout/matrix3"/>
    <dgm:cxn modelId="{249CCE4A-94D2-44E6-86C6-B563E0CCF9E8}" srcId="{6744BEB1-D0C9-4AF2-8038-B55E89D31803}" destId="{4D35F3EA-BD6E-4CE8-BB7D-F98267928143}" srcOrd="3" destOrd="0" parTransId="{B7FF0E50-4B19-4035-84E9-FEAF12328AD1}" sibTransId="{FD7A93CD-E6D0-455F-BF98-7354DE1493BC}"/>
    <dgm:cxn modelId="{B021DA73-1B63-4EAA-8275-494CCE411B04}" type="presOf" srcId="{36B29332-CDB4-4DDC-8CAC-6698DEE46FE0}" destId="{4BDD2634-0450-430E-99AE-F5A6232B20ED}" srcOrd="0" destOrd="0" presId="urn:microsoft.com/office/officeart/2005/8/layout/matrix3"/>
    <dgm:cxn modelId="{39913294-99F8-45A5-B158-B2085AC15E55}" type="presOf" srcId="{329D84B5-8E5C-4975-A36D-E782CA51C0D7}" destId="{CB6C4D9F-F0A1-47EB-9FAE-E2930DF441C3}" srcOrd="0" destOrd="0" presId="urn:microsoft.com/office/officeart/2005/8/layout/matrix3"/>
    <dgm:cxn modelId="{EDD7C1D5-91CC-4C88-A88C-642A89211A13}" srcId="{6744BEB1-D0C9-4AF2-8038-B55E89D31803}" destId="{329D84B5-8E5C-4975-A36D-E782CA51C0D7}" srcOrd="0" destOrd="0" parTransId="{46E3BD83-C034-4F2F-BBDC-C8437A6B27EF}" sibTransId="{6C5CF58F-13BB-4F6C-9300-5DBE1F1E422A}"/>
    <dgm:cxn modelId="{E1C9DCDA-49E7-4923-880F-9FF9DAE8E873}" srcId="{6744BEB1-D0C9-4AF2-8038-B55E89D31803}" destId="{DB97BE4C-BF0A-47BA-832E-4F5D63E4A0AE}" srcOrd="2" destOrd="0" parTransId="{DF93595D-B004-46CD-A706-F3F1947890C0}" sibTransId="{C9C5A8B0-01ED-444F-8BF2-D5E57CDCA673}"/>
    <dgm:cxn modelId="{54F2F2E1-685A-40CA-8AFA-EC59D8E06A4E}" srcId="{6744BEB1-D0C9-4AF2-8038-B55E89D31803}" destId="{36B29332-CDB4-4DDC-8CAC-6698DEE46FE0}" srcOrd="1" destOrd="0" parTransId="{6340A4CB-FD7D-40B7-AE4E-AEC9B5C5352B}" sibTransId="{EF75E275-1A7C-4114-A503-C40189924FEA}"/>
    <dgm:cxn modelId="{C479FAFA-B5EC-4EE9-B698-83F6350BF98D}" type="presOf" srcId="{6744BEB1-D0C9-4AF2-8038-B55E89D31803}" destId="{34B3B38D-C859-4D23-B52D-CF2CEBC1F907}" srcOrd="0" destOrd="0" presId="urn:microsoft.com/office/officeart/2005/8/layout/matrix3"/>
    <dgm:cxn modelId="{7CE3BAE2-6CF5-4993-AB6F-6A93790AD99E}" type="presParOf" srcId="{34B3B38D-C859-4D23-B52D-CF2CEBC1F907}" destId="{08456048-A6F5-439E-BF5D-F3CC4FEF2831}" srcOrd="0" destOrd="0" presId="urn:microsoft.com/office/officeart/2005/8/layout/matrix3"/>
    <dgm:cxn modelId="{93D59E1B-51DE-4D6F-AE8B-23CF544F3D17}" type="presParOf" srcId="{34B3B38D-C859-4D23-B52D-CF2CEBC1F907}" destId="{CB6C4D9F-F0A1-47EB-9FAE-E2930DF441C3}" srcOrd="1" destOrd="0" presId="urn:microsoft.com/office/officeart/2005/8/layout/matrix3"/>
    <dgm:cxn modelId="{833DCBF7-67D6-4135-84CB-11BC91223D16}" type="presParOf" srcId="{34B3B38D-C859-4D23-B52D-CF2CEBC1F907}" destId="{4BDD2634-0450-430E-99AE-F5A6232B20ED}" srcOrd="2" destOrd="0" presId="urn:microsoft.com/office/officeart/2005/8/layout/matrix3"/>
    <dgm:cxn modelId="{70C85764-86A1-460E-B7E4-B731B2EA78CF}" type="presParOf" srcId="{34B3B38D-C859-4D23-B52D-CF2CEBC1F907}" destId="{BE987360-4D12-47E0-92BE-01EA7F02D2B6}" srcOrd="3" destOrd="0" presId="urn:microsoft.com/office/officeart/2005/8/layout/matrix3"/>
    <dgm:cxn modelId="{5C98CC4D-1FEA-4AC3-AE8D-32E0A5DEBDE0}" type="presParOf" srcId="{34B3B38D-C859-4D23-B52D-CF2CEBC1F907}" destId="{9CC49238-8482-453B-A392-DC279FB62726}"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57AA247-1B02-4CA3-A870-FA0882D125B1}" type="doc">
      <dgm:prSet loTypeId="urn:microsoft.com/office/officeart/2005/8/layout/hierarchy1" loCatId="hierarchy" qsTypeId="urn:microsoft.com/office/officeart/2005/8/quickstyle/simple4" qsCatId="simple" csTypeId="urn:microsoft.com/office/officeart/2005/8/colors/accent2_2" csCatId="accent2"/>
      <dgm:spPr/>
      <dgm:t>
        <a:bodyPr/>
        <a:lstStyle/>
        <a:p>
          <a:endParaRPr lang="en-US"/>
        </a:p>
      </dgm:t>
    </dgm:pt>
    <dgm:pt modelId="{8C2AB1C0-AB31-4D4F-A1C4-DCD1F1B7DF3C}">
      <dgm:prSet/>
      <dgm:spPr/>
      <dgm:t>
        <a:bodyPr/>
        <a:lstStyle/>
        <a:p>
          <a:r>
            <a:rPr lang="en-GB" b="1"/>
            <a:t>Libel</a:t>
          </a:r>
          <a:r>
            <a:rPr lang="en-GB"/>
            <a:t> – need not provide evidence to prove. </a:t>
          </a:r>
          <a:endParaRPr lang="en-US"/>
        </a:p>
      </dgm:t>
    </dgm:pt>
    <dgm:pt modelId="{831D40D0-B741-42F8-BE75-9BEEDDD0DAA2}" type="parTrans" cxnId="{5A7899B1-022E-458C-A538-4998E39B2D58}">
      <dgm:prSet/>
      <dgm:spPr/>
      <dgm:t>
        <a:bodyPr/>
        <a:lstStyle/>
        <a:p>
          <a:endParaRPr lang="en-US"/>
        </a:p>
      </dgm:t>
    </dgm:pt>
    <dgm:pt modelId="{CE1C8D19-929B-4D7E-8569-70C5E8EF77E0}" type="sibTrans" cxnId="{5A7899B1-022E-458C-A538-4998E39B2D58}">
      <dgm:prSet/>
      <dgm:spPr/>
      <dgm:t>
        <a:bodyPr/>
        <a:lstStyle/>
        <a:p>
          <a:endParaRPr lang="en-US"/>
        </a:p>
      </dgm:t>
    </dgm:pt>
    <dgm:pt modelId="{93A97F08-BAD2-44BC-861D-9A7FB50DE1B1}">
      <dgm:prSet/>
      <dgm:spPr/>
      <dgm:t>
        <a:bodyPr/>
        <a:lstStyle/>
        <a:p>
          <a:r>
            <a:rPr lang="en-GB" b="1"/>
            <a:t>Slander </a:t>
          </a:r>
          <a:r>
            <a:rPr lang="en-GB"/>
            <a:t>– bring a case on proof of damage. Unless Imputation of a criminal offence or Imputation of unfitness or incompetence. </a:t>
          </a:r>
          <a:endParaRPr lang="en-US"/>
        </a:p>
      </dgm:t>
    </dgm:pt>
    <dgm:pt modelId="{62F94CE7-6030-4F36-AB78-D6A8B3B00445}" type="parTrans" cxnId="{CBFDB14D-AFD3-4194-BDED-797E5D3E041A}">
      <dgm:prSet/>
      <dgm:spPr/>
      <dgm:t>
        <a:bodyPr/>
        <a:lstStyle/>
        <a:p>
          <a:endParaRPr lang="en-US"/>
        </a:p>
      </dgm:t>
    </dgm:pt>
    <dgm:pt modelId="{2422C4B4-91FD-48DE-893A-EDAB81CDB3C0}" type="sibTrans" cxnId="{CBFDB14D-AFD3-4194-BDED-797E5D3E041A}">
      <dgm:prSet/>
      <dgm:spPr/>
      <dgm:t>
        <a:bodyPr/>
        <a:lstStyle/>
        <a:p>
          <a:endParaRPr lang="en-US"/>
        </a:p>
      </dgm:t>
    </dgm:pt>
    <dgm:pt modelId="{88F387F0-1D30-482C-8DCA-BDA48CBE1285}" type="pres">
      <dgm:prSet presAssocID="{857AA247-1B02-4CA3-A870-FA0882D125B1}" presName="hierChild1" presStyleCnt="0">
        <dgm:presLayoutVars>
          <dgm:chPref val="1"/>
          <dgm:dir/>
          <dgm:animOne val="branch"/>
          <dgm:animLvl val="lvl"/>
          <dgm:resizeHandles/>
        </dgm:presLayoutVars>
      </dgm:prSet>
      <dgm:spPr/>
    </dgm:pt>
    <dgm:pt modelId="{958B6666-0001-44C1-8B45-4BD3690AF4EF}" type="pres">
      <dgm:prSet presAssocID="{8C2AB1C0-AB31-4D4F-A1C4-DCD1F1B7DF3C}" presName="hierRoot1" presStyleCnt="0"/>
      <dgm:spPr/>
    </dgm:pt>
    <dgm:pt modelId="{ACA0A6B7-841E-4157-9756-9595779D94F5}" type="pres">
      <dgm:prSet presAssocID="{8C2AB1C0-AB31-4D4F-A1C4-DCD1F1B7DF3C}" presName="composite" presStyleCnt="0"/>
      <dgm:spPr/>
    </dgm:pt>
    <dgm:pt modelId="{3550AB1A-67D8-40C5-B2CE-EE266303CBA6}" type="pres">
      <dgm:prSet presAssocID="{8C2AB1C0-AB31-4D4F-A1C4-DCD1F1B7DF3C}" presName="background" presStyleLbl="node0" presStyleIdx="0" presStyleCnt="2"/>
      <dgm:spPr/>
    </dgm:pt>
    <dgm:pt modelId="{BF8C7D02-A9E8-490E-895E-87EBDCFAEBF8}" type="pres">
      <dgm:prSet presAssocID="{8C2AB1C0-AB31-4D4F-A1C4-DCD1F1B7DF3C}" presName="text" presStyleLbl="fgAcc0" presStyleIdx="0" presStyleCnt="2">
        <dgm:presLayoutVars>
          <dgm:chPref val="3"/>
        </dgm:presLayoutVars>
      </dgm:prSet>
      <dgm:spPr/>
    </dgm:pt>
    <dgm:pt modelId="{895C8320-267E-4C05-B517-853FAF489BDA}" type="pres">
      <dgm:prSet presAssocID="{8C2AB1C0-AB31-4D4F-A1C4-DCD1F1B7DF3C}" presName="hierChild2" presStyleCnt="0"/>
      <dgm:spPr/>
    </dgm:pt>
    <dgm:pt modelId="{4E205314-D4C9-4F7A-9F55-F6E69C9E7D86}" type="pres">
      <dgm:prSet presAssocID="{93A97F08-BAD2-44BC-861D-9A7FB50DE1B1}" presName="hierRoot1" presStyleCnt="0"/>
      <dgm:spPr/>
    </dgm:pt>
    <dgm:pt modelId="{76F48FDB-5531-4A52-9B69-926306D5BDD5}" type="pres">
      <dgm:prSet presAssocID="{93A97F08-BAD2-44BC-861D-9A7FB50DE1B1}" presName="composite" presStyleCnt="0"/>
      <dgm:spPr/>
    </dgm:pt>
    <dgm:pt modelId="{34486A80-E11A-4135-A72D-AEFFC1584B5F}" type="pres">
      <dgm:prSet presAssocID="{93A97F08-BAD2-44BC-861D-9A7FB50DE1B1}" presName="background" presStyleLbl="node0" presStyleIdx="1" presStyleCnt="2"/>
      <dgm:spPr/>
    </dgm:pt>
    <dgm:pt modelId="{49A20D98-EF5E-4DDE-834C-C1D5378530F1}" type="pres">
      <dgm:prSet presAssocID="{93A97F08-BAD2-44BC-861D-9A7FB50DE1B1}" presName="text" presStyleLbl="fgAcc0" presStyleIdx="1" presStyleCnt="2">
        <dgm:presLayoutVars>
          <dgm:chPref val="3"/>
        </dgm:presLayoutVars>
      </dgm:prSet>
      <dgm:spPr/>
    </dgm:pt>
    <dgm:pt modelId="{B5A30B09-D05E-429D-A49D-1EDD03164AD4}" type="pres">
      <dgm:prSet presAssocID="{93A97F08-BAD2-44BC-861D-9A7FB50DE1B1}" presName="hierChild2" presStyleCnt="0"/>
      <dgm:spPr/>
    </dgm:pt>
  </dgm:ptLst>
  <dgm:cxnLst>
    <dgm:cxn modelId="{523CC241-9A14-4FB6-BFE7-642A45179036}" type="presOf" srcId="{93A97F08-BAD2-44BC-861D-9A7FB50DE1B1}" destId="{49A20D98-EF5E-4DDE-834C-C1D5378530F1}" srcOrd="0" destOrd="0" presId="urn:microsoft.com/office/officeart/2005/8/layout/hierarchy1"/>
    <dgm:cxn modelId="{CBFDB14D-AFD3-4194-BDED-797E5D3E041A}" srcId="{857AA247-1B02-4CA3-A870-FA0882D125B1}" destId="{93A97F08-BAD2-44BC-861D-9A7FB50DE1B1}" srcOrd="1" destOrd="0" parTransId="{62F94CE7-6030-4F36-AB78-D6A8B3B00445}" sibTransId="{2422C4B4-91FD-48DE-893A-EDAB81CDB3C0}"/>
    <dgm:cxn modelId="{72B62052-A1F9-42BF-BE20-7CFDAE90C8A3}" type="presOf" srcId="{857AA247-1B02-4CA3-A870-FA0882D125B1}" destId="{88F387F0-1D30-482C-8DCA-BDA48CBE1285}" srcOrd="0" destOrd="0" presId="urn:microsoft.com/office/officeart/2005/8/layout/hierarchy1"/>
    <dgm:cxn modelId="{1540725A-E092-4C25-9E7D-79D2E20F634C}" type="presOf" srcId="{8C2AB1C0-AB31-4D4F-A1C4-DCD1F1B7DF3C}" destId="{BF8C7D02-A9E8-490E-895E-87EBDCFAEBF8}" srcOrd="0" destOrd="0" presId="urn:microsoft.com/office/officeart/2005/8/layout/hierarchy1"/>
    <dgm:cxn modelId="{5A7899B1-022E-458C-A538-4998E39B2D58}" srcId="{857AA247-1B02-4CA3-A870-FA0882D125B1}" destId="{8C2AB1C0-AB31-4D4F-A1C4-DCD1F1B7DF3C}" srcOrd="0" destOrd="0" parTransId="{831D40D0-B741-42F8-BE75-9BEEDDD0DAA2}" sibTransId="{CE1C8D19-929B-4D7E-8569-70C5E8EF77E0}"/>
    <dgm:cxn modelId="{EF1B6CC5-298F-4FEC-AE22-4CDDE44F3927}" type="presParOf" srcId="{88F387F0-1D30-482C-8DCA-BDA48CBE1285}" destId="{958B6666-0001-44C1-8B45-4BD3690AF4EF}" srcOrd="0" destOrd="0" presId="urn:microsoft.com/office/officeart/2005/8/layout/hierarchy1"/>
    <dgm:cxn modelId="{1F448738-24F3-4EB3-BD5B-3BEAA2E6588D}" type="presParOf" srcId="{958B6666-0001-44C1-8B45-4BD3690AF4EF}" destId="{ACA0A6B7-841E-4157-9756-9595779D94F5}" srcOrd="0" destOrd="0" presId="urn:microsoft.com/office/officeart/2005/8/layout/hierarchy1"/>
    <dgm:cxn modelId="{8E198F28-1C64-4DD3-8F1D-DFA51EA99590}" type="presParOf" srcId="{ACA0A6B7-841E-4157-9756-9595779D94F5}" destId="{3550AB1A-67D8-40C5-B2CE-EE266303CBA6}" srcOrd="0" destOrd="0" presId="urn:microsoft.com/office/officeart/2005/8/layout/hierarchy1"/>
    <dgm:cxn modelId="{BD63EE6F-88F9-4D20-BC0F-7F1EED89DAAE}" type="presParOf" srcId="{ACA0A6B7-841E-4157-9756-9595779D94F5}" destId="{BF8C7D02-A9E8-490E-895E-87EBDCFAEBF8}" srcOrd="1" destOrd="0" presId="urn:microsoft.com/office/officeart/2005/8/layout/hierarchy1"/>
    <dgm:cxn modelId="{24077233-4276-47CA-9B6E-138290804C15}" type="presParOf" srcId="{958B6666-0001-44C1-8B45-4BD3690AF4EF}" destId="{895C8320-267E-4C05-B517-853FAF489BDA}" srcOrd="1" destOrd="0" presId="urn:microsoft.com/office/officeart/2005/8/layout/hierarchy1"/>
    <dgm:cxn modelId="{F61CDCCE-D160-482A-ACD0-AC089305D57B}" type="presParOf" srcId="{88F387F0-1D30-482C-8DCA-BDA48CBE1285}" destId="{4E205314-D4C9-4F7A-9F55-F6E69C9E7D86}" srcOrd="1" destOrd="0" presId="urn:microsoft.com/office/officeart/2005/8/layout/hierarchy1"/>
    <dgm:cxn modelId="{9CE7A0D6-1C49-43BF-9160-DE869D6BF3E9}" type="presParOf" srcId="{4E205314-D4C9-4F7A-9F55-F6E69C9E7D86}" destId="{76F48FDB-5531-4A52-9B69-926306D5BDD5}" srcOrd="0" destOrd="0" presId="urn:microsoft.com/office/officeart/2005/8/layout/hierarchy1"/>
    <dgm:cxn modelId="{B21CE026-211F-479F-BF24-AD998867C8BC}" type="presParOf" srcId="{76F48FDB-5531-4A52-9B69-926306D5BDD5}" destId="{34486A80-E11A-4135-A72D-AEFFC1584B5F}" srcOrd="0" destOrd="0" presId="urn:microsoft.com/office/officeart/2005/8/layout/hierarchy1"/>
    <dgm:cxn modelId="{BEAF50DB-488A-4954-B2BA-E53B53A8CD9F}" type="presParOf" srcId="{76F48FDB-5531-4A52-9B69-926306D5BDD5}" destId="{49A20D98-EF5E-4DDE-834C-C1D5378530F1}" srcOrd="1" destOrd="0" presId="urn:microsoft.com/office/officeart/2005/8/layout/hierarchy1"/>
    <dgm:cxn modelId="{1A38C955-959F-4461-A940-D86DED7CFAE6}" type="presParOf" srcId="{4E205314-D4C9-4F7A-9F55-F6E69C9E7D86}" destId="{B5A30B09-D05E-429D-A49D-1EDD03164AD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6755C78-5F0E-4C04-9CE6-DE103CA6628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54DE0D4-9B53-4C04-998D-09694D737B3D}">
      <dgm:prSet/>
      <dgm:spPr/>
      <dgm:t>
        <a:bodyPr/>
        <a:lstStyle/>
        <a:p>
          <a:r>
            <a:rPr lang="en-GB" b="1" u="sng"/>
            <a:t>Trial by Jury </a:t>
          </a:r>
          <a:r>
            <a:rPr lang="en-GB"/>
            <a:t>– Summary procedure – Judge would decide if the case would be heard by the Jury or just a judge. </a:t>
          </a:r>
          <a:endParaRPr lang="en-US"/>
        </a:p>
      </dgm:t>
    </dgm:pt>
    <dgm:pt modelId="{E22AC388-E0BD-4381-AC0D-5507653C8F1E}" type="parTrans" cxnId="{B994516A-CCA8-4EF3-ACD9-279C90DC8F67}">
      <dgm:prSet/>
      <dgm:spPr/>
      <dgm:t>
        <a:bodyPr/>
        <a:lstStyle/>
        <a:p>
          <a:endParaRPr lang="en-US"/>
        </a:p>
      </dgm:t>
    </dgm:pt>
    <dgm:pt modelId="{8A1DDA68-4982-430F-8CF5-3AC317A02123}" type="sibTrans" cxnId="{B994516A-CCA8-4EF3-ACD9-279C90DC8F67}">
      <dgm:prSet/>
      <dgm:spPr/>
      <dgm:t>
        <a:bodyPr/>
        <a:lstStyle/>
        <a:p>
          <a:endParaRPr lang="en-US"/>
        </a:p>
      </dgm:t>
    </dgm:pt>
    <dgm:pt modelId="{D6E70B39-A599-48E5-93BE-E85777A87A6D}">
      <dgm:prSet/>
      <dgm:spPr/>
      <dgm:t>
        <a:bodyPr/>
        <a:lstStyle/>
        <a:p>
          <a:r>
            <a:rPr lang="en-GB"/>
            <a:t>Summary procedure – total could claim for was £10,000</a:t>
          </a:r>
          <a:endParaRPr lang="en-US"/>
        </a:p>
      </dgm:t>
    </dgm:pt>
    <dgm:pt modelId="{21D4A551-8CA2-48D7-838B-7776CB9F9BE0}" type="parTrans" cxnId="{00ADDC07-0FA9-4DC4-8545-6B847D4C1785}">
      <dgm:prSet/>
      <dgm:spPr/>
      <dgm:t>
        <a:bodyPr/>
        <a:lstStyle/>
        <a:p>
          <a:endParaRPr lang="en-US"/>
        </a:p>
      </dgm:t>
    </dgm:pt>
    <dgm:pt modelId="{E51BD41A-8C87-4906-9FA4-87017E5A7EBC}" type="sibTrans" cxnId="{00ADDC07-0FA9-4DC4-8545-6B847D4C1785}">
      <dgm:prSet/>
      <dgm:spPr/>
      <dgm:t>
        <a:bodyPr/>
        <a:lstStyle/>
        <a:p>
          <a:endParaRPr lang="en-US"/>
        </a:p>
      </dgm:t>
    </dgm:pt>
    <dgm:pt modelId="{79577F1C-38B5-4E54-AFDB-3411E7444DCA}">
      <dgm:prSet/>
      <dgm:spPr/>
      <dgm:t>
        <a:bodyPr/>
        <a:lstStyle/>
        <a:p>
          <a:r>
            <a:rPr lang="en-GB"/>
            <a:t>This was removed by the 2013 act, but a judge can still ask for a jury. </a:t>
          </a:r>
          <a:endParaRPr lang="en-US"/>
        </a:p>
      </dgm:t>
    </dgm:pt>
    <dgm:pt modelId="{9BE08ABB-244C-4FF2-B44C-6BB1ADD387D3}" type="parTrans" cxnId="{E4CDF7AC-7DA7-41DA-91FA-FD8F7A719380}">
      <dgm:prSet/>
      <dgm:spPr/>
      <dgm:t>
        <a:bodyPr/>
        <a:lstStyle/>
        <a:p>
          <a:endParaRPr lang="en-US"/>
        </a:p>
      </dgm:t>
    </dgm:pt>
    <dgm:pt modelId="{CCE5A4B7-84AB-4669-B974-9B331F09A183}" type="sibTrans" cxnId="{E4CDF7AC-7DA7-41DA-91FA-FD8F7A719380}">
      <dgm:prSet/>
      <dgm:spPr/>
      <dgm:t>
        <a:bodyPr/>
        <a:lstStyle/>
        <a:p>
          <a:endParaRPr lang="en-US"/>
        </a:p>
      </dgm:t>
    </dgm:pt>
    <dgm:pt modelId="{586E3249-14AF-4D45-824F-817279E925FD}" type="pres">
      <dgm:prSet presAssocID="{A6755C78-5F0E-4C04-9CE6-DE103CA66288}" presName="root" presStyleCnt="0">
        <dgm:presLayoutVars>
          <dgm:dir/>
          <dgm:resizeHandles val="exact"/>
        </dgm:presLayoutVars>
      </dgm:prSet>
      <dgm:spPr/>
    </dgm:pt>
    <dgm:pt modelId="{89D5906F-A568-480B-A6DA-60CFD8241777}" type="pres">
      <dgm:prSet presAssocID="{954DE0D4-9B53-4C04-998D-09694D737B3D}" presName="compNode" presStyleCnt="0"/>
      <dgm:spPr/>
    </dgm:pt>
    <dgm:pt modelId="{BBE9BF51-C31E-40C8-B16A-BF8C58365175}" type="pres">
      <dgm:prSet presAssocID="{954DE0D4-9B53-4C04-998D-09694D737B3D}" presName="bgRect" presStyleLbl="bgShp" presStyleIdx="0" presStyleCnt="3"/>
      <dgm:spPr/>
    </dgm:pt>
    <dgm:pt modelId="{8B92EB71-7CA1-4845-81E1-E52429CF3614}" type="pres">
      <dgm:prSet presAssocID="{954DE0D4-9B53-4C04-998D-09694D737B3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F4DCE35B-8DF1-443E-87A8-66F48680514D}" type="pres">
      <dgm:prSet presAssocID="{954DE0D4-9B53-4C04-998D-09694D737B3D}" presName="spaceRect" presStyleCnt="0"/>
      <dgm:spPr/>
    </dgm:pt>
    <dgm:pt modelId="{C819FFD7-50D3-49E4-9808-451A900FD734}" type="pres">
      <dgm:prSet presAssocID="{954DE0D4-9B53-4C04-998D-09694D737B3D}" presName="parTx" presStyleLbl="revTx" presStyleIdx="0" presStyleCnt="3">
        <dgm:presLayoutVars>
          <dgm:chMax val="0"/>
          <dgm:chPref val="0"/>
        </dgm:presLayoutVars>
      </dgm:prSet>
      <dgm:spPr/>
    </dgm:pt>
    <dgm:pt modelId="{92C6FDFE-37B9-49DF-8A75-4C2FB8A77EFA}" type="pres">
      <dgm:prSet presAssocID="{8A1DDA68-4982-430F-8CF5-3AC317A02123}" presName="sibTrans" presStyleCnt="0"/>
      <dgm:spPr/>
    </dgm:pt>
    <dgm:pt modelId="{BE0BDD83-74FB-470F-8DF9-99D1011FE7C6}" type="pres">
      <dgm:prSet presAssocID="{D6E70B39-A599-48E5-93BE-E85777A87A6D}" presName="compNode" presStyleCnt="0"/>
      <dgm:spPr/>
    </dgm:pt>
    <dgm:pt modelId="{F8F4B0A8-9CC1-47DC-A18E-906EAEA748F5}" type="pres">
      <dgm:prSet presAssocID="{D6E70B39-A599-48E5-93BE-E85777A87A6D}" presName="bgRect" presStyleLbl="bgShp" presStyleIdx="1" presStyleCnt="3"/>
      <dgm:spPr/>
    </dgm:pt>
    <dgm:pt modelId="{D02CF0FD-36DB-4759-94F3-53BA18FD9380}" type="pres">
      <dgm:prSet presAssocID="{D6E70B39-A599-48E5-93BE-E85777A87A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A9AD6027-66F1-4EF2-B7DE-4215EC007523}" type="pres">
      <dgm:prSet presAssocID="{D6E70B39-A599-48E5-93BE-E85777A87A6D}" presName="spaceRect" presStyleCnt="0"/>
      <dgm:spPr/>
    </dgm:pt>
    <dgm:pt modelId="{837FD611-17AD-4798-A1B6-82502595B860}" type="pres">
      <dgm:prSet presAssocID="{D6E70B39-A599-48E5-93BE-E85777A87A6D}" presName="parTx" presStyleLbl="revTx" presStyleIdx="1" presStyleCnt="3">
        <dgm:presLayoutVars>
          <dgm:chMax val="0"/>
          <dgm:chPref val="0"/>
        </dgm:presLayoutVars>
      </dgm:prSet>
      <dgm:spPr/>
    </dgm:pt>
    <dgm:pt modelId="{5AA821BA-D4AE-47A3-80F3-8FB054B519DE}" type="pres">
      <dgm:prSet presAssocID="{E51BD41A-8C87-4906-9FA4-87017E5A7EBC}" presName="sibTrans" presStyleCnt="0"/>
      <dgm:spPr/>
    </dgm:pt>
    <dgm:pt modelId="{9E04C3D0-45FF-412D-B892-B587B6F24D82}" type="pres">
      <dgm:prSet presAssocID="{79577F1C-38B5-4E54-AFDB-3411E7444DCA}" presName="compNode" presStyleCnt="0"/>
      <dgm:spPr/>
    </dgm:pt>
    <dgm:pt modelId="{D74A0A10-72D5-4B77-8981-2806F61703DA}" type="pres">
      <dgm:prSet presAssocID="{79577F1C-38B5-4E54-AFDB-3411E7444DCA}" presName="bgRect" presStyleLbl="bgShp" presStyleIdx="2" presStyleCnt="3"/>
      <dgm:spPr/>
    </dgm:pt>
    <dgm:pt modelId="{B8D548D9-65FA-4417-8D55-1BF18B25DC7B}" type="pres">
      <dgm:prSet presAssocID="{79577F1C-38B5-4E54-AFDB-3411E7444D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67769025-FC76-47A1-9ED2-7ECEFEC8904E}" type="pres">
      <dgm:prSet presAssocID="{79577F1C-38B5-4E54-AFDB-3411E7444DCA}" presName="spaceRect" presStyleCnt="0"/>
      <dgm:spPr/>
    </dgm:pt>
    <dgm:pt modelId="{BA408343-023E-40E4-A17A-243A00E14C82}" type="pres">
      <dgm:prSet presAssocID="{79577F1C-38B5-4E54-AFDB-3411E7444DCA}" presName="parTx" presStyleLbl="revTx" presStyleIdx="2" presStyleCnt="3">
        <dgm:presLayoutVars>
          <dgm:chMax val="0"/>
          <dgm:chPref val="0"/>
        </dgm:presLayoutVars>
      </dgm:prSet>
      <dgm:spPr/>
    </dgm:pt>
  </dgm:ptLst>
  <dgm:cxnLst>
    <dgm:cxn modelId="{00ADDC07-0FA9-4DC4-8545-6B847D4C1785}" srcId="{A6755C78-5F0E-4C04-9CE6-DE103CA66288}" destId="{D6E70B39-A599-48E5-93BE-E85777A87A6D}" srcOrd="1" destOrd="0" parTransId="{21D4A551-8CA2-48D7-838B-7776CB9F9BE0}" sibTransId="{E51BD41A-8C87-4906-9FA4-87017E5A7EBC}"/>
    <dgm:cxn modelId="{5F9F605F-0599-46D6-BA1E-C00F2D22A6FF}" type="presOf" srcId="{D6E70B39-A599-48E5-93BE-E85777A87A6D}" destId="{837FD611-17AD-4798-A1B6-82502595B860}" srcOrd="0" destOrd="0" presId="urn:microsoft.com/office/officeart/2018/2/layout/IconVerticalSolidList"/>
    <dgm:cxn modelId="{FC8AC25F-E0B2-4CD9-9821-D696EE833FA7}" type="presOf" srcId="{79577F1C-38B5-4E54-AFDB-3411E7444DCA}" destId="{BA408343-023E-40E4-A17A-243A00E14C82}" srcOrd="0" destOrd="0" presId="urn:microsoft.com/office/officeart/2018/2/layout/IconVerticalSolidList"/>
    <dgm:cxn modelId="{5D049046-3EAF-45BB-A4F6-5184E9948746}" type="presOf" srcId="{A6755C78-5F0E-4C04-9CE6-DE103CA66288}" destId="{586E3249-14AF-4D45-824F-817279E925FD}" srcOrd="0" destOrd="0" presId="urn:microsoft.com/office/officeart/2018/2/layout/IconVerticalSolidList"/>
    <dgm:cxn modelId="{B994516A-CCA8-4EF3-ACD9-279C90DC8F67}" srcId="{A6755C78-5F0E-4C04-9CE6-DE103CA66288}" destId="{954DE0D4-9B53-4C04-998D-09694D737B3D}" srcOrd="0" destOrd="0" parTransId="{E22AC388-E0BD-4381-AC0D-5507653C8F1E}" sibTransId="{8A1DDA68-4982-430F-8CF5-3AC317A02123}"/>
    <dgm:cxn modelId="{9F027E7F-A820-41DC-948C-392A093648B9}" type="presOf" srcId="{954DE0D4-9B53-4C04-998D-09694D737B3D}" destId="{C819FFD7-50D3-49E4-9808-451A900FD734}" srcOrd="0" destOrd="0" presId="urn:microsoft.com/office/officeart/2018/2/layout/IconVerticalSolidList"/>
    <dgm:cxn modelId="{E4CDF7AC-7DA7-41DA-91FA-FD8F7A719380}" srcId="{A6755C78-5F0E-4C04-9CE6-DE103CA66288}" destId="{79577F1C-38B5-4E54-AFDB-3411E7444DCA}" srcOrd="2" destOrd="0" parTransId="{9BE08ABB-244C-4FF2-B44C-6BB1ADD387D3}" sibTransId="{CCE5A4B7-84AB-4669-B974-9B331F09A183}"/>
    <dgm:cxn modelId="{16308B66-9B78-484A-B4F9-1D95F5AAE36D}" type="presParOf" srcId="{586E3249-14AF-4D45-824F-817279E925FD}" destId="{89D5906F-A568-480B-A6DA-60CFD8241777}" srcOrd="0" destOrd="0" presId="urn:microsoft.com/office/officeart/2018/2/layout/IconVerticalSolidList"/>
    <dgm:cxn modelId="{13E334A1-A6CC-43C8-8802-90040E1CA21A}" type="presParOf" srcId="{89D5906F-A568-480B-A6DA-60CFD8241777}" destId="{BBE9BF51-C31E-40C8-B16A-BF8C58365175}" srcOrd="0" destOrd="0" presId="urn:microsoft.com/office/officeart/2018/2/layout/IconVerticalSolidList"/>
    <dgm:cxn modelId="{B9491948-B096-43BF-8D92-0C4B5767F918}" type="presParOf" srcId="{89D5906F-A568-480B-A6DA-60CFD8241777}" destId="{8B92EB71-7CA1-4845-81E1-E52429CF3614}" srcOrd="1" destOrd="0" presId="urn:microsoft.com/office/officeart/2018/2/layout/IconVerticalSolidList"/>
    <dgm:cxn modelId="{7F2CF1FB-BF41-458C-B666-A81E71F3F572}" type="presParOf" srcId="{89D5906F-A568-480B-A6DA-60CFD8241777}" destId="{F4DCE35B-8DF1-443E-87A8-66F48680514D}" srcOrd="2" destOrd="0" presId="urn:microsoft.com/office/officeart/2018/2/layout/IconVerticalSolidList"/>
    <dgm:cxn modelId="{A0D34BCE-063C-4968-9A86-36FABE083D66}" type="presParOf" srcId="{89D5906F-A568-480B-A6DA-60CFD8241777}" destId="{C819FFD7-50D3-49E4-9808-451A900FD734}" srcOrd="3" destOrd="0" presId="urn:microsoft.com/office/officeart/2018/2/layout/IconVerticalSolidList"/>
    <dgm:cxn modelId="{E1874D51-DEE1-4DA8-BC58-AB68CF3C81B2}" type="presParOf" srcId="{586E3249-14AF-4D45-824F-817279E925FD}" destId="{92C6FDFE-37B9-49DF-8A75-4C2FB8A77EFA}" srcOrd="1" destOrd="0" presId="urn:microsoft.com/office/officeart/2018/2/layout/IconVerticalSolidList"/>
    <dgm:cxn modelId="{A34A50F7-EDAF-46E4-BF8E-D00C87DDC0D8}" type="presParOf" srcId="{586E3249-14AF-4D45-824F-817279E925FD}" destId="{BE0BDD83-74FB-470F-8DF9-99D1011FE7C6}" srcOrd="2" destOrd="0" presId="urn:microsoft.com/office/officeart/2018/2/layout/IconVerticalSolidList"/>
    <dgm:cxn modelId="{69A322A5-9025-4699-9B35-B17DE09523E2}" type="presParOf" srcId="{BE0BDD83-74FB-470F-8DF9-99D1011FE7C6}" destId="{F8F4B0A8-9CC1-47DC-A18E-906EAEA748F5}" srcOrd="0" destOrd="0" presId="urn:microsoft.com/office/officeart/2018/2/layout/IconVerticalSolidList"/>
    <dgm:cxn modelId="{0B5A9D0B-63B0-41E2-AB68-7CC638D87E0E}" type="presParOf" srcId="{BE0BDD83-74FB-470F-8DF9-99D1011FE7C6}" destId="{D02CF0FD-36DB-4759-94F3-53BA18FD9380}" srcOrd="1" destOrd="0" presId="urn:microsoft.com/office/officeart/2018/2/layout/IconVerticalSolidList"/>
    <dgm:cxn modelId="{6912CB17-64B3-46A8-919F-60FFCC7F5F37}" type="presParOf" srcId="{BE0BDD83-74FB-470F-8DF9-99D1011FE7C6}" destId="{A9AD6027-66F1-4EF2-B7DE-4215EC007523}" srcOrd="2" destOrd="0" presId="urn:microsoft.com/office/officeart/2018/2/layout/IconVerticalSolidList"/>
    <dgm:cxn modelId="{8AB9F33A-B8B0-4BC2-BAF7-2A22C3EB04F2}" type="presParOf" srcId="{BE0BDD83-74FB-470F-8DF9-99D1011FE7C6}" destId="{837FD611-17AD-4798-A1B6-82502595B860}" srcOrd="3" destOrd="0" presId="urn:microsoft.com/office/officeart/2018/2/layout/IconVerticalSolidList"/>
    <dgm:cxn modelId="{5581ADE1-FC55-4D9F-A7A7-7A5104AA2452}" type="presParOf" srcId="{586E3249-14AF-4D45-824F-817279E925FD}" destId="{5AA821BA-D4AE-47A3-80F3-8FB054B519DE}" srcOrd="3" destOrd="0" presId="urn:microsoft.com/office/officeart/2018/2/layout/IconVerticalSolidList"/>
    <dgm:cxn modelId="{1A49CBF5-91F9-4598-AFE9-B27DD23E5F29}" type="presParOf" srcId="{586E3249-14AF-4D45-824F-817279E925FD}" destId="{9E04C3D0-45FF-412D-B892-B587B6F24D82}" srcOrd="4" destOrd="0" presId="urn:microsoft.com/office/officeart/2018/2/layout/IconVerticalSolidList"/>
    <dgm:cxn modelId="{4E5C5930-266F-461E-B32E-A09E871B3655}" type="presParOf" srcId="{9E04C3D0-45FF-412D-B892-B587B6F24D82}" destId="{D74A0A10-72D5-4B77-8981-2806F61703DA}" srcOrd="0" destOrd="0" presId="urn:microsoft.com/office/officeart/2018/2/layout/IconVerticalSolidList"/>
    <dgm:cxn modelId="{3A8F9CE4-DE58-48B1-B116-1087456E449D}" type="presParOf" srcId="{9E04C3D0-45FF-412D-B892-B587B6F24D82}" destId="{B8D548D9-65FA-4417-8D55-1BF18B25DC7B}" srcOrd="1" destOrd="0" presId="urn:microsoft.com/office/officeart/2018/2/layout/IconVerticalSolidList"/>
    <dgm:cxn modelId="{DFD336F5-3A35-4BDB-9C4B-87AD484B44FE}" type="presParOf" srcId="{9E04C3D0-45FF-412D-B892-B587B6F24D82}" destId="{67769025-FC76-47A1-9ED2-7ECEFEC8904E}" srcOrd="2" destOrd="0" presId="urn:microsoft.com/office/officeart/2018/2/layout/IconVerticalSolidList"/>
    <dgm:cxn modelId="{26AF27C1-A6CD-45E2-BD01-7DA0EAA80EE1}" type="presParOf" srcId="{9E04C3D0-45FF-412D-B892-B587B6F24D82}" destId="{BA408343-023E-40E4-A17A-243A00E14C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817EDCE-F19B-4A3E-A46F-BB841FE76B8B}"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B4B4EBC7-4A05-4E54-BCA0-18EB24084C8B}">
      <dgm:prSet/>
      <dgm:spPr/>
      <dgm:t>
        <a:bodyPr/>
        <a:lstStyle/>
        <a:p>
          <a:r>
            <a:rPr lang="en-GB"/>
            <a:t>Case could be thrown out at common law if failure to needed to prove the case passed the ‘’ threshold of seriousness test’’ </a:t>
          </a:r>
          <a:endParaRPr lang="en-US"/>
        </a:p>
      </dgm:t>
    </dgm:pt>
    <dgm:pt modelId="{59296CA0-BD95-40BA-BF77-7A1D55832167}" type="parTrans" cxnId="{9C5FCAD0-8C17-48BC-A928-F0F86669C161}">
      <dgm:prSet/>
      <dgm:spPr/>
      <dgm:t>
        <a:bodyPr/>
        <a:lstStyle/>
        <a:p>
          <a:endParaRPr lang="en-US"/>
        </a:p>
      </dgm:t>
    </dgm:pt>
    <dgm:pt modelId="{21821E82-ECF7-4B0A-9AFD-F149B485C05F}" type="sibTrans" cxnId="{9C5FCAD0-8C17-48BC-A928-F0F86669C161}">
      <dgm:prSet/>
      <dgm:spPr/>
      <dgm:t>
        <a:bodyPr/>
        <a:lstStyle/>
        <a:p>
          <a:endParaRPr lang="en-US"/>
        </a:p>
      </dgm:t>
    </dgm:pt>
    <dgm:pt modelId="{1A0C105A-8C7A-4A9A-941F-E8E38C61954E}">
      <dgm:prSet/>
      <dgm:spPr/>
      <dgm:t>
        <a:bodyPr/>
        <a:lstStyle/>
        <a:p>
          <a:r>
            <a:rPr lang="en-GB"/>
            <a:t>There needed to be Real and substantial wrong for the case to be one of defamation </a:t>
          </a:r>
          <a:endParaRPr lang="en-US"/>
        </a:p>
      </dgm:t>
    </dgm:pt>
    <dgm:pt modelId="{1711F260-35BC-487F-B161-9D2F8FF08A41}" type="parTrans" cxnId="{E5F23B53-11B4-42D6-AEE3-7D63DFA3A7CF}">
      <dgm:prSet/>
      <dgm:spPr/>
      <dgm:t>
        <a:bodyPr/>
        <a:lstStyle/>
        <a:p>
          <a:endParaRPr lang="en-US"/>
        </a:p>
      </dgm:t>
    </dgm:pt>
    <dgm:pt modelId="{38527570-3EBC-4420-B14C-2A633DD9D227}" type="sibTrans" cxnId="{E5F23B53-11B4-42D6-AEE3-7D63DFA3A7CF}">
      <dgm:prSet/>
      <dgm:spPr/>
      <dgm:t>
        <a:bodyPr/>
        <a:lstStyle/>
        <a:p>
          <a:endParaRPr lang="en-US"/>
        </a:p>
      </dgm:t>
    </dgm:pt>
    <dgm:pt modelId="{A1AC3380-1AFF-4D20-9E3B-E2B5276A054D}">
      <dgm:prSet/>
      <dgm:spPr/>
      <dgm:t>
        <a:bodyPr/>
        <a:lstStyle/>
        <a:p>
          <a:r>
            <a:rPr lang="en-GB"/>
            <a:t>Research the case of Thornton v Telegraph Media Group LTD</a:t>
          </a:r>
          <a:endParaRPr lang="en-US"/>
        </a:p>
      </dgm:t>
    </dgm:pt>
    <dgm:pt modelId="{A0ACFDFC-5DBE-4C08-8AFD-FA5388D56BB8}" type="parTrans" cxnId="{F0279743-305C-4D72-86AF-6FF114CD1FAB}">
      <dgm:prSet/>
      <dgm:spPr/>
      <dgm:t>
        <a:bodyPr/>
        <a:lstStyle/>
        <a:p>
          <a:endParaRPr lang="en-US"/>
        </a:p>
      </dgm:t>
    </dgm:pt>
    <dgm:pt modelId="{53488DBE-5F6C-4833-ABC9-0482A1637C77}" type="sibTrans" cxnId="{F0279743-305C-4D72-86AF-6FF114CD1FAB}">
      <dgm:prSet/>
      <dgm:spPr/>
      <dgm:t>
        <a:bodyPr/>
        <a:lstStyle/>
        <a:p>
          <a:endParaRPr lang="en-US"/>
        </a:p>
      </dgm:t>
    </dgm:pt>
    <dgm:pt modelId="{BE0B75FF-8191-4F2E-9CF0-1D99351BBE94}" type="pres">
      <dgm:prSet presAssocID="{7817EDCE-F19B-4A3E-A46F-BB841FE76B8B}" presName="root" presStyleCnt="0">
        <dgm:presLayoutVars>
          <dgm:dir/>
          <dgm:resizeHandles val="exact"/>
        </dgm:presLayoutVars>
      </dgm:prSet>
      <dgm:spPr/>
    </dgm:pt>
    <dgm:pt modelId="{84A93929-7846-469C-9A15-E69F8F1C119C}" type="pres">
      <dgm:prSet presAssocID="{B4B4EBC7-4A05-4E54-BCA0-18EB24084C8B}" presName="compNode" presStyleCnt="0"/>
      <dgm:spPr/>
    </dgm:pt>
    <dgm:pt modelId="{BA76571C-F47F-409A-9F78-9C026F5A176B}" type="pres">
      <dgm:prSet presAssocID="{B4B4EBC7-4A05-4E54-BCA0-18EB24084C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F722074-D077-45A2-8BF7-69E8EEDC364C}" type="pres">
      <dgm:prSet presAssocID="{B4B4EBC7-4A05-4E54-BCA0-18EB24084C8B}" presName="spaceRect" presStyleCnt="0"/>
      <dgm:spPr/>
    </dgm:pt>
    <dgm:pt modelId="{4348D8FD-7C54-4928-BB92-A27CCA65A443}" type="pres">
      <dgm:prSet presAssocID="{B4B4EBC7-4A05-4E54-BCA0-18EB24084C8B}" presName="textRect" presStyleLbl="revTx" presStyleIdx="0" presStyleCnt="3">
        <dgm:presLayoutVars>
          <dgm:chMax val="1"/>
          <dgm:chPref val="1"/>
        </dgm:presLayoutVars>
      </dgm:prSet>
      <dgm:spPr/>
    </dgm:pt>
    <dgm:pt modelId="{E193630F-4D21-445D-9B67-848B9EBC7056}" type="pres">
      <dgm:prSet presAssocID="{21821E82-ECF7-4B0A-9AFD-F149B485C05F}" presName="sibTrans" presStyleCnt="0"/>
      <dgm:spPr/>
    </dgm:pt>
    <dgm:pt modelId="{A80B9BFD-6327-4CBC-A902-C838A0734B11}" type="pres">
      <dgm:prSet presAssocID="{1A0C105A-8C7A-4A9A-941F-E8E38C61954E}" presName="compNode" presStyleCnt="0"/>
      <dgm:spPr/>
    </dgm:pt>
    <dgm:pt modelId="{30D7AC31-8914-417D-A03B-E22C3118A00A}" type="pres">
      <dgm:prSet presAssocID="{1A0C105A-8C7A-4A9A-941F-E8E38C6195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6BDC3F02-A1F4-490B-BDB5-D184241B0784}" type="pres">
      <dgm:prSet presAssocID="{1A0C105A-8C7A-4A9A-941F-E8E38C61954E}" presName="spaceRect" presStyleCnt="0"/>
      <dgm:spPr/>
    </dgm:pt>
    <dgm:pt modelId="{C0375DD6-A26B-4009-B51A-73EE23311D74}" type="pres">
      <dgm:prSet presAssocID="{1A0C105A-8C7A-4A9A-941F-E8E38C61954E}" presName="textRect" presStyleLbl="revTx" presStyleIdx="1" presStyleCnt="3">
        <dgm:presLayoutVars>
          <dgm:chMax val="1"/>
          <dgm:chPref val="1"/>
        </dgm:presLayoutVars>
      </dgm:prSet>
      <dgm:spPr/>
    </dgm:pt>
    <dgm:pt modelId="{4571C00C-82F6-44A8-96D1-CA98B56657D5}" type="pres">
      <dgm:prSet presAssocID="{38527570-3EBC-4420-B14C-2A633DD9D227}" presName="sibTrans" presStyleCnt="0"/>
      <dgm:spPr/>
    </dgm:pt>
    <dgm:pt modelId="{0600A249-09F5-4254-AF90-B4A34EE92369}" type="pres">
      <dgm:prSet presAssocID="{A1AC3380-1AFF-4D20-9E3B-E2B5276A054D}" presName="compNode" presStyleCnt="0"/>
      <dgm:spPr/>
    </dgm:pt>
    <dgm:pt modelId="{15B5DD98-9A35-4185-A843-197F8244A79B}" type="pres">
      <dgm:prSet presAssocID="{A1AC3380-1AFF-4D20-9E3B-E2B5276A054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7676D416-E3EA-4449-BC53-3E0F9B5DF22C}" type="pres">
      <dgm:prSet presAssocID="{A1AC3380-1AFF-4D20-9E3B-E2B5276A054D}" presName="spaceRect" presStyleCnt="0"/>
      <dgm:spPr/>
    </dgm:pt>
    <dgm:pt modelId="{E0BDF694-7ADE-4DB8-B004-E398E6CF0D38}" type="pres">
      <dgm:prSet presAssocID="{A1AC3380-1AFF-4D20-9E3B-E2B5276A054D}" presName="textRect" presStyleLbl="revTx" presStyleIdx="2" presStyleCnt="3">
        <dgm:presLayoutVars>
          <dgm:chMax val="1"/>
          <dgm:chPref val="1"/>
        </dgm:presLayoutVars>
      </dgm:prSet>
      <dgm:spPr/>
    </dgm:pt>
  </dgm:ptLst>
  <dgm:cxnLst>
    <dgm:cxn modelId="{ADF3F60B-D346-4CC3-A612-1030C97A6EDE}" type="presOf" srcId="{B4B4EBC7-4A05-4E54-BCA0-18EB24084C8B}" destId="{4348D8FD-7C54-4928-BB92-A27CCA65A443}" srcOrd="0" destOrd="0" presId="urn:microsoft.com/office/officeart/2018/2/layout/IconLabelList"/>
    <dgm:cxn modelId="{F0279743-305C-4D72-86AF-6FF114CD1FAB}" srcId="{7817EDCE-F19B-4A3E-A46F-BB841FE76B8B}" destId="{A1AC3380-1AFF-4D20-9E3B-E2B5276A054D}" srcOrd="2" destOrd="0" parTransId="{A0ACFDFC-5DBE-4C08-8AFD-FA5388D56BB8}" sibTransId="{53488DBE-5F6C-4833-ABC9-0482A1637C77}"/>
    <dgm:cxn modelId="{E5F23B53-11B4-42D6-AEE3-7D63DFA3A7CF}" srcId="{7817EDCE-F19B-4A3E-A46F-BB841FE76B8B}" destId="{1A0C105A-8C7A-4A9A-941F-E8E38C61954E}" srcOrd="1" destOrd="0" parTransId="{1711F260-35BC-487F-B161-9D2F8FF08A41}" sibTransId="{38527570-3EBC-4420-B14C-2A633DD9D227}"/>
    <dgm:cxn modelId="{0F64D27F-C554-4D8D-B115-50B0A5E1C2B6}" type="presOf" srcId="{A1AC3380-1AFF-4D20-9E3B-E2B5276A054D}" destId="{E0BDF694-7ADE-4DB8-B004-E398E6CF0D38}" srcOrd="0" destOrd="0" presId="urn:microsoft.com/office/officeart/2018/2/layout/IconLabelList"/>
    <dgm:cxn modelId="{9C5FCAD0-8C17-48BC-A928-F0F86669C161}" srcId="{7817EDCE-F19B-4A3E-A46F-BB841FE76B8B}" destId="{B4B4EBC7-4A05-4E54-BCA0-18EB24084C8B}" srcOrd="0" destOrd="0" parTransId="{59296CA0-BD95-40BA-BF77-7A1D55832167}" sibTransId="{21821E82-ECF7-4B0A-9AFD-F149B485C05F}"/>
    <dgm:cxn modelId="{DF5697DD-BA0E-48B3-A3EE-113DD116B00E}" type="presOf" srcId="{7817EDCE-F19B-4A3E-A46F-BB841FE76B8B}" destId="{BE0B75FF-8191-4F2E-9CF0-1D99351BBE94}" srcOrd="0" destOrd="0" presId="urn:microsoft.com/office/officeart/2018/2/layout/IconLabelList"/>
    <dgm:cxn modelId="{402E80F2-7AAB-46A9-B553-0A9AA433C9B4}" type="presOf" srcId="{1A0C105A-8C7A-4A9A-941F-E8E38C61954E}" destId="{C0375DD6-A26B-4009-B51A-73EE23311D74}" srcOrd="0" destOrd="0" presId="urn:microsoft.com/office/officeart/2018/2/layout/IconLabelList"/>
    <dgm:cxn modelId="{6E7E65DC-1738-42B8-A928-A94A5237C233}" type="presParOf" srcId="{BE0B75FF-8191-4F2E-9CF0-1D99351BBE94}" destId="{84A93929-7846-469C-9A15-E69F8F1C119C}" srcOrd="0" destOrd="0" presId="urn:microsoft.com/office/officeart/2018/2/layout/IconLabelList"/>
    <dgm:cxn modelId="{BE053158-11FF-4090-A6ED-9A370B7BFC5D}" type="presParOf" srcId="{84A93929-7846-469C-9A15-E69F8F1C119C}" destId="{BA76571C-F47F-409A-9F78-9C026F5A176B}" srcOrd="0" destOrd="0" presId="urn:microsoft.com/office/officeart/2018/2/layout/IconLabelList"/>
    <dgm:cxn modelId="{EF313415-6CFE-49CD-B966-3C87B2EBD7EC}" type="presParOf" srcId="{84A93929-7846-469C-9A15-E69F8F1C119C}" destId="{4F722074-D077-45A2-8BF7-69E8EEDC364C}" srcOrd="1" destOrd="0" presId="urn:microsoft.com/office/officeart/2018/2/layout/IconLabelList"/>
    <dgm:cxn modelId="{D9ED86E3-FC94-4AAD-AF9C-27D4AEE4F3D7}" type="presParOf" srcId="{84A93929-7846-469C-9A15-E69F8F1C119C}" destId="{4348D8FD-7C54-4928-BB92-A27CCA65A443}" srcOrd="2" destOrd="0" presId="urn:microsoft.com/office/officeart/2018/2/layout/IconLabelList"/>
    <dgm:cxn modelId="{FFDC5E7D-CE89-47E4-AC03-365EE9167827}" type="presParOf" srcId="{BE0B75FF-8191-4F2E-9CF0-1D99351BBE94}" destId="{E193630F-4D21-445D-9B67-848B9EBC7056}" srcOrd="1" destOrd="0" presId="urn:microsoft.com/office/officeart/2018/2/layout/IconLabelList"/>
    <dgm:cxn modelId="{165D6CE7-FD92-4268-8B50-6EF557CBAD41}" type="presParOf" srcId="{BE0B75FF-8191-4F2E-9CF0-1D99351BBE94}" destId="{A80B9BFD-6327-4CBC-A902-C838A0734B11}" srcOrd="2" destOrd="0" presId="urn:microsoft.com/office/officeart/2018/2/layout/IconLabelList"/>
    <dgm:cxn modelId="{BBA200AC-64A4-4F3A-93F7-BCCF8BA5E020}" type="presParOf" srcId="{A80B9BFD-6327-4CBC-A902-C838A0734B11}" destId="{30D7AC31-8914-417D-A03B-E22C3118A00A}" srcOrd="0" destOrd="0" presId="urn:microsoft.com/office/officeart/2018/2/layout/IconLabelList"/>
    <dgm:cxn modelId="{D2A79ED0-00AE-465A-93ED-6D157D14DF32}" type="presParOf" srcId="{A80B9BFD-6327-4CBC-A902-C838A0734B11}" destId="{6BDC3F02-A1F4-490B-BDB5-D184241B0784}" srcOrd="1" destOrd="0" presId="urn:microsoft.com/office/officeart/2018/2/layout/IconLabelList"/>
    <dgm:cxn modelId="{458B9CCC-9A73-4066-A613-96D5F47E9D30}" type="presParOf" srcId="{A80B9BFD-6327-4CBC-A902-C838A0734B11}" destId="{C0375DD6-A26B-4009-B51A-73EE23311D74}" srcOrd="2" destOrd="0" presId="urn:microsoft.com/office/officeart/2018/2/layout/IconLabelList"/>
    <dgm:cxn modelId="{247E7CD9-4BE0-4461-BFCD-9185B7082590}" type="presParOf" srcId="{BE0B75FF-8191-4F2E-9CF0-1D99351BBE94}" destId="{4571C00C-82F6-44A8-96D1-CA98B56657D5}" srcOrd="3" destOrd="0" presId="urn:microsoft.com/office/officeart/2018/2/layout/IconLabelList"/>
    <dgm:cxn modelId="{3415ECC8-AF47-40EF-93B1-0914FA5E8F7D}" type="presParOf" srcId="{BE0B75FF-8191-4F2E-9CF0-1D99351BBE94}" destId="{0600A249-09F5-4254-AF90-B4A34EE92369}" srcOrd="4" destOrd="0" presId="urn:microsoft.com/office/officeart/2018/2/layout/IconLabelList"/>
    <dgm:cxn modelId="{B9FC1157-5F7D-4FA1-9EA0-7435A7606E5F}" type="presParOf" srcId="{0600A249-09F5-4254-AF90-B4A34EE92369}" destId="{15B5DD98-9A35-4185-A843-197F8244A79B}" srcOrd="0" destOrd="0" presId="urn:microsoft.com/office/officeart/2018/2/layout/IconLabelList"/>
    <dgm:cxn modelId="{DB1A17AC-604B-4E82-9ABB-C0368FB1342B}" type="presParOf" srcId="{0600A249-09F5-4254-AF90-B4A34EE92369}" destId="{7676D416-E3EA-4449-BC53-3E0F9B5DF22C}" srcOrd="1" destOrd="0" presId="urn:microsoft.com/office/officeart/2018/2/layout/IconLabelList"/>
    <dgm:cxn modelId="{B9680BE1-3413-46F2-AA55-4E9B69EAE6CC}" type="presParOf" srcId="{0600A249-09F5-4254-AF90-B4A34EE92369}" destId="{E0BDF694-7ADE-4DB8-B004-E398E6CF0D3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56ED48E3-ABB0-4D92-9F7E-EFA2D161C0C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2C0FBDE7-1BFF-4A63-B0BD-6F3B6E5C7043}">
      <dgm:prSet/>
      <dgm:spPr/>
      <dgm:t>
        <a:bodyPr/>
        <a:lstStyle/>
        <a:p>
          <a:r>
            <a:rPr lang="en-GB"/>
            <a:t>Now known as the defence of Truth. </a:t>
          </a:r>
          <a:endParaRPr lang="en-US"/>
        </a:p>
      </dgm:t>
    </dgm:pt>
    <dgm:pt modelId="{8B815DCC-C3E3-46CD-B0EA-3852A4D15C9E}" type="parTrans" cxnId="{29914119-E3D0-4D48-AF32-01D8B4C3D49F}">
      <dgm:prSet/>
      <dgm:spPr/>
      <dgm:t>
        <a:bodyPr/>
        <a:lstStyle/>
        <a:p>
          <a:endParaRPr lang="en-US"/>
        </a:p>
      </dgm:t>
    </dgm:pt>
    <dgm:pt modelId="{CCBA988A-FFA7-4AE3-9DB3-96D38F6C69EB}" type="sibTrans" cxnId="{29914119-E3D0-4D48-AF32-01D8B4C3D49F}">
      <dgm:prSet/>
      <dgm:spPr/>
      <dgm:t>
        <a:bodyPr/>
        <a:lstStyle/>
        <a:p>
          <a:endParaRPr lang="en-US"/>
        </a:p>
      </dgm:t>
    </dgm:pt>
    <dgm:pt modelId="{0145D423-0460-424E-8195-4C35AEE34F05}">
      <dgm:prSet/>
      <dgm:spPr/>
      <dgm:t>
        <a:bodyPr/>
        <a:lstStyle/>
        <a:p>
          <a:r>
            <a:rPr lang="en-GB"/>
            <a:t>Was codified under S.2 of the Defamation Act 2013. </a:t>
          </a:r>
          <a:endParaRPr lang="en-US"/>
        </a:p>
      </dgm:t>
    </dgm:pt>
    <dgm:pt modelId="{936FDA81-2E98-4D9E-8537-773868478BD2}" type="parTrans" cxnId="{89C1E1AF-E0CC-45A9-AA18-CB3B51D21AD8}">
      <dgm:prSet/>
      <dgm:spPr/>
      <dgm:t>
        <a:bodyPr/>
        <a:lstStyle/>
        <a:p>
          <a:endParaRPr lang="en-US"/>
        </a:p>
      </dgm:t>
    </dgm:pt>
    <dgm:pt modelId="{BB553ABF-1708-4945-BA9F-82EC057AC407}" type="sibTrans" cxnId="{89C1E1AF-E0CC-45A9-AA18-CB3B51D21AD8}">
      <dgm:prSet/>
      <dgm:spPr/>
      <dgm:t>
        <a:bodyPr/>
        <a:lstStyle/>
        <a:p>
          <a:endParaRPr lang="en-US"/>
        </a:p>
      </dgm:t>
    </dgm:pt>
    <dgm:pt modelId="{4E3C7AAE-10BC-4F80-A440-72E4D4F6AF28}">
      <dgm:prSet/>
      <dgm:spPr/>
      <dgm:t>
        <a:bodyPr/>
        <a:lstStyle/>
        <a:p>
          <a:r>
            <a:rPr lang="en-GB"/>
            <a:t>S.5 of the Defamation Act 1996 – now removed. </a:t>
          </a:r>
          <a:endParaRPr lang="en-US"/>
        </a:p>
      </dgm:t>
    </dgm:pt>
    <dgm:pt modelId="{EE350CEA-2632-4C8A-B566-51A39850FF65}" type="parTrans" cxnId="{309D2F83-6EEB-41D7-9B0C-EDBA970AE4A6}">
      <dgm:prSet/>
      <dgm:spPr/>
      <dgm:t>
        <a:bodyPr/>
        <a:lstStyle/>
        <a:p>
          <a:endParaRPr lang="en-US"/>
        </a:p>
      </dgm:t>
    </dgm:pt>
    <dgm:pt modelId="{D47C8959-01E9-492B-9C91-A61511E9A1F9}" type="sibTrans" cxnId="{309D2F83-6EEB-41D7-9B0C-EDBA970AE4A6}">
      <dgm:prSet/>
      <dgm:spPr/>
      <dgm:t>
        <a:bodyPr/>
        <a:lstStyle/>
        <a:p>
          <a:endParaRPr lang="en-US"/>
        </a:p>
      </dgm:t>
    </dgm:pt>
    <dgm:pt modelId="{EDDB838E-101E-4BE4-90CE-D6B92A477D20}" type="pres">
      <dgm:prSet presAssocID="{56ED48E3-ABB0-4D92-9F7E-EFA2D161C0C9}" presName="hierChild1" presStyleCnt="0">
        <dgm:presLayoutVars>
          <dgm:chPref val="1"/>
          <dgm:dir/>
          <dgm:animOne val="branch"/>
          <dgm:animLvl val="lvl"/>
          <dgm:resizeHandles/>
        </dgm:presLayoutVars>
      </dgm:prSet>
      <dgm:spPr/>
    </dgm:pt>
    <dgm:pt modelId="{33C84DB5-6687-40CF-A8F3-6A253E32E04C}" type="pres">
      <dgm:prSet presAssocID="{2C0FBDE7-1BFF-4A63-B0BD-6F3B6E5C7043}" presName="hierRoot1" presStyleCnt="0"/>
      <dgm:spPr/>
    </dgm:pt>
    <dgm:pt modelId="{44B566E5-0119-4203-A17F-58A2A368F695}" type="pres">
      <dgm:prSet presAssocID="{2C0FBDE7-1BFF-4A63-B0BD-6F3B6E5C7043}" presName="composite" presStyleCnt="0"/>
      <dgm:spPr/>
    </dgm:pt>
    <dgm:pt modelId="{F9F74DEC-A060-4C9C-B945-8B61C21A60D5}" type="pres">
      <dgm:prSet presAssocID="{2C0FBDE7-1BFF-4A63-B0BD-6F3B6E5C7043}" presName="background" presStyleLbl="node0" presStyleIdx="0" presStyleCnt="3"/>
      <dgm:spPr/>
    </dgm:pt>
    <dgm:pt modelId="{7B80D7B7-A892-4D40-BE86-2AFE8B11DCEA}" type="pres">
      <dgm:prSet presAssocID="{2C0FBDE7-1BFF-4A63-B0BD-6F3B6E5C7043}" presName="text" presStyleLbl="fgAcc0" presStyleIdx="0" presStyleCnt="3">
        <dgm:presLayoutVars>
          <dgm:chPref val="3"/>
        </dgm:presLayoutVars>
      </dgm:prSet>
      <dgm:spPr/>
    </dgm:pt>
    <dgm:pt modelId="{FE2E99B7-00C5-4A27-9095-59869D515DC8}" type="pres">
      <dgm:prSet presAssocID="{2C0FBDE7-1BFF-4A63-B0BD-6F3B6E5C7043}" presName="hierChild2" presStyleCnt="0"/>
      <dgm:spPr/>
    </dgm:pt>
    <dgm:pt modelId="{0E6BABED-E561-4878-8C3E-B668ABFED96A}" type="pres">
      <dgm:prSet presAssocID="{0145D423-0460-424E-8195-4C35AEE34F05}" presName="hierRoot1" presStyleCnt="0"/>
      <dgm:spPr/>
    </dgm:pt>
    <dgm:pt modelId="{A32F27AF-19BA-47A6-9682-B0FF0BAC042E}" type="pres">
      <dgm:prSet presAssocID="{0145D423-0460-424E-8195-4C35AEE34F05}" presName="composite" presStyleCnt="0"/>
      <dgm:spPr/>
    </dgm:pt>
    <dgm:pt modelId="{2D2F50F0-F82D-4537-81A4-D920D86C9D04}" type="pres">
      <dgm:prSet presAssocID="{0145D423-0460-424E-8195-4C35AEE34F05}" presName="background" presStyleLbl="node0" presStyleIdx="1" presStyleCnt="3"/>
      <dgm:spPr/>
    </dgm:pt>
    <dgm:pt modelId="{19FF0DD2-7529-4DC5-B562-A90E68B91796}" type="pres">
      <dgm:prSet presAssocID="{0145D423-0460-424E-8195-4C35AEE34F05}" presName="text" presStyleLbl="fgAcc0" presStyleIdx="1" presStyleCnt="3">
        <dgm:presLayoutVars>
          <dgm:chPref val="3"/>
        </dgm:presLayoutVars>
      </dgm:prSet>
      <dgm:spPr/>
    </dgm:pt>
    <dgm:pt modelId="{0ECD161C-1119-48FE-B46C-4501E9CD484A}" type="pres">
      <dgm:prSet presAssocID="{0145D423-0460-424E-8195-4C35AEE34F05}" presName="hierChild2" presStyleCnt="0"/>
      <dgm:spPr/>
    </dgm:pt>
    <dgm:pt modelId="{0A99D661-3E01-4568-8CCD-6D3C5082783C}" type="pres">
      <dgm:prSet presAssocID="{4E3C7AAE-10BC-4F80-A440-72E4D4F6AF28}" presName="hierRoot1" presStyleCnt="0"/>
      <dgm:spPr/>
    </dgm:pt>
    <dgm:pt modelId="{225A2DE8-0B21-43DB-A14D-FED09A45D71A}" type="pres">
      <dgm:prSet presAssocID="{4E3C7AAE-10BC-4F80-A440-72E4D4F6AF28}" presName="composite" presStyleCnt="0"/>
      <dgm:spPr/>
    </dgm:pt>
    <dgm:pt modelId="{14CF7412-D780-423A-8073-A3F1180A0D11}" type="pres">
      <dgm:prSet presAssocID="{4E3C7AAE-10BC-4F80-A440-72E4D4F6AF28}" presName="background" presStyleLbl="node0" presStyleIdx="2" presStyleCnt="3"/>
      <dgm:spPr/>
    </dgm:pt>
    <dgm:pt modelId="{E05BB28C-B6D3-4336-9F26-FA1331BEB776}" type="pres">
      <dgm:prSet presAssocID="{4E3C7AAE-10BC-4F80-A440-72E4D4F6AF28}" presName="text" presStyleLbl="fgAcc0" presStyleIdx="2" presStyleCnt="3">
        <dgm:presLayoutVars>
          <dgm:chPref val="3"/>
        </dgm:presLayoutVars>
      </dgm:prSet>
      <dgm:spPr/>
    </dgm:pt>
    <dgm:pt modelId="{F15DA4B1-021F-4F10-AEC0-28D5B7A5EA0E}" type="pres">
      <dgm:prSet presAssocID="{4E3C7AAE-10BC-4F80-A440-72E4D4F6AF28}" presName="hierChild2" presStyleCnt="0"/>
      <dgm:spPr/>
    </dgm:pt>
  </dgm:ptLst>
  <dgm:cxnLst>
    <dgm:cxn modelId="{20722D12-3292-4ABA-A9E9-6D392217F6A8}" type="presOf" srcId="{2C0FBDE7-1BFF-4A63-B0BD-6F3B6E5C7043}" destId="{7B80D7B7-A892-4D40-BE86-2AFE8B11DCEA}" srcOrd="0" destOrd="0" presId="urn:microsoft.com/office/officeart/2005/8/layout/hierarchy1"/>
    <dgm:cxn modelId="{22519614-2DB1-4DFB-BE18-89EA259ADF98}" type="presOf" srcId="{56ED48E3-ABB0-4D92-9F7E-EFA2D161C0C9}" destId="{EDDB838E-101E-4BE4-90CE-D6B92A477D20}" srcOrd="0" destOrd="0" presId="urn:microsoft.com/office/officeart/2005/8/layout/hierarchy1"/>
    <dgm:cxn modelId="{29914119-E3D0-4D48-AF32-01D8B4C3D49F}" srcId="{56ED48E3-ABB0-4D92-9F7E-EFA2D161C0C9}" destId="{2C0FBDE7-1BFF-4A63-B0BD-6F3B6E5C7043}" srcOrd="0" destOrd="0" parTransId="{8B815DCC-C3E3-46CD-B0EA-3852A4D15C9E}" sibTransId="{CCBA988A-FFA7-4AE3-9DB3-96D38F6C69EB}"/>
    <dgm:cxn modelId="{9FB79138-3C18-4D44-B97A-20939B343207}" type="presOf" srcId="{0145D423-0460-424E-8195-4C35AEE34F05}" destId="{19FF0DD2-7529-4DC5-B562-A90E68B91796}" srcOrd="0" destOrd="0" presId="urn:microsoft.com/office/officeart/2005/8/layout/hierarchy1"/>
    <dgm:cxn modelId="{8427EB71-7089-4FEB-A3E0-E927D554A3E1}" type="presOf" srcId="{4E3C7AAE-10BC-4F80-A440-72E4D4F6AF28}" destId="{E05BB28C-B6D3-4336-9F26-FA1331BEB776}" srcOrd="0" destOrd="0" presId="urn:microsoft.com/office/officeart/2005/8/layout/hierarchy1"/>
    <dgm:cxn modelId="{309D2F83-6EEB-41D7-9B0C-EDBA970AE4A6}" srcId="{56ED48E3-ABB0-4D92-9F7E-EFA2D161C0C9}" destId="{4E3C7AAE-10BC-4F80-A440-72E4D4F6AF28}" srcOrd="2" destOrd="0" parTransId="{EE350CEA-2632-4C8A-B566-51A39850FF65}" sibTransId="{D47C8959-01E9-492B-9C91-A61511E9A1F9}"/>
    <dgm:cxn modelId="{89C1E1AF-E0CC-45A9-AA18-CB3B51D21AD8}" srcId="{56ED48E3-ABB0-4D92-9F7E-EFA2D161C0C9}" destId="{0145D423-0460-424E-8195-4C35AEE34F05}" srcOrd="1" destOrd="0" parTransId="{936FDA81-2E98-4D9E-8537-773868478BD2}" sibTransId="{BB553ABF-1708-4945-BA9F-82EC057AC407}"/>
    <dgm:cxn modelId="{167A5BAE-2BB0-471B-83DD-DA234FD1F561}" type="presParOf" srcId="{EDDB838E-101E-4BE4-90CE-D6B92A477D20}" destId="{33C84DB5-6687-40CF-A8F3-6A253E32E04C}" srcOrd="0" destOrd="0" presId="urn:microsoft.com/office/officeart/2005/8/layout/hierarchy1"/>
    <dgm:cxn modelId="{0E6EB236-C40E-4AF7-83C7-13DEA55AF7D8}" type="presParOf" srcId="{33C84DB5-6687-40CF-A8F3-6A253E32E04C}" destId="{44B566E5-0119-4203-A17F-58A2A368F695}" srcOrd="0" destOrd="0" presId="urn:microsoft.com/office/officeart/2005/8/layout/hierarchy1"/>
    <dgm:cxn modelId="{C028B609-FD18-45CB-9588-C90D70235D8A}" type="presParOf" srcId="{44B566E5-0119-4203-A17F-58A2A368F695}" destId="{F9F74DEC-A060-4C9C-B945-8B61C21A60D5}" srcOrd="0" destOrd="0" presId="urn:microsoft.com/office/officeart/2005/8/layout/hierarchy1"/>
    <dgm:cxn modelId="{3F5F324E-346C-456B-A102-8C12F18C4B43}" type="presParOf" srcId="{44B566E5-0119-4203-A17F-58A2A368F695}" destId="{7B80D7B7-A892-4D40-BE86-2AFE8B11DCEA}" srcOrd="1" destOrd="0" presId="urn:microsoft.com/office/officeart/2005/8/layout/hierarchy1"/>
    <dgm:cxn modelId="{555E730E-57E6-4A15-A184-5C0C083A29A3}" type="presParOf" srcId="{33C84DB5-6687-40CF-A8F3-6A253E32E04C}" destId="{FE2E99B7-00C5-4A27-9095-59869D515DC8}" srcOrd="1" destOrd="0" presId="urn:microsoft.com/office/officeart/2005/8/layout/hierarchy1"/>
    <dgm:cxn modelId="{7A14AE94-CE92-4EDA-BE24-445677B0369D}" type="presParOf" srcId="{EDDB838E-101E-4BE4-90CE-D6B92A477D20}" destId="{0E6BABED-E561-4878-8C3E-B668ABFED96A}" srcOrd="1" destOrd="0" presId="urn:microsoft.com/office/officeart/2005/8/layout/hierarchy1"/>
    <dgm:cxn modelId="{1B8E812F-F824-41E6-AA6F-83DF12E933FE}" type="presParOf" srcId="{0E6BABED-E561-4878-8C3E-B668ABFED96A}" destId="{A32F27AF-19BA-47A6-9682-B0FF0BAC042E}" srcOrd="0" destOrd="0" presId="urn:microsoft.com/office/officeart/2005/8/layout/hierarchy1"/>
    <dgm:cxn modelId="{EB2B239D-7123-455A-B259-535F70BF9D91}" type="presParOf" srcId="{A32F27AF-19BA-47A6-9682-B0FF0BAC042E}" destId="{2D2F50F0-F82D-4537-81A4-D920D86C9D04}" srcOrd="0" destOrd="0" presId="urn:microsoft.com/office/officeart/2005/8/layout/hierarchy1"/>
    <dgm:cxn modelId="{9C63FE6F-43B4-4576-82CC-2969C13D23F8}" type="presParOf" srcId="{A32F27AF-19BA-47A6-9682-B0FF0BAC042E}" destId="{19FF0DD2-7529-4DC5-B562-A90E68B91796}" srcOrd="1" destOrd="0" presId="urn:microsoft.com/office/officeart/2005/8/layout/hierarchy1"/>
    <dgm:cxn modelId="{D5E606CE-905E-45FB-8C32-9D40DBE56CB7}" type="presParOf" srcId="{0E6BABED-E561-4878-8C3E-B668ABFED96A}" destId="{0ECD161C-1119-48FE-B46C-4501E9CD484A}" srcOrd="1" destOrd="0" presId="urn:microsoft.com/office/officeart/2005/8/layout/hierarchy1"/>
    <dgm:cxn modelId="{CC5000BA-B1F0-4C15-80C8-5CB52B2069D7}" type="presParOf" srcId="{EDDB838E-101E-4BE4-90CE-D6B92A477D20}" destId="{0A99D661-3E01-4568-8CCD-6D3C5082783C}" srcOrd="2" destOrd="0" presId="urn:microsoft.com/office/officeart/2005/8/layout/hierarchy1"/>
    <dgm:cxn modelId="{129ED6CD-93C7-44FF-B4E5-7A226782E604}" type="presParOf" srcId="{0A99D661-3E01-4568-8CCD-6D3C5082783C}" destId="{225A2DE8-0B21-43DB-A14D-FED09A45D71A}" srcOrd="0" destOrd="0" presId="urn:microsoft.com/office/officeart/2005/8/layout/hierarchy1"/>
    <dgm:cxn modelId="{C348C9E3-35D8-40BF-B1A6-56421FDEA01D}" type="presParOf" srcId="{225A2DE8-0B21-43DB-A14D-FED09A45D71A}" destId="{14CF7412-D780-423A-8073-A3F1180A0D11}" srcOrd="0" destOrd="0" presId="urn:microsoft.com/office/officeart/2005/8/layout/hierarchy1"/>
    <dgm:cxn modelId="{98808AE8-4C99-4C09-A0E2-5C09AC9C1B6D}" type="presParOf" srcId="{225A2DE8-0B21-43DB-A14D-FED09A45D71A}" destId="{E05BB28C-B6D3-4336-9F26-FA1331BEB776}" srcOrd="1" destOrd="0" presId="urn:microsoft.com/office/officeart/2005/8/layout/hierarchy1"/>
    <dgm:cxn modelId="{EE71785F-F3DA-4C26-85E6-0E6D699E007B}" type="presParOf" srcId="{0A99D661-3E01-4568-8CCD-6D3C5082783C}" destId="{F15DA4B1-021F-4F10-AEC0-28D5B7A5EA0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356DDC2D-E9EF-4824-8B47-214E221993F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24AF119-2DA4-4A69-9F2D-2136512DC2BA}">
      <dgm:prSet/>
      <dgm:spPr/>
      <dgm:t>
        <a:bodyPr/>
        <a:lstStyle/>
        <a:p>
          <a:r>
            <a:rPr lang="en-GB"/>
            <a:t>Now known as Honest Opinion. </a:t>
          </a:r>
          <a:endParaRPr lang="en-US"/>
        </a:p>
      </dgm:t>
    </dgm:pt>
    <dgm:pt modelId="{2304402B-34BE-471E-9D67-885E93BDAAD4}" type="parTrans" cxnId="{6F1733F3-0242-4695-B965-B6F9B1D5E8A1}">
      <dgm:prSet/>
      <dgm:spPr/>
      <dgm:t>
        <a:bodyPr/>
        <a:lstStyle/>
        <a:p>
          <a:endParaRPr lang="en-US"/>
        </a:p>
      </dgm:t>
    </dgm:pt>
    <dgm:pt modelId="{C43B5F43-EB58-4F99-94CD-0FCEE4A71631}" type="sibTrans" cxnId="{6F1733F3-0242-4695-B965-B6F9B1D5E8A1}">
      <dgm:prSet/>
      <dgm:spPr/>
      <dgm:t>
        <a:bodyPr/>
        <a:lstStyle/>
        <a:p>
          <a:endParaRPr lang="en-US"/>
        </a:p>
      </dgm:t>
    </dgm:pt>
    <dgm:pt modelId="{AAA13A52-95DA-4621-9CF8-1D8A592D234D}">
      <dgm:prSet/>
      <dgm:spPr/>
      <dgm:t>
        <a:bodyPr/>
        <a:lstStyle/>
        <a:p>
          <a:r>
            <a:rPr lang="en-GB"/>
            <a:t>Falls under S.3 of the Defamation Act 2013. </a:t>
          </a:r>
          <a:endParaRPr lang="en-US"/>
        </a:p>
      </dgm:t>
    </dgm:pt>
    <dgm:pt modelId="{E78016C2-2085-48EA-97FA-C245D4976463}" type="parTrans" cxnId="{26EBBBCC-6EAB-4080-805D-FE852C96DD99}">
      <dgm:prSet/>
      <dgm:spPr/>
      <dgm:t>
        <a:bodyPr/>
        <a:lstStyle/>
        <a:p>
          <a:endParaRPr lang="en-US"/>
        </a:p>
      </dgm:t>
    </dgm:pt>
    <dgm:pt modelId="{CD53299B-9F98-4C1D-B3A3-D6CC84EB8535}" type="sibTrans" cxnId="{26EBBBCC-6EAB-4080-805D-FE852C96DD99}">
      <dgm:prSet/>
      <dgm:spPr/>
      <dgm:t>
        <a:bodyPr/>
        <a:lstStyle/>
        <a:p>
          <a:endParaRPr lang="en-US"/>
        </a:p>
      </dgm:t>
    </dgm:pt>
    <dgm:pt modelId="{0B548FDF-BEE5-4A04-B223-F0379DCDF29E}" type="pres">
      <dgm:prSet presAssocID="{356DDC2D-E9EF-4824-8B47-214E221993F9}" presName="hierChild1" presStyleCnt="0">
        <dgm:presLayoutVars>
          <dgm:chPref val="1"/>
          <dgm:dir/>
          <dgm:animOne val="branch"/>
          <dgm:animLvl val="lvl"/>
          <dgm:resizeHandles/>
        </dgm:presLayoutVars>
      </dgm:prSet>
      <dgm:spPr/>
    </dgm:pt>
    <dgm:pt modelId="{707C916A-9AFC-4041-A509-214AAA1DBC4B}" type="pres">
      <dgm:prSet presAssocID="{C24AF119-2DA4-4A69-9F2D-2136512DC2BA}" presName="hierRoot1" presStyleCnt="0"/>
      <dgm:spPr/>
    </dgm:pt>
    <dgm:pt modelId="{C5E3AEE0-A8D1-4787-B0BC-71A56367A4F5}" type="pres">
      <dgm:prSet presAssocID="{C24AF119-2DA4-4A69-9F2D-2136512DC2BA}" presName="composite" presStyleCnt="0"/>
      <dgm:spPr/>
    </dgm:pt>
    <dgm:pt modelId="{EBB0F60B-9E64-43E7-AB38-5C64F3F1C107}" type="pres">
      <dgm:prSet presAssocID="{C24AF119-2DA4-4A69-9F2D-2136512DC2BA}" presName="background" presStyleLbl="node0" presStyleIdx="0" presStyleCnt="2"/>
      <dgm:spPr/>
    </dgm:pt>
    <dgm:pt modelId="{81F4DD92-DFEC-4449-942D-91089E5A9A1A}" type="pres">
      <dgm:prSet presAssocID="{C24AF119-2DA4-4A69-9F2D-2136512DC2BA}" presName="text" presStyleLbl="fgAcc0" presStyleIdx="0" presStyleCnt="2">
        <dgm:presLayoutVars>
          <dgm:chPref val="3"/>
        </dgm:presLayoutVars>
      </dgm:prSet>
      <dgm:spPr/>
    </dgm:pt>
    <dgm:pt modelId="{F69364CA-E1BA-4BF5-991F-64C8900B0D04}" type="pres">
      <dgm:prSet presAssocID="{C24AF119-2DA4-4A69-9F2D-2136512DC2BA}" presName="hierChild2" presStyleCnt="0"/>
      <dgm:spPr/>
    </dgm:pt>
    <dgm:pt modelId="{8836D69C-3C35-40B8-8B27-6B88372B2C2F}" type="pres">
      <dgm:prSet presAssocID="{AAA13A52-95DA-4621-9CF8-1D8A592D234D}" presName="hierRoot1" presStyleCnt="0"/>
      <dgm:spPr/>
    </dgm:pt>
    <dgm:pt modelId="{EFCF3466-46E0-4243-AD24-F677E2ED9FCB}" type="pres">
      <dgm:prSet presAssocID="{AAA13A52-95DA-4621-9CF8-1D8A592D234D}" presName="composite" presStyleCnt="0"/>
      <dgm:spPr/>
    </dgm:pt>
    <dgm:pt modelId="{482442BD-466F-4046-ADB4-24908890F0CA}" type="pres">
      <dgm:prSet presAssocID="{AAA13A52-95DA-4621-9CF8-1D8A592D234D}" presName="background" presStyleLbl="node0" presStyleIdx="1" presStyleCnt="2"/>
      <dgm:spPr/>
    </dgm:pt>
    <dgm:pt modelId="{9D4B9817-5597-4216-A85D-6B2A7CF82A3B}" type="pres">
      <dgm:prSet presAssocID="{AAA13A52-95DA-4621-9CF8-1D8A592D234D}" presName="text" presStyleLbl="fgAcc0" presStyleIdx="1" presStyleCnt="2">
        <dgm:presLayoutVars>
          <dgm:chPref val="3"/>
        </dgm:presLayoutVars>
      </dgm:prSet>
      <dgm:spPr/>
    </dgm:pt>
    <dgm:pt modelId="{1C59866B-7302-4872-B0BD-61181E184AE8}" type="pres">
      <dgm:prSet presAssocID="{AAA13A52-95DA-4621-9CF8-1D8A592D234D}" presName="hierChild2" presStyleCnt="0"/>
      <dgm:spPr/>
    </dgm:pt>
  </dgm:ptLst>
  <dgm:cxnLst>
    <dgm:cxn modelId="{4F1B8E4F-3786-45C2-8267-88FBCFA3DD26}" type="presOf" srcId="{C24AF119-2DA4-4A69-9F2D-2136512DC2BA}" destId="{81F4DD92-DFEC-4449-942D-91089E5A9A1A}" srcOrd="0" destOrd="0" presId="urn:microsoft.com/office/officeart/2005/8/layout/hierarchy1"/>
    <dgm:cxn modelId="{31EE4A76-47A9-4981-9D1F-34ADC62D1164}" type="presOf" srcId="{AAA13A52-95DA-4621-9CF8-1D8A592D234D}" destId="{9D4B9817-5597-4216-A85D-6B2A7CF82A3B}" srcOrd="0" destOrd="0" presId="urn:microsoft.com/office/officeart/2005/8/layout/hierarchy1"/>
    <dgm:cxn modelId="{304FB891-7B11-4DC3-8B3E-47F928895A96}" type="presOf" srcId="{356DDC2D-E9EF-4824-8B47-214E221993F9}" destId="{0B548FDF-BEE5-4A04-B223-F0379DCDF29E}" srcOrd="0" destOrd="0" presId="urn:microsoft.com/office/officeart/2005/8/layout/hierarchy1"/>
    <dgm:cxn modelId="{26EBBBCC-6EAB-4080-805D-FE852C96DD99}" srcId="{356DDC2D-E9EF-4824-8B47-214E221993F9}" destId="{AAA13A52-95DA-4621-9CF8-1D8A592D234D}" srcOrd="1" destOrd="0" parTransId="{E78016C2-2085-48EA-97FA-C245D4976463}" sibTransId="{CD53299B-9F98-4C1D-B3A3-D6CC84EB8535}"/>
    <dgm:cxn modelId="{6F1733F3-0242-4695-B965-B6F9B1D5E8A1}" srcId="{356DDC2D-E9EF-4824-8B47-214E221993F9}" destId="{C24AF119-2DA4-4A69-9F2D-2136512DC2BA}" srcOrd="0" destOrd="0" parTransId="{2304402B-34BE-471E-9D67-885E93BDAAD4}" sibTransId="{C43B5F43-EB58-4F99-94CD-0FCEE4A71631}"/>
    <dgm:cxn modelId="{03C7B538-290B-431C-93A1-212B830C313D}" type="presParOf" srcId="{0B548FDF-BEE5-4A04-B223-F0379DCDF29E}" destId="{707C916A-9AFC-4041-A509-214AAA1DBC4B}" srcOrd="0" destOrd="0" presId="urn:microsoft.com/office/officeart/2005/8/layout/hierarchy1"/>
    <dgm:cxn modelId="{13C162CD-3981-43C0-9645-3C1D9D1B338F}" type="presParOf" srcId="{707C916A-9AFC-4041-A509-214AAA1DBC4B}" destId="{C5E3AEE0-A8D1-4787-B0BC-71A56367A4F5}" srcOrd="0" destOrd="0" presId="urn:microsoft.com/office/officeart/2005/8/layout/hierarchy1"/>
    <dgm:cxn modelId="{C675506C-207E-4038-A657-96838D18394B}" type="presParOf" srcId="{C5E3AEE0-A8D1-4787-B0BC-71A56367A4F5}" destId="{EBB0F60B-9E64-43E7-AB38-5C64F3F1C107}" srcOrd="0" destOrd="0" presId="urn:microsoft.com/office/officeart/2005/8/layout/hierarchy1"/>
    <dgm:cxn modelId="{28767D76-2624-452C-8A2F-F75506B63461}" type="presParOf" srcId="{C5E3AEE0-A8D1-4787-B0BC-71A56367A4F5}" destId="{81F4DD92-DFEC-4449-942D-91089E5A9A1A}" srcOrd="1" destOrd="0" presId="urn:microsoft.com/office/officeart/2005/8/layout/hierarchy1"/>
    <dgm:cxn modelId="{FFC21350-FB51-4325-95D4-3AFBD0C65BE5}" type="presParOf" srcId="{707C916A-9AFC-4041-A509-214AAA1DBC4B}" destId="{F69364CA-E1BA-4BF5-991F-64C8900B0D04}" srcOrd="1" destOrd="0" presId="urn:microsoft.com/office/officeart/2005/8/layout/hierarchy1"/>
    <dgm:cxn modelId="{A8454791-C5AA-49E7-B0C6-EC3088826DF1}" type="presParOf" srcId="{0B548FDF-BEE5-4A04-B223-F0379DCDF29E}" destId="{8836D69C-3C35-40B8-8B27-6B88372B2C2F}" srcOrd="1" destOrd="0" presId="urn:microsoft.com/office/officeart/2005/8/layout/hierarchy1"/>
    <dgm:cxn modelId="{821D0E38-1F4B-4E2A-B35A-7414B1A5BB36}" type="presParOf" srcId="{8836D69C-3C35-40B8-8B27-6B88372B2C2F}" destId="{EFCF3466-46E0-4243-AD24-F677E2ED9FCB}" srcOrd="0" destOrd="0" presId="urn:microsoft.com/office/officeart/2005/8/layout/hierarchy1"/>
    <dgm:cxn modelId="{CB608877-A056-4399-A6E4-EC528D55F0CC}" type="presParOf" srcId="{EFCF3466-46E0-4243-AD24-F677E2ED9FCB}" destId="{482442BD-466F-4046-ADB4-24908890F0CA}" srcOrd="0" destOrd="0" presId="urn:microsoft.com/office/officeart/2005/8/layout/hierarchy1"/>
    <dgm:cxn modelId="{2CF12431-C48F-4C3E-8C80-A7C4B8235F7B}" type="presParOf" srcId="{EFCF3466-46E0-4243-AD24-F677E2ED9FCB}" destId="{9D4B9817-5597-4216-A85D-6B2A7CF82A3B}" srcOrd="1" destOrd="0" presId="urn:microsoft.com/office/officeart/2005/8/layout/hierarchy1"/>
    <dgm:cxn modelId="{03577F56-48B6-4C2E-88EA-8943FC0079A6}" type="presParOf" srcId="{8836D69C-3C35-40B8-8B27-6B88372B2C2F}" destId="{1C59866B-7302-4872-B0BD-61181E184AE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B7A80D3-A3A8-4585-8041-F72CCBBA7EE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EE34157-A299-40E7-92E7-344DC7EA3EA2}">
      <dgm:prSet/>
      <dgm:spPr/>
      <dgm:t>
        <a:bodyPr/>
        <a:lstStyle/>
        <a:p>
          <a:r>
            <a:rPr lang="en-GB"/>
            <a:t>Journalists use to rely on Qualified Privilege through the defence laid down in the case of; </a:t>
          </a:r>
          <a:endParaRPr lang="en-US"/>
        </a:p>
      </dgm:t>
    </dgm:pt>
    <dgm:pt modelId="{ED3CA027-68CA-4D34-BB76-F7A9B578F181}" type="parTrans" cxnId="{9DFE9805-E64A-4546-8777-A8A0D2134B85}">
      <dgm:prSet/>
      <dgm:spPr/>
      <dgm:t>
        <a:bodyPr/>
        <a:lstStyle/>
        <a:p>
          <a:endParaRPr lang="en-US"/>
        </a:p>
      </dgm:t>
    </dgm:pt>
    <dgm:pt modelId="{FB7B5F9D-1C05-463C-9097-BFCC607811DE}" type="sibTrans" cxnId="{9DFE9805-E64A-4546-8777-A8A0D2134B85}">
      <dgm:prSet/>
      <dgm:spPr/>
      <dgm:t>
        <a:bodyPr/>
        <a:lstStyle/>
        <a:p>
          <a:endParaRPr lang="en-US"/>
        </a:p>
      </dgm:t>
    </dgm:pt>
    <dgm:pt modelId="{5513F382-0282-421A-8CE5-45BB487C9231}">
      <dgm:prSet/>
      <dgm:spPr/>
      <dgm:t>
        <a:bodyPr/>
        <a:lstStyle/>
        <a:p>
          <a:r>
            <a:rPr lang="en-GB"/>
            <a:t>Reynolds v Times Newspapers [2001] </a:t>
          </a:r>
          <a:endParaRPr lang="en-US"/>
        </a:p>
      </dgm:t>
    </dgm:pt>
    <dgm:pt modelId="{4E96CA81-106F-487A-A598-A89BE36247BC}" type="parTrans" cxnId="{6C295AD3-BBF6-457E-B218-ED890E5AB3DD}">
      <dgm:prSet/>
      <dgm:spPr/>
      <dgm:t>
        <a:bodyPr/>
        <a:lstStyle/>
        <a:p>
          <a:endParaRPr lang="en-US"/>
        </a:p>
      </dgm:t>
    </dgm:pt>
    <dgm:pt modelId="{FEF9DEE7-EFA4-4B90-846D-47ABBFD5FD6B}" type="sibTrans" cxnId="{6C295AD3-BBF6-457E-B218-ED890E5AB3DD}">
      <dgm:prSet/>
      <dgm:spPr/>
      <dgm:t>
        <a:bodyPr/>
        <a:lstStyle/>
        <a:p>
          <a:endParaRPr lang="en-US"/>
        </a:p>
      </dgm:t>
    </dgm:pt>
    <dgm:pt modelId="{D6B40051-A684-454E-BB60-F20E45E32414}">
      <dgm:prSet/>
      <dgm:spPr/>
      <dgm:t>
        <a:bodyPr/>
        <a:lstStyle/>
        <a:p>
          <a:r>
            <a:rPr lang="en-GB"/>
            <a:t>In the past – no defence to bad references – because no malice. </a:t>
          </a:r>
          <a:endParaRPr lang="en-US"/>
        </a:p>
      </dgm:t>
    </dgm:pt>
    <dgm:pt modelId="{F07863F9-AE6B-4E0E-AC55-2FB4979E8731}" type="parTrans" cxnId="{674D676D-314A-4EF9-A14F-6BA57E94EFD2}">
      <dgm:prSet/>
      <dgm:spPr/>
      <dgm:t>
        <a:bodyPr/>
        <a:lstStyle/>
        <a:p>
          <a:endParaRPr lang="en-US"/>
        </a:p>
      </dgm:t>
    </dgm:pt>
    <dgm:pt modelId="{DB2F8004-7E09-44E0-B946-EE4795976479}" type="sibTrans" cxnId="{674D676D-314A-4EF9-A14F-6BA57E94EFD2}">
      <dgm:prSet/>
      <dgm:spPr/>
      <dgm:t>
        <a:bodyPr/>
        <a:lstStyle/>
        <a:p>
          <a:endParaRPr lang="en-US"/>
        </a:p>
      </dgm:t>
    </dgm:pt>
    <dgm:pt modelId="{7DD21BBE-1209-4099-98AC-EAB9CFE8BCF7}" type="pres">
      <dgm:prSet presAssocID="{AB7A80D3-A3A8-4585-8041-F72CCBBA7EEE}" presName="root" presStyleCnt="0">
        <dgm:presLayoutVars>
          <dgm:dir/>
          <dgm:resizeHandles val="exact"/>
        </dgm:presLayoutVars>
      </dgm:prSet>
      <dgm:spPr/>
    </dgm:pt>
    <dgm:pt modelId="{AD43D634-794A-48CC-A1CA-D3DD1A5D4810}" type="pres">
      <dgm:prSet presAssocID="{2EE34157-A299-40E7-92E7-344DC7EA3EA2}" presName="compNode" presStyleCnt="0"/>
      <dgm:spPr/>
    </dgm:pt>
    <dgm:pt modelId="{E1DE7B36-863E-4735-82DD-DCD83C68B236}" type="pres">
      <dgm:prSet presAssocID="{2EE34157-A299-40E7-92E7-344DC7EA3EA2}" presName="bgRect" presStyleLbl="bgShp" presStyleIdx="0" presStyleCnt="3"/>
      <dgm:spPr/>
    </dgm:pt>
    <dgm:pt modelId="{1EC98BCF-DD7D-4D9B-9042-BA3377398F02}" type="pres">
      <dgm:prSet presAssocID="{2EE34157-A299-40E7-92E7-344DC7EA3E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E5579E81-4D5D-4B35-8213-297DC2F15F48}" type="pres">
      <dgm:prSet presAssocID="{2EE34157-A299-40E7-92E7-344DC7EA3EA2}" presName="spaceRect" presStyleCnt="0"/>
      <dgm:spPr/>
    </dgm:pt>
    <dgm:pt modelId="{ED8DDF8B-1291-481A-9C32-6CE26AF4B9B8}" type="pres">
      <dgm:prSet presAssocID="{2EE34157-A299-40E7-92E7-344DC7EA3EA2}" presName="parTx" presStyleLbl="revTx" presStyleIdx="0" presStyleCnt="3">
        <dgm:presLayoutVars>
          <dgm:chMax val="0"/>
          <dgm:chPref val="0"/>
        </dgm:presLayoutVars>
      </dgm:prSet>
      <dgm:spPr/>
    </dgm:pt>
    <dgm:pt modelId="{16256671-39C8-4650-AE26-B9A9359F722E}" type="pres">
      <dgm:prSet presAssocID="{FB7B5F9D-1C05-463C-9097-BFCC607811DE}" presName="sibTrans" presStyleCnt="0"/>
      <dgm:spPr/>
    </dgm:pt>
    <dgm:pt modelId="{D62F073E-5089-4D44-AC32-FC42C7461192}" type="pres">
      <dgm:prSet presAssocID="{5513F382-0282-421A-8CE5-45BB487C9231}" presName="compNode" presStyleCnt="0"/>
      <dgm:spPr/>
    </dgm:pt>
    <dgm:pt modelId="{9D96B0F5-BF93-4C97-838E-74807BB0E4A7}" type="pres">
      <dgm:prSet presAssocID="{5513F382-0282-421A-8CE5-45BB487C9231}" presName="bgRect" presStyleLbl="bgShp" presStyleIdx="1" presStyleCnt="3"/>
      <dgm:spPr/>
    </dgm:pt>
    <dgm:pt modelId="{A2CB44DF-6E08-44BE-B7D4-E03F54D4B2A4}" type="pres">
      <dgm:prSet presAssocID="{5513F382-0282-421A-8CE5-45BB487C92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B57D36BA-2B3E-445D-B2EB-C94A48E1938D}" type="pres">
      <dgm:prSet presAssocID="{5513F382-0282-421A-8CE5-45BB487C9231}" presName="spaceRect" presStyleCnt="0"/>
      <dgm:spPr/>
    </dgm:pt>
    <dgm:pt modelId="{3B396B51-25B6-489F-951B-ED1AEBD00343}" type="pres">
      <dgm:prSet presAssocID="{5513F382-0282-421A-8CE5-45BB487C9231}" presName="parTx" presStyleLbl="revTx" presStyleIdx="1" presStyleCnt="3">
        <dgm:presLayoutVars>
          <dgm:chMax val="0"/>
          <dgm:chPref val="0"/>
        </dgm:presLayoutVars>
      </dgm:prSet>
      <dgm:spPr/>
    </dgm:pt>
    <dgm:pt modelId="{CA840E82-86B7-4D1C-9417-1EBA35DAE778}" type="pres">
      <dgm:prSet presAssocID="{FEF9DEE7-EFA4-4B90-846D-47ABBFD5FD6B}" presName="sibTrans" presStyleCnt="0"/>
      <dgm:spPr/>
    </dgm:pt>
    <dgm:pt modelId="{CFD42AFC-B5DF-47A4-88E2-98A92EF2BB90}" type="pres">
      <dgm:prSet presAssocID="{D6B40051-A684-454E-BB60-F20E45E32414}" presName="compNode" presStyleCnt="0"/>
      <dgm:spPr/>
    </dgm:pt>
    <dgm:pt modelId="{D515F18B-A71F-4E61-B7D8-23887E79D8F4}" type="pres">
      <dgm:prSet presAssocID="{D6B40051-A684-454E-BB60-F20E45E32414}" presName="bgRect" presStyleLbl="bgShp" presStyleIdx="2" presStyleCnt="3"/>
      <dgm:spPr/>
    </dgm:pt>
    <dgm:pt modelId="{0C8614E6-BF0E-4560-BAFB-43E7AAFCAE79}" type="pres">
      <dgm:prSet presAssocID="{D6B40051-A684-454E-BB60-F20E45E324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E5987775-A830-4ADA-B7F8-A4AF1068E168}" type="pres">
      <dgm:prSet presAssocID="{D6B40051-A684-454E-BB60-F20E45E32414}" presName="spaceRect" presStyleCnt="0"/>
      <dgm:spPr/>
    </dgm:pt>
    <dgm:pt modelId="{08968D51-D3F5-4C26-8F60-76BE4F07E84E}" type="pres">
      <dgm:prSet presAssocID="{D6B40051-A684-454E-BB60-F20E45E32414}" presName="parTx" presStyleLbl="revTx" presStyleIdx="2" presStyleCnt="3">
        <dgm:presLayoutVars>
          <dgm:chMax val="0"/>
          <dgm:chPref val="0"/>
        </dgm:presLayoutVars>
      </dgm:prSet>
      <dgm:spPr/>
    </dgm:pt>
  </dgm:ptLst>
  <dgm:cxnLst>
    <dgm:cxn modelId="{9DFE9805-E64A-4546-8777-A8A0D2134B85}" srcId="{AB7A80D3-A3A8-4585-8041-F72CCBBA7EEE}" destId="{2EE34157-A299-40E7-92E7-344DC7EA3EA2}" srcOrd="0" destOrd="0" parTransId="{ED3CA027-68CA-4D34-BB76-F7A9B578F181}" sibTransId="{FB7B5F9D-1C05-463C-9097-BFCC607811DE}"/>
    <dgm:cxn modelId="{FF6A244A-AFA0-498D-8590-123954775693}" type="presOf" srcId="{2EE34157-A299-40E7-92E7-344DC7EA3EA2}" destId="{ED8DDF8B-1291-481A-9C32-6CE26AF4B9B8}" srcOrd="0" destOrd="0" presId="urn:microsoft.com/office/officeart/2018/2/layout/IconVerticalSolidList"/>
    <dgm:cxn modelId="{674D676D-314A-4EF9-A14F-6BA57E94EFD2}" srcId="{AB7A80D3-A3A8-4585-8041-F72CCBBA7EEE}" destId="{D6B40051-A684-454E-BB60-F20E45E32414}" srcOrd="2" destOrd="0" parTransId="{F07863F9-AE6B-4E0E-AC55-2FB4979E8731}" sibTransId="{DB2F8004-7E09-44E0-B946-EE4795976479}"/>
    <dgm:cxn modelId="{4029729E-DBCB-4F70-AC7E-5C07A9D6A68C}" type="presOf" srcId="{D6B40051-A684-454E-BB60-F20E45E32414}" destId="{08968D51-D3F5-4C26-8F60-76BE4F07E84E}" srcOrd="0" destOrd="0" presId="urn:microsoft.com/office/officeart/2018/2/layout/IconVerticalSolidList"/>
    <dgm:cxn modelId="{6C295AD3-BBF6-457E-B218-ED890E5AB3DD}" srcId="{AB7A80D3-A3A8-4585-8041-F72CCBBA7EEE}" destId="{5513F382-0282-421A-8CE5-45BB487C9231}" srcOrd="1" destOrd="0" parTransId="{4E96CA81-106F-487A-A598-A89BE36247BC}" sibTransId="{FEF9DEE7-EFA4-4B90-846D-47ABBFD5FD6B}"/>
    <dgm:cxn modelId="{74A7FCDC-5C80-4BC0-958D-69B226E9AF60}" type="presOf" srcId="{5513F382-0282-421A-8CE5-45BB487C9231}" destId="{3B396B51-25B6-489F-951B-ED1AEBD00343}" srcOrd="0" destOrd="0" presId="urn:microsoft.com/office/officeart/2018/2/layout/IconVerticalSolidList"/>
    <dgm:cxn modelId="{44577AFD-3A7B-408B-AF87-DEC23AC30890}" type="presOf" srcId="{AB7A80D3-A3A8-4585-8041-F72CCBBA7EEE}" destId="{7DD21BBE-1209-4099-98AC-EAB9CFE8BCF7}" srcOrd="0" destOrd="0" presId="urn:microsoft.com/office/officeart/2018/2/layout/IconVerticalSolidList"/>
    <dgm:cxn modelId="{4CEFA452-1956-4363-8279-E98F258330C8}" type="presParOf" srcId="{7DD21BBE-1209-4099-98AC-EAB9CFE8BCF7}" destId="{AD43D634-794A-48CC-A1CA-D3DD1A5D4810}" srcOrd="0" destOrd="0" presId="urn:microsoft.com/office/officeart/2018/2/layout/IconVerticalSolidList"/>
    <dgm:cxn modelId="{CC496901-4E95-454C-B000-DE53CA37986C}" type="presParOf" srcId="{AD43D634-794A-48CC-A1CA-D3DD1A5D4810}" destId="{E1DE7B36-863E-4735-82DD-DCD83C68B236}" srcOrd="0" destOrd="0" presId="urn:microsoft.com/office/officeart/2018/2/layout/IconVerticalSolidList"/>
    <dgm:cxn modelId="{33913414-45F9-4511-9867-9279E4A08A7D}" type="presParOf" srcId="{AD43D634-794A-48CC-A1CA-D3DD1A5D4810}" destId="{1EC98BCF-DD7D-4D9B-9042-BA3377398F02}" srcOrd="1" destOrd="0" presId="urn:microsoft.com/office/officeart/2018/2/layout/IconVerticalSolidList"/>
    <dgm:cxn modelId="{25E5427A-C4A0-4287-B4DD-ACE8B8849E8B}" type="presParOf" srcId="{AD43D634-794A-48CC-A1CA-D3DD1A5D4810}" destId="{E5579E81-4D5D-4B35-8213-297DC2F15F48}" srcOrd="2" destOrd="0" presId="urn:microsoft.com/office/officeart/2018/2/layout/IconVerticalSolidList"/>
    <dgm:cxn modelId="{CC8C7352-AF50-4045-9D87-60D2EE5392F5}" type="presParOf" srcId="{AD43D634-794A-48CC-A1CA-D3DD1A5D4810}" destId="{ED8DDF8B-1291-481A-9C32-6CE26AF4B9B8}" srcOrd="3" destOrd="0" presId="urn:microsoft.com/office/officeart/2018/2/layout/IconVerticalSolidList"/>
    <dgm:cxn modelId="{698751C7-03D3-4A60-9BEC-19B70098A4B3}" type="presParOf" srcId="{7DD21BBE-1209-4099-98AC-EAB9CFE8BCF7}" destId="{16256671-39C8-4650-AE26-B9A9359F722E}" srcOrd="1" destOrd="0" presId="urn:microsoft.com/office/officeart/2018/2/layout/IconVerticalSolidList"/>
    <dgm:cxn modelId="{8B26ED82-B710-442C-981F-422F159A05D4}" type="presParOf" srcId="{7DD21BBE-1209-4099-98AC-EAB9CFE8BCF7}" destId="{D62F073E-5089-4D44-AC32-FC42C7461192}" srcOrd="2" destOrd="0" presId="urn:microsoft.com/office/officeart/2018/2/layout/IconVerticalSolidList"/>
    <dgm:cxn modelId="{2014B049-9D57-4C89-870B-00DF93CEA55F}" type="presParOf" srcId="{D62F073E-5089-4D44-AC32-FC42C7461192}" destId="{9D96B0F5-BF93-4C97-838E-74807BB0E4A7}" srcOrd="0" destOrd="0" presId="urn:microsoft.com/office/officeart/2018/2/layout/IconVerticalSolidList"/>
    <dgm:cxn modelId="{9FFFE390-47B4-4DC9-8509-5D7AAE27620E}" type="presParOf" srcId="{D62F073E-5089-4D44-AC32-FC42C7461192}" destId="{A2CB44DF-6E08-44BE-B7D4-E03F54D4B2A4}" srcOrd="1" destOrd="0" presId="urn:microsoft.com/office/officeart/2018/2/layout/IconVerticalSolidList"/>
    <dgm:cxn modelId="{88624D03-B3B8-42B0-9BEC-134A030AE8B7}" type="presParOf" srcId="{D62F073E-5089-4D44-AC32-FC42C7461192}" destId="{B57D36BA-2B3E-445D-B2EB-C94A48E1938D}" srcOrd="2" destOrd="0" presId="urn:microsoft.com/office/officeart/2018/2/layout/IconVerticalSolidList"/>
    <dgm:cxn modelId="{C698A524-198E-428F-9394-A92D906CA89F}" type="presParOf" srcId="{D62F073E-5089-4D44-AC32-FC42C7461192}" destId="{3B396B51-25B6-489F-951B-ED1AEBD00343}" srcOrd="3" destOrd="0" presId="urn:microsoft.com/office/officeart/2018/2/layout/IconVerticalSolidList"/>
    <dgm:cxn modelId="{D42DF734-1922-47AF-B56C-37C9BAA650C1}" type="presParOf" srcId="{7DD21BBE-1209-4099-98AC-EAB9CFE8BCF7}" destId="{CA840E82-86B7-4D1C-9417-1EBA35DAE778}" srcOrd="3" destOrd="0" presId="urn:microsoft.com/office/officeart/2018/2/layout/IconVerticalSolidList"/>
    <dgm:cxn modelId="{4CF4A09D-9748-453E-B21D-251E8605A60E}" type="presParOf" srcId="{7DD21BBE-1209-4099-98AC-EAB9CFE8BCF7}" destId="{CFD42AFC-B5DF-47A4-88E2-98A92EF2BB90}" srcOrd="4" destOrd="0" presId="urn:microsoft.com/office/officeart/2018/2/layout/IconVerticalSolidList"/>
    <dgm:cxn modelId="{A10E893B-0DBA-417B-9113-60CF1E53D674}" type="presParOf" srcId="{CFD42AFC-B5DF-47A4-88E2-98A92EF2BB90}" destId="{D515F18B-A71F-4E61-B7D8-23887E79D8F4}" srcOrd="0" destOrd="0" presId="urn:microsoft.com/office/officeart/2018/2/layout/IconVerticalSolidList"/>
    <dgm:cxn modelId="{D4B5588E-0B79-4B49-9840-5422A6B4472D}" type="presParOf" srcId="{CFD42AFC-B5DF-47A4-88E2-98A92EF2BB90}" destId="{0C8614E6-BF0E-4560-BAFB-43E7AAFCAE79}" srcOrd="1" destOrd="0" presId="urn:microsoft.com/office/officeart/2018/2/layout/IconVerticalSolidList"/>
    <dgm:cxn modelId="{6BC51FDA-C3D3-4F9C-94DA-B647A587A005}" type="presParOf" srcId="{CFD42AFC-B5DF-47A4-88E2-98A92EF2BB90}" destId="{E5987775-A830-4ADA-B7F8-A4AF1068E168}" srcOrd="2" destOrd="0" presId="urn:microsoft.com/office/officeart/2018/2/layout/IconVerticalSolidList"/>
    <dgm:cxn modelId="{D997AFFB-964F-47CE-B29D-7FD061CDEF8B}" type="presParOf" srcId="{CFD42AFC-B5DF-47A4-88E2-98A92EF2BB90}" destId="{08968D51-D3F5-4C26-8F60-76BE4F07E84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BC0B942-43AF-4EFA-A573-B73AF2DF970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772DA37-147E-42D9-A949-310C2942FAC7}">
      <dgm:prSet/>
      <dgm:spPr/>
      <dgm:t>
        <a:bodyPr/>
        <a:lstStyle/>
        <a:p>
          <a:r>
            <a:rPr lang="en-GB"/>
            <a:t>Defamation is a complex topic. </a:t>
          </a:r>
          <a:endParaRPr lang="en-US"/>
        </a:p>
      </dgm:t>
    </dgm:pt>
    <dgm:pt modelId="{B30FF55C-8135-47AD-8BCA-A483120CD1B7}" type="parTrans" cxnId="{FF11939F-F037-4A3E-B6B4-7748AFAAD84E}">
      <dgm:prSet/>
      <dgm:spPr/>
      <dgm:t>
        <a:bodyPr/>
        <a:lstStyle/>
        <a:p>
          <a:endParaRPr lang="en-US"/>
        </a:p>
      </dgm:t>
    </dgm:pt>
    <dgm:pt modelId="{26F7B7C8-74B1-4466-B08B-FD6F7EFE2D6F}" type="sibTrans" cxnId="{FF11939F-F037-4A3E-B6B4-7748AFAAD84E}">
      <dgm:prSet/>
      <dgm:spPr/>
      <dgm:t>
        <a:bodyPr/>
        <a:lstStyle/>
        <a:p>
          <a:endParaRPr lang="en-US"/>
        </a:p>
      </dgm:t>
    </dgm:pt>
    <dgm:pt modelId="{0177BB73-6237-4E02-9CB8-AEB26F7E1E20}">
      <dgm:prSet/>
      <dgm:spPr/>
      <dgm:t>
        <a:bodyPr/>
        <a:lstStyle/>
        <a:p>
          <a:r>
            <a:rPr lang="en-GB"/>
            <a:t>It encompasses elements such as privilege and key defences. </a:t>
          </a:r>
          <a:endParaRPr lang="en-US"/>
        </a:p>
      </dgm:t>
    </dgm:pt>
    <dgm:pt modelId="{7C3BC658-3972-40CE-BF3B-EB5D102CDA73}" type="parTrans" cxnId="{C4B32487-FDAF-4064-A1D1-6DDC164FC0D0}">
      <dgm:prSet/>
      <dgm:spPr/>
      <dgm:t>
        <a:bodyPr/>
        <a:lstStyle/>
        <a:p>
          <a:endParaRPr lang="en-US"/>
        </a:p>
      </dgm:t>
    </dgm:pt>
    <dgm:pt modelId="{A8635A12-20E2-4F6C-9CA8-F3FE6772E605}" type="sibTrans" cxnId="{C4B32487-FDAF-4064-A1D1-6DDC164FC0D0}">
      <dgm:prSet/>
      <dgm:spPr/>
      <dgm:t>
        <a:bodyPr/>
        <a:lstStyle/>
        <a:p>
          <a:endParaRPr lang="en-US"/>
        </a:p>
      </dgm:t>
    </dgm:pt>
    <dgm:pt modelId="{D05C4F00-38B1-42C6-B34F-8BD6F4281E73}">
      <dgm:prSet/>
      <dgm:spPr/>
      <dgm:t>
        <a:bodyPr/>
        <a:lstStyle/>
        <a:p>
          <a:r>
            <a:rPr lang="en-GB"/>
            <a:t>Alongside a number of remedies. </a:t>
          </a:r>
          <a:endParaRPr lang="en-US"/>
        </a:p>
      </dgm:t>
    </dgm:pt>
    <dgm:pt modelId="{113C5488-6381-4D22-B613-65344624354A}" type="parTrans" cxnId="{DD8B03AD-FC3F-4D04-A3D6-0101B555BBE6}">
      <dgm:prSet/>
      <dgm:spPr/>
      <dgm:t>
        <a:bodyPr/>
        <a:lstStyle/>
        <a:p>
          <a:endParaRPr lang="en-US"/>
        </a:p>
      </dgm:t>
    </dgm:pt>
    <dgm:pt modelId="{F1C0A55F-CD5F-4279-91CC-E967A78F7AA0}" type="sibTrans" cxnId="{DD8B03AD-FC3F-4D04-A3D6-0101B555BBE6}">
      <dgm:prSet/>
      <dgm:spPr/>
      <dgm:t>
        <a:bodyPr/>
        <a:lstStyle/>
        <a:p>
          <a:endParaRPr lang="en-US"/>
        </a:p>
      </dgm:t>
    </dgm:pt>
    <dgm:pt modelId="{8B7B12BE-35FF-4710-A971-728B1B3CFF63}" type="pres">
      <dgm:prSet presAssocID="{EBC0B942-43AF-4EFA-A573-B73AF2DF9703}" presName="root" presStyleCnt="0">
        <dgm:presLayoutVars>
          <dgm:dir/>
          <dgm:resizeHandles val="exact"/>
        </dgm:presLayoutVars>
      </dgm:prSet>
      <dgm:spPr/>
    </dgm:pt>
    <dgm:pt modelId="{3D584E4E-B16F-4FA6-BDBD-ED7FB14B58DD}" type="pres">
      <dgm:prSet presAssocID="{3772DA37-147E-42D9-A949-310C2942FAC7}" presName="compNode" presStyleCnt="0"/>
      <dgm:spPr/>
    </dgm:pt>
    <dgm:pt modelId="{A0FEDF25-9B80-4A6C-9939-AD8977729155}" type="pres">
      <dgm:prSet presAssocID="{3772DA37-147E-42D9-A949-310C2942FAC7}" presName="bgRect" presStyleLbl="bgShp" presStyleIdx="0" presStyleCnt="3"/>
      <dgm:spPr/>
    </dgm:pt>
    <dgm:pt modelId="{8145BD53-A8A6-40F1-B4C5-45B39B0A004A}" type="pres">
      <dgm:prSet presAssocID="{3772DA37-147E-42D9-A949-310C2942FA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vil Face Outline"/>
        </a:ext>
      </dgm:extLst>
    </dgm:pt>
    <dgm:pt modelId="{472550A2-3503-415C-9520-7B24178C380C}" type="pres">
      <dgm:prSet presAssocID="{3772DA37-147E-42D9-A949-310C2942FAC7}" presName="spaceRect" presStyleCnt="0"/>
      <dgm:spPr/>
    </dgm:pt>
    <dgm:pt modelId="{ED0FA53C-06D5-4FEA-9C38-2C53B34FECA5}" type="pres">
      <dgm:prSet presAssocID="{3772DA37-147E-42D9-A949-310C2942FAC7}" presName="parTx" presStyleLbl="revTx" presStyleIdx="0" presStyleCnt="3">
        <dgm:presLayoutVars>
          <dgm:chMax val="0"/>
          <dgm:chPref val="0"/>
        </dgm:presLayoutVars>
      </dgm:prSet>
      <dgm:spPr/>
    </dgm:pt>
    <dgm:pt modelId="{9561919A-0401-4EC3-A71B-D5C4A761960C}" type="pres">
      <dgm:prSet presAssocID="{26F7B7C8-74B1-4466-B08B-FD6F7EFE2D6F}" presName="sibTrans" presStyleCnt="0"/>
      <dgm:spPr/>
    </dgm:pt>
    <dgm:pt modelId="{64A35C12-AF3B-402F-8BE0-08D5AF7D1A57}" type="pres">
      <dgm:prSet presAssocID="{0177BB73-6237-4E02-9CB8-AEB26F7E1E20}" presName="compNode" presStyleCnt="0"/>
      <dgm:spPr/>
    </dgm:pt>
    <dgm:pt modelId="{17ACEB9E-D25F-4512-9028-E3194DF05C5B}" type="pres">
      <dgm:prSet presAssocID="{0177BB73-6237-4E02-9CB8-AEB26F7E1E20}" presName="bgRect" presStyleLbl="bgShp" presStyleIdx="1" presStyleCnt="3"/>
      <dgm:spPr/>
    </dgm:pt>
    <dgm:pt modelId="{BC9058E0-0443-40B0-AE8C-17029873BD5F}" type="pres">
      <dgm:prSet presAssocID="{0177BB73-6237-4E02-9CB8-AEB26F7E1E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41A219BD-A358-47A1-920F-2F77391E2F8F}" type="pres">
      <dgm:prSet presAssocID="{0177BB73-6237-4E02-9CB8-AEB26F7E1E20}" presName="spaceRect" presStyleCnt="0"/>
      <dgm:spPr/>
    </dgm:pt>
    <dgm:pt modelId="{1DED6DB5-D54C-49D8-8B87-0FD11FCFC7D0}" type="pres">
      <dgm:prSet presAssocID="{0177BB73-6237-4E02-9CB8-AEB26F7E1E20}" presName="parTx" presStyleLbl="revTx" presStyleIdx="1" presStyleCnt="3">
        <dgm:presLayoutVars>
          <dgm:chMax val="0"/>
          <dgm:chPref val="0"/>
        </dgm:presLayoutVars>
      </dgm:prSet>
      <dgm:spPr/>
    </dgm:pt>
    <dgm:pt modelId="{E9E4D9DA-073C-4D3F-9EBB-5CB08D3941BC}" type="pres">
      <dgm:prSet presAssocID="{A8635A12-20E2-4F6C-9CA8-F3FE6772E605}" presName="sibTrans" presStyleCnt="0"/>
      <dgm:spPr/>
    </dgm:pt>
    <dgm:pt modelId="{4C8A92A0-5D56-4BBF-B80D-77860B8592FB}" type="pres">
      <dgm:prSet presAssocID="{D05C4F00-38B1-42C6-B34F-8BD6F4281E73}" presName="compNode" presStyleCnt="0"/>
      <dgm:spPr/>
    </dgm:pt>
    <dgm:pt modelId="{7CDCCD8C-A1C0-4512-97E9-F4BB8F4FC4D8}" type="pres">
      <dgm:prSet presAssocID="{D05C4F00-38B1-42C6-B34F-8BD6F4281E73}" presName="bgRect" presStyleLbl="bgShp" presStyleIdx="2" presStyleCnt="3"/>
      <dgm:spPr/>
    </dgm:pt>
    <dgm:pt modelId="{E5E2C68B-65ED-4049-B386-F3C8E7E9E490}" type="pres">
      <dgm:prSet presAssocID="{D05C4F00-38B1-42C6-B34F-8BD6F4281E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545E2DB0-7F75-4CFA-AEAC-09C3AF1EB515}" type="pres">
      <dgm:prSet presAssocID="{D05C4F00-38B1-42C6-B34F-8BD6F4281E73}" presName="spaceRect" presStyleCnt="0"/>
      <dgm:spPr/>
    </dgm:pt>
    <dgm:pt modelId="{857D731C-A530-433E-AC4A-938C89AD4228}" type="pres">
      <dgm:prSet presAssocID="{D05C4F00-38B1-42C6-B34F-8BD6F4281E73}" presName="parTx" presStyleLbl="revTx" presStyleIdx="2" presStyleCnt="3">
        <dgm:presLayoutVars>
          <dgm:chMax val="0"/>
          <dgm:chPref val="0"/>
        </dgm:presLayoutVars>
      </dgm:prSet>
      <dgm:spPr/>
    </dgm:pt>
  </dgm:ptLst>
  <dgm:cxnLst>
    <dgm:cxn modelId="{E776D936-A637-42B9-BE8D-6300BB4B938B}" type="presOf" srcId="{0177BB73-6237-4E02-9CB8-AEB26F7E1E20}" destId="{1DED6DB5-D54C-49D8-8B87-0FD11FCFC7D0}" srcOrd="0" destOrd="0" presId="urn:microsoft.com/office/officeart/2018/2/layout/IconVerticalSolidList"/>
    <dgm:cxn modelId="{BFF6A274-D311-43E2-90CE-4B05371A731F}" type="presOf" srcId="{D05C4F00-38B1-42C6-B34F-8BD6F4281E73}" destId="{857D731C-A530-433E-AC4A-938C89AD4228}" srcOrd="0" destOrd="0" presId="urn:microsoft.com/office/officeart/2018/2/layout/IconVerticalSolidList"/>
    <dgm:cxn modelId="{30A40086-D447-435A-9672-0D4DFE9A4957}" type="presOf" srcId="{EBC0B942-43AF-4EFA-A573-B73AF2DF9703}" destId="{8B7B12BE-35FF-4710-A971-728B1B3CFF63}" srcOrd="0" destOrd="0" presId="urn:microsoft.com/office/officeart/2018/2/layout/IconVerticalSolidList"/>
    <dgm:cxn modelId="{C4B32487-FDAF-4064-A1D1-6DDC164FC0D0}" srcId="{EBC0B942-43AF-4EFA-A573-B73AF2DF9703}" destId="{0177BB73-6237-4E02-9CB8-AEB26F7E1E20}" srcOrd="1" destOrd="0" parTransId="{7C3BC658-3972-40CE-BF3B-EB5D102CDA73}" sibTransId="{A8635A12-20E2-4F6C-9CA8-F3FE6772E605}"/>
    <dgm:cxn modelId="{20F2E994-441E-4403-A951-972CF834DA34}" type="presOf" srcId="{3772DA37-147E-42D9-A949-310C2942FAC7}" destId="{ED0FA53C-06D5-4FEA-9C38-2C53B34FECA5}" srcOrd="0" destOrd="0" presId="urn:microsoft.com/office/officeart/2018/2/layout/IconVerticalSolidList"/>
    <dgm:cxn modelId="{FF11939F-F037-4A3E-B6B4-7748AFAAD84E}" srcId="{EBC0B942-43AF-4EFA-A573-B73AF2DF9703}" destId="{3772DA37-147E-42D9-A949-310C2942FAC7}" srcOrd="0" destOrd="0" parTransId="{B30FF55C-8135-47AD-8BCA-A483120CD1B7}" sibTransId="{26F7B7C8-74B1-4466-B08B-FD6F7EFE2D6F}"/>
    <dgm:cxn modelId="{DD8B03AD-FC3F-4D04-A3D6-0101B555BBE6}" srcId="{EBC0B942-43AF-4EFA-A573-B73AF2DF9703}" destId="{D05C4F00-38B1-42C6-B34F-8BD6F4281E73}" srcOrd="2" destOrd="0" parTransId="{113C5488-6381-4D22-B613-65344624354A}" sibTransId="{F1C0A55F-CD5F-4279-91CC-E967A78F7AA0}"/>
    <dgm:cxn modelId="{602849D6-7F0E-48C2-8096-7B5E7A77F0FE}" type="presParOf" srcId="{8B7B12BE-35FF-4710-A971-728B1B3CFF63}" destId="{3D584E4E-B16F-4FA6-BDBD-ED7FB14B58DD}" srcOrd="0" destOrd="0" presId="urn:microsoft.com/office/officeart/2018/2/layout/IconVerticalSolidList"/>
    <dgm:cxn modelId="{55A50399-919F-481F-B0BA-BA14B1E25E9C}" type="presParOf" srcId="{3D584E4E-B16F-4FA6-BDBD-ED7FB14B58DD}" destId="{A0FEDF25-9B80-4A6C-9939-AD8977729155}" srcOrd="0" destOrd="0" presId="urn:microsoft.com/office/officeart/2018/2/layout/IconVerticalSolidList"/>
    <dgm:cxn modelId="{5B966F33-1A54-4E49-B46A-77D07D7AB181}" type="presParOf" srcId="{3D584E4E-B16F-4FA6-BDBD-ED7FB14B58DD}" destId="{8145BD53-A8A6-40F1-B4C5-45B39B0A004A}" srcOrd="1" destOrd="0" presId="urn:microsoft.com/office/officeart/2018/2/layout/IconVerticalSolidList"/>
    <dgm:cxn modelId="{CC56E847-28BF-4887-A35E-9B2B4CC8FC95}" type="presParOf" srcId="{3D584E4E-B16F-4FA6-BDBD-ED7FB14B58DD}" destId="{472550A2-3503-415C-9520-7B24178C380C}" srcOrd="2" destOrd="0" presId="urn:microsoft.com/office/officeart/2018/2/layout/IconVerticalSolidList"/>
    <dgm:cxn modelId="{BB17CD87-8E17-485F-B2B8-B51E5677F5CA}" type="presParOf" srcId="{3D584E4E-B16F-4FA6-BDBD-ED7FB14B58DD}" destId="{ED0FA53C-06D5-4FEA-9C38-2C53B34FECA5}" srcOrd="3" destOrd="0" presId="urn:microsoft.com/office/officeart/2018/2/layout/IconVerticalSolidList"/>
    <dgm:cxn modelId="{BFECE1BE-1C9A-4FEE-8EB7-E6D7A7E5A1B8}" type="presParOf" srcId="{8B7B12BE-35FF-4710-A971-728B1B3CFF63}" destId="{9561919A-0401-4EC3-A71B-D5C4A761960C}" srcOrd="1" destOrd="0" presId="urn:microsoft.com/office/officeart/2018/2/layout/IconVerticalSolidList"/>
    <dgm:cxn modelId="{4C5B388C-BE18-42BC-BCC6-6E86F56CC50C}" type="presParOf" srcId="{8B7B12BE-35FF-4710-A971-728B1B3CFF63}" destId="{64A35C12-AF3B-402F-8BE0-08D5AF7D1A57}" srcOrd="2" destOrd="0" presId="urn:microsoft.com/office/officeart/2018/2/layout/IconVerticalSolidList"/>
    <dgm:cxn modelId="{1ADC9BC9-5567-4C70-8B46-F05142CBF488}" type="presParOf" srcId="{64A35C12-AF3B-402F-8BE0-08D5AF7D1A57}" destId="{17ACEB9E-D25F-4512-9028-E3194DF05C5B}" srcOrd="0" destOrd="0" presId="urn:microsoft.com/office/officeart/2018/2/layout/IconVerticalSolidList"/>
    <dgm:cxn modelId="{7C3783EF-F1A1-4289-A7F9-D763E99F23C5}" type="presParOf" srcId="{64A35C12-AF3B-402F-8BE0-08D5AF7D1A57}" destId="{BC9058E0-0443-40B0-AE8C-17029873BD5F}" srcOrd="1" destOrd="0" presId="urn:microsoft.com/office/officeart/2018/2/layout/IconVerticalSolidList"/>
    <dgm:cxn modelId="{3F1EDD66-B6A4-4AE0-B2F5-64F255894124}" type="presParOf" srcId="{64A35C12-AF3B-402F-8BE0-08D5AF7D1A57}" destId="{41A219BD-A358-47A1-920F-2F77391E2F8F}" srcOrd="2" destOrd="0" presId="urn:microsoft.com/office/officeart/2018/2/layout/IconVerticalSolidList"/>
    <dgm:cxn modelId="{65377B6E-BFA6-4219-AFD2-E5FA617D4740}" type="presParOf" srcId="{64A35C12-AF3B-402F-8BE0-08D5AF7D1A57}" destId="{1DED6DB5-D54C-49D8-8B87-0FD11FCFC7D0}" srcOrd="3" destOrd="0" presId="urn:microsoft.com/office/officeart/2018/2/layout/IconVerticalSolidList"/>
    <dgm:cxn modelId="{29688375-A301-429E-A474-7A1A048904D1}" type="presParOf" srcId="{8B7B12BE-35FF-4710-A971-728B1B3CFF63}" destId="{E9E4D9DA-073C-4D3F-9EBB-5CB08D3941BC}" srcOrd="3" destOrd="0" presId="urn:microsoft.com/office/officeart/2018/2/layout/IconVerticalSolidList"/>
    <dgm:cxn modelId="{1D83523E-57B5-4A96-8FED-A96B23B30529}" type="presParOf" srcId="{8B7B12BE-35FF-4710-A971-728B1B3CFF63}" destId="{4C8A92A0-5D56-4BBF-B80D-77860B8592FB}" srcOrd="4" destOrd="0" presId="urn:microsoft.com/office/officeart/2018/2/layout/IconVerticalSolidList"/>
    <dgm:cxn modelId="{0AA71590-153F-4692-99FD-80CBDA2C1949}" type="presParOf" srcId="{4C8A92A0-5D56-4BBF-B80D-77860B8592FB}" destId="{7CDCCD8C-A1C0-4512-97E9-F4BB8F4FC4D8}" srcOrd="0" destOrd="0" presId="urn:microsoft.com/office/officeart/2018/2/layout/IconVerticalSolidList"/>
    <dgm:cxn modelId="{A97667DC-DDA2-4AA3-8F7D-E6A19F83DBDF}" type="presParOf" srcId="{4C8A92A0-5D56-4BBF-B80D-77860B8592FB}" destId="{E5E2C68B-65ED-4049-B386-F3C8E7E9E490}" srcOrd="1" destOrd="0" presId="urn:microsoft.com/office/officeart/2018/2/layout/IconVerticalSolidList"/>
    <dgm:cxn modelId="{6AC673AB-2179-4627-8FAA-B83D6B4FB559}" type="presParOf" srcId="{4C8A92A0-5D56-4BBF-B80D-77860B8592FB}" destId="{545E2DB0-7F75-4CFA-AEAC-09C3AF1EB515}" srcOrd="2" destOrd="0" presId="urn:microsoft.com/office/officeart/2018/2/layout/IconVerticalSolidList"/>
    <dgm:cxn modelId="{9EB04138-E759-4EF5-97DE-1E04106229B8}" type="presParOf" srcId="{4C8A92A0-5D56-4BBF-B80D-77860B8592FB}" destId="{857D731C-A530-433E-AC4A-938C89AD42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0D433-3DD9-4F9E-9CD1-E62B5B6F74F9}">
      <dsp:nvSpPr>
        <dsp:cNvPr id="0" name=""/>
        <dsp:cNvSpPr/>
      </dsp:nvSpPr>
      <dsp:spPr>
        <a:xfrm>
          <a:off x="898828"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C5BC19-AA99-41DD-BEBA-1AA599D7D3AD}">
      <dsp:nvSpPr>
        <dsp:cNvPr id="0" name=""/>
        <dsp:cNvSpPr/>
      </dsp:nvSpPr>
      <dsp:spPr>
        <a:xfrm>
          <a:off x="1112262"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9C4DDA-49DF-4BE3-B6D5-2980D1ECE6C0}">
      <dsp:nvSpPr>
        <dsp:cNvPr id="0" name=""/>
        <dsp:cNvSpPr/>
      </dsp:nvSpPr>
      <dsp:spPr>
        <a:xfrm>
          <a:off x="57867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Aims and Learning Objectives. </a:t>
          </a:r>
          <a:endParaRPr lang="en-US" sz="1500" kern="1200"/>
        </a:p>
      </dsp:txBody>
      <dsp:txXfrm>
        <a:off x="578678" y="1313725"/>
        <a:ext cx="1641796" cy="656718"/>
      </dsp:txXfrm>
    </dsp:sp>
    <dsp:sp modelId="{B6813FE4-6103-45C1-B8E1-1668C3A098C5}">
      <dsp:nvSpPr>
        <dsp:cNvPr id="0" name=""/>
        <dsp:cNvSpPr/>
      </dsp:nvSpPr>
      <dsp:spPr>
        <a:xfrm>
          <a:off x="2827940"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99E07-0539-42E1-8B6C-C928DB4EADAD}">
      <dsp:nvSpPr>
        <dsp:cNvPr id="0" name=""/>
        <dsp:cNvSpPr/>
      </dsp:nvSpPr>
      <dsp:spPr>
        <a:xfrm>
          <a:off x="3041373"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9576D-02DD-49DB-80E3-1DE82FA47C79}">
      <dsp:nvSpPr>
        <dsp:cNvPr id="0" name=""/>
        <dsp:cNvSpPr/>
      </dsp:nvSpPr>
      <dsp:spPr>
        <a:xfrm>
          <a:off x="2507789"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Summary of what we have done so far. </a:t>
          </a:r>
          <a:endParaRPr lang="en-US" sz="1500" kern="1200"/>
        </a:p>
      </dsp:txBody>
      <dsp:txXfrm>
        <a:off x="2507789" y="1313725"/>
        <a:ext cx="1641796" cy="656718"/>
      </dsp:txXfrm>
    </dsp:sp>
    <dsp:sp modelId="{44712EA5-6131-403F-8D58-002494992064}">
      <dsp:nvSpPr>
        <dsp:cNvPr id="0" name=""/>
        <dsp:cNvSpPr/>
      </dsp:nvSpPr>
      <dsp:spPr>
        <a:xfrm>
          <a:off x="4757051"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93CEB-923E-4F97-9832-050BEDA6AA8B}">
      <dsp:nvSpPr>
        <dsp:cNvPr id="0" name=""/>
        <dsp:cNvSpPr/>
      </dsp:nvSpPr>
      <dsp:spPr>
        <a:xfrm>
          <a:off x="4970485"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A406C-7E4B-410B-A6D7-80B51A6033F9}">
      <dsp:nvSpPr>
        <dsp:cNvPr id="0" name=""/>
        <dsp:cNvSpPr/>
      </dsp:nvSpPr>
      <dsp:spPr>
        <a:xfrm>
          <a:off x="4436901"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Publication and privilege. </a:t>
          </a:r>
          <a:endParaRPr lang="en-US" sz="1500" kern="1200"/>
        </a:p>
      </dsp:txBody>
      <dsp:txXfrm>
        <a:off x="4436901" y="1313725"/>
        <a:ext cx="1641796" cy="656718"/>
      </dsp:txXfrm>
    </dsp:sp>
    <dsp:sp modelId="{2596716F-034A-4690-8432-ECDD1C9ACC6A}">
      <dsp:nvSpPr>
        <dsp:cNvPr id="0" name=""/>
        <dsp:cNvSpPr/>
      </dsp:nvSpPr>
      <dsp:spPr>
        <a:xfrm>
          <a:off x="6686162"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95DC8-8A1C-4C93-841A-9B83DB749C88}">
      <dsp:nvSpPr>
        <dsp:cNvPr id="0" name=""/>
        <dsp:cNvSpPr/>
      </dsp:nvSpPr>
      <dsp:spPr>
        <a:xfrm>
          <a:off x="6899596"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15E9EE-F549-4E81-8550-C533FC786D22}">
      <dsp:nvSpPr>
        <dsp:cNvPr id="0" name=""/>
        <dsp:cNvSpPr/>
      </dsp:nvSpPr>
      <dsp:spPr>
        <a:xfrm>
          <a:off x="6366012"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Defamation Act 1996. </a:t>
          </a:r>
          <a:endParaRPr lang="en-US" sz="1500" kern="1200"/>
        </a:p>
      </dsp:txBody>
      <dsp:txXfrm>
        <a:off x="6366012" y="1313725"/>
        <a:ext cx="1641796" cy="656718"/>
      </dsp:txXfrm>
    </dsp:sp>
    <dsp:sp modelId="{260FC92C-5E24-4EED-ABDE-B077D521ED6F}">
      <dsp:nvSpPr>
        <dsp:cNvPr id="0" name=""/>
        <dsp:cNvSpPr/>
      </dsp:nvSpPr>
      <dsp:spPr>
        <a:xfrm>
          <a:off x="8615274"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C4F76-A40C-41FC-85D0-0E2B42B87167}">
      <dsp:nvSpPr>
        <dsp:cNvPr id="0" name=""/>
        <dsp:cNvSpPr/>
      </dsp:nvSpPr>
      <dsp:spPr>
        <a:xfrm>
          <a:off x="8828707" y="213721"/>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88EE3D-B57B-4916-97B8-77629926A5BD}">
      <dsp:nvSpPr>
        <dsp:cNvPr id="0" name=""/>
        <dsp:cNvSpPr/>
      </dsp:nvSpPr>
      <dsp:spPr>
        <a:xfrm>
          <a:off x="8295123"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Assignment guidance. </a:t>
          </a:r>
          <a:endParaRPr lang="en-US" sz="1500" kern="1200"/>
        </a:p>
      </dsp:txBody>
      <dsp:txXfrm>
        <a:off x="8295123" y="1313725"/>
        <a:ext cx="1641796" cy="656718"/>
      </dsp:txXfrm>
    </dsp:sp>
    <dsp:sp modelId="{713AE904-B40E-429E-9FFC-A1170B982B76}">
      <dsp:nvSpPr>
        <dsp:cNvPr id="0" name=""/>
        <dsp:cNvSpPr/>
      </dsp:nvSpPr>
      <dsp:spPr>
        <a:xfrm>
          <a:off x="3792495" y="2380893"/>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AB830-5119-4873-A8BE-32C388C7FE93}">
      <dsp:nvSpPr>
        <dsp:cNvPr id="0" name=""/>
        <dsp:cNvSpPr/>
      </dsp:nvSpPr>
      <dsp:spPr>
        <a:xfrm>
          <a:off x="4005929"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BDAFE4-A83B-4E34-AE2C-B60D1C32CB17}">
      <dsp:nvSpPr>
        <dsp:cNvPr id="0" name=""/>
        <dsp:cNvSpPr/>
      </dsp:nvSpPr>
      <dsp:spPr>
        <a:xfrm>
          <a:off x="3472345"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Summary. </a:t>
          </a:r>
          <a:endParaRPr lang="en-US" sz="1500" kern="1200"/>
        </a:p>
      </dsp:txBody>
      <dsp:txXfrm>
        <a:off x="3472345" y="3694331"/>
        <a:ext cx="1641796" cy="656718"/>
      </dsp:txXfrm>
    </dsp:sp>
    <dsp:sp modelId="{305690EE-417F-49A6-96BA-096FE679ED60}">
      <dsp:nvSpPr>
        <dsp:cNvPr id="0" name=""/>
        <dsp:cNvSpPr/>
      </dsp:nvSpPr>
      <dsp:spPr>
        <a:xfrm>
          <a:off x="5721607" y="2380893"/>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FCAD1E-4CA9-43D1-ADAF-D326B3C616B8}">
      <dsp:nvSpPr>
        <dsp:cNvPr id="0" name=""/>
        <dsp:cNvSpPr/>
      </dsp:nvSpPr>
      <dsp:spPr>
        <a:xfrm>
          <a:off x="5935040"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6203C4-8E4B-4C7D-9C8E-1B972873A646}">
      <dsp:nvSpPr>
        <dsp:cNvPr id="0" name=""/>
        <dsp:cNvSpPr/>
      </dsp:nvSpPr>
      <dsp:spPr>
        <a:xfrm>
          <a:off x="5401456"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Thank you, any questions?</a:t>
          </a:r>
          <a:endParaRPr lang="en-US" sz="1500" kern="1200"/>
        </a:p>
      </dsp:txBody>
      <dsp:txXfrm>
        <a:off x="5401456" y="3694331"/>
        <a:ext cx="1641796" cy="656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42C0C-D3BC-4D68-8E89-A22D918E0174}">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4997931-E09E-4EF3-A40B-7B4F9D74ED76}">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The aim of today’s session is to complete our discussion surrounding defamation. </a:t>
          </a:r>
          <a:endParaRPr lang="en-US" sz="3200" kern="1200"/>
        </a:p>
      </dsp:txBody>
      <dsp:txXfrm>
        <a:off x="585701" y="1066737"/>
        <a:ext cx="4337991" cy="2693452"/>
      </dsp:txXfrm>
    </dsp:sp>
    <dsp:sp modelId="{4DCA506E-B29D-40E3-B021-8530FB04A38F}">
      <dsp:nvSpPr>
        <dsp:cNvPr id="0" name=""/>
        <dsp:cNvSpPr/>
      </dsp:nvSpPr>
      <dsp:spPr>
        <a:xfrm>
          <a:off x="5508109"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1F46D77-6937-45E8-95EC-6AFA0CA25773}">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By the end of today’s session students should be able to start their assignment. </a:t>
          </a:r>
          <a:endParaRPr lang="en-US" sz="32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51237-9611-4D95-8537-A71DA6B65E9A}">
      <dsp:nvSpPr>
        <dsp:cNvPr id="0" name=""/>
        <dsp:cNvSpPr/>
      </dsp:nvSpPr>
      <dsp:spPr>
        <a:xfrm>
          <a:off x="0" y="1805"/>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0413C0-8F4B-45ED-8E3B-CC041D18F4F2}">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BA4AC9-8904-42C3-A5D1-C825270191AA}">
      <dsp:nvSpPr>
        <dsp:cNvPr id="0" name=""/>
        <dsp:cNvSpPr/>
      </dsp:nvSpPr>
      <dsp:spPr>
        <a:xfrm>
          <a:off x="1057183" y="1805"/>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Defamation Act 2013 </a:t>
          </a:r>
          <a:endParaRPr lang="en-US" sz="2200" kern="1200"/>
        </a:p>
      </dsp:txBody>
      <dsp:txXfrm>
        <a:off x="1057183" y="1805"/>
        <a:ext cx="9458415" cy="915310"/>
      </dsp:txXfrm>
    </dsp:sp>
    <dsp:sp modelId="{80C932BF-CE9E-465C-9E83-8308F3AEBC8B}">
      <dsp:nvSpPr>
        <dsp:cNvPr id="0" name=""/>
        <dsp:cNvSpPr/>
      </dsp:nvSpPr>
      <dsp:spPr>
        <a:xfrm>
          <a:off x="0" y="1145944"/>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8A1756-E2BA-48E0-8E3A-1D72AE695E42}">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E37547-B751-4E0C-BF1F-4366D074C058}">
      <dsp:nvSpPr>
        <dsp:cNvPr id="0" name=""/>
        <dsp:cNvSpPr/>
      </dsp:nvSpPr>
      <dsp:spPr>
        <a:xfrm>
          <a:off x="1057183" y="1145944"/>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S.1 – Serious Harm. </a:t>
          </a:r>
          <a:endParaRPr lang="en-US" sz="2200" kern="1200"/>
        </a:p>
      </dsp:txBody>
      <dsp:txXfrm>
        <a:off x="1057183" y="1145944"/>
        <a:ext cx="9458415" cy="915310"/>
      </dsp:txXfrm>
    </dsp:sp>
    <dsp:sp modelId="{E47ABF55-5AD9-45B9-8633-06CD1E11D4C2}">
      <dsp:nvSpPr>
        <dsp:cNvPr id="0" name=""/>
        <dsp:cNvSpPr/>
      </dsp:nvSpPr>
      <dsp:spPr>
        <a:xfrm>
          <a:off x="0" y="2290082"/>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F5962-51E8-4F40-8592-88605D0B0C6E}">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7F701-B46A-4D9A-8734-8B14CBD9056F}">
      <dsp:nvSpPr>
        <dsp:cNvPr id="0" name=""/>
        <dsp:cNvSpPr/>
      </dsp:nvSpPr>
      <dsp:spPr>
        <a:xfrm>
          <a:off x="1057183" y="2290082"/>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Defences – Truth, Honest opinion, matter of public interest. </a:t>
          </a:r>
          <a:endParaRPr lang="en-US" sz="2200" kern="1200"/>
        </a:p>
      </dsp:txBody>
      <dsp:txXfrm>
        <a:off x="1057183" y="2290082"/>
        <a:ext cx="9458415" cy="915310"/>
      </dsp:txXfrm>
    </dsp:sp>
    <dsp:sp modelId="{65E6C2C5-01BD-4726-A647-C5B8514E604A}">
      <dsp:nvSpPr>
        <dsp:cNvPr id="0" name=""/>
        <dsp:cNvSpPr/>
      </dsp:nvSpPr>
      <dsp:spPr>
        <a:xfrm>
          <a:off x="0" y="3434221"/>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FD0EAD-DB06-4680-8AF4-BD36D44A7770}">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CBAF71-6DD1-4449-BC13-2761C5B7C5DD}">
      <dsp:nvSpPr>
        <dsp:cNvPr id="0" name=""/>
        <dsp:cNvSpPr/>
      </dsp:nvSpPr>
      <dsp:spPr>
        <a:xfrm>
          <a:off x="1057183" y="3434221"/>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Innuendo’s </a:t>
          </a:r>
          <a:endParaRPr lang="en-US" sz="2200" kern="1200"/>
        </a:p>
      </dsp:txBody>
      <dsp:txXfrm>
        <a:off x="1057183" y="3434221"/>
        <a:ext cx="9458415"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04266-2893-4D01-8380-4584BEE8CBFC}">
      <dsp:nvSpPr>
        <dsp:cNvPr id="0" name=""/>
        <dsp:cNvSpPr/>
      </dsp:nvSpPr>
      <dsp:spPr>
        <a:xfrm>
          <a:off x="0" y="0"/>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Has a defamatory statement been made? </a:t>
          </a:r>
          <a:endParaRPr lang="en-US" sz="2500" kern="1200"/>
        </a:p>
      </dsp:txBody>
      <dsp:txXfrm>
        <a:off x="28038" y="28038"/>
        <a:ext cx="6593322" cy="901218"/>
      </dsp:txXfrm>
    </dsp:sp>
    <dsp:sp modelId="{A74A1EF0-0FF5-4CE1-A121-D95B04FED4DD}">
      <dsp:nvSpPr>
        <dsp:cNvPr id="0" name=""/>
        <dsp:cNvSpPr/>
      </dsp:nvSpPr>
      <dsp:spPr>
        <a:xfrm>
          <a:off x="645478" y="1131347"/>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Is there reference to the individual? </a:t>
          </a:r>
          <a:endParaRPr lang="en-US" sz="2500" kern="1200"/>
        </a:p>
      </dsp:txBody>
      <dsp:txXfrm>
        <a:off x="673516" y="1159385"/>
        <a:ext cx="6383412" cy="901218"/>
      </dsp:txXfrm>
    </dsp:sp>
    <dsp:sp modelId="{B8307345-446C-468C-95C9-A4A54FEF1989}">
      <dsp:nvSpPr>
        <dsp:cNvPr id="0" name=""/>
        <dsp:cNvSpPr/>
      </dsp:nvSpPr>
      <dsp:spPr>
        <a:xfrm>
          <a:off x="1281323" y="2262695"/>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Has the statement been published or communicated to another person? </a:t>
          </a:r>
          <a:endParaRPr lang="en-US" sz="2500" kern="1200"/>
        </a:p>
      </dsp:txBody>
      <dsp:txXfrm>
        <a:off x="1309361" y="2290733"/>
        <a:ext cx="6393046" cy="901218"/>
      </dsp:txXfrm>
    </dsp:sp>
    <dsp:sp modelId="{E1916D2F-7863-4AB6-8BC9-7470896992F5}">
      <dsp:nvSpPr>
        <dsp:cNvPr id="0" name=""/>
        <dsp:cNvSpPr/>
      </dsp:nvSpPr>
      <dsp:spPr>
        <a:xfrm>
          <a:off x="1926802" y="3394043"/>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Are there any defences?</a:t>
          </a:r>
          <a:endParaRPr lang="en-US" sz="2500" kern="1200"/>
        </a:p>
      </dsp:txBody>
      <dsp:txXfrm>
        <a:off x="1954840" y="3422081"/>
        <a:ext cx="6383412" cy="901218"/>
      </dsp:txXfrm>
    </dsp:sp>
    <dsp:sp modelId="{00E14DAE-840C-44BA-85F4-C6F6E06B2A52}">
      <dsp:nvSpPr>
        <dsp:cNvPr id="0" name=""/>
        <dsp:cNvSpPr/>
      </dsp:nvSpPr>
      <dsp:spPr>
        <a:xfrm>
          <a:off x="7084967"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224971" y="733200"/>
        <a:ext cx="342233" cy="468236"/>
      </dsp:txXfrm>
    </dsp:sp>
    <dsp:sp modelId="{F524D07F-2CDB-45E9-8A56-DEA5AAD719FE}">
      <dsp:nvSpPr>
        <dsp:cNvPr id="0" name=""/>
        <dsp:cNvSpPr/>
      </dsp:nvSpPr>
      <dsp:spPr>
        <a:xfrm>
          <a:off x="7730446"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870450" y="1864548"/>
        <a:ext cx="342233" cy="468236"/>
      </dsp:txXfrm>
    </dsp:sp>
    <dsp:sp modelId="{36F0704C-76CD-4208-81C8-9C11C216240D}">
      <dsp:nvSpPr>
        <dsp:cNvPr id="0" name=""/>
        <dsp:cNvSpPr/>
      </dsp:nvSpPr>
      <dsp:spPr>
        <a:xfrm>
          <a:off x="8366290"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506294" y="2995896"/>
        <a:ext cx="342233" cy="468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35E2EF-8FF3-4153-AE4B-0A029CC1E314}">
      <dsp:nvSpPr>
        <dsp:cNvPr id="0" name=""/>
        <dsp:cNvSpPr/>
      </dsp:nvSpPr>
      <dsp:spPr>
        <a:xfrm>
          <a:off x="2641336" y="0"/>
          <a:ext cx="4351338" cy="435133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E0206FC-C0B7-495E-B620-93AC3B687030}">
      <dsp:nvSpPr>
        <dsp:cNvPr id="0" name=""/>
        <dsp:cNvSpPr/>
      </dsp:nvSpPr>
      <dsp:spPr>
        <a:xfrm>
          <a:off x="3054713" y="413377"/>
          <a:ext cx="1697021" cy="169702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Making a false statement or true statement which makes other people or businesses think less of the individual or business. ‘ Lower the claimant's estimation of right-thinking members of society in general’. </a:t>
          </a:r>
          <a:endParaRPr lang="en-US" sz="1000" kern="1200"/>
        </a:p>
      </dsp:txBody>
      <dsp:txXfrm>
        <a:off x="3137555" y="496219"/>
        <a:ext cx="1531337" cy="1531337"/>
      </dsp:txXfrm>
    </dsp:sp>
    <dsp:sp modelId="{197E273B-6499-47F8-B8DB-7AFB738DB5C2}">
      <dsp:nvSpPr>
        <dsp:cNvPr id="0" name=""/>
        <dsp:cNvSpPr/>
      </dsp:nvSpPr>
      <dsp:spPr>
        <a:xfrm>
          <a:off x="4882275" y="413377"/>
          <a:ext cx="1697021" cy="169702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is shown in cases such as Sim v Stretch [1936] </a:t>
          </a:r>
          <a:endParaRPr lang="en-US" sz="1000" kern="1200"/>
        </a:p>
      </dsp:txBody>
      <dsp:txXfrm>
        <a:off x="4965117" y="496219"/>
        <a:ext cx="1531337" cy="1531337"/>
      </dsp:txXfrm>
    </dsp:sp>
    <dsp:sp modelId="{8E7AEB10-069E-4BD5-ABED-0C1DEF40588D}">
      <dsp:nvSpPr>
        <dsp:cNvPr id="0" name=""/>
        <dsp:cNvSpPr/>
      </dsp:nvSpPr>
      <dsp:spPr>
        <a:xfrm>
          <a:off x="3054713" y="2240939"/>
          <a:ext cx="1697021" cy="169702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Lewis v Daily Telegraph [1964] – explains a right thinking person who is someone who is fair-minded. </a:t>
          </a:r>
          <a:endParaRPr lang="en-US" sz="1000" kern="1200"/>
        </a:p>
      </dsp:txBody>
      <dsp:txXfrm>
        <a:off x="3137555" y="2323781"/>
        <a:ext cx="1531337" cy="1531337"/>
      </dsp:txXfrm>
    </dsp:sp>
    <dsp:sp modelId="{3B69AD32-9C5E-4990-B51D-BCA0F44DF409}">
      <dsp:nvSpPr>
        <dsp:cNvPr id="0" name=""/>
        <dsp:cNvSpPr/>
      </dsp:nvSpPr>
      <dsp:spPr>
        <a:xfrm>
          <a:off x="4882275" y="2240939"/>
          <a:ext cx="1697021" cy="169702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Must lower reputation in the eye of people, generally. </a:t>
          </a:r>
          <a:endParaRPr lang="en-US" sz="1000" kern="1200"/>
        </a:p>
      </dsp:txBody>
      <dsp:txXfrm>
        <a:off x="4965117" y="2323781"/>
        <a:ext cx="1531337" cy="15313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5AFD5-2B4D-49CA-BEFF-4144E041573C}">
      <dsp:nvSpPr>
        <dsp:cNvPr id="0" name=""/>
        <dsp:cNvSpPr/>
      </dsp:nvSpPr>
      <dsp:spPr>
        <a:xfrm>
          <a:off x="0" y="0"/>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Libel – Written defamation </a:t>
          </a:r>
          <a:endParaRPr lang="en-US" sz="2500" kern="1200"/>
        </a:p>
      </dsp:txBody>
      <dsp:txXfrm>
        <a:off x="28038" y="28038"/>
        <a:ext cx="6593322" cy="901218"/>
      </dsp:txXfrm>
    </dsp:sp>
    <dsp:sp modelId="{26209505-BD46-4F09-A5AA-DB57D77E7D36}">
      <dsp:nvSpPr>
        <dsp:cNvPr id="0" name=""/>
        <dsp:cNvSpPr/>
      </dsp:nvSpPr>
      <dsp:spPr>
        <a:xfrm>
          <a:off x="645478" y="1131347"/>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Slander – Spoke Defamation</a:t>
          </a:r>
          <a:endParaRPr lang="en-US" sz="2500" kern="1200"/>
        </a:p>
      </dsp:txBody>
      <dsp:txXfrm>
        <a:off x="673516" y="1159385"/>
        <a:ext cx="6383412" cy="901218"/>
      </dsp:txXfrm>
    </dsp:sp>
    <dsp:sp modelId="{32B65A61-C4E3-4381-A101-FDA5BDFC03C2}">
      <dsp:nvSpPr>
        <dsp:cNvPr id="0" name=""/>
        <dsp:cNvSpPr/>
      </dsp:nvSpPr>
      <dsp:spPr>
        <a:xfrm>
          <a:off x="1281323" y="2262695"/>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Encompasses the use of social media and much more. </a:t>
          </a:r>
          <a:endParaRPr lang="en-US" sz="2500" kern="1200"/>
        </a:p>
      </dsp:txBody>
      <dsp:txXfrm>
        <a:off x="1309361" y="2290733"/>
        <a:ext cx="6393046" cy="901218"/>
      </dsp:txXfrm>
    </dsp:sp>
    <dsp:sp modelId="{37B2C70F-0DE2-4B8A-A209-19C0BA5EBBC0}">
      <dsp:nvSpPr>
        <dsp:cNvPr id="0" name=""/>
        <dsp:cNvSpPr/>
      </dsp:nvSpPr>
      <dsp:spPr>
        <a:xfrm>
          <a:off x="1926802" y="3394043"/>
          <a:ext cx="7707208"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Jury decides if the words are defamatory. </a:t>
          </a:r>
          <a:endParaRPr lang="en-US" sz="2500" kern="1200"/>
        </a:p>
      </dsp:txBody>
      <dsp:txXfrm>
        <a:off x="1954840" y="3422081"/>
        <a:ext cx="6383412" cy="901218"/>
      </dsp:txXfrm>
    </dsp:sp>
    <dsp:sp modelId="{8057E83A-7E54-499C-BE7D-32FAF9807F62}">
      <dsp:nvSpPr>
        <dsp:cNvPr id="0" name=""/>
        <dsp:cNvSpPr/>
      </dsp:nvSpPr>
      <dsp:spPr>
        <a:xfrm>
          <a:off x="7084967"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224971" y="733200"/>
        <a:ext cx="342233" cy="468236"/>
      </dsp:txXfrm>
    </dsp:sp>
    <dsp:sp modelId="{DAE277FF-08FB-464B-B026-067D48CEE217}">
      <dsp:nvSpPr>
        <dsp:cNvPr id="0" name=""/>
        <dsp:cNvSpPr/>
      </dsp:nvSpPr>
      <dsp:spPr>
        <a:xfrm>
          <a:off x="7730446"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870450" y="1864548"/>
        <a:ext cx="342233" cy="468236"/>
      </dsp:txXfrm>
    </dsp:sp>
    <dsp:sp modelId="{EFCD3CD0-1D56-42A1-A360-9A9420EFA173}">
      <dsp:nvSpPr>
        <dsp:cNvPr id="0" name=""/>
        <dsp:cNvSpPr/>
      </dsp:nvSpPr>
      <dsp:spPr>
        <a:xfrm>
          <a:off x="8366290"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506294" y="2995896"/>
        <a:ext cx="342233" cy="4682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D9041-5F16-4901-B3DE-38F02AACA358}">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D23C208-8978-4B70-BB45-60D0B4162D78}">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Create under the Defamation Act 1996. </a:t>
          </a:r>
          <a:endParaRPr lang="en-US" sz="2800" kern="1200"/>
        </a:p>
      </dsp:txBody>
      <dsp:txXfrm>
        <a:off x="383617" y="1447754"/>
        <a:ext cx="2847502" cy="1768010"/>
      </dsp:txXfrm>
    </dsp:sp>
    <dsp:sp modelId="{C956CBA9-471C-428D-9E5A-2C0601A8D4AF}">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C066CE7-1F8A-416E-9C2B-A46915174E10}">
      <dsp:nvSpPr>
        <dsp:cNvPr id="0" name=""/>
        <dsp:cNvSpPr/>
      </dsp:nvSpPr>
      <dsp:spPr>
        <a:xfrm>
          <a:off x="3943349"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Need to be before a defence is raised. </a:t>
          </a:r>
          <a:endParaRPr lang="en-US" sz="2800" kern="1200"/>
        </a:p>
      </dsp:txBody>
      <dsp:txXfrm>
        <a:off x="3998354" y="1447754"/>
        <a:ext cx="2847502" cy="1768010"/>
      </dsp:txXfrm>
    </dsp:sp>
    <dsp:sp modelId="{A04ABA43-67FA-476C-BBDB-5D5E29AAACCB}">
      <dsp:nvSpPr>
        <dsp:cNvPr id="0" name=""/>
        <dsp:cNvSpPr/>
      </dsp:nvSpPr>
      <dsp:spPr>
        <a:xfrm>
          <a:off x="7229474"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7EA6EA7-7DB4-4626-B83F-9F0F954A67BB}">
      <dsp:nvSpPr>
        <dsp:cNvPr id="0" name=""/>
        <dsp:cNvSpPr/>
      </dsp:nvSpPr>
      <dsp:spPr>
        <a:xfrm>
          <a:off x="7558086"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Acceptance would negate liability. </a:t>
          </a:r>
          <a:endParaRPr lang="en-US" sz="2800" kern="1200"/>
        </a:p>
      </dsp:txBody>
      <dsp:txXfrm>
        <a:off x="7613091" y="1447754"/>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9D104-8F59-46C2-A31D-FAB1D71C999E}">
      <dsp:nvSpPr>
        <dsp:cNvPr id="0" name=""/>
        <dsp:cNvSpPr/>
      </dsp:nvSpPr>
      <dsp:spPr>
        <a:xfrm>
          <a:off x="0" y="3399"/>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86092-4F0D-4341-A8E8-EF422399B43B}">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9EF4C4-6ABF-42EA-ADE8-0007F738E810}">
      <dsp:nvSpPr>
        <dsp:cNvPr id="0" name=""/>
        <dsp:cNvSpPr/>
      </dsp:nvSpPr>
      <dsp:spPr>
        <a:xfrm>
          <a:off x="836323" y="3399"/>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Must include a number of elements. </a:t>
          </a:r>
          <a:endParaRPr lang="en-US" sz="1900" kern="1200"/>
        </a:p>
      </dsp:txBody>
      <dsp:txXfrm>
        <a:off x="836323" y="3399"/>
        <a:ext cx="9679275" cy="724089"/>
      </dsp:txXfrm>
    </dsp:sp>
    <dsp:sp modelId="{0DCEAC37-D7EF-49F4-9696-4B4E8C490491}">
      <dsp:nvSpPr>
        <dsp:cNvPr id="0" name=""/>
        <dsp:cNvSpPr/>
      </dsp:nvSpPr>
      <dsp:spPr>
        <a:xfrm>
          <a:off x="0" y="908511"/>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D4AA0F-792E-4AB6-A9A8-36E12F150913}">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6DB7AE-7B00-4A8A-8394-943530EE5F71}">
      <dsp:nvSpPr>
        <dsp:cNvPr id="0" name=""/>
        <dsp:cNvSpPr/>
      </dsp:nvSpPr>
      <dsp:spPr>
        <a:xfrm>
          <a:off x="836323" y="908511"/>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1. The statement must be one of opinion and not facts</a:t>
          </a:r>
          <a:endParaRPr lang="en-US" sz="1900" kern="1200"/>
        </a:p>
      </dsp:txBody>
      <dsp:txXfrm>
        <a:off x="836323" y="908511"/>
        <a:ext cx="9679275" cy="724089"/>
      </dsp:txXfrm>
    </dsp:sp>
    <dsp:sp modelId="{457768F4-B618-4053-AD14-F1886A38F0FB}">
      <dsp:nvSpPr>
        <dsp:cNvPr id="0" name=""/>
        <dsp:cNvSpPr/>
      </dsp:nvSpPr>
      <dsp:spPr>
        <a:xfrm>
          <a:off x="0" y="1813624"/>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3A5728-B374-47C2-8286-7041D0EDF12A}">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1E0BC9-938A-439D-879D-4A96ABD5DD9E}">
      <dsp:nvSpPr>
        <dsp:cNvPr id="0" name=""/>
        <dsp:cNvSpPr/>
      </dsp:nvSpPr>
      <dsp:spPr>
        <a:xfrm>
          <a:off x="836323" y="1813624"/>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2. The statement must indicate whether it is an opinion. </a:t>
          </a:r>
          <a:endParaRPr lang="en-US" sz="1900" kern="1200"/>
        </a:p>
      </dsp:txBody>
      <dsp:txXfrm>
        <a:off x="836323" y="1813624"/>
        <a:ext cx="9679275" cy="724089"/>
      </dsp:txXfrm>
    </dsp:sp>
    <dsp:sp modelId="{2269821F-64CE-4449-8A57-548D46B4AF13}">
      <dsp:nvSpPr>
        <dsp:cNvPr id="0" name=""/>
        <dsp:cNvSpPr/>
      </dsp:nvSpPr>
      <dsp:spPr>
        <a:xfrm>
          <a:off x="0" y="2718736"/>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96F38E-840A-4290-A398-3EF84984EF30}">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B7136C-9BD5-458B-8669-F5C63E763A00}">
      <dsp:nvSpPr>
        <dsp:cNvPr id="0" name=""/>
        <dsp:cNvSpPr/>
      </dsp:nvSpPr>
      <dsp:spPr>
        <a:xfrm>
          <a:off x="836323" y="2718736"/>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3. The induvial must base the opinion on facts that existed when the comment was made. Must be one that an honest person would hold. </a:t>
          </a:r>
          <a:endParaRPr lang="en-US" sz="1900" kern="1200"/>
        </a:p>
      </dsp:txBody>
      <dsp:txXfrm>
        <a:off x="836323" y="2718736"/>
        <a:ext cx="9679275" cy="724089"/>
      </dsp:txXfrm>
    </dsp:sp>
    <dsp:sp modelId="{DFEECC77-24A3-4276-AEF0-BF76FE4D9C1F}">
      <dsp:nvSpPr>
        <dsp:cNvPr id="0" name=""/>
        <dsp:cNvSpPr/>
      </dsp:nvSpPr>
      <dsp:spPr>
        <a:xfrm>
          <a:off x="0" y="3623848"/>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E5D1D0-8B83-4380-AF4C-30213FE4AD01}">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8009D-C63C-4E47-A1DE-04C4F78B4300}">
      <dsp:nvSpPr>
        <dsp:cNvPr id="0" name=""/>
        <dsp:cNvSpPr/>
      </dsp:nvSpPr>
      <dsp:spPr>
        <a:xfrm>
          <a:off x="836323" y="3623848"/>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4. If there is proof that honest opinion is not held, there is no defence. (We look at if an honest person would hold the belief) </a:t>
          </a:r>
          <a:endParaRPr lang="en-US" sz="1900" kern="1200"/>
        </a:p>
      </dsp:txBody>
      <dsp:txXfrm>
        <a:off x="836323" y="3623848"/>
        <a:ext cx="9679275" cy="72408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0118A-F6D7-4F6E-A050-053089F4FA23}">
      <dsp:nvSpPr>
        <dsp:cNvPr id="0" name=""/>
        <dsp:cNvSpPr/>
      </dsp:nvSpPr>
      <dsp:spPr>
        <a:xfrm>
          <a:off x="3082883" y="1912"/>
          <a:ext cx="3468243"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Malice can be a defence to the defence. We look at if the individual has acted honestly. </a:t>
          </a:r>
          <a:endParaRPr lang="en-US" sz="1600" kern="1200"/>
        </a:p>
      </dsp:txBody>
      <dsp:txXfrm>
        <a:off x="3123696" y="42725"/>
        <a:ext cx="3386617" cy="754434"/>
      </dsp:txXfrm>
    </dsp:sp>
    <dsp:sp modelId="{0C7310BE-1CD7-4E93-AD2A-5FD74201C675}">
      <dsp:nvSpPr>
        <dsp:cNvPr id="0" name=""/>
        <dsp:cNvSpPr/>
      </dsp:nvSpPr>
      <dsp:spPr>
        <a:xfrm>
          <a:off x="3082883" y="879775"/>
          <a:ext cx="3468243"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We see this in cases such as Joseph v Spiller [2010] – Now tells us the position of the defence. </a:t>
          </a:r>
          <a:endParaRPr lang="en-US" sz="1600" kern="1200"/>
        </a:p>
      </dsp:txBody>
      <dsp:txXfrm>
        <a:off x="3123696" y="920588"/>
        <a:ext cx="3386617" cy="754434"/>
      </dsp:txXfrm>
    </dsp:sp>
    <dsp:sp modelId="{85117460-601C-48D2-93DA-EA199E12993E}">
      <dsp:nvSpPr>
        <dsp:cNvPr id="0" name=""/>
        <dsp:cNvSpPr/>
      </dsp:nvSpPr>
      <dsp:spPr>
        <a:xfrm>
          <a:off x="3082883" y="1757638"/>
          <a:ext cx="3468243"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It is a objective test. </a:t>
          </a:r>
          <a:endParaRPr lang="en-US" sz="1600" kern="1200"/>
        </a:p>
      </dsp:txBody>
      <dsp:txXfrm>
        <a:off x="3123696" y="1798451"/>
        <a:ext cx="3386617" cy="754434"/>
      </dsp:txXfrm>
    </dsp:sp>
    <dsp:sp modelId="{29143DFA-2427-412C-8614-34EE95FBB88D}">
      <dsp:nvSpPr>
        <dsp:cNvPr id="0" name=""/>
        <dsp:cNvSpPr/>
      </dsp:nvSpPr>
      <dsp:spPr>
        <a:xfrm>
          <a:off x="3082883" y="2635502"/>
          <a:ext cx="3468243"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It is for the defendant to prove honesty. </a:t>
          </a:r>
          <a:endParaRPr lang="en-US" sz="1600" kern="1200"/>
        </a:p>
      </dsp:txBody>
      <dsp:txXfrm>
        <a:off x="3123696" y="2676315"/>
        <a:ext cx="3386617" cy="754434"/>
      </dsp:txXfrm>
    </dsp:sp>
    <dsp:sp modelId="{9F355BB2-165A-4A54-AC44-FB8316F340BD}">
      <dsp:nvSpPr>
        <dsp:cNvPr id="0" name=""/>
        <dsp:cNvSpPr/>
      </dsp:nvSpPr>
      <dsp:spPr>
        <a:xfrm>
          <a:off x="3082883" y="3513365"/>
          <a:ext cx="3468243"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Malice needs to be proven by the claimant. </a:t>
          </a:r>
          <a:endParaRPr lang="en-US" sz="1600" kern="1200"/>
        </a:p>
      </dsp:txBody>
      <dsp:txXfrm>
        <a:off x="3123696" y="3554178"/>
        <a:ext cx="3386617" cy="75443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DE05B-DCE1-4AE1-92CA-4A969A5EAAC0}">
      <dsp:nvSpPr>
        <dsp:cNvPr id="0" name=""/>
        <dsp:cNvSpPr/>
      </dsp:nvSpPr>
      <dsp:spPr>
        <a:xfrm>
          <a:off x="0" y="501"/>
          <a:ext cx="9793088" cy="1172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073B0-1E10-467B-9E20-4AE57BD137F1}">
      <dsp:nvSpPr>
        <dsp:cNvPr id="0" name=""/>
        <dsp:cNvSpPr/>
      </dsp:nvSpPr>
      <dsp:spPr>
        <a:xfrm>
          <a:off x="354655" y="264294"/>
          <a:ext cx="644828" cy="6448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C2F2DD-7829-41C7-9650-16DC7F712AAE}">
      <dsp:nvSpPr>
        <dsp:cNvPr id="0" name=""/>
        <dsp:cNvSpPr/>
      </dsp:nvSpPr>
      <dsp:spPr>
        <a:xfrm>
          <a:off x="1354139" y="501"/>
          <a:ext cx="8438948" cy="1172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81" tIns="124081" rIns="124081" bIns="124081" numCol="1" spcCol="1270" anchor="ctr" anchorCtr="0">
          <a:noAutofit/>
        </a:bodyPr>
        <a:lstStyle/>
        <a:p>
          <a:pPr marL="0" lvl="0" indent="0" algn="l" defTabSz="1111250">
            <a:lnSpc>
              <a:spcPct val="90000"/>
            </a:lnSpc>
            <a:spcBef>
              <a:spcPct val="0"/>
            </a:spcBef>
            <a:spcAft>
              <a:spcPct val="35000"/>
            </a:spcAft>
            <a:buNone/>
          </a:pPr>
          <a:r>
            <a:rPr lang="en-GB" sz="2500" kern="1200"/>
            <a:t>Power to publish. </a:t>
          </a:r>
          <a:endParaRPr lang="en-US" sz="2500" kern="1200"/>
        </a:p>
      </dsp:txBody>
      <dsp:txXfrm>
        <a:off x="1354139" y="501"/>
        <a:ext cx="8438948" cy="1172415"/>
      </dsp:txXfrm>
    </dsp:sp>
    <dsp:sp modelId="{5D41991F-45ED-45EF-8BB4-DE4A056F6236}">
      <dsp:nvSpPr>
        <dsp:cNvPr id="0" name=""/>
        <dsp:cNvSpPr/>
      </dsp:nvSpPr>
      <dsp:spPr>
        <a:xfrm>
          <a:off x="0" y="1466020"/>
          <a:ext cx="9793088" cy="1172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6E51D-A827-44CF-A338-E9D12FE59844}">
      <dsp:nvSpPr>
        <dsp:cNvPr id="0" name=""/>
        <dsp:cNvSpPr/>
      </dsp:nvSpPr>
      <dsp:spPr>
        <a:xfrm>
          <a:off x="354655" y="1729813"/>
          <a:ext cx="644828" cy="6448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F251C9-C021-4E61-A4CD-D131C02BE31A}">
      <dsp:nvSpPr>
        <dsp:cNvPr id="0" name=""/>
        <dsp:cNvSpPr/>
      </dsp:nvSpPr>
      <dsp:spPr>
        <a:xfrm>
          <a:off x="1354139" y="1466020"/>
          <a:ext cx="8438948" cy="1172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81" tIns="124081" rIns="124081" bIns="124081" numCol="1" spcCol="1270" anchor="ctr" anchorCtr="0">
          <a:noAutofit/>
        </a:bodyPr>
        <a:lstStyle/>
        <a:p>
          <a:pPr marL="0" lvl="0" indent="0" algn="l" defTabSz="1111250">
            <a:lnSpc>
              <a:spcPct val="90000"/>
            </a:lnSpc>
            <a:spcBef>
              <a:spcPct val="0"/>
            </a:spcBef>
            <a:spcAft>
              <a:spcPct val="35000"/>
            </a:spcAft>
            <a:buNone/>
          </a:pPr>
          <a:r>
            <a:rPr lang="en-GB" sz="2500" kern="1200"/>
            <a:t>Publish the decision of the case. </a:t>
          </a:r>
          <a:endParaRPr lang="en-US" sz="2500" kern="1200"/>
        </a:p>
      </dsp:txBody>
      <dsp:txXfrm>
        <a:off x="1354139" y="1466020"/>
        <a:ext cx="8438948" cy="1172415"/>
      </dsp:txXfrm>
    </dsp:sp>
    <dsp:sp modelId="{F8837767-4134-4A74-B2C4-8F379CF60838}">
      <dsp:nvSpPr>
        <dsp:cNvPr id="0" name=""/>
        <dsp:cNvSpPr/>
      </dsp:nvSpPr>
      <dsp:spPr>
        <a:xfrm>
          <a:off x="0" y="2931539"/>
          <a:ext cx="9793088" cy="1172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2C3F-30F5-4951-9CAB-DB14B8C49688}">
      <dsp:nvSpPr>
        <dsp:cNvPr id="0" name=""/>
        <dsp:cNvSpPr/>
      </dsp:nvSpPr>
      <dsp:spPr>
        <a:xfrm>
          <a:off x="354655" y="3195333"/>
          <a:ext cx="644828" cy="6448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D56305-9E74-43A0-B7BA-6E40DBA90C60}">
      <dsp:nvSpPr>
        <dsp:cNvPr id="0" name=""/>
        <dsp:cNvSpPr/>
      </dsp:nvSpPr>
      <dsp:spPr>
        <a:xfrm>
          <a:off x="1354139" y="2931539"/>
          <a:ext cx="8438948" cy="1172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81" tIns="124081" rIns="124081" bIns="124081" numCol="1" spcCol="1270" anchor="ctr" anchorCtr="0">
          <a:noAutofit/>
        </a:bodyPr>
        <a:lstStyle/>
        <a:p>
          <a:pPr marL="0" lvl="0" indent="0" algn="l" defTabSz="1111250">
            <a:lnSpc>
              <a:spcPct val="90000"/>
            </a:lnSpc>
            <a:spcBef>
              <a:spcPct val="0"/>
            </a:spcBef>
            <a:spcAft>
              <a:spcPct val="35000"/>
            </a:spcAft>
            <a:buNone/>
          </a:pPr>
          <a:r>
            <a:rPr lang="en-GB" sz="2500" kern="1200"/>
            <a:t>If the claimant wins the case. </a:t>
          </a:r>
          <a:endParaRPr lang="en-US" sz="2500" kern="1200"/>
        </a:p>
      </dsp:txBody>
      <dsp:txXfrm>
        <a:off x="1354139" y="2931539"/>
        <a:ext cx="8438948" cy="11724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DA1B4-7DB9-42F3-950B-9FDC069834F5}">
      <dsp:nvSpPr>
        <dsp:cNvPr id="0" name=""/>
        <dsp:cNvSpPr/>
      </dsp:nvSpPr>
      <dsp:spPr>
        <a:xfrm>
          <a:off x="62878" y="547029"/>
          <a:ext cx="1258775" cy="1258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94227-344E-419F-AB0A-1F6002943E8D}">
      <dsp:nvSpPr>
        <dsp:cNvPr id="0" name=""/>
        <dsp:cNvSpPr/>
      </dsp:nvSpPr>
      <dsp:spPr>
        <a:xfrm>
          <a:off x="327221" y="811372"/>
          <a:ext cx="730090" cy="7300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FAB0FF-D000-4B3B-A106-A51AA14A846B}">
      <dsp:nvSpPr>
        <dsp:cNvPr id="0" name=""/>
        <dsp:cNvSpPr/>
      </dsp:nvSpPr>
      <dsp:spPr>
        <a:xfrm>
          <a:off x="1591392" y="547029"/>
          <a:ext cx="2967114" cy="1258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Use Defamation Act 1996 – to define. </a:t>
          </a:r>
          <a:endParaRPr lang="en-US" sz="2200" kern="1200"/>
        </a:p>
      </dsp:txBody>
      <dsp:txXfrm>
        <a:off x="1591392" y="547029"/>
        <a:ext cx="2967114" cy="1258775"/>
      </dsp:txXfrm>
    </dsp:sp>
    <dsp:sp modelId="{736D567B-AD28-4A17-8AB0-BD005EE580D8}">
      <dsp:nvSpPr>
        <dsp:cNvPr id="0" name=""/>
        <dsp:cNvSpPr/>
      </dsp:nvSpPr>
      <dsp:spPr>
        <a:xfrm>
          <a:off x="5075504" y="547029"/>
          <a:ext cx="1258775" cy="1258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0403A-100F-4588-ADD9-74354723B8AA}">
      <dsp:nvSpPr>
        <dsp:cNvPr id="0" name=""/>
        <dsp:cNvSpPr/>
      </dsp:nvSpPr>
      <dsp:spPr>
        <a:xfrm>
          <a:off x="5339847" y="811372"/>
          <a:ext cx="730090" cy="73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FAB80-CE3D-46F8-9B04-26D22D5B0B63}">
      <dsp:nvSpPr>
        <dsp:cNvPr id="0" name=""/>
        <dsp:cNvSpPr/>
      </dsp:nvSpPr>
      <dsp:spPr>
        <a:xfrm>
          <a:off x="6604017" y="547029"/>
          <a:ext cx="2967114" cy="1258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Only defamation is seen by a third party. </a:t>
          </a:r>
          <a:endParaRPr lang="en-US" sz="2200" kern="1200"/>
        </a:p>
      </dsp:txBody>
      <dsp:txXfrm>
        <a:off x="6604017" y="547029"/>
        <a:ext cx="2967114" cy="1258775"/>
      </dsp:txXfrm>
    </dsp:sp>
    <dsp:sp modelId="{48836E87-5810-480D-AB4F-5040964A6CEF}">
      <dsp:nvSpPr>
        <dsp:cNvPr id="0" name=""/>
        <dsp:cNvSpPr/>
      </dsp:nvSpPr>
      <dsp:spPr>
        <a:xfrm>
          <a:off x="62878" y="2545532"/>
          <a:ext cx="1258775" cy="1258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00CEF-AD9C-4C54-8129-B1A4094E3B04}">
      <dsp:nvSpPr>
        <dsp:cNvPr id="0" name=""/>
        <dsp:cNvSpPr/>
      </dsp:nvSpPr>
      <dsp:spPr>
        <a:xfrm>
          <a:off x="327221" y="2809875"/>
          <a:ext cx="730090" cy="73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1A9789-0104-4E17-9F4B-FCE90BC69C47}">
      <dsp:nvSpPr>
        <dsp:cNvPr id="0" name=""/>
        <dsp:cNvSpPr/>
      </dsp:nvSpPr>
      <dsp:spPr>
        <a:xfrm>
          <a:off x="1591392" y="2545532"/>
          <a:ext cx="2967114" cy="1258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Can be through a positive act or a failure to act. </a:t>
          </a:r>
          <a:endParaRPr lang="en-US" sz="2200" kern="1200"/>
        </a:p>
      </dsp:txBody>
      <dsp:txXfrm>
        <a:off x="1591392" y="2545532"/>
        <a:ext cx="2967114" cy="1258775"/>
      </dsp:txXfrm>
    </dsp:sp>
    <dsp:sp modelId="{A19F8389-0C64-4D29-ACE6-4B1EB33838CE}">
      <dsp:nvSpPr>
        <dsp:cNvPr id="0" name=""/>
        <dsp:cNvSpPr/>
      </dsp:nvSpPr>
      <dsp:spPr>
        <a:xfrm>
          <a:off x="5075504" y="2545532"/>
          <a:ext cx="1258775" cy="1258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3038B-0C9F-4CD9-B4B5-72AA8FC5A525}">
      <dsp:nvSpPr>
        <dsp:cNvPr id="0" name=""/>
        <dsp:cNvSpPr/>
      </dsp:nvSpPr>
      <dsp:spPr>
        <a:xfrm>
          <a:off x="5339847" y="2809875"/>
          <a:ext cx="730090" cy="7300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92E2B-D5FE-49DE-818F-480A9A2B0FDF}">
      <dsp:nvSpPr>
        <dsp:cNvPr id="0" name=""/>
        <dsp:cNvSpPr/>
      </dsp:nvSpPr>
      <dsp:spPr>
        <a:xfrm>
          <a:off x="6604017" y="2545532"/>
          <a:ext cx="2967114" cy="1258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Negligent publication – Theaker v Richardson and Huth v Huth.</a:t>
          </a:r>
          <a:endParaRPr lang="en-US" sz="2200" kern="1200"/>
        </a:p>
      </dsp:txBody>
      <dsp:txXfrm>
        <a:off x="6604017" y="2545532"/>
        <a:ext cx="2967114" cy="12587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DC9D2-E26B-41D7-BAE6-52406C3B07DA}">
      <dsp:nvSpPr>
        <dsp:cNvPr id="0" name=""/>
        <dsp:cNvSpPr/>
      </dsp:nvSpPr>
      <dsp:spPr>
        <a:xfrm>
          <a:off x="0" y="0"/>
          <a:ext cx="3286124" cy="435133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kern="1200"/>
            <a:t>Research S 5 of the Defamation Act 2013. </a:t>
          </a:r>
          <a:endParaRPr lang="en-US" sz="2600" kern="1200"/>
        </a:p>
      </dsp:txBody>
      <dsp:txXfrm>
        <a:off x="0" y="1653508"/>
        <a:ext cx="3286124" cy="2610802"/>
      </dsp:txXfrm>
    </dsp:sp>
    <dsp:sp modelId="{C51B9F24-7A55-446C-8BEE-8ED0E4F45B69}">
      <dsp:nvSpPr>
        <dsp:cNvPr id="0" name=""/>
        <dsp:cNvSpPr/>
      </dsp:nvSpPr>
      <dsp:spPr>
        <a:xfrm>
          <a:off x="990361" y="435133"/>
          <a:ext cx="1305401" cy="130540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B13C57A-DC9F-4AD9-8A90-7DE317930E3B}">
      <dsp:nvSpPr>
        <dsp:cNvPr id="0" name=""/>
        <dsp:cNvSpPr/>
      </dsp:nvSpPr>
      <dsp:spPr>
        <a:xfrm>
          <a:off x="0" y="4351266"/>
          <a:ext cx="328612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36828D-8098-4AE0-A472-F8D8F8FEA4DF}">
      <dsp:nvSpPr>
        <dsp:cNvPr id="0" name=""/>
        <dsp:cNvSpPr/>
      </dsp:nvSpPr>
      <dsp:spPr>
        <a:xfrm>
          <a:off x="3614737" y="0"/>
          <a:ext cx="3286124" cy="435133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kern="1200"/>
            <a:t>Explain what it says about publication. </a:t>
          </a:r>
          <a:endParaRPr lang="en-US" sz="2600" kern="1200"/>
        </a:p>
      </dsp:txBody>
      <dsp:txXfrm>
        <a:off x="3614737" y="1653508"/>
        <a:ext cx="3286124" cy="2610802"/>
      </dsp:txXfrm>
    </dsp:sp>
    <dsp:sp modelId="{F64C414A-A176-40A2-9542-563A4EB5E01E}">
      <dsp:nvSpPr>
        <dsp:cNvPr id="0" name=""/>
        <dsp:cNvSpPr/>
      </dsp:nvSpPr>
      <dsp:spPr>
        <a:xfrm>
          <a:off x="4605098" y="435133"/>
          <a:ext cx="1305401" cy="130540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0" y="626305"/>
        <a:ext cx="923057" cy="923057"/>
      </dsp:txXfrm>
    </dsp:sp>
    <dsp:sp modelId="{8C98E53D-4FBA-4AEF-A622-EE869B1E3C41}">
      <dsp:nvSpPr>
        <dsp:cNvPr id="0" name=""/>
        <dsp:cNvSpPr/>
      </dsp:nvSpPr>
      <dsp:spPr>
        <a:xfrm>
          <a:off x="3614737" y="4351266"/>
          <a:ext cx="328612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F2F7519-62C3-4209-91D3-8D828C4D0491}">
      <dsp:nvSpPr>
        <dsp:cNvPr id="0" name=""/>
        <dsp:cNvSpPr/>
      </dsp:nvSpPr>
      <dsp:spPr>
        <a:xfrm>
          <a:off x="7229474" y="0"/>
          <a:ext cx="3286124" cy="435133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kern="1200"/>
            <a:t>Now do the same for S.13 of the Defamation Act 2013.</a:t>
          </a:r>
          <a:endParaRPr lang="en-US" sz="2600" kern="1200"/>
        </a:p>
      </dsp:txBody>
      <dsp:txXfrm>
        <a:off x="7229474" y="1653508"/>
        <a:ext cx="3286124" cy="2610802"/>
      </dsp:txXfrm>
    </dsp:sp>
    <dsp:sp modelId="{6A535703-7406-48B0-BB3F-C37B9A60C0FB}">
      <dsp:nvSpPr>
        <dsp:cNvPr id="0" name=""/>
        <dsp:cNvSpPr/>
      </dsp:nvSpPr>
      <dsp:spPr>
        <a:xfrm>
          <a:off x="8219835" y="435133"/>
          <a:ext cx="1305401" cy="130540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7" y="626305"/>
        <a:ext cx="923057" cy="923057"/>
      </dsp:txXfrm>
    </dsp:sp>
    <dsp:sp modelId="{F2DDAABB-F6CD-4ED4-BE0D-73907E124618}">
      <dsp:nvSpPr>
        <dsp:cNvPr id="0" name=""/>
        <dsp:cNvSpPr/>
      </dsp:nvSpPr>
      <dsp:spPr>
        <a:xfrm>
          <a:off x="7229474" y="4351266"/>
          <a:ext cx="328612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60393-BEF6-4483-A0CF-F810F0984392}">
      <dsp:nvSpPr>
        <dsp:cNvPr id="0" name=""/>
        <dsp:cNvSpPr/>
      </dsp:nvSpPr>
      <dsp:spPr>
        <a:xfrm>
          <a:off x="0" y="23719"/>
          <a:ext cx="9634011" cy="138663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 line with S.8 of the Defamation Act 2013. </a:t>
          </a:r>
          <a:endParaRPr lang="en-US" sz="2500" kern="1200"/>
        </a:p>
      </dsp:txBody>
      <dsp:txXfrm>
        <a:off x="67690" y="91409"/>
        <a:ext cx="9498631" cy="1251252"/>
      </dsp:txXfrm>
    </dsp:sp>
    <dsp:sp modelId="{30EE325A-3D98-4F7C-BE13-8CC82A24A3DD}">
      <dsp:nvSpPr>
        <dsp:cNvPr id="0" name=""/>
        <dsp:cNvSpPr/>
      </dsp:nvSpPr>
      <dsp:spPr>
        <a:xfrm>
          <a:off x="0" y="1482352"/>
          <a:ext cx="9634011" cy="138663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case cannot be brought by an individual republishing the same article as the one that they have released after a 1 year limitation period. </a:t>
          </a:r>
          <a:endParaRPr lang="en-US" sz="2500" kern="1200"/>
        </a:p>
      </dsp:txBody>
      <dsp:txXfrm>
        <a:off x="67690" y="1550042"/>
        <a:ext cx="9498631" cy="1251252"/>
      </dsp:txXfrm>
    </dsp:sp>
    <dsp:sp modelId="{79E95253-CC5C-4991-A892-95FD8A45CCD8}">
      <dsp:nvSpPr>
        <dsp:cNvPr id="0" name=""/>
        <dsp:cNvSpPr/>
      </dsp:nvSpPr>
      <dsp:spPr>
        <a:xfrm>
          <a:off x="0" y="2940985"/>
          <a:ext cx="9634011" cy="138663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Does not apply when the material is different or laid out in a different way. </a:t>
          </a:r>
          <a:endParaRPr lang="en-US" sz="2500" kern="1200"/>
        </a:p>
      </dsp:txBody>
      <dsp:txXfrm>
        <a:off x="67690" y="3008675"/>
        <a:ext cx="9498631" cy="125125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64BA4-559A-4B68-9C8F-B932B877F1F0}">
      <dsp:nvSpPr>
        <dsp:cNvPr id="0" name=""/>
        <dsp:cNvSpPr/>
      </dsp:nvSpPr>
      <dsp:spPr>
        <a:xfrm>
          <a:off x="784" y="249337"/>
          <a:ext cx="3852663" cy="3852663"/>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Where freedom of speech is the most important. </a:t>
          </a:r>
          <a:endParaRPr lang="en-US" sz="2700" kern="1200"/>
        </a:p>
      </dsp:txBody>
      <dsp:txXfrm>
        <a:off x="564993" y="813546"/>
        <a:ext cx="2724245" cy="2724245"/>
      </dsp:txXfrm>
    </dsp:sp>
    <dsp:sp modelId="{FBE61285-30B3-403B-A349-8F9C38DA89BE}">
      <dsp:nvSpPr>
        <dsp:cNvPr id="0" name=""/>
        <dsp:cNvSpPr/>
      </dsp:nvSpPr>
      <dsp:spPr>
        <a:xfrm>
          <a:off x="3551581" y="-294797"/>
          <a:ext cx="2395267" cy="1300273"/>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551581" y="-34742"/>
        <a:ext cx="2005185" cy="780163"/>
      </dsp:txXfrm>
    </dsp:sp>
    <dsp:sp modelId="{5FACA2D8-F93B-40DA-B394-222E63824C32}">
      <dsp:nvSpPr>
        <dsp:cNvPr id="0" name=""/>
        <dsp:cNvSpPr/>
      </dsp:nvSpPr>
      <dsp:spPr>
        <a:xfrm>
          <a:off x="5780563" y="249337"/>
          <a:ext cx="3852663" cy="3852663"/>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If this is the case, then Privilege can be granted – there are two types Absolute and qualified. </a:t>
          </a:r>
          <a:endParaRPr lang="en-US" sz="2700" kern="1200"/>
        </a:p>
      </dsp:txBody>
      <dsp:txXfrm>
        <a:off x="6344772" y="813546"/>
        <a:ext cx="2724245" cy="2724245"/>
      </dsp:txXfrm>
    </dsp:sp>
    <dsp:sp modelId="{00773DBD-512D-4B2E-8BD7-C501F837A45E}">
      <dsp:nvSpPr>
        <dsp:cNvPr id="0" name=""/>
        <dsp:cNvSpPr/>
      </dsp:nvSpPr>
      <dsp:spPr>
        <a:xfrm rot="10800000">
          <a:off x="3687162" y="3345861"/>
          <a:ext cx="2395267" cy="1300273"/>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4077244" y="3605916"/>
        <a:ext cx="2005185" cy="78016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E83B9-3B98-4F8D-BE79-A0EE49D065B1}">
      <dsp:nvSpPr>
        <dsp:cNvPr id="0" name=""/>
        <dsp:cNvSpPr/>
      </dsp:nvSpPr>
      <dsp:spPr>
        <a:xfrm>
          <a:off x="0" y="1805"/>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696239-9F5D-4F62-9F9B-0644A9F239E6}">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5C0708-9628-4FCF-8F2D-E63703085D83}">
      <dsp:nvSpPr>
        <dsp:cNvPr id="0" name=""/>
        <dsp:cNvSpPr/>
      </dsp:nvSpPr>
      <dsp:spPr>
        <a:xfrm>
          <a:off x="1057183" y="1805"/>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Encompasses Reports. </a:t>
          </a:r>
          <a:endParaRPr lang="en-US" sz="2200" kern="1200"/>
        </a:p>
      </dsp:txBody>
      <dsp:txXfrm>
        <a:off x="1057183" y="1805"/>
        <a:ext cx="9458415" cy="915310"/>
      </dsp:txXfrm>
    </dsp:sp>
    <dsp:sp modelId="{AA45FBCE-E829-4BDE-BDAC-AAA7400913BB}">
      <dsp:nvSpPr>
        <dsp:cNvPr id="0" name=""/>
        <dsp:cNvSpPr/>
      </dsp:nvSpPr>
      <dsp:spPr>
        <a:xfrm>
          <a:off x="0" y="1145944"/>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97B3A-9E18-4600-82B1-B98820344ABE}">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0F9CEB-7C9C-4972-BE19-D67F33B1A58C}">
      <dsp:nvSpPr>
        <dsp:cNvPr id="0" name=""/>
        <dsp:cNvSpPr/>
      </dsp:nvSpPr>
      <dsp:spPr>
        <a:xfrm>
          <a:off x="1057183" y="1145944"/>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Key sections include S.15 of the 1996 Act – in relation to parliament reports. </a:t>
          </a:r>
          <a:endParaRPr lang="en-US" sz="2200" kern="1200"/>
        </a:p>
      </dsp:txBody>
      <dsp:txXfrm>
        <a:off x="1057183" y="1145944"/>
        <a:ext cx="9458415" cy="915310"/>
      </dsp:txXfrm>
    </dsp:sp>
    <dsp:sp modelId="{307F8FE7-2A08-4120-9356-0C9BA8CFA4D9}">
      <dsp:nvSpPr>
        <dsp:cNvPr id="0" name=""/>
        <dsp:cNvSpPr/>
      </dsp:nvSpPr>
      <dsp:spPr>
        <a:xfrm>
          <a:off x="0" y="2290082"/>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07EAC-9DFA-47F8-94F1-17FC8A005CEC}">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8D848E-03C0-4B19-9201-F10F0F31E90E}">
      <dsp:nvSpPr>
        <dsp:cNvPr id="0" name=""/>
        <dsp:cNvSpPr/>
      </dsp:nvSpPr>
      <dsp:spPr>
        <a:xfrm>
          <a:off x="1057183" y="2290082"/>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Also applies to accurate reporting of public judicial proceedings. </a:t>
          </a:r>
          <a:endParaRPr lang="en-US" sz="2200" kern="1200"/>
        </a:p>
      </dsp:txBody>
      <dsp:txXfrm>
        <a:off x="1057183" y="2290082"/>
        <a:ext cx="9458415" cy="915310"/>
      </dsp:txXfrm>
    </dsp:sp>
    <dsp:sp modelId="{5CC2228E-6441-492C-88F3-33DC9E9B082F}">
      <dsp:nvSpPr>
        <dsp:cNvPr id="0" name=""/>
        <dsp:cNvSpPr/>
      </dsp:nvSpPr>
      <dsp:spPr>
        <a:xfrm>
          <a:off x="0" y="3434221"/>
          <a:ext cx="10515599"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09CA8-6248-43DF-AD1C-E9FAC6DCFC09}">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F93B81-0748-4255-A06A-45397E41C74A}">
      <dsp:nvSpPr>
        <dsp:cNvPr id="0" name=""/>
        <dsp:cNvSpPr/>
      </dsp:nvSpPr>
      <dsp:spPr>
        <a:xfrm>
          <a:off x="1057183" y="3434221"/>
          <a:ext cx="9458415"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Let’s take a look at the defamation act and see what this includes. </a:t>
          </a:r>
          <a:endParaRPr lang="en-US" sz="2200" kern="1200"/>
        </a:p>
      </dsp:txBody>
      <dsp:txXfrm>
        <a:off x="1057183" y="3434221"/>
        <a:ext cx="9458415" cy="91531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D46B2-E88E-4177-AC4A-85CE725A2FEA}">
      <dsp:nvSpPr>
        <dsp:cNvPr id="0" name=""/>
        <dsp:cNvSpPr/>
      </dsp:nvSpPr>
      <dsp:spPr>
        <a:xfrm>
          <a:off x="7248" y="557061"/>
          <a:ext cx="3134575" cy="9403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7701" tIns="247701" rIns="247701" bIns="247701" numCol="1" spcCol="1270" anchor="ctr" anchorCtr="0">
          <a:noAutofit/>
        </a:bodyPr>
        <a:lstStyle/>
        <a:p>
          <a:pPr marL="0" lvl="0" indent="0" algn="ctr" defTabSz="1422400">
            <a:lnSpc>
              <a:spcPct val="90000"/>
            </a:lnSpc>
            <a:spcBef>
              <a:spcPct val="0"/>
            </a:spcBef>
            <a:spcAft>
              <a:spcPct val="35000"/>
            </a:spcAft>
            <a:buNone/>
          </a:pPr>
          <a:r>
            <a:rPr lang="en-US" sz="3200" kern="1200"/>
            <a:t>Act</a:t>
          </a:r>
        </a:p>
      </dsp:txBody>
      <dsp:txXfrm>
        <a:off x="7248" y="557061"/>
        <a:ext cx="3134575" cy="940372"/>
      </dsp:txXfrm>
    </dsp:sp>
    <dsp:sp modelId="{CE1AFF0E-0C02-44D1-BC3B-2BAE4E7BFD7B}">
      <dsp:nvSpPr>
        <dsp:cNvPr id="0" name=""/>
        <dsp:cNvSpPr/>
      </dsp:nvSpPr>
      <dsp:spPr>
        <a:xfrm>
          <a:off x="7248" y="1497434"/>
          <a:ext cx="3134575" cy="229684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9626" tIns="309626" rIns="309626" bIns="309626" numCol="1" spcCol="1270" anchor="t" anchorCtr="0">
          <a:noAutofit/>
        </a:bodyPr>
        <a:lstStyle/>
        <a:p>
          <a:pPr marL="0" lvl="0" indent="0" algn="l" defTabSz="1066800">
            <a:lnSpc>
              <a:spcPct val="90000"/>
            </a:lnSpc>
            <a:spcBef>
              <a:spcPct val="0"/>
            </a:spcBef>
            <a:spcAft>
              <a:spcPct val="35000"/>
            </a:spcAft>
            <a:buNone/>
          </a:pPr>
          <a:r>
            <a:rPr lang="en-US" sz="2400" kern="1200"/>
            <a:t>S.6 of the Defamation Act 2013 – Also protects against other categories. </a:t>
          </a:r>
        </a:p>
      </dsp:txBody>
      <dsp:txXfrm>
        <a:off x="7248" y="1497434"/>
        <a:ext cx="3134575" cy="2296841"/>
      </dsp:txXfrm>
    </dsp:sp>
    <dsp:sp modelId="{6B1A68DF-B32A-4644-9697-6C4AC2E92037}">
      <dsp:nvSpPr>
        <dsp:cNvPr id="0" name=""/>
        <dsp:cNvSpPr/>
      </dsp:nvSpPr>
      <dsp:spPr>
        <a:xfrm>
          <a:off x="3249717" y="557061"/>
          <a:ext cx="3134575" cy="9403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7701" tIns="247701" rIns="247701" bIns="247701" numCol="1" spcCol="1270" anchor="ctr" anchorCtr="0">
          <a:noAutofit/>
        </a:bodyPr>
        <a:lstStyle/>
        <a:p>
          <a:pPr marL="0" lvl="0" indent="0" algn="ctr" defTabSz="1422400">
            <a:lnSpc>
              <a:spcPct val="90000"/>
            </a:lnSpc>
            <a:spcBef>
              <a:spcPct val="0"/>
            </a:spcBef>
            <a:spcAft>
              <a:spcPct val="35000"/>
            </a:spcAft>
            <a:buNone/>
          </a:pPr>
          <a:r>
            <a:rPr lang="en-US" sz="3200" kern="1200"/>
            <a:t>Let</a:t>
          </a:r>
        </a:p>
      </dsp:txBody>
      <dsp:txXfrm>
        <a:off x="3249717" y="557061"/>
        <a:ext cx="3134575" cy="940372"/>
      </dsp:txXfrm>
    </dsp:sp>
    <dsp:sp modelId="{E73ED9BF-4434-4131-87A3-1F94B08FFF6E}">
      <dsp:nvSpPr>
        <dsp:cNvPr id="0" name=""/>
        <dsp:cNvSpPr/>
      </dsp:nvSpPr>
      <dsp:spPr>
        <a:xfrm>
          <a:off x="3249717" y="1497434"/>
          <a:ext cx="3134575" cy="229684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9626" tIns="309626" rIns="309626" bIns="309626" numCol="1" spcCol="1270" anchor="t" anchorCtr="0">
          <a:noAutofit/>
        </a:bodyPr>
        <a:lstStyle/>
        <a:p>
          <a:pPr marL="0" lvl="0" indent="0" algn="l" defTabSz="1066800">
            <a:lnSpc>
              <a:spcPct val="90000"/>
            </a:lnSpc>
            <a:spcBef>
              <a:spcPct val="0"/>
            </a:spcBef>
            <a:spcAft>
              <a:spcPct val="35000"/>
            </a:spcAft>
            <a:buNone/>
          </a:pPr>
          <a:r>
            <a:rPr lang="en-US" sz="2400" kern="1200"/>
            <a:t>Let’s take a look. </a:t>
          </a:r>
        </a:p>
      </dsp:txBody>
      <dsp:txXfrm>
        <a:off x="3249717" y="1497434"/>
        <a:ext cx="3134575" cy="2296841"/>
      </dsp:txXfrm>
    </dsp:sp>
    <dsp:sp modelId="{8CFCADD0-8786-48DC-A130-E18E5386534C}">
      <dsp:nvSpPr>
        <dsp:cNvPr id="0" name=""/>
        <dsp:cNvSpPr/>
      </dsp:nvSpPr>
      <dsp:spPr>
        <a:xfrm>
          <a:off x="6492187" y="557061"/>
          <a:ext cx="3134575" cy="9403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7701" tIns="247701" rIns="247701" bIns="247701" numCol="1" spcCol="1270" anchor="ctr" anchorCtr="0">
          <a:noAutofit/>
        </a:bodyPr>
        <a:lstStyle/>
        <a:p>
          <a:pPr marL="0" lvl="0" indent="0" algn="ctr" defTabSz="1422400">
            <a:lnSpc>
              <a:spcPct val="90000"/>
            </a:lnSpc>
            <a:spcBef>
              <a:spcPct val="0"/>
            </a:spcBef>
            <a:spcAft>
              <a:spcPct val="35000"/>
            </a:spcAft>
            <a:buNone/>
          </a:pPr>
          <a:r>
            <a:rPr lang="en-US" sz="3200" kern="1200"/>
            <a:t>Major</a:t>
          </a:r>
        </a:p>
      </dsp:txBody>
      <dsp:txXfrm>
        <a:off x="6492187" y="557061"/>
        <a:ext cx="3134575" cy="940372"/>
      </dsp:txXfrm>
    </dsp:sp>
    <dsp:sp modelId="{631BA811-D5AF-4F15-9D55-20CFB5C60507}">
      <dsp:nvSpPr>
        <dsp:cNvPr id="0" name=""/>
        <dsp:cNvSpPr/>
      </dsp:nvSpPr>
      <dsp:spPr>
        <a:xfrm>
          <a:off x="6492187" y="1497434"/>
          <a:ext cx="3134575" cy="229684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9626" tIns="309626" rIns="309626" bIns="309626" numCol="1" spcCol="1270" anchor="t" anchorCtr="0">
          <a:noAutofit/>
        </a:bodyPr>
        <a:lstStyle/>
        <a:p>
          <a:pPr marL="0" lvl="0" indent="0" algn="l" defTabSz="1066800">
            <a:lnSpc>
              <a:spcPct val="90000"/>
            </a:lnSpc>
            <a:spcBef>
              <a:spcPct val="0"/>
            </a:spcBef>
            <a:spcAft>
              <a:spcPct val="35000"/>
            </a:spcAft>
            <a:buNone/>
          </a:pPr>
          <a:r>
            <a:rPr lang="en-US" sz="2400" kern="1200"/>
            <a:t>Major changes in the law here. </a:t>
          </a:r>
        </a:p>
      </dsp:txBody>
      <dsp:txXfrm>
        <a:off x="6492187" y="1497434"/>
        <a:ext cx="3134575" cy="229684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4C390-6445-42B1-8FA8-5A8ACB04FED2}">
      <dsp:nvSpPr>
        <dsp:cNvPr id="0" name=""/>
        <dsp:cNvSpPr/>
      </dsp:nvSpPr>
      <dsp:spPr>
        <a:xfrm>
          <a:off x="2641336" y="0"/>
          <a:ext cx="4351338" cy="435133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1DF62-0C73-45F6-A456-1632F2CD7CAD}">
      <dsp:nvSpPr>
        <dsp:cNvPr id="0" name=""/>
        <dsp:cNvSpPr/>
      </dsp:nvSpPr>
      <dsp:spPr>
        <a:xfrm>
          <a:off x="3054713" y="413377"/>
          <a:ext cx="1697021" cy="16970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Common law </a:t>
          </a:r>
          <a:r>
            <a:rPr lang="en-GB" sz="1600" kern="1200"/>
            <a:t>– Caring out duty – qualified Privilege. </a:t>
          </a:r>
          <a:endParaRPr lang="en-US" sz="1600" kern="1200"/>
        </a:p>
      </dsp:txBody>
      <dsp:txXfrm>
        <a:off x="3137555" y="496219"/>
        <a:ext cx="1531337" cy="1531337"/>
      </dsp:txXfrm>
    </dsp:sp>
    <dsp:sp modelId="{4E0EBE06-14CB-4008-833A-BAF9B50D088A}">
      <dsp:nvSpPr>
        <dsp:cNvPr id="0" name=""/>
        <dsp:cNvSpPr/>
      </dsp:nvSpPr>
      <dsp:spPr>
        <a:xfrm>
          <a:off x="4882275" y="413377"/>
          <a:ext cx="1697021" cy="16970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But must have the grounds to created it.  The courts also consider the circumstances. </a:t>
          </a:r>
          <a:endParaRPr lang="en-US" sz="1600" kern="1200"/>
        </a:p>
      </dsp:txBody>
      <dsp:txXfrm>
        <a:off x="4965117" y="496219"/>
        <a:ext cx="1531337" cy="1531337"/>
      </dsp:txXfrm>
    </dsp:sp>
    <dsp:sp modelId="{A588771A-F773-4459-AB05-AFB0AFB3F51F}">
      <dsp:nvSpPr>
        <dsp:cNvPr id="0" name=""/>
        <dsp:cNvSpPr/>
      </dsp:nvSpPr>
      <dsp:spPr>
        <a:xfrm>
          <a:off x="3054713" y="2240939"/>
          <a:ext cx="1697021" cy="16970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We see examples in cases such as Watt v Longsdon [1930] </a:t>
          </a:r>
          <a:endParaRPr lang="en-US" sz="1600" kern="1200"/>
        </a:p>
      </dsp:txBody>
      <dsp:txXfrm>
        <a:off x="3137555" y="2323781"/>
        <a:ext cx="1531337" cy="1531337"/>
      </dsp:txXfrm>
    </dsp:sp>
    <dsp:sp modelId="{D6DBB3A8-BB79-452C-ADCF-61C48B05599E}">
      <dsp:nvSpPr>
        <dsp:cNvPr id="0" name=""/>
        <dsp:cNvSpPr/>
      </dsp:nvSpPr>
      <dsp:spPr>
        <a:xfrm>
          <a:off x="4882275" y="2240939"/>
          <a:ext cx="1697021" cy="16970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And Reynolds v Times Newspapers LTD [1999] </a:t>
          </a:r>
          <a:endParaRPr lang="en-US" sz="1600" kern="1200"/>
        </a:p>
      </dsp:txBody>
      <dsp:txXfrm>
        <a:off x="4965117" y="2323781"/>
        <a:ext cx="1531337" cy="153133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BC28B-8A95-4046-9A90-F67936325EDD}">
      <dsp:nvSpPr>
        <dsp:cNvPr id="0" name=""/>
        <dsp:cNvSpPr/>
      </dsp:nvSpPr>
      <dsp:spPr>
        <a:xfrm>
          <a:off x="2641336"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DB99EC2-F801-4C38-A9B6-8EE2D8E27501}">
      <dsp:nvSpPr>
        <dsp:cNvPr id="0" name=""/>
        <dsp:cNvSpPr/>
      </dsp:nvSpPr>
      <dsp:spPr>
        <a:xfrm>
          <a:off x="3054713" y="413377"/>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Public interest privilege </a:t>
          </a:r>
          <a:r>
            <a:rPr lang="en-GB" sz="1600" kern="1200"/>
            <a:t>– We see this under S.4 of the Defamation Act 2013. </a:t>
          </a:r>
          <a:endParaRPr lang="en-US" sz="1600" kern="1200"/>
        </a:p>
      </dsp:txBody>
      <dsp:txXfrm>
        <a:off x="3137555" y="496219"/>
        <a:ext cx="1531337" cy="1531337"/>
      </dsp:txXfrm>
    </dsp:sp>
    <dsp:sp modelId="{129775B5-7084-49FD-A758-CA0E75E70D83}">
      <dsp:nvSpPr>
        <dsp:cNvPr id="0" name=""/>
        <dsp:cNvSpPr/>
      </dsp:nvSpPr>
      <dsp:spPr>
        <a:xfrm>
          <a:off x="4882275" y="413377"/>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We see this in cases such as ; Reynolds v Times Newspapers LTD [1999] </a:t>
          </a:r>
          <a:endParaRPr lang="en-US" sz="1600" kern="1200"/>
        </a:p>
      </dsp:txBody>
      <dsp:txXfrm>
        <a:off x="4965117" y="496219"/>
        <a:ext cx="1531337" cy="1531337"/>
      </dsp:txXfrm>
    </dsp:sp>
    <dsp:sp modelId="{FB8EACFC-2257-475F-AB84-A0AA12E1C4D4}">
      <dsp:nvSpPr>
        <dsp:cNvPr id="0" name=""/>
        <dsp:cNvSpPr/>
      </dsp:nvSpPr>
      <dsp:spPr>
        <a:xfrm>
          <a:off x="3054713" y="2240939"/>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Applies to a number of areas such as politics and much more. </a:t>
          </a:r>
          <a:endParaRPr lang="en-US" sz="1600" kern="1200"/>
        </a:p>
      </dsp:txBody>
      <dsp:txXfrm>
        <a:off x="3137555" y="2323781"/>
        <a:ext cx="1531337" cy="1531337"/>
      </dsp:txXfrm>
    </dsp:sp>
    <dsp:sp modelId="{9ACADC68-AA31-4BC2-BEBE-FF147B39E482}">
      <dsp:nvSpPr>
        <dsp:cNvPr id="0" name=""/>
        <dsp:cNvSpPr/>
      </dsp:nvSpPr>
      <dsp:spPr>
        <a:xfrm>
          <a:off x="4882275" y="2240939"/>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It is anything that is of public concern. </a:t>
          </a:r>
          <a:endParaRPr lang="en-US" sz="1600" kern="1200"/>
        </a:p>
      </dsp:txBody>
      <dsp:txXfrm>
        <a:off x="4965117" y="2323781"/>
        <a:ext cx="1531337" cy="153133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9B3AD-59C1-40EB-AC12-D334A3C0C786}">
      <dsp:nvSpPr>
        <dsp:cNvPr id="0" name=""/>
        <dsp:cNvSpPr/>
      </dsp:nvSpPr>
      <dsp:spPr>
        <a:xfrm>
          <a:off x="0" y="3399"/>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637B4-4041-40F3-ABEC-C81F20EA528A}">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D11B67-A7C0-417A-A111-4F001C1528EE}">
      <dsp:nvSpPr>
        <dsp:cNvPr id="0" name=""/>
        <dsp:cNvSpPr/>
      </dsp:nvSpPr>
      <dsp:spPr>
        <a:xfrm>
          <a:off x="836323" y="3399"/>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Key case; Grobblaar v News Group Newspapers Ltd [2002] – </a:t>
          </a:r>
          <a:endParaRPr lang="en-US" sz="1900" kern="1200"/>
        </a:p>
      </dsp:txBody>
      <dsp:txXfrm>
        <a:off x="836323" y="3399"/>
        <a:ext cx="9679275" cy="724089"/>
      </dsp:txXfrm>
    </dsp:sp>
    <dsp:sp modelId="{BE33295A-FD6F-48E6-BCFA-3EF6E91C13FF}">
      <dsp:nvSpPr>
        <dsp:cNvPr id="0" name=""/>
        <dsp:cNvSpPr/>
      </dsp:nvSpPr>
      <dsp:spPr>
        <a:xfrm>
          <a:off x="0" y="908511"/>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33832E-0889-45E1-A9C0-5D6DDAC6D076}">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E2E2FD-D87C-4FDA-A072-0DF2DDD968B2}">
      <dsp:nvSpPr>
        <dsp:cNvPr id="0" name=""/>
        <dsp:cNvSpPr/>
      </dsp:nvSpPr>
      <dsp:spPr>
        <a:xfrm>
          <a:off x="836323" y="908511"/>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dirty="0"/>
            <a:t>Laid down a test developed by all cases; </a:t>
          </a:r>
          <a:endParaRPr lang="en-US" sz="1900" kern="1200" dirty="0"/>
        </a:p>
      </dsp:txBody>
      <dsp:txXfrm>
        <a:off x="836323" y="908511"/>
        <a:ext cx="9679275" cy="724089"/>
      </dsp:txXfrm>
    </dsp:sp>
    <dsp:sp modelId="{E52AE4BF-DAA5-4348-9436-DEF400CE0D69}">
      <dsp:nvSpPr>
        <dsp:cNvPr id="0" name=""/>
        <dsp:cNvSpPr/>
      </dsp:nvSpPr>
      <dsp:spPr>
        <a:xfrm>
          <a:off x="0" y="1813624"/>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1DB6D-0BDE-4C23-A8D4-6CFD133E9A3D}">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3938BB-0DA3-4251-8500-E890EAE3146F}">
      <dsp:nvSpPr>
        <dsp:cNvPr id="0" name=""/>
        <dsp:cNvSpPr/>
      </dsp:nvSpPr>
      <dsp:spPr>
        <a:xfrm>
          <a:off x="836323" y="1813624"/>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1. Was the material a matter of public interest? </a:t>
          </a:r>
          <a:endParaRPr lang="en-US" sz="1900" kern="1200"/>
        </a:p>
      </dsp:txBody>
      <dsp:txXfrm>
        <a:off x="836323" y="1813624"/>
        <a:ext cx="9679275" cy="724089"/>
      </dsp:txXfrm>
    </dsp:sp>
    <dsp:sp modelId="{39E8FC15-42CE-42BF-BADC-4771FFBB810C}">
      <dsp:nvSpPr>
        <dsp:cNvPr id="0" name=""/>
        <dsp:cNvSpPr/>
      </dsp:nvSpPr>
      <dsp:spPr>
        <a:xfrm>
          <a:off x="0" y="2718736"/>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90F5F-15CC-4B5E-A655-ECC0E89D192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F79AEB-6274-4318-ADF6-DF9B3A9F3261}">
      <dsp:nvSpPr>
        <dsp:cNvPr id="0" name=""/>
        <dsp:cNvSpPr/>
      </dsp:nvSpPr>
      <dsp:spPr>
        <a:xfrm>
          <a:off x="836323" y="2718736"/>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2. Was the alleged defamatory statement needed? </a:t>
          </a:r>
          <a:endParaRPr lang="en-US" sz="1900" kern="1200"/>
        </a:p>
      </dsp:txBody>
      <dsp:txXfrm>
        <a:off x="836323" y="2718736"/>
        <a:ext cx="9679275" cy="724089"/>
      </dsp:txXfrm>
    </dsp:sp>
    <dsp:sp modelId="{46B52AA3-08E4-4111-88F5-9A4FBEFB5010}">
      <dsp:nvSpPr>
        <dsp:cNvPr id="0" name=""/>
        <dsp:cNvSpPr/>
      </dsp:nvSpPr>
      <dsp:spPr>
        <a:xfrm>
          <a:off x="0" y="3623848"/>
          <a:ext cx="10515599"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861E64-F4A8-4EF0-842B-9249AF5BF41F}">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338E6B-3787-44EB-9791-FC5E9D2F4DC3}">
      <dsp:nvSpPr>
        <dsp:cNvPr id="0" name=""/>
        <dsp:cNvSpPr/>
      </dsp:nvSpPr>
      <dsp:spPr>
        <a:xfrm>
          <a:off x="836323" y="3623848"/>
          <a:ext cx="9679275"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3. Was it reasonable Journalism?</a:t>
          </a:r>
          <a:endParaRPr lang="en-US" sz="1900" kern="1200"/>
        </a:p>
      </dsp:txBody>
      <dsp:txXfrm>
        <a:off x="836323" y="3623848"/>
        <a:ext cx="9679275" cy="72408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2B7075-AF06-4012-9FB9-2AD333FE66DC}">
      <dsp:nvSpPr>
        <dsp:cNvPr id="0" name=""/>
        <dsp:cNvSpPr/>
      </dsp:nvSpPr>
      <dsp:spPr>
        <a:xfrm>
          <a:off x="0" y="53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03826-53CD-4490-84BF-82EFE5F1D1F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DCE1FA-CDFD-4D1A-9FE1-778E6ED61957}">
      <dsp:nvSpPr>
        <dsp:cNvPr id="0" name=""/>
        <dsp:cNvSpPr/>
      </dsp:nvSpPr>
      <dsp:spPr>
        <a:xfrm>
          <a:off x="1435590" y="53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S.4 removes the original Reynolds Defence.</a:t>
          </a:r>
          <a:endParaRPr lang="en-US" sz="2500" kern="1200"/>
        </a:p>
      </dsp:txBody>
      <dsp:txXfrm>
        <a:off x="1435590" y="531"/>
        <a:ext cx="9080008" cy="1242935"/>
      </dsp:txXfrm>
    </dsp:sp>
    <dsp:sp modelId="{8B9C4332-CF1C-4C28-B669-10F8C86D3225}">
      <dsp:nvSpPr>
        <dsp:cNvPr id="0" name=""/>
        <dsp:cNvSpPr/>
      </dsp:nvSpPr>
      <dsp:spPr>
        <a:xfrm>
          <a:off x="0" y="155420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47C04E-CC26-4254-B442-82FE60F86F0D}">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4BDF88-A717-4D53-927A-799C88316E58}">
      <dsp:nvSpPr>
        <dsp:cNvPr id="0" name=""/>
        <dsp:cNvSpPr/>
      </dsp:nvSpPr>
      <dsp:spPr>
        <a:xfrm>
          <a:off x="1435590" y="155420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Reynolds v Times Newspaper [2001] </a:t>
          </a:r>
          <a:endParaRPr lang="en-US" sz="2500" kern="1200"/>
        </a:p>
      </dsp:txBody>
      <dsp:txXfrm>
        <a:off x="1435590" y="1554201"/>
        <a:ext cx="9080008" cy="1242935"/>
      </dsp:txXfrm>
    </dsp:sp>
    <dsp:sp modelId="{7B7E4DD9-CA28-4310-86E3-0B579DC2531C}">
      <dsp:nvSpPr>
        <dsp:cNvPr id="0" name=""/>
        <dsp:cNvSpPr/>
      </dsp:nvSpPr>
      <dsp:spPr>
        <a:xfrm>
          <a:off x="0" y="3107870"/>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C9B8C-9A10-428A-BBB8-BCA80F894C62}">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5AA42F-0422-4692-A19C-28C2B3A846E1}">
      <dsp:nvSpPr>
        <dsp:cNvPr id="0" name=""/>
        <dsp:cNvSpPr/>
      </dsp:nvSpPr>
      <dsp:spPr>
        <a:xfrm>
          <a:off x="1435590" y="3107870"/>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Wanted to codify the common law defence – as seen in cases such as Flood v Times Newspaper [2012]  </a:t>
          </a:r>
          <a:endParaRPr lang="en-US" sz="2500" kern="1200"/>
        </a:p>
      </dsp:txBody>
      <dsp:txXfrm>
        <a:off x="1435590" y="3107870"/>
        <a:ext cx="9080008" cy="124293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98808-C570-42D6-BC76-026430FCB555}">
      <dsp:nvSpPr>
        <dsp:cNvPr id="0" name=""/>
        <dsp:cNvSpPr/>
      </dsp:nvSpPr>
      <dsp:spPr>
        <a:xfrm>
          <a:off x="0" y="707092"/>
          <a:ext cx="10515599"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EEA9B-7520-4310-86A7-4867B46440B8}">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B489C8-4B4B-4FEA-AED5-01A85C0B3FD0}">
      <dsp:nvSpPr>
        <dsp:cNvPr id="0" name=""/>
        <dsp:cNvSpPr/>
      </dsp:nvSpPr>
      <dsp:spPr>
        <a:xfrm>
          <a:off x="1507738" y="707092"/>
          <a:ext cx="900786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33450">
            <a:lnSpc>
              <a:spcPct val="90000"/>
            </a:lnSpc>
            <a:spcBef>
              <a:spcPct val="0"/>
            </a:spcBef>
            <a:spcAft>
              <a:spcPct val="35000"/>
            </a:spcAft>
            <a:buNone/>
          </a:pPr>
          <a:r>
            <a:rPr lang="en-GB" sz="2100" kern="1200"/>
            <a:t>There is a defence to qualified Privilege- this is the defence of Malice. </a:t>
          </a:r>
          <a:endParaRPr lang="en-US" sz="2100" kern="1200"/>
        </a:p>
      </dsp:txBody>
      <dsp:txXfrm>
        <a:off x="1507738" y="707092"/>
        <a:ext cx="9007860" cy="1305401"/>
      </dsp:txXfrm>
    </dsp:sp>
    <dsp:sp modelId="{E632F7A5-5D75-4BA6-8C5F-9156D09F3FAF}">
      <dsp:nvSpPr>
        <dsp:cNvPr id="0" name=""/>
        <dsp:cNvSpPr/>
      </dsp:nvSpPr>
      <dsp:spPr>
        <a:xfrm>
          <a:off x="0" y="2338844"/>
          <a:ext cx="10515599"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BEB4B0-DEA6-4F2B-9924-14A1EB129D63}">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3E6CFE-28D8-4879-9007-B15498E62317}">
      <dsp:nvSpPr>
        <dsp:cNvPr id="0" name=""/>
        <dsp:cNvSpPr/>
      </dsp:nvSpPr>
      <dsp:spPr>
        <a:xfrm>
          <a:off x="1507738" y="2338844"/>
          <a:ext cx="900786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33450">
            <a:lnSpc>
              <a:spcPct val="90000"/>
            </a:lnSpc>
            <a:spcBef>
              <a:spcPct val="0"/>
            </a:spcBef>
            <a:spcAft>
              <a:spcPct val="35000"/>
            </a:spcAft>
            <a:buNone/>
          </a:pPr>
          <a:r>
            <a:rPr lang="en-GB" sz="2100" kern="1200"/>
            <a:t>Where the individual does not believe what is saying is true or expresses something that they have failed to check is true. May hold the opinion but use the opportunity to be malicious about an individual. </a:t>
          </a:r>
          <a:endParaRPr lang="en-US" sz="2100" kern="1200"/>
        </a:p>
      </dsp:txBody>
      <dsp:txXfrm>
        <a:off x="1507738" y="2338844"/>
        <a:ext cx="9007860" cy="130540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FA8D4-B1DE-4FF6-80DE-AB30A87CF5AB}">
      <dsp:nvSpPr>
        <dsp:cNvPr id="0" name=""/>
        <dsp:cNvSpPr/>
      </dsp:nvSpPr>
      <dsp:spPr>
        <a:xfrm>
          <a:off x="0" y="53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9E32F4-6DBE-45C2-BA3F-BDD26545634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FDCDE1-AFA8-49FC-9248-ECBDA31398C6}">
      <dsp:nvSpPr>
        <dsp:cNvPr id="0" name=""/>
        <dsp:cNvSpPr/>
      </dsp:nvSpPr>
      <dsp:spPr>
        <a:xfrm>
          <a:off x="1435590" y="53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kern="1200"/>
            <a:t>Applies to the Government, Parliament and the Judiciary. </a:t>
          </a:r>
          <a:endParaRPr lang="en-US" sz="2100" kern="1200"/>
        </a:p>
      </dsp:txBody>
      <dsp:txXfrm>
        <a:off x="1435590" y="531"/>
        <a:ext cx="9080008" cy="1242935"/>
      </dsp:txXfrm>
    </dsp:sp>
    <dsp:sp modelId="{8A61BB68-4FDD-43BB-8F93-ED493A487911}">
      <dsp:nvSpPr>
        <dsp:cNvPr id="0" name=""/>
        <dsp:cNvSpPr/>
      </dsp:nvSpPr>
      <dsp:spPr>
        <a:xfrm>
          <a:off x="0" y="155420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AC68E-5686-4B3A-BADA-18971B8B69AA}">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02E473-7042-4AF8-912F-0B97F075D7B6}">
      <dsp:nvSpPr>
        <dsp:cNvPr id="0" name=""/>
        <dsp:cNvSpPr/>
      </dsp:nvSpPr>
      <dsp:spPr>
        <a:xfrm>
          <a:off x="1435590" y="155420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kern="1200"/>
            <a:t>Parliament</a:t>
          </a:r>
          <a:r>
            <a:rPr lang="en-GB" sz="2100" kern="1200"/>
            <a:t> – When a member of Parliament, is in the houses they are entitled to freedom of speech and under Article 9 of the Bill of Rights 1688 and no claim of defamation can be brought against them. </a:t>
          </a:r>
          <a:endParaRPr lang="en-US" sz="2100" kern="1200"/>
        </a:p>
      </dsp:txBody>
      <dsp:txXfrm>
        <a:off x="1435590" y="1554201"/>
        <a:ext cx="9080008" cy="1242935"/>
      </dsp:txXfrm>
    </dsp:sp>
    <dsp:sp modelId="{66B78BDD-5D35-43DF-BAD5-C3663009760A}">
      <dsp:nvSpPr>
        <dsp:cNvPr id="0" name=""/>
        <dsp:cNvSpPr/>
      </dsp:nvSpPr>
      <dsp:spPr>
        <a:xfrm>
          <a:off x="0" y="3107870"/>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5326C-8891-4F44-88AA-27D5E8048FE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F87DD2-B52E-46DA-BA22-76CF260EA938}">
      <dsp:nvSpPr>
        <dsp:cNvPr id="0" name=""/>
        <dsp:cNvSpPr/>
      </dsp:nvSpPr>
      <dsp:spPr>
        <a:xfrm>
          <a:off x="1435590" y="3107870"/>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kern="1200"/>
            <a:t>Under S.13 of the Defamation Act 1996 – can waver this if want to bring proceedings. </a:t>
          </a:r>
          <a:endParaRPr lang="en-US" sz="2100" kern="1200"/>
        </a:p>
      </dsp:txBody>
      <dsp:txXfrm>
        <a:off x="1435590" y="3107870"/>
        <a:ext cx="9080008" cy="124293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BC020-F294-47B0-A3A5-1A3B2DBE9246}">
      <dsp:nvSpPr>
        <dsp:cNvPr id="0" name=""/>
        <dsp:cNvSpPr/>
      </dsp:nvSpPr>
      <dsp:spPr>
        <a:xfrm>
          <a:off x="0" y="71469"/>
          <a:ext cx="9634011" cy="795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Judicial –  Statement made by those involved in a case including witnesses for example are privileged. Only what is included in the case. </a:t>
          </a:r>
          <a:endParaRPr lang="en-US" sz="2000" kern="1200"/>
        </a:p>
      </dsp:txBody>
      <dsp:txXfrm>
        <a:off x="38838" y="110307"/>
        <a:ext cx="9556335" cy="717924"/>
      </dsp:txXfrm>
    </dsp:sp>
    <dsp:sp modelId="{85B5C8A6-C457-4642-9F10-CE04873D9477}">
      <dsp:nvSpPr>
        <dsp:cNvPr id="0" name=""/>
        <dsp:cNvSpPr/>
      </dsp:nvSpPr>
      <dsp:spPr>
        <a:xfrm>
          <a:off x="0" y="924669"/>
          <a:ext cx="9634011" cy="795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Does not include administrative bodies and their activities. </a:t>
          </a:r>
          <a:endParaRPr lang="en-US" sz="2000" kern="1200"/>
        </a:p>
      </dsp:txBody>
      <dsp:txXfrm>
        <a:off x="38838" y="963507"/>
        <a:ext cx="9556335" cy="717924"/>
      </dsp:txXfrm>
    </dsp:sp>
    <dsp:sp modelId="{059AEC89-45A6-4882-8756-B5B550FFED8C}">
      <dsp:nvSpPr>
        <dsp:cNvPr id="0" name=""/>
        <dsp:cNvSpPr/>
      </dsp:nvSpPr>
      <dsp:spPr>
        <a:xfrm>
          <a:off x="0" y="1777869"/>
          <a:ext cx="9634011" cy="795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Encompasses those under S.15 also. </a:t>
          </a:r>
          <a:endParaRPr lang="en-US" sz="2000" kern="1200"/>
        </a:p>
      </dsp:txBody>
      <dsp:txXfrm>
        <a:off x="38838" y="1816707"/>
        <a:ext cx="9556335" cy="717924"/>
      </dsp:txXfrm>
    </dsp:sp>
    <dsp:sp modelId="{7BF2A44F-F308-42D5-A8E3-83962DE3AA7D}">
      <dsp:nvSpPr>
        <dsp:cNvPr id="0" name=""/>
        <dsp:cNvSpPr/>
      </dsp:nvSpPr>
      <dsp:spPr>
        <a:xfrm>
          <a:off x="0" y="2631069"/>
          <a:ext cx="9634011" cy="795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Research S.7 of the Defamation Act 1996 2013</a:t>
          </a:r>
          <a:endParaRPr lang="en-US" sz="2000" kern="1200"/>
        </a:p>
      </dsp:txBody>
      <dsp:txXfrm>
        <a:off x="38838" y="2669907"/>
        <a:ext cx="9556335" cy="717924"/>
      </dsp:txXfrm>
    </dsp:sp>
    <dsp:sp modelId="{0569FE34-366F-46E8-9B76-27DBCD56ECB5}">
      <dsp:nvSpPr>
        <dsp:cNvPr id="0" name=""/>
        <dsp:cNvSpPr/>
      </dsp:nvSpPr>
      <dsp:spPr>
        <a:xfrm>
          <a:off x="0" y="3484269"/>
          <a:ext cx="9634011" cy="795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Government </a:t>
          </a:r>
          <a:r>
            <a:rPr lang="en-GB" sz="2000" kern="1200"/>
            <a:t>– Officer of the state – when doing their Job- Privilege. </a:t>
          </a:r>
          <a:endParaRPr lang="en-US" sz="2000" kern="1200"/>
        </a:p>
      </dsp:txBody>
      <dsp:txXfrm>
        <a:off x="38838" y="3523107"/>
        <a:ext cx="9556335" cy="71792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56048-A6F5-439E-BF5D-F3CC4FEF2831}">
      <dsp:nvSpPr>
        <dsp:cNvPr id="0" name=""/>
        <dsp:cNvSpPr/>
      </dsp:nvSpPr>
      <dsp:spPr>
        <a:xfrm>
          <a:off x="2641336"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B6C4D9F-F0A1-47EB-9FAE-E2930DF441C3}">
      <dsp:nvSpPr>
        <dsp:cNvPr id="0" name=""/>
        <dsp:cNvSpPr/>
      </dsp:nvSpPr>
      <dsp:spPr>
        <a:xfrm>
          <a:off x="3054713" y="413377"/>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S.1 of the Defamation Act 1996. </a:t>
          </a:r>
          <a:endParaRPr lang="en-US" sz="1400" kern="1200"/>
        </a:p>
      </dsp:txBody>
      <dsp:txXfrm>
        <a:off x="3137555" y="496219"/>
        <a:ext cx="1531337" cy="1531337"/>
      </dsp:txXfrm>
    </dsp:sp>
    <dsp:sp modelId="{4BDD2634-0450-430E-99AE-F5A6232B20ED}">
      <dsp:nvSpPr>
        <dsp:cNvPr id="0" name=""/>
        <dsp:cNvSpPr/>
      </dsp:nvSpPr>
      <dsp:spPr>
        <a:xfrm>
          <a:off x="4882275" y="413377"/>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Expanded by S.5 and S.10 of the Defamation Act 2013. </a:t>
          </a:r>
          <a:endParaRPr lang="en-US" sz="1400" kern="1200"/>
        </a:p>
      </dsp:txBody>
      <dsp:txXfrm>
        <a:off x="4965117" y="496219"/>
        <a:ext cx="1531337" cy="1531337"/>
      </dsp:txXfrm>
    </dsp:sp>
    <dsp:sp modelId="{BE987360-4D12-47E0-92BE-01EA7F02D2B6}">
      <dsp:nvSpPr>
        <dsp:cNvPr id="0" name=""/>
        <dsp:cNvSpPr/>
      </dsp:nvSpPr>
      <dsp:spPr>
        <a:xfrm>
          <a:off x="3054713" y="2240939"/>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Can be defeated by Malice. </a:t>
          </a:r>
          <a:endParaRPr lang="en-US" sz="1400" kern="1200"/>
        </a:p>
      </dsp:txBody>
      <dsp:txXfrm>
        <a:off x="3137555" y="2323781"/>
        <a:ext cx="1531337" cy="1531337"/>
      </dsp:txXfrm>
    </dsp:sp>
    <dsp:sp modelId="{9CC49238-8482-453B-A392-DC279FB62726}">
      <dsp:nvSpPr>
        <dsp:cNvPr id="0" name=""/>
        <dsp:cNvSpPr/>
      </dsp:nvSpPr>
      <dsp:spPr>
        <a:xfrm>
          <a:off x="4882275" y="2240939"/>
          <a:ext cx="1697021" cy="16970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Concerns a distinction between people who publish or republish information. </a:t>
          </a:r>
          <a:endParaRPr lang="en-US" sz="1400" kern="1200"/>
        </a:p>
      </dsp:txBody>
      <dsp:txXfrm>
        <a:off x="4965117" y="2323781"/>
        <a:ext cx="1531337" cy="153133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0AB1A-67D8-40C5-B2CE-EE266303CBA6}">
      <dsp:nvSpPr>
        <dsp:cNvPr id="0" name=""/>
        <dsp:cNvSpPr/>
      </dsp:nvSpPr>
      <dsp:spPr>
        <a:xfrm>
          <a:off x="1176" y="647216"/>
          <a:ext cx="4127853" cy="262118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F8C7D02-A9E8-490E-895E-87EBDCFAEBF8}">
      <dsp:nvSpPr>
        <dsp:cNvPr id="0" name=""/>
        <dsp:cNvSpPr/>
      </dsp:nvSpPr>
      <dsp:spPr>
        <a:xfrm>
          <a:off x="459826" y="1082934"/>
          <a:ext cx="4127853" cy="262118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Libel</a:t>
          </a:r>
          <a:r>
            <a:rPr lang="en-GB" sz="2700" kern="1200"/>
            <a:t> – need not provide evidence to prove. </a:t>
          </a:r>
          <a:endParaRPr lang="en-US" sz="2700" kern="1200"/>
        </a:p>
      </dsp:txBody>
      <dsp:txXfrm>
        <a:off x="536598" y="1159706"/>
        <a:ext cx="3974309" cy="2467643"/>
      </dsp:txXfrm>
    </dsp:sp>
    <dsp:sp modelId="{34486A80-E11A-4135-A72D-AEFFC1584B5F}">
      <dsp:nvSpPr>
        <dsp:cNvPr id="0" name=""/>
        <dsp:cNvSpPr/>
      </dsp:nvSpPr>
      <dsp:spPr>
        <a:xfrm>
          <a:off x="5046330" y="647216"/>
          <a:ext cx="4127853" cy="262118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9A20D98-EF5E-4DDE-834C-C1D5378530F1}">
      <dsp:nvSpPr>
        <dsp:cNvPr id="0" name=""/>
        <dsp:cNvSpPr/>
      </dsp:nvSpPr>
      <dsp:spPr>
        <a:xfrm>
          <a:off x="5504981" y="1082934"/>
          <a:ext cx="4127853" cy="262118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t>Slander </a:t>
          </a:r>
          <a:r>
            <a:rPr lang="en-GB" sz="2700" kern="1200"/>
            <a:t>– bring a case on proof of damage. Unless Imputation of a criminal offence or Imputation of unfitness or incompetence. </a:t>
          </a:r>
          <a:endParaRPr lang="en-US" sz="2700" kern="1200"/>
        </a:p>
      </dsp:txBody>
      <dsp:txXfrm>
        <a:off x="5581753" y="1159706"/>
        <a:ext cx="3974309" cy="246764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9BF51-C31E-40C8-B16A-BF8C58365175}">
      <dsp:nvSpPr>
        <dsp:cNvPr id="0" name=""/>
        <dsp:cNvSpPr/>
      </dsp:nvSpPr>
      <dsp:spPr>
        <a:xfrm>
          <a:off x="0" y="53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92EB71-7CA1-4845-81E1-E52429CF361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9FFD7-50D3-49E4-9808-451A900FD734}">
      <dsp:nvSpPr>
        <dsp:cNvPr id="0" name=""/>
        <dsp:cNvSpPr/>
      </dsp:nvSpPr>
      <dsp:spPr>
        <a:xfrm>
          <a:off x="1435590" y="53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b="1" u="sng" kern="1200"/>
            <a:t>Trial by Jury </a:t>
          </a:r>
          <a:r>
            <a:rPr lang="en-GB" sz="2500" kern="1200"/>
            <a:t>– Summary procedure – Judge would decide if the case would be heard by the Jury or just a judge. </a:t>
          </a:r>
          <a:endParaRPr lang="en-US" sz="2500" kern="1200"/>
        </a:p>
      </dsp:txBody>
      <dsp:txXfrm>
        <a:off x="1435590" y="531"/>
        <a:ext cx="9080008" cy="1242935"/>
      </dsp:txXfrm>
    </dsp:sp>
    <dsp:sp modelId="{F8F4B0A8-9CC1-47DC-A18E-906EAEA748F5}">
      <dsp:nvSpPr>
        <dsp:cNvPr id="0" name=""/>
        <dsp:cNvSpPr/>
      </dsp:nvSpPr>
      <dsp:spPr>
        <a:xfrm>
          <a:off x="0" y="155420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CF0FD-36DB-4759-94F3-53BA18FD9380}">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7FD611-17AD-4798-A1B6-82502595B860}">
      <dsp:nvSpPr>
        <dsp:cNvPr id="0" name=""/>
        <dsp:cNvSpPr/>
      </dsp:nvSpPr>
      <dsp:spPr>
        <a:xfrm>
          <a:off x="1435590" y="155420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Summary procedure – total could claim for was £10,000</a:t>
          </a:r>
          <a:endParaRPr lang="en-US" sz="2500" kern="1200"/>
        </a:p>
      </dsp:txBody>
      <dsp:txXfrm>
        <a:off x="1435590" y="1554201"/>
        <a:ext cx="9080008" cy="1242935"/>
      </dsp:txXfrm>
    </dsp:sp>
    <dsp:sp modelId="{D74A0A10-72D5-4B77-8981-2806F61703DA}">
      <dsp:nvSpPr>
        <dsp:cNvPr id="0" name=""/>
        <dsp:cNvSpPr/>
      </dsp:nvSpPr>
      <dsp:spPr>
        <a:xfrm>
          <a:off x="0" y="3107870"/>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548D9-65FA-4417-8D55-1BF18B25DC7B}">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408343-023E-40E4-A17A-243A00E14C82}">
      <dsp:nvSpPr>
        <dsp:cNvPr id="0" name=""/>
        <dsp:cNvSpPr/>
      </dsp:nvSpPr>
      <dsp:spPr>
        <a:xfrm>
          <a:off x="1435590" y="3107870"/>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This was removed by the 2013 act, but a judge can still ask for a jury. </a:t>
          </a:r>
          <a:endParaRPr lang="en-US" sz="2500" kern="1200"/>
        </a:p>
      </dsp:txBody>
      <dsp:txXfrm>
        <a:off x="1435590" y="3107870"/>
        <a:ext cx="9080008" cy="124293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6571C-F47F-409A-9F78-9C026F5A176B}">
      <dsp:nvSpPr>
        <dsp:cNvPr id="0" name=""/>
        <dsp:cNvSpPr/>
      </dsp:nvSpPr>
      <dsp:spPr>
        <a:xfrm>
          <a:off x="926053" y="1016453"/>
          <a:ext cx="1250663" cy="12506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48D8FD-7C54-4928-BB92-A27CCA65A443}">
      <dsp:nvSpPr>
        <dsp:cNvPr id="0" name=""/>
        <dsp:cNvSpPr/>
      </dsp:nvSpPr>
      <dsp:spPr>
        <a:xfrm>
          <a:off x="161759" y="2614884"/>
          <a:ext cx="27792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Case could be thrown out at common law if failure to needed to prove the case passed the ‘’ threshold of seriousness test’’ </a:t>
          </a:r>
          <a:endParaRPr lang="en-US" sz="1200" kern="1200"/>
        </a:p>
      </dsp:txBody>
      <dsp:txXfrm>
        <a:off x="161759" y="2614884"/>
        <a:ext cx="2779251" cy="720000"/>
      </dsp:txXfrm>
    </dsp:sp>
    <dsp:sp modelId="{30D7AC31-8914-417D-A03B-E22C3118A00A}">
      <dsp:nvSpPr>
        <dsp:cNvPr id="0" name=""/>
        <dsp:cNvSpPr/>
      </dsp:nvSpPr>
      <dsp:spPr>
        <a:xfrm>
          <a:off x="4191673" y="1016453"/>
          <a:ext cx="1250663" cy="12506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375DD6-A26B-4009-B51A-73EE23311D74}">
      <dsp:nvSpPr>
        <dsp:cNvPr id="0" name=""/>
        <dsp:cNvSpPr/>
      </dsp:nvSpPr>
      <dsp:spPr>
        <a:xfrm>
          <a:off x="3427379" y="2614884"/>
          <a:ext cx="27792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There needed to be Real and substantial wrong for the case to be one of defamation </a:t>
          </a:r>
          <a:endParaRPr lang="en-US" sz="1200" kern="1200"/>
        </a:p>
      </dsp:txBody>
      <dsp:txXfrm>
        <a:off x="3427379" y="2614884"/>
        <a:ext cx="2779251" cy="720000"/>
      </dsp:txXfrm>
    </dsp:sp>
    <dsp:sp modelId="{15B5DD98-9A35-4185-A843-197F8244A79B}">
      <dsp:nvSpPr>
        <dsp:cNvPr id="0" name=""/>
        <dsp:cNvSpPr/>
      </dsp:nvSpPr>
      <dsp:spPr>
        <a:xfrm>
          <a:off x="7457294" y="1016453"/>
          <a:ext cx="1250663" cy="12506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BDF694-7ADE-4DB8-B004-E398E6CF0D38}">
      <dsp:nvSpPr>
        <dsp:cNvPr id="0" name=""/>
        <dsp:cNvSpPr/>
      </dsp:nvSpPr>
      <dsp:spPr>
        <a:xfrm>
          <a:off x="6693000" y="2614884"/>
          <a:ext cx="27792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Research the case of Thornton v Telegraph Media Group LTD</a:t>
          </a:r>
          <a:endParaRPr lang="en-US" sz="1200" kern="1200"/>
        </a:p>
      </dsp:txBody>
      <dsp:txXfrm>
        <a:off x="6693000" y="2614884"/>
        <a:ext cx="2779251" cy="72000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74DEC-A060-4C9C-B945-8B61C21A60D5}">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B80D7B7-A892-4D40-BE86-2AFE8B11DCEA}">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Now known as the defence of Truth. </a:t>
          </a:r>
          <a:endParaRPr lang="en-US" sz="2800" kern="1200"/>
        </a:p>
      </dsp:txBody>
      <dsp:txXfrm>
        <a:off x="383617" y="1447754"/>
        <a:ext cx="2847502" cy="1768010"/>
      </dsp:txXfrm>
    </dsp:sp>
    <dsp:sp modelId="{2D2F50F0-F82D-4537-81A4-D920D86C9D04}">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9FF0DD2-7529-4DC5-B562-A90E68B91796}">
      <dsp:nvSpPr>
        <dsp:cNvPr id="0" name=""/>
        <dsp:cNvSpPr/>
      </dsp:nvSpPr>
      <dsp:spPr>
        <a:xfrm>
          <a:off x="3943349"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Was codified under S.2 of the Defamation Act 2013. </a:t>
          </a:r>
          <a:endParaRPr lang="en-US" sz="2800" kern="1200"/>
        </a:p>
      </dsp:txBody>
      <dsp:txXfrm>
        <a:off x="3998354" y="1447754"/>
        <a:ext cx="2847502" cy="1768010"/>
      </dsp:txXfrm>
    </dsp:sp>
    <dsp:sp modelId="{14CF7412-D780-423A-8073-A3F1180A0D11}">
      <dsp:nvSpPr>
        <dsp:cNvPr id="0" name=""/>
        <dsp:cNvSpPr/>
      </dsp:nvSpPr>
      <dsp:spPr>
        <a:xfrm>
          <a:off x="7229474"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05BB28C-B6D3-4336-9F26-FA1331BEB776}">
      <dsp:nvSpPr>
        <dsp:cNvPr id="0" name=""/>
        <dsp:cNvSpPr/>
      </dsp:nvSpPr>
      <dsp:spPr>
        <a:xfrm>
          <a:off x="7558086"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S.5 of the Defamation Act 1996 – now removed. </a:t>
          </a:r>
          <a:endParaRPr lang="en-US" sz="2800" kern="1200"/>
        </a:p>
      </dsp:txBody>
      <dsp:txXfrm>
        <a:off x="7613091" y="1447754"/>
        <a:ext cx="2847502" cy="176801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0F60B-9E64-43E7-AB38-5C64F3F1C107}">
      <dsp:nvSpPr>
        <dsp:cNvPr id="0" name=""/>
        <dsp:cNvSpPr/>
      </dsp:nvSpPr>
      <dsp:spPr>
        <a:xfrm>
          <a:off x="1176" y="647216"/>
          <a:ext cx="4127853" cy="2621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F4DD92-DFEC-4449-942D-91089E5A9A1A}">
      <dsp:nvSpPr>
        <dsp:cNvPr id="0" name=""/>
        <dsp:cNvSpPr/>
      </dsp:nvSpPr>
      <dsp:spPr>
        <a:xfrm>
          <a:off x="459826" y="1082934"/>
          <a:ext cx="4127853" cy="26211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Now known as Honest Opinion. </a:t>
          </a:r>
          <a:endParaRPr lang="en-US" sz="3900" kern="1200"/>
        </a:p>
      </dsp:txBody>
      <dsp:txXfrm>
        <a:off x="536598" y="1159706"/>
        <a:ext cx="3974309" cy="2467643"/>
      </dsp:txXfrm>
    </dsp:sp>
    <dsp:sp modelId="{482442BD-466F-4046-ADB4-24908890F0CA}">
      <dsp:nvSpPr>
        <dsp:cNvPr id="0" name=""/>
        <dsp:cNvSpPr/>
      </dsp:nvSpPr>
      <dsp:spPr>
        <a:xfrm>
          <a:off x="5046330" y="647216"/>
          <a:ext cx="4127853" cy="2621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B9817-5597-4216-A85D-6B2A7CF82A3B}">
      <dsp:nvSpPr>
        <dsp:cNvPr id="0" name=""/>
        <dsp:cNvSpPr/>
      </dsp:nvSpPr>
      <dsp:spPr>
        <a:xfrm>
          <a:off x="5504981" y="1082934"/>
          <a:ext cx="4127853" cy="26211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Falls under S.3 of the Defamation Act 2013. </a:t>
          </a:r>
          <a:endParaRPr lang="en-US" sz="3900" kern="1200"/>
        </a:p>
      </dsp:txBody>
      <dsp:txXfrm>
        <a:off x="5581753" y="1159706"/>
        <a:ext cx="3974309" cy="246764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E7B36-863E-4735-82DD-DCD83C68B236}">
      <dsp:nvSpPr>
        <dsp:cNvPr id="0" name=""/>
        <dsp:cNvSpPr/>
      </dsp:nvSpPr>
      <dsp:spPr>
        <a:xfrm>
          <a:off x="0" y="531"/>
          <a:ext cx="9634011"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98BCF-DD7D-4D9B-9042-BA3377398F02}">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DDF8B-1291-481A-9C32-6CE26AF4B9B8}">
      <dsp:nvSpPr>
        <dsp:cNvPr id="0" name=""/>
        <dsp:cNvSpPr/>
      </dsp:nvSpPr>
      <dsp:spPr>
        <a:xfrm>
          <a:off x="1435590" y="531"/>
          <a:ext cx="81984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Journalists use to rely on Qualified Privilege through the defence laid down in the case of; </a:t>
          </a:r>
          <a:endParaRPr lang="en-US" sz="2500" kern="1200"/>
        </a:p>
      </dsp:txBody>
      <dsp:txXfrm>
        <a:off x="1435590" y="531"/>
        <a:ext cx="8198420" cy="1242935"/>
      </dsp:txXfrm>
    </dsp:sp>
    <dsp:sp modelId="{9D96B0F5-BF93-4C97-838E-74807BB0E4A7}">
      <dsp:nvSpPr>
        <dsp:cNvPr id="0" name=""/>
        <dsp:cNvSpPr/>
      </dsp:nvSpPr>
      <dsp:spPr>
        <a:xfrm>
          <a:off x="0" y="1554201"/>
          <a:ext cx="9634011"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CB44DF-6E08-44BE-B7D4-E03F54D4B2A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396B51-25B6-489F-951B-ED1AEBD00343}">
      <dsp:nvSpPr>
        <dsp:cNvPr id="0" name=""/>
        <dsp:cNvSpPr/>
      </dsp:nvSpPr>
      <dsp:spPr>
        <a:xfrm>
          <a:off x="1435590" y="1554201"/>
          <a:ext cx="81984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Reynolds v Times Newspapers [2001] </a:t>
          </a:r>
          <a:endParaRPr lang="en-US" sz="2500" kern="1200"/>
        </a:p>
      </dsp:txBody>
      <dsp:txXfrm>
        <a:off x="1435590" y="1554201"/>
        <a:ext cx="8198420" cy="1242935"/>
      </dsp:txXfrm>
    </dsp:sp>
    <dsp:sp modelId="{D515F18B-A71F-4E61-B7D8-23887E79D8F4}">
      <dsp:nvSpPr>
        <dsp:cNvPr id="0" name=""/>
        <dsp:cNvSpPr/>
      </dsp:nvSpPr>
      <dsp:spPr>
        <a:xfrm>
          <a:off x="0" y="3107870"/>
          <a:ext cx="9634011"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8614E6-BF0E-4560-BAFB-43E7AAFCAE7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968D51-D3F5-4C26-8F60-76BE4F07E84E}">
      <dsp:nvSpPr>
        <dsp:cNvPr id="0" name=""/>
        <dsp:cNvSpPr/>
      </dsp:nvSpPr>
      <dsp:spPr>
        <a:xfrm>
          <a:off x="1435590" y="3107870"/>
          <a:ext cx="81984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In the past – no defence to bad references – because no malice. </a:t>
          </a:r>
          <a:endParaRPr lang="en-US" sz="2500" kern="1200"/>
        </a:p>
      </dsp:txBody>
      <dsp:txXfrm>
        <a:off x="1435590" y="3107870"/>
        <a:ext cx="8198420" cy="124293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EDF25-9B80-4A6C-9939-AD8977729155}">
      <dsp:nvSpPr>
        <dsp:cNvPr id="0" name=""/>
        <dsp:cNvSpPr/>
      </dsp:nvSpPr>
      <dsp:spPr>
        <a:xfrm>
          <a:off x="0" y="53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5BD53-A8A6-40F1-B4C5-45B39B0A004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0FA53C-06D5-4FEA-9C38-2C53B34FECA5}">
      <dsp:nvSpPr>
        <dsp:cNvPr id="0" name=""/>
        <dsp:cNvSpPr/>
      </dsp:nvSpPr>
      <dsp:spPr>
        <a:xfrm>
          <a:off x="1435590" y="53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Defamation is a complex topic. </a:t>
          </a:r>
          <a:endParaRPr lang="en-US" sz="2500" kern="1200"/>
        </a:p>
      </dsp:txBody>
      <dsp:txXfrm>
        <a:off x="1435590" y="531"/>
        <a:ext cx="9080008" cy="1242935"/>
      </dsp:txXfrm>
    </dsp:sp>
    <dsp:sp modelId="{17ACEB9E-D25F-4512-9028-E3194DF05C5B}">
      <dsp:nvSpPr>
        <dsp:cNvPr id="0" name=""/>
        <dsp:cNvSpPr/>
      </dsp:nvSpPr>
      <dsp:spPr>
        <a:xfrm>
          <a:off x="0" y="155420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058E0-0443-40B0-AE8C-17029873BD5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ED6DB5-D54C-49D8-8B87-0FD11FCFC7D0}">
      <dsp:nvSpPr>
        <dsp:cNvPr id="0" name=""/>
        <dsp:cNvSpPr/>
      </dsp:nvSpPr>
      <dsp:spPr>
        <a:xfrm>
          <a:off x="1435590" y="155420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It encompasses elements such as privilege and key defences. </a:t>
          </a:r>
          <a:endParaRPr lang="en-US" sz="2500" kern="1200"/>
        </a:p>
      </dsp:txBody>
      <dsp:txXfrm>
        <a:off x="1435590" y="1554201"/>
        <a:ext cx="9080008" cy="1242935"/>
      </dsp:txXfrm>
    </dsp:sp>
    <dsp:sp modelId="{7CDCCD8C-A1C0-4512-97E9-F4BB8F4FC4D8}">
      <dsp:nvSpPr>
        <dsp:cNvPr id="0" name=""/>
        <dsp:cNvSpPr/>
      </dsp:nvSpPr>
      <dsp:spPr>
        <a:xfrm>
          <a:off x="0" y="3107870"/>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E2C68B-65ED-4049-B386-F3C8E7E9E49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7D731C-A530-433E-AC4A-938C89AD4228}">
      <dsp:nvSpPr>
        <dsp:cNvPr id="0" name=""/>
        <dsp:cNvSpPr/>
      </dsp:nvSpPr>
      <dsp:spPr>
        <a:xfrm>
          <a:off x="1435590" y="3107870"/>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Alongside a number of remedies. </a:t>
          </a:r>
          <a:endParaRPr lang="en-US" sz="2500" kern="1200"/>
        </a:p>
      </dsp:txBody>
      <dsp:txXfrm>
        <a:off x="1435590" y="3107870"/>
        <a:ext cx="9080008" cy="12429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B5B776-8102-4606-8421-AB1714982E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60BA256-0A25-47B0-A8C4-E643B3D683B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5D6EF38-B48A-40DE-A2F1-17AAB377B35F}" type="datetime1">
              <a:rPr lang="en-GB" smtClean="0"/>
              <a:t>25/11/2024</a:t>
            </a:fld>
            <a:endParaRPr lang="en-GB" dirty="0"/>
          </a:p>
        </p:txBody>
      </p:sp>
      <p:sp>
        <p:nvSpPr>
          <p:cNvPr id="4" name="Footer Placeholder 3">
            <a:extLst>
              <a:ext uri="{FF2B5EF4-FFF2-40B4-BE49-F238E27FC236}">
                <a16:creationId xmlns:a16="http://schemas.microsoft.com/office/drawing/2014/main" id="{704E7E44-F308-4E93-9BEA-050BCE8E6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FB946A4-07F7-4841-BA1F-00A534E90E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059DDD1-FB49-4A7F-8D8C-4A92643E61D9}" type="slidenum">
              <a:rPr lang="en-GB" smtClean="0"/>
              <a:t>‹#›</a:t>
            </a:fld>
            <a:endParaRPr lang="en-GB"/>
          </a:p>
        </p:txBody>
      </p:sp>
    </p:spTree>
    <p:extLst>
      <p:ext uri="{BB962C8B-B14F-4D97-AF65-F5344CB8AC3E}">
        <p14:creationId xmlns:p14="http://schemas.microsoft.com/office/powerpoint/2010/main" val="84535875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A1CA9-FDCB-4A55-A417-71F9870EF187}" type="datetime1">
              <a:rPr lang="en-GB" smtClean="0"/>
              <a:pPr/>
              <a:t>25/11/2024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4FAE989-34A2-4477-8CFD-C14743BD7CFB}" type="slidenum">
              <a:rPr lang="en-GB" noProof="0" smtClean="0"/>
              <a:t>‹#›</a:t>
            </a:fld>
            <a:endParaRPr lang="en-GB" noProof="0"/>
          </a:p>
        </p:txBody>
      </p:sp>
    </p:spTree>
    <p:extLst>
      <p:ext uri="{BB962C8B-B14F-4D97-AF65-F5344CB8AC3E}">
        <p14:creationId xmlns:p14="http://schemas.microsoft.com/office/powerpoint/2010/main" val="307097850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1</a:t>
            </a:fld>
            <a:endParaRPr lang="en-GB"/>
          </a:p>
        </p:txBody>
      </p:sp>
    </p:spTree>
    <p:extLst>
      <p:ext uri="{BB962C8B-B14F-4D97-AF65-F5344CB8AC3E}">
        <p14:creationId xmlns:p14="http://schemas.microsoft.com/office/powerpoint/2010/main" val="2581199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look at the statement and the context behind it to see if lowers the estimation of right thinking members of society. </a:t>
            </a:r>
          </a:p>
          <a:p>
            <a:endParaRPr lang="en-GB" dirty="0"/>
          </a:p>
          <a:p>
            <a:r>
              <a:rPr lang="en-GB" dirty="0"/>
              <a:t>Just because you do not mean a statement to be defamatory does not mean that it isn’t.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7</a:t>
            </a:fld>
            <a:endParaRPr lang="en-GB" noProof="0" dirty="0"/>
          </a:p>
        </p:txBody>
      </p:sp>
    </p:spTree>
    <p:extLst>
      <p:ext uri="{BB962C8B-B14F-4D97-AF65-F5344CB8AC3E}">
        <p14:creationId xmlns:p14="http://schemas.microsoft.com/office/powerpoint/2010/main" val="2851984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Best to bring cases early to decide whether they follow the summary procedure – can be thrown out if a reasonable </a:t>
            </a:r>
            <a:r>
              <a:rPr lang="en-GB" dirty="0" err="1"/>
              <a:t>perso</a:t>
            </a:r>
            <a:r>
              <a:rPr lang="en-GB" dirty="0"/>
              <a:t> would regard the words as defamatory – Strong case – Award up to £10,000. </a:t>
            </a:r>
          </a:p>
          <a:p>
            <a:endParaRPr lang="en-GB" dirty="0"/>
          </a:p>
          <a:p>
            <a:r>
              <a:rPr lang="en-GB" dirty="0"/>
              <a:t>If goes to full trial to look at defences.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8</a:t>
            </a:fld>
            <a:endParaRPr lang="en-GB" noProof="0" dirty="0"/>
          </a:p>
        </p:txBody>
      </p:sp>
    </p:spTree>
    <p:extLst>
      <p:ext uri="{BB962C8B-B14F-4D97-AF65-F5344CB8AC3E}">
        <p14:creationId xmlns:p14="http://schemas.microsoft.com/office/powerpoint/2010/main" val="272439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 is a defence –if you consent to something being published you cannot bring a case in defamation.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9</a:t>
            </a:fld>
            <a:endParaRPr lang="en-GB" noProof="0" dirty="0"/>
          </a:p>
        </p:txBody>
      </p:sp>
    </p:spTree>
    <p:extLst>
      <p:ext uri="{BB962C8B-B14F-4D97-AF65-F5344CB8AC3E}">
        <p14:creationId xmlns:p14="http://schemas.microsoft.com/office/powerpoint/2010/main" val="4293583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opinion must be one that an honest person could have held on the basis of a fact which was in existence at the time the statement was published or a </a:t>
            </a:r>
            <a:r>
              <a:rPr lang="en-GB" dirty="0" err="1"/>
              <a:t>priviledged</a:t>
            </a:r>
            <a:r>
              <a:rPr lang="en-GB" dirty="0"/>
              <a:t> statement published before the statement complained of’’. </a:t>
            </a:r>
          </a:p>
          <a:p>
            <a:endParaRPr lang="en-GB" dirty="0"/>
          </a:p>
          <a:p>
            <a:r>
              <a:rPr lang="en-GB" dirty="0"/>
              <a:t>‘’ If the facts are untrue but were stated on a </a:t>
            </a:r>
            <a:r>
              <a:rPr lang="en-GB" dirty="0" err="1"/>
              <a:t>priviledged</a:t>
            </a:r>
            <a:r>
              <a:rPr lang="en-GB" dirty="0"/>
              <a:t> occasion, the defence of honest opinion can apply’’.</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10</a:t>
            </a:fld>
            <a:endParaRPr lang="en-GB" noProof="0"/>
          </a:p>
        </p:txBody>
      </p:sp>
    </p:spTree>
    <p:extLst>
      <p:ext uri="{BB962C8B-B14F-4D97-AF65-F5344CB8AC3E}">
        <p14:creationId xmlns:p14="http://schemas.microsoft.com/office/powerpoint/2010/main" val="1118461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defence of distributors defence  - defamation act 1996 is available to those who publish/sell or live TV. Means that they may not be responsible for things outside of their control. </a:t>
            </a:r>
          </a:p>
          <a:p>
            <a:endParaRPr lang="en-GB" dirty="0"/>
          </a:p>
          <a:p>
            <a:r>
              <a:rPr lang="en-GB" dirty="0"/>
              <a:t>Not available; if they knew what that the publication defamed the claimant. </a:t>
            </a:r>
          </a:p>
          <a:p>
            <a:r>
              <a:rPr lang="en-GB" dirty="0"/>
              <a:t>Can use the defence; if have taken reasonable care and does not believe that it would have a defamatory affect. </a:t>
            </a:r>
          </a:p>
          <a:p>
            <a:endParaRPr lang="en-GB" dirty="0"/>
          </a:p>
          <a:p>
            <a:r>
              <a:rPr lang="en-GB" dirty="0"/>
              <a:t>Platforms such as </a:t>
            </a:r>
            <a:r>
              <a:rPr lang="en-GB" dirty="0" err="1"/>
              <a:t>facebook</a:t>
            </a:r>
            <a:r>
              <a:rPr lang="en-GB" dirty="0"/>
              <a:t> would not be held for defamation because they simply provide the platform. A written notice can take away liability.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15</a:t>
            </a:fld>
            <a:endParaRPr lang="en-GB" noProof="0" dirty="0"/>
          </a:p>
        </p:txBody>
      </p:sp>
    </p:spTree>
    <p:extLst>
      <p:ext uri="{BB962C8B-B14F-4D97-AF65-F5344CB8AC3E}">
        <p14:creationId xmlns:p14="http://schemas.microsoft.com/office/powerpoint/2010/main" val="2851976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liable for repetition to a third party- reasonably foreseeable. </a:t>
            </a:r>
          </a:p>
          <a:p>
            <a:endParaRPr lang="en-GB" dirty="0"/>
          </a:p>
          <a:p>
            <a:r>
              <a:rPr lang="en-GB" dirty="0"/>
              <a:t>Reasonable foreseeability that someone would see or hear – liable for defamation – Theaker v Richardson [1962]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16</a:t>
            </a:fld>
            <a:endParaRPr lang="en-GB" noProof="0" dirty="0"/>
          </a:p>
        </p:txBody>
      </p:sp>
    </p:spTree>
    <p:extLst>
      <p:ext uri="{BB962C8B-B14F-4D97-AF65-F5344CB8AC3E}">
        <p14:creationId xmlns:p14="http://schemas.microsoft.com/office/powerpoint/2010/main" val="809096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defeated by malice. </a:t>
            </a:r>
          </a:p>
          <a:p>
            <a:endParaRPr lang="en-GB" dirty="0"/>
          </a:p>
          <a:p>
            <a:r>
              <a:rPr lang="en-GB" dirty="0"/>
              <a:t>Courts have dealt with where there is non privilege material and privilege materials – </a:t>
            </a:r>
            <a:r>
              <a:rPr lang="en-GB" dirty="0" err="1"/>
              <a:t>Curistan</a:t>
            </a:r>
            <a:r>
              <a:rPr lang="en-GB" dirty="0"/>
              <a:t> v Times Newspapers LTD [2007]</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20</a:t>
            </a:fld>
            <a:endParaRPr lang="en-GB" noProof="0"/>
          </a:p>
        </p:txBody>
      </p:sp>
    </p:spTree>
    <p:extLst>
      <p:ext uri="{BB962C8B-B14F-4D97-AF65-F5344CB8AC3E}">
        <p14:creationId xmlns:p14="http://schemas.microsoft.com/office/powerpoint/2010/main" val="3774288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test was created to provide a balance, to ensure that journalists were not abusing their positions.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24</a:t>
            </a:fld>
            <a:endParaRPr lang="en-GB" noProof="0"/>
          </a:p>
        </p:txBody>
      </p:sp>
    </p:spTree>
    <p:extLst>
      <p:ext uri="{BB962C8B-B14F-4D97-AF65-F5344CB8AC3E}">
        <p14:creationId xmlns:p14="http://schemas.microsoft.com/office/powerpoint/2010/main" val="1998297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S.4 test includes both objective and subjective elements.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25</a:t>
            </a:fld>
            <a:endParaRPr lang="en-GB" noProof="0"/>
          </a:p>
        </p:txBody>
      </p:sp>
    </p:spTree>
    <p:extLst>
      <p:ext uri="{BB962C8B-B14F-4D97-AF65-F5344CB8AC3E}">
        <p14:creationId xmlns:p14="http://schemas.microsoft.com/office/powerpoint/2010/main" val="2306034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Judicial also applies to any documents. </a:t>
            </a:r>
          </a:p>
          <a:p>
            <a:endParaRPr lang="en-GB" dirty="0"/>
          </a:p>
          <a:p>
            <a:r>
              <a:rPr lang="en-GB" dirty="0"/>
              <a:t>Encompasses both written and verbal. </a:t>
            </a:r>
          </a:p>
          <a:p>
            <a:endParaRPr lang="en-GB" dirty="0"/>
          </a:p>
          <a:p>
            <a:r>
              <a:rPr lang="en-GB" dirty="0"/>
              <a:t>Defence of truth – may choose to bring the case on one statement and then cannot rely on the other statements to prove this one is true.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29</a:t>
            </a:fld>
            <a:endParaRPr lang="en-GB" noProof="0"/>
          </a:p>
        </p:txBody>
      </p:sp>
    </p:spTree>
    <p:extLst>
      <p:ext uri="{BB962C8B-B14F-4D97-AF65-F5344CB8AC3E}">
        <p14:creationId xmlns:p14="http://schemas.microsoft.com/office/powerpoint/2010/main" val="37748154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33</a:t>
            </a:fld>
            <a:endParaRPr lang="en-GB" noProof="0" dirty="0"/>
          </a:p>
        </p:txBody>
      </p:sp>
    </p:spTree>
    <p:extLst>
      <p:ext uri="{BB962C8B-B14F-4D97-AF65-F5344CB8AC3E}">
        <p14:creationId xmlns:p14="http://schemas.microsoft.com/office/powerpoint/2010/main" val="226615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36</a:t>
            </a:fld>
            <a:endParaRPr lang="en-GB" noProof="0"/>
          </a:p>
        </p:txBody>
      </p:sp>
    </p:spTree>
    <p:extLst>
      <p:ext uri="{BB962C8B-B14F-4D97-AF65-F5344CB8AC3E}">
        <p14:creationId xmlns:p14="http://schemas.microsoft.com/office/powerpoint/2010/main" val="4214860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39</a:t>
            </a:fld>
            <a:endParaRPr lang="en-GB" noProof="0"/>
          </a:p>
        </p:txBody>
      </p:sp>
    </p:spTree>
    <p:extLst>
      <p:ext uri="{BB962C8B-B14F-4D97-AF65-F5344CB8AC3E}">
        <p14:creationId xmlns:p14="http://schemas.microsoft.com/office/powerpoint/2010/main" val="2808681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Defence in both need to prove the defence.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40</a:t>
            </a:fld>
            <a:endParaRPr lang="en-GB" noProof="0"/>
          </a:p>
        </p:txBody>
      </p:sp>
    </p:spTree>
    <p:extLst>
      <p:ext uri="{BB962C8B-B14F-4D97-AF65-F5344CB8AC3E}">
        <p14:creationId xmlns:p14="http://schemas.microsoft.com/office/powerpoint/2010/main" val="16402736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41</a:t>
            </a:fld>
            <a:endParaRPr lang="en-GB" noProof="0"/>
          </a:p>
        </p:txBody>
      </p:sp>
    </p:spTree>
    <p:extLst>
      <p:ext uri="{BB962C8B-B14F-4D97-AF65-F5344CB8AC3E}">
        <p14:creationId xmlns:p14="http://schemas.microsoft.com/office/powerpoint/2010/main" val="3457074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307CE3-0355-4F20-AD39-7B93A99DD7BB}"/>
              </a:ext>
            </a:extLst>
          </p:cNvPr>
          <p:cNvSpPr>
            <a:spLocks noGrp="1"/>
          </p:cNvSpPr>
          <p:nvPr>
            <p:ph type="ctrTitle"/>
          </p:nvPr>
        </p:nvSpPr>
        <p:spPr>
          <a:xfrm>
            <a:off x="3785812" y="2522070"/>
            <a:ext cx="4606621" cy="1533098"/>
          </a:xfrm>
        </p:spPr>
        <p:txBody>
          <a:bodyPr rtlCol="0">
            <a:normAutofit/>
          </a:bodyPr>
          <a:lstStyle>
            <a:lvl1pPr algn="ctr">
              <a:defRPr/>
            </a:lvl1pPr>
          </a:lstStyle>
          <a:p>
            <a:pPr rtl="0"/>
            <a:r>
              <a:rPr lang="en-US" sz="4000" noProof="0"/>
              <a:t>Click to edit Master title style</a:t>
            </a:r>
            <a:endParaRPr lang="en-GB" sz="4000" noProof="0"/>
          </a:p>
        </p:txBody>
      </p:sp>
      <p:sp>
        <p:nvSpPr>
          <p:cNvPr id="9" name="Subtitle 2">
            <a:extLst>
              <a:ext uri="{FF2B5EF4-FFF2-40B4-BE49-F238E27FC236}">
                <a16:creationId xmlns:a16="http://schemas.microsoft.com/office/drawing/2014/main" id="{0315525E-2D15-4FC9-89EE-7A1CD46B8E47}"/>
              </a:ext>
            </a:extLst>
          </p:cNvPr>
          <p:cNvSpPr>
            <a:spLocks noGrp="1"/>
          </p:cNvSpPr>
          <p:nvPr>
            <p:ph type="subTitle" idx="1"/>
          </p:nvPr>
        </p:nvSpPr>
        <p:spPr>
          <a:xfrm>
            <a:off x="3848670" y="4155083"/>
            <a:ext cx="4490112" cy="553395"/>
          </a:xfrm>
        </p:spPr>
        <p:txBody>
          <a:bodyPr rtlCol="0">
            <a:normAutofit/>
          </a:bodyPr>
          <a:lstStyle>
            <a:lvl1pPr marL="0" indent="0" algn="ctr">
              <a:buNone/>
              <a:defRPr/>
            </a:lvl1pPr>
          </a:lstStyle>
          <a:p>
            <a:pPr rtl="0"/>
            <a:r>
              <a:rPr lang="en-US" noProof="0"/>
              <a:t>Click to edit Master subtitle style</a:t>
            </a:r>
            <a:endParaRPr lang="en-GB" noProof="0"/>
          </a:p>
        </p:txBody>
      </p:sp>
      <p:sp>
        <p:nvSpPr>
          <p:cNvPr id="92" name="Picture Placeholder 91">
            <a:extLst>
              <a:ext uri="{FF2B5EF4-FFF2-40B4-BE49-F238E27FC236}">
                <a16:creationId xmlns:a16="http://schemas.microsoft.com/office/drawing/2014/main" id="{E3EE055C-F49C-4345-9B6C-2A3011EB4A38}"/>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grpSp>
        <p:nvGrpSpPr>
          <p:cNvPr id="93" name="Group 92">
            <a:extLst>
              <a:ext uri="{FF2B5EF4-FFF2-40B4-BE49-F238E27FC236}">
                <a16:creationId xmlns:a16="http://schemas.microsoft.com/office/drawing/2014/main" id="{BF14E9B5-B4BD-4834-A5DA-AAD295F2BB5B}"/>
              </a:ext>
              <a:ext uri="{C183D7F6-B498-43B3-948B-1728B52AA6E4}">
                <adec:decorative xmlns:adec="http://schemas.microsoft.com/office/drawing/2017/decorative" val="1"/>
              </a:ext>
            </a:extLst>
          </p:cNvPr>
          <p:cNvGrpSpPr/>
          <p:nvPr userDrawn="1"/>
        </p:nvGrpSpPr>
        <p:grpSpPr>
          <a:xfrm>
            <a:off x="0" y="3174405"/>
            <a:ext cx="12161561" cy="1033163"/>
            <a:chOff x="23552" y="3022005"/>
            <a:chExt cx="12161561" cy="1033163"/>
          </a:xfrm>
          <a:solidFill>
            <a:schemeClr val="bg1"/>
          </a:solidFill>
        </p:grpSpPr>
        <p:sp>
          <p:nvSpPr>
            <p:cNvPr id="94" name="Freeform 6">
              <a:extLst>
                <a:ext uri="{FF2B5EF4-FFF2-40B4-BE49-F238E27FC236}">
                  <a16:creationId xmlns:a16="http://schemas.microsoft.com/office/drawing/2014/main" id="{5F17D81D-C379-46DF-BD0A-AF729BD5CB23}"/>
                </a:ext>
              </a:extLst>
            </p:cNvPr>
            <p:cNvSpPr>
              <a:spLocks/>
            </p:cNvSpPr>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5" name="Freeform 63">
              <a:extLst>
                <a:ext uri="{FF2B5EF4-FFF2-40B4-BE49-F238E27FC236}">
                  <a16:creationId xmlns:a16="http://schemas.microsoft.com/office/drawing/2014/main" id="{37A9669D-6392-4756-86F0-A4F41071E328}"/>
                </a:ext>
              </a:extLst>
            </p:cNvPr>
            <p:cNvSpPr>
              <a:spLocks/>
            </p:cNvSpPr>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6" name="Freeform 65">
              <a:extLst>
                <a:ext uri="{FF2B5EF4-FFF2-40B4-BE49-F238E27FC236}">
                  <a16:creationId xmlns:a16="http://schemas.microsoft.com/office/drawing/2014/main" id="{7849F2A7-8517-4C07-A204-54372C998AD9}"/>
                </a:ext>
              </a:extLst>
            </p:cNvPr>
            <p:cNvSpPr>
              <a:spLocks/>
            </p:cNvSpPr>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7" name="Freeform 66">
              <a:extLst>
                <a:ext uri="{FF2B5EF4-FFF2-40B4-BE49-F238E27FC236}">
                  <a16:creationId xmlns:a16="http://schemas.microsoft.com/office/drawing/2014/main" id="{31A0747A-0687-4C8D-865E-82C3D1ECB960}"/>
                </a:ext>
              </a:extLst>
            </p:cNvPr>
            <p:cNvSpPr>
              <a:spLocks/>
            </p:cNvSpPr>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9" name="Freeform 67">
              <a:extLst>
                <a:ext uri="{FF2B5EF4-FFF2-40B4-BE49-F238E27FC236}">
                  <a16:creationId xmlns:a16="http://schemas.microsoft.com/office/drawing/2014/main" id="{1D44400F-E6A5-4492-AFCA-B3269FCCE4E1}"/>
                </a:ext>
              </a:extLst>
            </p:cNvPr>
            <p:cNvSpPr>
              <a:spLocks/>
            </p:cNvSpPr>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0" name="Freeform 69">
              <a:extLst>
                <a:ext uri="{FF2B5EF4-FFF2-40B4-BE49-F238E27FC236}">
                  <a16:creationId xmlns:a16="http://schemas.microsoft.com/office/drawing/2014/main" id="{04CDB9D1-01FF-42A4-A760-BE77B8889637}"/>
                </a:ext>
              </a:extLst>
            </p:cNvPr>
            <p:cNvSpPr>
              <a:spLocks/>
            </p:cNvSpPr>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1" name="Freeform 70">
              <a:extLst>
                <a:ext uri="{FF2B5EF4-FFF2-40B4-BE49-F238E27FC236}">
                  <a16:creationId xmlns:a16="http://schemas.microsoft.com/office/drawing/2014/main" id="{EE648769-5535-4567-B889-1AA24AB5E95C}"/>
                </a:ext>
              </a:extLst>
            </p:cNvPr>
            <p:cNvSpPr>
              <a:spLocks/>
            </p:cNvSpPr>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2" name="Freeform 71">
              <a:extLst>
                <a:ext uri="{FF2B5EF4-FFF2-40B4-BE49-F238E27FC236}">
                  <a16:creationId xmlns:a16="http://schemas.microsoft.com/office/drawing/2014/main" id="{CD52D8EF-3D45-40F8-8840-C5F245D3B886}"/>
                </a:ext>
              </a:extLst>
            </p:cNvPr>
            <p:cNvSpPr>
              <a:spLocks/>
            </p:cNvSpPr>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3" name="Freeform 72">
              <a:extLst>
                <a:ext uri="{FF2B5EF4-FFF2-40B4-BE49-F238E27FC236}">
                  <a16:creationId xmlns:a16="http://schemas.microsoft.com/office/drawing/2014/main" id="{5517A464-66A4-4F40-89FE-C30DC5B9DEC8}"/>
                </a:ext>
              </a:extLst>
            </p:cNvPr>
            <p:cNvSpPr>
              <a:spLocks/>
            </p:cNvSpPr>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4" name="Freeform 73">
              <a:extLst>
                <a:ext uri="{FF2B5EF4-FFF2-40B4-BE49-F238E27FC236}">
                  <a16:creationId xmlns:a16="http://schemas.microsoft.com/office/drawing/2014/main" id="{00E306BA-6BF7-4B76-B9D7-AAFD1C43716E}"/>
                </a:ext>
              </a:extLst>
            </p:cNvPr>
            <p:cNvSpPr>
              <a:spLocks/>
            </p:cNvSpPr>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5" name="Freeform 74">
              <a:extLst>
                <a:ext uri="{FF2B5EF4-FFF2-40B4-BE49-F238E27FC236}">
                  <a16:creationId xmlns:a16="http://schemas.microsoft.com/office/drawing/2014/main" id="{2F4B1DC1-4F50-4BA0-86F1-AF85CAAE38DA}"/>
                </a:ext>
              </a:extLst>
            </p:cNvPr>
            <p:cNvSpPr>
              <a:spLocks/>
            </p:cNvSpPr>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6" name="Freeform 85">
              <a:extLst>
                <a:ext uri="{FF2B5EF4-FFF2-40B4-BE49-F238E27FC236}">
                  <a16:creationId xmlns:a16="http://schemas.microsoft.com/office/drawing/2014/main" id="{7A5EB254-DC99-4EB9-BF57-5CD8BC17FAE5}"/>
                </a:ext>
              </a:extLst>
            </p:cNvPr>
            <p:cNvSpPr>
              <a:spLocks/>
            </p:cNvSpPr>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7" name="Freeform 87">
              <a:extLst>
                <a:ext uri="{FF2B5EF4-FFF2-40B4-BE49-F238E27FC236}">
                  <a16:creationId xmlns:a16="http://schemas.microsoft.com/office/drawing/2014/main" id="{1910D45E-5AD8-4F66-8987-740DF9D0E67A}"/>
                </a:ext>
              </a:extLst>
            </p:cNvPr>
            <p:cNvSpPr>
              <a:spLocks/>
            </p:cNvSpPr>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8" name="Freeform 88">
              <a:extLst>
                <a:ext uri="{FF2B5EF4-FFF2-40B4-BE49-F238E27FC236}">
                  <a16:creationId xmlns:a16="http://schemas.microsoft.com/office/drawing/2014/main" id="{FCFCD46A-4A0F-4C6C-B6C3-68EC14081D03}"/>
                </a:ext>
              </a:extLst>
            </p:cNvPr>
            <p:cNvSpPr>
              <a:spLocks/>
            </p:cNvSpPr>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9" name="Freeform 94">
              <a:extLst>
                <a:ext uri="{FF2B5EF4-FFF2-40B4-BE49-F238E27FC236}">
                  <a16:creationId xmlns:a16="http://schemas.microsoft.com/office/drawing/2014/main" id="{CDD931F8-D225-4DD4-A975-C9B8789F36D2}"/>
                </a:ext>
              </a:extLst>
            </p:cNvPr>
            <p:cNvSpPr>
              <a:spLocks/>
            </p:cNvSpPr>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0" name="Freeform 97">
              <a:extLst>
                <a:ext uri="{FF2B5EF4-FFF2-40B4-BE49-F238E27FC236}">
                  <a16:creationId xmlns:a16="http://schemas.microsoft.com/office/drawing/2014/main" id="{90434889-87E0-4DFE-A5CB-71F48CBBE616}"/>
                </a:ext>
              </a:extLst>
            </p:cNvPr>
            <p:cNvSpPr>
              <a:spLocks/>
            </p:cNvSpPr>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1" name="Freeform 98">
              <a:extLst>
                <a:ext uri="{FF2B5EF4-FFF2-40B4-BE49-F238E27FC236}">
                  <a16:creationId xmlns:a16="http://schemas.microsoft.com/office/drawing/2014/main" id="{853ED42E-2CB4-4A54-830C-EB1C4D31E790}"/>
                </a:ext>
              </a:extLst>
            </p:cNvPr>
            <p:cNvSpPr>
              <a:spLocks/>
            </p:cNvSpPr>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2" name="Freeform 99">
              <a:extLst>
                <a:ext uri="{FF2B5EF4-FFF2-40B4-BE49-F238E27FC236}">
                  <a16:creationId xmlns:a16="http://schemas.microsoft.com/office/drawing/2014/main" id="{1C4DEDB0-601B-45E4-AB35-39F2FBADE131}"/>
                </a:ext>
              </a:extLst>
            </p:cNvPr>
            <p:cNvSpPr>
              <a:spLocks/>
            </p:cNvSpPr>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3" name="Freeform 100">
              <a:extLst>
                <a:ext uri="{FF2B5EF4-FFF2-40B4-BE49-F238E27FC236}">
                  <a16:creationId xmlns:a16="http://schemas.microsoft.com/office/drawing/2014/main" id="{FE8FE8F4-AEB1-4F3E-988A-1BD357BDB294}"/>
                </a:ext>
              </a:extLst>
            </p:cNvPr>
            <p:cNvSpPr>
              <a:spLocks/>
            </p:cNvSpPr>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4" name="Freeform 101">
              <a:extLst>
                <a:ext uri="{FF2B5EF4-FFF2-40B4-BE49-F238E27FC236}">
                  <a16:creationId xmlns:a16="http://schemas.microsoft.com/office/drawing/2014/main" id="{A765B55B-D9A1-43D3-B45A-B63AED4C69E1}"/>
                </a:ext>
              </a:extLst>
            </p:cNvPr>
            <p:cNvSpPr>
              <a:spLocks/>
            </p:cNvSpPr>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5" name="Freeform 102">
              <a:extLst>
                <a:ext uri="{FF2B5EF4-FFF2-40B4-BE49-F238E27FC236}">
                  <a16:creationId xmlns:a16="http://schemas.microsoft.com/office/drawing/2014/main" id="{998DF613-EF6E-423E-A336-0D0593EFE65B}"/>
                </a:ext>
              </a:extLst>
            </p:cNvPr>
            <p:cNvSpPr>
              <a:spLocks/>
            </p:cNvSpPr>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6" name="Freeform 103">
              <a:extLst>
                <a:ext uri="{FF2B5EF4-FFF2-40B4-BE49-F238E27FC236}">
                  <a16:creationId xmlns:a16="http://schemas.microsoft.com/office/drawing/2014/main" id="{C0DCDAAA-2F47-4A12-ABDE-5D1A097782C6}"/>
                </a:ext>
              </a:extLst>
            </p:cNvPr>
            <p:cNvSpPr>
              <a:spLocks/>
            </p:cNvSpPr>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7" name="Freeform 113">
              <a:extLst>
                <a:ext uri="{FF2B5EF4-FFF2-40B4-BE49-F238E27FC236}">
                  <a16:creationId xmlns:a16="http://schemas.microsoft.com/office/drawing/2014/main" id="{2C529822-0C80-48D7-9013-1461D75947F6}"/>
                </a:ext>
              </a:extLst>
            </p:cNvPr>
            <p:cNvSpPr>
              <a:spLocks/>
            </p:cNvSpPr>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8" name="Freeform 115">
              <a:extLst>
                <a:ext uri="{FF2B5EF4-FFF2-40B4-BE49-F238E27FC236}">
                  <a16:creationId xmlns:a16="http://schemas.microsoft.com/office/drawing/2014/main" id="{15E3FB5F-EE59-498B-A3D2-101F5AE1DD49}"/>
                </a:ext>
              </a:extLst>
            </p:cNvPr>
            <p:cNvSpPr>
              <a:spLocks/>
            </p:cNvSpPr>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9" name="Freeform 117">
              <a:extLst>
                <a:ext uri="{FF2B5EF4-FFF2-40B4-BE49-F238E27FC236}">
                  <a16:creationId xmlns:a16="http://schemas.microsoft.com/office/drawing/2014/main" id="{111B6FC1-3CC9-48D4-A0A1-3478AAAB6AF7}"/>
                </a:ext>
              </a:extLst>
            </p:cNvPr>
            <p:cNvSpPr>
              <a:spLocks/>
            </p:cNvSpPr>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0" name="Freeform 118">
              <a:extLst>
                <a:ext uri="{FF2B5EF4-FFF2-40B4-BE49-F238E27FC236}">
                  <a16:creationId xmlns:a16="http://schemas.microsoft.com/office/drawing/2014/main" id="{6ADFD934-D24E-48AE-B9FA-422BD039692A}"/>
                </a:ext>
              </a:extLst>
            </p:cNvPr>
            <p:cNvSpPr>
              <a:spLocks/>
            </p:cNvSpPr>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1" name="Freeform 119">
              <a:extLst>
                <a:ext uri="{FF2B5EF4-FFF2-40B4-BE49-F238E27FC236}">
                  <a16:creationId xmlns:a16="http://schemas.microsoft.com/office/drawing/2014/main" id="{BAA1AB18-4822-4AE2-ABEE-128289EA44FA}"/>
                </a:ext>
              </a:extLst>
            </p:cNvPr>
            <p:cNvSpPr>
              <a:spLocks/>
            </p:cNvSpPr>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2" name="Freeform 120">
              <a:extLst>
                <a:ext uri="{FF2B5EF4-FFF2-40B4-BE49-F238E27FC236}">
                  <a16:creationId xmlns:a16="http://schemas.microsoft.com/office/drawing/2014/main" id="{35B51DF1-A0A4-407F-B103-3FDF087F519C}"/>
                </a:ext>
              </a:extLst>
            </p:cNvPr>
            <p:cNvSpPr>
              <a:spLocks/>
            </p:cNvSpPr>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3" name="Freeform 127">
              <a:extLst>
                <a:ext uri="{FF2B5EF4-FFF2-40B4-BE49-F238E27FC236}">
                  <a16:creationId xmlns:a16="http://schemas.microsoft.com/office/drawing/2014/main" id="{F47CDCF1-0A03-41C8-BE91-5D05A7122862}"/>
                </a:ext>
              </a:extLst>
            </p:cNvPr>
            <p:cNvSpPr>
              <a:spLocks/>
            </p:cNvSpPr>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4" name="Freeform 129">
              <a:extLst>
                <a:ext uri="{FF2B5EF4-FFF2-40B4-BE49-F238E27FC236}">
                  <a16:creationId xmlns:a16="http://schemas.microsoft.com/office/drawing/2014/main" id="{30CFBCB0-7A57-402D-8C00-E4F21A3C7D3D}"/>
                </a:ext>
              </a:extLst>
            </p:cNvPr>
            <p:cNvSpPr>
              <a:spLocks/>
            </p:cNvSpPr>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5" name="Freeform 133">
              <a:extLst>
                <a:ext uri="{FF2B5EF4-FFF2-40B4-BE49-F238E27FC236}">
                  <a16:creationId xmlns:a16="http://schemas.microsoft.com/office/drawing/2014/main" id="{CBC27996-177D-4469-ABF7-6C964B515BD6}"/>
                </a:ext>
              </a:extLst>
            </p:cNvPr>
            <p:cNvSpPr>
              <a:spLocks/>
            </p:cNvSpPr>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6" name="Freeform 136">
              <a:extLst>
                <a:ext uri="{FF2B5EF4-FFF2-40B4-BE49-F238E27FC236}">
                  <a16:creationId xmlns:a16="http://schemas.microsoft.com/office/drawing/2014/main" id="{EBE8B724-FF33-4DC6-BBF2-6FEC8A6FC5A9}"/>
                </a:ext>
              </a:extLst>
            </p:cNvPr>
            <p:cNvSpPr>
              <a:spLocks/>
            </p:cNvSpPr>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7" name="Freeform 137">
              <a:extLst>
                <a:ext uri="{FF2B5EF4-FFF2-40B4-BE49-F238E27FC236}">
                  <a16:creationId xmlns:a16="http://schemas.microsoft.com/office/drawing/2014/main" id="{FC0DF2BD-E240-4BDE-B0BF-C8D829012917}"/>
                </a:ext>
              </a:extLst>
            </p:cNvPr>
            <p:cNvSpPr>
              <a:spLocks/>
            </p:cNvSpPr>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8" name="Freeform 138">
              <a:extLst>
                <a:ext uri="{FF2B5EF4-FFF2-40B4-BE49-F238E27FC236}">
                  <a16:creationId xmlns:a16="http://schemas.microsoft.com/office/drawing/2014/main" id="{CD2F8BDF-AB20-42D5-9544-D2D07FA30A8C}"/>
                </a:ext>
              </a:extLst>
            </p:cNvPr>
            <p:cNvSpPr>
              <a:spLocks/>
            </p:cNvSpPr>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9" name="Freeform 139">
              <a:extLst>
                <a:ext uri="{FF2B5EF4-FFF2-40B4-BE49-F238E27FC236}">
                  <a16:creationId xmlns:a16="http://schemas.microsoft.com/office/drawing/2014/main" id="{56A71472-6FA4-424A-A6C8-6A49CEC461C0}"/>
                </a:ext>
              </a:extLst>
            </p:cNvPr>
            <p:cNvSpPr>
              <a:spLocks/>
            </p:cNvSpPr>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0" name="Freeform 142">
              <a:extLst>
                <a:ext uri="{FF2B5EF4-FFF2-40B4-BE49-F238E27FC236}">
                  <a16:creationId xmlns:a16="http://schemas.microsoft.com/office/drawing/2014/main" id="{A947DC75-9B00-4EB5-8911-4F49429C5587}"/>
                </a:ext>
              </a:extLst>
            </p:cNvPr>
            <p:cNvSpPr>
              <a:spLocks/>
            </p:cNvSpPr>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1" name="Freeform 143">
              <a:extLst>
                <a:ext uri="{FF2B5EF4-FFF2-40B4-BE49-F238E27FC236}">
                  <a16:creationId xmlns:a16="http://schemas.microsoft.com/office/drawing/2014/main" id="{72033C50-8FF6-49BA-81A6-6951765ECE5B}"/>
                </a:ext>
              </a:extLst>
            </p:cNvPr>
            <p:cNvSpPr>
              <a:spLocks/>
            </p:cNvSpPr>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2" name="Freeform 144">
              <a:extLst>
                <a:ext uri="{FF2B5EF4-FFF2-40B4-BE49-F238E27FC236}">
                  <a16:creationId xmlns:a16="http://schemas.microsoft.com/office/drawing/2014/main" id="{0639039D-90D7-4734-90B8-0DE02B4EECBD}"/>
                </a:ext>
              </a:extLst>
            </p:cNvPr>
            <p:cNvSpPr>
              <a:spLocks/>
            </p:cNvSpPr>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3" name="Freeform 145">
              <a:extLst>
                <a:ext uri="{FF2B5EF4-FFF2-40B4-BE49-F238E27FC236}">
                  <a16:creationId xmlns:a16="http://schemas.microsoft.com/office/drawing/2014/main" id="{2102A61C-4B1F-4ECC-97B8-9FF892C33A78}"/>
                </a:ext>
              </a:extLst>
            </p:cNvPr>
            <p:cNvSpPr>
              <a:spLocks/>
            </p:cNvSpPr>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4" name="Freeform 10">
              <a:extLst>
                <a:ext uri="{FF2B5EF4-FFF2-40B4-BE49-F238E27FC236}">
                  <a16:creationId xmlns:a16="http://schemas.microsoft.com/office/drawing/2014/main" id="{2FE09F24-3EB3-4317-AA5A-F53EAEA66A91}"/>
                </a:ext>
              </a:extLst>
            </p:cNvPr>
            <p:cNvSpPr>
              <a:spLocks/>
            </p:cNvSpPr>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5" name="Freeform 15">
              <a:extLst>
                <a:ext uri="{FF2B5EF4-FFF2-40B4-BE49-F238E27FC236}">
                  <a16:creationId xmlns:a16="http://schemas.microsoft.com/office/drawing/2014/main" id="{3185B3C6-4AF2-478D-B381-5EA86DF79561}"/>
                </a:ext>
              </a:extLst>
            </p:cNvPr>
            <p:cNvSpPr>
              <a:spLocks/>
            </p:cNvSpPr>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6" name="Freeform 18">
              <a:extLst>
                <a:ext uri="{FF2B5EF4-FFF2-40B4-BE49-F238E27FC236}">
                  <a16:creationId xmlns:a16="http://schemas.microsoft.com/office/drawing/2014/main" id="{7D65D08C-E96B-4CE4-AD8F-7A8D50458704}"/>
                </a:ext>
              </a:extLst>
            </p:cNvPr>
            <p:cNvSpPr>
              <a:spLocks/>
            </p:cNvSpPr>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7" name="Freeform 19">
              <a:extLst>
                <a:ext uri="{FF2B5EF4-FFF2-40B4-BE49-F238E27FC236}">
                  <a16:creationId xmlns:a16="http://schemas.microsoft.com/office/drawing/2014/main" id="{934DB53A-37C8-4E5D-8025-F24D4EEE91D7}"/>
                </a:ext>
              </a:extLst>
            </p:cNvPr>
            <p:cNvSpPr>
              <a:spLocks/>
            </p:cNvSpPr>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8" name="Freeform 20">
              <a:extLst>
                <a:ext uri="{FF2B5EF4-FFF2-40B4-BE49-F238E27FC236}">
                  <a16:creationId xmlns:a16="http://schemas.microsoft.com/office/drawing/2014/main" id="{4EBCF0DD-E59A-45F2-A276-9F158E477819}"/>
                </a:ext>
              </a:extLst>
            </p:cNvPr>
            <p:cNvSpPr>
              <a:spLocks/>
            </p:cNvSpPr>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9" name="Freeform 22">
              <a:extLst>
                <a:ext uri="{FF2B5EF4-FFF2-40B4-BE49-F238E27FC236}">
                  <a16:creationId xmlns:a16="http://schemas.microsoft.com/office/drawing/2014/main" id="{A0CFC832-E471-471E-AD06-326E8456FDD3}"/>
                </a:ext>
              </a:extLst>
            </p:cNvPr>
            <p:cNvSpPr>
              <a:spLocks/>
            </p:cNvSpPr>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0" name="Freeform 23">
              <a:extLst>
                <a:ext uri="{FF2B5EF4-FFF2-40B4-BE49-F238E27FC236}">
                  <a16:creationId xmlns:a16="http://schemas.microsoft.com/office/drawing/2014/main" id="{AA287C51-1371-467E-84CA-F876BC7CCB99}"/>
                </a:ext>
              </a:extLst>
            </p:cNvPr>
            <p:cNvSpPr>
              <a:spLocks/>
            </p:cNvSpPr>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26">
              <a:extLst>
                <a:ext uri="{FF2B5EF4-FFF2-40B4-BE49-F238E27FC236}">
                  <a16:creationId xmlns:a16="http://schemas.microsoft.com/office/drawing/2014/main" id="{7A8E06B9-D78E-4D5C-901A-C0F47F06D5E6}"/>
                </a:ext>
              </a:extLst>
            </p:cNvPr>
            <p:cNvSpPr>
              <a:spLocks/>
            </p:cNvSpPr>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27">
              <a:extLst>
                <a:ext uri="{FF2B5EF4-FFF2-40B4-BE49-F238E27FC236}">
                  <a16:creationId xmlns:a16="http://schemas.microsoft.com/office/drawing/2014/main" id="{FE19EA1B-738B-40CD-92CD-A0E2B8BC99E5}"/>
                </a:ext>
              </a:extLst>
            </p:cNvPr>
            <p:cNvSpPr>
              <a:spLocks/>
            </p:cNvSpPr>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28">
              <a:extLst>
                <a:ext uri="{FF2B5EF4-FFF2-40B4-BE49-F238E27FC236}">
                  <a16:creationId xmlns:a16="http://schemas.microsoft.com/office/drawing/2014/main" id="{C2120481-044E-450F-985C-22FB5F322FF7}"/>
                </a:ext>
              </a:extLst>
            </p:cNvPr>
            <p:cNvSpPr>
              <a:spLocks/>
            </p:cNvSpPr>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30">
              <a:extLst>
                <a:ext uri="{FF2B5EF4-FFF2-40B4-BE49-F238E27FC236}">
                  <a16:creationId xmlns:a16="http://schemas.microsoft.com/office/drawing/2014/main" id="{73B35875-6130-4746-9195-CE716C4EB037}"/>
                </a:ext>
              </a:extLst>
            </p:cNvPr>
            <p:cNvSpPr>
              <a:spLocks/>
            </p:cNvSpPr>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43">
              <a:extLst>
                <a:ext uri="{FF2B5EF4-FFF2-40B4-BE49-F238E27FC236}">
                  <a16:creationId xmlns:a16="http://schemas.microsoft.com/office/drawing/2014/main" id="{F85390F9-0DF0-432E-B71F-51C0554B18E0}"/>
                </a:ext>
              </a:extLst>
            </p:cNvPr>
            <p:cNvSpPr>
              <a:spLocks/>
            </p:cNvSpPr>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51">
              <a:extLst>
                <a:ext uri="{FF2B5EF4-FFF2-40B4-BE49-F238E27FC236}">
                  <a16:creationId xmlns:a16="http://schemas.microsoft.com/office/drawing/2014/main" id="{2993E8F7-8E0B-4D6C-A5A2-F7CED35F24BE}"/>
                </a:ext>
              </a:extLst>
            </p:cNvPr>
            <p:cNvSpPr>
              <a:spLocks/>
            </p:cNvSpPr>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52">
              <a:extLst>
                <a:ext uri="{FF2B5EF4-FFF2-40B4-BE49-F238E27FC236}">
                  <a16:creationId xmlns:a16="http://schemas.microsoft.com/office/drawing/2014/main" id="{8B8132C3-2B17-43D5-9D17-6D074E89E72F}"/>
                </a:ext>
              </a:extLst>
            </p:cNvPr>
            <p:cNvSpPr>
              <a:spLocks/>
            </p:cNvSpPr>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53">
              <a:extLst>
                <a:ext uri="{FF2B5EF4-FFF2-40B4-BE49-F238E27FC236}">
                  <a16:creationId xmlns:a16="http://schemas.microsoft.com/office/drawing/2014/main" id="{7494A521-4B4F-4BD0-AA35-B077701F1F1A}"/>
                </a:ext>
              </a:extLst>
            </p:cNvPr>
            <p:cNvSpPr>
              <a:spLocks/>
            </p:cNvSpPr>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54">
              <a:extLst>
                <a:ext uri="{FF2B5EF4-FFF2-40B4-BE49-F238E27FC236}">
                  <a16:creationId xmlns:a16="http://schemas.microsoft.com/office/drawing/2014/main" id="{1864B445-DB2E-4F3A-8ECB-40DEF82CEE9E}"/>
                </a:ext>
              </a:extLst>
            </p:cNvPr>
            <p:cNvSpPr>
              <a:spLocks/>
            </p:cNvSpPr>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55">
              <a:extLst>
                <a:ext uri="{FF2B5EF4-FFF2-40B4-BE49-F238E27FC236}">
                  <a16:creationId xmlns:a16="http://schemas.microsoft.com/office/drawing/2014/main" id="{9BAED4DF-F8D5-4B4C-9357-9DC5AE947515}"/>
                </a:ext>
              </a:extLst>
            </p:cNvPr>
            <p:cNvSpPr>
              <a:spLocks/>
            </p:cNvSpPr>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56">
              <a:extLst>
                <a:ext uri="{FF2B5EF4-FFF2-40B4-BE49-F238E27FC236}">
                  <a16:creationId xmlns:a16="http://schemas.microsoft.com/office/drawing/2014/main" id="{1B9E9A54-96EC-4F83-ABDD-4421D7D82F28}"/>
                </a:ext>
              </a:extLst>
            </p:cNvPr>
            <p:cNvSpPr>
              <a:spLocks/>
            </p:cNvSpPr>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57">
              <a:extLst>
                <a:ext uri="{FF2B5EF4-FFF2-40B4-BE49-F238E27FC236}">
                  <a16:creationId xmlns:a16="http://schemas.microsoft.com/office/drawing/2014/main" id="{A51C7DE7-B101-44C2-8840-5C786545C0FD}"/>
                </a:ext>
              </a:extLst>
            </p:cNvPr>
            <p:cNvSpPr>
              <a:spLocks/>
            </p:cNvSpPr>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59">
              <a:extLst>
                <a:ext uri="{FF2B5EF4-FFF2-40B4-BE49-F238E27FC236}">
                  <a16:creationId xmlns:a16="http://schemas.microsoft.com/office/drawing/2014/main" id="{F7035B0D-D230-4EC1-B00B-D6B361476657}"/>
                </a:ext>
              </a:extLst>
            </p:cNvPr>
            <p:cNvSpPr>
              <a:spLocks/>
            </p:cNvSpPr>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60">
              <a:extLst>
                <a:ext uri="{FF2B5EF4-FFF2-40B4-BE49-F238E27FC236}">
                  <a16:creationId xmlns:a16="http://schemas.microsoft.com/office/drawing/2014/main" id="{71318303-ED09-4750-BBF6-DA5128566A06}"/>
                </a:ext>
              </a:extLst>
            </p:cNvPr>
            <p:cNvSpPr>
              <a:spLocks/>
            </p:cNvSpPr>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61">
              <a:extLst>
                <a:ext uri="{FF2B5EF4-FFF2-40B4-BE49-F238E27FC236}">
                  <a16:creationId xmlns:a16="http://schemas.microsoft.com/office/drawing/2014/main" id="{DED9DBFC-1ECC-4693-8014-73EC8CBDD7A4}"/>
                </a:ext>
              </a:extLst>
            </p:cNvPr>
            <p:cNvSpPr>
              <a:spLocks/>
            </p:cNvSpPr>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78">
              <a:extLst>
                <a:ext uri="{FF2B5EF4-FFF2-40B4-BE49-F238E27FC236}">
                  <a16:creationId xmlns:a16="http://schemas.microsoft.com/office/drawing/2014/main" id="{AEC71255-3CBE-468C-87CA-DE731078050E}"/>
                </a:ext>
              </a:extLst>
            </p:cNvPr>
            <p:cNvSpPr>
              <a:spLocks/>
            </p:cNvSpPr>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79">
              <a:extLst>
                <a:ext uri="{FF2B5EF4-FFF2-40B4-BE49-F238E27FC236}">
                  <a16:creationId xmlns:a16="http://schemas.microsoft.com/office/drawing/2014/main" id="{B07300FC-04F2-46A2-9625-45FAA0AEC803}"/>
                </a:ext>
              </a:extLst>
            </p:cNvPr>
            <p:cNvSpPr>
              <a:spLocks/>
            </p:cNvSpPr>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80">
              <a:extLst>
                <a:ext uri="{FF2B5EF4-FFF2-40B4-BE49-F238E27FC236}">
                  <a16:creationId xmlns:a16="http://schemas.microsoft.com/office/drawing/2014/main" id="{80D7F67A-E12E-42B0-80B7-0D1A021C66BD}"/>
                </a:ext>
              </a:extLst>
            </p:cNvPr>
            <p:cNvSpPr>
              <a:spLocks/>
            </p:cNvSpPr>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81">
              <a:extLst>
                <a:ext uri="{FF2B5EF4-FFF2-40B4-BE49-F238E27FC236}">
                  <a16:creationId xmlns:a16="http://schemas.microsoft.com/office/drawing/2014/main" id="{152EEE69-DDAD-473E-A0B2-541A4184B0EC}"/>
                </a:ext>
              </a:extLst>
            </p:cNvPr>
            <p:cNvSpPr>
              <a:spLocks/>
            </p:cNvSpPr>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82">
              <a:extLst>
                <a:ext uri="{FF2B5EF4-FFF2-40B4-BE49-F238E27FC236}">
                  <a16:creationId xmlns:a16="http://schemas.microsoft.com/office/drawing/2014/main" id="{27CAE4D5-D1CB-4588-AF4E-F42A7D1023C6}"/>
                </a:ext>
              </a:extLst>
            </p:cNvPr>
            <p:cNvSpPr>
              <a:spLocks/>
            </p:cNvSpPr>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83">
              <a:extLst>
                <a:ext uri="{FF2B5EF4-FFF2-40B4-BE49-F238E27FC236}">
                  <a16:creationId xmlns:a16="http://schemas.microsoft.com/office/drawing/2014/main" id="{C81194C8-D573-4E43-8F8E-1027286E265E}"/>
                </a:ext>
              </a:extLst>
            </p:cNvPr>
            <p:cNvSpPr>
              <a:spLocks/>
            </p:cNvSpPr>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84">
              <a:extLst>
                <a:ext uri="{FF2B5EF4-FFF2-40B4-BE49-F238E27FC236}">
                  <a16:creationId xmlns:a16="http://schemas.microsoft.com/office/drawing/2014/main" id="{7EC3886C-0A8C-4E06-97BA-507B0B634789}"/>
                </a:ext>
              </a:extLst>
            </p:cNvPr>
            <p:cNvSpPr>
              <a:spLocks/>
            </p:cNvSpPr>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86">
              <a:extLst>
                <a:ext uri="{FF2B5EF4-FFF2-40B4-BE49-F238E27FC236}">
                  <a16:creationId xmlns:a16="http://schemas.microsoft.com/office/drawing/2014/main" id="{718B627C-0644-4511-A8EB-E8FED5728111}"/>
                </a:ext>
              </a:extLst>
            </p:cNvPr>
            <p:cNvSpPr>
              <a:spLocks/>
            </p:cNvSpPr>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89">
              <a:extLst>
                <a:ext uri="{FF2B5EF4-FFF2-40B4-BE49-F238E27FC236}">
                  <a16:creationId xmlns:a16="http://schemas.microsoft.com/office/drawing/2014/main" id="{E3589DD4-C2D7-4D02-B271-934D9BFFC118}"/>
                </a:ext>
              </a:extLst>
            </p:cNvPr>
            <p:cNvSpPr>
              <a:spLocks/>
            </p:cNvSpPr>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0">
              <a:extLst>
                <a:ext uri="{FF2B5EF4-FFF2-40B4-BE49-F238E27FC236}">
                  <a16:creationId xmlns:a16="http://schemas.microsoft.com/office/drawing/2014/main" id="{0AACFAD0-B650-4C4D-8C19-B99B696877CE}"/>
                </a:ext>
              </a:extLst>
            </p:cNvPr>
            <p:cNvSpPr>
              <a:spLocks/>
            </p:cNvSpPr>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5">
              <a:extLst>
                <a:ext uri="{FF2B5EF4-FFF2-40B4-BE49-F238E27FC236}">
                  <a16:creationId xmlns:a16="http://schemas.microsoft.com/office/drawing/2014/main" id="{C6A120DD-23AD-459F-82B7-DC88D3516019}"/>
                </a:ext>
              </a:extLst>
            </p:cNvPr>
            <p:cNvSpPr>
              <a:spLocks/>
            </p:cNvSpPr>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7">
              <a:extLst>
                <a:ext uri="{FF2B5EF4-FFF2-40B4-BE49-F238E27FC236}">
                  <a16:creationId xmlns:a16="http://schemas.microsoft.com/office/drawing/2014/main" id="{DD05F535-7CDF-4607-83B1-ED83FA91605B}"/>
                </a:ext>
              </a:extLst>
            </p:cNvPr>
            <p:cNvSpPr>
              <a:spLocks/>
            </p:cNvSpPr>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40">
              <a:extLst>
                <a:ext uri="{FF2B5EF4-FFF2-40B4-BE49-F238E27FC236}">
                  <a16:creationId xmlns:a16="http://schemas.microsoft.com/office/drawing/2014/main" id="{782BB6F1-21CD-4CE8-88A0-CD5FB225E830}"/>
                </a:ext>
              </a:extLst>
            </p:cNvPr>
            <p:cNvSpPr>
              <a:spLocks/>
            </p:cNvSpPr>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46">
              <a:extLst>
                <a:ext uri="{FF2B5EF4-FFF2-40B4-BE49-F238E27FC236}">
                  <a16:creationId xmlns:a16="http://schemas.microsoft.com/office/drawing/2014/main" id="{9B4F23A2-F9DE-4966-8ED4-FFDCC260E5CD}"/>
                </a:ext>
              </a:extLst>
            </p:cNvPr>
            <p:cNvSpPr>
              <a:spLocks/>
            </p:cNvSpPr>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64">
              <a:extLst>
                <a:ext uri="{FF2B5EF4-FFF2-40B4-BE49-F238E27FC236}">
                  <a16:creationId xmlns:a16="http://schemas.microsoft.com/office/drawing/2014/main" id="{672012D8-E174-480C-80FC-10520E0F67A0}"/>
                </a:ext>
              </a:extLst>
            </p:cNvPr>
            <p:cNvSpPr>
              <a:spLocks/>
            </p:cNvSpPr>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75">
              <a:extLst>
                <a:ext uri="{FF2B5EF4-FFF2-40B4-BE49-F238E27FC236}">
                  <a16:creationId xmlns:a16="http://schemas.microsoft.com/office/drawing/2014/main" id="{280FA214-DC33-4A8E-9DC2-96F6E650D267}"/>
                </a:ext>
              </a:extLst>
            </p:cNvPr>
            <p:cNvSpPr>
              <a:spLocks/>
            </p:cNvSpPr>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8">
              <a:extLst>
                <a:ext uri="{FF2B5EF4-FFF2-40B4-BE49-F238E27FC236}">
                  <a16:creationId xmlns:a16="http://schemas.microsoft.com/office/drawing/2014/main" id="{BD8B5B1E-98A2-4C45-AF32-5C75F402A4EC}"/>
                </a:ext>
              </a:extLst>
            </p:cNvPr>
            <p:cNvSpPr>
              <a:spLocks/>
            </p:cNvSpPr>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36">
              <a:extLst>
                <a:ext uri="{FF2B5EF4-FFF2-40B4-BE49-F238E27FC236}">
                  <a16:creationId xmlns:a16="http://schemas.microsoft.com/office/drawing/2014/main" id="{0CB2A20A-84A2-4849-9D9A-0E5CCD1FBCEE}"/>
                </a:ext>
              </a:extLst>
            </p:cNvPr>
            <p:cNvSpPr>
              <a:spLocks/>
            </p:cNvSpPr>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64">
              <a:extLst>
                <a:ext uri="{FF2B5EF4-FFF2-40B4-BE49-F238E27FC236}">
                  <a16:creationId xmlns:a16="http://schemas.microsoft.com/office/drawing/2014/main" id="{A7D5C7C6-D97E-4262-980D-50951D1A88AF}"/>
                </a:ext>
              </a:extLst>
            </p:cNvPr>
            <p:cNvSpPr>
              <a:spLocks/>
            </p:cNvSpPr>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136801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6F01BC-0595-47B5-ADD6-4AE4E0ED816B}"/>
              </a:ext>
              <a:ext uri="{C183D7F6-B498-43B3-948B-1728B52AA6E4}">
                <adec:decorative xmlns:adec="http://schemas.microsoft.com/office/drawing/2017/decorative" val="1"/>
              </a:ext>
            </a:extLst>
          </p:cNvPr>
          <p:cNvSpPr/>
          <p:nvPr userDrawn="1"/>
        </p:nvSpPr>
        <p:spPr>
          <a:xfrm>
            <a:off x="1073810" y="894583"/>
            <a:ext cx="11118189" cy="5029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8">
            <a:extLst>
              <a:ext uri="{FF2B5EF4-FFF2-40B4-BE49-F238E27FC236}">
                <a16:creationId xmlns:a16="http://schemas.microsoft.com/office/drawing/2014/main" id="{923E4A07-9903-4225-97C9-FC7A7B84FECF}"/>
              </a:ext>
            </a:extLst>
          </p:cNvPr>
          <p:cNvSpPr>
            <a:spLocks noGrp="1"/>
          </p:cNvSpPr>
          <p:nvPr>
            <p:ph type="title" hasCustomPrompt="1"/>
          </p:nvPr>
        </p:nvSpPr>
        <p:spPr>
          <a:xfrm>
            <a:off x="5824728" y="1078992"/>
            <a:ext cx="5797296" cy="1225296"/>
          </a:xfrm>
        </p:spPr>
        <p:txBody>
          <a:bodyPr rtlCol="0"/>
          <a:lstStyle>
            <a:lvl1pPr>
              <a:defRPr/>
            </a:lvl1pPr>
          </a:lstStyle>
          <a:p>
            <a:pPr rtl="0"/>
            <a:r>
              <a:rPr lang="en-GB" noProof="0"/>
              <a:t>Click to add title</a:t>
            </a:r>
          </a:p>
        </p:txBody>
      </p:sp>
      <p:sp>
        <p:nvSpPr>
          <p:cNvPr id="77" name="Footer Placeholder 76">
            <a:extLst>
              <a:ext uri="{FF2B5EF4-FFF2-40B4-BE49-F238E27FC236}">
                <a16:creationId xmlns:a16="http://schemas.microsoft.com/office/drawing/2014/main" id="{FAA2A33C-F8C3-4B2A-BDAF-9B727FE0ADAA}"/>
              </a:ext>
            </a:extLst>
          </p:cNvPr>
          <p:cNvSpPr>
            <a:spLocks noGrp="1"/>
          </p:cNvSpPr>
          <p:nvPr>
            <p:ph type="ftr" sz="quarter" idx="18"/>
          </p:nvPr>
        </p:nvSpPr>
        <p:spPr/>
        <p:txBody>
          <a:bodyPr rtlCol="0"/>
          <a:lstStyle/>
          <a:p>
            <a:pPr rtl="0"/>
            <a:r>
              <a:rPr lang="en-GB" noProof="0"/>
              <a:t>Sample footer text</a:t>
            </a:r>
          </a:p>
        </p:txBody>
      </p:sp>
      <p:grpSp>
        <p:nvGrpSpPr>
          <p:cNvPr id="12" name="Group 11">
            <a:extLst>
              <a:ext uri="{FF2B5EF4-FFF2-40B4-BE49-F238E27FC236}">
                <a16:creationId xmlns:a16="http://schemas.microsoft.com/office/drawing/2014/main" id="{76F452E3-8BE2-484F-8117-D526F2886865}"/>
              </a:ext>
              <a:ext uri="{C183D7F6-B498-43B3-948B-1728B52AA6E4}">
                <adec:decorative xmlns:adec="http://schemas.microsoft.com/office/drawing/2017/decorative" val="1"/>
              </a:ext>
            </a:extLst>
          </p:cNvPr>
          <p:cNvGrpSpPr/>
          <p:nvPr userDrawn="1"/>
        </p:nvGrpSpPr>
        <p:grpSpPr>
          <a:xfrm>
            <a:off x="9191332" y="-37765"/>
            <a:ext cx="1829755" cy="6918658"/>
            <a:chOff x="9314164" y="-37765"/>
            <a:chExt cx="1829755" cy="6918658"/>
          </a:xfrm>
        </p:grpSpPr>
        <p:sp>
          <p:nvSpPr>
            <p:cNvPr id="13" name="Freeform 78">
              <a:extLst>
                <a:ext uri="{FF2B5EF4-FFF2-40B4-BE49-F238E27FC236}">
                  <a16:creationId xmlns:a16="http://schemas.microsoft.com/office/drawing/2014/main" id="{1025FA2E-870E-4939-A262-9DE8398B9214}"/>
                </a:ext>
              </a:extLst>
            </p:cNvPr>
            <p:cNvSpPr>
              <a:spLocks/>
            </p:cNvSpPr>
            <p:nvPr/>
          </p:nvSpPr>
          <p:spPr bwMode="auto">
            <a:xfrm rot="5400000">
              <a:off x="11032387" y="631652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79">
              <a:extLst>
                <a:ext uri="{FF2B5EF4-FFF2-40B4-BE49-F238E27FC236}">
                  <a16:creationId xmlns:a16="http://schemas.microsoft.com/office/drawing/2014/main" id="{CCC6C2BB-1F3D-4FF7-9CF7-25285056FE7F}"/>
                </a:ext>
              </a:extLst>
            </p:cNvPr>
            <p:cNvSpPr>
              <a:spLocks/>
            </p:cNvSpPr>
            <p:nvPr/>
          </p:nvSpPr>
          <p:spPr bwMode="auto">
            <a:xfrm rot="5400000">
              <a:off x="11044759" y="654757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80">
              <a:extLst>
                <a:ext uri="{FF2B5EF4-FFF2-40B4-BE49-F238E27FC236}">
                  <a16:creationId xmlns:a16="http://schemas.microsoft.com/office/drawing/2014/main" id="{6BBC7BE5-38A0-4B82-B671-2DFD97F153BF}"/>
                </a:ext>
              </a:extLst>
            </p:cNvPr>
            <p:cNvSpPr>
              <a:spLocks/>
            </p:cNvSpPr>
            <p:nvPr/>
          </p:nvSpPr>
          <p:spPr bwMode="auto">
            <a:xfrm rot="5400000">
              <a:off x="11039418" y="678536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84">
              <a:extLst>
                <a:ext uri="{FF2B5EF4-FFF2-40B4-BE49-F238E27FC236}">
                  <a16:creationId xmlns:a16="http://schemas.microsoft.com/office/drawing/2014/main" id="{EE45AF77-2814-4310-A70F-291541F25823}"/>
                </a:ext>
              </a:extLst>
            </p:cNvPr>
            <p:cNvSpPr>
              <a:spLocks/>
            </p:cNvSpPr>
            <p:nvPr/>
          </p:nvSpPr>
          <p:spPr bwMode="auto">
            <a:xfrm rot="5400000">
              <a:off x="11013877" y="61119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106">
              <a:extLst>
                <a:ext uri="{FF2B5EF4-FFF2-40B4-BE49-F238E27FC236}">
                  <a16:creationId xmlns:a16="http://schemas.microsoft.com/office/drawing/2014/main" id="{F687E200-BF06-4639-859A-EAF213EEE545}"/>
                </a:ext>
              </a:extLst>
            </p:cNvPr>
            <p:cNvSpPr>
              <a:spLocks/>
            </p:cNvSpPr>
            <p:nvPr/>
          </p:nvSpPr>
          <p:spPr bwMode="auto">
            <a:xfrm rot="5400000">
              <a:off x="10759545" y="623010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108">
              <a:extLst>
                <a:ext uri="{FF2B5EF4-FFF2-40B4-BE49-F238E27FC236}">
                  <a16:creationId xmlns:a16="http://schemas.microsoft.com/office/drawing/2014/main" id="{287EFE9A-E16C-422E-896F-4D56598C4884}"/>
                </a:ext>
              </a:extLst>
            </p:cNvPr>
            <p:cNvSpPr>
              <a:spLocks/>
            </p:cNvSpPr>
            <p:nvPr/>
          </p:nvSpPr>
          <p:spPr bwMode="auto">
            <a:xfrm rot="5400000">
              <a:off x="10757216" y="6657917"/>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10">
              <a:extLst>
                <a:ext uri="{FF2B5EF4-FFF2-40B4-BE49-F238E27FC236}">
                  <a16:creationId xmlns:a16="http://schemas.microsoft.com/office/drawing/2014/main" id="{19EC96CF-AF76-4459-A3AD-86F0C3F2507B}"/>
                </a:ext>
              </a:extLst>
            </p:cNvPr>
            <p:cNvSpPr>
              <a:spLocks/>
            </p:cNvSpPr>
            <p:nvPr/>
          </p:nvSpPr>
          <p:spPr bwMode="auto">
            <a:xfrm rot="5400000">
              <a:off x="10737269" y="598227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12">
              <a:extLst>
                <a:ext uri="{FF2B5EF4-FFF2-40B4-BE49-F238E27FC236}">
                  <a16:creationId xmlns:a16="http://schemas.microsoft.com/office/drawing/2014/main" id="{39A1CE67-8792-445E-854E-DC11BF3132A0}"/>
                </a:ext>
              </a:extLst>
            </p:cNvPr>
            <p:cNvSpPr>
              <a:spLocks/>
            </p:cNvSpPr>
            <p:nvPr/>
          </p:nvSpPr>
          <p:spPr bwMode="auto">
            <a:xfrm rot="5400000">
              <a:off x="10747971" y="64913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30">
              <a:extLst>
                <a:ext uri="{FF2B5EF4-FFF2-40B4-BE49-F238E27FC236}">
                  <a16:creationId xmlns:a16="http://schemas.microsoft.com/office/drawing/2014/main" id="{014832E9-E086-475D-94C2-29A3A6384A55}"/>
                </a:ext>
              </a:extLst>
            </p:cNvPr>
            <p:cNvSpPr>
              <a:spLocks/>
            </p:cNvSpPr>
            <p:nvPr/>
          </p:nvSpPr>
          <p:spPr bwMode="auto">
            <a:xfrm rot="5400000">
              <a:off x="10403634"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1">
              <a:extLst>
                <a:ext uri="{FF2B5EF4-FFF2-40B4-BE49-F238E27FC236}">
                  <a16:creationId xmlns:a16="http://schemas.microsoft.com/office/drawing/2014/main" id="{DA4A7D0F-B5D4-4F06-BB9F-63B8271BCB84}"/>
                </a:ext>
              </a:extLst>
            </p:cNvPr>
            <p:cNvSpPr>
              <a:spLocks/>
            </p:cNvSpPr>
            <p:nvPr/>
          </p:nvSpPr>
          <p:spPr bwMode="auto">
            <a:xfrm rot="5400000">
              <a:off x="10417308"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5">
              <a:extLst>
                <a:ext uri="{FF2B5EF4-FFF2-40B4-BE49-F238E27FC236}">
                  <a16:creationId xmlns:a16="http://schemas.microsoft.com/office/drawing/2014/main" id="{606F4655-A3D8-443E-A493-B1DEABBCD53F}"/>
                </a:ext>
              </a:extLst>
            </p:cNvPr>
            <p:cNvSpPr>
              <a:spLocks/>
            </p:cNvSpPr>
            <p:nvPr/>
          </p:nvSpPr>
          <p:spPr bwMode="auto">
            <a:xfrm rot="5400000">
              <a:off x="10404647"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41">
              <a:extLst>
                <a:ext uri="{FF2B5EF4-FFF2-40B4-BE49-F238E27FC236}">
                  <a16:creationId xmlns:a16="http://schemas.microsoft.com/office/drawing/2014/main" id="{73857FF4-33A1-4D4E-B09F-E6270C875589}"/>
                </a:ext>
              </a:extLst>
            </p:cNvPr>
            <p:cNvSpPr>
              <a:spLocks/>
            </p:cNvSpPr>
            <p:nvPr/>
          </p:nvSpPr>
          <p:spPr bwMode="auto">
            <a:xfrm rot="5400000">
              <a:off x="10365399" y="66671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5">
              <a:extLst>
                <a:ext uri="{FF2B5EF4-FFF2-40B4-BE49-F238E27FC236}">
                  <a16:creationId xmlns:a16="http://schemas.microsoft.com/office/drawing/2014/main" id="{2264B7D8-E1CC-470A-96D5-036296C80AA4}"/>
                </a:ext>
              </a:extLst>
            </p:cNvPr>
            <p:cNvSpPr>
              <a:spLocks/>
            </p:cNvSpPr>
            <p:nvPr/>
          </p:nvSpPr>
          <p:spPr bwMode="auto">
            <a:xfrm rot="5400000">
              <a:off x="10214090"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8">
              <a:extLst>
                <a:ext uri="{FF2B5EF4-FFF2-40B4-BE49-F238E27FC236}">
                  <a16:creationId xmlns:a16="http://schemas.microsoft.com/office/drawing/2014/main" id="{64E25613-6E14-4D0D-99B1-23A44D0CF464}"/>
                </a:ext>
              </a:extLst>
            </p:cNvPr>
            <p:cNvSpPr>
              <a:spLocks/>
            </p:cNvSpPr>
            <p:nvPr/>
          </p:nvSpPr>
          <p:spPr bwMode="auto">
            <a:xfrm rot="5400000">
              <a:off x="10193683"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22">
              <a:extLst>
                <a:ext uri="{FF2B5EF4-FFF2-40B4-BE49-F238E27FC236}">
                  <a16:creationId xmlns:a16="http://schemas.microsoft.com/office/drawing/2014/main" id="{D4EBBA50-2699-4401-A3EF-64A4C237D8F9}"/>
                </a:ext>
              </a:extLst>
            </p:cNvPr>
            <p:cNvSpPr>
              <a:spLocks/>
            </p:cNvSpPr>
            <p:nvPr/>
          </p:nvSpPr>
          <p:spPr bwMode="auto">
            <a:xfrm rot="5400000">
              <a:off x="9877841" y="6035328"/>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B4E986EE-F948-4737-8053-4FF418387748}"/>
                </a:ext>
              </a:extLst>
            </p:cNvPr>
            <p:cNvSpPr>
              <a:spLocks/>
            </p:cNvSpPr>
            <p:nvPr/>
          </p:nvSpPr>
          <p:spPr bwMode="auto">
            <a:xfrm rot="5400000">
              <a:off x="10175211"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56A7EEA1-2A56-4E36-8CA5-AAB7F438D819}"/>
                </a:ext>
              </a:extLst>
            </p:cNvPr>
            <p:cNvSpPr>
              <a:spLocks/>
            </p:cNvSpPr>
            <p:nvPr/>
          </p:nvSpPr>
          <p:spPr bwMode="auto">
            <a:xfrm rot="5400000">
              <a:off x="9929237"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B3541BD4-9327-4E88-8827-4E0CEE0F899E}"/>
                </a:ext>
              </a:extLst>
            </p:cNvPr>
            <p:cNvSpPr>
              <a:spLocks/>
            </p:cNvSpPr>
            <p:nvPr/>
          </p:nvSpPr>
          <p:spPr bwMode="auto">
            <a:xfrm rot="5400000">
              <a:off x="9891075" y="675511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4">
              <a:extLst>
                <a:ext uri="{FF2B5EF4-FFF2-40B4-BE49-F238E27FC236}">
                  <a16:creationId xmlns:a16="http://schemas.microsoft.com/office/drawing/2014/main" id="{1FAAF332-A44A-4490-B3D5-C08328C0E122}"/>
                </a:ext>
              </a:extLst>
            </p:cNvPr>
            <p:cNvSpPr>
              <a:spLocks/>
            </p:cNvSpPr>
            <p:nvPr/>
          </p:nvSpPr>
          <p:spPr bwMode="auto">
            <a:xfrm rot="5400000">
              <a:off x="9873283" y="636585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78">
              <a:extLst>
                <a:ext uri="{FF2B5EF4-FFF2-40B4-BE49-F238E27FC236}">
                  <a16:creationId xmlns:a16="http://schemas.microsoft.com/office/drawing/2014/main" id="{7D29650C-496E-4882-9749-415EC2CCC005}"/>
                </a:ext>
              </a:extLst>
            </p:cNvPr>
            <p:cNvSpPr>
              <a:spLocks/>
            </p:cNvSpPr>
            <p:nvPr/>
          </p:nvSpPr>
          <p:spPr bwMode="auto">
            <a:xfrm rot="5400000">
              <a:off x="9636517"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79">
              <a:extLst>
                <a:ext uri="{FF2B5EF4-FFF2-40B4-BE49-F238E27FC236}">
                  <a16:creationId xmlns:a16="http://schemas.microsoft.com/office/drawing/2014/main" id="{DDD1A7EA-39FE-47B0-8505-57A0E9146915}"/>
                </a:ext>
              </a:extLst>
            </p:cNvPr>
            <p:cNvSpPr>
              <a:spLocks/>
            </p:cNvSpPr>
            <p:nvPr/>
          </p:nvSpPr>
          <p:spPr bwMode="auto">
            <a:xfrm rot="5400000">
              <a:off x="9648889"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84">
              <a:extLst>
                <a:ext uri="{FF2B5EF4-FFF2-40B4-BE49-F238E27FC236}">
                  <a16:creationId xmlns:a16="http://schemas.microsoft.com/office/drawing/2014/main" id="{EFF0D14F-FF0B-41AF-9080-50F59D56FA66}"/>
                </a:ext>
              </a:extLst>
            </p:cNvPr>
            <p:cNvSpPr>
              <a:spLocks/>
            </p:cNvSpPr>
            <p:nvPr/>
          </p:nvSpPr>
          <p:spPr bwMode="auto">
            <a:xfrm rot="5400000">
              <a:off x="9618007"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86">
              <a:extLst>
                <a:ext uri="{FF2B5EF4-FFF2-40B4-BE49-F238E27FC236}">
                  <a16:creationId xmlns:a16="http://schemas.microsoft.com/office/drawing/2014/main" id="{396313AB-0B22-418D-B768-7BB90538F120}"/>
                </a:ext>
              </a:extLst>
            </p:cNvPr>
            <p:cNvSpPr>
              <a:spLocks/>
            </p:cNvSpPr>
            <p:nvPr/>
          </p:nvSpPr>
          <p:spPr bwMode="auto">
            <a:xfrm rot="5400000">
              <a:off x="9628155" y="5996330"/>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106">
              <a:extLst>
                <a:ext uri="{FF2B5EF4-FFF2-40B4-BE49-F238E27FC236}">
                  <a16:creationId xmlns:a16="http://schemas.microsoft.com/office/drawing/2014/main" id="{29F8BD49-86F1-408C-9D2B-850E8B4B3B31}"/>
                </a:ext>
              </a:extLst>
            </p:cNvPr>
            <p:cNvSpPr>
              <a:spLocks/>
            </p:cNvSpPr>
            <p:nvPr/>
          </p:nvSpPr>
          <p:spPr bwMode="auto">
            <a:xfrm rot="5400000">
              <a:off x="9370443" y="639203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110">
              <a:extLst>
                <a:ext uri="{FF2B5EF4-FFF2-40B4-BE49-F238E27FC236}">
                  <a16:creationId xmlns:a16="http://schemas.microsoft.com/office/drawing/2014/main" id="{E905B7D8-20B6-4194-8DD1-2C987921DC4E}"/>
                </a:ext>
              </a:extLst>
            </p:cNvPr>
            <p:cNvSpPr>
              <a:spLocks/>
            </p:cNvSpPr>
            <p:nvPr/>
          </p:nvSpPr>
          <p:spPr bwMode="auto">
            <a:xfrm rot="5400000">
              <a:off x="9313167" y="616975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112">
              <a:extLst>
                <a:ext uri="{FF2B5EF4-FFF2-40B4-BE49-F238E27FC236}">
                  <a16:creationId xmlns:a16="http://schemas.microsoft.com/office/drawing/2014/main" id="{15E264E2-245B-4B2A-AB0A-61537E047E59}"/>
                </a:ext>
              </a:extLst>
            </p:cNvPr>
            <p:cNvSpPr>
              <a:spLocks/>
            </p:cNvSpPr>
            <p:nvPr/>
          </p:nvSpPr>
          <p:spPr bwMode="auto">
            <a:xfrm rot="5400000">
              <a:off x="9347620" y="67395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8">
              <a:extLst>
                <a:ext uri="{FF2B5EF4-FFF2-40B4-BE49-F238E27FC236}">
                  <a16:creationId xmlns:a16="http://schemas.microsoft.com/office/drawing/2014/main" id="{FACB600D-B7F5-42C2-AD7C-DD51482AC4C3}"/>
                </a:ext>
              </a:extLst>
            </p:cNvPr>
            <p:cNvSpPr>
              <a:spLocks/>
            </p:cNvSpPr>
            <p:nvPr/>
          </p:nvSpPr>
          <p:spPr bwMode="auto">
            <a:xfrm rot="5400000">
              <a:off x="9314683" y="597571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43">
              <a:extLst>
                <a:ext uri="{FF2B5EF4-FFF2-40B4-BE49-F238E27FC236}">
                  <a16:creationId xmlns:a16="http://schemas.microsoft.com/office/drawing/2014/main" id="{A923DF35-0D63-4A5B-9E9D-E85D92A46CA5}"/>
                </a:ext>
              </a:extLst>
            </p:cNvPr>
            <p:cNvSpPr>
              <a:spLocks/>
            </p:cNvSpPr>
            <p:nvPr/>
          </p:nvSpPr>
          <p:spPr bwMode="auto">
            <a:xfrm rot="5400000">
              <a:off x="10753019" y="37542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51">
              <a:extLst>
                <a:ext uri="{FF2B5EF4-FFF2-40B4-BE49-F238E27FC236}">
                  <a16:creationId xmlns:a16="http://schemas.microsoft.com/office/drawing/2014/main" id="{52B35092-33EE-49D5-9D17-4F190D3E19EB}"/>
                </a:ext>
              </a:extLst>
            </p:cNvPr>
            <p:cNvSpPr>
              <a:spLocks/>
            </p:cNvSpPr>
            <p:nvPr/>
          </p:nvSpPr>
          <p:spPr bwMode="auto">
            <a:xfrm rot="5400000">
              <a:off x="10423577" y="23465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53">
              <a:extLst>
                <a:ext uri="{FF2B5EF4-FFF2-40B4-BE49-F238E27FC236}">
                  <a16:creationId xmlns:a16="http://schemas.microsoft.com/office/drawing/2014/main" id="{E758838A-5F8A-447B-A253-F9E12B28B494}"/>
                </a:ext>
              </a:extLst>
            </p:cNvPr>
            <p:cNvSpPr>
              <a:spLocks/>
            </p:cNvSpPr>
            <p:nvPr/>
          </p:nvSpPr>
          <p:spPr bwMode="auto">
            <a:xfrm rot="5400000">
              <a:off x="10417474" y="78685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54">
              <a:extLst>
                <a:ext uri="{FF2B5EF4-FFF2-40B4-BE49-F238E27FC236}">
                  <a16:creationId xmlns:a16="http://schemas.microsoft.com/office/drawing/2014/main" id="{22C2DAD4-08F9-4FE8-BDF0-9DA32898E593}"/>
                </a:ext>
              </a:extLst>
            </p:cNvPr>
            <p:cNvSpPr>
              <a:spLocks/>
            </p:cNvSpPr>
            <p:nvPr/>
          </p:nvSpPr>
          <p:spPr bwMode="auto">
            <a:xfrm rot="5400000">
              <a:off x="9888672" y="61530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78">
              <a:extLst>
                <a:ext uri="{FF2B5EF4-FFF2-40B4-BE49-F238E27FC236}">
                  <a16:creationId xmlns:a16="http://schemas.microsoft.com/office/drawing/2014/main" id="{56D8B5DC-7BD3-45DE-88D7-316A68320089}"/>
                </a:ext>
              </a:extLst>
            </p:cNvPr>
            <p:cNvSpPr>
              <a:spLocks/>
            </p:cNvSpPr>
            <p:nvPr/>
          </p:nvSpPr>
          <p:spPr bwMode="auto">
            <a:xfrm rot="5400000">
              <a:off x="11032223" y="27277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79">
              <a:extLst>
                <a:ext uri="{FF2B5EF4-FFF2-40B4-BE49-F238E27FC236}">
                  <a16:creationId xmlns:a16="http://schemas.microsoft.com/office/drawing/2014/main" id="{FCCE1C23-AD34-45EB-A31E-331548CC696A}"/>
                </a:ext>
              </a:extLst>
            </p:cNvPr>
            <p:cNvSpPr>
              <a:spLocks/>
            </p:cNvSpPr>
            <p:nvPr/>
          </p:nvSpPr>
          <p:spPr bwMode="auto">
            <a:xfrm rot="5400000">
              <a:off x="11044595" y="50382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80">
              <a:extLst>
                <a:ext uri="{FF2B5EF4-FFF2-40B4-BE49-F238E27FC236}">
                  <a16:creationId xmlns:a16="http://schemas.microsoft.com/office/drawing/2014/main" id="{30EDC959-D7E6-4EA5-BDC2-66EE5BE27A60}"/>
                </a:ext>
              </a:extLst>
            </p:cNvPr>
            <p:cNvSpPr>
              <a:spLocks/>
            </p:cNvSpPr>
            <p:nvPr/>
          </p:nvSpPr>
          <p:spPr bwMode="auto">
            <a:xfrm rot="5400000">
              <a:off x="11039253" y="72371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84">
              <a:extLst>
                <a:ext uri="{FF2B5EF4-FFF2-40B4-BE49-F238E27FC236}">
                  <a16:creationId xmlns:a16="http://schemas.microsoft.com/office/drawing/2014/main" id="{D6C84B8C-D654-4F7A-96B5-5038264150FE}"/>
                </a:ext>
              </a:extLst>
            </p:cNvPr>
            <p:cNvSpPr>
              <a:spLocks/>
            </p:cNvSpPr>
            <p:nvPr/>
          </p:nvSpPr>
          <p:spPr bwMode="auto">
            <a:xfrm rot="5400000">
              <a:off x="11013713" y="6819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06">
              <a:extLst>
                <a:ext uri="{FF2B5EF4-FFF2-40B4-BE49-F238E27FC236}">
                  <a16:creationId xmlns:a16="http://schemas.microsoft.com/office/drawing/2014/main" id="{E828EB60-3C78-40E7-BF81-235AD44AE38C}"/>
                </a:ext>
              </a:extLst>
            </p:cNvPr>
            <p:cNvSpPr>
              <a:spLocks/>
            </p:cNvSpPr>
            <p:nvPr/>
          </p:nvSpPr>
          <p:spPr bwMode="auto">
            <a:xfrm rot="5400000">
              <a:off x="10745733"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08">
              <a:extLst>
                <a:ext uri="{FF2B5EF4-FFF2-40B4-BE49-F238E27FC236}">
                  <a16:creationId xmlns:a16="http://schemas.microsoft.com/office/drawing/2014/main" id="{9D033212-301B-4120-98C3-596553C45C06}"/>
                </a:ext>
              </a:extLst>
            </p:cNvPr>
            <p:cNvSpPr>
              <a:spLocks/>
            </p:cNvSpPr>
            <p:nvPr/>
          </p:nvSpPr>
          <p:spPr bwMode="auto">
            <a:xfrm rot="5400000">
              <a:off x="10742450" y="68900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10">
              <a:extLst>
                <a:ext uri="{FF2B5EF4-FFF2-40B4-BE49-F238E27FC236}">
                  <a16:creationId xmlns:a16="http://schemas.microsoft.com/office/drawing/2014/main" id="{31E4CC95-B08B-4C02-9E5F-B4F43FDC94DF}"/>
                </a:ext>
              </a:extLst>
            </p:cNvPr>
            <p:cNvSpPr>
              <a:spLocks/>
            </p:cNvSpPr>
            <p:nvPr/>
          </p:nvSpPr>
          <p:spPr bwMode="auto">
            <a:xfrm rot="5400000">
              <a:off x="10723457"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12">
              <a:extLst>
                <a:ext uri="{FF2B5EF4-FFF2-40B4-BE49-F238E27FC236}">
                  <a16:creationId xmlns:a16="http://schemas.microsoft.com/office/drawing/2014/main" id="{4C2C0203-07C8-4EE3-90BB-CD6A1C9CAAA4}"/>
                </a:ext>
              </a:extLst>
            </p:cNvPr>
            <p:cNvSpPr>
              <a:spLocks/>
            </p:cNvSpPr>
            <p:nvPr/>
          </p:nvSpPr>
          <p:spPr bwMode="auto">
            <a:xfrm rot="5400000">
              <a:off x="10698029" y="54210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30">
              <a:extLst>
                <a:ext uri="{FF2B5EF4-FFF2-40B4-BE49-F238E27FC236}">
                  <a16:creationId xmlns:a16="http://schemas.microsoft.com/office/drawing/2014/main" id="{DFEB4FE3-2B1E-44A3-81FD-9873492928B5}"/>
                </a:ext>
              </a:extLst>
            </p:cNvPr>
            <p:cNvSpPr>
              <a:spLocks/>
            </p:cNvSpPr>
            <p:nvPr/>
          </p:nvSpPr>
          <p:spPr bwMode="auto">
            <a:xfrm rot="5400000">
              <a:off x="10389678" y="6144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31">
              <a:extLst>
                <a:ext uri="{FF2B5EF4-FFF2-40B4-BE49-F238E27FC236}">
                  <a16:creationId xmlns:a16="http://schemas.microsoft.com/office/drawing/2014/main" id="{F84CC057-39D0-4021-B212-53FA00098D77}"/>
                </a:ext>
              </a:extLst>
            </p:cNvPr>
            <p:cNvSpPr>
              <a:spLocks/>
            </p:cNvSpPr>
            <p:nvPr/>
          </p:nvSpPr>
          <p:spPr bwMode="auto">
            <a:xfrm rot="5400000">
              <a:off x="10403496" y="61642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135">
              <a:extLst>
                <a:ext uri="{FF2B5EF4-FFF2-40B4-BE49-F238E27FC236}">
                  <a16:creationId xmlns:a16="http://schemas.microsoft.com/office/drawing/2014/main" id="{1D3D9D9D-5B4E-4FF2-A64B-ABE29CCBC4CB}"/>
                </a:ext>
              </a:extLst>
            </p:cNvPr>
            <p:cNvSpPr>
              <a:spLocks/>
            </p:cNvSpPr>
            <p:nvPr/>
          </p:nvSpPr>
          <p:spPr bwMode="auto">
            <a:xfrm rot="5400000">
              <a:off x="10426567" y="4001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10">
              <a:extLst>
                <a:ext uri="{FF2B5EF4-FFF2-40B4-BE49-F238E27FC236}">
                  <a16:creationId xmlns:a16="http://schemas.microsoft.com/office/drawing/2014/main" id="{6FEE2AFE-1B9C-4A14-B35D-0A91ED28F240}"/>
                </a:ext>
              </a:extLst>
            </p:cNvPr>
            <p:cNvSpPr>
              <a:spLocks/>
            </p:cNvSpPr>
            <p:nvPr/>
          </p:nvSpPr>
          <p:spPr bwMode="auto">
            <a:xfrm rot="5400000">
              <a:off x="10176243"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15">
              <a:extLst>
                <a:ext uri="{FF2B5EF4-FFF2-40B4-BE49-F238E27FC236}">
                  <a16:creationId xmlns:a16="http://schemas.microsoft.com/office/drawing/2014/main" id="{328632DD-1008-4511-9BB8-1C7E2582A656}"/>
                </a:ext>
              </a:extLst>
            </p:cNvPr>
            <p:cNvSpPr>
              <a:spLocks/>
            </p:cNvSpPr>
            <p:nvPr/>
          </p:nvSpPr>
          <p:spPr bwMode="auto">
            <a:xfrm rot="5400000">
              <a:off x="10180173"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18">
              <a:extLst>
                <a:ext uri="{FF2B5EF4-FFF2-40B4-BE49-F238E27FC236}">
                  <a16:creationId xmlns:a16="http://schemas.microsoft.com/office/drawing/2014/main" id="{63D7639A-14A9-4190-AA28-2594F5F26C60}"/>
                </a:ext>
              </a:extLst>
            </p:cNvPr>
            <p:cNvSpPr>
              <a:spLocks/>
            </p:cNvSpPr>
            <p:nvPr/>
          </p:nvSpPr>
          <p:spPr bwMode="auto">
            <a:xfrm rot="5400000">
              <a:off x="10183587"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22">
              <a:extLst>
                <a:ext uri="{FF2B5EF4-FFF2-40B4-BE49-F238E27FC236}">
                  <a16:creationId xmlns:a16="http://schemas.microsoft.com/office/drawing/2014/main" id="{1A0F16E2-B5E7-45FB-A095-AF112D7D4423}"/>
                </a:ext>
              </a:extLst>
            </p:cNvPr>
            <p:cNvSpPr>
              <a:spLocks/>
            </p:cNvSpPr>
            <p:nvPr/>
          </p:nvSpPr>
          <p:spPr bwMode="auto">
            <a:xfrm rot="5400000">
              <a:off x="9296325" y="655973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23">
              <a:extLst>
                <a:ext uri="{FF2B5EF4-FFF2-40B4-BE49-F238E27FC236}">
                  <a16:creationId xmlns:a16="http://schemas.microsoft.com/office/drawing/2014/main" id="{571E5330-26B5-45BB-8D00-E4293F8E8CF7}"/>
                </a:ext>
              </a:extLst>
            </p:cNvPr>
            <p:cNvSpPr>
              <a:spLocks/>
            </p:cNvSpPr>
            <p:nvPr/>
          </p:nvSpPr>
          <p:spPr bwMode="auto">
            <a:xfrm rot="5400000">
              <a:off x="10141294"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30">
              <a:extLst>
                <a:ext uri="{FF2B5EF4-FFF2-40B4-BE49-F238E27FC236}">
                  <a16:creationId xmlns:a16="http://schemas.microsoft.com/office/drawing/2014/main" id="{4E549E44-82DA-4862-95C8-5BC25725EA73}"/>
                </a:ext>
              </a:extLst>
            </p:cNvPr>
            <p:cNvSpPr>
              <a:spLocks/>
            </p:cNvSpPr>
            <p:nvPr/>
          </p:nvSpPr>
          <p:spPr bwMode="auto">
            <a:xfrm rot="5400000">
              <a:off x="10181328"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43">
              <a:extLst>
                <a:ext uri="{FF2B5EF4-FFF2-40B4-BE49-F238E27FC236}">
                  <a16:creationId xmlns:a16="http://schemas.microsoft.com/office/drawing/2014/main" id="{676FF224-5BE9-4308-A6E1-B1307FA352D7}"/>
                </a:ext>
              </a:extLst>
            </p:cNvPr>
            <p:cNvSpPr>
              <a:spLocks/>
            </p:cNvSpPr>
            <p:nvPr/>
          </p:nvSpPr>
          <p:spPr bwMode="auto">
            <a:xfrm rot="5400000">
              <a:off x="9895320"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2" name="Freeform 52">
              <a:extLst>
                <a:ext uri="{FF2B5EF4-FFF2-40B4-BE49-F238E27FC236}">
                  <a16:creationId xmlns:a16="http://schemas.microsoft.com/office/drawing/2014/main" id="{FC390E70-A0F3-4A2C-8F3F-A436BF2DEEF7}"/>
                </a:ext>
              </a:extLst>
            </p:cNvPr>
            <p:cNvSpPr>
              <a:spLocks/>
            </p:cNvSpPr>
            <p:nvPr/>
          </p:nvSpPr>
          <p:spPr bwMode="auto">
            <a:xfrm rot="5400000">
              <a:off x="9865294"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3" name="Freeform 54">
              <a:extLst>
                <a:ext uri="{FF2B5EF4-FFF2-40B4-BE49-F238E27FC236}">
                  <a16:creationId xmlns:a16="http://schemas.microsoft.com/office/drawing/2014/main" id="{0FF5E5E1-9E52-421B-AC76-9CA325EBFDF3}"/>
                </a:ext>
              </a:extLst>
            </p:cNvPr>
            <p:cNvSpPr>
              <a:spLocks/>
            </p:cNvSpPr>
            <p:nvPr/>
          </p:nvSpPr>
          <p:spPr bwMode="auto">
            <a:xfrm rot="5400000">
              <a:off x="9842222"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4" name="Freeform 59">
              <a:extLst>
                <a:ext uri="{FF2B5EF4-FFF2-40B4-BE49-F238E27FC236}">
                  <a16:creationId xmlns:a16="http://schemas.microsoft.com/office/drawing/2014/main" id="{92AA603D-12DF-493A-9795-39725022EEDF}"/>
                </a:ext>
              </a:extLst>
            </p:cNvPr>
            <p:cNvSpPr>
              <a:spLocks/>
            </p:cNvSpPr>
            <p:nvPr/>
          </p:nvSpPr>
          <p:spPr bwMode="auto">
            <a:xfrm rot="5400000">
              <a:off x="9846208"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5" name="Freeform 78">
              <a:extLst>
                <a:ext uri="{FF2B5EF4-FFF2-40B4-BE49-F238E27FC236}">
                  <a16:creationId xmlns:a16="http://schemas.microsoft.com/office/drawing/2014/main" id="{B9E7C6D4-CC9F-4A8A-8338-19D50229F92D}"/>
                </a:ext>
              </a:extLst>
            </p:cNvPr>
            <p:cNvSpPr>
              <a:spLocks/>
            </p:cNvSpPr>
            <p:nvPr/>
          </p:nvSpPr>
          <p:spPr bwMode="auto">
            <a:xfrm rot="5400000">
              <a:off x="9602600"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6" name="Freeform 79">
              <a:extLst>
                <a:ext uri="{FF2B5EF4-FFF2-40B4-BE49-F238E27FC236}">
                  <a16:creationId xmlns:a16="http://schemas.microsoft.com/office/drawing/2014/main" id="{2D404E98-05BD-47CA-8F6E-7830965F4891}"/>
                </a:ext>
              </a:extLst>
            </p:cNvPr>
            <p:cNvSpPr>
              <a:spLocks/>
            </p:cNvSpPr>
            <p:nvPr/>
          </p:nvSpPr>
          <p:spPr bwMode="auto">
            <a:xfrm rot="5400000">
              <a:off x="9614972" y="82751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7" name="Freeform 84">
              <a:extLst>
                <a:ext uri="{FF2B5EF4-FFF2-40B4-BE49-F238E27FC236}">
                  <a16:creationId xmlns:a16="http://schemas.microsoft.com/office/drawing/2014/main" id="{EE87CFD3-222E-4934-9567-3DDFFA8B6736}"/>
                </a:ext>
              </a:extLst>
            </p:cNvPr>
            <p:cNvSpPr>
              <a:spLocks/>
            </p:cNvSpPr>
            <p:nvPr/>
          </p:nvSpPr>
          <p:spPr bwMode="auto">
            <a:xfrm rot="5400000">
              <a:off x="9584090"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8" name="Freeform 86">
              <a:extLst>
                <a:ext uri="{FF2B5EF4-FFF2-40B4-BE49-F238E27FC236}">
                  <a16:creationId xmlns:a16="http://schemas.microsoft.com/office/drawing/2014/main" id="{B3A655D4-0794-42E6-8E43-8CD55630D07B}"/>
                </a:ext>
              </a:extLst>
            </p:cNvPr>
            <p:cNvSpPr>
              <a:spLocks/>
            </p:cNvSpPr>
            <p:nvPr/>
          </p:nvSpPr>
          <p:spPr bwMode="auto">
            <a:xfrm rot="5400000">
              <a:off x="9594059"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9" name="Freeform 106">
              <a:extLst>
                <a:ext uri="{FF2B5EF4-FFF2-40B4-BE49-F238E27FC236}">
                  <a16:creationId xmlns:a16="http://schemas.microsoft.com/office/drawing/2014/main" id="{2BCE7BBA-61E6-4A4D-A13C-7E0D3E661B34}"/>
                </a:ext>
              </a:extLst>
            </p:cNvPr>
            <p:cNvSpPr>
              <a:spLocks/>
            </p:cNvSpPr>
            <p:nvPr/>
          </p:nvSpPr>
          <p:spPr bwMode="auto">
            <a:xfrm rot="5400000">
              <a:off x="9329758"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0" name="Freeform 110">
              <a:extLst>
                <a:ext uri="{FF2B5EF4-FFF2-40B4-BE49-F238E27FC236}">
                  <a16:creationId xmlns:a16="http://schemas.microsoft.com/office/drawing/2014/main" id="{ABFA4471-3C12-4011-A04F-FCDC9B5ACF13}"/>
                </a:ext>
              </a:extLst>
            </p:cNvPr>
            <p:cNvSpPr>
              <a:spLocks/>
            </p:cNvSpPr>
            <p:nvPr/>
          </p:nvSpPr>
          <p:spPr bwMode="auto">
            <a:xfrm rot="5400000">
              <a:off x="9307482"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1" name="Freeform 112">
              <a:extLst>
                <a:ext uri="{FF2B5EF4-FFF2-40B4-BE49-F238E27FC236}">
                  <a16:creationId xmlns:a16="http://schemas.microsoft.com/office/drawing/2014/main" id="{6FE489E8-9C23-4407-8B4C-81F7C667D4A3}"/>
                </a:ext>
              </a:extLst>
            </p:cNvPr>
            <p:cNvSpPr>
              <a:spLocks/>
            </p:cNvSpPr>
            <p:nvPr/>
          </p:nvSpPr>
          <p:spPr bwMode="auto">
            <a:xfrm rot="5400000">
              <a:off x="9318184"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2" name="Freeform 8">
              <a:extLst>
                <a:ext uri="{FF2B5EF4-FFF2-40B4-BE49-F238E27FC236}">
                  <a16:creationId xmlns:a16="http://schemas.microsoft.com/office/drawing/2014/main" id="{7D93A557-3338-4C63-A9D1-591FC842F721}"/>
                </a:ext>
              </a:extLst>
            </p:cNvPr>
            <p:cNvSpPr>
              <a:spLocks/>
            </p:cNvSpPr>
            <p:nvPr/>
          </p:nvSpPr>
          <p:spPr bwMode="auto">
            <a:xfrm rot="5400000">
              <a:off x="9319874"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74" name="Picture Placeholder 73">
            <a:extLst>
              <a:ext uri="{FF2B5EF4-FFF2-40B4-BE49-F238E27FC236}">
                <a16:creationId xmlns:a16="http://schemas.microsoft.com/office/drawing/2014/main" id="{DC1945B8-11F3-460E-8E0F-862E2B9DEC55}"/>
              </a:ext>
            </a:extLst>
          </p:cNvPr>
          <p:cNvSpPr>
            <a:spLocks noGrp="1"/>
          </p:cNvSpPr>
          <p:nvPr>
            <p:ph type="pic" sz="quarter" idx="13"/>
          </p:nvPr>
        </p:nvSpPr>
        <p:spPr>
          <a:xfrm>
            <a:off x="1069848" y="8961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5" name="Picture Placeholder 73">
            <a:extLst>
              <a:ext uri="{FF2B5EF4-FFF2-40B4-BE49-F238E27FC236}">
                <a16:creationId xmlns:a16="http://schemas.microsoft.com/office/drawing/2014/main" id="{D6CF9328-7A58-47E0-8DC4-059E90A5B8A1}"/>
              </a:ext>
            </a:extLst>
          </p:cNvPr>
          <p:cNvSpPr>
            <a:spLocks noGrp="1"/>
          </p:cNvSpPr>
          <p:nvPr>
            <p:ph type="pic" sz="quarter" idx="14"/>
          </p:nvPr>
        </p:nvSpPr>
        <p:spPr>
          <a:xfrm>
            <a:off x="3236976" y="8961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3" name="Picture Placeholder 73">
            <a:extLst>
              <a:ext uri="{FF2B5EF4-FFF2-40B4-BE49-F238E27FC236}">
                <a16:creationId xmlns:a16="http://schemas.microsoft.com/office/drawing/2014/main" id="{4F403E87-409F-410C-9D8E-F7577B041757}"/>
              </a:ext>
            </a:extLst>
          </p:cNvPr>
          <p:cNvSpPr>
            <a:spLocks noGrp="1"/>
          </p:cNvSpPr>
          <p:nvPr>
            <p:ph type="pic" sz="quarter" idx="15"/>
          </p:nvPr>
        </p:nvSpPr>
        <p:spPr>
          <a:xfrm>
            <a:off x="1069848" y="34107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6" name="Picture Placeholder 73">
            <a:extLst>
              <a:ext uri="{FF2B5EF4-FFF2-40B4-BE49-F238E27FC236}">
                <a16:creationId xmlns:a16="http://schemas.microsoft.com/office/drawing/2014/main" id="{FBABADAD-8485-47A0-90E4-10A101B1F8FF}"/>
              </a:ext>
            </a:extLst>
          </p:cNvPr>
          <p:cNvSpPr>
            <a:spLocks noGrp="1"/>
          </p:cNvSpPr>
          <p:nvPr>
            <p:ph type="pic" sz="quarter" idx="16"/>
          </p:nvPr>
        </p:nvSpPr>
        <p:spPr>
          <a:xfrm>
            <a:off x="3236976" y="34107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11" name="Content Placeholder 10">
            <a:extLst>
              <a:ext uri="{FF2B5EF4-FFF2-40B4-BE49-F238E27FC236}">
                <a16:creationId xmlns:a16="http://schemas.microsoft.com/office/drawing/2014/main" id="{7424B357-B97B-4266-863F-4414C38DC38D}"/>
              </a:ext>
            </a:extLst>
          </p:cNvPr>
          <p:cNvSpPr>
            <a:spLocks noGrp="1"/>
          </p:cNvSpPr>
          <p:nvPr>
            <p:ph idx="1"/>
          </p:nvPr>
        </p:nvSpPr>
        <p:spPr>
          <a:xfrm>
            <a:off x="5824728" y="2304242"/>
            <a:ext cx="5524499" cy="3253622"/>
          </a:xfrm>
        </p:spPr>
        <p:txBody>
          <a:bodyPr rtlCol="0">
            <a:normAutofit/>
          </a:bodyPr>
          <a:lstStyle>
            <a:lvl1pPr marL="0" indent="0">
              <a:buNone/>
              <a:defRPr/>
            </a:lvl1pPr>
          </a:lstStyle>
          <a:p>
            <a:pPr lvl="0" rtl="0"/>
            <a:r>
              <a:rPr lang="en-US" noProof="0"/>
              <a:t>Click to edit Master text styles</a:t>
            </a:r>
          </a:p>
        </p:txBody>
      </p:sp>
      <p:sp>
        <p:nvSpPr>
          <p:cNvPr id="10" name="Date Placeholder 9">
            <a:extLst>
              <a:ext uri="{FF2B5EF4-FFF2-40B4-BE49-F238E27FC236}">
                <a16:creationId xmlns:a16="http://schemas.microsoft.com/office/drawing/2014/main" id="{B1CBAE94-142D-437D-93CC-2DA9963C18CB}"/>
              </a:ext>
            </a:extLst>
          </p:cNvPr>
          <p:cNvSpPr>
            <a:spLocks noGrp="1"/>
          </p:cNvSpPr>
          <p:nvPr>
            <p:ph type="dt" sz="half" idx="17"/>
          </p:nvPr>
        </p:nvSpPr>
        <p:spPr/>
        <p:txBody>
          <a:bodyPr rtlCol="0"/>
          <a:lstStyle/>
          <a:p>
            <a:pPr rtl="0"/>
            <a:r>
              <a:rPr lang="en-GB" noProof="0"/>
              <a:t>20XX</a:t>
            </a:r>
          </a:p>
        </p:txBody>
      </p:sp>
      <p:sp>
        <p:nvSpPr>
          <p:cNvPr id="78" name="Slide Number Placeholder 77">
            <a:extLst>
              <a:ext uri="{FF2B5EF4-FFF2-40B4-BE49-F238E27FC236}">
                <a16:creationId xmlns:a16="http://schemas.microsoft.com/office/drawing/2014/main" id="{569D246F-8CDC-40E3-A7F3-6DD1C2915004}"/>
              </a:ext>
            </a:extLst>
          </p:cNvPr>
          <p:cNvSpPr>
            <a:spLocks noGrp="1"/>
          </p:cNvSpPr>
          <p:nvPr>
            <p:ph type="sldNum" sz="quarter" idx="19"/>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43239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5390E594-89AC-4A3E-B14B-E493054948ED}"/>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AE6A543B-B33F-473E-B5D2-69AF37FA5593}"/>
              </a:ext>
              <a:ext uri="{C183D7F6-B498-43B3-948B-1728B52AA6E4}">
                <adec:decorative xmlns:adec="http://schemas.microsoft.com/office/drawing/2017/decorative" val="1"/>
              </a:ext>
            </a:extLst>
          </p:cNvPr>
          <p:cNvSpPr/>
          <p:nvPr userDrawn="1"/>
        </p:nvSpPr>
        <p:spPr>
          <a:xfrm>
            <a:off x="1066800" y="869271"/>
            <a:ext cx="8491942"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9" name="Group 8">
            <a:extLst>
              <a:ext uri="{FF2B5EF4-FFF2-40B4-BE49-F238E27FC236}">
                <a16:creationId xmlns:a16="http://schemas.microsoft.com/office/drawing/2014/main" id="{67071AF5-478D-4D19-82EE-0952FB967C23}"/>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0" name="Freeform 43">
              <a:extLst>
                <a:ext uri="{FF2B5EF4-FFF2-40B4-BE49-F238E27FC236}">
                  <a16:creationId xmlns:a16="http://schemas.microsoft.com/office/drawing/2014/main" id="{9F8140D4-A29A-47B2-B95B-B57E0DB39B40}"/>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51">
              <a:extLst>
                <a:ext uri="{FF2B5EF4-FFF2-40B4-BE49-F238E27FC236}">
                  <a16:creationId xmlns:a16="http://schemas.microsoft.com/office/drawing/2014/main" id="{07E7A5C9-6145-424E-BA44-89D4BFA49120}"/>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 name="Freeform 52">
              <a:extLst>
                <a:ext uri="{FF2B5EF4-FFF2-40B4-BE49-F238E27FC236}">
                  <a16:creationId xmlns:a16="http://schemas.microsoft.com/office/drawing/2014/main" id="{F859C823-4B4D-465B-824D-40A05C9AC01A}"/>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53">
              <a:extLst>
                <a:ext uri="{FF2B5EF4-FFF2-40B4-BE49-F238E27FC236}">
                  <a16:creationId xmlns:a16="http://schemas.microsoft.com/office/drawing/2014/main" id="{9F9C6ACA-0388-4910-92CB-4BF86AB45F81}"/>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54">
              <a:extLst>
                <a:ext uri="{FF2B5EF4-FFF2-40B4-BE49-F238E27FC236}">
                  <a16:creationId xmlns:a16="http://schemas.microsoft.com/office/drawing/2014/main" id="{13DBF55E-4316-4130-8509-000A75848929}"/>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78">
              <a:extLst>
                <a:ext uri="{FF2B5EF4-FFF2-40B4-BE49-F238E27FC236}">
                  <a16:creationId xmlns:a16="http://schemas.microsoft.com/office/drawing/2014/main" id="{0A049835-3F68-4F0C-B0F2-8073CEA10179}"/>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79">
              <a:extLst>
                <a:ext uri="{FF2B5EF4-FFF2-40B4-BE49-F238E27FC236}">
                  <a16:creationId xmlns:a16="http://schemas.microsoft.com/office/drawing/2014/main" id="{17119157-3B0F-4A1B-8616-A940A1423996}"/>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80">
              <a:extLst>
                <a:ext uri="{FF2B5EF4-FFF2-40B4-BE49-F238E27FC236}">
                  <a16:creationId xmlns:a16="http://schemas.microsoft.com/office/drawing/2014/main" id="{B1CF3294-0C09-4E1B-B764-689B4EE66448}"/>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84">
              <a:extLst>
                <a:ext uri="{FF2B5EF4-FFF2-40B4-BE49-F238E27FC236}">
                  <a16:creationId xmlns:a16="http://schemas.microsoft.com/office/drawing/2014/main" id="{AD859E92-38FE-4FFF-8965-BED875993930}"/>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06">
              <a:extLst>
                <a:ext uri="{FF2B5EF4-FFF2-40B4-BE49-F238E27FC236}">
                  <a16:creationId xmlns:a16="http://schemas.microsoft.com/office/drawing/2014/main" id="{DF0403F2-C7FD-44AD-B416-E0BA169BE86F}"/>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08">
              <a:extLst>
                <a:ext uri="{FF2B5EF4-FFF2-40B4-BE49-F238E27FC236}">
                  <a16:creationId xmlns:a16="http://schemas.microsoft.com/office/drawing/2014/main" id="{2A626C18-2159-4B04-9895-535E35EC6E5F}"/>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12">
              <a:extLst>
                <a:ext uri="{FF2B5EF4-FFF2-40B4-BE49-F238E27FC236}">
                  <a16:creationId xmlns:a16="http://schemas.microsoft.com/office/drawing/2014/main" id="{7296D04E-D909-493D-9199-6CA9ED5B2206}"/>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0">
              <a:extLst>
                <a:ext uri="{FF2B5EF4-FFF2-40B4-BE49-F238E27FC236}">
                  <a16:creationId xmlns:a16="http://schemas.microsoft.com/office/drawing/2014/main" id="{394F5747-D8F6-44B2-9AC8-9864187DC089}"/>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1">
              <a:extLst>
                <a:ext uri="{FF2B5EF4-FFF2-40B4-BE49-F238E27FC236}">
                  <a16:creationId xmlns:a16="http://schemas.microsoft.com/office/drawing/2014/main" id="{FE2CCD5C-CFB1-4010-A228-2D859FAC8777}"/>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35">
              <a:extLst>
                <a:ext uri="{FF2B5EF4-FFF2-40B4-BE49-F238E27FC236}">
                  <a16:creationId xmlns:a16="http://schemas.microsoft.com/office/drawing/2014/main" id="{BEF9457E-9151-4FA8-ADC4-4AAE6D21C707}"/>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41">
              <a:extLst>
                <a:ext uri="{FF2B5EF4-FFF2-40B4-BE49-F238E27FC236}">
                  <a16:creationId xmlns:a16="http://schemas.microsoft.com/office/drawing/2014/main" id="{561C3C12-8E03-4A05-98BD-4C3AD5488F86}"/>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5">
              <a:extLst>
                <a:ext uri="{FF2B5EF4-FFF2-40B4-BE49-F238E27FC236}">
                  <a16:creationId xmlns:a16="http://schemas.microsoft.com/office/drawing/2014/main" id="{D2D5AFD6-D471-4AC9-99D6-97D0DCF3F63E}"/>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18">
              <a:extLst>
                <a:ext uri="{FF2B5EF4-FFF2-40B4-BE49-F238E27FC236}">
                  <a16:creationId xmlns:a16="http://schemas.microsoft.com/office/drawing/2014/main" id="{E6785A63-6A81-4104-BD99-97943831FC2A}"/>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E7258CDB-C3A6-43C7-A852-BDD055C77160}"/>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D7DBBC3B-CB15-497C-BE0E-6486992A1356}"/>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FF2BF67E-1A36-4EAD-AB19-D01498E26A0D}"/>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2">
              <a:extLst>
                <a:ext uri="{FF2B5EF4-FFF2-40B4-BE49-F238E27FC236}">
                  <a16:creationId xmlns:a16="http://schemas.microsoft.com/office/drawing/2014/main" id="{6E72A3EF-D427-45D1-B3B0-F59B554EA3DE}"/>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54">
              <a:extLst>
                <a:ext uri="{FF2B5EF4-FFF2-40B4-BE49-F238E27FC236}">
                  <a16:creationId xmlns:a16="http://schemas.microsoft.com/office/drawing/2014/main" id="{39D3ED2E-1D96-4E26-B6AF-5AF3CC27B6DF}"/>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59">
              <a:extLst>
                <a:ext uri="{FF2B5EF4-FFF2-40B4-BE49-F238E27FC236}">
                  <a16:creationId xmlns:a16="http://schemas.microsoft.com/office/drawing/2014/main" id="{6F013E1C-5D56-47F7-8C38-D84C78FFF00D}"/>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43">
              <a:extLst>
                <a:ext uri="{FF2B5EF4-FFF2-40B4-BE49-F238E27FC236}">
                  <a16:creationId xmlns:a16="http://schemas.microsoft.com/office/drawing/2014/main" id="{A63B31AB-8A80-4C48-BF41-BBFED58DA08E}"/>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51">
              <a:extLst>
                <a:ext uri="{FF2B5EF4-FFF2-40B4-BE49-F238E27FC236}">
                  <a16:creationId xmlns:a16="http://schemas.microsoft.com/office/drawing/2014/main" id="{F2303979-CD15-4C6D-BAFC-9CD8DAB9504E}"/>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52">
              <a:extLst>
                <a:ext uri="{FF2B5EF4-FFF2-40B4-BE49-F238E27FC236}">
                  <a16:creationId xmlns:a16="http://schemas.microsoft.com/office/drawing/2014/main" id="{B2B55E86-B889-4D61-9888-DE924D041919}"/>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53">
              <a:extLst>
                <a:ext uri="{FF2B5EF4-FFF2-40B4-BE49-F238E27FC236}">
                  <a16:creationId xmlns:a16="http://schemas.microsoft.com/office/drawing/2014/main" id="{C253DC5C-644E-416C-B057-F196C74F0D92}"/>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54">
              <a:extLst>
                <a:ext uri="{FF2B5EF4-FFF2-40B4-BE49-F238E27FC236}">
                  <a16:creationId xmlns:a16="http://schemas.microsoft.com/office/drawing/2014/main" id="{E4DC6E6B-5667-4918-9478-4E83A4F9C82C}"/>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78">
              <a:extLst>
                <a:ext uri="{FF2B5EF4-FFF2-40B4-BE49-F238E27FC236}">
                  <a16:creationId xmlns:a16="http://schemas.microsoft.com/office/drawing/2014/main" id="{06A8BF47-1C87-4FEC-92CA-FEEC55833C98}"/>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79">
              <a:extLst>
                <a:ext uri="{FF2B5EF4-FFF2-40B4-BE49-F238E27FC236}">
                  <a16:creationId xmlns:a16="http://schemas.microsoft.com/office/drawing/2014/main" id="{9874260D-C6F8-40EB-B706-13291A1B30B4}"/>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80">
              <a:extLst>
                <a:ext uri="{FF2B5EF4-FFF2-40B4-BE49-F238E27FC236}">
                  <a16:creationId xmlns:a16="http://schemas.microsoft.com/office/drawing/2014/main" id="{550496D6-2C45-4A43-8DF0-0B5E45680D8C}"/>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84">
              <a:extLst>
                <a:ext uri="{FF2B5EF4-FFF2-40B4-BE49-F238E27FC236}">
                  <a16:creationId xmlns:a16="http://schemas.microsoft.com/office/drawing/2014/main" id="{EFE36D66-1CEA-45B9-98E5-9F3A1859D08F}"/>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106">
              <a:extLst>
                <a:ext uri="{FF2B5EF4-FFF2-40B4-BE49-F238E27FC236}">
                  <a16:creationId xmlns:a16="http://schemas.microsoft.com/office/drawing/2014/main" id="{4A213AD7-05AF-4C95-B9B2-C1AA559ED7E9}"/>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108">
              <a:extLst>
                <a:ext uri="{FF2B5EF4-FFF2-40B4-BE49-F238E27FC236}">
                  <a16:creationId xmlns:a16="http://schemas.microsoft.com/office/drawing/2014/main" id="{6C1E728A-3C2B-40E2-91CD-79AF91196AE9}"/>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110">
              <a:extLst>
                <a:ext uri="{FF2B5EF4-FFF2-40B4-BE49-F238E27FC236}">
                  <a16:creationId xmlns:a16="http://schemas.microsoft.com/office/drawing/2014/main" id="{22928ABB-57A8-4A66-AD5E-634886342B8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112">
              <a:extLst>
                <a:ext uri="{FF2B5EF4-FFF2-40B4-BE49-F238E27FC236}">
                  <a16:creationId xmlns:a16="http://schemas.microsoft.com/office/drawing/2014/main" id="{C966BF91-EDAC-4C69-A029-99AA54486634}"/>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130">
              <a:extLst>
                <a:ext uri="{FF2B5EF4-FFF2-40B4-BE49-F238E27FC236}">
                  <a16:creationId xmlns:a16="http://schemas.microsoft.com/office/drawing/2014/main" id="{23601912-1BF2-4BC0-A252-29528671B567}"/>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31">
              <a:extLst>
                <a:ext uri="{FF2B5EF4-FFF2-40B4-BE49-F238E27FC236}">
                  <a16:creationId xmlns:a16="http://schemas.microsoft.com/office/drawing/2014/main" id="{AAD5EAAE-89BA-4D32-8640-977EF3D10B63}"/>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35">
              <a:extLst>
                <a:ext uri="{FF2B5EF4-FFF2-40B4-BE49-F238E27FC236}">
                  <a16:creationId xmlns:a16="http://schemas.microsoft.com/office/drawing/2014/main" id="{9CDF0FC6-A428-47C5-BDD6-22DF5EBD5200}"/>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41">
              <a:extLst>
                <a:ext uri="{FF2B5EF4-FFF2-40B4-BE49-F238E27FC236}">
                  <a16:creationId xmlns:a16="http://schemas.microsoft.com/office/drawing/2014/main" id="{325BB5CF-624F-44D9-ACD6-72125469B606}"/>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0">
              <a:extLst>
                <a:ext uri="{FF2B5EF4-FFF2-40B4-BE49-F238E27FC236}">
                  <a16:creationId xmlns:a16="http://schemas.microsoft.com/office/drawing/2014/main" id="{C4ABCC3A-26DC-4480-9CEE-2A763AA9D262}"/>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5">
              <a:extLst>
                <a:ext uri="{FF2B5EF4-FFF2-40B4-BE49-F238E27FC236}">
                  <a16:creationId xmlns:a16="http://schemas.microsoft.com/office/drawing/2014/main" id="{0352700C-F9FE-4C2D-B23C-096237282FF0}"/>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8">
              <a:extLst>
                <a:ext uri="{FF2B5EF4-FFF2-40B4-BE49-F238E27FC236}">
                  <a16:creationId xmlns:a16="http://schemas.microsoft.com/office/drawing/2014/main" id="{2ED504E5-9AF0-4036-B0BB-99FF23260849}"/>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22">
              <a:extLst>
                <a:ext uri="{FF2B5EF4-FFF2-40B4-BE49-F238E27FC236}">
                  <a16:creationId xmlns:a16="http://schemas.microsoft.com/office/drawing/2014/main" id="{986B0724-79F4-4CBA-BC58-EC447C9FBA65}"/>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23">
              <a:extLst>
                <a:ext uri="{FF2B5EF4-FFF2-40B4-BE49-F238E27FC236}">
                  <a16:creationId xmlns:a16="http://schemas.microsoft.com/office/drawing/2014/main" id="{8D5E705F-EB17-4D40-B7DA-0F54095097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30">
              <a:extLst>
                <a:ext uri="{FF2B5EF4-FFF2-40B4-BE49-F238E27FC236}">
                  <a16:creationId xmlns:a16="http://schemas.microsoft.com/office/drawing/2014/main" id="{FF1444DD-54A9-42B9-8024-D1B7DEA3974C}"/>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43">
              <a:extLst>
                <a:ext uri="{FF2B5EF4-FFF2-40B4-BE49-F238E27FC236}">
                  <a16:creationId xmlns:a16="http://schemas.microsoft.com/office/drawing/2014/main" id="{FBD34575-F789-4BA8-915B-32F913ED36E5}"/>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51">
              <a:extLst>
                <a:ext uri="{FF2B5EF4-FFF2-40B4-BE49-F238E27FC236}">
                  <a16:creationId xmlns:a16="http://schemas.microsoft.com/office/drawing/2014/main" id="{2CEFBA56-2208-4F00-BF8E-9EF70BE8C7D6}"/>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52">
              <a:extLst>
                <a:ext uri="{FF2B5EF4-FFF2-40B4-BE49-F238E27FC236}">
                  <a16:creationId xmlns:a16="http://schemas.microsoft.com/office/drawing/2014/main" id="{67849914-3894-4BA1-85D3-305DE5E2AFB9}"/>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54">
              <a:extLst>
                <a:ext uri="{FF2B5EF4-FFF2-40B4-BE49-F238E27FC236}">
                  <a16:creationId xmlns:a16="http://schemas.microsoft.com/office/drawing/2014/main" id="{3DE89564-D336-4D56-A86E-4A2FB2F4FB55}"/>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59">
              <a:extLst>
                <a:ext uri="{FF2B5EF4-FFF2-40B4-BE49-F238E27FC236}">
                  <a16:creationId xmlns:a16="http://schemas.microsoft.com/office/drawing/2014/main" id="{B569DA39-9CEB-41AE-A539-7B18FEE73886}"/>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5" name="Title 4">
            <a:extLst>
              <a:ext uri="{FF2B5EF4-FFF2-40B4-BE49-F238E27FC236}">
                <a16:creationId xmlns:a16="http://schemas.microsoft.com/office/drawing/2014/main" id="{71F74030-69CF-4EAB-9EC5-82FC12709CA8}"/>
              </a:ext>
            </a:extLst>
          </p:cNvPr>
          <p:cNvSpPr>
            <a:spLocks noGrp="1"/>
          </p:cNvSpPr>
          <p:nvPr>
            <p:ph type="title" hasCustomPrompt="1"/>
          </p:nvPr>
        </p:nvSpPr>
        <p:spPr>
          <a:xfrm>
            <a:off x="1792224" y="1170432"/>
            <a:ext cx="7379208" cy="1033272"/>
          </a:xfrm>
        </p:spPr>
        <p:txBody>
          <a:bodyPr rtlCol="0"/>
          <a:lstStyle>
            <a:lvl1pPr>
              <a:defRPr/>
            </a:lvl1pPr>
          </a:lstStyle>
          <a:p>
            <a:pPr rtl="0"/>
            <a:r>
              <a:rPr lang="en-GB" noProof="0"/>
              <a:t>Click to add title</a:t>
            </a:r>
          </a:p>
        </p:txBody>
      </p:sp>
      <p:sp>
        <p:nvSpPr>
          <p:cNvPr id="65" name="Footer Placeholder 64">
            <a:extLst>
              <a:ext uri="{FF2B5EF4-FFF2-40B4-BE49-F238E27FC236}">
                <a16:creationId xmlns:a16="http://schemas.microsoft.com/office/drawing/2014/main" id="{1E4324C4-02DD-45CF-A0CC-6BC85688523C}"/>
              </a:ext>
            </a:extLst>
          </p:cNvPr>
          <p:cNvSpPr>
            <a:spLocks noGrp="1"/>
          </p:cNvSpPr>
          <p:nvPr>
            <p:ph type="ftr" sz="quarter" idx="17"/>
          </p:nvPr>
        </p:nvSpPr>
        <p:spPr/>
        <p:txBody>
          <a:bodyPr rtlCol="0"/>
          <a:lstStyle/>
          <a:p>
            <a:pPr rtl="0"/>
            <a:r>
              <a:rPr lang="en-GB" noProof="0"/>
              <a:t>Sample footer text</a:t>
            </a:r>
          </a:p>
        </p:txBody>
      </p:sp>
      <p:sp>
        <p:nvSpPr>
          <p:cNvPr id="8" name="Content Placeholder 8">
            <a:extLst>
              <a:ext uri="{FF2B5EF4-FFF2-40B4-BE49-F238E27FC236}">
                <a16:creationId xmlns:a16="http://schemas.microsoft.com/office/drawing/2014/main" id="{234DDF01-7F76-4E40-86D9-0A50259A6989}"/>
              </a:ext>
            </a:extLst>
          </p:cNvPr>
          <p:cNvSpPr>
            <a:spLocks noGrp="1"/>
          </p:cNvSpPr>
          <p:nvPr>
            <p:ph idx="1"/>
          </p:nvPr>
        </p:nvSpPr>
        <p:spPr>
          <a:xfrm>
            <a:off x="1790700" y="2431099"/>
            <a:ext cx="7263653" cy="3055301"/>
          </a:xfrm>
        </p:spPr>
        <p:txBody>
          <a:bodyPr rtlCol="0"/>
          <a:lstStyle>
            <a:lvl1pPr marL="0" indent="0">
              <a:buNone/>
              <a:defRPr/>
            </a:lvl1pPr>
          </a:lstStyle>
          <a:p>
            <a:pPr lvl="0" rtl="0"/>
            <a:r>
              <a:rPr lang="en-US" noProof="0"/>
              <a:t>Click to edit Master text styles</a:t>
            </a:r>
          </a:p>
        </p:txBody>
      </p:sp>
      <p:sp>
        <p:nvSpPr>
          <p:cNvPr id="68" name="Picture Placeholder 67">
            <a:extLst>
              <a:ext uri="{FF2B5EF4-FFF2-40B4-BE49-F238E27FC236}">
                <a16:creationId xmlns:a16="http://schemas.microsoft.com/office/drawing/2014/main" id="{FCDC1764-DEC9-4035-A2C5-0C09508B3DE3}"/>
              </a:ext>
            </a:extLst>
          </p:cNvPr>
          <p:cNvSpPr>
            <a:spLocks noGrp="1"/>
          </p:cNvSpPr>
          <p:nvPr>
            <p:ph type="pic" sz="quarter" idx="13"/>
          </p:nvPr>
        </p:nvSpPr>
        <p:spPr>
          <a:xfrm>
            <a:off x="9546336" y="877824"/>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69" name="Picture Placeholder 67">
            <a:extLst>
              <a:ext uri="{FF2B5EF4-FFF2-40B4-BE49-F238E27FC236}">
                <a16:creationId xmlns:a16="http://schemas.microsoft.com/office/drawing/2014/main" id="{A2E558D0-CC16-4BD9-A3FE-1961704A5B22}"/>
              </a:ext>
            </a:extLst>
          </p:cNvPr>
          <p:cNvSpPr>
            <a:spLocks noGrp="1"/>
          </p:cNvSpPr>
          <p:nvPr>
            <p:ph type="pic" sz="quarter" idx="14"/>
          </p:nvPr>
        </p:nvSpPr>
        <p:spPr>
          <a:xfrm>
            <a:off x="9546336" y="2587752"/>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70" name="Picture Placeholder 67">
            <a:extLst>
              <a:ext uri="{FF2B5EF4-FFF2-40B4-BE49-F238E27FC236}">
                <a16:creationId xmlns:a16="http://schemas.microsoft.com/office/drawing/2014/main" id="{E11518C0-04A6-4D92-93DB-92B17FC3AE50}"/>
              </a:ext>
            </a:extLst>
          </p:cNvPr>
          <p:cNvSpPr>
            <a:spLocks noGrp="1"/>
          </p:cNvSpPr>
          <p:nvPr>
            <p:ph type="pic" sz="quarter" idx="15"/>
          </p:nvPr>
        </p:nvSpPr>
        <p:spPr>
          <a:xfrm>
            <a:off x="9546336" y="4279392"/>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64" name="Date Placeholder 63">
            <a:extLst>
              <a:ext uri="{FF2B5EF4-FFF2-40B4-BE49-F238E27FC236}">
                <a16:creationId xmlns:a16="http://schemas.microsoft.com/office/drawing/2014/main" id="{F8ECD487-3BB5-4CD7-ACBE-C3B1BC1E3CBE}"/>
              </a:ext>
            </a:extLst>
          </p:cNvPr>
          <p:cNvSpPr>
            <a:spLocks noGrp="1"/>
          </p:cNvSpPr>
          <p:nvPr>
            <p:ph type="dt" sz="half" idx="16"/>
          </p:nvPr>
        </p:nvSpPr>
        <p:spPr/>
        <p:txBody>
          <a:bodyPr rtlCol="0"/>
          <a:lstStyle/>
          <a:p>
            <a:pPr rtl="0"/>
            <a:r>
              <a:rPr lang="en-GB" noProof="0"/>
              <a:t>20XX</a:t>
            </a:r>
          </a:p>
        </p:txBody>
      </p:sp>
      <p:sp>
        <p:nvSpPr>
          <p:cNvPr id="67" name="Slide Number Placeholder 66">
            <a:extLst>
              <a:ext uri="{FF2B5EF4-FFF2-40B4-BE49-F238E27FC236}">
                <a16:creationId xmlns:a16="http://schemas.microsoft.com/office/drawing/2014/main" id="{D5F488D4-536C-4055-B918-2653E532AB6D}"/>
              </a:ext>
            </a:extLst>
          </p:cNvPr>
          <p:cNvSpPr>
            <a:spLocks noGrp="1"/>
          </p:cNvSpPr>
          <p:nvPr>
            <p:ph type="sldNum" sz="quarter" idx="18"/>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1231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3A0422-A670-4040-98AE-4D1B7C96A9D8}"/>
              </a:ext>
              <a:ext uri="{C183D7F6-B498-43B3-948B-1728B52AA6E4}">
                <adec:decorative xmlns:adec="http://schemas.microsoft.com/office/drawing/2017/decorative" val="1"/>
              </a:ext>
            </a:extLst>
          </p:cNvPr>
          <p:cNvSpPr/>
          <p:nvPr userDrawn="1"/>
        </p:nvSpPr>
        <p:spPr>
          <a:xfrm>
            <a:off x="-18980" y="4519947"/>
            <a:ext cx="12208582" cy="23356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0" name="Title 109">
            <a:extLst>
              <a:ext uri="{FF2B5EF4-FFF2-40B4-BE49-F238E27FC236}">
                <a16:creationId xmlns:a16="http://schemas.microsoft.com/office/drawing/2014/main" id="{045DFF27-9F42-4923-B93C-EFA3F265CAD0}"/>
              </a:ext>
            </a:extLst>
          </p:cNvPr>
          <p:cNvSpPr>
            <a:spLocks noGrp="1"/>
          </p:cNvSpPr>
          <p:nvPr>
            <p:ph type="title"/>
          </p:nvPr>
        </p:nvSpPr>
        <p:spPr>
          <a:xfrm>
            <a:off x="2066544" y="4937760"/>
            <a:ext cx="8028432" cy="886968"/>
          </a:xfrm>
        </p:spPr>
        <p:txBody>
          <a:bodyPr rtlCol="0"/>
          <a:lstStyle>
            <a:lvl1pPr algn="ctr">
              <a:defRPr/>
            </a:lvl1pPr>
          </a:lstStyle>
          <a:p>
            <a:pPr rtl="0"/>
            <a:r>
              <a:rPr lang="en-US" noProof="0"/>
              <a:t>Click to edit Master title style</a:t>
            </a:r>
            <a:endParaRPr lang="en-GB" noProof="0"/>
          </a:p>
        </p:txBody>
      </p:sp>
      <p:sp>
        <p:nvSpPr>
          <p:cNvPr id="8" name="Subtitle 7">
            <a:extLst>
              <a:ext uri="{FF2B5EF4-FFF2-40B4-BE49-F238E27FC236}">
                <a16:creationId xmlns:a16="http://schemas.microsoft.com/office/drawing/2014/main" id="{1D000A06-6386-433E-8A60-8E2EFF7CFC4A}"/>
              </a:ext>
            </a:extLst>
          </p:cNvPr>
          <p:cNvSpPr>
            <a:spLocks noGrp="1"/>
          </p:cNvSpPr>
          <p:nvPr>
            <p:ph type="subTitle" idx="1"/>
          </p:nvPr>
        </p:nvSpPr>
        <p:spPr>
          <a:xfrm>
            <a:off x="2780983" y="5945844"/>
            <a:ext cx="6396471" cy="509627"/>
          </a:xfrm>
        </p:spPr>
        <p:txBody>
          <a:bodyPr rtlCol="0">
            <a:normAutofit/>
          </a:bodyPr>
          <a:lstStyle>
            <a:lvl1pPr marL="0" indent="0" algn="ctr">
              <a:buNone/>
              <a:defRPr/>
            </a:lvl1pPr>
          </a:lstStyle>
          <a:p>
            <a:pPr rtl="0"/>
            <a:r>
              <a:rPr lang="en-US" sz="1200" noProof="0"/>
              <a:t>Click to edit Master subtitle style</a:t>
            </a:r>
            <a:endParaRPr lang="en-GB" sz="1200" noProof="0"/>
          </a:p>
        </p:txBody>
      </p:sp>
      <p:sp>
        <p:nvSpPr>
          <p:cNvPr id="111" name="Picture Placeholder 110">
            <a:extLst>
              <a:ext uri="{FF2B5EF4-FFF2-40B4-BE49-F238E27FC236}">
                <a16:creationId xmlns:a16="http://schemas.microsoft.com/office/drawing/2014/main" id="{178EE221-77B8-41FB-B374-344A7EA0FD62}"/>
              </a:ext>
            </a:extLst>
          </p:cNvPr>
          <p:cNvSpPr>
            <a:spLocks noGrp="1"/>
          </p:cNvSpPr>
          <p:nvPr>
            <p:ph type="pic" sz="quarter" idx="13"/>
          </p:nvPr>
        </p:nvSpPr>
        <p:spPr>
          <a:xfrm>
            <a:off x="-4352" y="8"/>
            <a:ext cx="12200723" cy="4502143"/>
          </a:xfrm>
          <a:custGeom>
            <a:avLst/>
            <a:gdLst>
              <a:gd name="connsiteX0" fmla="*/ 8875203 w 12200723"/>
              <a:gd name="connsiteY0" fmla="*/ 4400923 h 4502143"/>
              <a:gd name="connsiteX1" fmla="*/ 8828070 w 12200723"/>
              <a:gd name="connsiteY1" fmla="*/ 4409968 h 4502143"/>
              <a:gd name="connsiteX2" fmla="*/ 8864137 w 12200723"/>
              <a:gd name="connsiteY2" fmla="*/ 4458463 h 4502143"/>
              <a:gd name="connsiteX3" fmla="*/ 8875203 w 12200723"/>
              <a:gd name="connsiteY3" fmla="*/ 4400923 h 4502143"/>
              <a:gd name="connsiteX4" fmla="*/ 11795738 w 12200723"/>
              <a:gd name="connsiteY4" fmla="*/ 4399338 h 4502143"/>
              <a:gd name="connsiteX5" fmla="*/ 11750375 w 12200723"/>
              <a:gd name="connsiteY5" fmla="*/ 4405203 h 4502143"/>
              <a:gd name="connsiteX6" fmla="*/ 11792973 w 12200723"/>
              <a:gd name="connsiteY6" fmla="*/ 4465747 h 4502143"/>
              <a:gd name="connsiteX7" fmla="*/ 11795738 w 12200723"/>
              <a:gd name="connsiteY7" fmla="*/ 4399338 h 4502143"/>
              <a:gd name="connsiteX8" fmla="*/ 8107154 w 12200723"/>
              <a:gd name="connsiteY8" fmla="*/ 4396155 h 4502143"/>
              <a:gd name="connsiteX9" fmla="*/ 8099300 w 12200723"/>
              <a:gd name="connsiteY9" fmla="*/ 4463696 h 4502143"/>
              <a:gd name="connsiteX10" fmla="*/ 8145294 w 12200723"/>
              <a:gd name="connsiteY10" fmla="*/ 4400658 h 4502143"/>
              <a:gd name="connsiteX11" fmla="*/ 8107154 w 12200723"/>
              <a:gd name="connsiteY11" fmla="*/ 4396155 h 4502143"/>
              <a:gd name="connsiteX12" fmla="*/ 9086273 w 12200723"/>
              <a:gd name="connsiteY12" fmla="*/ 4388622 h 4502143"/>
              <a:gd name="connsiteX13" fmla="*/ 9106038 w 12200723"/>
              <a:gd name="connsiteY13" fmla="*/ 4463697 h 4502143"/>
              <a:gd name="connsiteX14" fmla="*/ 9086273 w 12200723"/>
              <a:gd name="connsiteY14" fmla="*/ 4388622 h 4502143"/>
              <a:gd name="connsiteX15" fmla="*/ 12052198 w 12200723"/>
              <a:gd name="connsiteY15" fmla="*/ 4383746 h 4502143"/>
              <a:gd name="connsiteX16" fmla="*/ 12055477 w 12200723"/>
              <a:gd name="connsiteY16" fmla="*/ 4453108 h 4502143"/>
              <a:gd name="connsiteX17" fmla="*/ 12052198 w 12200723"/>
              <a:gd name="connsiteY17" fmla="*/ 4383746 h 4502143"/>
              <a:gd name="connsiteX18" fmla="*/ 8337025 w 12200723"/>
              <a:gd name="connsiteY18" fmla="*/ 4375005 h 4502143"/>
              <a:gd name="connsiteX19" fmla="*/ 8289790 w 12200723"/>
              <a:gd name="connsiteY19" fmla="*/ 4379586 h 4502143"/>
              <a:gd name="connsiteX20" fmla="*/ 8332415 w 12200723"/>
              <a:gd name="connsiteY20" fmla="*/ 4440032 h 4502143"/>
              <a:gd name="connsiteX21" fmla="*/ 8337025 w 12200723"/>
              <a:gd name="connsiteY21" fmla="*/ 4375005 h 4502143"/>
              <a:gd name="connsiteX22" fmla="*/ 10891030 w 12200723"/>
              <a:gd name="connsiteY22" fmla="*/ 4373016 h 4502143"/>
              <a:gd name="connsiteX23" fmla="*/ 10897035 w 12200723"/>
              <a:gd name="connsiteY23" fmla="*/ 4436768 h 4502143"/>
              <a:gd name="connsiteX24" fmla="*/ 10936459 w 12200723"/>
              <a:gd name="connsiteY24" fmla="*/ 4376322 h 4502143"/>
              <a:gd name="connsiteX25" fmla="*/ 10891030 w 12200723"/>
              <a:gd name="connsiteY25" fmla="*/ 4373016 h 4502143"/>
              <a:gd name="connsiteX26" fmla="*/ 7408256 w 12200723"/>
              <a:gd name="connsiteY26" fmla="*/ 4371275 h 4502143"/>
              <a:gd name="connsiteX27" fmla="*/ 7403409 w 12200723"/>
              <a:gd name="connsiteY27" fmla="*/ 4442719 h 4502143"/>
              <a:gd name="connsiteX28" fmla="*/ 7423106 w 12200723"/>
              <a:gd name="connsiteY28" fmla="*/ 4379213 h 4502143"/>
              <a:gd name="connsiteX29" fmla="*/ 7408256 w 12200723"/>
              <a:gd name="connsiteY29" fmla="*/ 4371275 h 4502143"/>
              <a:gd name="connsiteX30" fmla="*/ 10162610 w 12200723"/>
              <a:gd name="connsiteY30" fmla="*/ 4371154 h 4502143"/>
              <a:gd name="connsiteX31" fmla="*/ 10116189 w 12200723"/>
              <a:gd name="connsiteY31" fmla="*/ 4382093 h 4502143"/>
              <a:gd name="connsiteX32" fmla="*/ 10162148 w 12200723"/>
              <a:gd name="connsiteY32" fmla="*/ 4445743 h 4502143"/>
              <a:gd name="connsiteX33" fmla="*/ 10162610 w 12200723"/>
              <a:gd name="connsiteY33" fmla="*/ 4371154 h 4502143"/>
              <a:gd name="connsiteX34" fmla="*/ 8574782 w 12200723"/>
              <a:gd name="connsiteY34" fmla="*/ 4370669 h 4502143"/>
              <a:gd name="connsiteX35" fmla="*/ 8574782 w 12200723"/>
              <a:gd name="connsiteY35" fmla="*/ 4440031 h 4502143"/>
              <a:gd name="connsiteX36" fmla="*/ 8574782 w 12200723"/>
              <a:gd name="connsiteY36" fmla="*/ 4370669 h 4502143"/>
              <a:gd name="connsiteX37" fmla="*/ 10389159 w 12200723"/>
              <a:gd name="connsiteY37" fmla="*/ 4369434 h 4502143"/>
              <a:gd name="connsiteX38" fmla="*/ 10359015 w 12200723"/>
              <a:gd name="connsiteY38" fmla="*/ 4406677 h 4502143"/>
              <a:gd name="connsiteX39" fmla="*/ 10414970 w 12200723"/>
              <a:gd name="connsiteY39" fmla="*/ 4440113 h 4502143"/>
              <a:gd name="connsiteX40" fmla="*/ 10389159 w 12200723"/>
              <a:gd name="connsiteY40" fmla="*/ 4369434 h 4502143"/>
              <a:gd name="connsiteX41" fmla="*/ 9885238 w 12200723"/>
              <a:gd name="connsiteY41" fmla="*/ 4369406 h 4502143"/>
              <a:gd name="connsiteX42" fmla="*/ 9891205 w 12200723"/>
              <a:gd name="connsiteY42" fmla="*/ 4431055 h 4502143"/>
              <a:gd name="connsiteX43" fmla="*/ 9930369 w 12200723"/>
              <a:gd name="connsiteY43" fmla="*/ 4373212 h 4502143"/>
              <a:gd name="connsiteX44" fmla="*/ 9885238 w 12200723"/>
              <a:gd name="connsiteY44" fmla="*/ 4369406 h 4502143"/>
              <a:gd name="connsiteX45" fmla="*/ 7856703 w 12200723"/>
              <a:gd name="connsiteY45" fmla="*/ 4366570 h 4502143"/>
              <a:gd name="connsiteX46" fmla="*/ 7816847 w 12200723"/>
              <a:gd name="connsiteY46" fmla="*/ 4382502 h 4502143"/>
              <a:gd name="connsiteX47" fmla="*/ 7856241 w 12200723"/>
              <a:gd name="connsiteY47" fmla="*/ 4428021 h 4502143"/>
              <a:gd name="connsiteX48" fmla="*/ 7856703 w 12200723"/>
              <a:gd name="connsiteY48" fmla="*/ 4366570 h 4502143"/>
              <a:gd name="connsiteX49" fmla="*/ 11577047 w 12200723"/>
              <a:gd name="connsiteY49" fmla="*/ 4363032 h 4502143"/>
              <a:gd name="connsiteX50" fmla="*/ 11580326 w 12200723"/>
              <a:gd name="connsiteY50" fmla="*/ 4432394 h 4502143"/>
              <a:gd name="connsiteX51" fmla="*/ 11577047 w 12200723"/>
              <a:gd name="connsiteY51" fmla="*/ 4363032 h 4502143"/>
              <a:gd name="connsiteX52" fmla="*/ 9395893 w 12200723"/>
              <a:gd name="connsiteY52" fmla="*/ 4361507 h 4502143"/>
              <a:gd name="connsiteX53" fmla="*/ 9348760 w 12200723"/>
              <a:gd name="connsiteY53" fmla="*/ 4370552 h 4502143"/>
              <a:gd name="connsiteX54" fmla="*/ 9384827 w 12200723"/>
              <a:gd name="connsiteY54" fmla="*/ 4419047 h 4502143"/>
              <a:gd name="connsiteX55" fmla="*/ 9395893 w 12200723"/>
              <a:gd name="connsiteY55" fmla="*/ 4361507 h 4502143"/>
              <a:gd name="connsiteX56" fmla="*/ 10651285 w 12200723"/>
              <a:gd name="connsiteY56" fmla="*/ 4360878 h 4502143"/>
              <a:gd name="connsiteX57" fmla="*/ 10657847 w 12200723"/>
              <a:gd name="connsiteY57" fmla="*/ 4439459 h 4502143"/>
              <a:gd name="connsiteX58" fmla="*/ 10651285 w 12200723"/>
              <a:gd name="connsiteY58" fmla="*/ 4360878 h 4502143"/>
              <a:gd name="connsiteX59" fmla="*/ 5778469 w 12200723"/>
              <a:gd name="connsiteY59" fmla="*/ 4360810 h 4502143"/>
              <a:gd name="connsiteX60" fmla="*/ 5758045 w 12200723"/>
              <a:gd name="connsiteY60" fmla="*/ 4368500 h 4502143"/>
              <a:gd name="connsiteX61" fmla="*/ 5731713 w 12200723"/>
              <a:gd name="connsiteY61" fmla="*/ 4380577 h 4502143"/>
              <a:gd name="connsiteX62" fmla="*/ 5777793 w 12200723"/>
              <a:gd name="connsiteY62" fmla="*/ 4425866 h 4502143"/>
              <a:gd name="connsiteX63" fmla="*/ 5778469 w 12200723"/>
              <a:gd name="connsiteY63" fmla="*/ 4360810 h 4502143"/>
              <a:gd name="connsiteX64" fmla="*/ 7200055 w 12200723"/>
              <a:gd name="connsiteY64" fmla="*/ 4355164 h 4502143"/>
              <a:gd name="connsiteX65" fmla="*/ 7190207 w 12200723"/>
              <a:gd name="connsiteY65" fmla="*/ 4433503 h 4502143"/>
              <a:gd name="connsiteX66" fmla="*/ 7200055 w 12200723"/>
              <a:gd name="connsiteY66" fmla="*/ 4355164 h 4502143"/>
              <a:gd name="connsiteX67" fmla="*/ 6553311 w 12200723"/>
              <a:gd name="connsiteY67" fmla="*/ 4351901 h 4502143"/>
              <a:gd name="connsiteX68" fmla="*/ 6540251 w 12200723"/>
              <a:gd name="connsiteY68" fmla="*/ 4430240 h 4502143"/>
              <a:gd name="connsiteX69" fmla="*/ 6553311 w 12200723"/>
              <a:gd name="connsiteY69" fmla="*/ 4351901 h 4502143"/>
              <a:gd name="connsiteX70" fmla="*/ 11151199 w 12200723"/>
              <a:gd name="connsiteY70" fmla="*/ 4345800 h 4502143"/>
              <a:gd name="connsiteX71" fmla="*/ 11154493 w 12200723"/>
              <a:gd name="connsiteY71" fmla="*/ 4418426 h 4502143"/>
              <a:gd name="connsiteX72" fmla="*/ 11151199 w 12200723"/>
              <a:gd name="connsiteY72" fmla="*/ 4345800 h 4502143"/>
              <a:gd name="connsiteX73" fmla="*/ 11365856 w 12200723"/>
              <a:gd name="connsiteY73" fmla="*/ 4344722 h 4502143"/>
              <a:gd name="connsiteX74" fmla="*/ 11330904 w 12200723"/>
              <a:gd name="connsiteY74" fmla="*/ 4413872 h 4502143"/>
              <a:gd name="connsiteX75" fmla="*/ 11399582 w 12200723"/>
              <a:gd name="connsiteY75" fmla="*/ 4359570 h 4502143"/>
              <a:gd name="connsiteX76" fmla="*/ 11365856 w 12200723"/>
              <a:gd name="connsiteY76" fmla="*/ 4344722 h 4502143"/>
              <a:gd name="connsiteX77" fmla="*/ 7620818 w 12200723"/>
              <a:gd name="connsiteY77" fmla="*/ 4344532 h 4502143"/>
              <a:gd name="connsiteX78" fmla="*/ 7577320 w 12200723"/>
              <a:gd name="connsiteY78" fmla="*/ 4358093 h 4502143"/>
              <a:gd name="connsiteX79" fmla="*/ 7613431 w 12200723"/>
              <a:gd name="connsiteY79" fmla="*/ 4415550 h 4502143"/>
              <a:gd name="connsiteX80" fmla="*/ 7620818 w 12200723"/>
              <a:gd name="connsiteY80" fmla="*/ 4344532 h 4502143"/>
              <a:gd name="connsiteX81" fmla="*/ 5978927 w 12200723"/>
              <a:gd name="connsiteY81" fmla="*/ 4343352 h 4502143"/>
              <a:gd name="connsiteX82" fmla="*/ 5969140 w 12200723"/>
              <a:gd name="connsiteY82" fmla="*/ 4418427 h 4502143"/>
              <a:gd name="connsiteX83" fmla="*/ 5978927 w 12200723"/>
              <a:gd name="connsiteY83" fmla="*/ 4343352 h 4502143"/>
              <a:gd name="connsiteX84" fmla="*/ 5328577 w 12200723"/>
              <a:gd name="connsiteY84" fmla="*/ 4341817 h 4502143"/>
              <a:gd name="connsiteX85" fmla="*/ 5331855 w 12200723"/>
              <a:gd name="connsiteY85" fmla="*/ 4411179 h 4502143"/>
              <a:gd name="connsiteX86" fmla="*/ 5328577 w 12200723"/>
              <a:gd name="connsiteY86" fmla="*/ 4341817 h 4502143"/>
              <a:gd name="connsiteX87" fmla="*/ 6156166 w 12200723"/>
              <a:gd name="connsiteY87" fmla="*/ 4341512 h 4502143"/>
              <a:gd name="connsiteX88" fmla="*/ 6112123 w 12200723"/>
              <a:gd name="connsiteY88" fmla="*/ 4353731 h 4502143"/>
              <a:gd name="connsiteX89" fmla="*/ 6151546 w 12200723"/>
              <a:gd name="connsiteY89" fmla="*/ 4410875 h 4502143"/>
              <a:gd name="connsiteX90" fmla="*/ 6156166 w 12200723"/>
              <a:gd name="connsiteY90" fmla="*/ 4341512 h 4502143"/>
              <a:gd name="connsiteX91" fmla="*/ 6727816 w 12200723"/>
              <a:gd name="connsiteY91" fmla="*/ 4340123 h 4502143"/>
              <a:gd name="connsiteX92" fmla="*/ 6701777 w 12200723"/>
              <a:gd name="connsiteY92" fmla="*/ 4346611 h 4502143"/>
              <a:gd name="connsiteX93" fmla="*/ 6744402 w 12200723"/>
              <a:gd name="connsiteY93" fmla="*/ 4407390 h 4502143"/>
              <a:gd name="connsiteX94" fmla="*/ 6727816 w 12200723"/>
              <a:gd name="connsiteY94" fmla="*/ 4340123 h 4502143"/>
              <a:gd name="connsiteX95" fmla="*/ 5107729 w 12200723"/>
              <a:gd name="connsiteY95" fmla="*/ 4338953 h 4502143"/>
              <a:gd name="connsiteX96" fmla="*/ 5062368 w 12200723"/>
              <a:gd name="connsiteY96" fmla="*/ 4344818 h 4502143"/>
              <a:gd name="connsiteX97" fmla="*/ 5104964 w 12200723"/>
              <a:gd name="connsiteY97" fmla="*/ 4405362 h 4502143"/>
              <a:gd name="connsiteX98" fmla="*/ 5107729 w 12200723"/>
              <a:gd name="connsiteY98" fmla="*/ 4338953 h 4502143"/>
              <a:gd name="connsiteX99" fmla="*/ 6338452 w 12200723"/>
              <a:gd name="connsiteY99" fmla="*/ 4338553 h 4502143"/>
              <a:gd name="connsiteX100" fmla="*/ 6341750 w 12200723"/>
              <a:gd name="connsiteY100" fmla="*/ 4420156 h 4502143"/>
              <a:gd name="connsiteX101" fmla="*/ 6338452 w 12200723"/>
              <a:gd name="connsiteY101" fmla="*/ 4338553 h 4502143"/>
              <a:gd name="connsiteX102" fmla="*/ 2193022 w 12200723"/>
              <a:gd name="connsiteY102" fmla="*/ 4337027 h 4502143"/>
              <a:gd name="connsiteX103" fmla="*/ 2145888 w 12200723"/>
              <a:gd name="connsiteY103" fmla="*/ 4346072 h 4502143"/>
              <a:gd name="connsiteX104" fmla="*/ 2181956 w 12200723"/>
              <a:gd name="connsiteY104" fmla="*/ 4394567 h 4502143"/>
              <a:gd name="connsiteX105" fmla="*/ 2193022 w 12200723"/>
              <a:gd name="connsiteY105" fmla="*/ 4337027 h 4502143"/>
              <a:gd name="connsiteX106" fmla="*/ 1419143 w 12200723"/>
              <a:gd name="connsiteY106" fmla="*/ 4335770 h 4502143"/>
              <a:gd name="connsiteX107" fmla="*/ 1411289 w 12200723"/>
              <a:gd name="connsiteY107" fmla="*/ 4403311 h 4502143"/>
              <a:gd name="connsiteX108" fmla="*/ 1457283 w 12200723"/>
              <a:gd name="connsiteY108" fmla="*/ 4340273 h 4502143"/>
              <a:gd name="connsiteX109" fmla="*/ 1419143 w 12200723"/>
              <a:gd name="connsiteY109" fmla="*/ 4335770 h 4502143"/>
              <a:gd name="connsiteX110" fmla="*/ 5548037 w 12200723"/>
              <a:gd name="connsiteY110" fmla="*/ 4335289 h 4502143"/>
              <a:gd name="connsiteX111" fmla="*/ 5534950 w 12200723"/>
              <a:gd name="connsiteY111" fmla="*/ 4414443 h 4502143"/>
              <a:gd name="connsiteX112" fmla="*/ 5548037 w 12200723"/>
              <a:gd name="connsiteY112" fmla="*/ 4335289 h 4502143"/>
              <a:gd name="connsiteX113" fmla="*/ 9624081 w 12200723"/>
              <a:gd name="connsiteY113" fmla="*/ 4333947 h 4502143"/>
              <a:gd name="connsiteX114" fmla="*/ 9643813 w 12200723"/>
              <a:gd name="connsiteY114" fmla="*/ 4412286 h 4502143"/>
              <a:gd name="connsiteX115" fmla="*/ 9624081 w 12200723"/>
              <a:gd name="connsiteY115" fmla="*/ 4333947 h 4502143"/>
              <a:gd name="connsiteX116" fmla="*/ 2398265 w 12200723"/>
              <a:gd name="connsiteY116" fmla="*/ 4328237 h 4502143"/>
              <a:gd name="connsiteX117" fmla="*/ 2418031 w 12200723"/>
              <a:gd name="connsiteY117" fmla="*/ 4403312 h 4502143"/>
              <a:gd name="connsiteX118" fmla="*/ 2398265 w 12200723"/>
              <a:gd name="connsiteY118" fmla="*/ 4328237 h 4502143"/>
              <a:gd name="connsiteX119" fmla="*/ 6961071 w 12200723"/>
              <a:gd name="connsiteY119" fmla="*/ 4325062 h 4502143"/>
              <a:gd name="connsiteX120" fmla="*/ 6977431 w 12200723"/>
              <a:gd name="connsiteY120" fmla="*/ 4391554 h 4502143"/>
              <a:gd name="connsiteX121" fmla="*/ 6961071 w 12200723"/>
              <a:gd name="connsiteY121" fmla="*/ 4325062 h 4502143"/>
              <a:gd name="connsiteX122" fmla="*/ 1649014 w 12200723"/>
              <a:gd name="connsiteY122" fmla="*/ 4314620 h 4502143"/>
              <a:gd name="connsiteX123" fmla="*/ 1601778 w 12200723"/>
              <a:gd name="connsiteY123" fmla="*/ 4319201 h 4502143"/>
              <a:gd name="connsiteX124" fmla="*/ 1644403 w 12200723"/>
              <a:gd name="connsiteY124" fmla="*/ 4379647 h 4502143"/>
              <a:gd name="connsiteX125" fmla="*/ 1649014 w 12200723"/>
              <a:gd name="connsiteY125" fmla="*/ 4314620 h 4502143"/>
              <a:gd name="connsiteX126" fmla="*/ 4203013 w 12200723"/>
              <a:gd name="connsiteY126" fmla="*/ 4312631 h 4502143"/>
              <a:gd name="connsiteX127" fmla="*/ 4209019 w 12200723"/>
              <a:gd name="connsiteY127" fmla="*/ 4376383 h 4502143"/>
              <a:gd name="connsiteX128" fmla="*/ 4248442 w 12200723"/>
              <a:gd name="connsiteY128" fmla="*/ 4315937 h 4502143"/>
              <a:gd name="connsiteX129" fmla="*/ 4203013 w 12200723"/>
              <a:gd name="connsiteY129" fmla="*/ 4312631 h 4502143"/>
              <a:gd name="connsiteX130" fmla="*/ 720246 w 12200723"/>
              <a:gd name="connsiteY130" fmla="*/ 4310890 h 4502143"/>
              <a:gd name="connsiteX131" fmla="*/ 715399 w 12200723"/>
              <a:gd name="connsiteY131" fmla="*/ 4382334 h 4502143"/>
              <a:gd name="connsiteX132" fmla="*/ 735096 w 12200723"/>
              <a:gd name="connsiteY132" fmla="*/ 4318828 h 4502143"/>
              <a:gd name="connsiteX133" fmla="*/ 720246 w 12200723"/>
              <a:gd name="connsiteY133" fmla="*/ 4310890 h 4502143"/>
              <a:gd name="connsiteX134" fmla="*/ 3474603 w 12200723"/>
              <a:gd name="connsiteY134" fmla="*/ 4310769 h 4502143"/>
              <a:gd name="connsiteX135" fmla="*/ 3428181 w 12200723"/>
              <a:gd name="connsiteY135" fmla="*/ 4321708 h 4502143"/>
              <a:gd name="connsiteX136" fmla="*/ 3474142 w 12200723"/>
              <a:gd name="connsiteY136" fmla="*/ 4385358 h 4502143"/>
              <a:gd name="connsiteX137" fmla="*/ 3474603 w 12200723"/>
              <a:gd name="connsiteY137" fmla="*/ 4310769 h 4502143"/>
              <a:gd name="connsiteX138" fmla="*/ 1886771 w 12200723"/>
              <a:gd name="connsiteY138" fmla="*/ 4310284 h 4502143"/>
              <a:gd name="connsiteX139" fmla="*/ 1886771 w 12200723"/>
              <a:gd name="connsiteY139" fmla="*/ 4379646 h 4502143"/>
              <a:gd name="connsiteX140" fmla="*/ 1886771 w 12200723"/>
              <a:gd name="connsiteY140" fmla="*/ 4310284 h 4502143"/>
              <a:gd name="connsiteX141" fmla="*/ 3196116 w 12200723"/>
              <a:gd name="connsiteY141" fmla="*/ 4310083 h 4502143"/>
              <a:gd name="connsiteX142" fmla="*/ 3202082 w 12200723"/>
              <a:gd name="connsiteY142" fmla="*/ 4371732 h 4502143"/>
              <a:gd name="connsiteX143" fmla="*/ 3241247 w 12200723"/>
              <a:gd name="connsiteY143" fmla="*/ 4313889 h 4502143"/>
              <a:gd name="connsiteX144" fmla="*/ 3196116 w 12200723"/>
              <a:gd name="connsiteY144" fmla="*/ 4310083 h 4502143"/>
              <a:gd name="connsiteX145" fmla="*/ 3701149 w 12200723"/>
              <a:gd name="connsiteY145" fmla="*/ 4309049 h 4502143"/>
              <a:gd name="connsiteX146" fmla="*/ 3671005 w 12200723"/>
              <a:gd name="connsiteY146" fmla="*/ 4346292 h 4502143"/>
              <a:gd name="connsiteX147" fmla="*/ 3726959 w 12200723"/>
              <a:gd name="connsiteY147" fmla="*/ 4379728 h 4502143"/>
              <a:gd name="connsiteX148" fmla="*/ 3701149 w 12200723"/>
              <a:gd name="connsiteY148" fmla="*/ 4309049 h 4502143"/>
              <a:gd name="connsiteX149" fmla="*/ 1168691 w 12200723"/>
              <a:gd name="connsiteY149" fmla="*/ 4306185 h 4502143"/>
              <a:gd name="connsiteX150" fmla="*/ 1128835 w 12200723"/>
              <a:gd name="connsiteY150" fmla="*/ 4322117 h 4502143"/>
              <a:gd name="connsiteX151" fmla="*/ 1168229 w 12200723"/>
              <a:gd name="connsiteY151" fmla="*/ 4367636 h 4502143"/>
              <a:gd name="connsiteX152" fmla="*/ 1168691 w 12200723"/>
              <a:gd name="connsiteY152" fmla="*/ 4306185 h 4502143"/>
              <a:gd name="connsiteX153" fmla="*/ 4889028 w 12200723"/>
              <a:gd name="connsiteY153" fmla="*/ 4302647 h 4502143"/>
              <a:gd name="connsiteX154" fmla="*/ 4892307 w 12200723"/>
              <a:gd name="connsiteY154" fmla="*/ 4372009 h 4502143"/>
              <a:gd name="connsiteX155" fmla="*/ 4889028 w 12200723"/>
              <a:gd name="connsiteY155" fmla="*/ 4302647 h 4502143"/>
              <a:gd name="connsiteX156" fmla="*/ 2707882 w 12200723"/>
              <a:gd name="connsiteY156" fmla="*/ 4301122 h 4502143"/>
              <a:gd name="connsiteX157" fmla="*/ 2660749 w 12200723"/>
              <a:gd name="connsiteY157" fmla="*/ 4310167 h 4502143"/>
              <a:gd name="connsiteX158" fmla="*/ 2696816 w 12200723"/>
              <a:gd name="connsiteY158" fmla="*/ 4358662 h 4502143"/>
              <a:gd name="connsiteX159" fmla="*/ 2707882 w 12200723"/>
              <a:gd name="connsiteY159" fmla="*/ 4301122 h 4502143"/>
              <a:gd name="connsiteX160" fmla="*/ 3963274 w 12200723"/>
              <a:gd name="connsiteY160" fmla="*/ 4300493 h 4502143"/>
              <a:gd name="connsiteX161" fmla="*/ 3969836 w 12200723"/>
              <a:gd name="connsiteY161" fmla="*/ 4379074 h 4502143"/>
              <a:gd name="connsiteX162" fmla="*/ 3963274 w 12200723"/>
              <a:gd name="connsiteY162" fmla="*/ 4300493 h 4502143"/>
              <a:gd name="connsiteX163" fmla="*/ 512044 w 12200723"/>
              <a:gd name="connsiteY163" fmla="*/ 4294779 h 4502143"/>
              <a:gd name="connsiteX164" fmla="*/ 502196 w 12200723"/>
              <a:gd name="connsiteY164" fmla="*/ 4373118 h 4502143"/>
              <a:gd name="connsiteX165" fmla="*/ 512044 w 12200723"/>
              <a:gd name="connsiteY165" fmla="*/ 4294779 h 4502143"/>
              <a:gd name="connsiteX166" fmla="*/ 4463186 w 12200723"/>
              <a:gd name="connsiteY166" fmla="*/ 4285415 h 4502143"/>
              <a:gd name="connsiteX167" fmla="*/ 4466481 w 12200723"/>
              <a:gd name="connsiteY167" fmla="*/ 4358041 h 4502143"/>
              <a:gd name="connsiteX168" fmla="*/ 4463186 w 12200723"/>
              <a:gd name="connsiteY168" fmla="*/ 4285415 h 4502143"/>
              <a:gd name="connsiteX169" fmla="*/ 4677843 w 12200723"/>
              <a:gd name="connsiteY169" fmla="*/ 4284337 h 4502143"/>
              <a:gd name="connsiteX170" fmla="*/ 4642891 w 12200723"/>
              <a:gd name="connsiteY170" fmla="*/ 4353487 h 4502143"/>
              <a:gd name="connsiteX171" fmla="*/ 4711568 w 12200723"/>
              <a:gd name="connsiteY171" fmla="*/ 4299185 h 4502143"/>
              <a:gd name="connsiteX172" fmla="*/ 4677843 w 12200723"/>
              <a:gd name="connsiteY172" fmla="*/ 4284337 h 4502143"/>
              <a:gd name="connsiteX173" fmla="*/ 932806 w 12200723"/>
              <a:gd name="connsiteY173" fmla="*/ 4284147 h 4502143"/>
              <a:gd name="connsiteX174" fmla="*/ 889308 w 12200723"/>
              <a:gd name="connsiteY174" fmla="*/ 4297708 h 4502143"/>
              <a:gd name="connsiteX175" fmla="*/ 925419 w 12200723"/>
              <a:gd name="connsiteY175" fmla="*/ 4355165 h 4502143"/>
              <a:gd name="connsiteX176" fmla="*/ 932806 w 12200723"/>
              <a:gd name="connsiteY176" fmla="*/ 4284147 h 4502143"/>
              <a:gd name="connsiteX177" fmla="*/ 63118 w 12200723"/>
              <a:gd name="connsiteY177" fmla="*/ 4277291 h 4502143"/>
              <a:gd name="connsiteX178" fmla="*/ 37080 w 12200723"/>
              <a:gd name="connsiteY178" fmla="*/ 4283779 h 4502143"/>
              <a:gd name="connsiteX179" fmla="*/ 79705 w 12200723"/>
              <a:gd name="connsiteY179" fmla="*/ 4344558 h 4502143"/>
              <a:gd name="connsiteX180" fmla="*/ 63118 w 12200723"/>
              <a:gd name="connsiteY180" fmla="*/ 4277291 h 4502143"/>
              <a:gd name="connsiteX181" fmla="*/ 2936070 w 12200723"/>
              <a:gd name="connsiteY181" fmla="*/ 4273562 h 4502143"/>
              <a:gd name="connsiteX182" fmla="*/ 2955802 w 12200723"/>
              <a:gd name="connsiteY182" fmla="*/ 4351901 h 4502143"/>
              <a:gd name="connsiteX183" fmla="*/ 2936070 w 12200723"/>
              <a:gd name="connsiteY183" fmla="*/ 4273562 h 4502143"/>
              <a:gd name="connsiteX184" fmla="*/ 273059 w 12200723"/>
              <a:gd name="connsiteY184" fmla="*/ 4264677 h 4502143"/>
              <a:gd name="connsiteX185" fmla="*/ 289419 w 12200723"/>
              <a:gd name="connsiteY185" fmla="*/ 4331169 h 4502143"/>
              <a:gd name="connsiteX186" fmla="*/ 273059 w 12200723"/>
              <a:gd name="connsiteY186" fmla="*/ 4264677 h 4502143"/>
              <a:gd name="connsiteX187" fmla="*/ 0 w 12200723"/>
              <a:gd name="connsiteY187" fmla="*/ 0 h 4502143"/>
              <a:gd name="connsiteX188" fmla="*/ 12200723 w 12200723"/>
              <a:gd name="connsiteY188" fmla="*/ 0 h 4502143"/>
              <a:gd name="connsiteX189" fmla="*/ 12200723 w 12200723"/>
              <a:gd name="connsiteY189" fmla="*/ 4502143 h 4502143"/>
              <a:gd name="connsiteX190" fmla="*/ 0 w 12200723"/>
              <a:gd name="connsiteY190" fmla="*/ 4502143 h 450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2200723" h="4502143">
                <a:moveTo>
                  <a:pt x="8875203" y="4400923"/>
                </a:moveTo>
                <a:cubicBezTo>
                  <a:pt x="8861678" y="4399360"/>
                  <a:pt x="8845284" y="4401633"/>
                  <a:pt x="8828070" y="4409968"/>
                </a:cubicBezTo>
                <a:cubicBezTo>
                  <a:pt x="8821512" y="4431185"/>
                  <a:pt x="8837906" y="4461494"/>
                  <a:pt x="8864137" y="4458463"/>
                </a:cubicBezTo>
                <a:cubicBezTo>
                  <a:pt x="8930533" y="4444824"/>
                  <a:pt x="8915778" y="4405611"/>
                  <a:pt x="8875203" y="4400923"/>
                </a:cubicBezTo>
                <a:close/>
                <a:moveTo>
                  <a:pt x="11795738" y="4399338"/>
                </a:moveTo>
                <a:cubicBezTo>
                  <a:pt x="11781914" y="4397635"/>
                  <a:pt x="11765940" y="4399148"/>
                  <a:pt x="11750375" y="4405203"/>
                </a:cubicBezTo>
                <a:cubicBezTo>
                  <a:pt x="11740545" y="4423366"/>
                  <a:pt x="11766759" y="4474828"/>
                  <a:pt x="11792973" y="4465747"/>
                </a:cubicBezTo>
                <a:cubicBezTo>
                  <a:pt x="11859328" y="4438502"/>
                  <a:pt x="11837210" y="4404446"/>
                  <a:pt x="11795738" y="4399338"/>
                </a:cubicBezTo>
                <a:close/>
                <a:moveTo>
                  <a:pt x="8107154" y="4396155"/>
                </a:moveTo>
                <a:cubicBezTo>
                  <a:pt x="8072196" y="4401784"/>
                  <a:pt x="8052484" y="4434429"/>
                  <a:pt x="8099300" y="4463696"/>
                </a:cubicBezTo>
                <a:cubicBezTo>
                  <a:pt x="8145294" y="4463696"/>
                  <a:pt x="8171576" y="4439682"/>
                  <a:pt x="8145294" y="4400658"/>
                </a:cubicBezTo>
                <a:cubicBezTo>
                  <a:pt x="8132153" y="4395405"/>
                  <a:pt x="8118806" y="4394279"/>
                  <a:pt x="8107154" y="4396155"/>
                </a:cubicBezTo>
                <a:close/>
                <a:moveTo>
                  <a:pt x="9086273" y="4388622"/>
                </a:moveTo>
                <a:cubicBezTo>
                  <a:pt x="9030271" y="4400634"/>
                  <a:pt x="9076390" y="4460694"/>
                  <a:pt x="9106038" y="4463697"/>
                </a:cubicBezTo>
                <a:cubicBezTo>
                  <a:pt x="9181806" y="4436670"/>
                  <a:pt x="9148864" y="4394628"/>
                  <a:pt x="9086273" y="4388622"/>
                </a:cubicBezTo>
                <a:close/>
                <a:moveTo>
                  <a:pt x="12052198" y="4383746"/>
                </a:moveTo>
                <a:cubicBezTo>
                  <a:pt x="12009574" y="4392793"/>
                  <a:pt x="12003016" y="4453108"/>
                  <a:pt x="12055477" y="4453108"/>
                </a:cubicBezTo>
                <a:cubicBezTo>
                  <a:pt x="12114496" y="4444061"/>
                  <a:pt x="12134169" y="4386762"/>
                  <a:pt x="12052198" y="4383746"/>
                </a:cubicBezTo>
                <a:close/>
                <a:moveTo>
                  <a:pt x="8337025" y="4375005"/>
                </a:moveTo>
                <a:cubicBezTo>
                  <a:pt x="8323398" y="4373163"/>
                  <a:pt x="8307004" y="4374297"/>
                  <a:pt x="8289790" y="4379586"/>
                </a:cubicBezTo>
                <a:cubicBezTo>
                  <a:pt x="8283232" y="4406787"/>
                  <a:pt x="8302905" y="4440032"/>
                  <a:pt x="8332415" y="4440032"/>
                </a:cubicBezTo>
                <a:cubicBezTo>
                  <a:pt x="8393892" y="4412831"/>
                  <a:pt x="8377908" y="4380530"/>
                  <a:pt x="8337025" y="4375005"/>
                </a:cubicBezTo>
                <a:close/>
                <a:moveTo>
                  <a:pt x="10891030" y="4373016"/>
                </a:moveTo>
                <a:cubicBezTo>
                  <a:pt x="10853300" y="4380666"/>
                  <a:pt x="10842828" y="4416368"/>
                  <a:pt x="10897035" y="4436768"/>
                </a:cubicBezTo>
                <a:cubicBezTo>
                  <a:pt x="10936459" y="4433746"/>
                  <a:pt x="10959456" y="4412590"/>
                  <a:pt x="10936459" y="4376322"/>
                </a:cubicBezTo>
                <a:cubicBezTo>
                  <a:pt x="10919211" y="4371033"/>
                  <a:pt x="10903606" y="4370466"/>
                  <a:pt x="10891030" y="4373016"/>
                </a:cubicBezTo>
                <a:close/>
                <a:moveTo>
                  <a:pt x="7408256" y="4371275"/>
                </a:moveTo>
                <a:cubicBezTo>
                  <a:pt x="7376480" y="4364991"/>
                  <a:pt x="7366067" y="4437427"/>
                  <a:pt x="7403409" y="4442719"/>
                </a:cubicBezTo>
                <a:cubicBezTo>
                  <a:pt x="7459217" y="4445743"/>
                  <a:pt x="7505177" y="4361069"/>
                  <a:pt x="7423106" y="4379213"/>
                </a:cubicBezTo>
                <a:cubicBezTo>
                  <a:pt x="7417772" y="4374677"/>
                  <a:pt x="7412796" y="4372173"/>
                  <a:pt x="7408256" y="4371275"/>
                </a:cubicBezTo>
                <a:close/>
                <a:moveTo>
                  <a:pt x="10162610" y="4371154"/>
                </a:moveTo>
                <a:cubicBezTo>
                  <a:pt x="10148197" y="4368833"/>
                  <a:pt x="10131783" y="4371485"/>
                  <a:pt x="10116189" y="4382093"/>
                </a:cubicBezTo>
                <a:cubicBezTo>
                  <a:pt x="10109623" y="4409372"/>
                  <a:pt x="10135886" y="4442712"/>
                  <a:pt x="10162148" y="4445743"/>
                </a:cubicBezTo>
                <a:cubicBezTo>
                  <a:pt x="10231088" y="4429831"/>
                  <a:pt x="10205851" y="4378115"/>
                  <a:pt x="10162610" y="4371154"/>
                </a:cubicBezTo>
                <a:close/>
                <a:moveTo>
                  <a:pt x="8574782" y="4370669"/>
                </a:moveTo>
                <a:cubicBezTo>
                  <a:pt x="8535518" y="4376701"/>
                  <a:pt x="8532246" y="4437016"/>
                  <a:pt x="8574782" y="4440031"/>
                </a:cubicBezTo>
                <a:cubicBezTo>
                  <a:pt x="8643494" y="4434000"/>
                  <a:pt x="8659854" y="4370669"/>
                  <a:pt x="8574782" y="4370669"/>
                </a:cubicBezTo>
                <a:close/>
                <a:moveTo>
                  <a:pt x="10389159" y="4369434"/>
                </a:moveTo>
                <a:cubicBezTo>
                  <a:pt x="10372746" y="4368063"/>
                  <a:pt x="10357781" y="4378180"/>
                  <a:pt x="10359015" y="4406677"/>
                </a:cubicBezTo>
                <a:cubicBezTo>
                  <a:pt x="10362306" y="4452272"/>
                  <a:pt x="10352432" y="4440113"/>
                  <a:pt x="10414970" y="4440113"/>
                </a:cubicBezTo>
                <a:cubicBezTo>
                  <a:pt x="10447885" y="4405917"/>
                  <a:pt x="10416513" y="4371720"/>
                  <a:pt x="10389159" y="4369434"/>
                </a:cubicBezTo>
                <a:close/>
                <a:moveTo>
                  <a:pt x="9885238" y="4369406"/>
                </a:moveTo>
                <a:cubicBezTo>
                  <a:pt x="9847756" y="4376256"/>
                  <a:pt x="9837354" y="4410506"/>
                  <a:pt x="9891205" y="4431055"/>
                </a:cubicBezTo>
                <a:cubicBezTo>
                  <a:pt x="9930369" y="4428011"/>
                  <a:pt x="9953215" y="4406700"/>
                  <a:pt x="9930369" y="4373212"/>
                </a:cubicBezTo>
                <a:cubicBezTo>
                  <a:pt x="9913234" y="4367884"/>
                  <a:pt x="9897732" y="4367123"/>
                  <a:pt x="9885238" y="4369406"/>
                </a:cubicBezTo>
                <a:close/>
                <a:moveTo>
                  <a:pt x="7856703" y="4366570"/>
                </a:moveTo>
                <a:cubicBezTo>
                  <a:pt x="7842905" y="4366001"/>
                  <a:pt x="7828337" y="4370363"/>
                  <a:pt x="7816847" y="4382502"/>
                </a:cubicBezTo>
                <a:cubicBezTo>
                  <a:pt x="7813564" y="4406778"/>
                  <a:pt x="7826696" y="4431055"/>
                  <a:pt x="7856241" y="4428021"/>
                </a:cubicBezTo>
                <a:cubicBezTo>
                  <a:pt x="7932567" y="4414365"/>
                  <a:pt x="7898097" y="4368277"/>
                  <a:pt x="7856703" y="4366570"/>
                </a:cubicBezTo>
                <a:close/>
                <a:moveTo>
                  <a:pt x="11577047" y="4363032"/>
                </a:moveTo>
                <a:cubicBezTo>
                  <a:pt x="11534423" y="4372079"/>
                  <a:pt x="11527865" y="4432394"/>
                  <a:pt x="11580326" y="4432394"/>
                </a:cubicBezTo>
                <a:cubicBezTo>
                  <a:pt x="11639345" y="4420331"/>
                  <a:pt x="11659018" y="4366048"/>
                  <a:pt x="11577047" y="4363032"/>
                </a:cubicBezTo>
                <a:close/>
                <a:moveTo>
                  <a:pt x="9395893" y="4361507"/>
                </a:moveTo>
                <a:cubicBezTo>
                  <a:pt x="9382368" y="4359944"/>
                  <a:pt x="9365974" y="4362217"/>
                  <a:pt x="9348760" y="4370552"/>
                </a:cubicBezTo>
                <a:cubicBezTo>
                  <a:pt x="9342202" y="4391769"/>
                  <a:pt x="9358596" y="4422078"/>
                  <a:pt x="9384827" y="4419047"/>
                </a:cubicBezTo>
                <a:cubicBezTo>
                  <a:pt x="9451223" y="4405408"/>
                  <a:pt x="9436468" y="4366196"/>
                  <a:pt x="9395893" y="4361507"/>
                </a:cubicBezTo>
                <a:close/>
                <a:moveTo>
                  <a:pt x="10651285" y="4360878"/>
                </a:moveTo>
                <a:cubicBezTo>
                  <a:pt x="10598785" y="4369945"/>
                  <a:pt x="10618472" y="4436437"/>
                  <a:pt x="10657847" y="4439459"/>
                </a:cubicBezTo>
                <a:cubicBezTo>
                  <a:pt x="10720191" y="4442481"/>
                  <a:pt x="10716910" y="4360878"/>
                  <a:pt x="10651285" y="4360878"/>
                </a:cubicBezTo>
                <a:close/>
                <a:moveTo>
                  <a:pt x="5778469" y="4360810"/>
                </a:moveTo>
                <a:cubicBezTo>
                  <a:pt x="5772291" y="4361895"/>
                  <a:pt x="5765451" y="4364348"/>
                  <a:pt x="5758045" y="4368500"/>
                </a:cubicBezTo>
                <a:cubicBezTo>
                  <a:pt x="5751462" y="4374538"/>
                  <a:pt x="5741587" y="4389635"/>
                  <a:pt x="5731713" y="4380577"/>
                </a:cubicBezTo>
                <a:cubicBezTo>
                  <a:pt x="5725130" y="4401712"/>
                  <a:pt x="5754754" y="4425866"/>
                  <a:pt x="5777793" y="4425866"/>
                </a:cubicBezTo>
                <a:cubicBezTo>
                  <a:pt x="5832514" y="4412657"/>
                  <a:pt x="5821713" y="4353214"/>
                  <a:pt x="5778469" y="4360810"/>
                </a:cubicBezTo>
                <a:close/>
                <a:moveTo>
                  <a:pt x="7200055" y="4355164"/>
                </a:moveTo>
                <a:cubicBezTo>
                  <a:pt x="7154096" y="4367216"/>
                  <a:pt x="7140964" y="4424464"/>
                  <a:pt x="7190207" y="4433503"/>
                </a:cubicBezTo>
                <a:cubicBezTo>
                  <a:pt x="7249298" y="4415425"/>
                  <a:pt x="7285409" y="4358177"/>
                  <a:pt x="7200055" y="4355164"/>
                </a:cubicBezTo>
                <a:close/>
                <a:moveTo>
                  <a:pt x="6553311" y="4351901"/>
                </a:moveTo>
                <a:cubicBezTo>
                  <a:pt x="6504338" y="4354914"/>
                  <a:pt x="6488014" y="4421201"/>
                  <a:pt x="6540251" y="4430240"/>
                </a:cubicBezTo>
                <a:cubicBezTo>
                  <a:pt x="6592488" y="4421201"/>
                  <a:pt x="6612077" y="4369979"/>
                  <a:pt x="6553311" y="4351901"/>
                </a:cubicBezTo>
                <a:close/>
                <a:moveTo>
                  <a:pt x="11151199" y="4345800"/>
                </a:moveTo>
                <a:cubicBezTo>
                  <a:pt x="11095188" y="4348826"/>
                  <a:pt x="11101777" y="4418426"/>
                  <a:pt x="11154493" y="4418426"/>
                </a:cubicBezTo>
                <a:cubicBezTo>
                  <a:pt x="11223683" y="4403296"/>
                  <a:pt x="11200620" y="4351852"/>
                  <a:pt x="11151199" y="4345800"/>
                </a:cubicBezTo>
                <a:close/>
                <a:moveTo>
                  <a:pt x="11365856" y="4344722"/>
                </a:moveTo>
                <a:cubicBezTo>
                  <a:pt x="11328451" y="4344863"/>
                  <a:pt x="11289207" y="4384459"/>
                  <a:pt x="11330904" y="4413872"/>
                </a:cubicBezTo>
                <a:cubicBezTo>
                  <a:pt x="11360338" y="4416889"/>
                  <a:pt x="11412664" y="4401805"/>
                  <a:pt x="11399582" y="4359570"/>
                </a:cubicBezTo>
                <a:cubicBezTo>
                  <a:pt x="11390589" y="4349012"/>
                  <a:pt x="11378325" y="4344675"/>
                  <a:pt x="11365856" y="4344722"/>
                </a:cubicBezTo>
                <a:close/>
                <a:moveTo>
                  <a:pt x="7620818" y="4344532"/>
                </a:moveTo>
                <a:cubicBezTo>
                  <a:pt x="7606865" y="4343161"/>
                  <a:pt x="7591272" y="4346752"/>
                  <a:pt x="7577320" y="4358093"/>
                </a:cubicBezTo>
                <a:cubicBezTo>
                  <a:pt x="7570754" y="4379261"/>
                  <a:pt x="7587168" y="4415550"/>
                  <a:pt x="7613431" y="4415550"/>
                </a:cubicBezTo>
                <a:cubicBezTo>
                  <a:pt x="7689757" y="4397406"/>
                  <a:pt x="7662674" y="4348642"/>
                  <a:pt x="7620818" y="4344532"/>
                </a:cubicBezTo>
                <a:close/>
                <a:moveTo>
                  <a:pt x="5978927" y="4343352"/>
                </a:moveTo>
                <a:cubicBezTo>
                  <a:pt x="5936512" y="4352361"/>
                  <a:pt x="5916937" y="4412421"/>
                  <a:pt x="5969140" y="4418427"/>
                </a:cubicBezTo>
                <a:cubicBezTo>
                  <a:pt x="6031129" y="4403412"/>
                  <a:pt x="6060494" y="4343352"/>
                  <a:pt x="5978927" y="4343352"/>
                </a:cubicBezTo>
                <a:close/>
                <a:moveTo>
                  <a:pt x="5328577" y="4341817"/>
                </a:moveTo>
                <a:cubicBezTo>
                  <a:pt x="5285950" y="4350864"/>
                  <a:pt x="5279393" y="4411179"/>
                  <a:pt x="5331855" y="4411179"/>
                </a:cubicBezTo>
                <a:cubicBezTo>
                  <a:pt x="5390873" y="4402132"/>
                  <a:pt x="5410546" y="4344833"/>
                  <a:pt x="5328577" y="4341817"/>
                </a:cubicBezTo>
                <a:close/>
                <a:moveTo>
                  <a:pt x="6156166" y="4341512"/>
                </a:moveTo>
                <a:cubicBezTo>
                  <a:pt x="6142512" y="4340009"/>
                  <a:pt x="6126907" y="4343204"/>
                  <a:pt x="6112123" y="4353731"/>
                </a:cubicBezTo>
                <a:cubicBezTo>
                  <a:pt x="6108837" y="4377791"/>
                  <a:pt x="6121978" y="4416890"/>
                  <a:pt x="6151546" y="4410875"/>
                </a:cubicBezTo>
                <a:cubicBezTo>
                  <a:pt x="6220537" y="4392829"/>
                  <a:pt x="6197130" y="4346024"/>
                  <a:pt x="6156166" y="4341512"/>
                </a:cubicBezTo>
                <a:close/>
                <a:moveTo>
                  <a:pt x="6727816" y="4340123"/>
                </a:moveTo>
                <a:cubicBezTo>
                  <a:pt x="6719555" y="4341103"/>
                  <a:pt x="6710794" y="4343192"/>
                  <a:pt x="6701777" y="4346611"/>
                </a:cubicBezTo>
                <a:cubicBezTo>
                  <a:pt x="6698498" y="4377001"/>
                  <a:pt x="6718171" y="4407390"/>
                  <a:pt x="6744402" y="4407390"/>
                </a:cubicBezTo>
                <a:cubicBezTo>
                  <a:pt x="6818995" y="4380799"/>
                  <a:pt x="6785643" y="4333268"/>
                  <a:pt x="6727816" y="4340123"/>
                </a:cubicBezTo>
                <a:close/>
                <a:moveTo>
                  <a:pt x="5107729" y="4338953"/>
                </a:moveTo>
                <a:cubicBezTo>
                  <a:pt x="5093908" y="4337250"/>
                  <a:pt x="5077934" y="4338763"/>
                  <a:pt x="5062368" y="4344818"/>
                </a:cubicBezTo>
                <a:cubicBezTo>
                  <a:pt x="5052536" y="4362981"/>
                  <a:pt x="5078751" y="4414443"/>
                  <a:pt x="5104964" y="4405362"/>
                </a:cubicBezTo>
                <a:cubicBezTo>
                  <a:pt x="5171315" y="4378117"/>
                  <a:pt x="5149199" y="4344061"/>
                  <a:pt x="5107729" y="4338953"/>
                </a:cubicBezTo>
                <a:close/>
                <a:moveTo>
                  <a:pt x="6338452" y="4338553"/>
                </a:moveTo>
                <a:cubicBezTo>
                  <a:pt x="6292272" y="4350643"/>
                  <a:pt x="6302168" y="4411089"/>
                  <a:pt x="6341750" y="4420156"/>
                </a:cubicBezTo>
                <a:cubicBezTo>
                  <a:pt x="6411019" y="4417134"/>
                  <a:pt x="6401124" y="4344598"/>
                  <a:pt x="6338452" y="4338553"/>
                </a:cubicBezTo>
                <a:close/>
                <a:moveTo>
                  <a:pt x="2193022" y="4337027"/>
                </a:moveTo>
                <a:cubicBezTo>
                  <a:pt x="2179497" y="4335464"/>
                  <a:pt x="2163103" y="4337737"/>
                  <a:pt x="2145888" y="4346072"/>
                </a:cubicBezTo>
                <a:cubicBezTo>
                  <a:pt x="2139332" y="4367289"/>
                  <a:pt x="2155725" y="4397598"/>
                  <a:pt x="2181956" y="4394567"/>
                </a:cubicBezTo>
                <a:cubicBezTo>
                  <a:pt x="2248352" y="4380928"/>
                  <a:pt x="2233598" y="4341716"/>
                  <a:pt x="2193022" y="4337027"/>
                </a:cubicBezTo>
                <a:close/>
                <a:moveTo>
                  <a:pt x="1419143" y="4335770"/>
                </a:moveTo>
                <a:cubicBezTo>
                  <a:pt x="1384186" y="4341399"/>
                  <a:pt x="1364474" y="4374044"/>
                  <a:pt x="1411289" y="4403311"/>
                </a:cubicBezTo>
                <a:cubicBezTo>
                  <a:pt x="1457283" y="4403311"/>
                  <a:pt x="1483565" y="4379297"/>
                  <a:pt x="1457283" y="4340273"/>
                </a:cubicBezTo>
                <a:cubicBezTo>
                  <a:pt x="1444142" y="4335020"/>
                  <a:pt x="1430796" y="4333894"/>
                  <a:pt x="1419143" y="4335770"/>
                </a:cubicBezTo>
                <a:close/>
                <a:moveTo>
                  <a:pt x="5548037" y="4335289"/>
                </a:moveTo>
                <a:cubicBezTo>
                  <a:pt x="5495686" y="4335289"/>
                  <a:pt x="5485870" y="4405310"/>
                  <a:pt x="5534950" y="4414443"/>
                </a:cubicBezTo>
                <a:cubicBezTo>
                  <a:pt x="5603661" y="4405310"/>
                  <a:pt x="5613477" y="4359644"/>
                  <a:pt x="5548037" y="4335289"/>
                </a:cubicBezTo>
                <a:close/>
                <a:moveTo>
                  <a:pt x="9624081" y="4333947"/>
                </a:moveTo>
                <a:cubicBezTo>
                  <a:pt x="9568174" y="4345999"/>
                  <a:pt x="9610927" y="4406260"/>
                  <a:pt x="9643813" y="4412286"/>
                </a:cubicBezTo>
                <a:cubicBezTo>
                  <a:pt x="9716164" y="4385169"/>
                  <a:pt x="9683277" y="4339973"/>
                  <a:pt x="9624081" y="4333947"/>
                </a:cubicBezTo>
                <a:close/>
                <a:moveTo>
                  <a:pt x="2398265" y="4328237"/>
                </a:moveTo>
                <a:cubicBezTo>
                  <a:pt x="2342263" y="4340249"/>
                  <a:pt x="2388383" y="4400309"/>
                  <a:pt x="2418031" y="4403312"/>
                </a:cubicBezTo>
                <a:cubicBezTo>
                  <a:pt x="2493798" y="4376285"/>
                  <a:pt x="2460856" y="4334243"/>
                  <a:pt x="2398265" y="4328237"/>
                </a:cubicBezTo>
                <a:close/>
                <a:moveTo>
                  <a:pt x="6961071" y="4325062"/>
                </a:moveTo>
                <a:cubicBezTo>
                  <a:pt x="6918535" y="4346219"/>
                  <a:pt x="6928351" y="4397598"/>
                  <a:pt x="6977431" y="4391554"/>
                </a:cubicBezTo>
                <a:cubicBezTo>
                  <a:pt x="7046143" y="4370397"/>
                  <a:pt x="7019967" y="4315995"/>
                  <a:pt x="6961071" y="4325062"/>
                </a:cubicBezTo>
                <a:close/>
                <a:moveTo>
                  <a:pt x="1649014" y="4314620"/>
                </a:moveTo>
                <a:cubicBezTo>
                  <a:pt x="1635386" y="4312778"/>
                  <a:pt x="1618992" y="4313912"/>
                  <a:pt x="1601778" y="4319201"/>
                </a:cubicBezTo>
                <a:cubicBezTo>
                  <a:pt x="1595221" y="4346402"/>
                  <a:pt x="1614894" y="4379647"/>
                  <a:pt x="1644403" y="4379647"/>
                </a:cubicBezTo>
                <a:cubicBezTo>
                  <a:pt x="1705881" y="4352446"/>
                  <a:pt x="1689897" y="4320145"/>
                  <a:pt x="1649014" y="4314620"/>
                </a:cubicBezTo>
                <a:close/>
                <a:moveTo>
                  <a:pt x="4203013" y="4312631"/>
                </a:moveTo>
                <a:cubicBezTo>
                  <a:pt x="4165290" y="4320281"/>
                  <a:pt x="4154818" y="4355982"/>
                  <a:pt x="4209019" y="4376383"/>
                </a:cubicBezTo>
                <a:cubicBezTo>
                  <a:pt x="4248442" y="4373361"/>
                  <a:pt x="4271441" y="4352205"/>
                  <a:pt x="4248442" y="4315937"/>
                </a:cubicBezTo>
                <a:cubicBezTo>
                  <a:pt x="4231194" y="4310648"/>
                  <a:pt x="4215588" y="4310081"/>
                  <a:pt x="4203013" y="4312631"/>
                </a:cubicBezTo>
                <a:close/>
                <a:moveTo>
                  <a:pt x="720246" y="4310890"/>
                </a:moveTo>
                <a:cubicBezTo>
                  <a:pt x="688469" y="4304606"/>
                  <a:pt x="678057" y="4377042"/>
                  <a:pt x="715399" y="4382334"/>
                </a:cubicBezTo>
                <a:cubicBezTo>
                  <a:pt x="771207" y="4385358"/>
                  <a:pt x="817167" y="4300684"/>
                  <a:pt x="735096" y="4318828"/>
                </a:cubicBezTo>
                <a:cubicBezTo>
                  <a:pt x="729761" y="4314292"/>
                  <a:pt x="724786" y="4311788"/>
                  <a:pt x="720246" y="4310890"/>
                </a:cubicBezTo>
                <a:close/>
                <a:moveTo>
                  <a:pt x="3474603" y="4310769"/>
                </a:moveTo>
                <a:cubicBezTo>
                  <a:pt x="3460190" y="4308448"/>
                  <a:pt x="3443775" y="4311100"/>
                  <a:pt x="3428181" y="4321708"/>
                </a:cubicBezTo>
                <a:cubicBezTo>
                  <a:pt x="3421616" y="4348987"/>
                  <a:pt x="3447879" y="4382327"/>
                  <a:pt x="3474142" y="4385358"/>
                </a:cubicBezTo>
                <a:cubicBezTo>
                  <a:pt x="3543082" y="4369446"/>
                  <a:pt x="3517845" y="4317730"/>
                  <a:pt x="3474603" y="4310769"/>
                </a:cubicBezTo>
                <a:close/>
                <a:moveTo>
                  <a:pt x="1886771" y="4310284"/>
                </a:moveTo>
                <a:cubicBezTo>
                  <a:pt x="1847507" y="4316316"/>
                  <a:pt x="1844235" y="4376631"/>
                  <a:pt x="1886771" y="4379646"/>
                </a:cubicBezTo>
                <a:cubicBezTo>
                  <a:pt x="1955483" y="4373615"/>
                  <a:pt x="1971842" y="4310284"/>
                  <a:pt x="1886771" y="4310284"/>
                </a:cubicBezTo>
                <a:close/>
                <a:moveTo>
                  <a:pt x="3196116" y="4310083"/>
                </a:moveTo>
                <a:cubicBezTo>
                  <a:pt x="3158634" y="4316933"/>
                  <a:pt x="3148231" y="4351183"/>
                  <a:pt x="3202082" y="4371732"/>
                </a:cubicBezTo>
                <a:cubicBezTo>
                  <a:pt x="3241247" y="4368688"/>
                  <a:pt x="3264093" y="4347377"/>
                  <a:pt x="3241247" y="4313889"/>
                </a:cubicBezTo>
                <a:cubicBezTo>
                  <a:pt x="3224113" y="4308561"/>
                  <a:pt x="3208610" y="4307800"/>
                  <a:pt x="3196116" y="4310083"/>
                </a:cubicBezTo>
                <a:close/>
                <a:moveTo>
                  <a:pt x="3701149" y="4309049"/>
                </a:moveTo>
                <a:cubicBezTo>
                  <a:pt x="3684736" y="4307678"/>
                  <a:pt x="3669772" y="4317795"/>
                  <a:pt x="3671005" y="4346292"/>
                </a:cubicBezTo>
                <a:cubicBezTo>
                  <a:pt x="3674298" y="4391887"/>
                  <a:pt x="3664423" y="4379728"/>
                  <a:pt x="3726959" y="4379728"/>
                </a:cubicBezTo>
                <a:cubicBezTo>
                  <a:pt x="3759874" y="4345532"/>
                  <a:pt x="3728503" y="4311335"/>
                  <a:pt x="3701149" y="4309049"/>
                </a:cubicBezTo>
                <a:close/>
                <a:moveTo>
                  <a:pt x="1168691" y="4306185"/>
                </a:moveTo>
                <a:cubicBezTo>
                  <a:pt x="1154893" y="4305616"/>
                  <a:pt x="1140325" y="4309978"/>
                  <a:pt x="1128835" y="4322117"/>
                </a:cubicBezTo>
                <a:cubicBezTo>
                  <a:pt x="1125552" y="4346393"/>
                  <a:pt x="1138684" y="4370670"/>
                  <a:pt x="1168229" y="4367636"/>
                </a:cubicBezTo>
                <a:cubicBezTo>
                  <a:pt x="1244555" y="4353980"/>
                  <a:pt x="1210086" y="4307892"/>
                  <a:pt x="1168691" y="4306185"/>
                </a:cubicBezTo>
                <a:close/>
                <a:moveTo>
                  <a:pt x="4889028" y="4302647"/>
                </a:moveTo>
                <a:cubicBezTo>
                  <a:pt x="4846405" y="4311694"/>
                  <a:pt x="4839849" y="4372009"/>
                  <a:pt x="4892307" y="4372009"/>
                </a:cubicBezTo>
                <a:cubicBezTo>
                  <a:pt x="4951329" y="4359946"/>
                  <a:pt x="4971004" y="4305663"/>
                  <a:pt x="4889028" y="4302647"/>
                </a:cubicBezTo>
                <a:close/>
                <a:moveTo>
                  <a:pt x="2707882" y="4301122"/>
                </a:moveTo>
                <a:cubicBezTo>
                  <a:pt x="2694357" y="4299559"/>
                  <a:pt x="2677963" y="4301832"/>
                  <a:pt x="2660749" y="4310167"/>
                </a:cubicBezTo>
                <a:cubicBezTo>
                  <a:pt x="2654192" y="4331384"/>
                  <a:pt x="2670586" y="4361693"/>
                  <a:pt x="2696816" y="4358662"/>
                </a:cubicBezTo>
                <a:cubicBezTo>
                  <a:pt x="2763213" y="4345023"/>
                  <a:pt x="2748459" y="4305810"/>
                  <a:pt x="2707882" y="4301122"/>
                </a:cubicBezTo>
                <a:close/>
                <a:moveTo>
                  <a:pt x="3963274" y="4300493"/>
                </a:moveTo>
                <a:cubicBezTo>
                  <a:pt x="3910773" y="4309560"/>
                  <a:pt x="3930461" y="4376052"/>
                  <a:pt x="3969836" y="4379074"/>
                </a:cubicBezTo>
                <a:cubicBezTo>
                  <a:pt x="4032179" y="4382096"/>
                  <a:pt x="4028898" y="4300493"/>
                  <a:pt x="3963274" y="4300493"/>
                </a:cubicBezTo>
                <a:close/>
                <a:moveTo>
                  <a:pt x="512044" y="4294779"/>
                </a:moveTo>
                <a:cubicBezTo>
                  <a:pt x="466085" y="4306831"/>
                  <a:pt x="452953" y="4364079"/>
                  <a:pt x="502196" y="4373118"/>
                </a:cubicBezTo>
                <a:cubicBezTo>
                  <a:pt x="561287" y="4355040"/>
                  <a:pt x="597398" y="4297792"/>
                  <a:pt x="512044" y="4294779"/>
                </a:cubicBezTo>
                <a:close/>
                <a:moveTo>
                  <a:pt x="4463186" y="4285415"/>
                </a:moveTo>
                <a:cubicBezTo>
                  <a:pt x="4407173" y="4288441"/>
                  <a:pt x="4413763" y="4358041"/>
                  <a:pt x="4466481" y="4358041"/>
                </a:cubicBezTo>
                <a:cubicBezTo>
                  <a:pt x="4535669" y="4342911"/>
                  <a:pt x="4512606" y="4291467"/>
                  <a:pt x="4463186" y="4285415"/>
                </a:cubicBezTo>
                <a:close/>
                <a:moveTo>
                  <a:pt x="4677843" y="4284337"/>
                </a:moveTo>
                <a:cubicBezTo>
                  <a:pt x="4640438" y="4284478"/>
                  <a:pt x="4601194" y="4324074"/>
                  <a:pt x="4642891" y="4353487"/>
                </a:cubicBezTo>
                <a:cubicBezTo>
                  <a:pt x="4672325" y="4356504"/>
                  <a:pt x="4724648" y="4341420"/>
                  <a:pt x="4711568" y="4299185"/>
                </a:cubicBezTo>
                <a:cubicBezTo>
                  <a:pt x="4702575" y="4288626"/>
                  <a:pt x="4690311" y="4284290"/>
                  <a:pt x="4677843" y="4284337"/>
                </a:cubicBezTo>
                <a:close/>
                <a:moveTo>
                  <a:pt x="932806" y="4284147"/>
                </a:moveTo>
                <a:cubicBezTo>
                  <a:pt x="918854" y="4282776"/>
                  <a:pt x="903260" y="4286367"/>
                  <a:pt x="889308" y="4297708"/>
                </a:cubicBezTo>
                <a:cubicBezTo>
                  <a:pt x="882742" y="4318876"/>
                  <a:pt x="899157" y="4355165"/>
                  <a:pt x="925419" y="4355165"/>
                </a:cubicBezTo>
                <a:cubicBezTo>
                  <a:pt x="1001745" y="4337021"/>
                  <a:pt x="974662" y="4288257"/>
                  <a:pt x="932806" y="4284147"/>
                </a:cubicBezTo>
                <a:close/>
                <a:moveTo>
                  <a:pt x="63118" y="4277291"/>
                </a:moveTo>
                <a:cubicBezTo>
                  <a:pt x="54857" y="4278271"/>
                  <a:pt x="46097" y="4280360"/>
                  <a:pt x="37080" y="4283779"/>
                </a:cubicBezTo>
                <a:cubicBezTo>
                  <a:pt x="33801" y="4314169"/>
                  <a:pt x="53474" y="4344558"/>
                  <a:pt x="79705" y="4344558"/>
                </a:cubicBezTo>
                <a:cubicBezTo>
                  <a:pt x="154298" y="4317967"/>
                  <a:pt x="120946" y="4270436"/>
                  <a:pt x="63118" y="4277291"/>
                </a:cubicBezTo>
                <a:close/>
                <a:moveTo>
                  <a:pt x="2936070" y="4273562"/>
                </a:moveTo>
                <a:cubicBezTo>
                  <a:pt x="2880163" y="4285614"/>
                  <a:pt x="2922917" y="4345875"/>
                  <a:pt x="2955802" y="4351901"/>
                </a:cubicBezTo>
                <a:cubicBezTo>
                  <a:pt x="3028154" y="4324784"/>
                  <a:pt x="2995266" y="4279588"/>
                  <a:pt x="2936070" y="4273562"/>
                </a:cubicBezTo>
                <a:close/>
                <a:moveTo>
                  <a:pt x="273059" y="4264677"/>
                </a:moveTo>
                <a:cubicBezTo>
                  <a:pt x="230523" y="4285834"/>
                  <a:pt x="240339" y="4337213"/>
                  <a:pt x="289419" y="4331169"/>
                </a:cubicBezTo>
                <a:cubicBezTo>
                  <a:pt x="358131" y="4310012"/>
                  <a:pt x="331955" y="4255610"/>
                  <a:pt x="273059" y="4264677"/>
                </a:cubicBezTo>
                <a:close/>
                <a:moveTo>
                  <a:pt x="0" y="0"/>
                </a:moveTo>
                <a:lnTo>
                  <a:pt x="12200723" y="0"/>
                </a:lnTo>
                <a:lnTo>
                  <a:pt x="12200723" y="4502143"/>
                </a:lnTo>
                <a:lnTo>
                  <a:pt x="0" y="4502143"/>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grpSp>
        <p:nvGrpSpPr>
          <p:cNvPr id="112" name="Group 111">
            <a:extLst>
              <a:ext uri="{FF2B5EF4-FFF2-40B4-BE49-F238E27FC236}">
                <a16:creationId xmlns:a16="http://schemas.microsoft.com/office/drawing/2014/main" id="{CC217D98-725D-4CBC-B1E4-D18A1ECC8ADD}"/>
              </a:ext>
              <a:ext uri="{C183D7F6-B498-43B3-948B-1728B52AA6E4}">
                <adec:decorative xmlns:adec="http://schemas.microsoft.com/office/drawing/2017/decorative" val="1"/>
              </a:ext>
            </a:extLst>
          </p:cNvPr>
          <p:cNvGrpSpPr/>
          <p:nvPr userDrawn="1"/>
        </p:nvGrpSpPr>
        <p:grpSpPr>
          <a:xfrm>
            <a:off x="29432" y="4252353"/>
            <a:ext cx="12157773" cy="494218"/>
            <a:chOff x="18956" y="5952517"/>
            <a:chExt cx="12157773" cy="494218"/>
          </a:xfrm>
          <a:solidFill>
            <a:schemeClr val="bg1"/>
          </a:solidFill>
        </p:grpSpPr>
        <p:sp>
          <p:nvSpPr>
            <p:cNvPr id="113" name="Freeform 10">
              <a:extLst>
                <a:ext uri="{FF2B5EF4-FFF2-40B4-BE49-F238E27FC236}">
                  <a16:creationId xmlns:a16="http://schemas.microsoft.com/office/drawing/2014/main" id="{6526A712-60A0-449C-86C7-46AA9C71BE71}"/>
                </a:ext>
              </a:extLst>
            </p:cNvPr>
            <p:cNvSpPr>
              <a:spLocks/>
            </p:cNvSpPr>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5" name="Freeform 15">
              <a:extLst>
                <a:ext uri="{FF2B5EF4-FFF2-40B4-BE49-F238E27FC236}">
                  <a16:creationId xmlns:a16="http://schemas.microsoft.com/office/drawing/2014/main" id="{00EBA9DC-ED31-47D6-ADC8-2A49CE23F838}"/>
                </a:ext>
              </a:extLst>
            </p:cNvPr>
            <p:cNvSpPr>
              <a:spLocks/>
            </p:cNvSpPr>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6" name="Freeform 18">
              <a:extLst>
                <a:ext uri="{FF2B5EF4-FFF2-40B4-BE49-F238E27FC236}">
                  <a16:creationId xmlns:a16="http://schemas.microsoft.com/office/drawing/2014/main" id="{AC67DC52-9488-4593-8BEF-0778F336CD25}"/>
                </a:ext>
              </a:extLst>
            </p:cNvPr>
            <p:cNvSpPr>
              <a:spLocks/>
            </p:cNvSpPr>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7" name="Freeform 22">
              <a:extLst>
                <a:ext uri="{FF2B5EF4-FFF2-40B4-BE49-F238E27FC236}">
                  <a16:creationId xmlns:a16="http://schemas.microsoft.com/office/drawing/2014/main" id="{188798A2-271D-49FE-8009-8D93FA748DA6}"/>
                </a:ext>
              </a:extLst>
            </p:cNvPr>
            <p:cNvSpPr>
              <a:spLocks/>
            </p:cNvSpPr>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8" name="Freeform 8">
              <a:extLst>
                <a:ext uri="{FF2B5EF4-FFF2-40B4-BE49-F238E27FC236}">
                  <a16:creationId xmlns:a16="http://schemas.microsoft.com/office/drawing/2014/main" id="{CC9A85DF-EEC5-4030-B41B-4B940584C68B}"/>
                </a:ext>
              </a:extLst>
            </p:cNvPr>
            <p:cNvSpPr>
              <a:spLocks/>
            </p:cNvSpPr>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9" name="Freeform 19">
              <a:extLst>
                <a:ext uri="{FF2B5EF4-FFF2-40B4-BE49-F238E27FC236}">
                  <a16:creationId xmlns:a16="http://schemas.microsoft.com/office/drawing/2014/main" id="{78E44024-44CC-431A-B5F6-B5241C1AC2FF}"/>
                </a:ext>
              </a:extLst>
            </p:cNvPr>
            <p:cNvSpPr>
              <a:spLocks/>
            </p:cNvSpPr>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0" name="Freeform 20">
              <a:extLst>
                <a:ext uri="{FF2B5EF4-FFF2-40B4-BE49-F238E27FC236}">
                  <a16:creationId xmlns:a16="http://schemas.microsoft.com/office/drawing/2014/main" id="{348353DE-7310-4BA5-9DF5-78BEF3F1ABD0}"/>
                </a:ext>
              </a:extLst>
            </p:cNvPr>
            <p:cNvSpPr>
              <a:spLocks/>
            </p:cNvSpPr>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1" name="Freeform 23">
              <a:extLst>
                <a:ext uri="{FF2B5EF4-FFF2-40B4-BE49-F238E27FC236}">
                  <a16:creationId xmlns:a16="http://schemas.microsoft.com/office/drawing/2014/main" id="{05F5E6C9-7C7E-4F4E-A618-2A706DF12EBA}"/>
                </a:ext>
              </a:extLst>
            </p:cNvPr>
            <p:cNvSpPr>
              <a:spLocks/>
            </p:cNvSpPr>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2" name="Freeform 26">
              <a:extLst>
                <a:ext uri="{FF2B5EF4-FFF2-40B4-BE49-F238E27FC236}">
                  <a16:creationId xmlns:a16="http://schemas.microsoft.com/office/drawing/2014/main" id="{9630D54B-846E-4E69-A9B6-C3BB78A3192A}"/>
                </a:ext>
              </a:extLst>
            </p:cNvPr>
            <p:cNvSpPr>
              <a:spLocks/>
            </p:cNvSpPr>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3" name="Freeform 27">
              <a:extLst>
                <a:ext uri="{FF2B5EF4-FFF2-40B4-BE49-F238E27FC236}">
                  <a16:creationId xmlns:a16="http://schemas.microsoft.com/office/drawing/2014/main" id="{F60C217C-C77A-40F1-8675-0EBBD7D5D8EA}"/>
                </a:ext>
              </a:extLst>
            </p:cNvPr>
            <p:cNvSpPr>
              <a:spLocks/>
            </p:cNvSpPr>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4" name="Freeform 28">
              <a:extLst>
                <a:ext uri="{FF2B5EF4-FFF2-40B4-BE49-F238E27FC236}">
                  <a16:creationId xmlns:a16="http://schemas.microsoft.com/office/drawing/2014/main" id="{F6E88CE1-5B21-42A6-969A-3602D70373AD}"/>
                </a:ext>
              </a:extLst>
            </p:cNvPr>
            <p:cNvSpPr>
              <a:spLocks/>
            </p:cNvSpPr>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5" name="Freeform 30">
              <a:extLst>
                <a:ext uri="{FF2B5EF4-FFF2-40B4-BE49-F238E27FC236}">
                  <a16:creationId xmlns:a16="http://schemas.microsoft.com/office/drawing/2014/main" id="{5D153BA7-7716-478A-A2DF-72224AFE223D}"/>
                </a:ext>
              </a:extLst>
            </p:cNvPr>
            <p:cNvSpPr>
              <a:spLocks/>
            </p:cNvSpPr>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6" name="Freeform 43">
              <a:extLst>
                <a:ext uri="{FF2B5EF4-FFF2-40B4-BE49-F238E27FC236}">
                  <a16:creationId xmlns:a16="http://schemas.microsoft.com/office/drawing/2014/main" id="{84417BE7-151A-43F1-962C-17C3B9CE4250}"/>
                </a:ext>
              </a:extLst>
            </p:cNvPr>
            <p:cNvSpPr>
              <a:spLocks/>
            </p:cNvSpPr>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7" name="Freeform 51">
              <a:extLst>
                <a:ext uri="{FF2B5EF4-FFF2-40B4-BE49-F238E27FC236}">
                  <a16:creationId xmlns:a16="http://schemas.microsoft.com/office/drawing/2014/main" id="{2FB1624A-5999-4CF6-9F9D-F78AB06C280D}"/>
                </a:ext>
              </a:extLst>
            </p:cNvPr>
            <p:cNvSpPr>
              <a:spLocks/>
            </p:cNvSpPr>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8" name="Freeform 52">
              <a:extLst>
                <a:ext uri="{FF2B5EF4-FFF2-40B4-BE49-F238E27FC236}">
                  <a16:creationId xmlns:a16="http://schemas.microsoft.com/office/drawing/2014/main" id="{C50984BC-5819-44A5-BEBC-9C522FCEC4A2}"/>
                </a:ext>
              </a:extLst>
            </p:cNvPr>
            <p:cNvSpPr>
              <a:spLocks/>
            </p:cNvSpPr>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9" name="Freeform 53">
              <a:extLst>
                <a:ext uri="{FF2B5EF4-FFF2-40B4-BE49-F238E27FC236}">
                  <a16:creationId xmlns:a16="http://schemas.microsoft.com/office/drawing/2014/main" id="{80F18F5A-2728-4284-A27C-B2671DAC19A1}"/>
                </a:ext>
              </a:extLst>
            </p:cNvPr>
            <p:cNvSpPr>
              <a:spLocks/>
            </p:cNvSpPr>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0" name="Freeform 54">
              <a:extLst>
                <a:ext uri="{FF2B5EF4-FFF2-40B4-BE49-F238E27FC236}">
                  <a16:creationId xmlns:a16="http://schemas.microsoft.com/office/drawing/2014/main" id="{45F49B04-A52B-47E2-AEF8-D0F782559681}"/>
                </a:ext>
              </a:extLst>
            </p:cNvPr>
            <p:cNvSpPr>
              <a:spLocks/>
            </p:cNvSpPr>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1" name="Freeform 55">
              <a:extLst>
                <a:ext uri="{FF2B5EF4-FFF2-40B4-BE49-F238E27FC236}">
                  <a16:creationId xmlns:a16="http://schemas.microsoft.com/office/drawing/2014/main" id="{4D5B48FA-DED0-411C-BE17-D3D9C70DAA9F}"/>
                </a:ext>
              </a:extLst>
            </p:cNvPr>
            <p:cNvSpPr>
              <a:spLocks/>
            </p:cNvSpPr>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2" name="Freeform 56">
              <a:extLst>
                <a:ext uri="{FF2B5EF4-FFF2-40B4-BE49-F238E27FC236}">
                  <a16:creationId xmlns:a16="http://schemas.microsoft.com/office/drawing/2014/main" id="{B3F10D70-DC49-43C8-94F5-2EBB357EB540}"/>
                </a:ext>
              </a:extLst>
            </p:cNvPr>
            <p:cNvSpPr>
              <a:spLocks/>
            </p:cNvSpPr>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3" name="Freeform 57">
              <a:extLst>
                <a:ext uri="{FF2B5EF4-FFF2-40B4-BE49-F238E27FC236}">
                  <a16:creationId xmlns:a16="http://schemas.microsoft.com/office/drawing/2014/main" id="{DB59C771-D4D8-43EB-9035-CDBF8E006C5B}"/>
                </a:ext>
              </a:extLst>
            </p:cNvPr>
            <p:cNvSpPr>
              <a:spLocks/>
            </p:cNvSpPr>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4" name="Freeform 59">
              <a:extLst>
                <a:ext uri="{FF2B5EF4-FFF2-40B4-BE49-F238E27FC236}">
                  <a16:creationId xmlns:a16="http://schemas.microsoft.com/office/drawing/2014/main" id="{1AF26B00-C8A2-477F-8912-211432A19B21}"/>
                </a:ext>
              </a:extLst>
            </p:cNvPr>
            <p:cNvSpPr>
              <a:spLocks/>
            </p:cNvSpPr>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5" name="Freeform 60">
              <a:extLst>
                <a:ext uri="{FF2B5EF4-FFF2-40B4-BE49-F238E27FC236}">
                  <a16:creationId xmlns:a16="http://schemas.microsoft.com/office/drawing/2014/main" id="{5965D5D6-D3FB-439D-A145-2CA0E726A598}"/>
                </a:ext>
              </a:extLst>
            </p:cNvPr>
            <p:cNvSpPr>
              <a:spLocks/>
            </p:cNvSpPr>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6" name="Freeform 61">
              <a:extLst>
                <a:ext uri="{FF2B5EF4-FFF2-40B4-BE49-F238E27FC236}">
                  <a16:creationId xmlns:a16="http://schemas.microsoft.com/office/drawing/2014/main" id="{AB7E4F31-E6D2-4FBD-BFAB-973DCADC232B}"/>
                </a:ext>
              </a:extLst>
            </p:cNvPr>
            <p:cNvSpPr>
              <a:spLocks/>
            </p:cNvSpPr>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7" name="Freeform 5">
              <a:extLst>
                <a:ext uri="{FF2B5EF4-FFF2-40B4-BE49-F238E27FC236}">
                  <a16:creationId xmlns:a16="http://schemas.microsoft.com/office/drawing/2014/main" id="{BE203384-5421-41DF-90F9-4D89F6E10C11}"/>
                </a:ext>
              </a:extLst>
            </p:cNvPr>
            <p:cNvSpPr>
              <a:spLocks/>
            </p:cNvSpPr>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8" name="Freeform 6">
              <a:extLst>
                <a:ext uri="{FF2B5EF4-FFF2-40B4-BE49-F238E27FC236}">
                  <a16:creationId xmlns:a16="http://schemas.microsoft.com/office/drawing/2014/main" id="{2DB3748B-3558-4ADA-9359-3ECC6A17B540}"/>
                </a:ext>
              </a:extLst>
            </p:cNvPr>
            <p:cNvSpPr>
              <a:spLocks/>
            </p:cNvSpPr>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9" name="Freeform 7">
              <a:extLst>
                <a:ext uri="{FF2B5EF4-FFF2-40B4-BE49-F238E27FC236}">
                  <a16:creationId xmlns:a16="http://schemas.microsoft.com/office/drawing/2014/main" id="{B5874FEA-A000-4DCE-A69B-5B7EDA4AC016}"/>
                </a:ext>
              </a:extLst>
            </p:cNvPr>
            <p:cNvSpPr>
              <a:spLocks/>
            </p:cNvSpPr>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0" name="Freeform 8">
              <a:extLst>
                <a:ext uri="{FF2B5EF4-FFF2-40B4-BE49-F238E27FC236}">
                  <a16:creationId xmlns:a16="http://schemas.microsoft.com/office/drawing/2014/main" id="{5DB61A45-35BD-46D0-B904-560894A813BC}"/>
                </a:ext>
              </a:extLst>
            </p:cNvPr>
            <p:cNvSpPr>
              <a:spLocks/>
            </p:cNvSpPr>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1" name="Freeform 9">
              <a:extLst>
                <a:ext uri="{FF2B5EF4-FFF2-40B4-BE49-F238E27FC236}">
                  <a16:creationId xmlns:a16="http://schemas.microsoft.com/office/drawing/2014/main" id="{359E6A79-43CB-40B6-9C4A-6B7479F62B9F}"/>
                </a:ext>
              </a:extLst>
            </p:cNvPr>
            <p:cNvSpPr>
              <a:spLocks/>
            </p:cNvSpPr>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2" name="Freeform 11">
              <a:extLst>
                <a:ext uri="{FF2B5EF4-FFF2-40B4-BE49-F238E27FC236}">
                  <a16:creationId xmlns:a16="http://schemas.microsoft.com/office/drawing/2014/main" id="{847A1092-5983-4BAA-BE8E-06A9120E42EB}"/>
                </a:ext>
              </a:extLst>
            </p:cNvPr>
            <p:cNvSpPr>
              <a:spLocks/>
            </p:cNvSpPr>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3" name="Freeform 12">
              <a:extLst>
                <a:ext uri="{FF2B5EF4-FFF2-40B4-BE49-F238E27FC236}">
                  <a16:creationId xmlns:a16="http://schemas.microsoft.com/office/drawing/2014/main" id="{9FBC0D6D-85EC-42E9-A457-1246090F97B9}"/>
                </a:ext>
              </a:extLst>
            </p:cNvPr>
            <p:cNvSpPr>
              <a:spLocks/>
            </p:cNvSpPr>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4" name="Freeform 13">
              <a:extLst>
                <a:ext uri="{FF2B5EF4-FFF2-40B4-BE49-F238E27FC236}">
                  <a16:creationId xmlns:a16="http://schemas.microsoft.com/office/drawing/2014/main" id="{F30F0B4E-EF8C-49A8-A887-002DC0161011}"/>
                </a:ext>
              </a:extLst>
            </p:cNvPr>
            <p:cNvSpPr>
              <a:spLocks/>
            </p:cNvSpPr>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5" name="Freeform 14">
              <a:extLst>
                <a:ext uri="{FF2B5EF4-FFF2-40B4-BE49-F238E27FC236}">
                  <a16:creationId xmlns:a16="http://schemas.microsoft.com/office/drawing/2014/main" id="{2E371800-7BB4-4FF7-BD22-A558A1B6F2E3}"/>
                </a:ext>
              </a:extLst>
            </p:cNvPr>
            <p:cNvSpPr>
              <a:spLocks/>
            </p:cNvSpPr>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6" name="Freeform 16">
              <a:extLst>
                <a:ext uri="{FF2B5EF4-FFF2-40B4-BE49-F238E27FC236}">
                  <a16:creationId xmlns:a16="http://schemas.microsoft.com/office/drawing/2014/main" id="{DE5F7FA6-FF74-4A3F-8C41-E3110A89A0E9}"/>
                </a:ext>
              </a:extLst>
            </p:cNvPr>
            <p:cNvSpPr>
              <a:spLocks/>
            </p:cNvSpPr>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7" name="Freeform 17">
              <a:extLst>
                <a:ext uri="{FF2B5EF4-FFF2-40B4-BE49-F238E27FC236}">
                  <a16:creationId xmlns:a16="http://schemas.microsoft.com/office/drawing/2014/main" id="{40E68A84-1D41-4DDA-9AAE-55AF0DD7051C}"/>
                </a:ext>
              </a:extLst>
            </p:cNvPr>
            <p:cNvSpPr>
              <a:spLocks/>
            </p:cNvSpPr>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8" name="Freeform 21">
              <a:extLst>
                <a:ext uri="{FF2B5EF4-FFF2-40B4-BE49-F238E27FC236}">
                  <a16:creationId xmlns:a16="http://schemas.microsoft.com/office/drawing/2014/main" id="{DB7AF383-4E65-48D1-8426-B8738A071E23}"/>
                </a:ext>
              </a:extLst>
            </p:cNvPr>
            <p:cNvSpPr>
              <a:spLocks/>
            </p:cNvSpPr>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9" name="Freeform 25">
              <a:extLst>
                <a:ext uri="{FF2B5EF4-FFF2-40B4-BE49-F238E27FC236}">
                  <a16:creationId xmlns:a16="http://schemas.microsoft.com/office/drawing/2014/main" id="{2619FCD6-58F3-4D4B-A2D1-5FBF989B0398}"/>
                </a:ext>
              </a:extLst>
            </p:cNvPr>
            <p:cNvSpPr>
              <a:spLocks/>
            </p:cNvSpPr>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0" name="Freeform 29">
              <a:extLst>
                <a:ext uri="{FF2B5EF4-FFF2-40B4-BE49-F238E27FC236}">
                  <a16:creationId xmlns:a16="http://schemas.microsoft.com/office/drawing/2014/main" id="{B4AEC7C9-3197-4F6D-8A7F-8056ABB9A95C}"/>
                </a:ext>
              </a:extLst>
            </p:cNvPr>
            <p:cNvSpPr>
              <a:spLocks/>
            </p:cNvSpPr>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1" name="Freeform 31">
              <a:extLst>
                <a:ext uri="{FF2B5EF4-FFF2-40B4-BE49-F238E27FC236}">
                  <a16:creationId xmlns:a16="http://schemas.microsoft.com/office/drawing/2014/main" id="{1E07637E-23AF-4E53-82CB-13DBF2EE9585}"/>
                </a:ext>
              </a:extLst>
            </p:cNvPr>
            <p:cNvSpPr>
              <a:spLocks/>
            </p:cNvSpPr>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2" name="Freeform 32">
              <a:extLst>
                <a:ext uri="{FF2B5EF4-FFF2-40B4-BE49-F238E27FC236}">
                  <a16:creationId xmlns:a16="http://schemas.microsoft.com/office/drawing/2014/main" id="{7D553EB3-91AE-4531-A30E-6A799E37C3D1}"/>
                </a:ext>
              </a:extLst>
            </p:cNvPr>
            <p:cNvSpPr>
              <a:spLocks/>
            </p:cNvSpPr>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3" name="Freeform 33">
              <a:extLst>
                <a:ext uri="{FF2B5EF4-FFF2-40B4-BE49-F238E27FC236}">
                  <a16:creationId xmlns:a16="http://schemas.microsoft.com/office/drawing/2014/main" id="{C15E8055-032A-4E6A-A4C5-5546F57BB965}"/>
                </a:ext>
              </a:extLst>
            </p:cNvPr>
            <p:cNvSpPr>
              <a:spLocks/>
            </p:cNvSpPr>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4" name="Freeform 34">
              <a:extLst>
                <a:ext uri="{FF2B5EF4-FFF2-40B4-BE49-F238E27FC236}">
                  <a16:creationId xmlns:a16="http://schemas.microsoft.com/office/drawing/2014/main" id="{A7161868-5045-4D96-8625-6DB6238DF608}"/>
                </a:ext>
              </a:extLst>
            </p:cNvPr>
            <p:cNvSpPr>
              <a:spLocks/>
            </p:cNvSpPr>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5" name="Freeform 35">
              <a:extLst>
                <a:ext uri="{FF2B5EF4-FFF2-40B4-BE49-F238E27FC236}">
                  <a16:creationId xmlns:a16="http://schemas.microsoft.com/office/drawing/2014/main" id="{1B631BC5-2421-46C0-A846-B2BA6BCB1880}"/>
                </a:ext>
              </a:extLst>
            </p:cNvPr>
            <p:cNvSpPr>
              <a:spLocks/>
            </p:cNvSpPr>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6" name="Freeform 36">
              <a:extLst>
                <a:ext uri="{FF2B5EF4-FFF2-40B4-BE49-F238E27FC236}">
                  <a16:creationId xmlns:a16="http://schemas.microsoft.com/office/drawing/2014/main" id="{C3B8AA6A-6EB6-4DD2-A166-B8610913F76F}"/>
                </a:ext>
              </a:extLst>
            </p:cNvPr>
            <p:cNvSpPr>
              <a:spLocks/>
            </p:cNvSpPr>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7" name="Freeform 37">
              <a:extLst>
                <a:ext uri="{FF2B5EF4-FFF2-40B4-BE49-F238E27FC236}">
                  <a16:creationId xmlns:a16="http://schemas.microsoft.com/office/drawing/2014/main" id="{7A2F6908-4FBD-49DD-BBEE-7F1AC8892696}"/>
                </a:ext>
              </a:extLst>
            </p:cNvPr>
            <p:cNvSpPr>
              <a:spLocks/>
            </p:cNvSpPr>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8" name="Freeform 38">
              <a:extLst>
                <a:ext uri="{FF2B5EF4-FFF2-40B4-BE49-F238E27FC236}">
                  <a16:creationId xmlns:a16="http://schemas.microsoft.com/office/drawing/2014/main" id="{568457CE-826B-4E95-B047-06FDA4639743}"/>
                </a:ext>
              </a:extLst>
            </p:cNvPr>
            <p:cNvSpPr>
              <a:spLocks/>
            </p:cNvSpPr>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9" name="Freeform 39">
              <a:extLst>
                <a:ext uri="{FF2B5EF4-FFF2-40B4-BE49-F238E27FC236}">
                  <a16:creationId xmlns:a16="http://schemas.microsoft.com/office/drawing/2014/main" id="{ACEC3D35-82FF-4FA0-89AE-172504B0565D}"/>
                </a:ext>
              </a:extLst>
            </p:cNvPr>
            <p:cNvSpPr>
              <a:spLocks/>
            </p:cNvSpPr>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0" name="Freeform 40">
              <a:extLst>
                <a:ext uri="{FF2B5EF4-FFF2-40B4-BE49-F238E27FC236}">
                  <a16:creationId xmlns:a16="http://schemas.microsoft.com/office/drawing/2014/main" id="{8BF5A990-8CEF-41D5-81B8-43F342A70839}"/>
                </a:ext>
              </a:extLst>
            </p:cNvPr>
            <p:cNvSpPr>
              <a:spLocks/>
            </p:cNvSpPr>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1" name="Freeform 41">
              <a:extLst>
                <a:ext uri="{FF2B5EF4-FFF2-40B4-BE49-F238E27FC236}">
                  <a16:creationId xmlns:a16="http://schemas.microsoft.com/office/drawing/2014/main" id="{1FB204F6-8FEB-4768-87FF-81E75EC89C2E}"/>
                </a:ext>
              </a:extLst>
            </p:cNvPr>
            <p:cNvSpPr>
              <a:spLocks/>
            </p:cNvSpPr>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2" name="Freeform 42">
              <a:extLst>
                <a:ext uri="{FF2B5EF4-FFF2-40B4-BE49-F238E27FC236}">
                  <a16:creationId xmlns:a16="http://schemas.microsoft.com/office/drawing/2014/main" id="{68AC5291-2CEF-47C8-9369-F1A76E129762}"/>
                </a:ext>
              </a:extLst>
            </p:cNvPr>
            <p:cNvSpPr>
              <a:spLocks/>
            </p:cNvSpPr>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3" name="Freeform 44">
              <a:extLst>
                <a:ext uri="{FF2B5EF4-FFF2-40B4-BE49-F238E27FC236}">
                  <a16:creationId xmlns:a16="http://schemas.microsoft.com/office/drawing/2014/main" id="{91972824-820D-4876-8DF1-C06A8693C0F7}"/>
                </a:ext>
              </a:extLst>
            </p:cNvPr>
            <p:cNvSpPr>
              <a:spLocks/>
            </p:cNvSpPr>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4" name="Freeform 45">
              <a:extLst>
                <a:ext uri="{FF2B5EF4-FFF2-40B4-BE49-F238E27FC236}">
                  <a16:creationId xmlns:a16="http://schemas.microsoft.com/office/drawing/2014/main" id="{D8EE2B9A-F433-4754-A539-E994D08A536D}"/>
                </a:ext>
              </a:extLst>
            </p:cNvPr>
            <p:cNvSpPr>
              <a:spLocks/>
            </p:cNvSpPr>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5" name="Freeform 46">
              <a:extLst>
                <a:ext uri="{FF2B5EF4-FFF2-40B4-BE49-F238E27FC236}">
                  <a16:creationId xmlns:a16="http://schemas.microsoft.com/office/drawing/2014/main" id="{D006F373-A25F-4697-8170-CC7ED0BAE229}"/>
                </a:ext>
              </a:extLst>
            </p:cNvPr>
            <p:cNvSpPr>
              <a:spLocks/>
            </p:cNvSpPr>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6" name="Freeform 47">
              <a:extLst>
                <a:ext uri="{FF2B5EF4-FFF2-40B4-BE49-F238E27FC236}">
                  <a16:creationId xmlns:a16="http://schemas.microsoft.com/office/drawing/2014/main" id="{DC6B5739-481D-4BCB-BCE5-324B566AF344}"/>
                </a:ext>
              </a:extLst>
            </p:cNvPr>
            <p:cNvSpPr>
              <a:spLocks/>
            </p:cNvSpPr>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7" name="Freeform 48">
              <a:extLst>
                <a:ext uri="{FF2B5EF4-FFF2-40B4-BE49-F238E27FC236}">
                  <a16:creationId xmlns:a16="http://schemas.microsoft.com/office/drawing/2014/main" id="{BA93202C-DF72-455D-B5CA-B943F3D96727}"/>
                </a:ext>
              </a:extLst>
            </p:cNvPr>
            <p:cNvSpPr>
              <a:spLocks/>
            </p:cNvSpPr>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8" name="Freeform 49">
              <a:extLst>
                <a:ext uri="{FF2B5EF4-FFF2-40B4-BE49-F238E27FC236}">
                  <a16:creationId xmlns:a16="http://schemas.microsoft.com/office/drawing/2014/main" id="{FEF53A23-B77A-42DC-ACF1-79CADDE3FDF3}"/>
                </a:ext>
              </a:extLst>
            </p:cNvPr>
            <p:cNvSpPr>
              <a:spLocks/>
            </p:cNvSpPr>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9" name="Freeform 8">
              <a:extLst>
                <a:ext uri="{FF2B5EF4-FFF2-40B4-BE49-F238E27FC236}">
                  <a16:creationId xmlns:a16="http://schemas.microsoft.com/office/drawing/2014/main" id="{7915B476-1DA8-476C-BEE8-11AB0AED70DB}"/>
                </a:ext>
              </a:extLst>
            </p:cNvPr>
            <p:cNvSpPr>
              <a:spLocks/>
            </p:cNvSpPr>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0" name="Freeform 106">
              <a:extLst>
                <a:ext uri="{FF2B5EF4-FFF2-40B4-BE49-F238E27FC236}">
                  <a16:creationId xmlns:a16="http://schemas.microsoft.com/office/drawing/2014/main" id="{025A766D-D43A-42B3-B5DA-215D243861EF}"/>
                </a:ext>
              </a:extLst>
            </p:cNvPr>
            <p:cNvSpPr>
              <a:spLocks/>
            </p:cNvSpPr>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1" name="Freeform 19">
              <a:extLst>
                <a:ext uri="{FF2B5EF4-FFF2-40B4-BE49-F238E27FC236}">
                  <a16:creationId xmlns:a16="http://schemas.microsoft.com/office/drawing/2014/main" id="{8D4B2FBB-3378-4F14-A222-8BAC49FBE319}"/>
                </a:ext>
              </a:extLst>
            </p:cNvPr>
            <p:cNvSpPr>
              <a:spLocks/>
            </p:cNvSpPr>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2" name="Freeform 20">
              <a:extLst>
                <a:ext uri="{FF2B5EF4-FFF2-40B4-BE49-F238E27FC236}">
                  <a16:creationId xmlns:a16="http://schemas.microsoft.com/office/drawing/2014/main" id="{F5BDAB4C-1BA1-4835-8287-D189321BFDF4}"/>
                </a:ext>
              </a:extLst>
            </p:cNvPr>
            <p:cNvSpPr>
              <a:spLocks/>
            </p:cNvSpPr>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3" name="Freeform 26">
              <a:extLst>
                <a:ext uri="{FF2B5EF4-FFF2-40B4-BE49-F238E27FC236}">
                  <a16:creationId xmlns:a16="http://schemas.microsoft.com/office/drawing/2014/main" id="{302E352E-F03B-4D76-984E-2F09259C18BE}"/>
                </a:ext>
              </a:extLst>
            </p:cNvPr>
            <p:cNvSpPr>
              <a:spLocks/>
            </p:cNvSpPr>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4" name="Freeform 27">
              <a:extLst>
                <a:ext uri="{FF2B5EF4-FFF2-40B4-BE49-F238E27FC236}">
                  <a16:creationId xmlns:a16="http://schemas.microsoft.com/office/drawing/2014/main" id="{1369E573-3850-49D1-A371-2842174999FB}"/>
                </a:ext>
              </a:extLst>
            </p:cNvPr>
            <p:cNvSpPr>
              <a:spLocks/>
            </p:cNvSpPr>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5" name="Freeform 28">
              <a:extLst>
                <a:ext uri="{FF2B5EF4-FFF2-40B4-BE49-F238E27FC236}">
                  <a16:creationId xmlns:a16="http://schemas.microsoft.com/office/drawing/2014/main" id="{748DE837-6B07-441C-8343-38620F229014}"/>
                </a:ext>
              </a:extLst>
            </p:cNvPr>
            <p:cNvSpPr>
              <a:spLocks/>
            </p:cNvSpPr>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6" name="Freeform 55">
              <a:extLst>
                <a:ext uri="{FF2B5EF4-FFF2-40B4-BE49-F238E27FC236}">
                  <a16:creationId xmlns:a16="http://schemas.microsoft.com/office/drawing/2014/main" id="{E3B1E743-D662-4550-B03F-1B368B359A16}"/>
                </a:ext>
              </a:extLst>
            </p:cNvPr>
            <p:cNvSpPr>
              <a:spLocks/>
            </p:cNvSpPr>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7" name="Freeform 56">
              <a:extLst>
                <a:ext uri="{FF2B5EF4-FFF2-40B4-BE49-F238E27FC236}">
                  <a16:creationId xmlns:a16="http://schemas.microsoft.com/office/drawing/2014/main" id="{4F72E381-A6E5-4CDF-A66D-860BE49BD71C}"/>
                </a:ext>
              </a:extLst>
            </p:cNvPr>
            <p:cNvSpPr>
              <a:spLocks/>
            </p:cNvSpPr>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8" name="Freeform 57">
              <a:extLst>
                <a:ext uri="{FF2B5EF4-FFF2-40B4-BE49-F238E27FC236}">
                  <a16:creationId xmlns:a16="http://schemas.microsoft.com/office/drawing/2014/main" id="{158BDEC2-279C-459A-8ACB-0E7CB8720504}"/>
                </a:ext>
              </a:extLst>
            </p:cNvPr>
            <p:cNvSpPr>
              <a:spLocks/>
            </p:cNvSpPr>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9" name="Freeform 60">
              <a:extLst>
                <a:ext uri="{FF2B5EF4-FFF2-40B4-BE49-F238E27FC236}">
                  <a16:creationId xmlns:a16="http://schemas.microsoft.com/office/drawing/2014/main" id="{63A14A95-FC1F-4CC0-B04F-C66933E488A4}"/>
                </a:ext>
              </a:extLst>
            </p:cNvPr>
            <p:cNvSpPr>
              <a:spLocks/>
            </p:cNvSpPr>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0" name="Freeform 61">
              <a:extLst>
                <a:ext uri="{FF2B5EF4-FFF2-40B4-BE49-F238E27FC236}">
                  <a16:creationId xmlns:a16="http://schemas.microsoft.com/office/drawing/2014/main" id="{24362F45-5722-4458-AF8A-DB7318FC4791}"/>
                </a:ext>
              </a:extLst>
            </p:cNvPr>
            <p:cNvSpPr>
              <a:spLocks/>
            </p:cNvSpPr>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1" name="Freeform 5">
              <a:extLst>
                <a:ext uri="{FF2B5EF4-FFF2-40B4-BE49-F238E27FC236}">
                  <a16:creationId xmlns:a16="http://schemas.microsoft.com/office/drawing/2014/main" id="{9C673485-D52B-4AC8-8B90-8E4319F0F02D}"/>
                </a:ext>
              </a:extLst>
            </p:cNvPr>
            <p:cNvSpPr>
              <a:spLocks/>
            </p:cNvSpPr>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2" name="Freeform 6">
              <a:extLst>
                <a:ext uri="{FF2B5EF4-FFF2-40B4-BE49-F238E27FC236}">
                  <a16:creationId xmlns:a16="http://schemas.microsoft.com/office/drawing/2014/main" id="{64D9C233-B61D-4F94-9811-F64BC570425D}"/>
                </a:ext>
              </a:extLst>
            </p:cNvPr>
            <p:cNvSpPr>
              <a:spLocks/>
            </p:cNvSpPr>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3" name="Freeform 7">
              <a:extLst>
                <a:ext uri="{FF2B5EF4-FFF2-40B4-BE49-F238E27FC236}">
                  <a16:creationId xmlns:a16="http://schemas.microsoft.com/office/drawing/2014/main" id="{2B22A568-26C9-4255-86DA-8A283C9A90AA}"/>
                </a:ext>
              </a:extLst>
            </p:cNvPr>
            <p:cNvSpPr>
              <a:spLocks/>
            </p:cNvSpPr>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4" name="Freeform 8">
              <a:extLst>
                <a:ext uri="{FF2B5EF4-FFF2-40B4-BE49-F238E27FC236}">
                  <a16:creationId xmlns:a16="http://schemas.microsoft.com/office/drawing/2014/main" id="{B1E0BDE0-6C33-41CC-9FBB-D3AFA309B7D4}"/>
                </a:ext>
              </a:extLst>
            </p:cNvPr>
            <p:cNvSpPr>
              <a:spLocks/>
            </p:cNvSpPr>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5" name="Freeform 9">
              <a:extLst>
                <a:ext uri="{FF2B5EF4-FFF2-40B4-BE49-F238E27FC236}">
                  <a16:creationId xmlns:a16="http://schemas.microsoft.com/office/drawing/2014/main" id="{AEB4A522-C89F-4BD4-AFB5-592BC5129710}"/>
                </a:ext>
              </a:extLst>
            </p:cNvPr>
            <p:cNvSpPr>
              <a:spLocks/>
            </p:cNvSpPr>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6" name="Freeform 11">
              <a:extLst>
                <a:ext uri="{FF2B5EF4-FFF2-40B4-BE49-F238E27FC236}">
                  <a16:creationId xmlns:a16="http://schemas.microsoft.com/office/drawing/2014/main" id="{07B7B25B-7F99-43DF-A3D7-DD530FEF7535}"/>
                </a:ext>
              </a:extLst>
            </p:cNvPr>
            <p:cNvSpPr>
              <a:spLocks/>
            </p:cNvSpPr>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7" name="Freeform 12">
              <a:extLst>
                <a:ext uri="{FF2B5EF4-FFF2-40B4-BE49-F238E27FC236}">
                  <a16:creationId xmlns:a16="http://schemas.microsoft.com/office/drawing/2014/main" id="{A579CBBB-44DF-4067-B2CC-309A0EDD3687}"/>
                </a:ext>
              </a:extLst>
            </p:cNvPr>
            <p:cNvSpPr>
              <a:spLocks/>
            </p:cNvSpPr>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8" name="Freeform 13">
              <a:extLst>
                <a:ext uri="{FF2B5EF4-FFF2-40B4-BE49-F238E27FC236}">
                  <a16:creationId xmlns:a16="http://schemas.microsoft.com/office/drawing/2014/main" id="{2BECA972-B850-4AA7-885D-DE8F4C33B2A1}"/>
                </a:ext>
              </a:extLst>
            </p:cNvPr>
            <p:cNvSpPr>
              <a:spLocks/>
            </p:cNvSpPr>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9" name="Freeform 14">
              <a:extLst>
                <a:ext uri="{FF2B5EF4-FFF2-40B4-BE49-F238E27FC236}">
                  <a16:creationId xmlns:a16="http://schemas.microsoft.com/office/drawing/2014/main" id="{D826CA11-004E-474C-A94A-E6134091C227}"/>
                </a:ext>
              </a:extLst>
            </p:cNvPr>
            <p:cNvSpPr>
              <a:spLocks/>
            </p:cNvSpPr>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0" name="Freeform 16">
              <a:extLst>
                <a:ext uri="{FF2B5EF4-FFF2-40B4-BE49-F238E27FC236}">
                  <a16:creationId xmlns:a16="http://schemas.microsoft.com/office/drawing/2014/main" id="{65195272-867B-4BAA-8A6C-CB002141DE9E}"/>
                </a:ext>
              </a:extLst>
            </p:cNvPr>
            <p:cNvSpPr>
              <a:spLocks/>
            </p:cNvSpPr>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1" name="Freeform 17">
              <a:extLst>
                <a:ext uri="{FF2B5EF4-FFF2-40B4-BE49-F238E27FC236}">
                  <a16:creationId xmlns:a16="http://schemas.microsoft.com/office/drawing/2014/main" id="{CA351C6E-0B5A-42FB-AFDB-43F006AE234F}"/>
                </a:ext>
              </a:extLst>
            </p:cNvPr>
            <p:cNvSpPr>
              <a:spLocks/>
            </p:cNvSpPr>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2" name="Freeform 21">
              <a:extLst>
                <a:ext uri="{FF2B5EF4-FFF2-40B4-BE49-F238E27FC236}">
                  <a16:creationId xmlns:a16="http://schemas.microsoft.com/office/drawing/2014/main" id="{36576590-9CBC-4AAE-AC50-DD53DFFE06C3}"/>
                </a:ext>
              </a:extLst>
            </p:cNvPr>
            <p:cNvSpPr>
              <a:spLocks/>
            </p:cNvSpPr>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3" name="Freeform 25">
              <a:extLst>
                <a:ext uri="{FF2B5EF4-FFF2-40B4-BE49-F238E27FC236}">
                  <a16:creationId xmlns:a16="http://schemas.microsoft.com/office/drawing/2014/main" id="{7E1FDDA8-5204-4B99-8D2F-728C49A9D41E}"/>
                </a:ext>
              </a:extLst>
            </p:cNvPr>
            <p:cNvSpPr>
              <a:spLocks/>
            </p:cNvSpPr>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4" name="Freeform 29">
              <a:extLst>
                <a:ext uri="{FF2B5EF4-FFF2-40B4-BE49-F238E27FC236}">
                  <a16:creationId xmlns:a16="http://schemas.microsoft.com/office/drawing/2014/main" id="{7EF07A91-EABC-4FF8-8F0F-40480584D1ED}"/>
                </a:ext>
              </a:extLst>
            </p:cNvPr>
            <p:cNvSpPr>
              <a:spLocks/>
            </p:cNvSpPr>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5" name="Freeform 31">
              <a:extLst>
                <a:ext uri="{FF2B5EF4-FFF2-40B4-BE49-F238E27FC236}">
                  <a16:creationId xmlns:a16="http://schemas.microsoft.com/office/drawing/2014/main" id="{DE45CEB0-C31A-41E1-81DB-5E9A9ABF5B35}"/>
                </a:ext>
              </a:extLst>
            </p:cNvPr>
            <p:cNvSpPr>
              <a:spLocks/>
            </p:cNvSpPr>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6" name="Freeform 32">
              <a:extLst>
                <a:ext uri="{FF2B5EF4-FFF2-40B4-BE49-F238E27FC236}">
                  <a16:creationId xmlns:a16="http://schemas.microsoft.com/office/drawing/2014/main" id="{ED7EBFF3-1C05-4B4A-AB37-CCB845B8609B}"/>
                </a:ext>
              </a:extLst>
            </p:cNvPr>
            <p:cNvSpPr>
              <a:spLocks/>
            </p:cNvSpPr>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7" name="Freeform 33">
              <a:extLst>
                <a:ext uri="{FF2B5EF4-FFF2-40B4-BE49-F238E27FC236}">
                  <a16:creationId xmlns:a16="http://schemas.microsoft.com/office/drawing/2014/main" id="{1E027175-8EC7-43C3-A1A1-A2D6DEFAE6A4}"/>
                </a:ext>
              </a:extLst>
            </p:cNvPr>
            <p:cNvSpPr>
              <a:spLocks/>
            </p:cNvSpPr>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8" name="Freeform 34">
              <a:extLst>
                <a:ext uri="{FF2B5EF4-FFF2-40B4-BE49-F238E27FC236}">
                  <a16:creationId xmlns:a16="http://schemas.microsoft.com/office/drawing/2014/main" id="{CF1622A3-D5A7-43AA-A020-3B954DD511C1}"/>
                </a:ext>
              </a:extLst>
            </p:cNvPr>
            <p:cNvSpPr>
              <a:spLocks/>
            </p:cNvSpPr>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9" name="Freeform 35">
              <a:extLst>
                <a:ext uri="{FF2B5EF4-FFF2-40B4-BE49-F238E27FC236}">
                  <a16:creationId xmlns:a16="http://schemas.microsoft.com/office/drawing/2014/main" id="{6D355E78-6894-492C-8CF4-507CEB90EB42}"/>
                </a:ext>
              </a:extLst>
            </p:cNvPr>
            <p:cNvSpPr>
              <a:spLocks/>
            </p:cNvSpPr>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0" name="Freeform 36">
              <a:extLst>
                <a:ext uri="{FF2B5EF4-FFF2-40B4-BE49-F238E27FC236}">
                  <a16:creationId xmlns:a16="http://schemas.microsoft.com/office/drawing/2014/main" id="{58149EAB-6DEE-437B-8A43-82BB7F92626C}"/>
                </a:ext>
              </a:extLst>
            </p:cNvPr>
            <p:cNvSpPr>
              <a:spLocks/>
            </p:cNvSpPr>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1" name="Freeform 37">
              <a:extLst>
                <a:ext uri="{FF2B5EF4-FFF2-40B4-BE49-F238E27FC236}">
                  <a16:creationId xmlns:a16="http://schemas.microsoft.com/office/drawing/2014/main" id="{B36CDD6C-BC93-4003-9B94-17430188A4B1}"/>
                </a:ext>
              </a:extLst>
            </p:cNvPr>
            <p:cNvSpPr>
              <a:spLocks/>
            </p:cNvSpPr>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2" name="Freeform 38">
              <a:extLst>
                <a:ext uri="{FF2B5EF4-FFF2-40B4-BE49-F238E27FC236}">
                  <a16:creationId xmlns:a16="http://schemas.microsoft.com/office/drawing/2014/main" id="{5EDC6969-F0AA-4AD6-B2A7-6CB70C64ED76}"/>
                </a:ext>
              </a:extLst>
            </p:cNvPr>
            <p:cNvSpPr>
              <a:spLocks/>
            </p:cNvSpPr>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3" name="Freeform 39">
              <a:extLst>
                <a:ext uri="{FF2B5EF4-FFF2-40B4-BE49-F238E27FC236}">
                  <a16:creationId xmlns:a16="http://schemas.microsoft.com/office/drawing/2014/main" id="{47BEA7A3-A5F6-4C64-A57D-FA92D2848770}"/>
                </a:ext>
              </a:extLst>
            </p:cNvPr>
            <p:cNvSpPr>
              <a:spLocks/>
            </p:cNvSpPr>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4" name="Freeform 40">
              <a:extLst>
                <a:ext uri="{FF2B5EF4-FFF2-40B4-BE49-F238E27FC236}">
                  <a16:creationId xmlns:a16="http://schemas.microsoft.com/office/drawing/2014/main" id="{BA178CA2-E42C-4F45-8FE5-F75604F34037}"/>
                </a:ext>
              </a:extLst>
            </p:cNvPr>
            <p:cNvSpPr>
              <a:spLocks/>
            </p:cNvSpPr>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5" name="Freeform 41">
              <a:extLst>
                <a:ext uri="{FF2B5EF4-FFF2-40B4-BE49-F238E27FC236}">
                  <a16:creationId xmlns:a16="http://schemas.microsoft.com/office/drawing/2014/main" id="{67D0DC5A-63B3-4352-8A83-7E61CCEBFE77}"/>
                </a:ext>
              </a:extLst>
            </p:cNvPr>
            <p:cNvSpPr>
              <a:spLocks/>
            </p:cNvSpPr>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6" name="Freeform 42">
              <a:extLst>
                <a:ext uri="{FF2B5EF4-FFF2-40B4-BE49-F238E27FC236}">
                  <a16:creationId xmlns:a16="http://schemas.microsoft.com/office/drawing/2014/main" id="{2E35E42F-40F2-494C-806F-6F2912DAA3E9}"/>
                </a:ext>
              </a:extLst>
            </p:cNvPr>
            <p:cNvSpPr>
              <a:spLocks/>
            </p:cNvSpPr>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7" name="Freeform 44">
              <a:extLst>
                <a:ext uri="{FF2B5EF4-FFF2-40B4-BE49-F238E27FC236}">
                  <a16:creationId xmlns:a16="http://schemas.microsoft.com/office/drawing/2014/main" id="{CC1FE1B2-B304-4EF4-8A46-FE9920DA5C21}"/>
                </a:ext>
              </a:extLst>
            </p:cNvPr>
            <p:cNvSpPr>
              <a:spLocks/>
            </p:cNvSpPr>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8" name="Freeform 45">
              <a:extLst>
                <a:ext uri="{FF2B5EF4-FFF2-40B4-BE49-F238E27FC236}">
                  <a16:creationId xmlns:a16="http://schemas.microsoft.com/office/drawing/2014/main" id="{00470C16-CBF3-406D-B17F-1F9577A74782}"/>
                </a:ext>
              </a:extLst>
            </p:cNvPr>
            <p:cNvSpPr>
              <a:spLocks/>
            </p:cNvSpPr>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9" name="Freeform 46">
              <a:extLst>
                <a:ext uri="{FF2B5EF4-FFF2-40B4-BE49-F238E27FC236}">
                  <a16:creationId xmlns:a16="http://schemas.microsoft.com/office/drawing/2014/main" id="{D0F414E6-F825-4B87-AE53-3365C0BE9871}"/>
                </a:ext>
              </a:extLst>
            </p:cNvPr>
            <p:cNvSpPr>
              <a:spLocks/>
            </p:cNvSpPr>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0" name="Freeform 47">
              <a:extLst>
                <a:ext uri="{FF2B5EF4-FFF2-40B4-BE49-F238E27FC236}">
                  <a16:creationId xmlns:a16="http://schemas.microsoft.com/office/drawing/2014/main" id="{1846954C-E048-4F2D-BCF9-03F3CAD5037D}"/>
                </a:ext>
              </a:extLst>
            </p:cNvPr>
            <p:cNvSpPr>
              <a:spLocks/>
            </p:cNvSpPr>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1" name="Freeform 48">
              <a:extLst>
                <a:ext uri="{FF2B5EF4-FFF2-40B4-BE49-F238E27FC236}">
                  <a16:creationId xmlns:a16="http://schemas.microsoft.com/office/drawing/2014/main" id="{882C5FC7-483B-4C1F-8EC6-198AA547B8BD}"/>
                </a:ext>
              </a:extLst>
            </p:cNvPr>
            <p:cNvSpPr>
              <a:spLocks/>
            </p:cNvSpPr>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2" name="Freeform 49">
              <a:extLst>
                <a:ext uri="{FF2B5EF4-FFF2-40B4-BE49-F238E27FC236}">
                  <a16:creationId xmlns:a16="http://schemas.microsoft.com/office/drawing/2014/main" id="{6514D204-E641-4D5F-A745-B1EBE8AEF89E}"/>
                </a:ext>
              </a:extLst>
            </p:cNvPr>
            <p:cNvSpPr>
              <a:spLocks/>
            </p:cNvSpPr>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grpSp>
    </p:spTree>
    <p:extLst>
      <p:ext uri="{BB962C8B-B14F-4D97-AF65-F5344CB8AC3E}">
        <p14:creationId xmlns:p14="http://schemas.microsoft.com/office/powerpoint/2010/main" val="3224618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Table Char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219532-144E-4984-AA0F-53AA4049BE36}"/>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rtlCol="0"/>
          <a:lstStyle/>
          <a:p>
            <a:pPr rtl="0"/>
            <a:r>
              <a:rPr lang="en-GB" noProof="0"/>
              <a:t>Sample footer text</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a:xfrm>
            <a:off x="173736" y="6382512"/>
            <a:ext cx="2845901" cy="365125"/>
          </a:xfrm>
        </p:spPr>
        <p:txBody>
          <a:bodyPr rtlCol="0"/>
          <a:lstStyle/>
          <a:p>
            <a:pPr rtl="0"/>
            <a:r>
              <a:rPr lang="en-GB" noProof="0"/>
              <a:t>20XX</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89909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2B68CB-F8FD-4B97-8520-E4568B526C11}"/>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7" name="Group 6">
            <a:extLst>
              <a:ext uri="{FF2B5EF4-FFF2-40B4-BE49-F238E27FC236}">
                <a16:creationId xmlns:a16="http://schemas.microsoft.com/office/drawing/2014/main" id="{6037D043-CD1E-4787-A2BD-44A352393293}"/>
              </a:ext>
              <a:ext uri="{C183D7F6-B498-43B3-948B-1728B52AA6E4}">
                <adec:decorative xmlns:adec="http://schemas.microsoft.com/office/drawing/2017/decorative" val="1"/>
              </a:ext>
            </a:extLst>
          </p:cNvPr>
          <p:cNvGrpSpPr/>
          <p:nvPr userDrawn="1"/>
        </p:nvGrpSpPr>
        <p:grpSpPr>
          <a:xfrm>
            <a:off x="10969445" y="41005"/>
            <a:ext cx="952998" cy="6797768"/>
            <a:chOff x="11084465" y="29503"/>
            <a:chExt cx="952998" cy="6797768"/>
          </a:xfrm>
          <a:solidFill>
            <a:schemeClr val="bg2">
              <a:lumMod val="90000"/>
            </a:schemeClr>
          </a:solidFill>
        </p:grpSpPr>
        <p:sp>
          <p:nvSpPr>
            <p:cNvPr id="8" name="Freeform 6">
              <a:extLst>
                <a:ext uri="{FF2B5EF4-FFF2-40B4-BE49-F238E27FC236}">
                  <a16:creationId xmlns:a16="http://schemas.microsoft.com/office/drawing/2014/main" id="{869ED385-18F1-42FE-AFA9-54EC3471E4F4}"/>
                </a:ext>
              </a:extLst>
            </p:cNvPr>
            <p:cNvSpPr>
              <a:spLocks/>
            </p:cNvSpPr>
            <p:nvPr/>
          </p:nvSpPr>
          <p:spPr bwMode="auto">
            <a:xfrm rot="16200000">
              <a:off x="11622617" y="44533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 name="Freeform 8">
              <a:extLst>
                <a:ext uri="{FF2B5EF4-FFF2-40B4-BE49-F238E27FC236}">
                  <a16:creationId xmlns:a16="http://schemas.microsoft.com/office/drawing/2014/main" id="{2F28A8B0-2F4D-4486-AD9B-ECF44A1CF2A4}"/>
                </a:ext>
              </a:extLst>
            </p:cNvPr>
            <p:cNvSpPr>
              <a:spLocks/>
            </p:cNvSpPr>
            <p:nvPr/>
          </p:nvSpPr>
          <p:spPr bwMode="auto">
            <a:xfrm rot="16200000">
              <a:off x="11343845" y="65544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0" name="Freeform 22">
              <a:extLst>
                <a:ext uri="{FF2B5EF4-FFF2-40B4-BE49-F238E27FC236}">
                  <a16:creationId xmlns:a16="http://schemas.microsoft.com/office/drawing/2014/main" id="{E5DADFDB-E8AC-42CA-9773-A157F8DB3FBB}"/>
                </a:ext>
              </a:extLst>
            </p:cNvPr>
            <p:cNvSpPr>
              <a:spLocks/>
            </p:cNvSpPr>
            <p:nvPr/>
          </p:nvSpPr>
          <p:spPr bwMode="auto">
            <a:xfrm rot="16200000">
              <a:off x="11579248" y="17117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27">
              <a:extLst>
                <a:ext uri="{FF2B5EF4-FFF2-40B4-BE49-F238E27FC236}">
                  <a16:creationId xmlns:a16="http://schemas.microsoft.com/office/drawing/2014/main" id="{6AADE751-C1A2-413C-B440-A52583ECA1FF}"/>
                </a:ext>
              </a:extLst>
            </p:cNvPr>
            <p:cNvSpPr>
              <a:spLocks/>
            </p:cNvSpPr>
            <p:nvPr/>
          </p:nvSpPr>
          <p:spPr bwMode="auto">
            <a:xfrm rot="16200000">
              <a:off x="11907653" y="35328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30">
              <a:extLst>
                <a:ext uri="{FF2B5EF4-FFF2-40B4-BE49-F238E27FC236}">
                  <a16:creationId xmlns:a16="http://schemas.microsoft.com/office/drawing/2014/main" id="{7DD75106-0F40-44E2-84E8-5C40A329AEFC}"/>
                </a:ext>
              </a:extLst>
            </p:cNvPr>
            <p:cNvSpPr>
              <a:spLocks/>
            </p:cNvSpPr>
            <p:nvPr/>
          </p:nvSpPr>
          <p:spPr bwMode="auto">
            <a:xfrm rot="16200000">
              <a:off x="11082447"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BFAEC116-FC80-4C29-8A28-8FD00F030F3E}"/>
                </a:ext>
              </a:extLst>
            </p:cNvPr>
            <p:cNvSpPr>
              <a:spLocks/>
            </p:cNvSpPr>
            <p:nvPr/>
          </p:nvSpPr>
          <p:spPr bwMode="auto">
            <a:xfrm rot="16200000">
              <a:off x="11300148" y="6717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44DBC9E5-E135-46D9-A964-A2DE4A013EAB}"/>
                </a:ext>
              </a:extLst>
            </p:cNvPr>
            <p:cNvSpPr>
              <a:spLocks/>
            </p:cNvSpPr>
            <p:nvPr/>
          </p:nvSpPr>
          <p:spPr bwMode="auto">
            <a:xfrm rot="16200000">
              <a:off x="11318707" y="647057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A1512CEE-5BA9-4818-BDCD-382A9D408E59}"/>
                </a:ext>
              </a:extLst>
            </p:cNvPr>
            <p:cNvSpPr>
              <a:spLocks/>
            </p:cNvSpPr>
            <p:nvPr/>
          </p:nvSpPr>
          <p:spPr bwMode="auto">
            <a:xfrm rot="16200000">
              <a:off x="11289540" y="62059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5">
              <a:extLst>
                <a:ext uri="{FF2B5EF4-FFF2-40B4-BE49-F238E27FC236}">
                  <a16:creationId xmlns:a16="http://schemas.microsoft.com/office/drawing/2014/main" id="{9CBED547-5420-4D68-9AE4-6D4A415798DC}"/>
                </a:ext>
              </a:extLst>
            </p:cNvPr>
            <p:cNvSpPr>
              <a:spLocks/>
            </p:cNvSpPr>
            <p:nvPr/>
          </p:nvSpPr>
          <p:spPr bwMode="auto">
            <a:xfrm rot="16200000">
              <a:off x="11286135" y="600613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6">
              <a:extLst>
                <a:ext uri="{FF2B5EF4-FFF2-40B4-BE49-F238E27FC236}">
                  <a16:creationId xmlns:a16="http://schemas.microsoft.com/office/drawing/2014/main" id="{D7838037-86D1-49DC-9CB5-6E9D7008E02E}"/>
                </a:ext>
              </a:extLst>
            </p:cNvPr>
            <p:cNvSpPr>
              <a:spLocks/>
            </p:cNvSpPr>
            <p:nvPr/>
          </p:nvSpPr>
          <p:spPr bwMode="auto">
            <a:xfrm rot="16200000">
              <a:off x="11328119" y="510640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7">
              <a:extLst>
                <a:ext uri="{FF2B5EF4-FFF2-40B4-BE49-F238E27FC236}">
                  <a16:creationId xmlns:a16="http://schemas.microsoft.com/office/drawing/2014/main" id="{A6BE671D-C63E-41BB-A81B-BAA5F8087175}"/>
                </a:ext>
              </a:extLst>
            </p:cNvPr>
            <p:cNvSpPr>
              <a:spLocks/>
            </p:cNvSpPr>
            <p:nvPr/>
          </p:nvSpPr>
          <p:spPr bwMode="auto">
            <a:xfrm rot="16200000">
              <a:off x="11290238" y="577190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60">
              <a:extLst>
                <a:ext uri="{FF2B5EF4-FFF2-40B4-BE49-F238E27FC236}">
                  <a16:creationId xmlns:a16="http://schemas.microsoft.com/office/drawing/2014/main" id="{2D0E7EE7-CD45-4B32-9992-04FB6B2070A5}"/>
                </a:ext>
              </a:extLst>
            </p:cNvPr>
            <p:cNvSpPr>
              <a:spLocks/>
            </p:cNvSpPr>
            <p:nvPr/>
          </p:nvSpPr>
          <p:spPr bwMode="auto">
            <a:xfrm rot="16200000">
              <a:off x="11325305" y="556659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1">
              <a:extLst>
                <a:ext uri="{FF2B5EF4-FFF2-40B4-BE49-F238E27FC236}">
                  <a16:creationId xmlns:a16="http://schemas.microsoft.com/office/drawing/2014/main" id="{C4DD152F-A45D-4704-A267-2D1B30BA644B}"/>
                </a:ext>
              </a:extLst>
            </p:cNvPr>
            <p:cNvSpPr>
              <a:spLocks/>
            </p:cNvSpPr>
            <p:nvPr/>
          </p:nvSpPr>
          <p:spPr bwMode="auto">
            <a:xfrm rot="16200000">
              <a:off x="11352805" y="530204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79">
              <a:extLst>
                <a:ext uri="{FF2B5EF4-FFF2-40B4-BE49-F238E27FC236}">
                  <a16:creationId xmlns:a16="http://schemas.microsoft.com/office/drawing/2014/main" id="{9FC125B1-090A-4CBD-95BD-DCDC26A6E5AF}"/>
                </a:ext>
              </a:extLst>
            </p:cNvPr>
            <p:cNvSpPr>
              <a:spLocks/>
            </p:cNvSpPr>
            <p:nvPr/>
          </p:nvSpPr>
          <p:spPr bwMode="auto">
            <a:xfrm rot="16200000">
              <a:off x="11818872" y="664902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80">
              <a:extLst>
                <a:ext uri="{FF2B5EF4-FFF2-40B4-BE49-F238E27FC236}">
                  <a16:creationId xmlns:a16="http://schemas.microsoft.com/office/drawing/2014/main" id="{EE6DFE33-704F-41F4-ACF6-5816598C5633}"/>
                </a:ext>
              </a:extLst>
            </p:cNvPr>
            <p:cNvSpPr>
              <a:spLocks/>
            </p:cNvSpPr>
            <p:nvPr/>
          </p:nvSpPr>
          <p:spPr bwMode="auto">
            <a:xfrm rot="16200000">
              <a:off x="11549356" y="635653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81">
              <a:extLst>
                <a:ext uri="{FF2B5EF4-FFF2-40B4-BE49-F238E27FC236}">
                  <a16:creationId xmlns:a16="http://schemas.microsoft.com/office/drawing/2014/main" id="{0798586A-7A0A-4296-9CF4-169DB846766E}"/>
                </a:ext>
              </a:extLst>
            </p:cNvPr>
            <p:cNvSpPr>
              <a:spLocks/>
            </p:cNvSpPr>
            <p:nvPr/>
          </p:nvSpPr>
          <p:spPr bwMode="auto">
            <a:xfrm rot="16200000">
              <a:off x="11539941" y="524538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82">
              <a:extLst>
                <a:ext uri="{FF2B5EF4-FFF2-40B4-BE49-F238E27FC236}">
                  <a16:creationId xmlns:a16="http://schemas.microsoft.com/office/drawing/2014/main" id="{66BEABE1-9EA1-466A-9394-E543169760F5}"/>
                </a:ext>
              </a:extLst>
            </p:cNvPr>
            <p:cNvSpPr>
              <a:spLocks/>
            </p:cNvSpPr>
            <p:nvPr/>
          </p:nvSpPr>
          <p:spPr bwMode="auto">
            <a:xfrm rot="16200000">
              <a:off x="11544511" y="548905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3">
              <a:extLst>
                <a:ext uri="{FF2B5EF4-FFF2-40B4-BE49-F238E27FC236}">
                  <a16:creationId xmlns:a16="http://schemas.microsoft.com/office/drawing/2014/main" id="{F53BEE33-ADD3-414A-8D8B-EECE9B2A2B0B}"/>
                </a:ext>
              </a:extLst>
            </p:cNvPr>
            <p:cNvSpPr>
              <a:spLocks/>
            </p:cNvSpPr>
            <p:nvPr/>
          </p:nvSpPr>
          <p:spPr bwMode="auto">
            <a:xfrm rot="16200000">
              <a:off x="11569296" y="5715712"/>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9">
              <a:extLst>
                <a:ext uri="{FF2B5EF4-FFF2-40B4-BE49-F238E27FC236}">
                  <a16:creationId xmlns:a16="http://schemas.microsoft.com/office/drawing/2014/main" id="{4AF58548-3985-4BA7-B19E-B71663FE5D61}"/>
                </a:ext>
              </a:extLst>
            </p:cNvPr>
            <p:cNvSpPr>
              <a:spLocks/>
            </p:cNvSpPr>
            <p:nvPr/>
          </p:nvSpPr>
          <p:spPr bwMode="auto">
            <a:xfrm rot="16200000">
              <a:off x="11552595" y="605891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90">
              <a:extLst>
                <a:ext uri="{FF2B5EF4-FFF2-40B4-BE49-F238E27FC236}">
                  <a16:creationId xmlns:a16="http://schemas.microsoft.com/office/drawing/2014/main" id="{6621E62E-6CA0-4000-9F63-837FED7B23AE}"/>
                </a:ext>
              </a:extLst>
            </p:cNvPr>
            <p:cNvSpPr>
              <a:spLocks/>
            </p:cNvSpPr>
            <p:nvPr/>
          </p:nvSpPr>
          <p:spPr bwMode="auto">
            <a:xfrm rot="16200000">
              <a:off x="11644150" y="5453670"/>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05">
              <a:extLst>
                <a:ext uri="{FF2B5EF4-FFF2-40B4-BE49-F238E27FC236}">
                  <a16:creationId xmlns:a16="http://schemas.microsoft.com/office/drawing/2014/main" id="{C192FB55-836E-4FAA-821E-A69485CD7D7E}"/>
                </a:ext>
              </a:extLst>
            </p:cNvPr>
            <p:cNvSpPr>
              <a:spLocks/>
            </p:cNvSpPr>
            <p:nvPr/>
          </p:nvSpPr>
          <p:spPr bwMode="auto">
            <a:xfrm rot="16200000">
              <a:off x="11792501" y="551155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07">
              <a:extLst>
                <a:ext uri="{FF2B5EF4-FFF2-40B4-BE49-F238E27FC236}">
                  <a16:creationId xmlns:a16="http://schemas.microsoft.com/office/drawing/2014/main" id="{9A576495-E896-42DD-A8D0-0602BBBD62D3}"/>
                </a:ext>
              </a:extLst>
            </p:cNvPr>
            <p:cNvSpPr>
              <a:spLocks/>
            </p:cNvSpPr>
            <p:nvPr/>
          </p:nvSpPr>
          <p:spPr bwMode="auto">
            <a:xfrm rot="16200000">
              <a:off x="11803807" y="523591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08">
              <a:extLst>
                <a:ext uri="{FF2B5EF4-FFF2-40B4-BE49-F238E27FC236}">
                  <a16:creationId xmlns:a16="http://schemas.microsoft.com/office/drawing/2014/main" id="{2D5C97F5-A2BD-4B02-8F88-577233C8FF69}"/>
                </a:ext>
              </a:extLst>
            </p:cNvPr>
            <p:cNvSpPr>
              <a:spLocks/>
            </p:cNvSpPr>
            <p:nvPr/>
          </p:nvSpPr>
          <p:spPr bwMode="auto">
            <a:xfrm rot="16200000">
              <a:off x="11824688" y="631609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109">
              <a:extLst>
                <a:ext uri="{FF2B5EF4-FFF2-40B4-BE49-F238E27FC236}">
                  <a16:creationId xmlns:a16="http://schemas.microsoft.com/office/drawing/2014/main" id="{EFB27982-4C26-43BC-87C7-4233EB00215B}"/>
                </a:ext>
              </a:extLst>
            </p:cNvPr>
            <p:cNvSpPr>
              <a:spLocks/>
            </p:cNvSpPr>
            <p:nvPr/>
          </p:nvSpPr>
          <p:spPr bwMode="auto">
            <a:xfrm rot="16200000">
              <a:off x="11808704" y="580142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11">
              <a:extLst>
                <a:ext uri="{FF2B5EF4-FFF2-40B4-BE49-F238E27FC236}">
                  <a16:creationId xmlns:a16="http://schemas.microsoft.com/office/drawing/2014/main" id="{D96FCFEC-D9EF-4DC3-88EA-06C350922FDA}"/>
                </a:ext>
              </a:extLst>
            </p:cNvPr>
            <p:cNvSpPr>
              <a:spLocks/>
            </p:cNvSpPr>
            <p:nvPr/>
          </p:nvSpPr>
          <p:spPr bwMode="auto">
            <a:xfrm rot="16200000">
              <a:off x="11833689" y="607048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12">
              <a:extLst>
                <a:ext uri="{FF2B5EF4-FFF2-40B4-BE49-F238E27FC236}">
                  <a16:creationId xmlns:a16="http://schemas.microsoft.com/office/drawing/2014/main" id="{B0A1C12C-1427-42E9-99E2-0BDAEF79A0B1}"/>
                </a:ext>
              </a:extLst>
            </p:cNvPr>
            <p:cNvSpPr>
              <a:spLocks/>
            </p:cNvSpPr>
            <p:nvPr/>
          </p:nvSpPr>
          <p:spPr bwMode="auto">
            <a:xfrm rot="16200000">
              <a:off x="11542486" y="65976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22">
              <a:extLst>
                <a:ext uri="{FF2B5EF4-FFF2-40B4-BE49-F238E27FC236}">
                  <a16:creationId xmlns:a16="http://schemas.microsoft.com/office/drawing/2014/main" id="{5ABB282C-0B91-4FA5-8CA0-70BBA38BF967}"/>
                </a:ext>
              </a:extLst>
            </p:cNvPr>
            <p:cNvSpPr>
              <a:spLocks/>
            </p:cNvSpPr>
            <p:nvPr/>
          </p:nvSpPr>
          <p:spPr bwMode="auto">
            <a:xfrm rot="16200000">
              <a:off x="11932857" y="61551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76634A64-FD61-433D-8C3C-350B9D7D1E1E}"/>
                </a:ext>
              </a:extLst>
            </p:cNvPr>
            <p:cNvSpPr>
              <a:spLocks/>
            </p:cNvSpPr>
            <p:nvPr/>
          </p:nvSpPr>
          <p:spPr bwMode="auto">
            <a:xfrm rot="16200000">
              <a:off x="11323671" y="413663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84641632-A645-44F0-9C65-5F5F208BEC54}"/>
                </a:ext>
              </a:extLst>
            </p:cNvPr>
            <p:cNvSpPr>
              <a:spLocks/>
            </p:cNvSpPr>
            <p:nvPr/>
          </p:nvSpPr>
          <p:spPr bwMode="auto">
            <a:xfrm rot="16200000">
              <a:off x="11286668" y="307633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76A2B880-596C-4B04-8433-D1E753992445}"/>
                </a:ext>
              </a:extLst>
            </p:cNvPr>
            <p:cNvSpPr>
              <a:spLocks/>
            </p:cNvSpPr>
            <p:nvPr/>
          </p:nvSpPr>
          <p:spPr bwMode="auto">
            <a:xfrm rot="16200000">
              <a:off x="11299576" y="207003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8BAD6B9C-6A09-48C5-952A-6C28541C2271}"/>
                </a:ext>
              </a:extLst>
            </p:cNvPr>
            <p:cNvSpPr>
              <a:spLocks/>
            </p:cNvSpPr>
            <p:nvPr/>
          </p:nvSpPr>
          <p:spPr bwMode="auto">
            <a:xfrm rot="16200000">
              <a:off x="11307468" y="28583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64261F9F-4F5C-4C95-B243-FAE85EBA78B2}"/>
                </a:ext>
              </a:extLst>
            </p:cNvPr>
            <p:cNvSpPr>
              <a:spLocks/>
            </p:cNvSpPr>
            <p:nvPr/>
          </p:nvSpPr>
          <p:spPr bwMode="auto">
            <a:xfrm rot="16200000">
              <a:off x="11322039" y="1389379"/>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A2442340-E852-4D39-8911-9D981F12BF43}"/>
                </a:ext>
              </a:extLst>
            </p:cNvPr>
            <p:cNvSpPr>
              <a:spLocks/>
            </p:cNvSpPr>
            <p:nvPr/>
          </p:nvSpPr>
          <p:spPr bwMode="auto">
            <a:xfrm rot="16200000">
              <a:off x="11339516" y="4357073"/>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999BE747-1760-4290-9554-2DB09B8FC26A}"/>
                </a:ext>
              </a:extLst>
            </p:cNvPr>
            <p:cNvSpPr>
              <a:spLocks/>
            </p:cNvSpPr>
            <p:nvPr/>
          </p:nvSpPr>
          <p:spPr bwMode="auto">
            <a:xfrm rot="16200000">
              <a:off x="11319441" y="2569203"/>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503557D6-43E9-4DAA-8B72-26F1D04D6149}"/>
                </a:ext>
              </a:extLst>
            </p:cNvPr>
            <p:cNvSpPr>
              <a:spLocks/>
            </p:cNvSpPr>
            <p:nvPr/>
          </p:nvSpPr>
          <p:spPr bwMode="auto">
            <a:xfrm rot="16200000">
              <a:off x="11323788" y="23158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26EA8B39-FD1C-43EA-9FC3-088FBC5D3F85}"/>
                </a:ext>
              </a:extLst>
            </p:cNvPr>
            <p:cNvSpPr>
              <a:spLocks/>
            </p:cNvSpPr>
            <p:nvPr/>
          </p:nvSpPr>
          <p:spPr bwMode="auto">
            <a:xfrm rot="16200000">
              <a:off x="11325280" y="485914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BDAD28D5-C39E-45C0-B963-E43053C2350F}"/>
                </a:ext>
              </a:extLst>
            </p:cNvPr>
            <p:cNvSpPr>
              <a:spLocks/>
            </p:cNvSpPr>
            <p:nvPr/>
          </p:nvSpPr>
          <p:spPr bwMode="auto">
            <a:xfrm rot="16200000">
              <a:off x="11322039" y="118185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45F46FED-0A7A-412D-945E-5E6A0A04383D}"/>
                </a:ext>
              </a:extLst>
            </p:cNvPr>
            <p:cNvSpPr>
              <a:spLocks/>
            </p:cNvSpPr>
            <p:nvPr/>
          </p:nvSpPr>
          <p:spPr bwMode="auto">
            <a:xfrm rot="16200000">
              <a:off x="11333871" y="184506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9D8B6E58-70EA-4795-9105-6D4CC24EFB1C}"/>
                </a:ext>
              </a:extLst>
            </p:cNvPr>
            <p:cNvSpPr>
              <a:spLocks/>
            </p:cNvSpPr>
            <p:nvPr/>
          </p:nvSpPr>
          <p:spPr bwMode="auto">
            <a:xfrm rot="16200000">
              <a:off x="11343373" y="337318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85EBD4CD-C825-4CBA-8EF9-93AFAB44CA43}"/>
                </a:ext>
              </a:extLst>
            </p:cNvPr>
            <p:cNvSpPr>
              <a:spLocks/>
            </p:cNvSpPr>
            <p:nvPr/>
          </p:nvSpPr>
          <p:spPr bwMode="auto">
            <a:xfrm rot="16200000">
              <a:off x="11352232" y="15994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4AF08BAC-FA3B-4584-AEB1-57F9F11B5EA4}"/>
                </a:ext>
              </a:extLst>
            </p:cNvPr>
            <p:cNvSpPr>
              <a:spLocks/>
            </p:cNvSpPr>
            <p:nvPr/>
          </p:nvSpPr>
          <p:spPr bwMode="auto">
            <a:xfrm rot="16200000">
              <a:off x="11326212" y="462652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7589A4F4-D0D0-424F-8EE2-7FBC52544590}"/>
                </a:ext>
              </a:extLst>
            </p:cNvPr>
            <p:cNvSpPr>
              <a:spLocks/>
            </p:cNvSpPr>
            <p:nvPr/>
          </p:nvSpPr>
          <p:spPr bwMode="auto">
            <a:xfrm rot="16200000">
              <a:off x="11341483" y="3610834"/>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73DA695D-C4CA-4BE2-B891-934812AEA325}"/>
                </a:ext>
              </a:extLst>
            </p:cNvPr>
            <p:cNvSpPr>
              <a:spLocks/>
            </p:cNvSpPr>
            <p:nvPr/>
          </p:nvSpPr>
          <p:spPr bwMode="auto">
            <a:xfrm rot="16200000">
              <a:off x="11360404" y="384348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49">
              <a:extLst>
                <a:ext uri="{FF2B5EF4-FFF2-40B4-BE49-F238E27FC236}">
                  <a16:creationId xmlns:a16="http://schemas.microsoft.com/office/drawing/2014/main" id="{5609509E-6B74-4BB3-8A95-B071E6DEF325}"/>
                </a:ext>
              </a:extLst>
            </p:cNvPr>
            <p:cNvSpPr>
              <a:spLocks/>
            </p:cNvSpPr>
            <p:nvPr/>
          </p:nvSpPr>
          <p:spPr bwMode="auto">
            <a:xfrm rot="16200000">
              <a:off x="11348882" y="92043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2">
              <a:extLst>
                <a:ext uri="{FF2B5EF4-FFF2-40B4-BE49-F238E27FC236}">
                  <a16:creationId xmlns:a16="http://schemas.microsoft.com/office/drawing/2014/main" id="{D86712FB-DE71-4BEF-AFA8-95798DDA610F}"/>
                </a:ext>
              </a:extLst>
            </p:cNvPr>
            <p:cNvSpPr>
              <a:spLocks/>
            </p:cNvSpPr>
            <p:nvPr/>
          </p:nvSpPr>
          <p:spPr bwMode="auto">
            <a:xfrm rot="16200000">
              <a:off x="11553136" y="451325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3">
              <a:extLst>
                <a:ext uri="{FF2B5EF4-FFF2-40B4-BE49-F238E27FC236}">
                  <a16:creationId xmlns:a16="http://schemas.microsoft.com/office/drawing/2014/main" id="{A34BC163-A82B-4C2D-9CA4-15AE1DF350C7}"/>
                </a:ext>
              </a:extLst>
            </p:cNvPr>
            <p:cNvSpPr>
              <a:spLocks/>
            </p:cNvSpPr>
            <p:nvPr/>
          </p:nvSpPr>
          <p:spPr bwMode="auto">
            <a:xfrm rot="16200000">
              <a:off x="11613887" y="3292339"/>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4">
              <a:extLst>
                <a:ext uri="{FF2B5EF4-FFF2-40B4-BE49-F238E27FC236}">
                  <a16:creationId xmlns:a16="http://schemas.microsoft.com/office/drawing/2014/main" id="{57647322-5A51-49E6-BE10-81FC4231EAE1}"/>
                </a:ext>
              </a:extLst>
            </p:cNvPr>
            <p:cNvSpPr>
              <a:spLocks/>
            </p:cNvSpPr>
            <p:nvPr/>
          </p:nvSpPr>
          <p:spPr bwMode="auto">
            <a:xfrm rot="16200000">
              <a:off x="11587119" y="475626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5">
              <a:extLst>
                <a:ext uri="{FF2B5EF4-FFF2-40B4-BE49-F238E27FC236}">
                  <a16:creationId xmlns:a16="http://schemas.microsoft.com/office/drawing/2014/main" id="{D9C30F97-C7F8-4E52-BE39-8741E66A59F2}"/>
                </a:ext>
              </a:extLst>
            </p:cNvPr>
            <p:cNvSpPr>
              <a:spLocks/>
            </p:cNvSpPr>
            <p:nvPr/>
          </p:nvSpPr>
          <p:spPr bwMode="auto">
            <a:xfrm rot="16200000">
              <a:off x="11602438" y="363346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6">
              <a:extLst>
                <a:ext uri="{FF2B5EF4-FFF2-40B4-BE49-F238E27FC236}">
                  <a16:creationId xmlns:a16="http://schemas.microsoft.com/office/drawing/2014/main" id="{978C2F76-B858-491A-B6CC-0D1A7693946D}"/>
                </a:ext>
              </a:extLst>
            </p:cNvPr>
            <p:cNvSpPr>
              <a:spLocks/>
            </p:cNvSpPr>
            <p:nvPr/>
          </p:nvSpPr>
          <p:spPr bwMode="auto">
            <a:xfrm rot="16200000">
              <a:off x="11604909" y="2054390"/>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7">
              <a:extLst>
                <a:ext uri="{FF2B5EF4-FFF2-40B4-BE49-F238E27FC236}">
                  <a16:creationId xmlns:a16="http://schemas.microsoft.com/office/drawing/2014/main" id="{D535770A-E3CC-44E0-A8F8-554B90FFEABD}"/>
                </a:ext>
              </a:extLst>
            </p:cNvPr>
            <p:cNvSpPr>
              <a:spLocks/>
            </p:cNvSpPr>
            <p:nvPr/>
          </p:nvSpPr>
          <p:spPr bwMode="auto">
            <a:xfrm rot="16200000">
              <a:off x="11598145" y="2831840"/>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8">
              <a:extLst>
                <a:ext uri="{FF2B5EF4-FFF2-40B4-BE49-F238E27FC236}">
                  <a16:creationId xmlns:a16="http://schemas.microsoft.com/office/drawing/2014/main" id="{FD126D69-1EB2-4DCB-A264-762F634E2CAB}"/>
                </a:ext>
              </a:extLst>
            </p:cNvPr>
            <p:cNvSpPr>
              <a:spLocks/>
            </p:cNvSpPr>
            <p:nvPr/>
          </p:nvSpPr>
          <p:spPr bwMode="auto">
            <a:xfrm rot="16200000">
              <a:off x="11613292" y="416886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69">
              <a:extLst>
                <a:ext uri="{FF2B5EF4-FFF2-40B4-BE49-F238E27FC236}">
                  <a16:creationId xmlns:a16="http://schemas.microsoft.com/office/drawing/2014/main" id="{22488CD0-20F4-40B4-9BDA-3B4871453FEB}"/>
                </a:ext>
              </a:extLst>
            </p:cNvPr>
            <p:cNvSpPr>
              <a:spLocks/>
            </p:cNvSpPr>
            <p:nvPr/>
          </p:nvSpPr>
          <p:spPr bwMode="auto">
            <a:xfrm rot="16200000">
              <a:off x="11604792" y="177214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0">
              <a:extLst>
                <a:ext uri="{FF2B5EF4-FFF2-40B4-BE49-F238E27FC236}">
                  <a16:creationId xmlns:a16="http://schemas.microsoft.com/office/drawing/2014/main" id="{D3DC5F05-0B96-468C-ABB0-0FA075BED7B1}"/>
                </a:ext>
              </a:extLst>
            </p:cNvPr>
            <p:cNvSpPr>
              <a:spLocks/>
            </p:cNvSpPr>
            <p:nvPr/>
          </p:nvSpPr>
          <p:spPr bwMode="auto">
            <a:xfrm rot="16200000">
              <a:off x="11653871" y="121630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1">
              <a:extLst>
                <a:ext uri="{FF2B5EF4-FFF2-40B4-BE49-F238E27FC236}">
                  <a16:creationId xmlns:a16="http://schemas.microsoft.com/office/drawing/2014/main" id="{0FDB21DE-5211-4DA0-8D86-4C9D5553E7E4}"/>
                </a:ext>
              </a:extLst>
            </p:cNvPr>
            <p:cNvSpPr>
              <a:spLocks/>
            </p:cNvSpPr>
            <p:nvPr/>
          </p:nvSpPr>
          <p:spPr bwMode="auto">
            <a:xfrm rot="16200000">
              <a:off x="11606541" y="231401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2">
              <a:extLst>
                <a:ext uri="{FF2B5EF4-FFF2-40B4-BE49-F238E27FC236}">
                  <a16:creationId xmlns:a16="http://schemas.microsoft.com/office/drawing/2014/main" id="{06E5F41D-CA10-44FA-A981-36142953F28D}"/>
                </a:ext>
              </a:extLst>
            </p:cNvPr>
            <p:cNvSpPr>
              <a:spLocks/>
            </p:cNvSpPr>
            <p:nvPr/>
          </p:nvSpPr>
          <p:spPr bwMode="auto">
            <a:xfrm rot="16200000">
              <a:off x="11609804" y="2540871"/>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3">
              <a:extLst>
                <a:ext uri="{FF2B5EF4-FFF2-40B4-BE49-F238E27FC236}">
                  <a16:creationId xmlns:a16="http://schemas.microsoft.com/office/drawing/2014/main" id="{781ACB29-7958-4FB6-A3C1-ABA50A5CA5E7}"/>
                </a:ext>
              </a:extLst>
            </p:cNvPr>
            <p:cNvSpPr>
              <a:spLocks/>
            </p:cNvSpPr>
            <p:nvPr/>
          </p:nvSpPr>
          <p:spPr bwMode="auto">
            <a:xfrm rot="16200000">
              <a:off x="11614678" y="304703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4">
              <a:extLst>
                <a:ext uri="{FF2B5EF4-FFF2-40B4-BE49-F238E27FC236}">
                  <a16:creationId xmlns:a16="http://schemas.microsoft.com/office/drawing/2014/main" id="{EAE376CE-F382-4FE2-9FAE-6F88B1B5A715}"/>
                </a:ext>
              </a:extLst>
            </p:cNvPr>
            <p:cNvSpPr>
              <a:spLocks/>
            </p:cNvSpPr>
            <p:nvPr/>
          </p:nvSpPr>
          <p:spPr bwMode="auto">
            <a:xfrm rot="16200000">
              <a:off x="11630776" y="143003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5">
              <a:extLst>
                <a:ext uri="{FF2B5EF4-FFF2-40B4-BE49-F238E27FC236}">
                  <a16:creationId xmlns:a16="http://schemas.microsoft.com/office/drawing/2014/main" id="{DCFA6CA1-29A7-476B-9BE1-EEB5581A1D21}"/>
                </a:ext>
              </a:extLst>
            </p:cNvPr>
            <p:cNvSpPr>
              <a:spLocks/>
            </p:cNvSpPr>
            <p:nvPr/>
          </p:nvSpPr>
          <p:spPr bwMode="auto">
            <a:xfrm rot="16200000">
              <a:off x="11544628" y="5018066"/>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77">
              <a:extLst>
                <a:ext uri="{FF2B5EF4-FFF2-40B4-BE49-F238E27FC236}">
                  <a16:creationId xmlns:a16="http://schemas.microsoft.com/office/drawing/2014/main" id="{9F8A417E-86ED-41C8-90E5-43AAE5E4449C}"/>
                </a:ext>
              </a:extLst>
            </p:cNvPr>
            <p:cNvSpPr>
              <a:spLocks/>
            </p:cNvSpPr>
            <p:nvPr/>
          </p:nvSpPr>
          <p:spPr bwMode="auto">
            <a:xfrm rot="16200000">
              <a:off x="11616342" y="385704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5">
              <a:extLst>
                <a:ext uri="{FF2B5EF4-FFF2-40B4-BE49-F238E27FC236}">
                  <a16:creationId xmlns:a16="http://schemas.microsoft.com/office/drawing/2014/main" id="{5A0BE459-853D-4C4F-900A-A1B1CDB39B9A}"/>
                </a:ext>
              </a:extLst>
            </p:cNvPr>
            <p:cNvSpPr>
              <a:spLocks/>
            </p:cNvSpPr>
            <p:nvPr/>
          </p:nvSpPr>
          <p:spPr bwMode="auto">
            <a:xfrm rot="16200000">
              <a:off x="11654010" y="100719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7">
              <a:extLst>
                <a:ext uri="{FF2B5EF4-FFF2-40B4-BE49-F238E27FC236}">
                  <a16:creationId xmlns:a16="http://schemas.microsoft.com/office/drawing/2014/main" id="{A985AB4F-9BF9-4E80-9168-5A1639FAC0DC}"/>
                </a:ext>
              </a:extLst>
            </p:cNvPr>
            <p:cNvSpPr>
              <a:spLocks/>
            </p:cNvSpPr>
            <p:nvPr/>
          </p:nvSpPr>
          <p:spPr bwMode="auto">
            <a:xfrm rot="16200000">
              <a:off x="11659442" y="7906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8">
              <a:extLst>
                <a:ext uri="{FF2B5EF4-FFF2-40B4-BE49-F238E27FC236}">
                  <a16:creationId xmlns:a16="http://schemas.microsoft.com/office/drawing/2014/main" id="{93C923D1-3B9F-4810-8E5D-C94F6FF62B3F}"/>
                </a:ext>
              </a:extLst>
            </p:cNvPr>
            <p:cNvSpPr>
              <a:spLocks/>
            </p:cNvSpPr>
            <p:nvPr/>
          </p:nvSpPr>
          <p:spPr bwMode="auto">
            <a:xfrm rot="16200000">
              <a:off x="11687374" y="182832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91">
              <a:extLst>
                <a:ext uri="{FF2B5EF4-FFF2-40B4-BE49-F238E27FC236}">
                  <a16:creationId xmlns:a16="http://schemas.microsoft.com/office/drawing/2014/main" id="{354D28C5-BD2A-41C3-BFC6-43644A0D5E3E}"/>
                </a:ext>
              </a:extLst>
            </p:cNvPr>
            <p:cNvSpPr>
              <a:spLocks/>
            </p:cNvSpPr>
            <p:nvPr/>
          </p:nvSpPr>
          <p:spPr bwMode="auto">
            <a:xfrm rot="16200000">
              <a:off x="11835835" y="474084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92">
              <a:extLst>
                <a:ext uri="{FF2B5EF4-FFF2-40B4-BE49-F238E27FC236}">
                  <a16:creationId xmlns:a16="http://schemas.microsoft.com/office/drawing/2014/main" id="{104272CE-1E5C-453C-83B6-B68FB2A2B14F}"/>
                </a:ext>
              </a:extLst>
            </p:cNvPr>
            <p:cNvSpPr>
              <a:spLocks/>
            </p:cNvSpPr>
            <p:nvPr/>
          </p:nvSpPr>
          <p:spPr bwMode="auto">
            <a:xfrm rot="16200000">
              <a:off x="11843618" y="501491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93">
              <a:extLst>
                <a:ext uri="{FF2B5EF4-FFF2-40B4-BE49-F238E27FC236}">
                  <a16:creationId xmlns:a16="http://schemas.microsoft.com/office/drawing/2014/main" id="{55D10D88-9546-400C-A74F-6E3F4CF59900}"/>
                </a:ext>
              </a:extLst>
            </p:cNvPr>
            <p:cNvSpPr>
              <a:spLocks/>
            </p:cNvSpPr>
            <p:nvPr/>
          </p:nvSpPr>
          <p:spPr bwMode="auto">
            <a:xfrm rot="16200000">
              <a:off x="11838432" y="422210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94">
              <a:extLst>
                <a:ext uri="{FF2B5EF4-FFF2-40B4-BE49-F238E27FC236}">
                  <a16:creationId xmlns:a16="http://schemas.microsoft.com/office/drawing/2014/main" id="{55E335CC-D34F-4DEE-8A0A-9E01C78884EB}"/>
                </a:ext>
              </a:extLst>
            </p:cNvPr>
            <p:cNvSpPr>
              <a:spLocks/>
            </p:cNvSpPr>
            <p:nvPr/>
          </p:nvSpPr>
          <p:spPr bwMode="auto">
            <a:xfrm rot="16200000">
              <a:off x="11872692" y="211625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95">
              <a:extLst>
                <a:ext uri="{FF2B5EF4-FFF2-40B4-BE49-F238E27FC236}">
                  <a16:creationId xmlns:a16="http://schemas.microsoft.com/office/drawing/2014/main" id="{C1E4C21E-40FD-4FA8-BEE9-05A68374F12C}"/>
                </a:ext>
              </a:extLst>
            </p:cNvPr>
            <p:cNvSpPr>
              <a:spLocks/>
            </p:cNvSpPr>
            <p:nvPr/>
          </p:nvSpPr>
          <p:spPr bwMode="auto">
            <a:xfrm rot="16200000">
              <a:off x="11867378" y="448735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6">
              <a:extLst>
                <a:ext uri="{FF2B5EF4-FFF2-40B4-BE49-F238E27FC236}">
                  <a16:creationId xmlns:a16="http://schemas.microsoft.com/office/drawing/2014/main" id="{ED0184B0-95A7-46BA-9F96-4C82BB22EE96}"/>
                </a:ext>
              </a:extLst>
            </p:cNvPr>
            <p:cNvSpPr>
              <a:spLocks/>
            </p:cNvSpPr>
            <p:nvPr/>
          </p:nvSpPr>
          <p:spPr bwMode="auto">
            <a:xfrm rot="16200000">
              <a:off x="11880093" y="390257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97">
              <a:extLst>
                <a:ext uri="{FF2B5EF4-FFF2-40B4-BE49-F238E27FC236}">
                  <a16:creationId xmlns:a16="http://schemas.microsoft.com/office/drawing/2014/main" id="{B059191B-997F-460D-8D4F-76E28A96FFD0}"/>
                </a:ext>
              </a:extLst>
            </p:cNvPr>
            <p:cNvSpPr>
              <a:spLocks/>
            </p:cNvSpPr>
            <p:nvPr/>
          </p:nvSpPr>
          <p:spPr bwMode="auto">
            <a:xfrm rot="16200000">
              <a:off x="11867359" y="268066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Freeform 98">
              <a:extLst>
                <a:ext uri="{FF2B5EF4-FFF2-40B4-BE49-F238E27FC236}">
                  <a16:creationId xmlns:a16="http://schemas.microsoft.com/office/drawing/2014/main" id="{30807E6B-1F4F-4780-9CE0-8C43F0C19258}"/>
                </a:ext>
              </a:extLst>
            </p:cNvPr>
            <p:cNvSpPr>
              <a:spLocks/>
            </p:cNvSpPr>
            <p:nvPr/>
          </p:nvSpPr>
          <p:spPr bwMode="auto">
            <a:xfrm rot="16200000">
              <a:off x="11867410" y="324155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8" name="Freeform 99">
              <a:extLst>
                <a:ext uri="{FF2B5EF4-FFF2-40B4-BE49-F238E27FC236}">
                  <a16:creationId xmlns:a16="http://schemas.microsoft.com/office/drawing/2014/main" id="{352F9236-81D0-479E-81C9-BA5B8639FE2A}"/>
                </a:ext>
              </a:extLst>
            </p:cNvPr>
            <p:cNvSpPr>
              <a:spLocks/>
            </p:cNvSpPr>
            <p:nvPr/>
          </p:nvSpPr>
          <p:spPr bwMode="auto">
            <a:xfrm rot="16200000">
              <a:off x="11851512" y="29150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9" name="Freeform 100">
              <a:extLst>
                <a:ext uri="{FF2B5EF4-FFF2-40B4-BE49-F238E27FC236}">
                  <a16:creationId xmlns:a16="http://schemas.microsoft.com/office/drawing/2014/main" id="{228F62FF-0CDF-4400-8503-1FF89045D623}"/>
                </a:ext>
              </a:extLst>
            </p:cNvPr>
            <p:cNvSpPr>
              <a:spLocks/>
            </p:cNvSpPr>
            <p:nvPr/>
          </p:nvSpPr>
          <p:spPr bwMode="auto">
            <a:xfrm rot="16200000">
              <a:off x="11884501" y="359842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0" name="Freeform 101">
              <a:extLst>
                <a:ext uri="{FF2B5EF4-FFF2-40B4-BE49-F238E27FC236}">
                  <a16:creationId xmlns:a16="http://schemas.microsoft.com/office/drawing/2014/main" id="{65D83649-C985-428C-8237-D84AB553446A}"/>
                </a:ext>
              </a:extLst>
            </p:cNvPr>
            <p:cNvSpPr>
              <a:spLocks/>
            </p:cNvSpPr>
            <p:nvPr/>
          </p:nvSpPr>
          <p:spPr bwMode="auto">
            <a:xfrm rot="16200000">
              <a:off x="11880037" y="240246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1" name="Freeform 102">
              <a:extLst>
                <a:ext uri="{FF2B5EF4-FFF2-40B4-BE49-F238E27FC236}">
                  <a16:creationId xmlns:a16="http://schemas.microsoft.com/office/drawing/2014/main" id="{36B9BD6C-57EB-437C-B02D-C1FA39F7E52D}"/>
                </a:ext>
              </a:extLst>
            </p:cNvPr>
            <p:cNvSpPr>
              <a:spLocks/>
            </p:cNvSpPr>
            <p:nvPr/>
          </p:nvSpPr>
          <p:spPr bwMode="auto">
            <a:xfrm rot="16200000">
              <a:off x="11900694" y="182412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2" name="Freeform 103">
              <a:extLst>
                <a:ext uri="{FF2B5EF4-FFF2-40B4-BE49-F238E27FC236}">
                  <a16:creationId xmlns:a16="http://schemas.microsoft.com/office/drawing/2014/main" id="{A35D6B53-869E-45B0-AC2C-9506E3AD81AA}"/>
                </a:ext>
              </a:extLst>
            </p:cNvPr>
            <p:cNvSpPr>
              <a:spLocks/>
            </p:cNvSpPr>
            <p:nvPr/>
          </p:nvSpPr>
          <p:spPr bwMode="auto">
            <a:xfrm rot="16200000">
              <a:off x="11898291" y="15504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3" name="Freeform 104">
              <a:extLst>
                <a:ext uri="{FF2B5EF4-FFF2-40B4-BE49-F238E27FC236}">
                  <a16:creationId xmlns:a16="http://schemas.microsoft.com/office/drawing/2014/main" id="{8619CBCD-ED81-405B-A622-3933C149C831}"/>
                </a:ext>
              </a:extLst>
            </p:cNvPr>
            <p:cNvSpPr>
              <a:spLocks/>
            </p:cNvSpPr>
            <p:nvPr/>
          </p:nvSpPr>
          <p:spPr bwMode="auto">
            <a:xfrm rot="16200000">
              <a:off x="11916643" y="511663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4" name="Freeform 113">
              <a:extLst>
                <a:ext uri="{FF2B5EF4-FFF2-40B4-BE49-F238E27FC236}">
                  <a16:creationId xmlns:a16="http://schemas.microsoft.com/office/drawing/2014/main" id="{71E64CCC-EF55-487E-ADBA-D2ABDF6CA310}"/>
                </a:ext>
              </a:extLst>
            </p:cNvPr>
            <p:cNvSpPr>
              <a:spLocks/>
            </p:cNvSpPr>
            <p:nvPr/>
          </p:nvSpPr>
          <p:spPr bwMode="auto">
            <a:xfrm rot="16200000">
              <a:off x="11962643" y="272545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5" name="Freeform 114">
              <a:extLst>
                <a:ext uri="{FF2B5EF4-FFF2-40B4-BE49-F238E27FC236}">
                  <a16:creationId xmlns:a16="http://schemas.microsoft.com/office/drawing/2014/main" id="{1A8DBD4A-D494-4B15-BE34-4072A8D05F19}"/>
                </a:ext>
              </a:extLst>
            </p:cNvPr>
            <p:cNvSpPr>
              <a:spLocks/>
            </p:cNvSpPr>
            <p:nvPr/>
          </p:nvSpPr>
          <p:spPr bwMode="auto">
            <a:xfrm rot="16200000">
              <a:off x="11962783" y="396240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6" name="Freeform 115">
              <a:extLst>
                <a:ext uri="{FF2B5EF4-FFF2-40B4-BE49-F238E27FC236}">
                  <a16:creationId xmlns:a16="http://schemas.microsoft.com/office/drawing/2014/main" id="{E2C0B363-C273-4882-99C3-AE45D699563A}"/>
                </a:ext>
              </a:extLst>
            </p:cNvPr>
            <p:cNvSpPr>
              <a:spLocks/>
            </p:cNvSpPr>
            <p:nvPr/>
          </p:nvSpPr>
          <p:spPr bwMode="auto">
            <a:xfrm rot="16200000">
              <a:off x="11968496" y="329954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7" name="Freeform 117">
              <a:extLst>
                <a:ext uri="{FF2B5EF4-FFF2-40B4-BE49-F238E27FC236}">
                  <a16:creationId xmlns:a16="http://schemas.microsoft.com/office/drawing/2014/main" id="{95FFDB61-AA93-4636-A837-AEC981E6C3F7}"/>
                </a:ext>
              </a:extLst>
            </p:cNvPr>
            <p:cNvSpPr>
              <a:spLocks/>
            </p:cNvSpPr>
            <p:nvPr/>
          </p:nvSpPr>
          <p:spPr bwMode="auto">
            <a:xfrm rot="16200000">
              <a:off x="11980294" y="160386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8" name="Freeform 118">
              <a:extLst>
                <a:ext uri="{FF2B5EF4-FFF2-40B4-BE49-F238E27FC236}">
                  <a16:creationId xmlns:a16="http://schemas.microsoft.com/office/drawing/2014/main" id="{3E309233-7E8B-4BD8-8FF7-0E4938CB39C0}"/>
                </a:ext>
              </a:extLst>
            </p:cNvPr>
            <p:cNvSpPr>
              <a:spLocks/>
            </p:cNvSpPr>
            <p:nvPr/>
          </p:nvSpPr>
          <p:spPr bwMode="auto">
            <a:xfrm rot="16200000">
              <a:off x="11899900" y="9063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9" name="Freeform 119">
              <a:extLst>
                <a:ext uri="{FF2B5EF4-FFF2-40B4-BE49-F238E27FC236}">
                  <a16:creationId xmlns:a16="http://schemas.microsoft.com/office/drawing/2014/main" id="{82BB5FCB-8AB4-482B-8226-F16D20BF5AE2}"/>
                </a:ext>
              </a:extLst>
            </p:cNvPr>
            <p:cNvSpPr>
              <a:spLocks/>
            </p:cNvSpPr>
            <p:nvPr/>
          </p:nvSpPr>
          <p:spPr bwMode="auto">
            <a:xfrm rot="16200000">
              <a:off x="11898177" y="117559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0" name="Freeform 120">
              <a:extLst>
                <a:ext uri="{FF2B5EF4-FFF2-40B4-BE49-F238E27FC236}">
                  <a16:creationId xmlns:a16="http://schemas.microsoft.com/office/drawing/2014/main" id="{B7C4FC57-1449-4847-92A1-BDE30A4E6C0A}"/>
                </a:ext>
              </a:extLst>
            </p:cNvPr>
            <p:cNvSpPr>
              <a:spLocks/>
            </p:cNvSpPr>
            <p:nvPr/>
          </p:nvSpPr>
          <p:spPr bwMode="auto">
            <a:xfrm rot="16200000">
              <a:off x="11321828" y="38805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1" name="Freeform 121">
              <a:extLst>
                <a:ext uri="{FF2B5EF4-FFF2-40B4-BE49-F238E27FC236}">
                  <a16:creationId xmlns:a16="http://schemas.microsoft.com/office/drawing/2014/main" id="{C3695450-3172-4C97-8683-6E56BDFEAE40}"/>
                </a:ext>
              </a:extLst>
            </p:cNvPr>
            <p:cNvSpPr>
              <a:spLocks/>
            </p:cNvSpPr>
            <p:nvPr/>
          </p:nvSpPr>
          <p:spPr bwMode="auto">
            <a:xfrm rot="16200000">
              <a:off x="11318379" y="12012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2" name="Freeform 100">
              <a:extLst>
                <a:ext uri="{FF2B5EF4-FFF2-40B4-BE49-F238E27FC236}">
                  <a16:creationId xmlns:a16="http://schemas.microsoft.com/office/drawing/2014/main" id="{E458CE95-DB9D-49C0-BD4C-D88C6D1DE566}"/>
                </a:ext>
              </a:extLst>
            </p:cNvPr>
            <p:cNvSpPr>
              <a:spLocks/>
            </p:cNvSpPr>
            <p:nvPr/>
          </p:nvSpPr>
          <p:spPr bwMode="auto">
            <a:xfrm rot="16200000">
              <a:off x="11884500" y="4682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94" name="Picture Placeholder 93">
            <a:extLst>
              <a:ext uri="{FF2B5EF4-FFF2-40B4-BE49-F238E27FC236}">
                <a16:creationId xmlns:a16="http://schemas.microsoft.com/office/drawing/2014/main" id="{ECAACE1F-A90B-4F9B-ABAB-9DEC39D120B0}"/>
              </a:ext>
              <a:ext uri="{C183D7F6-B498-43B3-948B-1728B52AA6E4}">
                <adec:decorative xmlns:adec="http://schemas.microsoft.com/office/drawing/2017/decorative" val="0"/>
              </a:ext>
            </a:extLst>
          </p:cNvPr>
          <p:cNvSpPr>
            <a:spLocks noGrp="1"/>
          </p:cNvSpPr>
          <p:nvPr>
            <p:ph type="pic" sz="quarter" idx="13"/>
          </p:nvPr>
        </p:nvSpPr>
        <p:spPr>
          <a:xfrm>
            <a:off x="587374" y="694944"/>
            <a:ext cx="10213848" cy="5705856"/>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6" name="Title 5">
            <a:extLst>
              <a:ext uri="{FF2B5EF4-FFF2-40B4-BE49-F238E27FC236}">
                <a16:creationId xmlns:a16="http://schemas.microsoft.com/office/drawing/2014/main" id="{564AD5C0-4182-41E1-92DD-041CB574CD20}"/>
              </a:ext>
            </a:extLst>
          </p:cNvPr>
          <p:cNvSpPr>
            <a:spLocks noGrp="1"/>
          </p:cNvSpPr>
          <p:nvPr>
            <p:ph type="title" hasCustomPrompt="1"/>
          </p:nvPr>
        </p:nvSpPr>
        <p:spPr>
          <a:xfrm>
            <a:off x="813816" y="4032504"/>
            <a:ext cx="4453128" cy="1737360"/>
          </a:xfrm>
        </p:spPr>
        <p:txBody>
          <a:bodyPr rtlCol="0"/>
          <a:lstStyle>
            <a:lvl1pPr>
              <a:defRPr sz="3200">
                <a:effectLst/>
              </a:defRPr>
            </a:lvl1pPr>
          </a:lstStyle>
          <a:p>
            <a:pPr rtl="0"/>
            <a:r>
              <a:rPr lang="en-GB" noProof="0" dirty="0"/>
              <a:t>Click to add title</a:t>
            </a:r>
          </a:p>
        </p:txBody>
      </p:sp>
      <p:sp>
        <p:nvSpPr>
          <p:cNvPr id="96" name="Subtitle 2">
            <a:extLst>
              <a:ext uri="{FF2B5EF4-FFF2-40B4-BE49-F238E27FC236}">
                <a16:creationId xmlns:a16="http://schemas.microsoft.com/office/drawing/2014/main" id="{7534A69E-6090-4226-86ED-8F487C9A04FF}"/>
              </a:ext>
            </a:extLst>
          </p:cNvPr>
          <p:cNvSpPr>
            <a:spLocks noGrp="1"/>
          </p:cNvSpPr>
          <p:nvPr>
            <p:ph type="subTitle" idx="1"/>
          </p:nvPr>
        </p:nvSpPr>
        <p:spPr>
          <a:xfrm>
            <a:off x="817618" y="5678424"/>
            <a:ext cx="4453128" cy="557784"/>
          </a:xfrm>
        </p:spPr>
        <p:txBody>
          <a:bodyPr rtlCol="0" anchor="t" anchorCtr="0"/>
          <a:lstStyle>
            <a:lvl1pPr marL="0" indent="0">
              <a:buNone/>
              <a:defRPr/>
            </a:lvl1pPr>
          </a:lstStyle>
          <a:p>
            <a:pPr rtl="0"/>
            <a:r>
              <a:rPr lang="en-US" noProof="0"/>
              <a:t>Click to edit Master subtitle style</a:t>
            </a:r>
            <a:endParaRPr lang="en-GB" noProof="0"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142378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8_Team">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rtlCol="0"/>
          <a:lstStyle/>
          <a:p>
            <a:pPr rtl="0"/>
            <a:r>
              <a:rPr lang="en-US" noProof="0"/>
              <a:t>Click to edit Master title style</a:t>
            </a:r>
            <a:endParaRPr lang="en-GB" noProof="0"/>
          </a:p>
        </p:txBody>
      </p:sp>
      <p:sp>
        <p:nvSpPr>
          <p:cNvPr id="9" name="Footer Placeholder 4">
            <a:extLst>
              <a:ext uri="{FF2B5EF4-FFF2-40B4-BE49-F238E27FC236}">
                <a16:creationId xmlns:a16="http://schemas.microsoft.com/office/drawing/2014/main" id="{A3388C3A-3E39-45DC-804E-A1D0E983EAE4}"/>
              </a:ext>
            </a:extLst>
          </p:cNvPr>
          <p:cNvSpPr txBox="1">
            <a:spLocks/>
          </p:cNvSpPr>
          <p:nvPr userDrawn="1"/>
        </p:nvSpPr>
        <p:spPr>
          <a:xfrm rot="5400000">
            <a:off x="-1754871" y="2095832"/>
            <a:ext cx="4157472" cy="416082"/>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sp>
        <p:nvSpPr>
          <p:cNvPr id="128" name="Picture Placeholder 127">
            <a:extLst>
              <a:ext uri="{FF2B5EF4-FFF2-40B4-BE49-F238E27FC236}">
                <a16:creationId xmlns:a16="http://schemas.microsoft.com/office/drawing/2014/main" id="{0C1CE073-B528-4526-A8DF-C3C30D0678CA}"/>
              </a:ext>
            </a:extLst>
          </p:cNvPr>
          <p:cNvSpPr>
            <a:spLocks noGrp="1"/>
          </p:cNvSpPr>
          <p:nvPr>
            <p:ph type="pic" sz="quarter" idx="13"/>
          </p:nvPr>
        </p:nvSpPr>
        <p:spPr>
          <a:xfrm>
            <a:off x="1124712" y="1830324"/>
            <a:ext cx="2240280" cy="3063240"/>
          </a:xfrm>
          <a:custGeom>
            <a:avLst/>
            <a:gdLst>
              <a:gd name="connsiteX0" fmla="*/ 1328872 w 2240280"/>
              <a:gd name="connsiteY0" fmla="*/ 2923500 h 3063240"/>
              <a:gd name="connsiteX1" fmla="*/ 1332402 w 2240280"/>
              <a:gd name="connsiteY1" fmla="*/ 2929212 h 3063240"/>
              <a:gd name="connsiteX2" fmla="*/ 1328872 w 2240280"/>
              <a:gd name="connsiteY2" fmla="*/ 2923500 h 3063240"/>
              <a:gd name="connsiteX3" fmla="*/ 1625596 w 2240280"/>
              <a:gd name="connsiteY3" fmla="*/ 2912512 h 3063240"/>
              <a:gd name="connsiteX4" fmla="*/ 1632166 w 2240280"/>
              <a:gd name="connsiteY4" fmla="*/ 2991092 h 3063240"/>
              <a:gd name="connsiteX5" fmla="*/ 1625596 w 2240280"/>
              <a:gd name="connsiteY5" fmla="*/ 2912512 h 3063240"/>
              <a:gd name="connsiteX6" fmla="*/ 1165908 w 2240280"/>
              <a:gd name="connsiteY6" fmla="*/ 2910733 h 3063240"/>
              <a:gd name="connsiteX7" fmla="*/ 1120171 w 2240280"/>
              <a:gd name="connsiteY7" fmla="*/ 2980247 h 3063240"/>
              <a:gd name="connsiteX8" fmla="*/ 1165908 w 2240280"/>
              <a:gd name="connsiteY8" fmla="*/ 2910733 h 3063240"/>
              <a:gd name="connsiteX9" fmla="*/ 1962643 w 2240280"/>
              <a:gd name="connsiteY9" fmla="*/ 2902043 h 3063240"/>
              <a:gd name="connsiteX10" fmla="*/ 1969164 w 2240280"/>
              <a:gd name="connsiteY10" fmla="*/ 2980623 h 3063240"/>
              <a:gd name="connsiteX11" fmla="*/ 1962643 w 2240280"/>
              <a:gd name="connsiteY11" fmla="*/ 2902043 h 3063240"/>
              <a:gd name="connsiteX12" fmla="*/ 354980 w 2240280"/>
              <a:gd name="connsiteY12" fmla="*/ 2861776 h 3063240"/>
              <a:gd name="connsiteX13" fmla="*/ 341920 w 2240280"/>
              <a:gd name="connsiteY13" fmla="*/ 2937048 h 3063240"/>
              <a:gd name="connsiteX14" fmla="*/ 354980 w 2240280"/>
              <a:gd name="connsiteY14" fmla="*/ 2861776 h 3063240"/>
              <a:gd name="connsiteX15" fmla="*/ 619235 w 2240280"/>
              <a:gd name="connsiteY15" fmla="*/ 2849536 h 3063240"/>
              <a:gd name="connsiteX16" fmla="*/ 566964 w 2240280"/>
              <a:gd name="connsiteY16" fmla="*/ 2928340 h 3063240"/>
              <a:gd name="connsiteX17" fmla="*/ 619235 w 2240280"/>
              <a:gd name="connsiteY17" fmla="*/ 2849536 h 3063240"/>
              <a:gd name="connsiteX18" fmla="*/ 139196 w 2240280"/>
              <a:gd name="connsiteY18" fmla="*/ 2849290 h 3063240"/>
              <a:gd name="connsiteX19" fmla="*/ 168603 w 2240280"/>
              <a:gd name="connsiteY19" fmla="*/ 2909676 h 3063240"/>
              <a:gd name="connsiteX20" fmla="*/ 139196 w 2240280"/>
              <a:gd name="connsiteY20" fmla="*/ 2849290 h 3063240"/>
              <a:gd name="connsiteX21" fmla="*/ 1399746 w 2240280"/>
              <a:gd name="connsiteY21" fmla="*/ 2846269 h 3063240"/>
              <a:gd name="connsiteX22" fmla="*/ 1442165 w 2240280"/>
              <a:gd name="connsiteY22" fmla="*/ 2909775 h 3063240"/>
              <a:gd name="connsiteX23" fmla="*/ 1399746 w 2240280"/>
              <a:gd name="connsiteY23" fmla="*/ 2846269 h 3063240"/>
              <a:gd name="connsiteX24" fmla="*/ 910341 w 2240280"/>
              <a:gd name="connsiteY24" fmla="*/ 2831609 h 3063240"/>
              <a:gd name="connsiteX25" fmla="*/ 952760 w 2240280"/>
              <a:gd name="connsiteY25" fmla="*/ 2891626 h 3063240"/>
              <a:gd name="connsiteX26" fmla="*/ 910341 w 2240280"/>
              <a:gd name="connsiteY26" fmla="*/ 2831609 h 3063240"/>
              <a:gd name="connsiteX27" fmla="*/ 0 w 2240280"/>
              <a:gd name="connsiteY27" fmla="*/ 0 h 3063240"/>
              <a:gd name="connsiteX28" fmla="*/ 2240280 w 2240280"/>
              <a:gd name="connsiteY28" fmla="*/ 0 h 3063240"/>
              <a:gd name="connsiteX29" fmla="*/ 2240280 w 2240280"/>
              <a:gd name="connsiteY29" fmla="*/ 2878446 h 3063240"/>
              <a:gd name="connsiteX30" fmla="*/ 2228626 w 2240280"/>
              <a:gd name="connsiteY30" fmla="*/ 2883764 h 3063240"/>
              <a:gd name="connsiteX31" fmla="*/ 2228976 w 2240280"/>
              <a:gd name="connsiteY31" fmla="*/ 2939835 h 3063240"/>
              <a:gd name="connsiteX32" fmla="*/ 2240280 w 2240280"/>
              <a:gd name="connsiteY32" fmla="*/ 2944593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1328872" y="2923500"/>
                </a:moveTo>
                <a:cubicBezTo>
                  <a:pt x="1328872" y="2926356"/>
                  <a:pt x="1328872" y="2929212"/>
                  <a:pt x="1332402" y="2929212"/>
                </a:cubicBezTo>
                <a:cubicBezTo>
                  <a:pt x="1335931" y="2926356"/>
                  <a:pt x="1332402" y="2923500"/>
                  <a:pt x="1328872" y="2923500"/>
                </a:cubicBezTo>
                <a:close/>
                <a:moveTo>
                  <a:pt x="1625596" y="2912512"/>
                </a:moveTo>
                <a:cubicBezTo>
                  <a:pt x="1563187" y="2909489"/>
                  <a:pt x="1566472" y="2988070"/>
                  <a:pt x="1632166" y="2991092"/>
                </a:cubicBezTo>
                <a:cubicBezTo>
                  <a:pt x="1681436" y="2982025"/>
                  <a:pt x="1661728" y="2912512"/>
                  <a:pt x="1625596" y="2912512"/>
                </a:cubicBezTo>
                <a:close/>
                <a:moveTo>
                  <a:pt x="1165908" y="2910733"/>
                </a:moveTo>
                <a:cubicBezTo>
                  <a:pt x="1123438" y="2910733"/>
                  <a:pt x="1064633" y="2953046"/>
                  <a:pt x="1120171" y="2980247"/>
                </a:cubicBezTo>
                <a:cubicBezTo>
                  <a:pt x="1169175" y="2992336"/>
                  <a:pt x="1218179" y="2940957"/>
                  <a:pt x="1165908" y="2910733"/>
                </a:cubicBezTo>
                <a:close/>
                <a:moveTo>
                  <a:pt x="1962643" y="2902043"/>
                </a:moveTo>
                <a:cubicBezTo>
                  <a:pt x="1900700" y="2899020"/>
                  <a:pt x="1903960" y="2980623"/>
                  <a:pt x="1969164" y="2980623"/>
                </a:cubicBezTo>
                <a:cubicBezTo>
                  <a:pt x="2018066" y="2971556"/>
                  <a:pt x="2001765" y="2905065"/>
                  <a:pt x="1962643" y="2902043"/>
                </a:cubicBezTo>
                <a:close/>
                <a:moveTo>
                  <a:pt x="354980" y="2861776"/>
                </a:moveTo>
                <a:cubicBezTo>
                  <a:pt x="292943" y="2867798"/>
                  <a:pt x="276618" y="2918983"/>
                  <a:pt x="341920" y="2937048"/>
                </a:cubicBezTo>
                <a:cubicBezTo>
                  <a:pt x="390896" y="2949091"/>
                  <a:pt x="407221" y="2864787"/>
                  <a:pt x="354980" y="2861776"/>
                </a:cubicBezTo>
                <a:close/>
                <a:moveTo>
                  <a:pt x="619235" y="2849536"/>
                </a:moveTo>
                <a:cubicBezTo>
                  <a:pt x="583298" y="2861660"/>
                  <a:pt x="534294" y="2888938"/>
                  <a:pt x="566964" y="2928340"/>
                </a:cubicBezTo>
                <a:cubicBezTo>
                  <a:pt x="625768" y="2934402"/>
                  <a:pt x="687840" y="2888938"/>
                  <a:pt x="619235" y="2849536"/>
                </a:cubicBezTo>
                <a:close/>
                <a:moveTo>
                  <a:pt x="139196" y="2849290"/>
                </a:moveTo>
                <a:cubicBezTo>
                  <a:pt x="54241" y="2870425"/>
                  <a:pt x="99986" y="2936849"/>
                  <a:pt x="168603" y="2909676"/>
                </a:cubicBezTo>
                <a:cubicBezTo>
                  <a:pt x="175138" y="2885521"/>
                  <a:pt x="168603" y="2846270"/>
                  <a:pt x="139196" y="2849290"/>
                </a:cubicBezTo>
                <a:close/>
                <a:moveTo>
                  <a:pt x="1399746" y="2846269"/>
                </a:moveTo>
                <a:cubicBezTo>
                  <a:pt x="1308381" y="2867438"/>
                  <a:pt x="1383431" y="2949088"/>
                  <a:pt x="1442165" y="2909775"/>
                </a:cubicBezTo>
                <a:cubicBezTo>
                  <a:pt x="1448691" y="2879534"/>
                  <a:pt x="1422587" y="2849293"/>
                  <a:pt x="1399746" y="2846269"/>
                </a:cubicBezTo>
                <a:close/>
                <a:moveTo>
                  <a:pt x="910341" y="2831609"/>
                </a:moveTo>
                <a:cubicBezTo>
                  <a:pt x="825502" y="2867619"/>
                  <a:pt x="890763" y="2915633"/>
                  <a:pt x="952760" y="2891626"/>
                </a:cubicBezTo>
                <a:cubicBezTo>
                  <a:pt x="965812" y="2873621"/>
                  <a:pt x="936445" y="2822606"/>
                  <a:pt x="910341" y="2831609"/>
                </a:cubicBezTo>
                <a:close/>
                <a:moveTo>
                  <a:pt x="0" y="0"/>
                </a:moveTo>
                <a:lnTo>
                  <a:pt x="2240280" y="0"/>
                </a:lnTo>
                <a:lnTo>
                  <a:pt x="2240280" y="2878446"/>
                </a:lnTo>
                <a:lnTo>
                  <a:pt x="2228626" y="2883764"/>
                </a:lnTo>
                <a:cubicBezTo>
                  <a:pt x="2207371" y="2900175"/>
                  <a:pt x="2202980" y="2924316"/>
                  <a:pt x="2228976" y="2939835"/>
                </a:cubicBezTo>
                <a:lnTo>
                  <a:pt x="2240280" y="2944593"/>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29" name="Picture Placeholder 128">
            <a:extLst>
              <a:ext uri="{FF2B5EF4-FFF2-40B4-BE49-F238E27FC236}">
                <a16:creationId xmlns:a16="http://schemas.microsoft.com/office/drawing/2014/main" id="{7B1482AC-FFFC-46D1-8CFB-A50941E40788}"/>
              </a:ext>
            </a:extLst>
          </p:cNvPr>
          <p:cNvSpPr>
            <a:spLocks noGrp="1"/>
          </p:cNvSpPr>
          <p:nvPr>
            <p:ph type="pic" sz="quarter" idx="14"/>
          </p:nvPr>
        </p:nvSpPr>
        <p:spPr>
          <a:xfrm>
            <a:off x="3685032" y="1830324"/>
            <a:ext cx="2240280" cy="3063240"/>
          </a:xfrm>
          <a:custGeom>
            <a:avLst/>
            <a:gdLst>
              <a:gd name="connsiteX0" fmla="*/ 578459 w 2240280"/>
              <a:gd name="connsiteY0" fmla="*/ 2974910 h 3063240"/>
              <a:gd name="connsiteX1" fmla="*/ 581548 w 2240280"/>
              <a:gd name="connsiteY1" fmla="*/ 2980622 h 3063240"/>
              <a:gd name="connsiteX2" fmla="*/ 578459 w 2240280"/>
              <a:gd name="connsiteY2" fmla="*/ 2974910 h 3063240"/>
              <a:gd name="connsiteX3" fmla="*/ 1149993 w 2240280"/>
              <a:gd name="connsiteY3" fmla="*/ 2969197 h 3063240"/>
              <a:gd name="connsiteX4" fmla="*/ 1156464 w 2240280"/>
              <a:gd name="connsiteY4" fmla="*/ 2972190 h 3063240"/>
              <a:gd name="connsiteX5" fmla="*/ 1149993 w 2240280"/>
              <a:gd name="connsiteY5" fmla="*/ 2969197 h 3063240"/>
              <a:gd name="connsiteX6" fmla="*/ 1643763 w 2240280"/>
              <a:gd name="connsiteY6" fmla="*/ 2957941 h 3063240"/>
              <a:gd name="connsiteX7" fmla="*/ 1679817 w 2240280"/>
              <a:gd name="connsiteY7" fmla="*/ 3015399 h 3063240"/>
              <a:gd name="connsiteX8" fmla="*/ 1643763 w 2240280"/>
              <a:gd name="connsiteY8" fmla="*/ 2957941 h 3063240"/>
              <a:gd name="connsiteX9" fmla="*/ 1823293 w 2240280"/>
              <a:gd name="connsiteY9" fmla="*/ 2947574 h 3063240"/>
              <a:gd name="connsiteX10" fmla="*/ 1803743 w 2240280"/>
              <a:gd name="connsiteY10" fmla="*/ 3026281 h 3063240"/>
              <a:gd name="connsiteX11" fmla="*/ 1823293 w 2240280"/>
              <a:gd name="connsiteY11" fmla="*/ 2947574 h 3063240"/>
              <a:gd name="connsiteX12" fmla="*/ 2094293 w 2240280"/>
              <a:gd name="connsiteY12" fmla="*/ 2917837 h 3063240"/>
              <a:gd name="connsiteX13" fmla="*/ 2087758 w 2240280"/>
              <a:gd name="connsiteY13" fmla="*/ 2987223 h 3063240"/>
              <a:gd name="connsiteX14" fmla="*/ 2094293 w 2240280"/>
              <a:gd name="connsiteY14" fmla="*/ 2917837 h 3063240"/>
              <a:gd name="connsiteX15" fmla="*/ 1440362 w 2240280"/>
              <a:gd name="connsiteY15" fmla="*/ 2914525 h 3063240"/>
              <a:gd name="connsiteX16" fmla="*/ 1414141 w 2240280"/>
              <a:gd name="connsiteY16" fmla="*/ 2990084 h 3063240"/>
              <a:gd name="connsiteX17" fmla="*/ 1440362 w 2240280"/>
              <a:gd name="connsiteY17" fmla="*/ 2914525 h 3063240"/>
              <a:gd name="connsiteX18" fmla="*/ 267927 w 2240280"/>
              <a:gd name="connsiteY18" fmla="*/ 2911022 h 3063240"/>
              <a:gd name="connsiteX19" fmla="*/ 304017 w 2240280"/>
              <a:gd name="connsiteY19" fmla="*/ 2971566 h 3063240"/>
              <a:gd name="connsiteX20" fmla="*/ 267927 w 2240280"/>
              <a:gd name="connsiteY20" fmla="*/ 2911022 h 3063240"/>
              <a:gd name="connsiteX21" fmla="*/ 1182664 w 2240280"/>
              <a:gd name="connsiteY21" fmla="*/ 2907996 h 3063240"/>
              <a:gd name="connsiteX22" fmla="*/ 1218646 w 2240280"/>
              <a:gd name="connsiteY22" fmla="*/ 2959671 h 3063240"/>
              <a:gd name="connsiteX23" fmla="*/ 1182664 w 2240280"/>
              <a:gd name="connsiteY23" fmla="*/ 2907996 h 3063240"/>
              <a:gd name="connsiteX24" fmla="*/ 604363 w 2240280"/>
              <a:gd name="connsiteY24" fmla="*/ 2907996 h 3063240"/>
              <a:gd name="connsiteX25" fmla="*/ 627287 w 2240280"/>
              <a:gd name="connsiteY25" fmla="*/ 2987150 h 3063240"/>
              <a:gd name="connsiteX26" fmla="*/ 604363 w 2240280"/>
              <a:gd name="connsiteY26" fmla="*/ 2907996 h 3063240"/>
              <a:gd name="connsiteX27" fmla="*/ 839006 w 2240280"/>
              <a:gd name="connsiteY27" fmla="*/ 2907994 h 3063240"/>
              <a:gd name="connsiteX28" fmla="*/ 822674 w 2240280"/>
              <a:gd name="connsiteY28" fmla="*/ 2914074 h 3063240"/>
              <a:gd name="connsiteX29" fmla="*/ 865137 w 2240280"/>
              <a:gd name="connsiteY29" fmla="*/ 2914074 h 3063240"/>
              <a:gd name="connsiteX30" fmla="*/ 839006 w 2240280"/>
              <a:gd name="connsiteY30" fmla="*/ 2907994 h 3063240"/>
              <a:gd name="connsiteX31" fmla="*/ 0 w 2240280"/>
              <a:gd name="connsiteY31" fmla="*/ 0 h 3063240"/>
              <a:gd name="connsiteX32" fmla="*/ 2240280 w 2240280"/>
              <a:gd name="connsiteY32" fmla="*/ 0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578459" y="2974910"/>
                </a:moveTo>
                <a:cubicBezTo>
                  <a:pt x="578459" y="2977766"/>
                  <a:pt x="578459" y="2980622"/>
                  <a:pt x="581548" y="2980622"/>
                </a:cubicBezTo>
                <a:cubicBezTo>
                  <a:pt x="584637" y="2977766"/>
                  <a:pt x="581548" y="2974910"/>
                  <a:pt x="578459" y="2974910"/>
                </a:cubicBezTo>
                <a:close/>
                <a:moveTo>
                  <a:pt x="1149993" y="2969197"/>
                </a:moveTo>
                <a:cubicBezTo>
                  <a:pt x="1146757" y="2972190"/>
                  <a:pt x="1153229" y="2978174"/>
                  <a:pt x="1156464" y="2972190"/>
                </a:cubicBezTo>
                <a:cubicBezTo>
                  <a:pt x="1153229" y="2972190"/>
                  <a:pt x="1149993" y="2969197"/>
                  <a:pt x="1149993" y="2969197"/>
                </a:cubicBezTo>
                <a:close/>
                <a:moveTo>
                  <a:pt x="1643763" y="2957941"/>
                </a:moveTo>
                <a:cubicBezTo>
                  <a:pt x="1548710" y="2982134"/>
                  <a:pt x="1620819" y="3057736"/>
                  <a:pt x="1679817" y="3015399"/>
                </a:cubicBezTo>
                <a:cubicBezTo>
                  <a:pt x="1686372" y="2991206"/>
                  <a:pt x="1673262" y="2954917"/>
                  <a:pt x="1643763" y="2957941"/>
                </a:cubicBezTo>
                <a:close/>
                <a:moveTo>
                  <a:pt x="1823293" y="2947574"/>
                </a:moveTo>
                <a:cubicBezTo>
                  <a:pt x="1797226" y="2962710"/>
                  <a:pt x="1748352" y="2965737"/>
                  <a:pt x="1803743" y="3026281"/>
                </a:cubicBezTo>
                <a:cubicBezTo>
                  <a:pt x="1875425" y="3041417"/>
                  <a:pt x="1875425" y="2956656"/>
                  <a:pt x="1823293" y="2947574"/>
                </a:cubicBezTo>
                <a:close/>
                <a:moveTo>
                  <a:pt x="2094293" y="2917837"/>
                </a:moveTo>
                <a:cubicBezTo>
                  <a:pt x="2035479" y="2917837"/>
                  <a:pt x="2025676" y="3008341"/>
                  <a:pt x="2087758" y="2987223"/>
                </a:cubicBezTo>
                <a:cubicBezTo>
                  <a:pt x="2120433" y="3017391"/>
                  <a:pt x="2146573" y="2917837"/>
                  <a:pt x="2094293" y="2917837"/>
                </a:cubicBezTo>
                <a:close/>
                <a:moveTo>
                  <a:pt x="1440362" y="2914525"/>
                </a:moveTo>
                <a:cubicBezTo>
                  <a:pt x="1397752" y="2920570"/>
                  <a:pt x="1368253" y="2968927"/>
                  <a:pt x="1414141" y="2990084"/>
                </a:cubicBezTo>
                <a:cubicBezTo>
                  <a:pt x="1460028" y="2996128"/>
                  <a:pt x="1505915" y="2935682"/>
                  <a:pt x="1440362" y="2914525"/>
                </a:cubicBezTo>
                <a:close/>
                <a:moveTo>
                  <a:pt x="267927" y="2911022"/>
                </a:moveTo>
                <a:cubicBezTo>
                  <a:pt x="176061" y="2944322"/>
                  <a:pt x="235118" y="3001838"/>
                  <a:pt x="304017" y="2971566"/>
                </a:cubicBezTo>
                <a:cubicBezTo>
                  <a:pt x="300736" y="2944322"/>
                  <a:pt x="300736" y="2907995"/>
                  <a:pt x="267927" y="2911022"/>
                </a:cubicBezTo>
                <a:close/>
                <a:moveTo>
                  <a:pt x="1182664" y="2907996"/>
                </a:moveTo>
                <a:cubicBezTo>
                  <a:pt x="1045275" y="2926234"/>
                  <a:pt x="1235002" y="3029584"/>
                  <a:pt x="1218646" y="2959671"/>
                </a:cubicBezTo>
                <a:cubicBezTo>
                  <a:pt x="1208833" y="2935354"/>
                  <a:pt x="1215375" y="2907996"/>
                  <a:pt x="1182664" y="2907996"/>
                </a:cubicBezTo>
                <a:close/>
                <a:moveTo>
                  <a:pt x="604363" y="2907996"/>
                </a:moveTo>
                <a:cubicBezTo>
                  <a:pt x="529041" y="2932351"/>
                  <a:pt x="561790" y="2981061"/>
                  <a:pt x="627287" y="2987150"/>
                </a:cubicBezTo>
                <a:cubicBezTo>
                  <a:pt x="676410" y="2971928"/>
                  <a:pt x="637112" y="2914085"/>
                  <a:pt x="604363" y="2907996"/>
                </a:cubicBezTo>
                <a:close/>
                <a:moveTo>
                  <a:pt x="839006" y="2907994"/>
                </a:moveTo>
                <a:cubicBezTo>
                  <a:pt x="822674" y="2923193"/>
                  <a:pt x="799810" y="2941431"/>
                  <a:pt x="822674" y="2914074"/>
                </a:cubicBezTo>
                <a:cubicBezTo>
                  <a:pt x="721416" y="2983987"/>
                  <a:pt x="940264" y="3029582"/>
                  <a:pt x="865137" y="2914074"/>
                </a:cubicBezTo>
                <a:cubicBezTo>
                  <a:pt x="855338" y="2907994"/>
                  <a:pt x="848805" y="2917113"/>
                  <a:pt x="839006" y="2907994"/>
                </a:cubicBezTo>
                <a:close/>
                <a:moveTo>
                  <a:pt x="0" y="0"/>
                </a:moveTo>
                <a:lnTo>
                  <a:pt x="2240280" y="0"/>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0" name="Picture Placeholder 129">
            <a:extLst>
              <a:ext uri="{FF2B5EF4-FFF2-40B4-BE49-F238E27FC236}">
                <a16:creationId xmlns:a16="http://schemas.microsoft.com/office/drawing/2014/main" id="{A52E2E35-84B2-4BD3-A493-4A289160D20B}"/>
              </a:ext>
            </a:extLst>
          </p:cNvPr>
          <p:cNvSpPr>
            <a:spLocks noGrp="1"/>
          </p:cNvSpPr>
          <p:nvPr>
            <p:ph type="pic" sz="quarter" idx="15"/>
          </p:nvPr>
        </p:nvSpPr>
        <p:spPr>
          <a:xfrm>
            <a:off x="6245352" y="1830324"/>
            <a:ext cx="2240280" cy="3063240"/>
          </a:xfrm>
          <a:custGeom>
            <a:avLst/>
            <a:gdLst>
              <a:gd name="connsiteX0" fmla="*/ 2139539 w 2240280"/>
              <a:gd name="connsiteY0" fmla="*/ 2979730 h 3063240"/>
              <a:gd name="connsiteX1" fmla="*/ 2087268 w 2240280"/>
              <a:gd name="connsiteY1" fmla="*/ 3058534 h 3063240"/>
              <a:gd name="connsiteX2" fmla="*/ 2139539 w 2240280"/>
              <a:gd name="connsiteY2" fmla="*/ 2979730 h 3063240"/>
              <a:gd name="connsiteX3" fmla="*/ 1865884 w 2240280"/>
              <a:gd name="connsiteY3" fmla="*/ 2962590 h 3063240"/>
              <a:gd name="connsiteX4" fmla="*/ 1852824 w 2240280"/>
              <a:gd name="connsiteY4" fmla="*/ 3037862 h 3063240"/>
              <a:gd name="connsiteX5" fmla="*/ 1865884 w 2240280"/>
              <a:gd name="connsiteY5" fmla="*/ 2962590 h 3063240"/>
              <a:gd name="connsiteX6" fmla="*/ 745492 w 2240280"/>
              <a:gd name="connsiteY6" fmla="*/ 2955105 h 3063240"/>
              <a:gd name="connsiteX7" fmla="*/ 804141 w 2240280"/>
              <a:gd name="connsiteY7" fmla="*/ 3006213 h 3063240"/>
              <a:gd name="connsiteX8" fmla="*/ 745492 w 2240280"/>
              <a:gd name="connsiteY8" fmla="*/ 2955105 h 3063240"/>
              <a:gd name="connsiteX9" fmla="*/ 1336795 w 2240280"/>
              <a:gd name="connsiteY9" fmla="*/ 2953372 h 3063240"/>
              <a:gd name="connsiteX10" fmla="*/ 1343316 w 2240280"/>
              <a:gd name="connsiteY10" fmla="*/ 3031952 h 3063240"/>
              <a:gd name="connsiteX11" fmla="*/ 1336795 w 2240280"/>
              <a:gd name="connsiteY11" fmla="*/ 2953372 h 3063240"/>
              <a:gd name="connsiteX12" fmla="*/ 1650099 w 2240280"/>
              <a:gd name="connsiteY12" fmla="*/ 2950104 h 3063240"/>
              <a:gd name="connsiteX13" fmla="*/ 1679506 w 2240280"/>
              <a:gd name="connsiteY13" fmla="*/ 3010490 h 3063240"/>
              <a:gd name="connsiteX14" fmla="*/ 1650099 w 2240280"/>
              <a:gd name="connsiteY14" fmla="*/ 2950104 h 3063240"/>
              <a:gd name="connsiteX15" fmla="*/ 124550 w 2240280"/>
              <a:gd name="connsiteY15" fmla="*/ 2949255 h 3063240"/>
              <a:gd name="connsiteX16" fmla="*/ 82192 w 2240280"/>
              <a:gd name="connsiteY16" fmla="*/ 3000583 h 3063240"/>
              <a:gd name="connsiteX17" fmla="*/ 124550 w 2240280"/>
              <a:gd name="connsiteY17" fmla="*/ 2949255 h 3063240"/>
              <a:gd name="connsiteX18" fmla="*/ 507956 w 2240280"/>
              <a:gd name="connsiteY18" fmla="*/ 2935740 h 3063240"/>
              <a:gd name="connsiteX19" fmla="*/ 511224 w 2240280"/>
              <a:gd name="connsiteY19" fmla="*/ 3002653 h 3063240"/>
              <a:gd name="connsiteX20" fmla="*/ 507956 w 2240280"/>
              <a:gd name="connsiteY20" fmla="*/ 2935740 h 3063240"/>
              <a:gd name="connsiteX21" fmla="*/ 1036277 w 2240280"/>
              <a:gd name="connsiteY21" fmla="*/ 2934845 h 3063240"/>
              <a:gd name="connsiteX22" fmla="*/ 967575 w 2240280"/>
              <a:gd name="connsiteY22" fmla="*/ 2989468 h 3063240"/>
              <a:gd name="connsiteX23" fmla="*/ 1036277 w 2240280"/>
              <a:gd name="connsiteY23" fmla="*/ 2934845 h 3063240"/>
              <a:gd name="connsiteX24" fmla="*/ 0 w 2240280"/>
              <a:gd name="connsiteY24" fmla="*/ 0 h 3063240"/>
              <a:gd name="connsiteX25" fmla="*/ 2240280 w 2240280"/>
              <a:gd name="connsiteY25" fmla="*/ 0 h 3063240"/>
              <a:gd name="connsiteX26" fmla="*/ 2240280 w 2240280"/>
              <a:gd name="connsiteY26" fmla="*/ 3063240 h 3063240"/>
              <a:gd name="connsiteX27" fmla="*/ 362030 w 2240280"/>
              <a:gd name="connsiteY27" fmla="*/ 3063240 h 3063240"/>
              <a:gd name="connsiteX28" fmla="*/ 378320 w 2240280"/>
              <a:gd name="connsiteY28" fmla="*/ 3039311 h 3063240"/>
              <a:gd name="connsiteX29" fmla="*/ 336690 w 2240280"/>
              <a:gd name="connsiteY29" fmla="*/ 2990414 h 3063240"/>
              <a:gd name="connsiteX30" fmla="*/ 301871 w 2240280"/>
              <a:gd name="connsiteY30" fmla="*/ 3047351 h 3063240"/>
              <a:gd name="connsiteX31" fmla="*/ 315101 w 2240280"/>
              <a:gd name="connsiteY31" fmla="*/ 3063240 h 3063240"/>
              <a:gd name="connsiteX32" fmla="*/ 0 w 2240280"/>
              <a:gd name="connsiteY32"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0280" h="3063240">
                <a:moveTo>
                  <a:pt x="2139539" y="2979730"/>
                </a:moveTo>
                <a:cubicBezTo>
                  <a:pt x="2103602" y="2991854"/>
                  <a:pt x="2054598" y="3019132"/>
                  <a:pt x="2087268" y="3058534"/>
                </a:cubicBezTo>
                <a:cubicBezTo>
                  <a:pt x="2146072" y="3064596"/>
                  <a:pt x="2208144" y="3019132"/>
                  <a:pt x="2139539" y="2979730"/>
                </a:cubicBezTo>
                <a:close/>
                <a:moveTo>
                  <a:pt x="1865884" y="2962590"/>
                </a:moveTo>
                <a:cubicBezTo>
                  <a:pt x="1803848" y="2968612"/>
                  <a:pt x="1787522" y="3019797"/>
                  <a:pt x="1852824" y="3037862"/>
                </a:cubicBezTo>
                <a:cubicBezTo>
                  <a:pt x="1901800" y="3049905"/>
                  <a:pt x="1918125" y="2965601"/>
                  <a:pt x="1865884" y="2962590"/>
                </a:cubicBezTo>
                <a:close/>
                <a:moveTo>
                  <a:pt x="745492" y="2955105"/>
                </a:moveTo>
                <a:cubicBezTo>
                  <a:pt x="677068" y="2991181"/>
                  <a:pt x="758525" y="3066341"/>
                  <a:pt x="804141" y="3006213"/>
                </a:cubicBezTo>
                <a:cubicBezTo>
                  <a:pt x="800883" y="2976149"/>
                  <a:pt x="791108" y="2952098"/>
                  <a:pt x="745492" y="2955105"/>
                </a:cubicBezTo>
                <a:close/>
                <a:moveTo>
                  <a:pt x="1336795" y="2953372"/>
                </a:moveTo>
                <a:cubicBezTo>
                  <a:pt x="1274852" y="2950349"/>
                  <a:pt x="1278112" y="3031952"/>
                  <a:pt x="1343316" y="3031952"/>
                </a:cubicBezTo>
                <a:cubicBezTo>
                  <a:pt x="1392218" y="3022885"/>
                  <a:pt x="1375917" y="2953372"/>
                  <a:pt x="1336795" y="2953372"/>
                </a:cubicBezTo>
                <a:close/>
                <a:moveTo>
                  <a:pt x="1650099" y="2950104"/>
                </a:moveTo>
                <a:cubicBezTo>
                  <a:pt x="1565144" y="2971239"/>
                  <a:pt x="1610889" y="3037663"/>
                  <a:pt x="1679506" y="3010490"/>
                </a:cubicBezTo>
                <a:cubicBezTo>
                  <a:pt x="1686041" y="2986335"/>
                  <a:pt x="1679506" y="2947084"/>
                  <a:pt x="1650099" y="2950104"/>
                </a:cubicBezTo>
                <a:close/>
                <a:moveTo>
                  <a:pt x="124550" y="2949255"/>
                </a:moveTo>
                <a:cubicBezTo>
                  <a:pt x="98484" y="2973409"/>
                  <a:pt x="85451" y="2931139"/>
                  <a:pt x="82192" y="3000583"/>
                </a:cubicBezTo>
                <a:cubicBezTo>
                  <a:pt x="134325" y="3082104"/>
                  <a:pt x="209265" y="2961332"/>
                  <a:pt x="124550" y="2949255"/>
                </a:cubicBezTo>
                <a:close/>
                <a:moveTo>
                  <a:pt x="507956" y="2935740"/>
                </a:moveTo>
                <a:cubicBezTo>
                  <a:pt x="445874" y="2953989"/>
                  <a:pt x="468747" y="2990487"/>
                  <a:pt x="511224" y="3002653"/>
                </a:cubicBezTo>
                <a:cubicBezTo>
                  <a:pt x="566771" y="2999612"/>
                  <a:pt x="560236" y="2941823"/>
                  <a:pt x="507956" y="2935740"/>
                </a:cubicBezTo>
                <a:close/>
                <a:moveTo>
                  <a:pt x="1036277" y="2934845"/>
                </a:moveTo>
                <a:cubicBezTo>
                  <a:pt x="1003562" y="2934845"/>
                  <a:pt x="954489" y="2950018"/>
                  <a:pt x="967575" y="2989468"/>
                </a:cubicBezTo>
                <a:cubicBezTo>
                  <a:pt x="1003562" y="3031952"/>
                  <a:pt x="1088621" y="2974295"/>
                  <a:pt x="1036277" y="2934845"/>
                </a:cubicBezTo>
                <a:close/>
                <a:moveTo>
                  <a:pt x="0" y="0"/>
                </a:moveTo>
                <a:lnTo>
                  <a:pt x="2240280" y="0"/>
                </a:lnTo>
                <a:lnTo>
                  <a:pt x="2240280" y="3063240"/>
                </a:lnTo>
                <a:lnTo>
                  <a:pt x="362030" y="3063240"/>
                </a:lnTo>
                <a:lnTo>
                  <a:pt x="378320" y="3039311"/>
                </a:lnTo>
                <a:cubicBezTo>
                  <a:pt x="380768" y="3019000"/>
                  <a:pt x="366076" y="2994928"/>
                  <a:pt x="336690" y="2990414"/>
                </a:cubicBezTo>
                <a:cubicBezTo>
                  <a:pt x="313834" y="3000946"/>
                  <a:pt x="275980" y="3009174"/>
                  <a:pt x="301871" y="3047351"/>
                </a:cubicBezTo>
                <a:lnTo>
                  <a:pt x="315101"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1" name="Picture Placeholder 130">
            <a:extLst>
              <a:ext uri="{FF2B5EF4-FFF2-40B4-BE49-F238E27FC236}">
                <a16:creationId xmlns:a16="http://schemas.microsoft.com/office/drawing/2014/main" id="{E137ED6F-A2E4-44C8-8300-E16AA0C3F244}"/>
              </a:ext>
            </a:extLst>
          </p:cNvPr>
          <p:cNvSpPr>
            <a:spLocks noGrp="1"/>
          </p:cNvSpPr>
          <p:nvPr>
            <p:ph type="pic" sz="quarter" idx="16"/>
          </p:nvPr>
        </p:nvSpPr>
        <p:spPr>
          <a:xfrm>
            <a:off x="8805672" y="1830324"/>
            <a:ext cx="2240280" cy="3063240"/>
          </a:xfrm>
          <a:custGeom>
            <a:avLst/>
            <a:gdLst>
              <a:gd name="connsiteX0" fmla="*/ 2089362 w 2240280"/>
              <a:gd name="connsiteY0" fmla="*/ 3027914 h 3063240"/>
              <a:gd name="connsiteX1" fmla="*/ 2092451 w 2240280"/>
              <a:gd name="connsiteY1" fmla="*/ 3033626 h 3063240"/>
              <a:gd name="connsiteX2" fmla="*/ 2089362 w 2240280"/>
              <a:gd name="connsiteY2" fmla="*/ 3027914 h 3063240"/>
              <a:gd name="connsiteX3" fmla="*/ 279456 w 2240280"/>
              <a:gd name="connsiteY3" fmla="*/ 3024314 h 3063240"/>
              <a:gd name="connsiteX4" fmla="*/ 282986 w 2240280"/>
              <a:gd name="connsiteY4" fmla="*/ 3030026 h 3063240"/>
              <a:gd name="connsiteX5" fmla="*/ 279456 w 2240280"/>
              <a:gd name="connsiteY5" fmla="*/ 3024314 h 3063240"/>
              <a:gd name="connsiteX6" fmla="*/ 1429288 w 2240280"/>
              <a:gd name="connsiteY6" fmla="*/ 3022201 h 3063240"/>
              <a:gd name="connsiteX7" fmla="*/ 1432377 w 2240280"/>
              <a:gd name="connsiteY7" fmla="*/ 3027913 h 3063240"/>
              <a:gd name="connsiteX8" fmla="*/ 1429288 w 2240280"/>
              <a:gd name="connsiteY8" fmla="*/ 3022201 h 3063240"/>
              <a:gd name="connsiteX9" fmla="*/ 1156080 w 2240280"/>
              <a:gd name="connsiteY9" fmla="*/ 2969493 h 3063240"/>
              <a:gd name="connsiteX10" fmla="*/ 1143047 w 2240280"/>
              <a:gd name="connsiteY10" fmla="*/ 3048647 h 3063240"/>
              <a:gd name="connsiteX11" fmla="*/ 1156080 w 2240280"/>
              <a:gd name="connsiteY11" fmla="*/ 2969493 h 3063240"/>
              <a:gd name="connsiteX12" fmla="*/ 1778830 w 2240280"/>
              <a:gd name="connsiteY12" fmla="*/ 2964026 h 3063240"/>
              <a:gd name="connsiteX13" fmla="*/ 1814920 w 2240280"/>
              <a:gd name="connsiteY13" fmla="*/ 3024570 h 3063240"/>
              <a:gd name="connsiteX14" fmla="*/ 1778830 w 2240280"/>
              <a:gd name="connsiteY14" fmla="*/ 2964026 h 3063240"/>
              <a:gd name="connsiteX15" fmla="*/ 2115266 w 2240280"/>
              <a:gd name="connsiteY15" fmla="*/ 2961000 h 3063240"/>
              <a:gd name="connsiteX16" fmla="*/ 2138190 w 2240280"/>
              <a:gd name="connsiteY16" fmla="*/ 3040154 h 3063240"/>
              <a:gd name="connsiteX17" fmla="*/ 2115266 w 2240280"/>
              <a:gd name="connsiteY17" fmla="*/ 2961000 h 3063240"/>
              <a:gd name="connsiteX18" fmla="*/ 1458663 w 2240280"/>
              <a:gd name="connsiteY18" fmla="*/ 2958552 h 3063240"/>
              <a:gd name="connsiteX19" fmla="*/ 1500982 w 2240280"/>
              <a:gd name="connsiteY19" fmla="*/ 3018847 h 3063240"/>
              <a:gd name="connsiteX20" fmla="*/ 1458663 w 2240280"/>
              <a:gd name="connsiteY20" fmla="*/ 2958552 h 3063240"/>
              <a:gd name="connsiteX21" fmla="*/ 913227 w 2240280"/>
              <a:gd name="connsiteY21" fmla="*/ 2955047 h 3063240"/>
              <a:gd name="connsiteX22" fmla="*/ 919748 w 2240280"/>
              <a:gd name="connsiteY22" fmla="*/ 3033627 h 3063240"/>
              <a:gd name="connsiteX23" fmla="*/ 913227 w 2240280"/>
              <a:gd name="connsiteY23" fmla="*/ 2955047 h 3063240"/>
              <a:gd name="connsiteX24" fmla="*/ 350329 w 2240280"/>
              <a:gd name="connsiteY24" fmla="*/ 2947083 h 3063240"/>
              <a:gd name="connsiteX25" fmla="*/ 392748 w 2240280"/>
              <a:gd name="connsiteY25" fmla="*/ 3010589 h 3063240"/>
              <a:gd name="connsiteX26" fmla="*/ 350329 w 2240280"/>
              <a:gd name="connsiteY26" fmla="*/ 2947083 h 3063240"/>
              <a:gd name="connsiteX27" fmla="*/ 0 w 2240280"/>
              <a:gd name="connsiteY27" fmla="*/ 0 h 3063240"/>
              <a:gd name="connsiteX28" fmla="*/ 2240280 w 2240280"/>
              <a:gd name="connsiteY28" fmla="*/ 0 h 3063240"/>
              <a:gd name="connsiteX29" fmla="*/ 2240280 w 2240280"/>
              <a:gd name="connsiteY29" fmla="*/ 3063240 h 3063240"/>
              <a:gd name="connsiteX30" fmla="*/ 609432 w 2240280"/>
              <a:gd name="connsiteY30" fmla="*/ 3063240 h 3063240"/>
              <a:gd name="connsiteX31" fmla="*/ 611490 w 2240280"/>
              <a:gd name="connsiteY31" fmla="*/ 3049216 h 3063240"/>
              <a:gd name="connsiteX32" fmla="*/ 576179 w 2240280"/>
              <a:gd name="connsiteY32" fmla="*/ 3013326 h 3063240"/>
              <a:gd name="connsiteX33" fmla="*/ 531425 w 2240280"/>
              <a:gd name="connsiteY33" fmla="*/ 3050349 h 3063240"/>
              <a:gd name="connsiteX34" fmla="*/ 537879 w 2240280"/>
              <a:gd name="connsiteY34" fmla="*/ 3063240 h 3063240"/>
              <a:gd name="connsiteX35" fmla="*/ 130022 w 2240280"/>
              <a:gd name="connsiteY35" fmla="*/ 3063240 h 3063240"/>
              <a:gd name="connsiteX36" fmla="*/ 131602 w 2240280"/>
              <a:gd name="connsiteY36" fmla="*/ 3062171 h 3063240"/>
              <a:gd name="connsiteX37" fmla="*/ 116492 w 2240280"/>
              <a:gd name="connsiteY37" fmla="*/ 3011547 h 3063240"/>
              <a:gd name="connsiteX38" fmla="*/ 48499 w 2240280"/>
              <a:gd name="connsiteY38" fmla="*/ 3058724 h 3063240"/>
              <a:gd name="connsiteX39" fmla="*/ 51056 w 2240280"/>
              <a:gd name="connsiteY39" fmla="*/ 3063240 h 3063240"/>
              <a:gd name="connsiteX40" fmla="*/ 0 w 2240280"/>
              <a:gd name="connsiteY40"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40280" h="3063240">
                <a:moveTo>
                  <a:pt x="2089362" y="3027914"/>
                </a:moveTo>
                <a:cubicBezTo>
                  <a:pt x="2089362" y="3030770"/>
                  <a:pt x="2089362" y="3033626"/>
                  <a:pt x="2092451" y="3033626"/>
                </a:cubicBezTo>
                <a:cubicBezTo>
                  <a:pt x="2095540" y="3030770"/>
                  <a:pt x="2092451" y="3027914"/>
                  <a:pt x="2089362" y="3027914"/>
                </a:cubicBezTo>
                <a:close/>
                <a:moveTo>
                  <a:pt x="279456" y="3024314"/>
                </a:moveTo>
                <a:cubicBezTo>
                  <a:pt x="279456" y="3027170"/>
                  <a:pt x="279456" y="3030026"/>
                  <a:pt x="282986" y="3030026"/>
                </a:cubicBezTo>
                <a:cubicBezTo>
                  <a:pt x="286515" y="3027170"/>
                  <a:pt x="282986" y="3024314"/>
                  <a:pt x="279456" y="3024314"/>
                </a:cubicBezTo>
                <a:close/>
                <a:moveTo>
                  <a:pt x="1429288" y="3022201"/>
                </a:moveTo>
                <a:cubicBezTo>
                  <a:pt x="1429288" y="3025057"/>
                  <a:pt x="1429288" y="3027913"/>
                  <a:pt x="1432377" y="3027913"/>
                </a:cubicBezTo>
                <a:cubicBezTo>
                  <a:pt x="1435466" y="3027913"/>
                  <a:pt x="1432377" y="3025057"/>
                  <a:pt x="1429288" y="3022201"/>
                </a:cubicBezTo>
                <a:close/>
                <a:moveTo>
                  <a:pt x="1156080" y="2969493"/>
                </a:moveTo>
                <a:cubicBezTo>
                  <a:pt x="1103948" y="2981671"/>
                  <a:pt x="1081140" y="3030381"/>
                  <a:pt x="1143047" y="3048647"/>
                </a:cubicBezTo>
                <a:cubicBezTo>
                  <a:pt x="1191922" y="3045603"/>
                  <a:pt x="1208213" y="2981671"/>
                  <a:pt x="1156080" y="2969493"/>
                </a:cubicBezTo>
                <a:close/>
                <a:moveTo>
                  <a:pt x="1778830" y="2964026"/>
                </a:moveTo>
                <a:cubicBezTo>
                  <a:pt x="1686964" y="2997326"/>
                  <a:pt x="1746021" y="3054842"/>
                  <a:pt x="1814920" y="3024570"/>
                </a:cubicBezTo>
                <a:cubicBezTo>
                  <a:pt x="1811639" y="2997326"/>
                  <a:pt x="1811639" y="2960999"/>
                  <a:pt x="1778830" y="2964026"/>
                </a:cubicBezTo>
                <a:close/>
                <a:moveTo>
                  <a:pt x="2115266" y="2961000"/>
                </a:moveTo>
                <a:cubicBezTo>
                  <a:pt x="2039944" y="2985355"/>
                  <a:pt x="2072693" y="3034065"/>
                  <a:pt x="2138190" y="3040154"/>
                </a:cubicBezTo>
                <a:cubicBezTo>
                  <a:pt x="2187313" y="3024932"/>
                  <a:pt x="2148015" y="2967089"/>
                  <a:pt x="2115266" y="2961000"/>
                </a:cubicBezTo>
                <a:close/>
                <a:moveTo>
                  <a:pt x="1458663" y="2958552"/>
                </a:moveTo>
                <a:cubicBezTo>
                  <a:pt x="1367516" y="2979655"/>
                  <a:pt x="1445642" y="3067083"/>
                  <a:pt x="1500982" y="3018847"/>
                </a:cubicBezTo>
                <a:cubicBezTo>
                  <a:pt x="1514003" y="2997744"/>
                  <a:pt x="1471685" y="2958552"/>
                  <a:pt x="1458663" y="2958552"/>
                </a:cubicBezTo>
                <a:close/>
                <a:moveTo>
                  <a:pt x="913227" y="2955047"/>
                </a:moveTo>
                <a:cubicBezTo>
                  <a:pt x="851284" y="2952024"/>
                  <a:pt x="854544" y="3033627"/>
                  <a:pt x="919748" y="3033627"/>
                </a:cubicBezTo>
                <a:cubicBezTo>
                  <a:pt x="968650" y="3024560"/>
                  <a:pt x="952349" y="2958069"/>
                  <a:pt x="913227" y="2955047"/>
                </a:cubicBezTo>
                <a:close/>
                <a:moveTo>
                  <a:pt x="350329" y="2947083"/>
                </a:moveTo>
                <a:cubicBezTo>
                  <a:pt x="258964" y="2968252"/>
                  <a:pt x="334014" y="3049902"/>
                  <a:pt x="392748" y="3010589"/>
                </a:cubicBezTo>
                <a:cubicBezTo>
                  <a:pt x="399274" y="2980348"/>
                  <a:pt x="373170" y="2950107"/>
                  <a:pt x="350329" y="2947083"/>
                </a:cubicBezTo>
                <a:close/>
                <a:moveTo>
                  <a:pt x="0" y="0"/>
                </a:moveTo>
                <a:lnTo>
                  <a:pt x="2240280" y="0"/>
                </a:lnTo>
                <a:lnTo>
                  <a:pt x="2240280" y="3063240"/>
                </a:lnTo>
                <a:lnTo>
                  <a:pt x="609432" y="3063240"/>
                </a:lnTo>
                <a:lnTo>
                  <a:pt x="611490" y="3049216"/>
                </a:lnTo>
                <a:cubicBezTo>
                  <a:pt x="608205" y="3030704"/>
                  <a:pt x="594245" y="3013326"/>
                  <a:pt x="576179" y="3013326"/>
                </a:cubicBezTo>
                <a:cubicBezTo>
                  <a:pt x="544975" y="3011814"/>
                  <a:pt x="530194" y="3030704"/>
                  <a:pt x="531425" y="3050349"/>
                </a:cubicBezTo>
                <a:lnTo>
                  <a:pt x="537879" y="3063240"/>
                </a:lnTo>
                <a:lnTo>
                  <a:pt x="130022" y="3063240"/>
                </a:lnTo>
                <a:lnTo>
                  <a:pt x="131602" y="3062171"/>
                </a:lnTo>
                <a:cubicBezTo>
                  <a:pt x="143444" y="3047060"/>
                  <a:pt x="142628" y="3026659"/>
                  <a:pt x="116492" y="3011547"/>
                </a:cubicBezTo>
                <a:cubicBezTo>
                  <a:pt x="84640" y="3011547"/>
                  <a:pt x="43599" y="3035348"/>
                  <a:pt x="48499" y="3058724"/>
                </a:cubicBezTo>
                <a:lnTo>
                  <a:pt x="51056"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2" name="Text Placeholder 30">
            <a:extLst>
              <a:ext uri="{FF2B5EF4-FFF2-40B4-BE49-F238E27FC236}">
                <a16:creationId xmlns:a16="http://schemas.microsoft.com/office/drawing/2014/main" id="{706B6829-F021-4AB0-BF76-13E9FE431819}"/>
              </a:ext>
            </a:extLst>
          </p:cNvPr>
          <p:cNvSpPr>
            <a:spLocks noGrp="1"/>
          </p:cNvSpPr>
          <p:nvPr userDrawn="1">
            <p:ph type="body" sz="quarter" idx="24" hasCustomPrompt="1"/>
          </p:nvPr>
        </p:nvSpPr>
        <p:spPr>
          <a:xfrm>
            <a:off x="1130449" y="4943265"/>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25" name="Text Placeholder 2">
            <a:extLst>
              <a:ext uri="{FF2B5EF4-FFF2-40B4-BE49-F238E27FC236}">
                <a16:creationId xmlns:a16="http://schemas.microsoft.com/office/drawing/2014/main" id="{61BA726B-EE92-4A14-8097-88087E862A98}"/>
              </a:ext>
            </a:extLst>
          </p:cNvPr>
          <p:cNvSpPr>
            <a:spLocks noGrp="1"/>
          </p:cNvSpPr>
          <p:nvPr userDrawn="1">
            <p:ph type="body" idx="17" hasCustomPrompt="1"/>
          </p:nvPr>
        </p:nvSpPr>
        <p:spPr>
          <a:xfrm>
            <a:off x="1133835" y="5674259"/>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4" name="Text Placeholder 30">
            <a:extLst>
              <a:ext uri="{FF2B5EF4-FFF2-40B4-BE49-F238E27FC236}">
                <a16:creationId xmlns:a16="http://schemas.microsoft.com/office/drawing/2014/main" id="{3C4A52B3-08A4-416E-9FE7-66BADF4197C4}"/>
              </a:ext>
            </a:extLst>
          </p:cNvPr>
          <p:cNvSpPr>
            <a:spLocks noGrp="1"/>
          </p:cNvSpPr>
          <p:nvPr userDrawn="1">
            <p:ph type="body" sz="quarter" idx="26" hasCustomPrompt="1"/>
          </p:nvPr>
        </p:nvSpPr>
        <p:spPr>
          <a:xfrm>
            <a:off x="3674186" y="4941973"/>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3" name="Text Placeholder 2">
            <a:extLst>
              <a:ext uri="{FF2B5EF4-FFF2-40B4-BE49-F238E27FC236}">
                <a16:creationId xmlns:a16="http://schemas.microsoft.com/office/drawing/2014/main" id="{C718FB8C-0070-4707-B6D1-54C2A9BCBC69}"/>
              </a:ext>
            </a:extLst>
          </p:cNvPr>
          <p:cNvSpPr>
            <a:spLocks noGrp="1"/>
          </p:cNvSpPr>
          <p:nvPr userDrawn="1">
            <p:ph type="body" idx="25" hasCustomPrompt="1"/>
          </p:nvPr>
        </p:nvSpPr>
        <p:spPr>
          <a:xfrm>
            <a:off x="3677572" y="5672967"/>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6" name="Text Placeholder 30">
            <a:extLst>
              <a:ext uri="{FF2B5EF4-FFF2-40B4-BE49-F238E27FC236}">
                <a16:creationId xmlns:a16="http://schemas.microsoft.com/office/drawing/2014/main" id="{74F2616B-721C-41D3-B645-BCB30B3B0CF2}"/>
              </a:ext>
            </a:extLst>
          </p:cNvPr>
          <p:cNvSpPr>
            <a:spLocks noGrp="1"/>
          </p:cNvSpPr>
          <p:nvPr userDrawn="1">
            <p:ph type="body" sz="quarter" idx="28" hasCustomPrompt="1"/>
          </p:nvPr>
        </p:nvSpPr>
        <p:spPr>
          <a:xfrm>
            <a:off x="6254585"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5" name="Text Placeholder 2">
            <a:extLst>
              <a:ext uri="{FF2B5EF4-FFF2-40B4-BE49-F238E27FC236}">
                <a16:creationId xmlns:a16="http://schemas.microsoft.com/office/drawing/2014/main" id="{99B5DE96-C95A-4927-8372-2A908809F1DE}"/>
              </a:ext>
            </a:extLst>
          </p:cNvPr>
          <p:cNvSpPr>
            <a:spLocks noGrp="1"/>
          </p:cNvSpPr>
          <p:nvPr userDrawn="1">
            <p:ph type="body" idx="27" hasCustomPrompt="1"/>
          </p:nvPr>
        </p:nvSpPr>
        <p:spPr>
          <a:xfrm>
            <a:off x="6257971"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8" name="Text Placeholder 30">
            <a:extLst>
              <a:ext uri="{FF2B5EF4-FFF2-40B4-BE49-F238E27FC236}">
                <a16:creationId xmlns:a16="http://schemas.microsoft.com/office/drawing/2014/main" id="{063CF178-0D4D-4710-A666-B42332D7E2AD}"/>
              </a:ext>
            </a:extLst>
          </p:cNvPr>
          <p:cNvSpPr>
            <a:spLocks noGrp="1"/>
          </p:cNvSpPr>
          <p:nvPr userDrawn="1">
            <p:ph type="body" sz="quarter" idx="30" hasCustomPrompt="1"/>
          </p:nvPr>
        </p:nvSpPr>
        <p:spPr>
          <a:xfrm>
            <a:off x="8805599"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7" name="Text Placeholder 2">
            <a:extLst>
              <a:ext uri="{FF2B5EF4-FFF2-40B4-BE49-F238E27FC236}">
                <a16:creationId xmlns:a16="http://schemas.microsoft.com/office/drawing/2014/main" id="{DE963572-CB89-45B4-AF3D-1CA1EC4F009B}"/>
              </a:ext>
            </a:extLst>
          </p:cNvPr>
          <p:cNvSpPr>
            <a:spLocks noGrp="1"/>
          </p:cNvSpPr>
          <p:nvPr userDrawn="1">
            <p:ph type="body" idx="29" hasCustomPrompt="1"/>
          </p:nvPr>
        </p:nvSpPr>
        <p:spPr>
          <a:xfrm>
            <a:off x="8808985"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27" name="Date Placeholder 2">
            <a:extLst>
              <a:ext uri="{FF2B5EF4-FFF2-40B4-BE49-F238E27FC236}">
                <a16:creationId xmlns:a16="http://schemas.microsoft.com/office/drawing/2014/main" id="{0761F20E-A37F-44D6-BA03-5ABED9D356F2}"/>
              </a:ext>
            </a:extLst>
          </p:cNvPr>
          <p:cNvSpPr>
            <a:spLocks noGrp="1"/>
          </p:cNvSpPr>
          <p:nvPr userDrawn="1">
            <p:ph type="dt" sz="half" idx="10"/>
          </p:nvPr>
        </p:nvSpPr>
        <p:spPr>
          <a:xfrm>
            <a:off x="173736" y="6382512"/>
            <a:ext cx="2845901" cy="365125"/>
          </a:xfrm>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userDrawn="1">
            <p:ph type="sldNum" sz="quarter" idx="12"/>
          </p:nvPr>
        </p:nvSpPr>
        <p:spPr/>
        <p:txBody>
          <a:bodyPr rtlCol="0"/>
          <a:lstStyle/>
          <a:p>
            <a:pPr rtl="0"/>
            <a:fld id="{4C8B8A27-DF03-4546-BA93-21C967D57E5C}" type="slidenum">
              <a:rPr lang="en-GB" noProof="0" smtClean="0"/>
              <a:t>‹#›</a:t>
            </a:fld>
            <a:endParaRPr lang="en-GB" noProof="0"/>
          </a:p>
        </p:txBody>
      </p:sp>
      <p:grpSp>
        <p:nvGrpSpPr>
          <p:cNvPr id="139" name="Group 138">
            <a:extLst>
              <a:ext uri="{FF2B5EF4-FFF2-40B4-BE49-F238E27FC236}">
                <a16:creationId xmlns:a16="http://schemas.microsoft.com/office/drawing/2014/main" id="{92F3F035-3689-4AA0-9215-24A19A6ADF7E}"/>
              </a:ext>
              <a:ext uri="{C183D7F6-B498-43B3-948B-1728B52AA6E4}">
                <adec:decorative xmlns:adec="http://schemas.microsoft.com/office/drawing/2017/decorative" val="1"/>
              </a:ext>
            </a:extLst>
          </p:cNvPr>
          <p:cNvGrpSpPr/>
          <p:nvPr userDrawn="1"/>
        </p:nvGrpSpPr>
        <p:grpSpPr>
          <a:xfrm>
            <a:off x="0" y="4647741"/>
            <a:ext cx="12192000" cy="599027"/>
            <a:chOff x="5599" y="4035487"/>
            <a:chExt cx="12243348" cy="599027"/>
          </a:xfrm>
          <a:solidFill>
            <a:schemeClr val="bg1"/>
          </a:solidFill>
        </p:grpSpPr>
        <p:sp>
          <p:nvSpPr>
            <p:cNvPr id="140" name="Freeform 6">
              <a:extLst>
                <a:ext uri="{FF2B5EF4-FFF2-40B4-BE49-F238E27FC236}">
                  <a16:creationId xmlns:a16="http://schemas.microsoft.com/office/drawing/2014/main" id="{99740A81-5221-4E12-8995-02185F171F62}"/>
                </a:ext>
              </a:extLst>
            </p:cNvPr>
            <p:cNvSpPr>
              <a:spLocks/>
            </p:cNvSpPr>
            <p:nvPr/>
          </p:nvSpPr>
          <p:spPr bwMode="auto">
            <a:xfrm>
              <a:off x="4038465" y="446886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105">
              <a:extLst>
                <a:ext uri="{FF2B5EF4-FFF2-40B4-BE49-F238E27FC236}">
                  <a16:creationId xmlns:a16="http://schemas.microsoft.com/office/drawing/2014/main" id="{25CC5B8D-2B4F-4292-8B46-E470AB7A7CD0}"/>
                </a:ext>
              </a:extLst>
            </p:cNvPr>
            <p:cNvSpPr>
              <a:spLocks/>
            </p:cNvSpPr>
            <p:nvPr/>
          </p:nvSpPr>
          <p:spPr bwMode="auto">
            <a:xfrm>
              <a:off x="1964027" y="404067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106">
              <a:extLst>
                <a:ext uri="{FF2B5EF4-FFF2-40B4-BE49-F238E27FC236}">
                  <a16:creationId xmlns:a16="http://schemas.microsoft.com/office/drawing/2014/main" id="{2B4B5D4E-4EF1-4FF9-8BC0-284E5ADA751A}"/>
                </a:ext>
              </a:extLst>
            </p:cNvPr>
            <p:cNvSpPr>
              <a:spLocks/>
            </p:cNvSpPr>
            <p:nvPr/>
          </p:nvSpPr>
          <p:spPr bwMode="auto">
            <a:xfrm>
              <a:off x="576290" y="405210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107">
              <a:extLst>
                <a:ext uri="{FF2B5EF4-FFF2-40B4-BE49-F238E27FC236}">
                  <a16:creationId xmlns:a16="http://schemas.microsoft.com/office/drawing/2014/main" id="{CA50D5C0-804A-47A9-B122-35F4027E6ADF}"/>
                </a:ext>
              </a:extLst>
            </p:cNvPr>
            <p:cNvSpPr>
              <a:spLocks/>
            </p:cNvSpPr>
            <p:nvPr/>
          </p:nvSpPr>
          <p:spPr bwMode="auto">
            <a:xfrm>
              <a:off x="2204165" y="41288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108">
              <a:extLst>
                <a:ext uri="{FF2B5EF4-FFF2-40B4-BE49-F238E27FC236}">
                  <a16:creationId xmlns:a16="http://schemas.microsoft.com/office/drawing/2014/main" id="{5F06E433-821E-4A7C-81F5-0E8E427EA7C3}"/>
                </a:ext>
              </a:extLst>
            </p:cNvPr>
            <p:cNvSpPr>
              <a:spLocks/>
            </p:cNvSpPr>
            <p:nvPr/>
          </p:nvSpPr>
          <p:spPr bwMode="auto">
            <a:xfrm>
              <a:off x="1189517" y="40643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109">
              <a:extLst>
                <a:ext uri="{FF2B5EF4-FFF2-40B4-BE49-F238E27FC236}">
                  <a16:creationId xmlns:a16="http://schemas.microsoft.com/office/drawing/2014/main" id="{E3FA971B-AA64-42ED-BCDC-905897AEB3B6}"/>
                </a:ext>
              </a:extLst>
            </p:cNvPr>
            <p:cNvSpPr>
              <a:spLocks/>
            </p:cNvSpPr>
            <p:nvPr/>
          </p:nvSpPr>
          <p:spPr bwMode="auto">
            <a:xfrm>
              <a:off x="1671592" y="406760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110">
              <a:extLst>
                <a:ext uri="{FF2B5EF4-FFF2-40B4-BE49-F238E27FC236}">
                  <a16:creationId xmlns:a16="http://schemas.microsoft.com/office/drawing/2014/main" id="{D3CCD5C7-AE8D-4044-8DC1-194AE71ECC01}"/>
                </a:ext>
              </a:extLst>
            </p:cNvPr>
            <p:cNvSpPr>
              <a:spLocks/>
            </p:cNvSpPr>
            <p:nvPr/>
          </p:nvSpPr>
          <p:spPr bwMode="auto">
            <a:xfrm>
              <a:off x="340568" y="406935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111">
              <a:extLst>
                <a:ext uri="{FF2B5EF4-FFF2-40B4-BE49-F238E27FC236}">
                  <a16:creationId xmlns:a16="http://schemas.microsoft.com/office/drawing/2014/main" id="{0AB715A9-313B-490F-9D58-A98E0AD60F63}"/>
                </a:ext>
              </a:extLst>
            </p:cNvPr>
            <p:cNvSpPr>
              <a:spLocks/>
            </p:cNvSpPr>
            <p:nvPr/>
          </p:nvSpPr>
          <p:spPr bwMode="auto">
            <a:xfrm>
              <a:off x="1412831" y="407984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112">
              <a:extLst>
                <a:ext uri="{FF2B5EF4-FFF2-40B4-BE49-F238E27FC236}">
                  <a16:creationId xmlns:a16="http://schemas.microsoft.com/office/drawing/2014/main" id="{2A230FE5-1901-49BA-9E4E-5A8F5F591720}"/>
                </a:ext>
              </a:extLst>
            </p:cNvPr>
            <p:cNvSpPr>
              <a:spLocks/>
            </p:cNvSpPr>
            <p:nvPr/>
          </p:nvSpPr>
          <p:spPr bwMode="auto">
            <a:xfrm>
              <a:off x="850890" y="403548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122">
              <a:extLst>
                <a:ext uri="{FF2B5EF4-FFF2-40B4-BE49-F238E27FC236}">
                  <a16:creationId xmlns:a16="http://schemas.microsoft.com/office/drawing/2014/main" id="{84C86281-8142-4E23-AC54-A54839030E25}"/>
                </a:ext>
              </a:extLst>
            </p:cNvPr>
            <p:cNvSpPr>
              <a:spLocks/>
            </p:cNvSpPr>
            <p:nvPr/>
          </p:nvSpPr>
          <p:spPr bwMode="auto">
            <a:xfrm>
              <a:off x="1577982" y="436956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123">
              <a:extLst>
                <a:ext uri="{FF2B5EF4-FFF2-40B4-BE49-F238E27FC236}">
                  <a16:creationId xmlns:a16="http://schemas.microsoft.com/office/drawing/2014/main" id="{40DC0C74-ABAA-46CA-A9C7-948089E93CDC}"/>
                </a:ext>
              </a:extLst>
            </p:cNvPr>
            <p:cNvSpPr>
              <a:spLocks/>
            </p:cNvSpPr>
            <p:nvPr/>
          </p:nvSpPr>
          <p:spPr bwMode="auto">
            <a:xfrm>
              <a:off x="196124" y="433896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130">
              <a:extLst>
                <a:ext uri="{FF2B5EF4-FFF2-40B4-BE49-F238E27FC236}">
                  <a16:creationId xmlns:a16="http://schemas.microsoft.com/office/drawing/2014/main" id="{13E86B1C-7B49-4F4B-9FA9-AA34F2D27130}"/>
                </a:ext>
              </a:extLst>
            </p:cNvPr>
            <p:cNvSpPr>
              <a:spLocks/>
            </p:cNvSpPr>
            <p:nvPr/>
          </p:nvSpPr>
          <p:spPr bwMode="auto">
            <a:xfrm>
              <a:off x="473475" y="433580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131">
              <a:extLst>
                <a:ext uri="{FF2B5EF4-FFF2-40B4-BE49-F238E27FC236}">
                  <a16:creationId xmlns:a16="http://schemas.microsoft.com/office/drawing/2014/main" id="{901154C6-E940-4B36-AB93-5412ECCB9470}"/>
                </a:ext>
              </a:extLst>
            </p:cNvPr>
            <p:cNvSpPr>
              <a:spLocks/>
            </p:cNvSpPr>
            <p:nvPr/>
          </p:nvSpPr>
          <p:spPr bwMode="auto">
            <a:xfrm>
              <a:off x="1048617" y="436670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132">
              <a:extLst>
                <a:ext uri="{FF2B5EF4-FFF2-40B4-BE49-F238E27FC236}">
                  <a16:creationId xmlns:a16="http://schemas.microsoft.com/office/drawing/2014/main" id="{D6BBBC8F-214B-43C1-BB2F-91A4B4B4078E}"/>
                </a:ext>
              </a:extLst>
            </p:cNvPr>
            <p:cNvSpPr>
              <a:spLocks/>
            </p:cNvSpPr>
            <p:nvPr/>
          </p:nvSpPr>
          <p:spPr bwMode="auto">
            <a:xfrm>
              <a:off x="1886093" y="440812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134">
              <a:extLst>
                <a:ext uri="{FF2B5EF4-FFF2-40B4-BE49-F238E27FC236}">
                  <a16:creationId xmlns:a16="http://schemas.microsoft.com/office/drawing/2014/main" id="{7E4093A0-4955-4047-BF86-839B31F8E598}"/>
                </a:ext>
              </a:extLst>
            </p:cNvPr>
            <p:cNvSpPr>
              <a:spLocks/>
            </p:cNvSpPr>
            <p:nvPr/>
          </p:nvSpPr>
          <p:spPr bwMode="auto">
            <a:xfrm>
              <a:off x="2082390" y="441409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135">
              <a:extLst>
                <a:ext uri="{FF2B5EF4-FFF2-40B4-BE49-F238E27FC236}">
                  <a16:creationId xmlns:a16="http://schemas.microsoft.com/office/drawing/2014/main" id="{5B3945C1-8189-4FAF-B049-E627BBF3B251}"/>
                </a:ext>
              </a:extLst>
            </p:cNvPr>
            <p:cNvSpPr>
              <a:spLocks/>
            </p:cNvSpPr>
            <p:nvPr/>
          </p:nvSpPr>
          <p:spPr bwMode="auto">
            <a:xfrm>
              <a:off x="754430" y="432019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141">
              <a:extLst>
                <a:ext uri="{FF2B5EF4-FFF2-40B4-BE49-F238E27FC236}">
                  <a16:creationId xmlns:a16="http://schemas.microsoft.com/office/drawing/2014/main" id="{0E5587C1-906C-4BD9-982B-16F398834AFB}"/>
                </a:ext>
              </a:extLst>
            </p:cNvPr>
            <p:cNvSpPr>
              <a:spLocks/>
            </p:cNvSpPr>
            <p:nvPr/>
          </p:nvSpPr>
          <p:spPr bwMode="auto">
            <a:xfrm>
              <a:off x="1283320" y="439460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91">
              <a:extLst>
                <a:ext uri="{FF2B5EF4-FFF2-40B4-BE49-F238E27FC236}">
                  <a16:creationId xmlns:a16="http://schemas.microsoft.com/office/drawing/2014/main" id="{2EDD7529-9C5D-454E-91C1-65E9F6DE6562}"/>
                </a:ext>
              </a:extLst>
            </p:cNvPr>
            <p:cNvSpPr>
              <a:spLocks/>
            </p:cNvSpPr>
            <p:nvPr/>
          </p:nvSpPr>
          <p:spPr bwMode="auto">
            <a:xfrm>
              <a:off x="2704818" y="412755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92">
              <a:extLst>
                <a:ext uri="{FF2B5EF4-FFF2-40B4-BE49-F238E27FC236}">
                  <a16:creationId xmlns:a16="http://schemas.microsoft.com/office/drawing/2014/main" id="{26605D43-19F9-4E6E-B65F-BBFE36663803}"/>
                </a:ext>
              </a:extLst>
            </p:cNvPr>
            <p:cNvSpPr>
              <a:spLocks/>
            </p:cNvSpPr>
            <p:nvPr/>
          </p:nvSpPr>
          <p:spPr bwMode="auto">
            <a:xfrm>
              <a:off x="2448939" y="40643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93">
              <a:extLst>
                <a:ext uri="{FF2B5EF4-FFF2-40B4-BE49-F238E27FC236}">
                  <a16:creationId xmlns:a16="http://schemas.microsoft.com/office/drawing/2014/main" id="{462BAC51-967C-4C43-803D-7697829BF10A}"/>
                </a:ext>
              </a:extLst>
            </p:cNvPr>
            <p:cNvSpPr>
              <a:spLocks/>
            </p:cNvSpPr>
            <p:nvPr/>
          </p:nvSpPr>
          <p:spPr bwMode="auto">
            <a:xfrm>
              <a:off x="3330677" y="408689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94">
              <a:extLst>
                <a:ext uri="{FF2B5EF4-FFF2-40B4-BE49-F238E27FC236}">
                  <a16:creationId xmlns:a16="http://schemas.microsoft.com/office/drawing/2014/main" id="{608BA166-D58A-4310-9555-FCC28B6D73F3}"/>
                </a:ext>
              </a:extLst>
            </p:cNvPr>
            <p:cNvSpPr>
              <a:spLocks/>
            </p:cNvSpPr>
            <p:nvPr/>
          </p:nvSpPr>
          <p:spPr bwMode="auto">
            <a:xfrm>
              <a:off x="5261384" y="417298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95">
              <a:extLst>
                <a:ext uri="{FF2B5EF4-FFF2-40B4-BE49-F238E27FC236}">
                  <a16:creationId xmlns:a16="http://schemas.microsoft.com/office/drawing/2014/main" id="{EBCE5FFF-4A92-4607-B857-45738461D587}"/>
                </a:ext>
              </a:extLst>
            </p:cNvPr>
            <p:cNvSpPr>
              <a:spLocks/>
            </p:cNvSpPr>
            <p:nvPr/>
          </p:nvSpPr>
          <p:spPr bwMode="auto">
            <a:xfrm>
              <a:off x="3043753" y="41170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96">
              <a:extLst>
                <a:ext uri="{FF2B5EF4-FFF2-40B4-BE49-F238E27FC236}">
                  <a16:creationId xmlns:a16="http://schemas.microsoft.com/office/drawing/2014/main" id="{AA66584B-7387-4E89-9D56-EA271062B86C}"/>
                </a:ext>
              </a:extLst>
            </p:cNvPr>
            <p:cNvSpPr>
              <a:spLocks/>
            </p:cNvSpPr>
            <p:nvPr/>
          </p:nvSpPr>
          <p:spPr bwMode="auto">
            <a:xfrm>
              <a:off x="3562160" y="412361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97">
              <a:extLst>
                <a:ext uri="{FF2B5EF4-FFF2-40B4-BE49-F238E27FC236}">
                  <a16:creationId xmlns:a16="http://schemas.microsoft.com/office/drawing/2014/main" id="{3F3C1C84-C8D4-4027-B985-2ADA06300526}"/>
                </a:ext>
              </a:extLst>
            </p:cNvPr>
            <p:cNvSpPr>
              <a:spLocks/>
            </p:cNvSpPr>
            <p:nvPr/>
          </p:nvSpPr>
          <p:spPr bwMode="auto">
            <a:xfrm>
              <a:off x="4755828" y="41260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98">
              <a:extLst>
                <a:ext uri="{FF2B5EF4-FFF2-40B4-BE49-F238E27FC236}">
                  <a16:creationId xmlns:a16="http://schemas.microsoft.com/office/drawing/2014/main" id="{459FA48B-B518-48C0-9D6C-350862CDACD7}"/>
                </a:ext>
              </a:extLst>
            </p:cNvPr>
            <p:cNvSpPr>
              <a:spLocks/>
            </p:cNvSpPr>
            <p:nvPr/>
          </p:nvSpPr>
          <p:spPr bwMode="auto">
            <a:xfrm>
              <a:off x="4237420" y="412606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9">
              <a:extLst>
                <a:ext uri="{FF2B5EF4-FFF2-40B4-BE49-F238E27FC236}">
                  <a16:creationId xmlns:a16="http://schemas.microsoft.com/office/drawing/2014/main" id="{388CCC4E-7716-4872-8B04-C4A87BE79B3F}"/>
                </a:ext>
              </a:extLst>
            </p:cNvPr>
            <p:cNvSpPr>
              <a:spLocks/>
            </p:cNvSpPr>
            <p:nvPr/>
          </p:nvSpPr>
          <p:spPr bwMode="auto">
            <a:xfrm>
              <a:off x="4430605" y="412606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100">
              <a:extLst>
                <a:ext uri="{FF2B5EF4-FFF2-40B4-BE49-F238E27FC236}">
                  <a16:creationId xmlns:a16="http://schemas.microsoft.com/office/drawing/2014/main" id="{3C6F2E8C-956B-482B-B1B7-365D0A3A3072}"/>
                </a:ext>
              </a:extLst>
            </p:cNvPr>
            <p:cNvSpPr>
              <a:spLocks/>
            </p:cNvSpPr>
            <p:nvPr/>
          </p:nvSpPr>
          <p:spPr bwMode="auto">
            <a:xfrm>
              <a:off x="3882953" y="412606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101">
              <a:extLst>
                <a:ext uri="{FF2B5EF4-FFF2-40B4-BE49-F238E27FC236}">
                  <a16:creationId xmlns:a16="http://schemas.microsoft.com/office/drawing/2014/main" id="{FA29827B-FF1A-4BF6-8B04-B436455C2EAB}"/>
                </a:ext>
              </a:extLst>
            </p:cNvPr>
            <p:cNvSpPr>
              <a:spLocks/>
            </p:cNvSpPr>
            <p:nvPr/>
          </p:nvSpPr>
          <p:spPr bwMode="auto">
            <a:xfrm>
              <a:off x="5080166" y="413259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102">
              <a:extLst>
                <a:ext uri="{FF2B5EF4-FFF2-40B4-BE49-F238E27FC236}">
                  <a16:creationId xmlns:a16="http://schemas.microsoft.com/office/drawing/2014/main" id="{13D7F7A9-80A9-47CD-A28B-BF5CF1C2DA8A}"/>
                </a:ext>
              </a:extLst>
            </p:cNvPr>
            <p:cNvSpPr>
              <a:spLocks/>
            </p:cNvSpPr>
            <p:nvPr/>
          </p:nvSpPr>
          <p:spPr bwMode="auto">
            <a:xfrm>
              <a:off x="5740358" y="413590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103">
              <a:extLst>
                <a:ext uri="{FF2B5EF4-FFF2-40B4-BE49-F238E27FC236}">
                  <a16:creationId xmlns:a16="http://schemas.microsoft.com/office/drawing/2014/main" id="{28DBB321-5CFC-4A68-8BC4-5E4733126B97}"/>
                </a:ext>
              </a:extLst>
            </p:cNvPr>
            <p:cNvSpPr>
              <a:spLocks/>
            </p:cNvSpPr>
            <p:nvPr/>
          </p:nvSpPr>
          <p:spPr bwMode="auto">
            <a:xfrm>
              <a:off x="5920251" y="41415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104">
              <a:extLst>
                <a:ext uri="{FF2B5EF4-FFF2-40B4-BE49-F238E27FC236}">
                  <a16:creationId xmlns:a16="http://schemas.microsoft.com/office/drawing/2014/main" id="{EF7FC1A2-6FF6-4A37-A203-4C85AAE425AC}"/>
                </a:ext>
              </a:extLst>
            </p:cNvPr>
            <p:cNvSpPr>
              <a:spLocks/>
            </p:cNvSpPr>
            <p:nvPr/>
          </p:nvSpPr>
          <p:spPr bwMode="auto">
            <a:xfrm>
              <a:off x="2469517" y="414157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113">
              <a:extLst>
                <a:ext uri="{FF2B5EF4-FFF2-40B4-BE49-F238E27FC236}">
                  <a16:creationId xmlns:a16="http://schemas.microsoft.com/office/drawing/2014/main" id="{C8BE97DD-832F-48C8-8E94-1A8D46CCBDAB}"/>
                </a:ext>
              </a:extLst>
            </p:cNvPr>
            <p:cNvSpPr>
              <a:spLocks/>
            </p:cNvSpPr>
            <p:nvPr/>
          </p:nvSpPr>
          <p:spPr bwMode="auto">
            <a:xfrm>
              <a:off x="4857738" y="418726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114">
              <a:extLst>
                <a:ext uri="{FF2B5EF4-FFF2-40B4-BE49-F238E27FC236}">
                  <a16:creationId xmlns:a16="http://schemas.microsoft.com/office/drawing/2014/main" id="{47940738-2CE0-4693-9CFA-9A98C55911C9}"/>
                </a:ext>
              </a:extLst>
            </p:cNvPr>
            <p:cNvSpPr>
              <a:spLocks/>
            </p:cNvSpPr>
            <p:nvPr/>
          </p:nvSpPr>
          <p:spPr bwMode="auto">
            <a:xfrm>
              <a:off x="3624192" y="418726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15">
              <a:extLst>
                <a:ext uri="{FF2B5EF4-FFF2-40B4-BE49-F238E27FC236}">
                  <a16:creationId xmlns:a16="http://schemas.microsoft.com/office/drawing/2014/main" id="{E6DE99E4-8F2B-4271-B173-DA8A2B994C22}"/>
                </a:ext>
              </a:extLst>
            </p:cNvPr>
            <p:cNvSpPr>
              <a:spLocks/>
            </p:cNvSpPr>
            <p:nvPr/>
          </p:nvSpPr>
          <p:spPr bwMode="auto">
            <a:xfrm>
              <a:off x="4287046" y="41929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117">
              <a:extLst>
                <a:ext uri="{FF2B5EF4-FFF2-40B4-BE49-F238E27FC236}">
                  <a16:creationId xmlns:a16="http://schemas.microsoft.com/office/drawing/2014/main" id="{CCD1D750-349B-4A6E-94BD-5E2451746B1A}"/>
                </a:ext>
              </a:extLst>
            </p:cNvPr>
            <p:cNvSpPr>
              <a:spLocks/>
            </p:cNvSpPr>
            <p:nvPr/>
          </p:nvSpPr>
          <p:spPr bwMode="auto">
            <a:xfrm>
              <a:off x="5982283" y="420522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5" name="Freeform 118">
              <a:extLst>
                <a:ext uri="{FF2B5EF4-FFF2-40B4-BE49-F238E27FC236}">
                  <a16:creationId xmlns:a16="http://schemas.microsoft.com/office/drawing/2014/main" id="{7A128DE6-AB3A-47FD-8BBB-D1AABDB0FA3D}"/>
                </a:ext>
              </a:extLst>
            </p:cNvPr>
            <p:cNvSpPr>
              <a:spLocks/>
            </p:cNvSpPr>
            <p:nvPr/>
          </p:nvSpPr>
          <p:spPr bwMode="auto">
            <a:xfrm>
              <a:off x="6543227" y="420848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6" name="Freeform 119">
              <a:extLst>
                <a:ext uri="{FF2B5EF4-FFF2-40B4-BE49-F238E27FC236}">
                  <a16:creationId xmlns:a16="http://schemas.microsoft.com/office/drawing/2014/main" id="{E33B2B28-24CE-4EB2-B55F-4DBB083C924F}"/>
                </a:ext>
              </a:extLst>
            </p:cNvPr>
            <p:cNvSpPr>
              <a:spLocks/>
            </p:cNvSpPr>
            <p:nvPr/>
          </p:nvSpPr>
          <p:spPr bwMode="auto">
            <a:xfrm>
              <a:off x="6359792" y="414920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7" name="Freeform 120">
              <a:extLst>
                <a:ext uri="{FF2B5EF4-FFF2-40B4-BE49-F238E27FC236}">
                  <a16:creationId xmlns:a16="http://schemas.microsoft.com/office/drawing/2014/main" id="{98E7CEF9-6063-4BE2-B8FA-AA4C70E39B1C}"/>
                </a:ext>
              </a:extLst>
            </p:cNvPr>
            <p:cNvSpPr>
              <a:spLocks/>
            </p:cNvSpPr>
            <p:nvPr/>
          </p:nvSpPr>
          <p:spPr bwMode="auto">
            <a:xfrm>
              <a:off x="3828456" y="445116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8" name="Freeform 121">
              <a:extLst>
                <a:ext uri="{FF2B5EF4-FFF2-40B4-BE49-F238E27FC236}">
                  <a16:creationId xmlns:a16="http://schemas.microsoft.com/office/drawing/2014/main" id="{CB7BE427-D41C-4A40-99EF-918EEC0385FF}"/>
                </a:ext>
              </a:extLst>
            </p:cNvPr>
            <p:cNvSpPr>
              <a:spLocks/>
            </p:cNvSpPr>
            <p:nvPr/>
          </p:nvSpPr>
          <p:spPr bwMode="auto">
            <a:xfrm>
              <a:off x="3542666" y="446215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9" name="Freeform 125">
              <a:extLst>
                <a:ext uri="{FF2B5EF4-FFF2-40B4-BE49-F238E27FC236}">
                  <a16:creationId xmlns:a16="http://schemas.microsoft.com/office/drawing/2014/main" id="{4E924328-6784-433C-AF11-3110F44A46BE}"/>
                </a:ext>
              </a:extLst>
            </p:cNvPr>
            <p:cNvSpPr>
              <a:spLocks/>
            </p:cNvSpPr>
            <p:nvPr/>
          </p:nvSpPr>
          <p:spPr bwMode="auto">
            <a:xfrm>
              <a:off x="2319621" y="444026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0" name="Freeform 126">
              <a:extLst>
                <a:ext uri="{FF2B5EF4-FFF2-40B4-BE49-F238E27FC236}">
                  <a16:creationId xmlns:a16="http://schemas.microsoft.com/office/drawing/2014/main" id="{2DA6AE14-C99F-4602-A37E-57780CCC1307}"/>
                </a:ext>
              </a:extLst>
            </p:cNvPr>
            <p:cNvSpPr>
              <a:spLocks/>
            </p:cNvSpPr>
            <p:nvPr/>
          </p:nvSpPr>
          <p:spPr bwMode="auto">
            <a:xfrm>
              <a:off x="3256433" y="445209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1" name="Freeform 127">
              <a:extLst>
                <a:ext uri="{FF2B5EF4-FFF2-40B4-BE49-F238E27FC236}">
                  <a16:creationId xmlns:a16="http://schemas.microsoft.com/office/drawing/2014/main" id="{D32CD763-6399-4CFB-AA6E-B79F4E6E4CFA}"/>
                </a:ext>
              </a:extLst>
            </p:cNvPr>
            <p:cNvSpPr>
              <a:spLocks/>
            </p:cNvSpPr>
            <p:nvPr/>
          </p:nvSpPr>
          <p:spPr bwMode="auto">
            <a:xfrm>
              <a:off x="4231217" y="445209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2" name="Freeform 128">
              <a:extLst>
                <a:ext uri="{FF2B5EF4-FFF2-40B4-BE49-F238E27FC236}">
                  <a16:creationId xmlns:a16="http://schemas.microsoft.com/office/drawing/2014/main" id="{3D914E7C-256C-46D6-827E-EA6CA5AF8F6D}"/>
                </a:ext>
              </a:extLst>
            </p:cNvPr>
            <p:cNvSpPr>
              <a:spLocks/>
            </p:cNvSpPr>
            <p:nvPr/>
          </p:nvSpPr>
          <p:spPr bwMode="auto">
            <a:xfrm>
              <a:off x="2758407" y="445536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3" name="Freeform 129">
              <a:extLst>
                <a:ext uri="{FF2B5EF4-FFF2-40B4-BE49-F238E27FC236}">
                  <a16:creationId xmlns:a16="http://schemas.microsoft.com/office/drawing/2014/main" id="{A6E1C7B8-4A4A-46BE-A5F4-2D7874D90327}"/>
                </a:ext>
              </a:extLst>
            </p:cNvPr>
            <p:cNvSpPr>
              <a:spLocks/>
            </p:cNvSpPr>
            <p:nvPr/>
          </p:nvSpPr>
          <p:spPr bwMode="auto">
            <a:xfrm>
              <a:off x="4706203" y="445536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4" name="Freeform 133">
              <a:extLst>
                <a:ext uri="{FF2B5EF4-FFF2-40B4-BE49-F238E27FC236}">
                  <a16:creationId xmlns:a16="http://schemas.microsoft.com/office/drawing/2014/main" id="{EADAF222-A457-47FD-A48D-66DDB8A21B11}"/>
                </a:ext>
              </a:extLst>
            </p:cNvPr>
            <p:cNvSpPr>
              <a:spLocks/>
            </p:cNvSpPr>
            <p:nvPr/>
          </p:nvSpPr>
          <p:spPr bwMode="auto">
            <a:xfrm>
              <a:off x="4513019" y="446433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5" name="Freeform 136">
              <a:extLst>
                <a:ext uri="{FF2B5EF4-FFF2-40B4-BE49-F238E27FC236}">
                  <a16:creationId xmlns:a16="http://schemas.microsoft.com/office/drawing/2014/main" id="{306BBD6A-B057-4570-852D-E0651C40F8F6}"/>
                </a:ext>
              </a:extLst>
            </p:cNvPr>
            <p:cNvSpPr>
              <a:spLocks/>
            </p:cNvSpPr>
            <p:nvPr/>
          </p:nvSpPr>
          <p:spPr bwMode="auto">
            <a:xfrm>
              <a:off x="5574116" y="447620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6" name="Freeform 137">
              <a:extLst>
                <a:ext uri="{FF2B5EF4-FFF2-40B4-BE49-F238E27FC236}">
                  <a16:creationId xmlns:a16="http://schemas.microsoft.com/office/drawing/2014/main" id="{230FA988-A8A7-424A-8721-115C179C324F}"/>
                </a:ext>
              </a:extLst>
            </p:cNvPr>
            <p:cNvSpPr>
              <a:spLocks/>
            </p:cNvSpPr>
            <p:nvPr/>
          </p:nvSpPr>
          <p:spPr bwMode="auto">
            <a:xfrm>
              <a:off x="5274235" y="447984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7" name="Freeform 138">
              <a:extLst>
                <a:ext uri="{FF2B5EF4-FFF2-40B4-BE49-F238E27FC236}">
                  <a16:creationId xmlns:a16="http://schemas.microsoft.com/office/drawing/2014/main" id="{EA614D08-E69B-4334-A276-4E0F2CB6F1AB}"/>
                </a:ext>
              </a:extLst>
            </p:cNvPr>
            <p:cNvSpPr>
              <a:spLocks/>
            </p:cNvSpPr>
            <p:nvPr/>
          </p:nvSpPr>
          <p:spPr bwMode="auto">
            <a:xfrm>
              <a:off x="5021678" y="448229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8" name="Freeform 139">
              <a:extLst>
                <a:ext uri="{FF2B5EF4-FFF2-40B4-BE49-F238E27FC236}">
                  <a16:creationId xmlns:a16="http://schemas.microsoft.com/office/drawing/2014/main" id="{F390B3DF-3AFC-4F8B-BE3D-1DDDF4951B3D}"/>
                </a:ext>
              </a:extLst>
            </p:cNvPr>
            <p:cNvSpPr>
              <a:spLocks/>
            </p:cNvSpPr>
            <p:nvPr/>
          </p:nvSpPr>
          <p:spPr bwMode="auto">
            <a:xfrm>
              <a:off x="6543226" y="448881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9" name="Freeform 140">
              <a:extLst>
                <a:ext uri="{FF2B5EF4-FFF2-40B4-BE49-F238E27FC236}">
                  <a16:creationId xmlns:a16="http://schemas.microsoft.com/office/drawing/2014/main" id="{E20F6892-0019-4E22-BD4A-EA967C416D9C}"/>
                </a:ext>
              </a:extLst>
            </p:cNvPr>
            <p:cNvSpPr>
              <a:spLocks/>
            </p:cNvSpPr>
            <p:nvPr/>
          </p:nvSpPr>
          <p:spPr bwMode="auto">
            <a:xfrm>
              <a:off x="3001217" y="449208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0" name="Freeform 142">
              <a:extLst>
                <a:ext uri="{FF2B5EF4-FFF2-40B4-BE49-F238E27FC236}">
                  <a16:creationId xmlns:a16="http://schemas.microsoft.com/office/drawing/2014/main" id="{693BAB0E-82D3-4A17-9925-21139AB33749}"/>
                </a:ext>
              </a:extLst>
            </p:cNvPr>
            <p:cNvSpPr>
              <a:spLocks/>
            </p:cNvSpPr>
            <p:nvPr/>
          </p:nvSpPr>
          <p:spPr bwMode="auto">
            <a:xfrm>
              <a:off x="4771778" y="451901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1" name="Freeform 143">
              <a:extLst>
                <a:ext uri="{FF2B5EF4-FFF2-40B4-BE49-F238E27FC236}">
                  <a16:creationId xmlns:a16="http://schemas.microsoft.com/office/drawing/2014/main" id="{FB2B2BA3-A2B6-40A6-BF52-BF239B92DC49}"/>
                </a:ext>
              </a:extLst>
            </p:cNvPr>
            <p:cNvSpPr>
              <a:spLocks/>
            </p:cNvSpPr>
            <p:nvPr/>
          </p:nvSpPr>
          <p:spPr bwMode="auto">
            <a:xfrm>
              <a:off x="5798847" y="452227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2" name="Freeform 144">
              <a:extLst>
                <a:ext uri="{FF2B5EF4-FFF2-40B4-BE49-F238E27FC236}">
                  <a16:creationId xmlns:a16="http://schemas.microsoft.com/office/drawing/2014/main" id="{79967593-A854-42F4-9593-7B3BF8AB0622}"/>
                </a:ext>
              </a:extLst>
            </p:cNvPr>
            <p:cNvSpPr>
              <a:spLocks/>
            </p:cNvSpPr>
            <p:nvPr/>
          </p:nvSpPr>
          <p:spPr bwMode="auto">
            <a:xfrm>
              <a:off x="6067356" y="451901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3" name="Freeform 145">
              <a:extLst>
                <a:ext uri="{FF2B5EF4-FFF2-40B4-BE49-F238E27FC236}">
                  <a16:creationId xmlns:a16="http://schemas.microsoft.com/office/drawing/2014/main" id="{BE9B9DE0-56A4-405A-BDB4-0DF634EC1331}"/>
                </a:ext>
              </a:extLst>
            </p:cNvPr>
            <p:cNvSpPr>
              <a:spLocks/>
            </p:cNvSpPr>
            <p:nvPr/>
          </p:nvSpPr>
          <p:spPr bwMode="auto">
            <a:xfrm>
              <a:off x="6277377" y="452472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4" name="Freeform 8">
              <a:extLst>
                <a:ext uri="{FF2B5EF4-FFF2-40B4-BE49-F238E27FC236}">
                  <a16:creationId xmlns:a16="http://schemas.microsoft.com/office/drawing/2014/main" id="{1D9BDF90-B4AC-41E9-B6D5-591A035FDAB4}"/>
                </a:ext>
              </a:extLst>
            </p:cNvPr>
            <p:cNvSpPr>
              <a:spLocks/>
            </p:cNvSpPr>
            <p:nvPr/>
          </p:nvSpPr>
          <p:spPr bwMode="auto">
            <a:xfrm>
              <a:off x="6732868" y="448270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5" name="Freeform 8">
              <a:extLst>
                <a:ext uri="{FF2B5EF4-FFF2-40B4-BE49-F238E27FC236}">
                  <a16:creationId xmlns:a16="http://schemas.microsoft.com/office/drawing/2014/main" id="{8BEB95FE-8EB4-4A09-89FD-46DBD2D6BAE1}"/>
                </a:ext>
              </a:extLst>
            </p:cNvPr>
            <p:cNvSpPr>
              <a:spLocks/>
            </p:cNvSpPr>
            <p:nvPr/>
          </p:nvSpPr>
          <p:spPr bwMode="auto">
            <a:xfrm>
              <a:off x="81617" y="404488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6" name="Freeform 106">
              <a:extLst>
                <a:ext uri="{FF2B5EF4-FFF2-40B4-BE49-F238E27FC236}">
                  <a16:creationId xmlns:a16="http://schemas.microsoft.com/office/drawing/2014/main" id="{0DE09F64-D125-4416-91E1-C40636D04D25}"/>
                </a:ext>
              </a:extLst>
            </p:cNvPr>
            <p:cNvSpPr>
              <a:spLocks/>
            </p:cNvSpPr>
            <p:nvPr/>
          </p:nvSpPr>
          <p:spPr bwMode="auto">
            <a:xfrm>
              <a:off x="5599" y="42593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7" name="Freeform 120">
              <a:extLst>
                <a:ext uri="{FF2B5EF4-FFF2-40B4-BE49-F238E27FC236}">
                  <a16:creationId xmlns:a16="http://schemas.microsoft.com/office/drawing/2014/main" id="{CF304B6B-0C9C-46DA-A929-EBBBF97F6791}"/>
                </a:ext>
              </a:extLst>
            </p:cNvPr>
            <p:cNvSpPr>
              <a:spLocks/>
            </p:cNvSpPr>
            <p:nvPr/>
          </p:nvSpPr>
          <p:spPr bwMode="auto">
            <a:xfrm>
              <a:off x="6143123" y="414502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8" name="Freeform 120">
              <a:extLst>
                <a:ext uri="{FF2B5EF4-FFF2-40B4-BE49-F238E27FC236}">
                  <a16:creationId xmlns:a16="http://schemas.microsoft.com/office/drawing/2014/main" id="{D6D03778-AAAF-4165-97E5-2721789C75F6}"/>
                </a:ext>
              </a:extLst>
            </p:cNvPr>
            <p:cNvSpPr>
              <a:spLocks/>
            </p:cNvSpPr>
            <p:nvPr/>
          </p:nvSpPr>
          <p:spPr bwMode="auto">
            <a:xfrm>
              <a:off x="6725006" y="415381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9" name="Freeform 125">
              <a:extLst>
                <a:ext uri="{FF2B5EF4-FFF2-40B4-BE49-F238E27FC236}">
                  <a16:creationId xmlns:a16="http://schemas.microsoft.com/office/drawing/2014/main" id="{82C4E8D7-26EB-4770-A64A-6BBA26597817}"/>
                </a:ext>
              </a:extLst>
            </p:cNvPr>
            <p:cNvSpPr>
              <a:spLocks/>
            </p:cNvSpPr>
            <p:nvPr/>
          </p:nvSpPr>
          <p:spPr bwMode="auto">
            <a:xfrm>
              <a:off x="2534269" y="443327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0" name="Freeform 137">
              <a:extLst>
                <a:ext uri="{FF2B5EF4-FFF2-40B4-BE49-F238E27FC236}">
                  <a16:creationId xmlns:a16="http://schemas.microsoft.com/office/drawing/2014/main" id="{8700AEB4-C15F-422F-BE5D-52E733B79F2E}"/>
                </a:ext>
              </a:extLst>
            </p:cNvPr>
            <p:cNvSpPr>
              <a:spLocks/>
            </p:cNvSpPr>
            <p:nvPr/>
          </p:nvSpPr>
          <p:spPr bwMode="auto">
            <a:xfrm>
              <a:off x="5461866" y="416564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1" name="Freeform 6">
              <a:extLst>
                <a:ext uri="{FF2B5EF4-FFF2-40B4-BE49-F238E27FC236}">
                  <a16:creationId xmlns:a16="http://schemas.microsoft.com/office/drawing/2014/main" id="{7F6E36F5-1E93-4F98-86FC-45E02CE51758}"/>
                </a:ext>
              </a:extLst>
            </p:cNvPr>
            <p:cNvSpPr>
              <a:spLocks/>
            </p:cNvSpPr>
            <p:nvPr/>
          </p:nvSpPr>
          <p:spPr bwMode="auto">
            <a:xfrm>
              <a:off x="10689087" y="439299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2" name="Freeform 105">
              <a:extLst>
                <a:ext uri="{FF2B5EF4-FFF2-40B4-BE49-F238E27FC236}">
                  <a16:creationId xmlns:a16="http://schemas.microsoft.com/office/drawing/2014/main" id="{B195FE90-251B-4CD9-8FB7-6AEBB727E654}"/>
                </a:ext>
              </a:extLst>
            </p:cNvPr>
            <p:cNvSpPr>
              <a:spLocks/>
            </p:cNvSpPr>
            <p:nvPr/>
          </p:nvSpPr>
          <p:spPr bwMode="auto">
            <a:xfrm>
              <a:off x="8584237" y="419832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3" name="Freeform 106">
              <a:extLst>
                <a:ext uri="{FF2B5EF4-FFF2-40B4-BE49-F238E27FC236}">
                  <a16:creationId xmlns:a16="http://schemas.microsoft.com/office/drawing/2014/main" id="{4C61FDFB-87A7-42F7-987B-6490660B10E0}"/>
                </a:ext>
              </a:extLst>
            </p:cNvPr>
            <p:cNvSpPr>
              <a:spLocks/>
            </p:cNvSpPr>
            <p:nvPr/>
          </p:nvSpPr>
          <p:spPr bwMode="auto">
            <a:xfrm>
              <a:off x="7235763" y="415291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4" name="Freeform 107">
              <a:extLst>
                <a:ext uri="{FF2B5EF4-FFF2-40B4-BE49-F238E27FC236}">
                  <a16:creationId xmlns:a16="http://schemas.microsoft.com/office/drawing/2014/main" id="{1726F49C-76B2-465B-80AC-9B21486AEF2B}"/>
                </a:ext>
              </a:extLst>
            </p:cNvPr>
            <p:cNvSpPr>
              <a:spLocks/>
            </p:cNvSpPr>
            <p:nvPr/>
          </p:nvSpPr>
          <p:spPr bwMode="auto">
            <a:xfrm>
              <a:off x="8863638" y="422961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5" name="Freeform 108">
              <a:extLst>
                <a:ext uri="{FF2B5EF4-FFF2-40B4-BE49-F238E27FC236}">
                  <a16:creationId xmlns:a16="http://schemas.microsoft.com/office/drawing/2014/main" id="{683B4369-207D-4F9D-965F-BB635AFA56A0}"/>
                </a:ext>
              </a:extLst>
            </p:cNvPr>
            <p:cNvSpPr>
              <a:spLocks/>
            </p:cNvSpPr>
            <p:nvPr/>
          </p:nvSpPr>
          <p:spPr bwMode="auto">
            <a:xfrm>
              <a:off x="7848990" y="416515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6" name="Freeform 109">
              <a:extLst>
                <a:ext uri="{FF2B5EF4-FFF2-40B4-BE49-F238E27FC236}">
                  <a16:creationId xmlns:a16="http://schemas.microsoft.com/office/drawing/2014/main" id="{DE86E126-8990-4057-955E-D03DE96E163D}"/>
                </a:ext>
              </a:extLst>
            </p:cNvPr>
            <p:cNvSpPr>
              <a:spLocks/>
            </p:cNvSpPr>
            <p:nvPr/>
          </p:nvSpPr>
          <p:spPr bwMode="auto">
            <a:xfrm>
              <a:off x="8340505" y="419780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7" name="Freeform 110">
              <a:extLst>
                <a:ext uri="{FF2B5EF4-FFF2-40B4-BE49-F238E27FC236}">
                  <a16:creationId xmlns:a16="http://schemas.microsoft.com/office/drawing/2014/main" id="{6EBFB23D-5359-41D2-A7FB-A99CD307D7E6}"/>
                </a:ext>
              </a:extLst>
            </p:cNvPr>
            <p:cNvSpPr>
              <a:spLocks/>
            </p:cNvSpPr>
            <p:nvPr/>
          </p:nvSpPr>
          <p:spPr bwMode="auto">
            <a:xfrm>
              <a:off x="6957174" y="417016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8" name="Freeform 111">
              <a:extLst>
                <a:ext uri="{FF2B5EF4-FFF2-40B4-BE49-F238E27FC236}">
                  <a16:creationId xmlns:a16="http://schemas.microsoft.com/office/drawing/2014/main" id="{89F3068A-2BEE-4596-B5AD-EC223AE15CBA}"/>
                </a:ext>
              </a:extLst>
            </p:cNvPr>
            <p:cNvSpPr>
              <a:spLocks/>
            </p:cNvSpPr>
            <p:nvPr/>
          </p:nvSpPr>
          <p:spPr bwMode="auto">
            <a:xfrm>
              <a:off x="8072304" y="418066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9" name="Freeform 112">
              <a:extLst>
                <a:ext uri="{FF2B5EF4-FFF2-40B4-BE49-F238E27FC236}">
                  <a16:creationId xmlns:a16="http://schemas.microsoft.com/office/drawing/2014/main" id="{139FFB14-254D-4143-8C68-96B1D7640824}"/>
                </a:ext>
              </a:extLst>
            </p:cNvPr>
            <p:cNvSpPr>
              <a:spLocks/>
            </p:cNvSpPr>
            <p:nvPr/>
          </p:nvSpPr>
          <p:spPr bwMode="auto">
            <a:xfrm>
              <a:off x="7557475" y="416841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0" name="Freeform 122">
              <a:extLst>
                <a:ext uri="{FF2B5EF4-FFF2-40B4-BE49-F238E27FC236}">
                  <a16:creationId xmlns:a16="http://schemas.microsoft.com/office/drawing/2014/main" id="{C257722A-CFB9-40DC-9980-9916CB28DF5D}"/>
                </a:ext>
              </a:extLst>
            </p:cNvPr>
            <p:cNvSpPr>
              <a:spLocks/>
            </p:cNvSpPr>
            <p:nvPr/>
          </p:nvSpPr>
          <p:spPr bwMode="auto">
            <a:xfrm>
              <a:off x="8317460" y="448270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1" name="Freeform 130">
              <a:extLst>
                <a:ext uri="{FF2B5EF4-FFF2-40B4-BE49-F238E27FC236}">
                  <a16:creationId xmlns:a16="http://schemas.microsoft.com/office/drawing/2014/main" id="{EA6FC9DE-A11B-43FA-9F2D-D62CC1359FC2}"/>
                </a:ext>
              </a:extLst>
            </p:cNvPr>
            <p:cNvSpPr>
              <a:spLocks/>
            </p:cNvSpPr>
            <p:nvPr/>
          </p:nvSpPr>
          <p:spPr bwMode="auto">
            <a:xfrm>
              <a:off x="7055652" y="448596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2" name="Freeform 131">
              <a:extLst>
                <a:ext uri="{FF2B5EF4-FFF2-40B4-BE49-F238E27FC236}">
                  <a16:creationId xmlns:a16="http://schemas.microsoft.com/office/drawing/2014/main" id="{0DA010D8-C8C2-4ECF-A60B-42770CC9B6A1}"/>
                </a:ext>
              </a:extLst>
            </p:cNvPr>
            <p:cNvSpPr>
              <a:spLocks/>
            </p:cNvSpPr>
            <p:nvPr/>
          </p:nvSpPr>
          <p:spPr bwMode="auto">
            <a:xfrm>
              <a:off x="7689079" y="446923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3" name="Freeform 132">
              <a:extLst>
                <a:ext uri="{FF2B5EF4-FFF2-40B4-BE49-F238E27FC236}">
                  <a16:creationId xmlns:a16="http://schemas.microsoft.com/office/drawing/2014/main" id="{3E9D7386-D9CC-4737-84B7-B40D7B40BEB5}"/>
                </a:ext>
              </a:extLst>
            </p:cNvPr>
            <p:cNvSpPr>
              <a:spLocks/>
            </p:cNvSpPr>
            <p:nvPr/>
          </p:nvSpPr>
          <p:spPr bwMode="auto">
            <a:xfrm>
              <a:off x="8545566" y="450894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4" name="Freeform 134">
              <a:extLst>
                <a:ext uri="{FF2B5EF4-FFF2-40B4-BE49-F238E27FC236}">
                  <a16:creationId xmlns:a16="http://schemas.microsoft.com/office/drawing/2014/main" id="{A97A5472-CDD2-4556-8715-F51CE47ACCF9}"/>
                </a:ext>
              </a:extLst>
            </p:cNvPr>
            <p:cNvSpPr>
              <a:spLocks/>
            </p:cNvSpPr>
            <p:nvPr/>
          </p:nvSpPr>
          <p:spPr bwMode="auto">
            <a:xfrm>
              <a:off x="8741863" y="451491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5" name="Freeform 135">
              <a:extLst>
                <a:ext uri="{FF2B5EF4-FFF2-40B4-BE49-F238E27FC236}">
                  <a16:creationId xmlns:a16="http://schemas.microsoft.com/office/drawing/2014/main" id="{A4BECAD8-1A1E-4A70-86F1-1A547EDB4EAB}"/>
                </a:ext>
              </a:extLst>
            </p:cNvPr>
            <p:cNvSpPr>
              <a:spLocks/>
            </p:cNvSpPr>
            <p:nvPr/>
          </p:nvSpPr>
          <p:spPr bwMode="auto">
            <a:xfrm>
              <a:off x="7403010" y="448758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6" name="Freeform 141">
              <a:extLst>
                <a:ext uri="{FF2B5EF4-FFF2-40B4-BE49-F238E27FC236}">
                  <a16:creationId xmlns:a16="http://schemas.microsoft.com/office/drawing/2014/main" id="{F5016102-D6B2-484A-954E-7F5C59976113}"/>
                </a:ext>
              </a:extLst>
            </p:cNvPr>
            <p:cNvSpPr>
              <a:spLocks/>
            </p:cNvSpPr>
            <p:nvPr/>
          </p:nvSpPr>
          <p:spPr bwMode="auto">
            <a:xfrm>
              <a:off x="7870370" y="44713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7" name="Freeform 91">
              <a:extLst>
                <a:ext uri="{FF2B5EF4-FFF2-40B4-BE49-F238E27FC236}">
                  <a16:creationId xmlns:a16="http://schemas.microsoft.com/office/drawing/2014/main" id="{4C557542-CAA4-4E5D-8F61-DA0747A38AFD}"/>
                </a:ext>
              </a:extLst>
            </p:cNvPr>
            <p:cNvSpPr>
              <a:spLocks/>
            </p:cNvSpPr>
            <p:nvPr/>
          </p:nvSpPr>
          <p:spPr bwMode="auto">
            <a:xfrm>
              <a:off x="9364291" y="422837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8" name="Freeform 92">
              <a:extLst>
                <a:ext uri="{FF2B5EF4-FFF2-40B4-BE49-F238E27FC236}">
                  <a16:creationId xmlns:a16="http://schemas.microsoft.com/office/drawing/2014/main" id="{6EA33457-BBDB-466F-8D6C-12539EF0043F}"/>
                </a:ext>
              </a:extLst>
            </p:cNvPr>
            <p:cNvSpPr>
              <a:spLocks/>
            </p:cNvSpPr>
            <p:nvPr/>
          </p:nvSpPr>
          <p:spPr bwMode="auto">
            <a:xfrm>
              <a:off x="9108412" y="416515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9" name="Freeform 93">
              <a:extLst>
                <a:ext uri="{FF2B5EF4-FFF2-40B4-BE49-F238E27FC236}">
                  <a16:creationId xmlns:a16="http://schemas.microsoft.com/office/drawing/2014/main" id="{BFE7FCC7-0BA1-4F9E-892C-F7D1D2FA8C8A}"/>
                </a:ext>
              </a:extLst>
            </p:cNvPr>
            <p:cNvSpPr>
              <a:spLocks/>
            </p:cNvSpPr>
            <p:nvPr/>
          </p:nvSpPr>
          <p:spPr bwMode="auto">
            <a:xfrm>
              <a:off x="9934050" y="418756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0" name="Freeform 94">
              <a:extLst>
                <a:ext uri="{FF2B5EF4-FFF2-40B4-BE49-F238E27FC236}">
                  <a16:creationId xmlns:a16="http://schemas.microsoft.com/office/drawing/2014/main" id="{484BD59A-663E-4B0A-AF93-2DD323C3E8D4}"/>
                </a:ext>
              </a:extLst>
            </p:cNvPr>
            <p:cNvSpPr>
              <a:spLocks/>
            </p:cNvSpPr>
            <p:nvPr/>
          </p:nvSpPr>
          <p:spPr bwMode="auto">
            <a:xfrm>
              <a:off x="11920857" y="422599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1" name="Freeform 95">
              <a:extLst>
                <a:ext uri="{FF2B5EF4-FFF2-40B4-BE49-F238E27FC236}">
                  <a16:creationId xmlns:a16="http://schemas.microsoft.com/office/drawing/2014/main" id="{A082594B-CD63-48E0-B02A-FED5D4E73CFE}"/>
                </a:ext>
              </a:extLst>
            </p:cNvPr>
            <p:cNvSpPr>
              <a:spLocks/>
            </p:cNvSpPr>
            <p:nvPr/>
          </p:nvSpPr>
          <p:spPr bwMode="auto">
            <a:xfrm>
              <a:off x="9703226" y="41700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2" name="Freeform 96">
              <a:extLst>
                <a:ext uri="{FF2B5EF4-FFF2-40B4-BE49-F238E27FC236}">
                  <a16:creationId xmlns:a16="http://schemas.microsoft.com/office/drawing/2014/main" id="{3E5F3874-DF71-4F8D-A3DA-395CEAB88D04}"/>
                </a:ext>
              </a:extLst>
            </p:cNvPr>
            <p:cNvSpPr>
              <a:spLocks/>
            </p:cNvSpPr>
            <p:nvPr/>
          </p:nvSpPr>
          <p:spPr bwMode="auto">
            <a:xfrm>
              <a:off x="10221633" y="417662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3" name="Freeform 97">
              <a:extLst>
                <a:ext uri="{FF2B5EF4-FFF2-40B4-BE49-F238E27FC236}">
                  <a16:creationId xmlns:a16="http://schemas.microsoft.com/office/drawing/2014/main" id="{E91C4750-FE61-4011-88FE-C1F6AE72007F}"/>
                </a:ext>
              </a:extLst>
            </p:cNvPr>
            <p:cNvSpPr>
              <a:spLocks/>
            </p:cNvSpPr>
            <p:nvPr/>
          </p:nvSpPr>
          <p:spPr bwMode="auto">
            <a:xfrm>
              <a:off x="11415301" y="41790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4" name="Freeform 98">
              <a:extLst>
                <a:ext uri="{FF2B5EF4-FFF2-40B4-BE49-F238E27FC236}">
                  <a16:creationId xmlns:a16="http://schemas.microsoft.com/office/drawing/2014/main" id="{8B2BA328-EDF3-41B1-A4D7-FCCF138157B6}"/>
                </a:ext>
              </a:extLst>
            </p:cNvPr>
            <p:cNvSpPr>
              <a:spLocks/>
            </p:cNvSpPr>
            <p:nvPr/>
          </p:nvSpPr>
          <p:spPr bwMode="auto">
            <a:xfrm>
              <a:off x="10896893" y="417907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5" name="Freeform 99">
              <a:extLst>
                <a:ext uri="{FF2B5EF4-FFF2-40B4-BE49-F238E27FC236}">
                  <a16:creationId xmlns:a16="http://schemas.microsoft.com/office/drawing/2014/main" id="{148C7F81-950B-4B9C-A60D-D4225F4C8C47}"/>
                </a:ext>
              </a:extLst>
            </p:cNvPr>
            <p:cNvSpPr>
              <a:spLocks/>
            </p:cNvSpPr>
            <p:nvPr/>
          </p:nvSpPr>
          <p:spPr bwMode="auto">
            <a:xfrm>
              <a:off x="11090078" y="417906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6" name="Freeform 100">
              <a:extLst>
                <a:ext uri="{FF2B5EF4-FFF2-40B4-BE49-F238E27FC236}">
                  <a16:creationId xmlns:a16="http://schemas.microsoft.com/office/drawing/2014/main" id="{E37768EC-6B42-4618-A1AE-10586D23A130}"/>
                </a:ext>
              </a:extLst>
            </p:cNvPr>
            <p:cNvSpPr>
              <a:spLocks/>
            </p:cNvSpPr>
            <p:nvPr/>
          </p:nvSpPr>
          <p:spPr bwMode="auto">
            <a:xfrm>
              <a:off x="10542426" y="41790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7" name="Freeform 101">
              <a:extLst>
                <a:ext uri="{FF2B5EF4-FFF2-40B4-BE49-F238E27FC236}">
                  <a16:creationId xmlns:a16="http://schemas.microsoft.com/office/drawing/2014/main" id="{1B32FF0C-81A8-4A89-9F43-2D0E2DB6334F}"/>
                </a:ext>
              </a:extLst>
            </p:cNvPr>
            <p:cNvSpPr>
              <a:spLocks/>
            </p:cNvSpPr>
            <p:nvPr/>
          </p:nvSpPr>
          <p:spPr bwMode="auto">
            <a:xfrm>
              <a:off x="11739639" y="418559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8" name="Freeform 104">
              <a:extLst>
                <a:ext uri="{FF2B5EF4-FFF2-40B4-BE49-F238E27FC236}">
                  <a16:creationId xmlns:a16="http://schemas.microsoft.com/office/drawing/2014/main" id="{7C9FCEBB-8D41-4EC8-84B2-E737029CA058}"/>
                </a:ext>
              </a:extLst>
            </p:cNvPr>
            <p:cNvSpPr>
              <a:spLocks/>
            </p:cNvSpPr>
            <p:nvPr/>
          </p:nvSpPr>
          <p:spPr bwMode="auto">
            <a:xfrm>
              <a:off x="9128990" y="424238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9" name="Freeform 113">
              <a:extLst>
                <a:ext uri="{FF2B5EF4-FFF2-40B4-BE49-F238E27FC236}">
                  <a16:creationId xmlns:a16="http://schemas.microsoft.com/office/drawing/2014/main" id="{F919FE54-4CAB-480C-814D-51B1FE19F11D}"/>
                </a:ext>
              </a:extLst>
            </p:cNvPr>
            <p:cNvSpPr>
              <a:spLocks/>
            </p:cNvSpPr>
            <p:nvPr/>
          </p:nvSpPr>
          <p:spPr bwMode="auto">
            <a:xfrm>
              <a:off x="11517211" y="424027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0" name="Freeform 114">
              <a:extLst>
                <a:ext uri="{FF2B5EF4-FFF2-40B4-BE49-F238E27FC236}">
                  <a16:creationId xmlns:a16="http://schemas.microsoft.com/office/drawing/2014/main" id="{A91A2E0D-4CBE-4BE7-B091-D444FE0DF884}"/>
                </a:ext>
              </a:extLst>
            </p:cNvPr>
            <p:cNvSpPr>
              <a:spLocks/>
            </p:cNvSpPr>
            <p:nvPr/>
          </p:nvSpPr>
          <p:spPr bwMode="auto">
            <a:xfrm>
              <a:off x="10283665" y="424027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1" name="Freeform 115">
              <a:extLst>
                <a:ext uri="{FF2B5EF4-FFF2-40B4-BE49-F238E27FC236}">
                  <a16:creationId xmlns:a16="http://schemas.microsoft.com/office/drawing/2014/main" id="{8F3EFFD2-B1A4-48E0-B8B5-38EA98B657B8}"/>
                </a:ext>
              </a:extLst>
            </p:cNvPr>
            <p:cNvSpPr>
              <a:spLocks/>
            </p:cNvSpPr>
            <p:nvPr/>
          </p:nvSpPr>
          <p:spPr bwMode="auto">
            <a:xfrm>
              <a:off x="10946519" y="424598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2" name="Freeform 120">
              <a:extLst>
                <a:ext uri="{FF2B5EF4-FFF2-40B4-BE49-F238E27FC236}">
                  <a16:creationId xmlns:a16="http://schemas.microsoft.com/office/drawing/2014/main" id="{44C07687-5032-4DF9-9920-F2C79C60B17C}"/>
                </a:ext>
              </a:extLst>
            </p:cNvPr>
            <p:cNvSpPr>
              <a:spLocks/>
            </p:cNvSpPr>
            <p:nvPr/>
          </p:nvSpPr>
          <p:spPr bwMode="auto">
            <a:xfrm>
              <a:off x="10497231" y="440319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3" name="Freeform 121">
              <a:extLst>
                <a:ext uri="{FF2B5EF4-FFF2-40B4-BE49-F238E27FC236}">
                  <a16:creationId xmlns:a16="http://schemas.microsoft.com/office/drawing/2014/main" id="{3A4D0A12-0FFF-4C12-BA32-FCAEABE92DF3}"/>
                </a:ext>
              </a:extLst>
            </p:cNvPr>
            <p:cNvSpPr>
              <a:spLocks/>
            </p:cNvSpPr>
            <p:nvPr/>
          </p:nvSpPr>
          <p:spPr bwMode="auto">
            <a:xfrm>
              <a:off x="10193080" y="442641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4" name="Freeform 125">
              <a:extLst>
                <a:ext uri="{FF2B5EF4-FFF2-40B4-BE49-F238E27FC236}">
                  <a16:creationId xmlns:a16="http://schemas.microsoft.com/office/drawing/2014/main" id="{C3E12973-FC62-41C9-8E9A-DC1B8F13FC4F}"/>
                </a:ext>
              </a:extLst>
            </p:cNvPr>
            <p:cNvSpPr>
              <a:spLocks/>
            </p:cNvSpPr>
            <p:nvPr/>
          </p:nvSpPr>
          <p:spPr bwMode="auto">
            <a:xfrm>
              <a:off x="8979094" y="45410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5" name="Freeform 126">
              <a:extLst>
                <a:ext uri="{FF2B5EF4-FFF2-40B4-BE49-F238E27FC236}">
                  <a16:creationId xmlns:a16="http://schemas.microsoft.com/office/drawing/2014/main" id="{31E9B4C7-9273-4A3C-BE35-ADC52C012C45}"/>
                </a:ext>
              </a:extLst>
            </p:cNvPr>
            <p:cNvSpPr>
              <a:spLocks/>
            </p:cNvSpPr>
            <p:nvPr/>
          </p:nvSpPr>
          <p:spPr bwMode="auto">
            <a:xfrm>
              <a:off x="9915906" y="443338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6" name="Freeform 127">
              <a:extLst>
                <a:ext uri="{FF2B5EF4-FFF2-40B4-BE49-F238E27FC236}">
                  <a16:creationId xmlns:a16="http://schemas.microsoft.com/office/drawing/2014/main" id="{391FA811-6CCD-4B2F-B087-21D2FE7540FD}"/>
                </a:ext>
              </a:extLst>
            </p:cNvPr>
            <p:cNvSpPr>
              <a:spLocks/>
            </p:cNvSpPr>
            <p:nvPr/>
          </p:nvSpPr>
          <p:spPr bwMode="auto">
            <a:xfrm>
              <a:off x="10890690" y="44333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7" name="Freeform 128">
              <a:extLst>
                <a:ext uri="{FF2B5EF4-FFF2-40B4-BE49-F238E27FC236}">
                  <a16:creationId xmlns:a16="http://schemas.microsoft.com/office/drawing/2014/main" id="{2C2300E6-82D6-4955-84BD-A84D0E6265CB}"/>
                </a:ext>
              </a:extLst>
            </p:cNvPr>
            <p:cNvSpPr>
              <a:spLocks/>
            </p:cNvSpPr>
            <p:nvPr/>
          </p:nvSpPr>
          <p:spPr bwMode="auto">
            <a:xfrm>
              <a:off x="9417880" y="453227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8" name="Freeform 129">
              <a:extLst>
                <a:ext uri="{FF2B5EF4-FFF2-40B4-BE49-F238E27FC236}">
                  <a16:creationId xmlns:a16="http://schemas.microsoft.com/office/drawing/2014/main" id="{A6DC0359-B40D-4F1B-BA5A-30D09D8180AF}"/>
                </a:ext>
              </a:extLst>
            </p:cNvPr>
            <p:cNvSpPr>
              <a:spLocks/>
            </p:cNvSpPr>
            <p:nvPr/>
          </p:nvSpPr>
          <p:spPr bwMode="auto">
            <a:xfrm>
              <a:off x="11365676" y="443665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9" name="Freeform 133">
              <a:extLst>
                <a:ext uri="{FF2B5EF4-FFF2-40B4-BE49-F238E27FC236}">
                  <a16:creationId xmlns:a16="http://schemas.microsoft.com/office/drawing/2014/main" id="{61F1994B-477A-4FC7-A6A7-25CA62B459F5}"/>
                </a:ext>
              </a:extLst>
            </p:cNvPr>
            <p:cNvSpPr>
              <a:spLocks/>
            </p:cNvSpPr>
            <p:nvPr/>
          </p:nvSpPr>
          <p:spPr bwMode="auto">
            <a:xfrm>
              <a:off x="11172492" y="444562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0" name="Freeform 136">
              <a:extLst>
                <a:ext uri="{FF2B5EF4-FFF2-40B4-BE49-F238E27FC236}">
                  <a16:creationId xmlns:a16="http://schemas.microsoft.com/office/drawing/2014/main" id="{BB5E2D1F-C8F2-49B1-BB6F-2205DEF3EC36}"/>
                </a:ext>
              </a:extLst>
            </p:cNvPr>
            <p:cNvSpPr>
              <a:spLocks/>
            </p:cNvSpPr>
            <p:nvPr/>
          </p:nvSpPr>
          <p:spPr bwMode="auto">
            <a:xfrm>
              <a:off x="8134498" y="449493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1" name="Freeform 137">
              <a:extLst>
                <a:ext uri="{FF2B5EF4-FFF2-40B4-BE49-F238E27FC236}">
                  <a16:creationId xmlns:a16="http://schemas.microsoft.com/office/drawing/2014/main" id="{1913FC04-A93C-4927-A7D6-B1A669A1095B}"/>
                </a:ext>
              </a:extLst>
            </p:cNvPr>
            <p:cNvSpPr>
              <a:spLocks/>
            </p:cNvSpPr>
            <p:nvPr/>
          </p:nvSpPr>
          <p:spPr bwMode="auto">
            <a:xfrm>
              <a:off x="11933708" y="446113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2" name="Freeform 138">
              <a:extLst>
                <a:ext uri="{FF2B5EF4-FFF2-40B4-BE49-F238E27FC236}">
                  <a16:creationId xmlns:a16="http://schemas.microsoft.com/office/drawing/2014/main" id="{EBC5842B-78C5-4DF1-A99E-74D007DBA93C}"/>
                </a:ext>
              </a:extLst>
            </p:cNvPr>
            <p:cNvSpPr>
              <a:spLocks/>
            </p:cNvSpPr>
            <p:nvPr/>
          </p:nvSpPr>
          <p:spPr bwMode="auto">
            <a:xfrm>
              <a:off x="11681151" y="446358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3" name="Freeform 140">
              <a:extLst>
                <a:ext uri="{FF2B5EF4-FFF2-40B4-BE49-F238E27FC236}">
                  <a16:creationId xmlns:a16="http://schemas.microsoft.com/office/drawing/2014/main" id="{4005845B-2D55-4BF2-966F-1917825A927B}"/>
                </a:ext>
              </a:extLst>
            </p:cNvPr>
            <p:cNvSpPr>
              <a:spLocks/>
            </p:cNvSpPr>
            <p:nvPr/>
          </p:nvSpPr>
          <p:spPr bwMode="auto">
            <a:xfrm>
              <a:off x="9660690" y="4473372"/>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4" name="Freeform 142">
              <a:extLst>
                <a:ext uri="{FF2B5EF4-FFF2-40B4-BE49-F238E27FC236}">
                  <a16:creationId xmlns:a16="http://schemas.microsoft.com/office/drawing/2014/main" id="{EB211B49-DC08-4336-A8EE-5C55AE31236D}"/>
                </a:ext>
              </a:extLst>
            </p:cNvPr>
            <p:cNvSpPr>
              <a:spLocks/>
            </p:cNvSpPr>
            <p:nvPr/>
          </p:nvSpPr>
          <p:spPr bwMode="auto">
            <a:xfrm>
              <a:off x="11431251" y="450030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5" name="Freeform 125">
              <a:extLst>
                <a:ext uri="{FF2B5EF4-FFF2-40B4-BE49-F238E27FC236}">
                  <a16:creationId xmlns:a16="http://schemas.microsoft.com/office/drawing/2014/main" id="{5E80A879-6579-477F-9DB2-3633F3494F2A}"/>
                </a:ext>
              </a:extLst>
            </p:cNvPr>
            <p:cNvSpPr>
              <a:spLocks/>
            </p:cNvSpPr>
            <p:nvPr/>
          </p:nvSpPr>
          <p:spPr bwMode="auto">
            <a:xfrm>
              <a:off x="9193742" y="453408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6" name="Freeform 137">
              <a:extLst>
                <a:ext uri="{FF2B5EF4-FFF2-40B4-BE49-F238E27FC236}">
                  <a16:creationId xmlns:a16="http://schemas.microsoft.com/office/drawing/2014/main" id="{841E920F-A008-4C06-AC7B-A53CB3254CDA}"/>
                </a:ext>
              </a:extLst>
            </p:cNvPr>
            <p:cNvSpPr>
              <a:spLocks/>
            </p:cNvSpPr>
            <p:nvPr/>
          </p:nvSpPr>
          <p:spPr bwMode="auto">
            <a:xfrm>
              <a:off x="12121339" y="421864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3824541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melin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3494DB-594F-4ED0-BB97-02210D5E2C4C}"/>
              </a:ext>
            </a:extLst>
          </p:cNvPr>
          <p:cNvSpPr>
            <a:spLocks noGrp="1"/>
          </p:cNvSpPr>
          <p:nvPr>
            <p:ph type="title" hasCustomPrompt="1"/>
          </p:nvPr>
        </p:nvSpPr>
        <p:spPr/>
        <p:txBody>
          <a:bodyPr rtlCol="0"/>
          <a:lstStyle>
            <a:lvl1pPr>
              <a:defRPr/>
            </a:lvl1pPr>
          </a:lstStyle>
          <a:p>
            <a:pPr rtl="0"/>
            <a:r>
              <a:rPr lang="en-GB" noProof="0"/>
              <a:t>Click to add title</a:t>
            </a:r>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rtlCol="0"/>
          <a:lstStyle/>
          <a:p>
            <a:pPr rtl="0"/>
            <a:r>
              <a:rPr lang="en-GB" noProof="0"/>
              <a:t>Sample footer text</a:t>
            </a:r>
          </a:p>
        </p:txBody>
      </p:sp>
      <p:sp>
        <p:nvSpPr>
          <p:cNvPr id="8" name="Content Placeholder 7" descr="Content Placeholder Timeline">
            <a:extLst>
              <a:ext uri="{FF2B5EF4-FFF2-40B4-BE49-F238E27FC236}">
                <a16:creationId xmlns:a16="http://schemas.microsoft.com/office/drawing/2014/main" id="{25C75F2E-0C6C-4210-B94C-420773FE456F}"/>
              </a:ext>
            </a:extLst>
          </p:cNvPr>
          <p:cNvSpPr>
            <a:spLocks noGrp="1"/>
          </p:cNvSpPr>
          <p:nvPr>
            <p:ph sz="quarter" idx="13"/>
          </p:nvPr>
        </p:nvSpPr>
        <p:spPr>
          <a:xfrm>
            <a:off x="838200" y="1825625"/>
            <a:ext cx="10515599"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3281496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6E42BB-B57B-4777-8843-87E607595CFC}"/>
              </a:ext>
            </a:extLst>
          </p:cNvPr>
          <p:cNvSpPr>
            <a:spLocks noGrp="1"/>
          </p:cNvSpPr>
          <p:nvPr>
            <p:ph type="title" hasCustomPrompt="1"/>
          </p:nvPr>
        </p:nvSpPr>
        <p:spPr>
          <a:xfrm>
            <a:off x="841248" y="502920"/>
            <a:ext cx="9902952" cy="1325563"/>
          </a:xfrm>
        </p:spPr>
        <p:txBody>
          <a:bodyPr rtlCol="0"/>
          <a:lstStyle>
            <a:lvl1pPr>
              <a:defRPr/>
            </a:lvl1pPr>
          </a:lstStyle>
          <a:p>
            <a:pPr rtl="0"/>
            <a:r>
              <a:rPr lang="en-GB" noProof="0"/>
              <a:t>Click to add title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90827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502920"/>
            <a:ext cx="9899930" cy="1325563"/>
          </a:xfrm>
        </p:spPr>
        <p:txBody>
          <a:bodyPr rtlCol="0"/>
          <a:lstStyle/>
          <a:p>
            <a:pPr rtl="0"/>
            <a:r>
              <a:rPr lang="en-US" noProof="0"/>
              <a:t>Click to edit Master title style</a:t>
            </a:r>
            <a:endParaRPr lang="en-GB" noProof="0"/>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4189550" y="1678169"/>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4189551" y="2502081"/>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C6B28BCD-4695-49B4-861A-4EBAAB5FA2B2}"/>
              </a:ext>
            </a:extLst>
          </p:cNvPr>
          <p:cNvSpPr>
            <a:spLocks noGrp="1"/>
          </p:cNvSpPr>
          <p:nvPr>
            <p:ph type="body" sz="quarter" idx="13"/>
          </p:nvPr>
        </p:nvSpPr>
        <p:spPr>
          <a:xfrm>
            <a:off x="7539317"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FE24FFCF-8240-4047-B040-925E963392DE}"/>
              </a:ext>
            </a:extLst>
          </p:cNvPr>
          <p:cNvSpPr>
            <a:spLocks noGrp="1"/>
          </p:cNvSpPr>
          <p:nvPr>
            <p:ph sz="quarter" idx="14"/>
          </p:nvPr>
        </p:nvSpPr>
        <p:spPr>
          <a:xfrm>
            <a:off x="7539318" y="2505075"/>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920864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506FCE5-3E35-49DD-A583-D6C2702FEF6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93213165-521F-4723-9555-AD2B921FEFBF}"/>
              </a:ext>
              <a:ext uri="{C183D7F6-B498-43B3-948B-1728B52AA6E4}">
                <adec:decorative xmlns:adec="http://schemas.microsoft.com/office/drawing/2017/decorative" val="1"/>
              </a:ext>
            </a:extLst>
          </p:cNvPr>
          <p:cNvSpPr/>
          <p:nvPr userDrawn="1"/>
        </p:nvSpPr>
        <p:spPr>
          <a:xfrm>
            <a:off x="6096000" y="5267"/>
            <a:ext cx="609599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Title 8">
            <a:extLst>
              <a:ext uri="{FF2B5EF4-FFF2-40B4-BE49-F238E27FC236}">
                <a16:creationId xmlns:a16="http://schemas.microsoft.com/office/drawing/2014/main" id="{7505E6A2-DFDA-42CA-9609-1EDCD008EFDA}"/>
              </a:ext>
            </a:extLst>
          </p:cNvPr>
          <p:cNvSpPr>
            <a:spLocks noGrp="1"/>
          </p:cNvSpPr>
          <p:nvPr>
            <p:ph type="title" hasCustomPrompt="1"/>
          </p:nvPr>
        </p:nvSpPr>
        <p:spPr>
          <a:xfrm>
            <a:off x="6931152" y="576072"/>
            <a:ext cx="4389120" cy="1344168"/>
          </a:xfrm>
        </p:spPr>
        <p:txBody>
          <a:bodyPr rtlCol="0"/>
          <a:lstStyle>
            <a:lvl1pPr>
              <a:defRPr/>
            </a:lvl1pPr>
          </a:lstStyle>
          <a:p>
            <a:pPr rtl="0"/>
            <a:r>
              <a:rPr lang="en-GB" noProof="0" dirty="0"/>
              <a:t>Click to add title</a:t>
            </a:r>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grpSp>
        <p:nvGrpSpPr>
          <p:cNvPr id="11" name="Group 10">
            <a:extLst>
              <a:ext uri="{FF2B5EF4-FFF2-40B4-BE49-F238E27FC236}">
                <a16:creationId xmlns:a16="http://schemas.microsoft.com/office/drawing/2014/main" id="{6A2C89A5-B32F-4401-A14F-03356EEE9E54}"/>
              </a:ext>
              <a:ext uri="{C183D7F6-B498-43B3-948B-1728B52AA6E4}">
                <adec:decorative xmlns:adec="http://schemas.microsoft.com/office/drawing/2017/decorative" val="1"/>
              </a:ext>
            </a:extLst>
          </p:cNvPr>
          <p:cNvGrpSpPr/>
          <p:nvPr userDrawn="1"/>
        </p:nvGrpSpPr>
        <p:grpSpPr>
          <a:xfrm>
            <a:off x="5835246" y="5267"/>
            <a:ext cx="510538" cy="6804779"/>
            <a:chOff x="5835246" y="5267"/>
            <a:chExt cx="510538" cy="6804779"/>
          </a:xfrm>
        </p:grpSpPr>
        <p:sp>
          <p:nvSpPr>
            <p:cNvPr id="12" name="Freeform 8">
              <a:extLst>
                <a:ext uri="{FF2B5EF4-FFF2-40B4-BE49-F238E27FC236}">
                  <a16:creationId xmlns:a16="http://schemas.microsoft.com/office/drawing/2014/main" id="{20B8F440-B4B3-401E-B3CB-355486A7A182}"/>
                </a:ext>
              </a:extLst>
            </p:cNvPr>
            <p:cNvSpPr>
              <a:spLocks/>
            </p:cNvSpPr>
            <p:nvPr/>
          </p:nvSpPr>
          <p:spPr bwMode="auto">
            <a:xfrm rot="5400000">
              <a:off x="6137309" y="67004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EA7FED42-6959-4457-81EA-24DD2CD7AD70}"/>
                </a:ext>
              </a:extLst>
            </p:cNvPr>
            <p:cNvSpPr>
              <a:spLocks/>
            </p:cNvSpPr>
            <p:nvPr/>
          </p:nvSpPr>
          <p:spPr bwMode="auto">
            <a:xfrm rot="5400000">
              <a:off x="6158422" y="77914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2EB8F5DB-E978-4632-8B94-6A35AC1D64AF}"/>
                </a:ext>
              </a:extLst>
            </p:cNvPr>
            <p:cNvSpPr>
              <a:spLocks/>
            </p:cNvSpPr>
            <p:nvPr/>
          </p:nvSpPr>
          <p:spPr bwMode="auto">
            <a:xfrm rot="5400000">
              <a:off x="6196380" y="9968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29926419-08A8-4897-84C0-7DA191A4AD8C}"/>
                </a:ext>
              </a:extLst>
            </p:cNvPr>
            <p:cNvSpPr>
              <a:spLocks/>
            </p:cNvSpPr>
            <p:nvPr/>
          </p:nvSpPr>
          <p:spPr bwMode="auto">
            <a:xfrm rot="5400000">
              <a:off x="6184466" y="123563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4">
              <a:extLst>
                <a:ext uri="{FF2B5EF4-FFF2-40B4-BE49-F238E27FC236}">
                  <a16:creationId xmlns:a16="http://schemas.microsoft.com/office/drawing/2014/main" id="{343A7DAF-7788-4155-A6FF-4D1872C5A148}"/>
                </a:ext>
              </a:extLst>
            </p:cNvPr>
            <p:cNvSpPr>
              <a:spLocks/>
            </p:cNvSpPr>
            <p:nvPr/>
          </p:nvSpPr>
          <p:spPr bwMode="auto">
            <a:xfrm rot="5400000">
              <a:off x="6138348" y="48440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5">
              <a:extLst>
                <a:ext uri="{FF2B5EF4-FFF2-40B4-BE49-F238E27FC236}">
                  <a16:creationId xmlns:a16="http://schemas.microsoft.com/office/drawing/2014/main" id="{6D1063CA-6C05-441D-ADDB-3545EEE1B3D1}"/>
                </a:ext>
              </a:extLst>
            </p:cNvPr>
            <p:cNvSpPr>
              <a:spLocks/>
            </p:cNvSpPr>
            <p:nvPr/>
          </p:nvSpPr>
          <p:spPr bwMode="auto">
            <a:xfrm rot="5400000">
              <a:off x="6184326" y="144523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6">
              <a:extLst>
                <a:ext uri="{FF2B5EF4-FFF2-40B4-BE49-F238E27FC236}">
                  <a16:creationId xmlns:a16="http://schemas.microsoft.com/office/drawing/2014/main" id="{9FDD3549-94F5-4C29-8DB2-12454A040678}"/>
                </a:ext>
              </a:extLst>
            </p:cNvPr>
            <p:cNvSpPr>
              <a:spLocks/>
            </p:cNvSpPr>
            <p:nvPr/>
          </p:nvSpPr>
          <p:spPr bwMode="auto">
            <a:xfrm rot="5400000">
              <a:off x="6184022" y="227526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57">
              <a:extLst>
                <a:ext uri="{FF2B5EF4-FFF2-40B4-BE49-F238E27FC236}">
                  <a16:creationId xmlns:a16="http://schemas.microsoft.com/office/drawing/2014/main" id="{7639F03A-602E-487D-BC54-F8A8B3C32758}"/>
                </a:ext>
              </a:extLst>
            </p:cNvPr>
            <p:cNvSpPr>
              <a:spLocks/>
            </p:cNvSpPr>
            <p:nvPr/>
          </p:nvSpPr>
          <p:spPr bwMode="auto">
            <a:xfrm rot="5400000">
              <a:off x="6170475" y="165497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59">
              <a:extLst>
                <a:ext uri="{FF2B5EF4-FFF2-40B4-BE49-F238E27FC236}">
                  <a16:creationId xmlns:a16="http://schemas.microsoft.com/office/drawing/2014/main" id="{A534B3B5-E87E-4B7B-AF5A-8C25D597BE4B}"/>
                </a:ext>
              </a:extLst>
            </p:cNvPr>
            <p:cNvSpPr>
              <a:spLocks/>
            </p:cNvSpPr>
            <p:nvPr/>
          </p:nvSpPr>
          <p:spPr bwMode="auto">
            <a:xfrm rot="5400000">
              <a:off x="6149925" y="2373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60">
              <a:extLst>
                <a:ext uri="{FF2B5EF4-FFF2-40B4-BE49-F238E27FC236}">
                  <a16:creationId xmlns:a16="http://schemas.microsoft.com/office/drawing/2014/main" id="{E05D2E63-F2F9-4DF4-A2AF-97E215E40B24}"/>
                </a:ext>
              </a:extLst>
            </p:cNvPr>
            <p:cNvSpPr>
              <a:spLocks/>
            </p:cNvSpPr>
            <p:nvPr/>
          </p:nvSpPr>
          <p:spPr bwMode="auto">
            <a:xfrm rot="5400000">
              <a:off x="6145156" y="188477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61">
              <a:extLst>
                <a:ext uri="{FF2B5EF4-FFF2-40B4-BE49-F238E27FC236}">
                  <a16:creationId xmlns:a16="http://schemas.microsoft.com/office/drawing/2014/main" id="{CB30D897-4D0A-4E93-9C6F-B4EDA9379A85}"/>
                </a:ext>
              </a:extLst>
            </p:cNvPr>
            <p:cNvSpPr>
              <a:spLocks/>
            </p:cNvSpPr>
            <p:nvPr/>
          </p:nvSpPr>
          <p:spPr bwMode="auto">
            <a:xfrm rot="5400000">
              <a:off x="6123855" y="241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78">
              <a:extLst>
                <a:ext uri="{FF2B5EF4-FFF2-40B4-BE49-F238E27FC236}">
                  <a16:creationId xmlns:a16="http://schemas.microsoft.com/office/drawing/2014/main" id="{AAF56E82-F744-48CA-922B-B1A6B8888F06}"/>
                </a:ext>
              </a:extLst>
            </p:cNvPr>
            <p:cNvSpPr>
              <a:spLocks/>
            </p:cNvSpPr>
            <p:nvPr/>
          </p:nvSpPr>
          <p:spPr bwMode="auto">
            <a:xfrm rot="5400000">
              <a:off x="5930691" y="70287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79">
              <a:extLst>
                <a:ext uri="{FF2B5EF4-FFF2-40B4-BE49-F238E27FC236}">
                  <a16:creationId xmlns:a16="http://schemas.microsoft.com/office/drawing/2014/main" id="{50D4C3A2-F50E-4850-978E-5F9B0FC8F6D5}"/>
                </a:ext>
              </a:extLst>
            </p:cNvPr>
            <p:cNvSpPr>
              <a:spLocks/>
            </p:cNvSpPr>
            <p:nvPr/>
          </p:nvSpPr>
          <p:spPr bwMode="auto">
            <a:xfrm rot="5400000">
              <a:off x="5943063" y="93391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0">
              <a:extLst>
                <a:ext uri="{FF2B5EF4-FFF2-40B4-BE49-F238E27FC236}">
                  <a16:creationId xmlns:a16="http://schemas.microsoft.com/office/drawing/2014/main" id="{4944979C-88A0-43E2-98F1-F75559558E83}"/>
                </a:ext>
              </a:extLst>
            </p:cNvPr>
            <p:cNvSpPr>
              <a:spLocks/>
            </p:cNvSpPr>
            <p:nvPr/>
          </p:nvSpPr>
          <p:spPr bwMode="auto">
            <a:xfrm rot="5400000">
              <a:off x="5937722" y="117171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1">
              <a:extLst>
                <a:ext uri="{FF2B5EF4-FFF2-40B4-BE49-F238E27FC236}">
                  <a16:creationId xmlns:a16="http://schemas.microsoft.com/office/drawing/2014/main" id="{FF4DD96F-37D4-46BE-B0EE-CBF0E1C64DB6}"/>
                </a:ext>
              </a:extLst>
            </p:cNvPr>
            <p:cNvSpPr>
              <a:spLocks/>
            </p:cNvSpPr>
            <p:nvPr/>
          </p:nvSpPr>
          <p:spPr bwMode="auto">
            <a:xfrm rot="5400000">
              <a:off x="5920772" y="218476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82">
              <a:extLst>
                <a:ext uri="{FF2B5EF4-FFF2-40B4-BE49-F238E27FC236}">
                  <a16:creationId xmlns:a16="http://schemas.microsoft.com/office/drawing/2014/main" id="{C5D59561-CA56-49A9-B614-37A63DE9F067}"/>
                </a:ext>
              </a:extLst>
            </p:cNvPr>
            <p:cNvSpPr>
              <a:spLocks/>
            </p:cNvSpPr>
            <p:nvPr/>
          </p:nvSpPr>
          <p:spPr bwMode="auto">
            <a:xfrm rot="5400000">
              <a:off x="5928608" y="196231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83">
              <a:extLst>
                <a:ext uri="{FF2B5EF4-FFF2-40B4-BE49-F238E27FC236}">
                  <a16:creationId xmlns:a16="http://schemas.microsoft.com/office/drawing/2014/main" id="{3789ACB2-AB98-4195-8B9A-841091616F37}"/>
                </a:ext>
              </a:extLst>
            </p:cNvPr>
            <p:cNvSpPr>
              <a:spLocks/>
            </p:cNvSpPr>
            <p:nvPr/>
          </p:nvSpPr>
          <p:spPr bwMode="auto">
            <a:xfrm rot="5400000">
              <a:off x="5901165" y="164752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84">
              <a:extLst>
                <a:ext uri="{FF2B5EF4-FFF2-40B4-BE49-F238E27FC236}">
                  <a16:creationId xmlns:a16="http://schemas.microsoft.com/office/drawing/2014/main" id="{A94C3B04-04CF-4F15-B82F-6D8E368474AD}"/>
                </a:ext>
              </a:extLst>
            </p:cNvPr>
            <p:cNvSpPr>
              <a:spLocks/>
            </p:cNvSpPr>
            <p:nvPr/>
          </p:nvSpPr>
          <p:spPr bwMode="auto">
            <a:xfrm rot="5400000">
              <a:off x="5912181" y="49828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86">
              <a:extLst>
                <a:ext uri="{FF2B5EF4-FFF2-40B4-BE49-F238E27FC236}">
                  <a16:creationId xmlns:a16="http://schemas.microsoft.com/office/drawing/2014/main" id="{874C3F09-3D9D-49FD-9825-86C789BDCFA5}"/>
                </a:ext>
              </a:extLst>
            </p:cNvPr>
            <p:cNvSpPr>
              <a:spLocks/>
            </p:cNvSpPr>
            <p:nvPr/>
          </p:nvSpPr>
          <p:spPr bwMode="auto">
            <a:xfrm rot="5400000">
              <a:off x="5906577" y="7634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89">
              <a:extLst>
                <a:ext uri="{FF2B5EF4-FFF2-40B4-BE49-F238E27FC236}">
                  <a16:creationId xmlns:a16="http://schemas.microsoft.com/office/drawing/2014/main" id="{419B2B61-2B32-4FA7-85D7-1606F2C0F623}"/>
                </a:ext>
              </a:extLst>
            </p:cNvPr>
            <p:cNvSpPr>
              <a:spLocks/>
            </p:cNvSpPr>
            <p:nvPr/>
          </p:nvSpPr>
          <p:spPr bwMode="auto">
            <a:xfrm rot="5400000">
              <a:off x="5876953" y="143517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90">
              <a:extLst>
                <a:ext uri="{FF2B5EF4-FFF2-40B4-BE49-F238E27FC236}">
                  <a16:creationId xmlns:a16="http://schemas.microsoft.com/office/drawing/2014/main" id="{DECB4F4E-241D-4F4A-96F5-F6C02A80C57E}"/>
                </a:ext>
              </a:extLst>
            </p:cNvPr>
            <p:cNvSpPr>
              <a:spLocks/>
            </p:cNvSpPr>
            <p:nvPr/>
          </p:nvSpPr>
          <p:spPr bwMode="auto">
            <a:xfrm rot="5400000">
              <a:off x="5954805" y="205808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05">
              <a:extLst>
                <a:ext uri="{FF2B5EF4-FFF2-40B4-BE49-F238E27FC236}">
                  <a16:creationId xmlns:a16="http://schemas.microsoft.com/office/drawing/2014/main" id="{94BBD352-F9E3-49BC-93B3-FC3C20E48374}"/>
                </a:ext>
              </a:extLst>
            </p:cNvPr>
            <p:cNvSpPr>
              <a:spLocks/>
            </p:cNvSpPr>
            <p:nvPr/>
          </p:nvSpPr>
          <p:spPr bwMode="auto">
            <a:xfrm rot="5400000">
              <a:off x="6228820" y="2060552"/>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06">
              <a:extLst>
                <a:ext uri="{FF2B5EF4-FFF2-40B4-BE49-F238E27FC236}">
                  <a16:creationId xmlns:a16="http://schemas.microsoft.com/office/drawing/2014/main" id="{A5D13CA4-DFD7-4D05-93A7-733723050E60}"/>
                </a:ext>
              </a:extLst>
            </p:cNvPr>
            <p:cNvSpPr>
              <a:spLocks/>
            </p:cNvSpPr>
            <p:nvPr/>
          </p:nvSpPr>
          <p:spPr bwMode="auto">
            <a:xfrm rot="5400000">
              <a:off x="5943517" y="29828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95C9AAFB-4C1B-4C36-BFBF-E81A063B685E}"/>
                </a:ext>
              </a:extLst>
            </p:cNvPr>
            <p:cNvSpPr>
              <a:spLocks/>
            </p:cNvSpPr>
            <p:nvPr/>
          </p:nvSpPr>
          <p:spPr bwMode="auto">
            <a:xfrm rot="5400000">
              <a:off x="6133498" y="327800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0E03A16E-F402-42CB-9215-D8FE7F8ADA16}"/>
                </a:ext>
              </a:extLst>
            </p:cNvPr>
            <p:cNvSpPr>
              <a:spLocks/>
            </p:cNvSpPr>
            <p:nvPr/>
          </p:nvSpPr>
          <p:spPr bwMode="auto">
            <a:xfrm rot="5400000">
              <a:off x="6163411" y="436931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010D7C8D-93E7-4FE4-AD1D-B274C2E3168E}"/>
                </a:ext>
              </a:extLst>
            </p:cNvPr>
            <p:cNvSpPr>
              <a:spLocks/>
            </p:cNvSpPr>
            <p:nvPr/>
          </p:nvSpPr>
          <p:spPr bwMode="auto">
            <a:xfrm rot="5400000">
              <a:off x="6167341" y="536664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5BB6B504-8E57-45D5-9092-2D01D5CB9B06}"/>
                </a:ext>
              </a:extLst>
            </p:cNvPr>
            <p:cNvSpPr>
              <a:spLocks/>
            </p:cNvSpPr>
            <p:nvPr/>
          </p:nvSpPr>
          <p:spPr bwMode="auto">
            <a:xfrm rot="5400000">
              <a:off x="6162993" y="457754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79FBC75A-CC29-4DC2-9187-B0CF0DD2B8F0}"/>
                </a:ext>
              </a:extLst>
            </p:cNvPr>
            <p:cNvSpPr>
              <a:spLocks/>
            </p:cNvSpPr>
            <p:nvPr/>
          </p:nvSpPr>
          <p:spPr bwMode="auto">
            <a:xfrm rot="5400000">
              <a:off x="6135130" y="602853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DBD874FF-8F0D-460C-A9A2-9C8A6F93F820}"/>
                </a:ext>
              </a:extLst>
            </p:cNvPr>
            <p:cNvSpPr>
              <a:spLocks/>
            </p:cNvSpPr>
            <p:nvPr/>
          </p:nvSpPr>
          <p:spPr bwMode="auto">
            <a:xfrm rot="5400000">
              <a:off x="6146896" y="304206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FFC66C5B-FA0F-44E5-B782-211CABA0C2B0}"/>
                </a:ext>
              </a:extLst>
            </p:cNvPr>
            <p:cNvSpPr>
              <a:spLocks/>
            </p:cNvSpPr>
            <p:nvPr/>
          </p:nvSpPr>
          <p:spPr bwMode="auto">
            <a:xfrm rot="5400000">
              <a:off x="6154565" y="48821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0933718E-9896-47CD-B65B-B333DBB67163}"/>
                </a:ext>
              </a:extLst>
            </p:cNvPr>
            <p:cNvSpPr>
              <a:spLocks/>
            </p:cNvSpPr>
            <p:nvPr/>
          </p:nvSpPr>
          <p:spPr bwMode="auto">
            <a:xfrm rot="5400000">
              <a:off x="6146673" y="512328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4E59DA7A-69C0-4C4F-9229-35FFE906F920}"/>
                </a:ext>
              </a:extLst>
            </p:cNvPr>
            <p:cNvSpPr>
              <a:spLocks/>
            </p:cNvSpPr>
            <p:nvPr/>
          </p:nvSpPr>
          <p:spPr bwMode="auto">
            <a:xfrm rot="5400000">
              <a:off x="6141637" y="257998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647CABB1-618C-4C2C-9ED3-02E2260AD758}"/>
                </a:ext>
              </a:extLst>
            </p:cNvPr>
            <p:cNvSpPr>
              <a:spLocks/>
            </p:cNvSpPr>
            <p:nvPr/>
          </p:nvSpPr>
          <p:spPr bwMode="auto">
            <a:xfrm rot="5400000">
              <a:off x="6135130" y="626053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DF0448FA-8F5B-42F0-962F-881B98BA22E6}"/>
                </a:ext>
              </a:extLst>
            </p:cNvPr>
            <p:cNvSpPr>
              <a:spLocks/>
            </p:cNvSpPr>
            <p:nvPr/>
          </p:nvSpPr>
          <p:spPr bwMode="auto">
            <a:xfrm rot="5400000">
              <a:off x="6123298" y="557855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7BEADFB4-6894-4DA9-BBEE-CA8B71834956}"/>
                </a:ext>
              </a:extLst>
            </p:cNvPr>
            <p:cNvSpPr>
              <a:spLocks/>
            </p:cNvSpPr>
            <p:nvPr/>
          </p:nvSpPr>
          <p:spPr bwMode="auto">
            <a:xfrm rot="5400000">
              <a:off x="6127088" y="40626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46A8D02B-D283-4CF6-9DAF-334D983EC763}"/>
                </a:ext>
              </a:extLst>
            </p:cNvPr>
            <p:cNvSpPr>
              <a:spLocks/>
            </p:cNvSpPr>
            <p:nvPr/>
          </p:nvSpPr>
          <p:spPr bwMode="auto">
            <a:xfrm rot="5400000">
              <a:off x="6104937" y="581850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11A5A88C-5AEA-4046-ADD9-3AAB2F1E98E3}"/>
                </a:ext>
              </a:extLst>
            </p:cNvPr>
            <p:cNvSpPr>
              <a:spLocks/>
            </p:cNvSpPr>
            <p:nvPr/>
          </p:nvSpPr>
          <p:spPr bwMode="auto">
            <a:xfrm rot="5400000">
              <a:off x="6153996" y="281260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49B2863A-D905-4652-B23B-4375F98352B0}"/>
                </a:ext>
              </a:extLst>
            </p:cNvPr>
            <p:cNvSpPr>
              <a:spLocks/>
            </p:cNvSpPr>
            <p:nvPr/>
          </p:nvSpPr>
          <p:spPr bwMode="auto">
            <a:xfrm rot="5400000">
              <a:off x="6112141" y="383155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D1127C06-A40D-4B52-B55E-F58876AB2724}"/>
                </a:ext>
              </a:extLst>
            </p:cNvPr>
            <p:cNvSpPr>
              <a:spLocks/>
            </p:cNvSpPr>
            <p:nvPr/>
          </p:nvSpPr>
          <p:spPr bwMode="auto">
            <a:xfrm rot="5400000">
              <a:off x="6107398" y="359808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62">
              <a:extLst>
                <a:ext uri="{FF2B5EF4-FFF2-40B4-BE49-F238E27FC236}">
                  <a16:creationId xmlns:a16="http://schemas.microsoft.com/office/drawing/2014/main" id="{5E50EA0E-90F8-4672-9956-4EA4B5065809}"/>
                </a:ext>
              </a:extLst>
            </p:cNvPr>
            <p:cNvSpPr>
              <a:spLocks/>
            </p:cNvSpPr>
            <p:nvPr/>
          </p:nvSpPr>
          <p:spPr bwMode="auto">
            <a:xfrm rot="5400000">
              <a:off x="5897830" y="293240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3">
              <a:extLst>
                <a:ext uri="{FF2B5EF4-FFF2-40B4-BE49-F238E27FC236}">
                  <a16:creationId xmlns:a16="http://schemas.microsoft.com/office/drawing/2014/main" id="{EA8F655C-52FB-48ED-BEA9-7015AEDE4CA8}"/>
                </a:ext>
              </a:extLst>
            </p:cNvPr>
            <p:cNvSpPr>
              <a:spLocks/>
            </p:cNvSpPr>
            <p:nvPr/>
          </p:nvSpPr>
          <p:spPr bwMode="auto">
            <a:xfrm rot="5400000">
              <a:off x="5909188" y="40710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4">
              <a:extLst>
                <a:ext uri="{FF2B5EF4-FFF2-40B4-BE49-F238E27FC236}">
                  <a16:creationId xmlns:a16="http://schemas.microsoft.com/office/drawing/2014/main" id="{C844FF06-6BAC-471A-A97A-6DF232BEE325}"/>
                </a:ext>
              </a:extLst>
            </p:cNvPr>
            <p:cNvSpPr>
              <a:spLocks/>
            </p:cNvSpPr>
            <p:nvPr/>
          </p:nvSpPr>
          <p:spPr bwMode="auto">
            <a:xfrm rot="5400000">
              <a:off x="5877139" y="266409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5">
              <a:extLst>
                <a:ext uri="{FF2B5EF4-FFF2-40B4-BE49-F238E27FC236}">
                  <a16:creationId xmlns:a16="http://schemas.microsoft.com/office/drawing/2014/main" id="{160199FA-81AE-41F9-96D1-1613CE9FBF64}"/>
                </a:ext>
              </a:extLst>
            </p:cNvPr>
            <p:cNvSpPr>
              <a:spLocks/>
            </p:cNvSpPr>
            <p:nvPr/>
          </p:nvSpPr>
          <p:spPr bwMode="auto">
            <a:xfrm rot="5400000">
              <a:off x="5877770" y="380810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6">
              <a:extLst>
                <a:ext uri="{FF2B5EF4-FFF2-40B4-BE49-F238E27FC236}">
                  <a16:creationId xmlns:a16="http://schemas.microsoft.com/office/drawing/2014/main" id="{441CAB18-2634-4F96-87E1-438279CF077D}"/>
                </a:ext>
              </a:extLst>
            </p:cNvPr>
            <p:cNvSpPr>
              <a:spLocks/>
            </p:cNvSpPr>
            <p:nvPr/>
          </p:nvSpPr>
          <p:spPr bwMode="auto">
            <a:xfrm rot="5400000">
              <a:off x="5865552" y="535454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7">
              <a:extLst>
                <a:ext uri="{FF2B5EF4-FFF2-40B4-BE49-F238E27FC236}">
                  <a16:creationId xmlns:a16="http://schemas.microsoft.com/office/drawing/2014/main" id="{6D424949-8EC7-41FF-8F25-8CEA7D8D95C9}"/>
                </a:ext>
              </a:extLst>
            </p:cNvPr>
            <p:cNvSpPr>
              <a:spLocks/>
            </p:cNvSpPr>
            <p:nvPr/>
          </p:nvSpPr>
          <p:spPr bwMode="auto">
            <a:xfrm rot="5400000">
              <a:off x="5845732" y="457056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8">
              <a:extLst>
                <a:ext uri="{FF2B5EF4-FFF2-40B4-BE49-F238E27FC236}">
                  <a16:creationId xmlns:a16="http://schemas.microsoft.com/office/drawing/2014/main" id="{38C73AB4-704C-4391-93B5-4642BE827472}"/>
                </a:ext>
              </a:extLst>
            </p:cNvPr>
            <p:cNvSpPr>
              <a:spLocks/>
            </p:cNvSpPr>
            <p:nvPr/>
          </p:nvSpPr>
          <p:spPr bwMode="auto">
            <a:xfrm rot="5400000">
              <a:off x="5873120" y="322782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9">
              <a:extLst>
                <a:ext uri="{FF2B5EF4-FFF2-40B4-BE49-F238E27FC236}">
                  <a16:creationId xmlns:a16="http://schemas.microsoft.com/office/drawing/2014/main" id="{508A216E-0641-4DDB-A54E-D8172B2EC75D}"/>
                </a:ext>
              </a:extLst>
            </p:cNvPr>
            <p:cNvSpPr>
              <a:spLocks/>
            </p:cNvSpPr>
            <p:nvPr/>
          </p:nvSpPr>
          <p:spPr bwMode="auto">
            <a:xfrm rot="5400000">
              <a:off x="5852377" y="563678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70">
              <a:extLst>
                <a:ext uri="{FF2B5EF4-FFF2-40B4-BE49-F238E27FC236}">
                  <a16:creationId xmlns:a16="http://schemas.microsoft.com/office/drawing/2014/main" id="{3DE05998-DC03-4EE0-8480-2794CECFBADD}"/>
                </a:ext>
              </a:extLst>
            </p:cNvPr>
            <p:cNvSpPr>
              <a:spLocks/>
            </p:cNvSpPr>
            <p:nvPr/>
          </p:nvSpPr>
          <p:spPr bwMode="auto">
            <a:xfrm rot="5400000">
              <a:off x="5816590" y="622853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1">
              <a:extLst>
                <a:ext uri="{FF2B5EF4-FFF2-40B4-BE49-F238E27FC236}">
                  <a16:creationId xmlns:a16="http://schemas.microsoft.com/office/drawing/2014/main" id="{AE46BDE8-8B08-4CF3-AD4B-BF25C5812061}"/>
                </a:ext>
              </a:extLst>
            </p:cNvPr>
            <p:cNvSpPr>
              <a:spLocks/>
            </p:cNvSpPr>
            <p:nvPr/>
          </p:nvSpPr>
          <p:spPr bwMode="auto">
            <a:xfrm rot="5400000">
              <a:off x="5863920" y="511613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2">
              <a:extLst>
                <a:ext uri="{FF2B5EF4-FFF2-40B4-BE49-F238E27FC236}">
                  <a16:creationId xmlns:a16="http://schemas.microsoft.com/office/drawing/2014/main" id="{DC466398-5E3D-49FD-BBC8-BF9FA7EEB456}"/>
                </a:ext>
              </a:extLst>
            </p:cNvPr>
            <p:cNvSpPr>
              <a:spLocks/>
            </p:cNvSpPr>
            <p:nvPr/>
          </p:nvSpPr>
          <p:spPr bwMode="auto">
            <a:xfrm rot="5400000">
              <a:off x="5860657" y="488927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3">
              <a:extLst>
                <a:ext uri="{FF2B5EF4-FFF2-40B4-BE49-F238E27FC236}">
                  <a16:creationId xmlns:a16="http://schemas.microsoft.com/office/drawing/2014/main" id="{3CE178A5-F5DC-4971-83BC-446354F1ED91}"/>
                </a:ext>
              </a:extLst>
            </p:cNvPr>
            <p:cNvSpPr>
              <a:spLocks/>
            </p:cNvSpPr>
            <p:nvPr/>
          </p:nvSpPr>
          <p:spPr bwMode="auto">
            <a:xfrm rot="5400000">
              <a:off x="5865530" y="438964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4">
              <a:extLst>
                <a:ext uri="{FF2B5EF4-FFF2-40B4-BE49-F238E27FC236}">
                  <a16:creationId xmlns:a16="http://schemas.microsoft.com/office/drawing/2014/main" id="{8FFE7A1F-E718-47E9-A025-68D10C6E0FC7}"/>
                </a:ext>
              </a:extLst>
            </p:cNvPr>
            <p:cNvSpPr>
              <a:spLocks/>
            </p:cNvSpPr>
            <p:nvPr/>
          </p:nvSpPr>
          <p:spPr bwMode="auto">
            <a:xfrm rot="5400000">
              <a:off x="5833482" y="596992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5">
              <a:extLst>
                <a:ext uri="{FF2B5EF4-FFF2-40B4-BE49-F238E27FC236}">
                  <a16:creationId xmlns:a16="http://schemas.microsoft.com/office/drawing/2014/main" id="{31600AC6-6BDF-4F5E-9DC2-03FA6F139E9A}"/>
                </a:ext>
              </a:extLst>
            </p:cNvPr>
            <p:cNvSpPr>
              <a:spLocks/>
            </p:cNvSpPr>
            <p:nvPr/>
          </p:nvSpPr>
          <p:spPr bwMode="auto">
            <a:xfrm rot="5400000">
              <a:off x="5928491" y="24243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7">
              <a:extLst>
                <a:ext uri="{FF2B5EF4-FFF2-40B4-BE49-F238E27FC236}">
                  <a16:creationId xmlns:a16="http://schemas.microsoft.com/office/drawing/2014/main" id="{65FF49CC-27AE-49FA-8832-404E44C68ED6}"/>
                </a:ext>
              </a:extLst>
            </p:cNvPr>
            <p:cNvSpPr>
              <a:spLocks/>
            </p:cNvSpPr>
            <p:nvPr/>
          </p:nvSpPr>
          <p:spPr bwMode="auto">
            <a:xfrm rot="5400000">
              <a:off x="5833737" y="358860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85">
              <a:extLst>
                <a:ext uri="{FF2B5EF4-FFF2-40B4-BE49-F238E27FC236}">
                  <a16:creationId xmlns:a16="http://schemas.microsoft.com/office/drawing/2014/main" id="{80128C7E-AA69-41EB-8EAA-AC2CD2179144}"/>
                </a:ext>
              </a:extLst>
            </p:cNvPr>
            <p:cNvSpPr>
              <a:spLocks/>
            </p:cNvSpPr>
            <p:nvPr/>
          </p:nvSpPr>
          <p:spPr bwMode="auto">
            <a:xfrm rot="5400000">
              <a:off x="5819996" y="641642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7">
              <a:extLst>
                <a:ext uri="{FF2B5EF4-FFF2-40B4-BE49-F238E27FC236}">
                  <a16:creationId xmlns:a16="http://schemas.microsoft.com/office/drawing/2014/main" id="{1B2F5A32-5C57-4123-AABB-402BC8160260}"/>
                </a:ext>
              </a:extLst>
            </p:cNvPr>
            <p:cNvSpPr>
              <a:spLocks/>
            </p:cNvSpPr>
            <p:nvPr/>
          </p:nvSpPr>
          <p:spPr bwMode="auto">
            <a:xfrm rot="5400000">
              <a:off x="5844487" y="667066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8">
              <a:extLst>
                <a:ext uri="{FF2B5EF4-FFF2-40B4-BE49-F238E27FC236}">
                  <a16:creationId xmlns:a16="http://schemas.microsoft.com/office/drawing/2014/main" id="{CACF07FE-3BEC-4CD3-8AAB-B2F59351F889}"/>
                </a:ext>
              </a:extLst>
            </p:cNvPr>
            <p:cNvSpPr>
              <a:spLocks/>
            </p:cNvSpPr>
            <p:nvPr/>
          </p:nvSpPr>
          <p:spPr bwMode="auto">
            <a:xfrm rot="5400000">
              <a:off x="5908036" y="568587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70">
              <a:extLst>
                <a:ext uri="{FF2B5EF4-FFF2-40B4-BE49-F238E27FC236}">
                  <a16:creationId xmlns:a16="http://schemas.microsoft.com/office/drawing/2014/main" id="{62A4E5C0-44A6-47C5-AC01-41EB5257CB83}"/>
                </a:ext>
              </a:extLst>
            </p:cNvPr>
            <p:cNvSpPr>
              <a:spLocks/>
            </p:cNvSpPr>
            <p:nvPr/>
          </p:nvSpPr>
          <p:spPr bwMode="auto">
            <a:xfrm rot="5400000">
              <a:off x="6106260" y="652949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4" name="Picture Placeholder 73">
            <a:extLst>
              <a:ext uri="{FF2B5EF4-FFF2-40B4-BE49-F238E27FC236}">
                <a16:creationId xmlns:a16="http://schemas.microsoft.com/office/drawing/2014/main" id="{AB77B488-C729-4C3B-9588-9B11C0A2CBAD}"/>
              </a:ext>
            </a:extLst>
          </p:cNvPr>
          <p:cNvSpPr>
            <a:spLocks noGrp="1"/>
          </p:cNvSpPr>
          <p:nvPr>
            <p:ph type="pic" sz="quarter" idx="13"/>
          </p:nvPr>
        </p:nvSpPr>
        <p:spPr>
          <a:xfrm>
            <a:off x="1673352" y="1572768"/>
            <a:ext cx="2743200" cy="1719072"/>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5" name="Picture Placeholder 73">
            <a:extLst>
              <a:ext uri="{FF2B5EF4-FFF2-40B4-BE49-F238E27FC236}">
                <a16:creationId xmlns:a16="http://schemas.microsoft.com/office/drawing/2014/main" id="{DF12587B-2BF6-46CB-B653-49B74B682ED9}"/>
              </a:ext>
            </a:extLst>
          </p:cNvPr>
          <p:cNvSpPr>
            <a:spLocks noGrp="1"/>
          </p:cNvSpPr>
          <p:nvPr>
            <p:ph type="pic" sz="quarter" idx="14"/>
          </p:nvPr>
        </p:nvSpPr>
        <p:spPr>
          <a:xfrm>
            <a:off x="1673352" y="3575304"/>
            <a:ext cx="2743200" cy="1719072"/>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0" name="Content Placeholder 2">
            <a:extLst>
              <a:ext uri="{FF2B5EF4-FFF2-40B4-BE49-F238E27FC236}">
                <a16:creationId xmlns:a16="http://schemas.microsoft.com/office/drawing/2014/main" id="{CB35A8A1-C44E-47D0-A362-C6A8A1A04D29}"/>
              </a:ext>
            </a:extLst>
          </p:cNvPr>
          <p:cNvSpPr>
            <a:spLocks noGrp="1"/>
          </p:cNvSpPr>
          <p:nvPr>
            <p:ph idx="1"/>
          </p:nvPr>
        </p:nvSpPr>
        <p:spPr>
          <a:xfrm>
            <a:off x="6975160" y="2177516"/>
            <a:ext cx="4340539" cy="3999448"/>
          </a:xfrm>
        </p:spPr>
        <p:txBody>
          <a:bodyPr rtlCol="0">
            <a:normAutofit/>
          </a:bodyPr>
          <a:lstStyle>
            <a:lvl1pPr marL="0" indent="0">
              <a:buNone/>
              <a:defRPr/>
            </a:lvl1pPr>
          </a:lstStyle>
          <a:p>
            <a:pPr lvl="0" rtl="0"/>
            <a:r>
              <a:rPr lang="en-US" noProof="0"/>
              <a:t>Click to edit Master text styles</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387302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790A3A-BB22-4913-82C1-244AB60D4F7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Rectangle 6">
            <a:extLst>
              <a:ext uri="{FF2B5EF4-FFF2-40B4-BE49-F238E27FC236}">
                <a16:creationId xmlns:a16="http://schemas.microsoft.com/office/drawing/2014/main" id="{FCB442BF-22B6-4E92-9705-3D98F33A7E29}"/>
              </a:ext>
              <a:ext uri="{C183D7F6-B498-43B3-948B-1728B52AA6E4}">
                <adec:decorative xmlns:adec="http://schemas.microsoft.com/office/drawing/2017/decorative" val="1"/>
              </a:ext>
            </a:extLst>
          </p:cNvPr>
          <p:cNvSpPr/>
          <p:nvPr userDrawn="1"/>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9" name="Group 8">
            <a:extLst>
              <a:ext uri="{FF2B5EF4-FFF2-40B4-BE49-F238E27FC236}">
                <a16:creationId xmlns:a16="http://schemas.microsoft.com/office/drawing/2014/main" id="{D3BC034B-2980-4E5D-8E27-59D647D3EE0F}"/>
              </a:ext>
              <a:ext uri="{C183D7F6-B498-43B3-948B-1728B52AA6E4}">
                <adec:decorative xmlns:adec="http://schemas.microsoft.com/office/drawing/2017/decorative" val="1"/>
              </a:ext>
            </a:extLst>
          </p:cNvPr>
          <p:cNvGrpSpPr/>
          <p:nvPr userDrawn="1"/>
        </p:nvGrpSpPr>
        <p:grpSpPr>
          <a:xfrm>
            <a:off x="10357372" y="-18787"/>
            <a:ext cx="1238945" cy="1919798"/>
            <a:chOff x="10357372" y="-18787"/>
            <a:chExt cx="1238945" cy="1919798"/>
          </a:xfrm>
        </p:grpSpPr>
        <p:sp>
          <p:nvSpPr>
            <p:cNvPr id="10" name="Freeform 57">
              <a:extLst>
                <a:ext uri="{FF2B5EF4-FFF2-40B4-BE49-F238E27FC236}">
                  <a16:creationId xmlns:a16="http://schemas.microsoft.com/office/drawing/2014/main" id="{B13826CC-0B1F-4325-A610-3C370548EA1E}"/>
                </a:ext>
              </a:extLst>
            </p:cNvPr>
            <p:cNvSpPr>
              <a:spLocks/>
            </p:cNvSpPr>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78">
              <a:extLst>
                <a:ext uri="{FF2B5EF4-FFF2-40B4-BE49-F238E27FC236}">
                  <a16:creationId xmlns:a16="http://schemas.microsoft.com/office/drawing/2014/main" id="{A757EEA6-D9C5-44B9-822F-8E1C28ED0FB3}"/>
                </a:ext>
              </a:extLst>
            </p:cNvPr>
            <p:cNvSpPr>
              <a:spLocks/>
            </p:cNvSpPr>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79">
              <a:extLst>
                <a:ext uri="{FF2B5EF4-FFF2-40B4-BE49-F238E27FC236}">
                  <a16:creationId xmlns:a16="http://schemas.microsoft.com/office/drawing/2014/main" id="{705A1774-E9E4-4CAF-8C17-BC19181B5391}"/>
                </a:ext>
              </a:extLst>
            </p:cNvPr>
            <p:cNvSpPr>
              <a:spLocks/>
            </p:cNvSpPr>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80">
              <a:extLst>
                <a:ext uri="{FF2B5EF4-FFF2-40B4-BE49-F238E27FC236}">
                  <a16:creationId xmlns:a16="http://schemas.microsoft.com/office/drawing/2014/main" id="{D6DAEF1F-DBD9-4C65-B24D-BB5B681FF59B}"/>
                </a:ext>
              </a:extLst>
            </p:cNvPr>
            <p:cNvSpPr>
              <a:spLocks/>
            </p:cNvSpPr>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83">
              <a:extLst>
                <a:ext uri="{FF2B5EF4-FFF2-40B4-BE49-F238E27FC236}">
                  <a16:creationId xmlns:a16="http://schemas.microsoft.com/office/drawing/2014/main" id="{6B0A76DC-93FF-4C37-A6AE-395E3A511EBE}"/>
                </a:ext>
              </a:extLst>
            </p:cNvPr>
            <p:cNvSpPr>
              <a:spLocks/>
            </p:cNvSpPr>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84">
              <a:extLst>
                <a:ext uri="{FF2B5EF4-FFF2-40B4-BE49-F238E27FC236}">
                  <a16:creationId xmlns:a16="http://schemas.microsoft.com/office/drawing/2014/main" id="{FEAF8485-C1C7-4627-A57F-D5F97228883A}"/>
                </a:ext>
              </a:extLst>
            </p:cNvPr>
            <p:cNvSpPr>
              <a:spLocks/>
            </p:cNvSpPr>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86">
              <a:extLst>
                <a:ext uri="{FF2B5EF4-FFF2-40B4-BE49-F238E27FC236}">
                  <a16:creationId xmlns:a16="http://schemas.microsoft.com/office/drawing/2014/main" id="{E1613688-6F45-4E1F-976D-BA11A0D34E3D}"/>
                </a:ext>
              </a:extLst>
            </p:cNvPr>
            <p:cNvSpPr>
              <a:spLocks/>
            </p:cNvSpPr>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89">
              <a:extLst>
                <a:ext uri="{FF2B5EF4-FFF2-40B4-BE49-F238E27FC236}">
                  <a16:creationId xmlns:a16="http://schemas.microsoft.com/office/drawing/2014/main" id="{DF47AA7A-3CC0-4C18-8A07-9CA97728762A}"/>
                </a:ext>
              </a:extLst>
            </p:cNvPr>
            <p:cNvSpPr>
              <a:spLocks/>
            </p:cNvSpPr>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106">
              <a:extLst>
                <a:ext uri="{FF2B5EF4-FFF2-40B4-BE49-F238E27FC236}">
                  <a16:creationId xmlns:a16="http://schemas.microsoft.com/office/drawing/2014/main" id="{D5DA27B8-E66A-441C-825A-F058D68F30F6}"/>
                </a:ext>
              </a:extLst>
            </p:cNvPr>
            <p:cNvSpPr>
              <a:spLocks/>
            </p:cNvSpPr>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107">
              <a:extLst>
                <a:ext uri="{FF2B5EF4-FFF2-40B4-BE49-F238E27FC236}">
                  <a16:creationId xmlns:a16="http://schemas.microsoft.com/office/drawing/2014/main" id="{88D72A2A-70F0-4C13-9A24-89E1C7C3DD52}"/>
                </a:ext>
              </a:extLst>
            </p:cNvPr>
            <p:cNvSpPr>
              <a:spLocks/>
            </p:cNvSpPr>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108">
              <a:extLst>
                <a:ext uri="{FF2B5EF4-FFF2-40B4-BE49-F238E27FC236}">
                  <a16:creationId xmlns:a16="http://schemas.microsoft.com/office/drawing/2014/main" id="{97E5AAD5-3BD9-4232-9436-B9003FDCED79}"/>
                </a:ext>
              </a:extLst>
            </p:cNvPr>
            <p:cNvSpPr>
              <a:spLocks/>
            </p:cNvSpPr>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109">
              <a:extLst>
                <a:ext uri="{FF2B5EF4-FFF2-40B4-BE49-F238E27FC236}">
                  <a16:creationId xmlns:a16="http://schemas.microsoft.com/office/drawing/2014/main" id="{083C346B-4791-41FC-BF27-575B8D55DFE1}"/>
                </a:ext>
              </a:extLst>
            </p:cNvPr>
            <p:cNvSpPr>
              <a:spLocks/>
            </p:cNvSpPr>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110">
              <a:extLst>
                <a:ext uri="{FF2B5EF4-FFF2-40B4-BE49-F238E27FC236}">
                  <a16:creationId xmlns:a16="http://schemas.microsoft.com/office/drawing/2014/main" id="{1D767D20-E06A-4615-8633-D6CB606B54DF}"/>
                </a:ext>
              </a:extLst>
            </p:cNvPr>
            <p:cNvSpPr>
              <a:spLocks/>
            </p:cNvSpPr>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111">
              <a:extLst>
                <a:ext uri="{FF2B5EF4-FFF2-40B4-BE49-F238E27FC236}">
                  <a16:creationId xmlns:a16="http://schemas.microsoft.com/office/drawing/2014/main" id="{BB27F7C0-E336-47E0-BDE4-E79F270D1D5B}"/>
                </a:ext>
              </a:extLst>
            </p:cNvPr>
            <p:cNvSpPr>
              <a:spLocks/>
            </p:cNvSpPr>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112">
              <a:extLst>
                <a:ext uri="{FF2B5EF4-FFF2-40B4-BE49-F238E27FC236}">
                  <a16:creationId xmlns:a16="http://schemas.microsoft.com/office/drawing/2014/main" id="{7417EA03-FFD8-492C-9CFC-829C56B55E67}"/>
                </a:ext>
              </a:extLst>
            </p:cNvPr>
            <p:cNvSpPr>
              <a:spLocks/>
            </p:cNvSpPr>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122">
              <a:extLst>
                <a:ext uri="{FF2B5EF4-FFF2-40B4-BE49-F238E27FC236}">
                  <a16:creationId xmlns:a16="http://schemas.microsoft.com/office/drawing/2014/main" id="{F39B8E01-BE49-4895-A47D-BBFAC42C7E3F}"/>
                </a:ext>
              </a:extLst>
            </p:cNvPr>
            <p:cNvSpPr>
              <a:spLocks/>
            </p:cNvSpPr>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123">
              <a:extLst>
                <a:ext uri="{FF2B5EF4-FFF2-40B4-BE49-F238E27FC236}">
                  <a16:creationId xmlns:a16="http://schemas.microsoft.com/office/drawing/2014/main" id="{3AC42E13-CD03-4AC0-BDA0-D25A164E6EA5}"/>
                </a:ext>
              </a:extLst>
            </p:cNvPr>
            <p:cNvSpPr>
              <a:spLocks/>
            </p:cNvSpPr>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130">
              <a:extLst>
                <a:ext uri="{FF2B5EF4-FFF2-40B4-BE49-F238E27FC236}">
                  <a16:creationId xmlns:a16="http://schemas.microsoft.com/office/drawing/2014/main" id="{9CA66680-5F88-4840-8E43-7DB643D4A563}"/>
                </a:ext>
              </a:extLst>
            </p:cNvPr>
            <p:cNvSpPr>
              <a:spLocks/>
            </p:cNvSpPr>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31">
              <a:extLst>
                <a:ext uri="{FF2B5EF4-FFF2-40B4-BE49-F238E27FC236}">
                  <a16:creationId xmlns:a16="http://schemas.microsoft.com/office/drawing/2014/main" id="{5AB1501F-8B2F-4BEB-9852-DE3FC889EAF8}"/>
                </a:ext>
              </a:extLst>
            </p:cNvPr>
            <p:cNvSpPr>
              <a:spLocks/>
            </p:cNvSpPr>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35">
              <a:extLst>
                <a:ext uri="{FF2B5EF4-FFF2-40B4-BE49-F238E27FC236}">
                  <a16:creationId xmlns:a16="http://schemas.microsoft.com/office/drawing/2014/main" id="{2D18FB4E-ED06-4964-9018-A5BDA3638543}"/>
                </a:ext>
              </a:extLst>
            </p:cNvPr>
            <p:cNvSpPr>
              <a:spLocks/>
            </p:cNvSpPr>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41">
              <a:extLst>
                <a:ext uri="{FF2B5EF4-FFF2-40B4-BE49-F238E27FC236}">
                  <a16:creationId xmlns:a16="http://schemas.microsoft.com/office/drawing/2014/main" id="{4BD95177-532C-411F-BCC7-097F2C66BB40}"/>
                </a:ext>
              </a:extLst>
            </p:cNvPr>
            <p:cNvSpPr>
              <a:spLocks/>
            </p:cNvSpPr>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77">
              <a:extLst>
                <a:ext uri="{FF2B5EF4-FFF2-40B4-BE49-F238E27FC236}">
                  <a16:creationId xmlns:a16="http://schemas.microsoft.com/office/drawing/2014/main" id="{83EE8058-8858-4A9E-97C2-60289778AD19}"/>
                </a:ext>
              </a:extLst>
            </p:cNvPr>
            <p:cNvSpPr>
              <a:spLocks/>
            </p:cNvSpPr>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21">
              <a:extLst>
                <a:ext uri="{FF2B5EF4-FFF2-40B4-BE49-F238E27FC236}">
                  <a16:creationId xmlns:a16="http://schemas.microsoft.com/office/drawing/2014/main" id="{B448B448-216D-48AC-8BE5-9C6828781AE4}"/>
                </a:ext>
              </a:extLst>
            </p:cNvPr>
            <p:cNvSpPr>
              <a:spLocks/>
            </p:cNvSpPr>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8">
              <a:extLst>
                <a:ext uri="{FF2B5EF4-FFF2-40B4-BE49-F238E27FC236}">
                  <a16:creationId xmlns:a16="http://schemas.microsoft.com/office/drawing/2014/main" id="{3C316618-509A-464F-B084-13C41225622A}"/>
                </a:ext>
              </a:extLst>
            </p:cNvPr>
            <p:cNvSpPr>
              <a:spLocks/>
            </p:cNvSpPr>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87">
              <a:extLst>
                <a:ext uri="{FF2B5EF4-FFF2-40B4-BE49-F238E27FC236}">
                  <a16:creationId xmlns:a16="http://schemas.microsoft.com/office/drawing/2014/main" id="{45BCD625-5D45-4836-A40E-E4649F4AFED9}"/>
                </a:ext>
              </a:extLst>
            </p:cNvPr>
            <p:cNvSpPr>
              <a:spLocks/>
            </p:cNvSpPr>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94">
              <a:extLst>
                <a:ext uri="{FF2B5EF4-FFF2-40B4-BE49-F238E27FC236}">
                  <a16:creationId xmlns:a16="http://schemas.microsoft.com/office/drawing/2014/main" id="{2889E9E9-F166-47B1-8263-829F16956CA8}"/>
                </a:ext>
              </a:extLst>
            </p:cNvPr>
            <p:cNvSpPr>
              <a:spLocks/>
            </p:cNvSpPr>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97">
              <a:extLst>
                <a:ext uri="{FF2B5EF4-FFF2-40B4-BE49-F238E27FC236}">
                  <a16:creationId xmlns:a16="http://schemas.microsoft.com/office/drawing/2014/main" id="{CDE9D6D7-0A2C-4930-9BD0-8F8840C49EAC}"/>
                </a:ext>
              </a:extLst>
            </p:cNvPr>
            <p:cNvSpPr>
              <a:spLocks/>
            </p:cNvSpPr>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101">
              <a:extLst>
                <a:ext uri="{FF2B5EF4-FFF2-40B4-BE49-F238E27FC236}">
                  <a16:creationId xmlns:a16="http://schemas.microsoft.com/office/drawing/2014/main" id="{2BCDC3F9-E20C-4EF3-8BCA-6D2483B6BC84}"/>
                </a:ext>
              </a:extLst>
            </p:cNvPr>
            <p:cNvSpPr>
              <a:spLocks/>
            </p:cNvSpPr>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102">
              <a:extLst>
                <a:ext uri="{FF2B5EF4-FFF2-40B4-BE49-F238E27FC236}">
                  <a16:creationId xmlns:a16="http://schemas.microsoft.com/office/drawing/2014/main" id="{71C342EF-BB4D-4558-8D9D-4280D204B3C5}"/>
                </a:ext>
              </a:extLst>
            </p:cNvPr>
            <p:cNvSpPr>
              <a:spLocks/>
            </p:cNvSpPr>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103">
              <a:extLst>
                <a:ext uri="{FF2B5EF4-FFF2-40B4-BE49-F238E27FC236}">
                  <a16:creationId xmlns:a16="http://schemas.microsoft.com/office/drawing/2014/main" id="{50E3CD78-38A2-4EB5-B527-7B880B03C997}"/>
                </a:ext>
              </a:extLst>
            </p:cNvPr>
            <p:cNvSpPr>
              <a:spLocks/>
            </p:cNvSpPr>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117">
              <a:extLst>
                <a:ext uri="{FF2B5EF4-FFF2-40B4-BE49-F238E27FC236}">
                  <a16:creationId xmlns:a16="http://schemas.microsoft.com/office/drawing/2014/main" id="{47262569-9918-4A95-B541-26835BF16438}"/>
                </a:ext>
              </a:extLst>
            </p:cNvPr>
            <p:cNvSpPr>
              <a:spLocks/>
            </p:cNvSpPr>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118">
              <a:extLst>
                <a:ext uri="{FF2B5EF4-FFF2-40B4-BE49-F238E27FC236}">
                  <a16:creationId xmlns:a16="http://schemas.microsoft.com/office/drawing/2014/main" id="{AD130C9C-C602-4C89-9E0C-D779566A6FE0}"/>
                </a:ext>
              </a:extLst>
            </p:cNvPr>
            <p:cNvSpPr>
              <a:spLocks/>
            </p:cNvSpPr>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119">
              <a:extLst>
                <a:ext uri="{FF2B5EF4-FFF2-40B4-BE49-F238E27FC236}">
                  <a16:creationId xmlns:a16="http://schemas.microsoft.com/office/drawing/2014/main" id="{712DE876-3B57-4F83-8281-9DCD82F4AE84}"/>
                </a:ext>
              </a:extLst>
            </p:cNvPr>
            <p:cNvSpPr>
              <a:spLocks/>
            </p:cNvSpPr>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136">
              <a:extLst>
                <a:ext uri="{FF2B5EF4-FFF2-40B4-BE49-F238E27FC236}">
                  <a16:creationId xmlns:a16="http://schemas.microsoft.com/office/drawing/2014/main" id="{EBB31173-73F3-4CB9-A3AF-66AE99C2989E}"/>
                </a:ext>
              </a:extLst>
            </p:cNvPr>
            <p:cNvSpPr>
              <a:spLocks/>
            </p:cNvSpPr>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137">
              <a:extLst>
                <a:ext uri="{FF2B5EF4-FFF2-40B4-BE49-F238E27FC236}">
                  <a16:creationId xmlns:a16="http://schemas.microsoft.com/office/drawing/2014/main" id="{F3C9A209-644F-4C27-AA0F-E1241B0071AE}"/>
                </a:ext>
              </a:extLst>
            </p:cNvPr>
            <p:cNvSpPr>
              <a:spLocks/>
            </p:cNvSpPr>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139">
              <a:extLst>
                <a:ext uri="{FF2B5EF4-FFF2-40B4-BE49-F238E27FC236}">
                  <a16:creationId xmlns:a16="http://schemas.microsoft.com/office/drawing/2014/main" id="{DF6A4E0E-5D22-4664-9673-5002705FCA78}"/>
                </a:ext>
              </a:extLst>
            </p:cNvPr>
            <p:cNvSpPr>
              <a:spLocks/>
            </p:cNvSpPr>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143">
              <a:extLst>
                <a:ext uri="{FF2B5EF4-FFF2-40B4-BE49-F238E27FC236}">
                  <a16:creationId xmlns:a16="http://schemas.microsoft.com/office/drawing/2014/main" id="{820AE3A4-06FC-4164-99A5-4C09071007E6}"/>
                </a:ext>
              </a:extLst>
            </p:cNvPr>
            <p:cNvSpPr>
              <a:spLocks/>
            </p:cNvSpPr>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144">
              <a:extLst>
                <a:ext uri="{FF2B5EF4-FFF2-40B4-BE49-F238E27FC236}">
                  <a16:creationId xmlns:a16="http://schemas.microsoft.com/office/drawing/2014/main" id="{7A2B2DE9-323F-45D3-AB52-B9AAB76948EC}"/>
                </a:ext>
              </a:extLst>
            </p:cNvPr>
            <p:cNvSpPr>
              <a:spLocks/>
            </p:cNvSpPr>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145">
              <a:extLst>
                <a:ext uri="{FF2B5EF4-FFF2-40B4-BE49-F238E27FC236}">
                  <a16:creationId xmlns:a16="http://schemas.microsoft.com/office/drawing/2014/main" id="{FF8AF84B-0A49-4339-8306-84C8E9C4C9C3}"/>
                </a:ext>
              </a:extLst>
            </p:cNvPr>
            <p:cNvSpPr>
              <a:spLocks/>
            </p:cNvSpPr>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8">
              <a:extLst>
                <a:ext uri="{FF2B5EF4-FFF2-40B4-BE49-F238E27FC236}">
                  <a16:creationId xmlns:a16="http://schemas.microsoft.com/office/drawing/2014/main" id="{EE4B8904-6199-4996-8AB1-E413F1F30ED0}"/>
                </a:ext>
              </a:extLst>
            </p:cNvPr>
            <p:cNvSpPr>
              <a:spLocks/>
            </p:cNvSpPr>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50" name="Freeform 113">
            <a:extLst>
              <a:ext uri="{FF2B5EF4-FFF2-40B4-BE49-F238E27FC236}">
                <a16:creationId xmlns:a16="http://schemas.microsoft.com/office/drawing/2014/main" id="{B9A4215B-568D-42A7-B578-FA0E3137E49F}"/>
              </a:ext>
              <a:ext uri="{C183D7F6-B498-43B3-948B-1728B52AA6E4}">
                <adec:decorative xmlns:adec="http://schemas.microsoft.com/office/drawing/2017/decorative" val="1"/>
              </a:ext>
            </a:extLst>
          </p:cNvPr>
          <p:cNvSpPr>
            <a:spLocks/>
          </p:cNvSpPr>
          <p:nvPr userDrawn="1"/>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Title 76">
            <a:extLst>
              <a:ext uri="{FF2B5EF4-FFF2-40B4-BE49-F238E27FC236}">
                <a16:creationId xmlns:a16="http://schemas.microsoft.com/office/drawing/2014/main" id="{564C578C-DA56-4A62-8C03-736536002652}"/>
              </a:ext>
            </a:extLst>
          </p:cNvPr>
          <p:cNvSpPr>
            <a:spLocks noGrp="1"/>
          </p:cNvSpPr>
          <p:nvPr>
            <p:ph type="title" hasCustomPrompt="1"/>
          </p:nvPr>
        </p:nvSpPr>
        <p:spPr>
          <a:xfrm>
            <a:off x="1069848" y="694944"/>
            <a:ext cx="8677656" cy="978408"/>
          </a:xfrm>
        </p:spPr>
        <p:txBody>
          <a:bodyPr rtlCol="0"/>
          <a:lstStyle>
            <a:lvl1pPr>
              <a:defRPr/>
            </a:lvl1pPr>
          </a:lstStyle>
          <a:p>
            <a:pPr rtl="0"/>
            <a:r>
              <a:rPr lang="en-GB" noProof="0" dirty="0"/>
              <a:t>Click to add title</a:t>
            </a:r>
          </a:p>
        </p:txBody>
      </p:sp>
      <p:sp>
        <p:nvSpPr>
          <p:cNvPr id="80" name="Footer Placeholder 79">
            <a:extLst>
              <a:ext uri="{FF2B5EF4-FFF2-40B4-BE49-F238E27FC236}">
                <a16:creationId xmlns:a16="http://schemas.microsoft.com/office/drawing/2014/main" id="{D8C09EEF-C84A-4EA6-965F-1C9B4C6855F6}"/>
              </a:ext>
            </a:extLst>
          </p:cNvPr>
          <p:cNvSpPr>
            <a:spLocks noGrp="1"/>
          </p:cNvSpPr>
          <p:nvPr>
            <p:ph type="ftr" sz="quarter" idx="15"/>
          </p:nvPr>
        </p:nvSpPr>
        <p:spPr/>
        <p:txBody>
          <a:bodyPr rtlCol="0"/>
          <a:lstStyle/>
          <a:p>
            <a:pPr rtl="0"/>
            <a:r>
              <a:rPr lang="en-GB" noProof="0" dirty="0"/>
              <a:t>Sample footer text</a:t>
            </a:r>
          </a:p>
        </p:txBody>
      </p:sp>
      <p:sp>
        <p:nvSpPr>
          <p:cNvPr id="51" name="Content Placeholder 2">
            <a:extLst>
              <a:ext uri="{FF2B5EF4-FFF2-40B4-BE49-F238E27FC236}">
                <a16:creationId xmlns:a16="http://schemas.microsoft.com/office/drawing/2014/main" id="{05B3F33F-3AD6-4313-9CA7-E996A89B50B4}"/>
              </a:ext>
            </a:extLst>
          </p:cNvPr>
          <p:cNvSpPr>
            <a:spLocks noGrp="1"/>
          </p:cNvSpPr>
          <p:nvPr>
            <p:ph idx="1"/>
          </p:nvPr>
        </p:nvSpPr>
        <p:spPr>
          <a:xfrm>
            <a:off x="1086357" y="2342775"/>
            <a:ext cx="5009643" cy="3197413"/>
          </a:xfrm>
        </p:spPr>
        <p:txBody>
          <a:bodyPr rtlCol="0">
            <a:normAutofit/>
          </a:bodyPr>
          <a:lstStyle>
            <a:lvl1pPr marL="0" indent="0">
              <a:buNone/>
              <a:defRPr/>
            </a:lvl1pPr>
          </a:lstStyle>
          <a:p>
            <a:pPr lvl="0" rtl="0"/>
            <a:r>
              <a:rPr lang="en-US" noProof="0"/>
              <a:t>Click to edit Master text styles</a:t>
            </a:r>
          </a:p>
        </p:txBody>
      </p:sp>
      <p:grpSp>
        <p:nvGrpSpPr>
          <p:cNvPr id="54" name="Group 53">
            <a:extLst>
              <a:ext uri="{FF2B5EF4-FFF2-40B4-BE49-F238E27FC236}">
                <a16:creationId xmlns:a16="http://schemas.microsoft.com/office/drawing/2014/main" id="{1BB45679-7051-4D32-9587-EAB42283176E}"/>
              </a:ext>
              <a:ext uri="{C183D7F6-B498-43B3-948B-1728B52AA6E4}">
                <adec:decorative xmlns:adec="http://schemas.microsoft.com/office/drawing/2017/decorative" val="1"/>
              </a:ext>
            </a:extLst>
          </p:cNvPr>
          <p:cNvGrpSpPr/>
          <p:nvPr userDrawn="1"/>
        </p:nvGrpSpPr>
        <p:grpSpPr>
          <a:xfrm>
            <a:off x="10372524" y="5987703"/>
            <a:ext cx="1274531" cy="932361"/>
            <a:chOff x="10372524" y="5987703"/>
            <a:chExt cx="1274531" cy="932361"/>
          </a:xfrm>
        </p:grpSpPr>
        <p:sp>
          <p:nvSpPr>
            <p:cNvPr id="55" name="Freeform 82">
              <a:extLst>
                <a:ext uri="{FF2B5EF4-FFF2-40B4-BE49-F238E27FC236}">
                  <a16:creationId xmlns:a16="http://schemas.microsoft.com/office/drawing/2014/main" id="{63FA0962-A041-493D-872A-AA0EDD75DF8C}"/>
                </a:ext>
              </a:extLst>
            </p:cNvPr>
            <p:cNvSpPr>
              <a:spLocks/>
            </p:cNvSpPr>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70">
              <a:extLst>
                <a:ext uri="{FF2B5EF4-FFF2-40B4-BE49-F238E27FC236}">
                  <a16:creationId xmlns:a16="http://schemas.microsoft.com/office/drawing/2014/main" id="{4B27E9BC-65A4-4974-9550-8244328541D6}"/>
                </a:ext>
              </a:extLst>
            </p:cNvPr>
            <p:cNvSpPr>
              <a:spLocks/>
            </p:cNvSpPr>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85">
              <a:extLst>
                <a:ext uri="{FF2B5EF4-FFF2-40B4-BE49-F238E27FC236}">
                  <a16:creationId xmlns:a16="http://schemas.microsoft.com/office/drawing/2014/main" id="{57E44524-8458-4E78-8887-4F9C72D6DD7D}"/>
                </a:ext>
              </a:extLst>
            </p:cNvPr>
            <p:cNvSpPr>
              <a:spLocks/>
            </p:cNvSpPr>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87">
              <a:extLst>
                <a:ext uri="{FF2B5EF4-FFF2-40B4-BE49-F238E27FC236}">
                  <a16:creationId xmlns:a16="http://schemas.microsoft.com/office/drawing/2014/main" id="{8212FB21-2BD8-48FA-B541-1D3EFD21B7F0}"/>
                </a:ext>
              </a:extLst>
            </p:cNvPr>
            <p:cNvSpPr>
              <a:spLocks/>
            </p:cNvSpPr>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94">
              <a:extLst>
                <a:ext uri="{FF2B5EF4-FFF2-40B4-BE49-F238E27FC236}">
                  <a16:creationId xmlns:a16="http://schemas.microsoft.com/office/drawing/2014/main" id="{C93B1D9C-4D72-436B-876D-E8CD257DB330}"/>
                </a:ext>
              </a:extLst>
            </p:cNvPr>
            <p:cNvSpPr>
              <a:spLocks/>
            </p:cNvSpPr>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118">
              <a:extLst>
                <a:ext uri="{FF2B5EF4-FFF2-40B4-BE49-F238E27FC236}">
                  <a16:creationId xmlns:a16="http://schemas.microsoft.com/office/drawing/2014/main" id="{DB8C16CB-3D96-4854-AE8A-28572877EC87}"/>
                </a:ext>
              </a:extLst>
            </p:cNvPr>
            <p:cNvSpPr>
              <a:spLocks/>
            </p:cNvSpPr>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119">
              <a:extLst>
                <a:ext uri="{FF2B5EF4-FFF2-40B4-BE49-F238E27FC236}">
                  <a16:creationId xmlns:a16="http://schemas.microsoft.com/office/drawing/2014/main" id="{25C46F14-5908-4A57-A896-570860F81939}"/>
                </a:ext>
              </a:extLst>
            </p:cNvPr>
            <p:cNvSpPr>
              <a:spLocks/>
            </p:cNvSpPr>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139">
              <a:extLst>
                <a:ext uri="{FF2B5EF4-FFF2-40B4-BE49-F238E27FC236}">
                  <a16:creationId xmlns:a16="http://schemas.microsoft.com/office/drawing/2014/main" id="{15519F9D-4BE0-4888-BED4-6B184E2FD462}"/>
                </a:ext>
              </a:extLst>
            </p:cNvPr>
            <p:cNvSpPr>
              <a:spLocks/>
            </p:cNvSpPr>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144">
              <a:extLst>
                <a:ext uri="{FF2B5EF4-FFF2-40B4-BE49-F238E27FC236}">
                  <a16:creationId xmlns:a16="http://schemas.microsoft.com/office/drawing/2014/main" id="{C531764F-C5F2-47E0-99BD-C6E7DC3AC9CE}"/>
                </a:ext>
              </a:extLst>
            </p:cNvPr>
            <p:cNvSpPr>
              <a:spLocks/>
            </p:cNvSpPr>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145">
              <a:extLst>
                <a:ext uri="{FF2B5EF4-FFF2-40B4-BE49-F238E27FC236}">
                  <a16:creationId xmlns:a16="http://schemas.microsoft.com/office/drawing/2014/main" id="{1392E6DF-8EA1-4FF0-8412-66D9473F7999}"/>
                </a:ext>
              </a:extLst>
            </p:cNvPr>
            <p:cNvSpPr>
              <a:spLocks/>
            </p:cNvSpPr>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8">
              <a:extLst>
                <a:ext uri="{FF2B5EF4-FFF2-40B4-BE49-F238E27FC236}">
                  <a16:creationId xmlns:a16="http://schemas.microsoft.com/office/drawing/2014/main" id="{B05CA170-8119-4069-A0D0-39CC9D6AD5B5}"/>
                </a:ext>
              </a:extLst>
            </p:cNvPr>
            <p:cNvSpPr>
              <a:spLocks/>
            </p:cNvSpPr>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51">
              <a:extLst>
                <a:ext uri="{FF2B5EF4-FFF2-40B4-BE49-F238E27FC236}">
                  <a16:creationId xmlns:a16="http://schemas.microsoft.com/office/drawing/2014/main" id="{728D021B-7B62-482C-9AA4-EB9DB90BB2BD}"/>
                </a:ext>
              </a:extLst>
            </p:cNvPr>
            <p:cNvSpPr>
              <a:spLocks/>
            </p:cNvSpPr>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78">
              <a:extLst>
                <a:ext uri="{FF2B5EF4-FFF2-40B4-BE49-F238E27FC236}">
                  <a16:creationId xmlns:a16="http://schemas.microsoft.com/office/drawing/2014/main" id="{05D9BA55-3B11-4FA1-8A5F-7B5EF952F80C}"/>
                </a:ext>
              </a:extLst>
            </p:cNvPr>
            <p:cNvSpPr>
              <a:spLocks/>
            </p:cNvSpPr>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4">
              <a:extLst>
                <a:ext uri="{FF2B5EF4-FFF2-40B4-BE49-F238E27FC236}">
                  <a16:creationId xmlns:a16="http://schemas.microsoft.com/office/drawing/2014/main" id="{E468EB5B-F485-4132-94EA-4C1DD50D93C7}"/>
                </a:ext>
              </a:extLst>
            </p:cNvPr>
            <p:cNvSpPr>
              <a:spLocks/>
            </p:cNvSpPr>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6">
              <a:extLst>
                <a:ext uri="{FF2B5EF4-FFF2-40B4-BE49-F238E27FC236}">
                  <a16:creationId xmlns:a16="http://schemas.microsoft.com/office/drawing/2014/main" id="{A152A24C-8147-442C-B1F7-863E1014F70F}"/>
                </a:ext>
              </a:extLst>
            </p:cNvPr>
            <p:cNvSpPr>
              <a:spLocks/>
            </p:cNvSpPr>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106">
              <a:extLst>
                <a:ext uri="{FF2B5EF4-FFF2-40B4-BE49-F238E27FC236}">
                  <a16:creationId xmlns:a16="http://schemas.microsoft.com/office/drawing/2014/main" id="{75084CBF-9239-45DC-950B-5EB13F82F52B}"/>
                </a:ext>
              </a:extLst>
            </p:cNvPr>
            <p:cNvSpPr>
              <a:spLocks/>
            </p:cNvSpPr>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110">
              <a:extLst>
                <a:ext uri="{FF2B5EF4-FFF2-40B4-BE49-F238E27FC236}">
                  <a16:creationId xmlns:a16="http://schemas.microsoft.com/office/drawing/2014/main" id="{63D01BE8-9F6B-4095-AA07-6160EACE7EA7}"/>
                </a:ext>
              </a:extLst>
            </p:cNvPr>
            <p:cNvSpPr>
              <a:spLocks/>
            </p:cNvSpPr>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123">
              <a:extLst>
                <a:ext uri="{FF2B5EF4-FFF2-40B4-BE49-F238E27FC236}">
                  <a16:creationId xmlns:a16="http://schemas.microsoft.com/office/drawing/2014/main" id="{62F157AD-BA3C-4813-B769-1FD288010955}"/>
                </a:ext>
              </a:extLst>
            </p:cNvPr>
            <p:cNvSpPr>
              <a:spLocks/>
            </p:cNvSpPr>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130">
              <a:extLst>
                <a:ext uri="{FF2B5EF4-FFF2-40B4-BE49-F238E27FC236}">
                  <a16:creationId xmlns:a16="http://schemas.microsoft.com/office/drawing/2014/main" id="{A8F5B334-5B64-4C42-846C-596DDE94B093}"/>
                </a:ext>
              </a:extLst>
            </p:cNvPr>
            <p:cNvSpPr>
              <a:spLocks/>
            </p:cNvSpPr>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141">
              <a:extLst>
                <a:ext uri="{FF2B5EF4-FFF2-40B4-BE49-F238E27FC236}">
                  <a16:creationId xmlns:a16="http://schemas.microsoft.com/office/drawing/2014/main" id="{7BF29887-0595-4B44-B474-2ECDE2E66AE0}"/>
                </a:ext>
              </a:extLst>
            </p:cNvPr>
            <p:cNvSpPr>
              <a:spLocks/>
            </p:cNvSpPr>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9">
              <a:extLst>
                <a:ext uri="{FF2B5EF4-FFF2-40B4-BE49-F238E27FC236}">
                  <a16:creationId xmlns:a16="http://schemas.microsoft.com/office/drawing/2014/main" id="{FF425D4C-5E51-4B6D-A4D2-F6551F6F9D46}"/>
                </a:ext>
              </a:extLst>
            </p:cNvPr>
            <p:cNvSpPr>
              <a:spLocks/>
            </p:cNvSpPr>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8">
              <a:extLst>
                <a:ext uri="{FF2B5EF4-FFF2-40B4-BE49-F238E27FC236}">
                  <a16:creationId xmlns:a16="http://schemas.microsoft.com/office/drawing/2014/main" id="{8E09BF7D-7E2E-4793-B236-3258917E77EC}"/>
                </a:ext>
              </a:extLst>
            </p:cNvPr>
            <p:cNvSpPr>
              <a:spLocks/>
            </p:cNvSpPr>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9" name="Picture Placeholder 78">
            <a:extLst>
              <a:ext uri="{FF2B5EF4-FFF2-40B4-BE49-F238E27FC236}">
                <a16:creationId xmlns:a16="http://schemas.microsoft.com/office/drawing/2014/main" id="{8EB3CE2D-5374-4EEA-9CB1-4A9F970BA190}"/>
              </a:ext>
            </a:extLst>
          </p:cNvPr>
          <p:cNvSpPr>
            <a:spLocks noGrp="1"/>
          </p:cNvSpPr>
          <p:nvPr>
            <p:ph type="pic" sz="quarter" idx="13"/>
          </p:nvPr>
        </p:nvSpPr>
        <p:spPr>
          <a:xfrm>
            <a:off x="6583680" y="1883664"/>
            <a:ext cx="5614416" cy="4114800"/>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8" name="Date Placeholder 77">
            <a:extLst>
              <a:ext uri="{FF2B5EF4-FFF2-40B4-BE49-F238E27FC236}">
                <a16:creationId xmlns:a16="http://schemas.microsoft.com/office/drawing/2014/main" id="{95A5B930-F903-41AC-A3CB-51E620277400}"/>
              </a:ext>
            </a:extLst>
          </p:cNvPr>
          <p:cNvSpPr>
            <a:spLocks noGrp="1"/>
          </p:cNvSpPr>
          <p:nvPr>
            <p:ph type="dt" sz="half" idx="14"/>
          </p:nvPr>
        </p:nvSpPr>
        <p:spPr/>
        <p:txBody>
          <a:bodyPr rtlCol="0"/>
          <a:lstStyle/>
          <a:p>
            <a:pPr rtl="0"/>
            <a:r>
              <a:rPr lang="en-GB" noProof="0" dirty="0"/>
              <a:t>20XX</a:t>
            </a:r>
          </a:p>
        </p:txBody>
      </p:sp>
      <p:sp>
        <p:nvSpPr>
          <p:cNvPr id="81" name="Slide Number Placeholder 80">
            <a:extLst>
              <a:ext uri="{FF2B5EF4-FFF2-40B4-BE49-F238E27FC236}">
                <a16:creationId xmlns:a16="http://schemas.microsoft.com/office/drawing/2014/main" id="{76B46ED5-BFFF-421C-80FC-2988A6DBF7B9}"/>
              </a:ext>
            </a:extLst>
          </p:cNvPr>
          <p:cNvSpPr>
            <a:spLocks noGrp="1"/>
          </p:cNvSpPr>
          <p:nvPr>
            <p:ph type="sldNum" sz="quarter" idx="16"/>
          </p:nvPr>
        </p:nvSpPr>
        <p:spPr/>
        <p:txBody>
          <a:bodyPr rtlCol="0"/>
          <a:lstStyle/>
          <a:p>
            <a:pPr rtl="0"/>
            <a:fld id="{4C8B8A27-DF03-4546-BA93-21C967D57E5C}" type="slidenum">
              <a:rPr lang="en-GB" noProof="0" smtClean="0"/>
              <a:pPr/>
              <a:t>‹#›</a:t>
            </a:fld>
            <a:endParaRPr lang="en-GB" noProof="0" dirty="0"/>
          </a:p>
        </p:txBody>
      </p:sp>
    </p:spTree>
    <p:extLst>
      <p:ext uri="{BB962C8B-B14F-4D97-AF65-F5344CB8AC3E}">
        <p14:creationId xmlns:p14="http://schemas.microsoft.com/office/powerpoint/2010/main" val="17743600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811" y="274638"/>
            <a:ext cx="9146380" cy="1020762"/>
          </a:xfrm>
        </p:spPr>
        <p:txBody>
          <a:bodyPr rtlCol="0"/>
          <a:lstStyle/>
          <a:p>
            <a:pPr rtl="0"/>
            <a:r>
              <a:rPr lang="en-US" noProof="0"/>
              <a:t>Click to edit Master title style</a:t>
            </a:r>
            <a:endParaRPr lang="en-GB" noProof="0" dirty="0"/>
          </a:p>
        </p:txBody>
      </p:sp>
      <p:grpSp>
        <p:nvGrpSpPr>
          <p:cNvPr id="167" name="line" descr="Line graphic"/>
          <p:cNvGrpSpPr/>
          <p:nvPr/>
        </p:nvGrpSpPr>
        <p:grpSpPr bwMode="invGray">
          <a:xfrm>
            <a:off x="1522810" y="1514475"/>
            <a:ext cx="10572328"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ln>
                  <a:noFill/>
                </a:ln>
              </a:endParaRPr>
            </a:p>
          </p:txBody>
        </p:sp>
      </p:grpSp>
      <p:sp>
        <p:nvSpPr>
          <p:cNvPr id="3" name="Content Placeholder 2"/>
          <p:cNvSpPr>
            <a:spLocks noGrp="1"/>
          </p:cNvSpPr>
          <p:nvPr>
            <p:ph idx="1"/>
          </p:nvPr>
        </p:nvSpPr>
        <p:spPr/>
        <p:txBody>
          <a:bodyPr rtlCol="0"/>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9C4C2B27-CDC4-4488-B4F8-08B7920E8965}" type="datetime1">
              <a:rPr lang="en-GB" noProof="0" smtClean="0"/>
              <a:t>25/11/2024</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1814272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810" y="1905000"/>
            <a:ext cx="9146382" cy="2667000"/>
          </a:xfrm>
        </p:spPr>
        <p:txBody>
          <a:bodyPr rtlCol="0">
            <a:noAutofit/>
          </a:bodyPr>
          <a:lstStyle>
            <a:lvl1pPr>
              <a:defRPr sz="5400"/>
            </a:lvl1pPr>
          </a:lstStyle>
          <a:p>
            <a:pPr rtl="0"/>
            <a:r>
              <a:rPr lang="en-US" noProof="0"/>
              <a:t>Click to edit Master title style</a:t>
            </a:r>
            <a:endParaRPr lang="en-GB" noProof="0" dirty="0"/>
          </a:p>
        </p:txBody>
      </p:sp>
      <p:grpSp>
        <p:nvGrpSpPr>
          <p:cNvPr id="256" name="line" descr="Line graphic"/>
          <p:cNvGrpSpPr/>
          <p:nvPr/>
        </p:nvGrpSpPr>
        <p:grpSpPr bwMode="invGray">
          <a:xfrm>
            <a:off x="1585309" y="4724400"/>
            <a:ext cx="8634184"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sz="1800" noProof="0" dirty="0"/>
            </a:p>
          </p:txBody>
        </p:sp>
      </p:grpSp>
      <p:sp>
        <p:nvSpPr>
          <p:cNvPr id="3" name="Subtitle 2"/>
          <p:cNvSpPr>
            <a:spLocks noGrp="1"/>
          </p:cNvSpPr>
          <p:nvPr>
            <p:ph type="subTitle" idx="1"/>
          </p:nvPr>
        </p:nvSpPr>
        <p:spPr>
          <a:xfrm>
            <a:off x="1522810" y="5105400"/>
            <a:ext cx="9146381" cy="1066800"/>
          </a:xfrm>
        </p:spPr>
        <p:txBody>
          <a:bodyPr rtlCol="0"/>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3038549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Sample footer text</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20XX</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45107368"/>
      </p:ext>
    </p:extLst>
  </p:cSld>
  <p:clrMap bg1="lt1" tx1="dk1" bg2="lt2" tx2="dk2" accent1="accent1" accent2="accent2" accent3="accent3" accent4="accent4" accent5="accent5" accent6="accent6" hlink="hlink" folHlink="folHlink"/>
  <p:sldLayoutIdLst>
    <p:sldLayoutId id="2147483660" r:id="rId1"/>
    <p:sldLayoutId id="2147483665" r:id="rId2"/>
    <p:sldLayoutId id="2147483662" r:id="rId3"/>
    <p:sldLayoutId id="2147483664" r:id="rId4"/>
    <p:sldLayoutId id="2147483650" r:id="rId5"/>
    <p:sldLayoutId id="2147483663" r:id="rId6"/>
    <p:sldLayoutId id="2147483654" r:id="rId7"/>
    <p:sldLayoutId id="2147483671" r:id="rId8"/>
    <p:sldLayoutId id="2147483653" r:id="rId9"/>
    <p:sldLayoutId id="2147483668" r:id="rId10"/>
    <p:sldLayoutId id="2147483666" r:id="rId11"/>
    <p:sldLayoutId id="2147483669" r:id="rId12"/>
    <p:sldLayoutId id="2147483672" r:id="rId13"/>
    <p:sldLayoutId id="2147483673" r:id="rId14"/>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3.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5.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3.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3.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8.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8.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13.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3.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8.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8.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25A76F-8510-42C8-9448-9AA67E1E5548}"/>
              </a:ext>
            </a:extLst>
          </p:cNvPr>
          <p:cNvSpPr>
            <a:spLocks noGrp="1"/>
          </p:cNvSpPr>
          <p:nvPr>
            <p:ph type="ctrTitle"/>
          </p:nvPr>
        </p:nvSpPr>
        <p:spPr>
          <a:xfrm>
            <a:off x="3785812" y="2522070"/>
            <a:ext cx="4606621" cy="1533098"/>
          </a:xfrm>
        </p:spPr>
        <p:txBody>
          <a:bodyPr rtlCol="0"/>
          <a:lstStyle/>
          <a:p>
            <a:pPr rtl="0"/>
            <a:r>
              <a:rPr lang="en-GB" dirty="0"/>
              <a:t>Defamation</a:t>
            </a:r>
          </a:p>
        </p:txBody>
      </p:sp>
      <p:sp>
        <p:nvSpPr>
          <p:cNvPr id="4" name="Subtitle 3">
            <a:extLst>
              <a:ext uri="{FF2B5EF4-FFF2-40B4-BE49-F238E27FC236}">
                <a16:creationId xmlns:a16="http://schemas.microsoft.com/office/drawing/2014/main" id="{698C8D7F-7438-4D26-913F-386C46308A45}"/>
              </a:ext>
            </a:extLst>
          </p:cNvPr>
          <p:cNvSpPr>
            <a:spLocks noGrp="1"/>
          </p:cNvSpPr>
          <p:nvPr>
            <p:ph type="subTitle" idx="1"/>
          </p:nvPr>
        </p:nvSpPr>
        <p:spPr>
          <a:xfrm>
            <a:off x="3848670" y="4155083"/>
            <a:ext cx="4490112" cy="553395"/>
          </a:xfrm>
        </p:spPr>
        <p:txBody>
          <a:bodyPr rtlCol="0"/>
          <a:lstStyle/>
          <a:p>
            <a:pPr rtl="0"/>
            <a:r>
              <a:rPr lang="en-GB" dirty="0"/>
              <a:t>By Zita Draper </a:t>
            </a:r>
          </a:p>
        </p:txBody>
      </p:sp>
      <p:pic>
        <p:nvPicPr>
          <p:cNvPr id="100" name="Picture Placeholder 99" descr="Photo of a beach with a paddleboarder in the background&#10;">
            <a:extLst>
              <a:ext uri="{FF2B5EF4-FFF2-40B4-BE49-F238E27FC236}">
                <a16:creationId xmlns:a16="http://schemas.microsoft.com/office/drawing/2014/main" id="{BEFE2176-37D6-418A-AD49-4B0D396F24CC}"/>
              </a:ext>
            </a:extLst>
          </p:cNvPr>
          <p:cNvPicPr>
            <a:picLocks noGrp="1" noChangeAspect="1"/>
          </p:cNvPicPr>
          <p:nvPr>
            <p:ph type="pic" sz="quarter" idx="13"/>
          </p:nvPr>
        </p:nvPicPr>
        <p:blipFill rotWithShape="1">
          <a:blip r:embed="rId3"/>
          <a:srcRect t="7802" b="7802"/>
          <a:stretch/>
        </p:blipFill>
        <p:spPr>
          <a:xfrm>
            <a:off x="1539" y="8"/>
            <a:ext cx="12188938" cy="6857992"/>
          </a:xfrm>
        </p:spPr>
      </p:pic>
    </p:spTree>
    <p:extLst>
      <p:ext uri="{BB962C8B-B14F-4D97-AF65-F5344CB8AC3E}">
        <p14:creationId xmlns:p14="http://schemas.microsoft.com/office/powerpoint/2010/main" val="2735627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069848" y="502920"/>
            <a:ext cx="9634011" cy="1325563"/>
          </a:xfrm>
        </p:spPr>
        <p:txBody>
          <a:bodyPr anchor="ctr">
            <a:normAutofit/>
          </a:bodyPr>
          <a:lstStyle/>
          <a:p>
            <a:pPr algn="ctr"/>
            <a:r>
              <a:rPr lang="en-GB" sz="6000" b="1" i="1" u="sng" dirty="0"/>
              <a:t>Content </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a:t>
            </a:fld>
            <a:endParaRPr lang="en-GB" noProof="0"/>
          </a:p>
        </p:txBody>
      </p:sp>
      <p:graphicFrame>
        <p:nvGraphicFramePr>
          <p:cNvPr id="24" name="Content Placeholder 11">
            <a:extLst>
              <a:ext uri="{FF2B5EF4-FFF2-40B4-BE49-F238E27FC236}">
                <a16:creationId xmlns:a16="http://schemas.microsoft.com/office/drawing/2014/main" id="{66BB8FAA-B5D3-FD0A-CCBD-9D106BE78DB1}"/>
              </a:ext>
            </a:extLst>
          </p:cNvPr>
          <p:cNvGraphicFramePr>
            <a:graphicFrameLocks noGrp="1"/>
          </p:cNvGraphicFramePr>
          <p:nvPr>
            <p:ph sz="quarter" idx="13"/>
            <p:extLst>
              <p:ext uri="{D42A27DB-BD31-4B8C-83A1-F6EECF244321}">
                <p14:modId xmlns:p14="http://schemas.microsoft.com/office/powerpoint/2010/main" val="1054875350"/>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6423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069848" y="502920"/>
            <a:ext cx="9634011" cy="1325563"/>
          </a:xfrm>
        </p:spPr>
        <p:txBody>
          <a:bodyPr anchor="ctr">
            <a:normAutofit/>
          </a:bodyPr>
          <a:lstStyle/>
          <a:p>
            <a:pPr algn="ctr"/>
            <a:r>
              <a:rPr lang="en-GB" b="1" i="1" u="sng" dirty="0"/>
              <a:t>Aims and learning Objectives </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3</a:t>
            </a:fld>
            <a:endParaRPr lang="en-GB" noProof="0"/>
          </a:p>
        </p:txBody>
      </p:sp>
      <p:graphicFrame>
        <p:nvGraphicFramePr>
          <p:cNvPr id="14" name="Content Placeholder 11">
            <a:extLst>
              <a:ext uri="{FF2B5EF4-FFF2-40B4-BE49-F238E27FC236}">
                <a16:creationId xmlns:a16="http://schemas.microsoft.com/office/drawing/2014/main" id="{E064B14E-C854-367D-9BE5-8AAD47F47DC8}"/>
              </a:ext>
            </a:extLst>
          </p:cNvPr>
          <p:cNvGraphicFramePr>
            <a:graphicFrameLocks noGrp="1"/>
          </p:cNvGraphicFramePr>
          <p:nvPr>
            <p:ph sz="quarter" idx="13"/>
            <p:extLst>
              <p:ext uri="{D42A27DB-BD31-4B8C-83A1-F6EECF244321}">
                <p14:modId xmlns:p14="http://schemas.microsoft.com/office/powerpoint/2010/main" val="1758194950"/>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60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069848" y="502920"/>
            <a:ext cx="9634011" cy="1325563"/>
          </a:xfrm>
        </p:spPr>
        <p:txBody>
          <a:bodyPr anchor="ctr">
            <a:normAutofit/>
          </a:bodyPr>
          <a:lstStyle/>
          <a:p>
            <a:pPr algn="ctr"/>
            <a:r>
              <a:rPr lang="en-GB" sz="4800" b="1" i="1" u="sng" dirty="0"/>
              <a:t>What have we already covered?</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4</a:t>
            </a:fld>
            <a:endParaRPr lang="en-GB" noProof="0"/>
          </a:p>
        </p:txBody>
      </p:sp>
      <p:graphicFrame>
        <p:nvGraphicFramePr>
          <p:cNvPr id="14" name="Content Placeholder 11">
            <a:extLst>
              <a:ext uri="{FF2B5EF4-FFF2-40B4-BE49-F238E27FC236}">
                <a16:creationId xmlns:a16="http://schemas.microsoft.com/office/drawing/2014/main" id="{29E741F6-6FF6-BA0F-C560-FB07F86B082F}"/>
              </a:ext>
            </a:extLst>
          </p:cNvPr>
          <p:cNvGraphicFramePr>
            <a:graphicFrameLocks noGrp="1"/>
          </p:cNvGraphicFramePr>
          <p:nvPr>
            <p:ph sz="quarter" idx="13"/>
            <p:extLst>
              <p:ext uri="{D42A27DB-BD31-4B8C-83A1-F6EECF244321}">
                <p14:modId xmlns:p14="http://schemas.microsoft.com/office/powerpoint/2010/main" val="2038504534"/>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548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1100BAF-F627-8EE9-CBE7-CE44A8B50121}"/>
              </a:ext>
            </a:extLst>
          </p:cNvPr>
          <p:cNvSpPr>
            <a:spLocks noGrp="1"/>
          </p:cNvSpPr>
          <p:nvPr>
            <p:ph type="title"/>
          </p:nvPr>
        </p:nvSpPr>
        <p:spPr>
          <a:xfrm>
            <a:off x="1069848" y="502920"/>
            <a:ext cx="9634011" cy="1325563"/>
          </a:xfrm>
        </p:spPr>
        <p:txBody>
          <a:bodyPr anchor="ctr">
            <a:normAutofit/>
          </a:bodyPr>
          <a:lstStyle/>
          <a:p>
            <a:r>
              <a:rPr lang="en-GB" dirty="0"/>
              <a:t>Any Questions before we continue?</a:t>
            </a:r>
          </a:p>
        </p:txBody>
      </p:sp>
      <p:pic>
        <p:nvPicPr>
          <p:cNvPr id="11" name="Video 10" descr="Neon Pink Question Mark">
            <a:extLst>
              <a:ext uri="{FF2B5EF4-FFF2-40B4-BE49-F238E27FC236}">
                <a16:creationId xmlns:a16="http://schemas.microsoft.com/office/drawing/2014/main" id="{72907886-0B3F-BE48-00B2-A99FF875C43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7027" b="12905"/>
          <a:stretch/>
        </p:blipFill>
        <p:spPr>
          <a:xfrm>
            <a:off x="1069848" y="1874520"/>
            <a:ext cx="9634011" cy="4351338"/>
          </a:xfrm>
          <a:prstGeom prst="rect">
            <a:avLst/>
          </a:prstGeom>
          <a:noFill/>
        </p:spPr>
      </p:pic>
      <p:sp>
        <p:nvSpPr>
          <p:cNvPr id="6" name="Slide Number Placeholder 5">
            <a:extLst>
              <a:ext uri="{FF2B5EF4-FFF2-40B4-BE49-F238E27FC236}">
                <a16:creationId xmlns:a16="http://schemas.microsoft.com/office/drawing/2014/main" id="{1639DF1F-115B-25ED-6FD7-AB46575B1E89}"/>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5</a:t>
            </a:fld>
            <a:endParaRPr lang="en-GB" noProof="0"/>
          </a:p>
        </p:txBody>
      </p:sp>
    </p:spTree>
    <p:extLst>
      <p:ext uri="{BB962C8B-B14F-4D97-AF65-F5344CB8AC3E}">
        <p14:creationId xmlns:p14="http://schemas.microsoft.com/office/powerpoint/2010/main" val="3929994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38B47-9977-8F57-4348-628F62840D88}"/>
              </a:ext>
            </a:extLst>
          </p:cNvPr>
          <p:cNvSpPr>
            <a:spLocks noGrp="1"/>
          </p:cNvSpPr>
          <p:nvPr>
            <p:ph type="title"/>
          </p:nvPr>
        </p:nvSpPr>
        <p:spPr>
          <a:xfrm>
            <a:off x="1069848" y="502920"/>
            <a:ext cx="9634011" cy="1325563"/>
          </a:xfrm>
        </p:spPr>
        <p:txBody>
          <a:bodyPr anchor="ctr">
            <a:normAutofit/>
          </a:bodyPr>
          <a:lstStyle/>
          <a:p>
            <a:r>
              <a:rPr lang="en-GB" b="1" i="1" u="sng" dirty="0"/>
              <a:t>Key things we need to remember</a:t>
            </a:r>
            <a:endParaRPr lang="en-GB" b="1" i="1" u="sng"/>
          </a:p>
        </p:txBody>
      </p:sp>
      <p:sp>
        <p:nvSpPr>
          <p:cNvPr id="13" name="Slide Number Placeholder 5">
            <a:extLst>
              <a:ext uri="{FF2B5EF4-FFF2-40B4-BE49-F238E27FC236}">
                <a16:creationId xmlns:a16="http://schemas.microsoft.com/office/drawing/2014/main" id="{DCAD1278-A480-5EF0-CE81-7E4DDD85ECCE}"/>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6</a:t>
            </a:fld>
            <a:endParaRPr lang="en-GB" noProof="0"/>
          </a:p>
        </p:txBody>
      </p:sp>
      <p:graphicFrame>
        <p:nvGraphicFramePr>
          <p:cNvPr id="5" name="Content Placeholder 2">
            <a:extLst>
              <a:ext uri="{FF2B5EF4-FFF2-40B4-BE49-F238E27FC236}">
                <a16:creationId xmlns:a16="http://schemas.microsoft.com/office/drawing/2014/main" id="{DADB4C4D-29B5-5EDD-E091-3E025FEF0F85}"/>
              </a:ext>
            </a:extLst>
          </p:cNvPr>
          <p:cNvGraphicFramePr>
            <a:graphicFrameLocks noGrp="1"/>
          </p:cNvGraphicFramePr>
          <p:nvPr>
            <p:ph idx="1"/>
            <p:extLst>
              <p:ext uri="{D42A27DB-BD31-4B8C-83A1-F6EECF244321}">
                <p14:modId xmlns:p14="http://schemas.microsoft.com/office/powerpoint/2010/main" val="2115620979"/>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5209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C6533-2781-127F-6BA5-83C418FF9B3B}"/>
              </a:ext>
            </a:extLst>
          </p:cNvPr>
          <p:cNvSpPr>
            <a:spLocks noGrp="1"/>
          </p:cNvSpPr>
          <p:nvPr>
            <p:ph type="title"/>
          </p:nvPr>
        </p:nvSpPr>
        <p:spPr>
          <a:xfrm>
            <a:off x="1522811" y="274638"/>
            <a:ext cx="9146380" cy="1020762"/>
          </a:xfrm>
        </p:spPr>
        <p:txBody>
          <a:bodyPr anchor="ctr">
            <a:normAutofit/>
          </a:bodyPr>
          <a:lstStyle/>
          <a:p>
            <a:r>
              <a:rPr lang="en-GB" b="1" i="1" u="sng"/>
              <a:t>We have defined defamation</a:t>
            </a:r>
          </a:p>
        </p:txBody>
      </p:sp>
      <p:sp>
        <p:nvSpPr>
          <p:cNvPr id="13" name="Slide Number Placeholder 5">
            <a:extLst>
              <a:ext uri="{FF2B5EF4-FFF2-40B4-BE49-F238E27FC236}">
                <a16:creationId xmlns:a16="http://schemas.microsoft.com/office/drawing/2014/main" id="{EA2A1197-6FDC-31C2-3988-E15E96D45B96}"/>
              </a:ext>
            </a:extLst>
          </p:cNvPr>
          <p:cNvSpPr>
            <a:spLocks noGrp="1"/>
          </p:cNvSpPr>
          <p:nvPr>
            <p:ph type="sldNum" sz="quarter" idx="12"/>
          </p:nvPr>
        </p:nvSpPr>
        <p:spPr>
          <a:xfrm>
            <a:off x="11457919" y="6382512"/>
            <a:ext cx="500997" cy="365125"/>
          </a:xfrm>
        </p:spPr>
        <p:txBody>
          <a:bodyPr/>
          <a:lstStyle/>
          <a:p>
            <a:pPr rtl="0">
              <a:spcAft>
                <a:spcPts val="600"/>
              </a:spcAft>
            </a:pPr>
            <a:fld id="{25BA54BD-C84D-46CE-8B72-31BFB26ABA43}" type="slidenum">
              <a:rPr lang="en-GB" noProof="0" smtClean="0"/>
              <a:pPr rtl="0">
                <a:spcAft>
                  <a:spcPts val="600"/>
                </a:spcAft>
              </a:pPr>
              <a:t>7</a:t>
            </a:fld>
            <a:endParaRPr lang="en-GB" noProof="0"/>
          </a:p>
        </p:txBody>
      </p:sp>
      <p:graphicFrame>
        <p:nvGraphicFramePr>
          <p:cNvPr id="5" name="Content Placeholder 2">
            <a:extLst>
              <a:ext uri="{FF2B5EF4-FFF2-40B4-BE49-F238E27FC236}">
                <a16:creationId xmlns:a16="http://schemas.microsoft.com/office/drawing/2014/main" id="{77F7F9C6-9D89-DA3C-61F4-B83923E5F033}"/>
              </a:ext>
            </a:extLst>
          </p:cNvPr>
          <p:cNvGraphicFramePr>
            <a:graphicFrameLocks noGrp="1"/>
          </p:cNvGraphicFramePr>
          <p:nvPr>
            <p:ph idx="1"/>
            <p:extLst>
              <p:ext uri="{D42A27DB-BD31-4B8C-83A1-F6EECF244321}">
                <p14:modId xmlns:p14="http://schemas.microsoft.com/office/powerpoint/2010/main" val="3255900934"/>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966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1BDEB-625C-A978-0A83-25CC2C56BDB2}"/>
              </a:ext>
            </a:extLst>
          </p:cNvPr>
          <p:cNvSpPr>
            <a:spLocks noGrp="1"/>
          </p:cNvSpPr>
          <p:nvPr>
            <p:ph type="title"/>
          </p:nvPr>
        </p:nvSpPr>
        <p:spPr>
          <a:xfrm>
            <a:off x="1069848" y="502920"/>
            <a:ext cx="9634011" cy="1325563"/>
          </a:xfrm>
        </p:spPr>
        <p:txBody>
          <a:bodyPr anchor="ctr">
            <a:normAutofit/>
          </a:bodyPr>
          <a:lstStyle/>
          <a:p>
            <a:r>
              <a:rPr lang="en-GB" b="1" i="1" u="sng"/>
              <a:t>Two types of defamation</a:t>
            </a:r>
          </a:p>
        </p:txBody>
      </p:sp>
      <p:sp>
        <p:nvSpPr>
          <p:cNvPr id="13" name="Slide Number Placeholder 5">
            <a:extLst>
              <a:ext uri="{FF2B5EF4-FFF2-40B4-BE49-F238E27FC236}">
                <a16:creationId xmlns:a16="http://schemas.microsoft.com/office/drawing/2014/main" id="{41E854BC-95B1-BDF2-5A1F-341FEC80D430}"/>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8</a:t>
            </a:fld>
            <a:endParaRPr lang="en-GB" noProof="0"/>
          </a:p>
        </p:txBody>
      </p:sp>
      <p:graphicFrame>
        <p:nvGraphicFramePr>
          <p:cNvPr id="5" name="Content Placeholder 2">
            <a:extLst>
              <a:ext uri="{FF2B5EF4-FFF2-40B4-BE49-F238E27FC236}">
                <a16:creationId xmlns:a16="http://schemas.microsoft.com/office/drawing/2014/main" id="{A566E272-CD5C-E41C-4291-5FAF1A3391A0}"/>
              </a:ext>
            </a:extLst>
          </p:cNvPr>
          <p:cNvGraphicFramePr>
            <a:graphicFrameLocks noGrp="1"/>
          </p:cNvGraphicFramePr>
          <p:nvPr>
            <p:ph idx="1"/>
            <p:extLst>
              <p:ext uri="{D42A27DB-BD31-4B8C-83A1-F6EECF244321}">
                <p14:modId xmlns:p14="http://schemas.microsoft.com/office/powerpoint/2010/main" val="3629915184"/>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8252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C8BDA-DBC6-7873-A56E-1012E4E03411}"/>
              </a:ext>
            </a:extLst>
          </p:cNvPr>
          <p:cNvSpPr>
            <a:spLocks noGrp="1"/>
          </p:cNvSpPr>
          <p:nvPr>
            <p:ph type="title"/>
          </p:nvPr>
        </p:nvSpPr>
        <p:spPr>
          <a:xfrm>
            <a:off x="1069848" y="502920"/>
            <a:ext cx="9634011" cy="1325563"/>
          </a:xfrm>
        </p:spPr>
        <p:txBody>
          <a:bodyPr anchor="ctr">
            <a:normAutofit/>
          </a:bodyPr>
          <a:lstStyle/>
          <a:p>
            <a:r>
              <a:rPr lang="en-GB" b="1" i="1" u="sng"/>
              <a:t>Offer to make amends </a:t>
            </a:r>
          </a:p>
        </p:txBody>
      </p:sp>
      <p:sp>
        <p:nvSpPr>
          <p:cNvPr id="13" name="Slide Number Placeholder 5">
            <a:extLst>
              <a:ext uri="{FF2B5EF4-FFF2-40B4-BE49-F238E27FC236}">
                <a16:creationId xmlns:a16="http://schemas.microsoft.com/office/drawing/2014/main" id="{A198F696-61FC-CC12-8067-D95CA0D13EFF}"/>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9</a:t>
            </a:fld>
            <a:endParaRPr lang="en-GB" noProof="0"/>
          </a:p>
        </p:txBody>
      </p:sp>
      <p:graphicFrame>
        <p:nvGraphicFramePr>
          <p:cNvPr id="5" name="Content Placeholder 2">
            <a:extLst>
              <a:ext uri="{FF2B5EF4-FFF2-40B4-BE49-F238E27FC236}">
                <a16:creationId xmlns:a16="http://schemas.microsoft.com/office/drawing/2014/main" id="{5FD19716-BE07-76AC-3275-09C7CD6A9C97}"/>
              </a:ext>
            </a:extLst>
          </p:cNvPr>
          <p:cNvGraphicFramePr>
            <a:graphicFrameLocks noGrp="1"/>
          </p:cNvGraphicFramePr>
          <p:nvPr>
            <p:ph sz="quarter" idx="13"/>
            <p:extLst>
              <p:ext uri="{D42A27DB-BD31-4B8C-83A1-F6EECF244321}">
                <p14:modId xmlns:p14="http://schemas.microsoft.com/office/powerpoint/2010/main" val="1340126575"/>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9836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9E3F-7A38-4B24-D23D-EECB4E6A3D0C}"/>
              </a:ext>
            </a:extLst>
          </p:cNvPr>
          <p:cNvSpPr>
            <a:spLocks noGrp="1"/>
          </p:cNvSpPr>
          <p:nvPr>
            <p:ph type="title"/>
          </p:nvPr>
        </p:nvSpPr>
        <p:spPr>
          <a:xfrm>
            <a:off x="1069848" y="502920"/>
            <a:ext cx="9634011" cy="1325563"/>
          </a:xfrm>
        </p:spPr>
        <p:txBody>
          <a:bodyPr anchor="ctr">
            <a:normAutofit/>
          </a:bodyPr>
          <a:lstStyle/>
          <a:p>
            <a:r>
              <a:rPr lang="en-GB" b="1" i="1" u="sng"/>
              <a:t>Defence of Honest opinion</a:t>
            </a:r>
          </a:p>
        </p:txBody>
      </p:sp>
      <p:sp>
        <p:nvSpPr>
          <p:cNvPr id="6" name="Slide Number Placeholder 5">
            <a:extLst>
              <a:ext uri="{FF2B5EF4-FFF2-40B4-BE49-F238E27FC236}">
                <a16:creationId xmlns:a16="http://schemas.microsoft.com/office/drawing/2014/main" id="{AA10B75E-EA66-3128-33AD-95269A9D4B46}"/>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10</a:t>
            </a:fld>
            <a:endParaRPr lang="en-GB" noProof="0"/>
          </a:p>
        </p:txBody>
      </p:sp>
      <p:graphicFrame>
        <p:nvGraphicFramePr>
          <p:cNvPr id="8" name="Content Placeholder 3">
            <a:extLst>
              <a:ext uri="{FF2B5EF4-FFF2-40B4-BE49-F238E27FC236}">
                <a16:creationId xmlns:a16="http://schemas.microsoft.com/office/drawing/2014/main" id="{DC48BA8F-7073-F7CE-E97B-3239AA0E42E9}"/>
              </a:ext>
            </a:extLst>
          </p:cNvPr>
          <p:cNvGraphicFramePr>
            <a:graphicFrameLocks noGrp="1"/>
          </p:cNvGraphicFramePr>
          <p:nvPr>
            <p:ph sz="quarter" idx="13"/>
            <p:extLst>
              <p:ext uri="{D42A27DB-BD31-4B8C-83A1-F6EECF244321}">
                <p14:modId xmlns:p14="http://schemas.microsoft.com/office/powerpoint/2010/main" val="359814030"/>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8639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C5FB-EA49-777F-8D95-395B27C5FB88}"/>
              </a:ext>
            </a:extLst>
          </p:cNvPr>
          <p:cNvSpPr>
            <a:spLocks noGrp="1"/>
          </p:cNvSpPr>
          <p:nvPr>
            <p:ph type="title"/>
          </p:nvPr>
        </p:nvSpPr>
        <p:spPr>
          <a:xfrm>
            <a:off x="1522811" y="274638"/>
            <a:ext cx="9146380" cy="1020762"/>
          </a:xfrm>
        </p:spPr>
        <p:txBody>
          <a:bodyPr anchor="ctr">
            <a:normAutofit/>
          </a:bodyPr>
          <a:lstStyle/>
          <a:p>
            <a:r>
              <a:rPr lang="en-GB" b="1" i="1" u="sng"/>
              <a:t>Continued</a:t>
            </a:r>
          </a:p>
        </p:txBody>
      </p:sp>
      <p:sp>
        <p:nvSpPr>
          <p:cNvPr id="6" name="Slide Number Placeholder 5">
            <a:extLst>
              <a:ext uri="{FF2B5EF4-FFF2-40B4-BE49-F238E27FC236}">
                <a16:creationId xmlns:a16="http://schemas.microsoft.com/office/drawing/2014/main" id="{267996A4-CFE9-EFA6-B1BD-5149F6C1B396}"/>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11</a:t>
            </a:fld>
            <a:endParaRPr lang="en-GB" noProof="0"/>
          </a:p>
        </p:txBody>
      </p:sp>
      <p:graphicFrame>
        <p:nvGraphicFramePr>
          <p:cNvPr id="8" name="Content Placeholder 3">
            <a:extLst>
              <a:ext uri="{FF2B5EF4-FFF2-40B4-BE49-F238E27FC236}">
                <a16:creationId xmlns:a16="http://schemas.microsoft.com/office/drawing/2014/main" id="{CF7479B6-EA1B-0360-05DD-B72238E02DA0}"/>
              </a:ext>
            </a:extLst>
          </p:cNvPr>
          <p:cNvGraphicFramePr>
            <a:graphicFrameLocks noGrp="1"/>
          </p:cNvGraphicFramePr>
          <p:nvPr>
            <p:ph idx="1"/>
            <p:extLst>
              <p:ext uri="{D42A27DB-BD31-4B8C-83A1-F6EECF244321}">
                <p14:modId xmlns:p14="http://schemas.microsoft.com/office/powerpoint/2010/main" val="1976651261"/>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839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F070-8853-25E9-8594-A899A09E327F}"/>
              </a:ext>
            </a:extLst>
          </p:cNvPr>
          <p:cNvSpPr>
            <a:spLocks noGrp="1"/>
          </p:cNvSpPr>
          <p:nvPr>
            <p:ph type="title"/>
          </p:nvPr>
        </p:nvSpPr>
        <p:spPr>
          <a:xfrm>
            <a:off x="2066544" y="4937760"/>
            <a:ext cx="8028432" cy="886968"/>
          </a:xfrm>
        </p:spPr>
        <p:txBody>
          <a:bodyPr anchor="ctr">
            <a:normAutofit/>
          </a:bodyPr>
          <a:lstStyle/>
          <a:p>
            <a:r>
              <a:rPr lang="en-GB" b="1" i="1" u="sng" dirty="0"/>
              <a:t>Defamation of a group of people</a:t>
            </a:r>
            <a:endParaRPr lang="en-GB" b="1" i="1" u="sng"/>
          </a:p>
        </p:txBody>
      </p:sp>
      <p:sp>
        <p:nvSpPr>
          <p:cNvPr id="3" name="Content Placeholder 2">
            <a:extLst>
              <a:ext uri="{FF2B5EF4-FFF2-40B4-BE49-F238E27FC236}">
                <a16:creationId xmlns:a16="http://schemas.microsoft.com/office/drawing/2014/main" id="{D3D59C24-577F-0CDC-0420-D8718E042E9B}"/>
              </a:ext>
            </a:extLst>
          </p:cNvPr>
          <p:cNvSpPr>
            <a:spLocks noGrp="1"/>
          </p:cNvSpPr>
          <p:nvPr>
            <p:ph type="subTitle" idx="1"/>
          </p:nvPr>
        </p:nvSpPr>
        <p:spPr>
          <a:xfrm>
            <a:off x="2780983" y="5945844"/>
            <a:ext cx="6396471" cy="509627"/>
          </a:xfrm>
        </p:spPr>
        <p:txBody>
          <a:bodyPr>
            <a:normAutofit/>
          </a:bodyPr>
          <a:lstStyle/>
          <a:p>
            <a:r>
              <a:rPr lang="en-GB" sz="1200" dirty="0"/>
              <a:t>Usually, cannot succeed because it does not refer to the individual personally. </a:t>
            </a:r>
          </a:p>
          <a:p>
            <a:endParaRPr lang="en-GB" sz="1200" dirty="0"/>
          </a:p>
          <a:p>
            <a:endParaRPr lang="en-GB" sz="1200" dirty="0"/>
          </a:p>
        </p:txBody>
      </p:sp>
      <p:pic>
        <p:nvPicPr>
          <p:cNvPr id="5" name="Picture 4" descr="Colorful carved figures of humans">
            <a:extLst>
              <a:ext uri="{FF2B5EF4-FFF2-40B4-BE49-F238E27FC236}">
                <a16:creationId xmlns:a16="http://schemas.microsoft.com/office/drawing/2014/main" id="{325C2D4A-4157-DD48-DB30-8438D7ACF68B}"/>
              </a:ext>
            </a:extLst>
          </p:cNvPr>
          <p:cNvPicPr>
            <a:picLocks noChangeAspect="1"/>
          </p:cNvPicPr>
          <p:nvPr/>
        </p:nvPicPr>
        <p:blipFill>
          <a:blip r:embed="rId2"/>
          <a:srcRect t="40434" r="1" b="7776"/>
          <a:stretch/>
        </p:blipFill>
        <p:spPr>
          <a:xfrm>
            <a:off x="-4352" y="8"/>
            <a:ext cx="12200723" cy="4502143"/>
          </a:xfrm>
          <a:custGeom>
            <a:avLst/>
            <a:gdLst>
              <a:gd name="connsiteX0" fmla="*/ 8875203 w 12200723"/>
              <a:gd name="connsiteY0" fmla="*/ 4400923 h 4502143"/>
              <a:gd name="connsiteX1" fmla="*/ 8828070 w 12200723"/>
              <a:gd name="connsiteY1" fmla="*/ 4409968 h 4502143"/>
              <a:gd name="connsiteX2" fmla="*/ 8864137 w 12200723"/>
              <a:gd name="connsiteY2" fmla="*/ 4458463 h 4502143"/>
              <a:gd name="connsiteX3" fmla="*/ 8875203 w 12200723"/>
              <a:gd name="connsiteY3" fmla="*/ 4400923 h 4502143"/>
              <a:gd name="connsiteX4" fmla="*/ 11795738 w 12200723"/>
              <a:gd name="connsiteY4" fmla="*/ 4399338 h 4502143"/>
              <a:gd name="connsiteX5" fmla="*/ 11750375 w 12200723"/>
              <a:gd name="connsiteY5" fmla="*/ 4405203 h 4502143"/>
              <a:gd name="connsiteX6" fmla="*/ 11792973 w 12200723"/>
              <a:gd name="connsiteY6" fmla="*/ 4465747 h 4502143"/>
              <a:gd name="connsiteX7" fmla="*/ 11795738 w 12200723"/>
              <a:gd name="connsiteY7" fmla="*/ 4399338 h 4502143"/>
              <a:gd name="connsiteX8" fmla="*/ 8107154 w 12200723"/>
              <a:gd name="connsiteY8" fmla="*/ 4396155 h 4502143"/>
              <a:gd name="connsiteX9" fmla="*/ 8099300 w 12200723"/>
              <a:gd name="connsiteY9" fmla="*/ 4463696 h 4502143"/>
              <a:gd name="connsiteX10" fmla="*/ 8145294 w 12200723"/>
              <a:gd name="connsiteY10" fmla="*/ 4400658 h 4502143"/>
              <a:gd name="connsiteX11" fmla="*/ 8107154 w 12200723"/>
              <a:gd name="connsiteY11" fmla="*/ 4396155 h 4502143"/>
              <a:gd name="connsiteX12" fmla="*/ 9086273 w 12200723"/>
              <a:gd name="connsiteY12" fmla="*/ 4388622 h 4502143"/>
              <a:gd name="connsiteX13" fmla="*/ 9106038 w 12200723"/>
              <a:gd name="connsiteY13" fmla="*/ 4463697 h 4502143"/>
              <a:gd name="connsiteX14" fmla="*/ 9086273 w 12200723"/>
              <a:gd name="connsiteY14" fmla="*/ 4388622 h 4502143"/>
              <a:gd name="connsiteX15" fmla="*/ 12052198 w 12200723"/>
              <a:gd name="connsiteY15" fmla="*/ 4383746 h 4502143"/>
              <a:gd name="connsiteX16" fmla="*/ 12055477 w 12200723"/>
              <a:gd name="connsiteY16" fmla="*/ 4453108 h 4502143"/>
              <a:gd name="connsiteX17" fmla="*/ 12052198 w 12200723"/>
              <a:gd name="connsiteY17" fmla="*/ 4383746 h 4502143"/>
              <a:gd name="connsiteX18" fmla="*/ 8337025 w 12200723"/>
              <a:gd name="connsiteY18" fmla="*/ 4375005 h 4502143"/>
              <a:gd name="connsiteX19" fmla="*/ 8289790 w 12200723"/>
              <a:gd name="connsiteY19" fmla="*/ 4379586 h 4502143"/>
              <a:gd name="connsiteX20" fmla="*/ 8332415 w 12200723"/>
              <a:gd name="connsiteY20" fmla="*/ 4440032 h 4502143"/>
              <a:gd name="connsiteX21" fmla="*/ 8337025 w 12200723"/>
              <a:gd name="connsiteY21" fmla="*/ 4375005 h 4502143"/>
              <a:gd name="connsiteX22" fmla="*/ 10891030 w 12200723"/>
              <a:gd name="connsiteY22" fmla="*/ 4373016 h 4502143"/>
              <a:gd name="connsiteX23" fmla="*/ 10897035 w 12200723"/>
              <a:gd name="connsiteY23" fmla="*/ 4436768 h 4502143"/>
              <a:gd name="connsiteX24" fmla="*/ 10936459 w 12200723"/>
              <a:gd name="connsiteY24" fmla="*/ 4376322 h 4502143"/>
              <a:gd name="connsiteX25" fmla="*/ 10891030 w 12200723"/>
              <a:gd name="connsiteY25" fmla="*/ 4373016 h 4502143"/>
              <a:gd name="connsiteX26" fmla="*/ 7408256 w 12200723"/>
              <a:gd name="connsiteY26" fmla="*/ 4371275 h 4502143"/>
              <a:gd name="connsiteX27" fmla="*/ 7403409 w 12200723"/>
              <a:gd name="connsiteY27" fmla="*/ 4442719 h 4502143"/>
              <a:gd name="connsiteX28" fmla="*/ 7423106 w 12200723"/>
              <a:gd name="connsiteY28" fmla="*/ 4379213 h 4502143"/>
              <a:gd name="connsiteX29" fmla="*/ 7408256 w 12200723"/>
              <a:gd name="connsiteY29" fmla="*/ 4371275 h 4502143"/>
              <a:gd name="connsiteX30" fmla="*/ 10162610 w 12200723"/>
              <a:gd name="connsiteY30" fmla="*/ 4371154 h 4502143"/>
              <a:gd name="connsiteX31" fmla="*/ 10116189 w 12200723"/>
              <a:gd name="connsiteY31" fmla="*/ 4382093 h 4502143"/>
              <a:gd name="connsiteX32" fmla="*/ 10162148 w 12200723"/>
              <a:gd name="connsiteY32" fmla="*/ 4445743 h 4502143"/>
              <a:gd name="connsiteX33" fmla="*/ 10162610 w 12200723"/>
              <a:gd name="connsiteY33" fmla="*/ 4371154 h 4502143"/>
              <a:gd name="connsiteX34" fmla="*/ 8574782 w 12200723"/>
              <a:gd name="connsiteY34" fmla="*/ 4370669 h 4502143"/>
              <a:gd name="connsiteX35" fmla="*/ 8574782 w 12200723"/>
              <a:gd name="connsiteY35" fmla="*/ 4440031 h 4502143"/>
              <a:gd name="connsiteX36" fmla="*/ 8574782 w 12200723"/>
              <a:gd name="connsiteY36" fmla="*/ 4370669 h 4502143"/>
              <a:gd name="connsiteX37" fmla="*/ 10389159 w 12200723"/>
              <a:gd name="connsiteY37" fmla="*/ 4369434 h 4502143"/>
              <a:gd name="connsiteX38" fmla="*/ 10359015 w 12200723"/>
              <a:gd name="connsiteY38" fmla="*/ 4406677 h 4502143"/>
              <a:gd name="connsiteX39" fmla="*/ 10414970 w 12200723"/>
              <a:gd name="connsiteY39" fmla="*/ 4440113 h 4502143"/>
              <a:gd name="connsiteX40" fmla="*/ 10389159 w 12200723"/>
              <a:gd name="connsiteY40" fmla="*/ 4369434 h 4502143"/>
              <a:gd name="connsiteX41" fmla="*/ 9885238 w 12200723"/>
              <a:gd name="connsiteY41" fmla="*/ 4369406 h 4502143"/>
              <a:gd name="connsiteX42" fmla="*/ 9891205 w 12200723"/>
              <a:gd name="connsiteY42" fmla="*/ 4431055 h 4502143"/>
              <a:gd name="connsiteX43" fmla="*/ 9930369 w 12200723"/>
              <a:gd name="connsiteY43" fmla="*/ 4373212 h 4502143"/>
              <a:gd name="connsiteX44" fmla="*/ 9885238 w 12200723"/>
              <a:gd name="connsiteY44" fmla="*/ 4369406 h 4502143"/>
              <a:gd name="connsiteX45" fmla="*/ 7856703 w 12200723"/>
              <a:gd name="connsiteY45" fmla="*/ 4366570 h 4502143"/>
              <a:gd name="connsiteX46" fmla="*/ 7816847 w 12200723"/>
              <a:gd name="connsiteY46" fmla="*/ 4382502 h 4502143"/>
              <a:gd name="connsiteX47" fmla="*/ 7856241 w 12200723"/>
              <a:gd name="connsiteY47" fmla="*/ 4428021 h 4502143"/>
              <a:gd name="connsiteX48" fmla="*/ 7856703 w 12200723"/>
              <a:gd name="connsiteY48" fmla="*/ 4366570 h 4502143"/>
              <a:gd name="connsiteX49" fmla="*/ 11577047 w 12200723"/>
              <a:gd name="connsiteY49" fmla="*/ 4363032 h 4502143"/>
              <a:gd name="connsiteX50" fmla="*/ 11580326 w 12200723"/>
              <a:gd name="connsiteY50" fmla="*/ 4432394 h 4502143"/>
              <a:gd name="connsiteX51" fmla="*/ 11577047 w 12200723"/>
              <a:gd name="connsiteY51" fmla="*/ 4363032 h 4502143"/>
              <a:gd name="connsiteX52" fmla="*/ 9395893 w 12200723"/>
              <a:gd name="connsiteY52" fmla="*/ 4361507 h 4502143"/>
              <a:gd name="connsiteX53" fmla="*/ 9348760 w 12200723"/>
              <a:gd name="connsiteY53" fmla="*/ 4370552 h 4502143"/>
              <a:gd name="connsiteX54" fmla="*/ 9384827 w 12200723"/>
              <a:gd name="connsiteY54" fmla="*/ 4419047 h 4502143"/>
              <a:gd name="connsiteX55" fmla="*/ 9395893 w 12200723"/>
              <a:gd name="connsiteY55" fmla="*/ 4361507 h 4502143"/>
              <a:gd name="connsiteX56" fmla="*/ 10651285 w 12200723"/>
              <a:gd name="connsiteY56" fmla="*/ 4360878 h 4502143"/>
              <a:gd name="connsiteX57" fmla="*/ 10657847 w 12200723"/>
              <a:gd name="connsiteY57" fmla="*/ 4439459 h 4502143"/>
              <a:gd name="connsiteX58" fmla="*/ 10651285 w 12200723"/>
              <a:gd name="connsiteY58" fmla="*/ 4360878 h 4502143"/>
              <a:gd name="connsiteX59" fmla="*/ 5778469 w 12200723"/>
              <a:gd name="connsiteY59" fmla="*/ 4360810 h 4502143"/>
              <a:gd name="connsiteX60" fmla="*/ 5758045 w 12200723"/>
              <a:gd name="connsiteY60" fmla="*/ 4368500 h 4502143"/>
              <a:gd name="connsiteX61" fmla="*/ 5731713 w 12200723"/>
              <a:gd name="connsiteY61" fmla="*/ 4380577 h 4502143"/>
              <a:gd name="connsiteX62" fmla="*/ 5777793 w 12200723"/>
              <a:gd name="connsiteY62" fmla="*/ 4425866 h 4502143"/>
              <a:gd name="connsiteX63" fmla="*/ 5778469 w 12200723"/>
              <a:gd name="connsiteY63" fmla="*/ 4360810 h 4502143"/>
              <a:gd name="connsiteX64" fmla="*/ 7200055 w 12200723"/>
              <a:gd name="connsiteY64" fmla="*/ 4355164 h 4502143"/>
              <a:gd name="connsiteX65" fmla="*/ 7190207 w 12200723"/>
              <a:gd name="connsiteY65" fmla="*/ 4433503 h 4502143"/>
              <a:gd name="connsiteX66" fmla="*/ 7200055 w 12200723"/>
              <a:gd name="connsiteY66" fmla="*/ 4355164 h 4502143"/>
              <a:gd name="connsiteX67" fmla="*/ 6553311 w 12200723"/>
              <a:gd name="connsiteY67" fmla="*/ 4351901 h 4502143"/>
              <a:gd name="connsiteX68" fmla="*/ 6540251 w 12200723"/>
              <a:gd name="connsiteY68" fmla="*/ 4430240 h 4502143"/>
              <a:gd name="connsiteX69" fmla="*/ 6553311 w 12200723"/>
              <a:gd name="connsiteY69" fmla="*/ 4351901 h 4502143"/>
              <a:gd name="connsiteX70" fmla="*/ 11151199 w 12200723"/>
              <a:gd name="connsiteY70" fmla="*/ 4345800 h 4502143"/>
              <a:gd name="connsiteX71" fmla="*/ 11154493 w 12200723"/>
              <a:gd name="connsiteY71" fmla="*/ 4418426 h 4502143"/>
              <a:gd name="connsiteX72" fmla="*/ 11151199 w 12200723"/>
              <a:gd name="connsiteY72" fmla="*/ 4345800 h 4502143"/>
              <a:gd name="connsiteX73" fmla="*/ 11365856 w 12200723"/>
              <a:gd name="connsiteY73" fmla="*/ 4344722 h 4502143"/>
              <a:gd name="connsiteX74" fmla="*/ 11330904 w 12200723"/>
              <a:gd name="connsiteY74" fmla="*/ 4413872 h 4502143"/>
              <a:gd name="connsiteX75" fmla="*/ 11399582 w 12200723"/>
              <a:gd name="connsiteY75" fmla="*/ 4359570 h 4502143"/>
              <a:gd name="connsiteX76" fmla="*/ 11365856 w 12200723"/>
              <a:gd name="connsiteY76" fmla="*/ 4344722 h 4502143"/>
              <a:gd name="connsiteX77" fmla="*/ 7620818 w 12200723"/>
              <a:gd name="connsiteY77" fmla="*/ 4344532 h 4502143"/>
              <a:gd name="connsiteX78" fmla="*/ 7577320 w 12200723"/>
              <a:gd name="connsiteY78" fmla="*/ 4358093 h 4502143"/>
              <a:gd name="connsiteX79" fmla="*/ 7613431 w 12200723"/>
              <a:gd name="connsiteY79" fmla="*/ 4415550 h 4502143"/>
              <a:gd name="connsiteX80" fmla="*/ 7620818 w 12200723"/>
              <a:gd name="connsiteY80" fmla="*/ 4344532 h 4502143"/>
              <a:gd name="connsiteX81" fmla="*/ 5978927 w 12200723"/>
              <a:gd name="connsiteY81" fmla="*/ 4343352 h 4502143"/>
              <a:gd name="connsiteX82" fmla="*/ 5969140 w 12200723"/>
              <a:gd name="connsiteY82" fmla="*/ 4418427 h 4502143"/>
              <a:gd name="connsiteX83" fmla="*/ 5978927 w 12200723"/>
              <a:gd name="connsiteY83" fmla="*/ 4343352 h 4502143"/>
              <a:gd name="connsiteX84" fmla="*/ 5328577 w 12200723"/>
              <a:gd name="connsiteY84" fmla="*/ 4341817 h 4502143"/>
              <a:gd name="connsiteX85" fmla="*/ 5331855 w 12200723"/>
              <a:gd name="connsiteY85" fmla="*/ 4411179 h 4502143"/>
              <a:gd name="connsiteX86" fmla="*/ 5328577 w 12200723"/>
              <a:gd name="connsiteY86" fmla="*/ 4341817 h 4502143"/>
              <a:gd name="connsiteX87" fmla="*/ 6156166 w 12200723"/>
              <a:gd name="connsiteY87" fmla="*/ 4341512 h 4502143"/>
              <a:gd name="connsiteX88" fmla="*/ 6112123 w 12200723"/>
              <a:gd name="connsiteY88" fmla="*/ 4353731 h 4502143"/>
              <a:gd name="connsiteX89" fmla="*/ 6151546 w 12200723"/>
              <a:gd name="connsiteY89" fmla="*/ 4410875 h 4502143"/>
              <a:gd name="connsiteX90" fmla="*/ 6156166 w 12200723"/>
              <a:gd name="connsiteY90" fmla="*/ 4341512 h 4502143"/>
              <a:gd name="connsiteX91" fmla="*/ 6727816 w 12200723"/>
              <a:gd name="connsiteY91" fmla="*/ 4340123 h 4502143"/>
              <a:gd name="connsiteX92" fmla="*/ 6701777 w 12200723"/>
              <a:gd name="connsiteY92" fmla="*/ 4346611 h 4502143"/>
              <a:gd name="connsiteX93" fmla="*/ 6744402 w 12200723"/>
              <a:gd name="connsiteY93" fmla="*/ 4407390 h 4502143"/>
              <a:gd name="connsiteX94" fmla="*/ 6727816 w 12200723"/>
              <a:gd name="connsiteY94" fmla="*/ 4340123 h 4502143"/>
              <a:gd name="connsiteX95" fmla="*/ 5107729 w 12200723"/>
              <a:gd name="connsiteY95" fmla="*/ 4338953 h 4502143"/>
              <a:gd name="connsiteX96" fmla="*/ 5062368 w 12200723"/>
              <a:gd name="connsiteY96" fmla="*/ 4344818 h 4502143"/>
              <a:gd name="connsiteX97" fmla="*/ 5104964 w 12200723"/>
              <a:gd name="connsiteY97" fmla="*/ 4405362 h 4502143"/>
              <a:gd name="connsiteX98" fmla="*/ 5107729 w 12200723"/>
              <a:gd name="connsiteY98" fmla="*/ 4338953 h 4502143"/>
              <a:gd name="connsiteX99" fmla="*/ 6338452 w 12200723"/>
              <a:gd name="connsiteY99" fmla="*/ 4338553 h 4502143"/>
              <a:gd name="connsiteX100" fmla="*/ 6341750 w 12200723"/>
              <a:gd name="connsiteY100" fmla="*/ 4420156 h 4502143"/>
              <a:gd name="connsiteX101" fmla="*/ 6338452 w 12200723"/>
              <a:gd name="connsiteY101" fmla="*/ 4338553 h 4502143"/>
              <a:gd name="connsiteX102" fmla="*/ 2193022 w 12200723"/>
              <a:gd name="connsiteY102" fmla="*/ 4337027 h 4502143"/>
              <a:gd name="connsiteX103" fmla="*/ 2145888 w 12200723"/>
              <a:gd name="connsiteY103" fmla="*/ 4346072 h 4502143"/>
              <a:gd name="connsiteX104" fmla="*/ 2181956 w 12200723"/>
              <a:gd name="connsiteY104" fmla="*/ 4394567 h 4502143"/>
              <a:gd name="connsiteX105" fmla="*/ 2193022 w 12200723"/>
              <a:gd name="connsiteY105" fmla="*/ 4337027 h 4502143"/>
              <a:gd name="connsiteX106" fmla="*/ 1419143 w 12200723"/>
              <a:gd name="connsiteY106" fmla="*/ 4335770 h 4502143"/>
              <a:gd name="connsiteX107" fmla="*/ 1411289 w 12200723"/>
              <a:gd name="connsiteY107" fmla="*/ 4403311 h 4502143"/>
              <a:gd name="connsiteX108" fmla="*/ 1457283 w 12200723"/>
              <a:gd name="connsiteY108" fmla="*/ 4340273 h 4502143"/>
              <a:gd name="connsiteX109" fmla="*/ 1419143 w 12200723"/>
              <a:gd name="connsiteY109" fmla="*/ 4335770 h 4502143"/>
              <a:gd name="connsiteX110" fmla="*/ 5548037 w 12200723"/>
              <a:gd name="connsiteY110" fmla="*/ 4335289 h 4502143"/>
              <a:gd name="connsiteX111" fmla="*/ 5534950 w 12200723"/>
              <a:gd name="connsiteY111" fmla="*/ 4414443 h 4502143"/>
              <a:gd name="connsiteX112" fmla="*/ 5548037 w 12200723"/>
              <a:gd name="connsiteY112" fmla="*/ 4335289 h 4502143"/>
              <a:gd name="connsiteX113" fmla="*/ 9624081 w 12200723"/>
              <a:gd name="connsiteY113" fmla="*/ 4333947 h 4502143"/>
              <a:gd name="connsiteX114" fmla="*/ 9643813 w 12200723"/>
              <a:gd name="connsiteY114" fmla="*/ 4412286 h 4502143"/>
              <a:gd name="connsiteX115" fmla="*/ 9624081 w 12200723"/>
              <a:gd name="connsiteY115" fmla="*/ 4333947 h 4502143"/>
              <a:gd name="connsiteX116" fmla="*/ 2398265 w 12200723"/>
              <a:gd name="connsiteY116" fmla="*/ 4328237 h 4502143"/>
              <a:gd name="connsiteX117" fmla="*/ 2418031 w 12200723"/>
              <a:gd name="connsiteY117" fmla="*/ 4403312 h 4502143"/>
              <a:gd name="connsiteX118" fmla="*/ 2398265 w 12200723"/>
              <a:gd name="connsiteY118" fmla="*/ 4328237 h 4502143"/>
              <a:gd name="connsiteX119" fmla="*/ 6961071 w 12200723"/>
              <a:gd name="connsiteY119" fmla="*/ 4325062 h 4502143"/>
              <a:gd name="connsiteX120" fmla="*/ 6977431 w 12200723"/>
              <a:gd name="connsiteY120" fmla="*/ 4391554 h 4502143"/>
              <a:gd name="connsiteX121" fmla="*/ 6961071 w 12200723"/>
              <a:gd name="connsiteY121" fmla="*/ 4325062 h 4502143"/>
              <a:gd name="connsiteX122" fmla="*/ 1649014 w 12200723"/>
              <a:gd name="connsiteY122" fmla="*/ 4314620 h 4502143"/>
              <a:gd name="connsiteX123" fmla="*/ 1601778 w 12200723"/>
              <a:gd name="connsiteY123" fmla="*/ 4319201 h 4502143"/>
              <a:gd name="connsiteX124" fmla="*/ 1644403 w 12200723"/>
              <a:gd name="connsiteY124" fmla="*/ 4379647 h 4502143"/>
              <a:gd name="connsiteX125" fmla="*/ 1649014 w 12200723"/>
              <a:gd name="connsiteY125" fmla="*/ 4314620 h 4502143"/>
              <a:gd name="connsiteX126" fmla="*/ 4203013 w 12200723"/>
              <a:gd name="connsiteY126" fmla="*/ 4312631 h 4502143"/>
              <a:gd name="connsiteX127" fmla="*/ 4209019 w 12200723"/>
              <a:gd name="connsiteY127" fmla="*/ 4376383 h 4502143"/>
              <a:gd name="connsiteX128" fmla="*/ 4248442 w 12200723"/>
              <a:gd name="connsiteY128" fmla="*/ 4315937 h 4502143"/>
              <a:gd name="connsiteX129" fmla="*/ 4203013 w 12200723"/>
              <a:gd name="connsiteY129" fmla="*/ 4312631 h 4502143"/>
              <a:gd name="connsiteX130" fmla="*/ 720246 w 12200723"/>
              <a:gd name="connsiteY130" fmla="*/ 4310890 h 4502143"/>
              <a:gd name="connsiteX131" fmla="*/ 715399 w 12200723"/>
              <a:gd name="connsiteY131" fmla="*/ 4382334 h 4502143"/>
              <a:gd name="connsiteX132" fmla="*/ 735096 w 12200723"/>
              <a:gd name="connsiteY132" fmla="*/ 4318828 h 4502143"/>
              <a:gd name="connsiteX133" fmla="*/ 720246 w 12200723"/>
              <a:gd name="connsiteY133" fmla="*/ 4310890 h 4502143"/>
              <a:gd name="connsiteX134" fmla="*/ 3474603 w 12200723"/>
              <a:gd name="connsiteY134" fmla="*/ 4310769 h 4502143"/>
              <a:gd name="connsiteX135" fmla="*/ 3428181 w 12200723"/>
              <a:gd name="connsiteY135" fmla="*/ 4321708 h 4502143"/>
              <a:gd name="connsiteX136" fmla="*/ 3474142 w 12200723"/>
              <a:gd name="connsiteY136" fmla="*/ 4385358 h 4502143"/>
              <a:gd name="connsiteX137" fmla="*/ 3474603 w 12200723"/>
              <a:gd name="connsiteY137" fmla="*/ 4310769 h 4502143"/>
              <a:gd name="connsiteX138" fmla="*/ 1886771 w 12200723"/>
              <a:gd name="connsiteY138" fmla="*/ 4310284 h 4502143"/>
              <a:gd name="connsiteX139" fmla="*/ 1886771 w 12200723"/>
              <a:gd name="connsiteY139" fmla="*/ 4379646 h 4502143"/>
              <a:gd name="connsiteX140" fmla="*/ 1886771 w 12200723"/>
              <a:gd name="connsiteY140" fmla="*/ 4310284 h 4502143"/>
              <a:gd name="connsiteX141" fmla="*/ 3196116 w 12200723"/>
              <a:gd name="connsiteY141" fmla="*/ 4310083 h 4502143"/>
              <a:gd name="connsiteX142" fmla="*/ 3202082 w 12200723"/>
              <a:gd name="connsiteY142" fmla="*/ 4371732 h 4502143"/>
              <a:gd name="connsiteX143" fmla="*/ 3241247 w 12200723"/>
              <a:gd name="connsiteY143" fmla="*/ 4313889 h 4502143"/>
              <a:gd name="connsiteX144" fmla="*/ 3196116 w 12200723"/>
              <a:gd name="connsiteY144" fmla="*/ 4310083 h 4502143"/>
              <a:gd name="connsiteX145" fmla="*/ 3701149 w 12200723"/>
              <a:gd name="connsiteY145" fmla="*/ 4309049 h 4502143"/>
              <a:gd name="connsiteX146" fmla="*/ 3671005 w 12200723"/>
              <a:gd name="connsiteY146" fmla="*/ 4346292 h 4502143"/>
              <a:gd name="connsiteX147" fmla="*/ 3726959 w 12200723"/>
              <a:gd name="connsiteY147" fmla="*/ 4379728 h 4502143"/>
              <a:gd name="connsiteX148" fmla="*/ 3701149 w 12200723"/>
              <a:gd name="connsiteY148" fmla="*/ 4309049 h 4502143"/>
              <a:gd name="connsiteX149" fmla="*/ 1168691 w 12200723"/>
              <a:gd name="connsiteY149" fmla="*/ 4306185 h 4502143"/>
              <a:gd name="connsiteX150" fmla="*/ 1128835 w 12200723"/>
              <a:gd name="connsiteY150" fmla="*/ 4322117 h 4502143"/>
              <a:gd name="connsiteX151" fmla="*/ 1168229 w 12200723"/>
              <a:gd name="connsiteY151" fmla="*/ 4367636 h 4502143"/>
              <a:gd name="connsiteX152" fmla="*/ 1168691 w 12200723"/>
              <a:gd name="connsiteY152" fmla="*/ 4306185 h 4502143"/>
              <a:gd name="connsiteX153" fmla="*/ 4889028 w 12200723"/>
              <a:gd name="connsiteY153" fmla="*/ 4302647 h 4502143"/>
              <a:gd name="connsiteX154" fmla="*/ 4892307 w 12200723"/>
              <a:gd name="connsiteY154" fmla="*/ 4372009 h 4502143"/>
              <a:gd name="connsiteX155" fmla="*/ 4889028 w 12200723"/>
              <a:gd name="connsiteY155" fmla="*/ 4302647 h 4502143"/>
              <a:gd name="connsiteX156" fmla="*/ 2707882 w 12200723"/>
              <a:gd name="connsiteY156" fmla="*/ 4301122 h 4502143"/>
              <a:gd name="connsiteX157" fmla="*/ 2660749 w 12200723"/>
              <a:gd name="connsiteY157" fmla="*/ 4310167 h 4502143"/>
              <a:gd name="connsiteX158" fmla="*/ 2696816 w 12200723"/>
              <a:gd name="connsiteY158" fmla="*/ 4358662 h 4502143"/>
              <a:gd name="connsiteX159" fmla="*/ 2707882 w 12200723"/>
              <a:gd name="connsiteY159" fmla="*/ 4301122 h 4502143"/>
              <a:gd name="connsiteX160" fmla="*/ 3963274 w 12200723"/>
              <a:gd name="connsiteY160" fmla="*/ 4300493 h 4502143"/>
              <a:gd name="connsiteX161" fmla="*/ 3969836 w 12200723"/>
              <a:gd name="connsiteY161" fmla="*/ 4379074 h 4502143"/>
              <a:gd name="connsiteX162" fmla="*/ 3963274 w 12200723"/>
              <a:gd name="connsiteY162" fmla="*/ 4300493 h 4502143"/>
              <a:gd name="connsiteX163" fmla="*/ 512044 w 12200723"/>
              <a:gd name="connsiteY163" fmla="*/ 4294779 h 4502143"/>
              <a:gd name="connsiteX164" fmla="*/ 502196 w 12200723"/>
              <a:gd name="connsiteY164" fmla="*/ 4373118 h 4502143"/>
              <a:gd name="connsiteX165" fmla="*/ 512044 w 12200723"/>
              <a:gd name="connsiteY165" fmla="*/ 4294779 h 4502143"/>
              <a:gd name="connsiteX166" fmla="*/ 4463186 w 12200723"/>
              <a:gd name="connsiteY166" fmla="*/ 4285415 h 4502143"/>
              <a:gd name="connsiteX167" fmla="*/ 4466481 w 12200723"/>
              <a:gd name="connsiteY167" fmla="*/ 4358041 h 4502143"/>
              <a:gd name="connsiteX168" fmla="*/ 4463186 w 12200723"/>
              <a:gd name="connsiteY168" fmla="*/ 4285415 h 4502143"/>
              <a:gd name="connsiteX169" fmla="*/ 4677843 w 12200723"/>
              <a:gd name="connsiteY169" fmla="*/ 4284337 h 4502143"/>
              <a:gd name="connsiteX170" fmla="*/ 4642891 w 12200723"/>
              <a:gd name="connsiteY170" fmla="*/ 4353487 h 4502143"/>
              <a:gd name="connsiteX171" fmla="*/ 4711568 w 12200723"/>
              <a:gd name="connsiteY171" fmla="*/ 4299185 h 4502143"/>
              <a:gd name="connsiteX172" fmla="*/ 4677843 w 12200723"/>
              <a:gd name="connsiteY172" fmla="*/ 4284337 h 4502143"/>
              <a:gd name="connsiteX173" fmla="*/ 932806 w 12200723"/>
              <a:gd name="connsiteY173" fmla="*/ 4284147 h 4502143"/>
              <a:gd name="connsiteX174" fmla="*/ 889308 w 12200723"/>
              <a:gd name="connsiteY174" fmla="*/ 4297708 h 4502143"/>
              <a:gd name="connsiteX175" fmla="*/ 925419 w 12200723"/>
              <a:gd name="connsiteY175" fmla="*/ 4355165 h 4502143"/>
              <a:gd name="connsiteX176" fmla="*/ 932806 w 12200723"/>
              <a:gd name="connsiteY176" fmla="*/ 4284147 h 4502143"/>
              <a:gd name="connsiteX177" fmla="*/ 63118 w 12200723"/>
              <a:gd name="connsiteY177" fmla="*/ 4277291 h 4502143"/>
              <a:gd name="connsiteX178" fmla="*/ 37080 w 12200723"/>
              <a:gd name="connsiteY178" fmla="*/ 4283779 h 4502143"/>
              <a:gd name="connsiteX179" fmla="*/ 79705 w 12200723"/>
              <a:gd name="connsiteY179" fmla="*/ 4344558 h 4502143"/>
              <a:gd name="connsiteX180" fmla="*/ 63118 w 12200723"/>
              <a:gd name="connsiteY180" fmla="*/ 4277291 h 4502143"/>
              <a:gd name="connsiteX181" fmla="*/ 2936070 w 12200723"/>
              <a:gd name="connsiteY181" fmla="*/ 4273562 h 4502143"/>
              <a:gd name="connsiteX182" fmla="*/ 2955802 w 12200723"/>
              <a:gd name="connsiteY182" fmla="*/ 4351901 h 4502143"/>
              <a:gd name="connsiteX183" fmla="*/ 2936070 w 12200723"/>
              <a:gd name="connsiteY183" fmla="*/ 4273562 h 4502143"/>
              <a:gd name="connsiteX184" fmla="*/ 273059 w 12200723"/>
              <a:gd name="connsiteY184" fmla="*/ 4264677 h 4502143"/>
              <a:gd name="connsiteX185" fmla="*/ 289419 w 12200723"/>
              <a:gd name="connsiteY185" fmla="*/ 4331169 h 4502143"/>
              <a:gd name="connsiteX186" fmla="*/ 273059 w 12200723"/>
              <a:gd name="connsiteY186" fmla="*/ 4264677 h 4502143"/>
              <a:gd name="connsiteX187" fmla="*/ 0 w 12200723"/>
              <a:gd name="connsiteY187" fmla="*/ 0 h 4502143"/>
              <a:gd name="connsiteX188" fmla="*/ 12200723 w 12200723"/>
              <a:gd name="connsiteY188" fmla="*/ 0 h 4502143"/>
              <a:gd name="connsiteX189" fmla="*/ 12200723 w 12200723"/>
              <a:gd name="connsiteY189" fmla="*/ 4502143 h 4502143"/>
              <a:gd name="connsiteX190" fmla="*/ 0 w 12200723"/>
              <a:gd name="connsiteY190" fmla="*/ 4502143 h 450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2200723" h="4502143">
                <a:moveTo>
                  <a:pt x="8875203" y="4400923"/>
                </a:moveTo>
                <a:cubicBezTo>
                  <a:pt x="8861678" y="4399360"/>
                  <a:pt x="8845284" y="4401633"/>
                  <a:pt x="8828070" y="4409968"/>
                </a:cubicBezTo>
                <a:cubicBezTo>
                  <a:pt x="8821512" y="4431185"/>
                  <a:pt x="8837906" y="4461494"/>
                  <a:pt x="8864137" y="4458463"/>
                </a:cubicBezTo>
                <a:cubicBezTo>
                  <a:pt x="8930533" y="4444824"/>
                  <a:pt x="8915778" y="4405611"/>
                  <a:pt x="8875203" y="4400923"/>
                </a:cubicBezTo>
                <a:close/>
                <a:moveTo>
                  <a:pt x="11795738" y="4399338"/>
                </a:moveTo>
                <a:cubicBezTo>
                  <a:pt x="11781914" y="4397635"/>
                  <a:pt x="11765940" y="4399148"/>
                  <a:pt x="11750375" y="4405203"/>
                </a:cubicBezTo>
                <a:cubicBezTo>
                  <a:pt x="11740545" y="4423366"/>
                  <a:pt x="11766759" y="4474828"/>
                  <a:pt x="11792973" y="4465747"/>
                </a:cubicBezTo>
                <a:cubicBezTo>
                  <a:pt x="11859328" y="4438502"/>
                  <a:pt x="11837210" y="4404446"/>
                  <a:pt x="11795738" y="4399338"/>
                </a:cubicBezTo>
                <a:close/>
                <a:moveTo>
                  <a:pt x="8107154" y="4396155"/>
                </a:moveTo>
                <a:cubicBezTo>
                  <a:pt x="8072196" y="4401784"/>
                  <a:pt x="8052484" y="4434429"/>
                  <a:pt x="8099300" y="4463696"/>
                </a:cubicBezTo>
                <a:cubicBezTo>
                  <a:pt x="8145294" y="4463696"/>
                  <a:pt x="8171576" y="4439682"/>
                  <a:pt x="8145294" y="4400658"/>
                </a:cubicBezTo>
                <a:cubicBezTo>
                  <a:pt x="8132153" y="4395405"/>
                  <a:pt x="8118806" y="4394279"/>
                  <a:pt x="8107154" y="4396155"/>
                </a:cubicBezTo>
                <a:close/>
                <a:moveTo>
                  <a:pt x="9086273" y="4388622"/>
                </a:moveTo>
                <a:cubicBezTo>
                  <a:pt x="9030271" y="4400634"/>
                  <a:pt x="9076390" y="4460694"/>
                  <a:pt x="9106038" y="4463697"/>
                </a:cubicBezTo>
                <a:cubicBezTo>
                  <a:pt x="9181806" y="4436670"/>
                  <a:pt x="9148864" y="4394628"/>
                  <a:pt x="9086273" y="4388622"/>
                </a:cubicBezTo>
                <a:close/>
                <a:moveTo>
                  <a:pt x="12052198" y="4383746"/>
                </a:moveTo>
                <a:cubicBezTo>
                  <a:pt x="12009574" y="4392793"/>
                  <a:pt x="12003016" y="4453108"/>
                  <a:pt x="12055477" y="4453108"/>
                </a:cubicBezTo>
                <a:cubicBezTo>
                  <a:pt x="12114496" y="4444061"/>
                  <a:pt x="12134169" y="4386762"/>
                  <a:pt x="12052198" y="4383746"/>
                </a:cubicBezTo>
                <a:close/>
                <a:moveTo>
                  <a:pt x="8337025" y="4375005"/>
                </a:moveTo>
                <a:cubicBezTo>
                  <a:pt x="8323398" y="4373163"/>
                  <a:pt x="8307004" y="4374297"/>
                  <a:pt x="8289790" y="4379586"/>
                </a:cubicBezTo>
                <a:cubicBezTo>
                  <a:pt x="8283232" y="4406787"/>
                  <a:pt x="8302905" y="4440032"/>
                  <a:pt x="8332415" y="4440032"/>
                </a:cubicBezTo>
                <a:cubicBezTo>
                  <a:pt x="8393892" y="4412831"/>
                  <a:pt x="8377908" y="4380530"/>
                  <a:pt x="8337025" y="4375005"/>
                </a:cubicBezTo>
                <a:close/>
                <a:moveTo>
                  <a:pt x="10891030" y="4373016"/>
                </a:moveTo>
                <a:cubicBezTo>
                  <a:pt x="10853300" y="4380666"/>
                  <a:pt x="10842828" y="4416368"/>
                  <a:pt x="10897035" y="4436768"/>
                </a:cubicBezTo>
                <a:cubicBezTo>
                  <a:pt x="10936459" y="4433746"/>
                  <a:pt x="10959456" y="4412590"/>
                  <a:pt x="10936459" y="4376322"/>
                </a:cubicBezTo>
                <a:cubicBezTo>
                  <a:pt x="10919211" y="4371033"/>
                  <a:pt x="10903606" y="4370466"/>
                  <a:pt x="10891030" y="4373016"/>
                </a:cubicBezTo>
                <a:close/>
                <a:moveTo>
                  <a:pt x="7408256" y="4371275"/>
                </a:moveTo>
                <a:cubicBezTo>
                  <a:pt x="7376480" y="4364991"/>
                  <a:pt x="7366067" y="4437427"/>
                  <a:pt x="7403409" y="4442719"/>
                </a:cubicBezTo>
                <a:cubicBezTo>
                  <a:pt x="7459217" y="4445743"/>
                  <a:pt x="7505177" y="4361069"/>
                  <a:pt x="7423106" y="4379213"/>
                </a:cubicBezTo>
                <a:cubicBezTo>
                  <a:pt x="7417772" y="4374677"/>
                  <a:pt x="7412796" y="4372173"/>
                  <a:pt x="7408256" y="4371275"/>
                </a:cubicBezTo>
                <a:close/>
                <a:moveTo>
                  <a:pt x="10162610" y="4371154"/>
                </a:moveTo>
                <a:cubicBezTo>
                  <a:pt x="10148197" y="4368833"/>
                  <a:pt x="10131783" y="4371485"/>
                  <a:pt x="10116189" y="4382093"/>
                </a:cubicBezTo>
                <a:cubicBezTo>
                  <a:pt x="10109623" y="4409372"/>
                  <a:pt x="10135886" y="4442712"/>
                  <a:pt x="10162148" y="4445743"/>
                </a:cubicBezTo>
                <a:cubicBezTo>
                  <a:pt x="10231088" y="4429831"/>
                  <a:pt x="10205851" y="4378115"/>
                  <a:pt x="10162610" y="4371154"/>
                </a:cubicBezTo>
                <a:close/>
                <a:moveTo>
                  <a:pt x="8574782" y="4370669"/>
                </a:moveTo>
                <a:cubicBezTo>
                  <a:pt x="8535518" y="4376701"/>
                  <a:pt x="8532246" y="4437016"/>
                  <a:pt x="8574782" y="4440031"/>
                </a:cubicBezTo>
                <a:cubicBezTo>
                  <a:pt x="8643494" y="4434000"/>
                  <a:pt x="8659854" y="4370669"/>
                  <a:pt x="8574782" y="4370669"/>
                </a:cubicBezTo>
                <a:close/>
                <a:moveTo>
                  <a:pt x="10389159" y="4369434"/>
                </a:moveTo>
                <a:cubicBezTo>
                  <a:pt x="10372746" y="4368063"/>
                  <a:pt x="10357781" y="4378180"/>
                  <a:pt x="10359015" y="4406677"/>
                </a:cubicBezTo>
                <a:cubicBezTo>
                  <a:pt x="10362306" y="4452272"/>
                  <a:pt x="10352432" y="4440113"/>
                  <a:pt x="10414970" y="4440113"/>
                </a:cubicBezTo>
                <a:cubicBezTo>
                  <a:pt x="10447885" y="4405917"/>
                  <a:pt x="10416513" y="4371720"/>
                  <a:pt x="10389159" y="4369434"/>
                </a:cubicBezTo>
                <a:close/>
                <a:moveTo>
                  <a:pt x="9885238" y="4369406"/>
                </a:moveTo>
                <a:cubicBezTo>
                  <a:pt x="9847756" y="4376256"/>
                  <a:pt x="9837354" y="4410506"/>
                  <a:pt x="9891205" y="4431055"/>
                </a:cubicBezTo>
                <a:cubicBezTo>
                  <a:pt x="9930369" y="4428011"/>
                  <a:pt x="9953215" y="4406700"/>
                  <a:pt x="9930369" y="4373212"/>
                </a:cubicBezTo>
                <a:cubicBezTo>
                  <a:pt x="9913234" y="4367884"/>
                  <a:pt x="9897732" y="4367123"/>
                  <a:pt x="9885238" y="4369406"/>
                </a:cubicBezTo>
                <a:close/>
                <a:moveTo>
                  <a:pt x="7856703" y="4366570"/>
                </a:moveTo>
                <a:cubicBezTo>
                  <a:pt x="7842905" y="4366001"/>
                  <a:pt x="7828337" y="4370363"/>
                  <a:pt x="7816847" y="4382502"/>
                </a:cubicBezTo>
                <a:cubicBezTo>
                  <a:pt x="7813564" y="4406778"/>
                  <a:pt x="7826696" y="4431055"/>
                  <a:pt x="7856241" y="4428021"/>
                </a:cubicBezTo>
                <a:cubicBezTo>
                  <a:pt x="7932567" y="4414365"/>
                  <a:pt x="7898097" y="4368277"/>
                  <a:pt x="7856703" y="4366570"/>
                </a:cubicBezTo>
                <a:close/>
                <a:moveTo>
                  <a:pt x="11577047" y="4363032"/>
                </a:moveTo>
                <a:cubicBezTo>
                  <a:pt x="11534423" y="4372079"/>
                  <a:pt x="11527865" y="4432394"/>
                  <a:pt x="11580326" y="4432394"/>
                </a:cubicBezTo>
                <a:cubicBezTo>
                  <a:pt x="11639345" y="4420331"/>
                  <a:pt x="11659018" y="4366048"/>
                  <a:pt x="11577047" y="4363032"/>
                </a:cubicBezTo>
                <a:close/>
                <a:moveTo>
                  <a:pt x="9395893" y="4361507"/>
                </a:moveTo>
                <a:cubicBezTo>
                  <a:pt x="9382368" y="4359944"/>
                  <a:pt x="9365974" y="4362217"/>
                  <a:pt x="9348760" y="4370552"/>
                </a:cubicBezTo>
                <a:cubicBezTo>
                  <a:pt x="9342202" y="4391769"/>
                  <a:pt x="9358596" y="4422078"/>
                  <a:pt x="9384827" y="4419047"/>
                </a:cubicBezTo>
                <a:cubicBezTo>
                  <a:pt x="9451223" y="4405408"/>
                  <a:pt x="9436468" y="4366196"/>
                  <a:pt x="9395893" y="4361507"/>
                </a:cubicBezTo>
                <a:close/>
                <a:moveTo>
                  <a:pt x="10651285" y="4360878"/>
                </a:moveTo>
                <a:cubicBezTo>
                  <a:pt x="10598785" y="4369945"/>
                  <a:pt x="10618472" y="4436437"/>
                  <a:pt x="10657847" y="4439459"/>
                </a:cubicBezTo>
                <a:cubicBezTo>
                  <a:pt x="10720191" y="4442481"/>
                  <a:pt x="10716910" y="4360878"/>
                  <a:pt x="10651285" y="4360878"/>
                </a:cubicBezTo>
                <a:close/>
                <a:moveTo>
                  <a:pt x="5778469" y="4360810"/>
                </a:moveTo>
                <a:cubicBezTo>
                  <a:pt x="5772291" y="4361895"/>
                  <a:pt x="5765451" y="4364348"/>
                  <a:pt x="5758045" y="4368500"/>
                </a:cubicBezTo>
                <a:cubicBezTo>
                  <a:pt x="5751462" y="4374538"/>
                  <a:pt x="5741587" y="4389635"/>
                  <a:pt x="5731713" y="4380577"/>
                </a:cubicBezTo>
                <a:cubicBezTo>
                  <a:pt x="5725130" y="4401712"/>
                  <a:pt x="5754754" y="4425866"/>
                  <a:pt x="5777793" y="4425866"/>
                </a:cubicBezTo>
                <a:cubicBezTo>
                  <a:pt x="5832514" y="4412657"/>
                  <a:pt x="5821713" y="4353214"/>
                  <a:pt x="5778469" y="4360810"/>
                </a:cubicBezTo>
                <a:close/>
                <a:moveTo>
                  <a:pt x="7200055" y="4355164"/>
                </a:moveTo>
                <a:cubicBezTo>
                  <a:pt x="7154096" y="4367216"/>
                  <a:pt x="7140964" y="4424464"/>
                  <a:pt x="7190207" y="4433503"/>
                </a:cubicBezTo>
                <a:cubicBezTo>
                  <a:pt x="7249298" y="4415425"/>
                  <a:pt x="7285409" y="4358177"/>
                  <a:pt x="7200055" y="4355164"/>
                </a:cubicBezTo>
                <a:close/>
                <a:moveTo>
                  <a:pt x="6553311" y="4351901"/>
                </a:moveTo>
                <a:cubicBezTo>
                  <a:pt x="6504338" y="4354914"/>
                  <a:pt x="6488014" y="4421201"/>
                  <a:pt x="6540251" y="4430240"/>
                </a:cubicBezTo>
                <a:cubicBezTo>
                  <a:pt x="6592488" y="4421201"/>
                  <a:pt x="6612077" y="4369979"/>
                  <a:pt x="6553311" y="4351901"/>
                </a:cubicBezTo>
                <a:close/>
                <a:moveTo>
                  <a:pt x="11151199" y="4345800"/>
                </a:moveTo>
                <a:cubicBezTo>
                  <a:pt x="11095188" y="4348826"/>
                  <a:pt x="11101777" y="4418426"/>
                  <a:pt x="11154493" y="4418426"/>
                </a:cubicBezTo>
                <a:cubicBezTo>
                  <a:pt x="11223683" y="4403296"/>
                  <a:pt x="11200620" y="4351852"/>
                  <a:pt x="11151199" y="4345800"/>
                </a:cubicBezTo>
                <a:close/>
                <a:moveTo>
                  <a:pt x="11365856" y="4344722"/>
                </a:moveTo>
                <a:cubicBezTo>
                  <a:pt x="11328451" y="4344863"/>
                  <a:pt x="11289207" y="4384459"/>
                  <a:pt x="11330904" y="4413872"/>
                </a:cubicBezTo>
                <a:cubicBezTo>
                  <a:pt x="11360338" y="4416889"/>
                  <a:pt x="11412664" y="4401805"/>
                  <a:pt x="11399582" y="4359570"/>
                </a:cubicBezTo>
                <a:cubicBezTo>
                  <a:pt x="11390589" y="4349012"/>
                  <a:pt x="11378325" y="4344675"/>
                  <a:pt x="11365856" y="4344722"/>
                </a:cubicBezTo>
                <a:close/>
                <a:moveTo>
                  <a:pt x="7620818" y="4344532"/>
                </a:moveTo>
                <a:cubicBezTo>
                  <a:pt x="7606865" y="4343161"/>
                  <a:pt x="7591272" y="4346752"/>
                  <a:pt x="7577320" y="4358093"/>
                </a:cubicBezTo>
                <a:cubicBezTo>
                  <a:pt x="7570754" y="4379261"/>
                  <a:pt x="7587168" y="4415550"/>
                  <a:pt x="7613431" y="4415550"/>
                </a:cubicBezTo>
                <a:cubicBezTo>
                  <a:pt x="7689757" y="4397406"/>
                  <a:pt x="7662674" y="4348642"/>
                  <a:pt x="7620818" y="4344532"/>
                </a:cubicBezTo>
                <a:close/>
                <a:moveTo>
                  <a:pt x="5978927" y="4343352"/>
                </a:moveTo>
                <a:cubicBezTo>
                  <a:pt x="5936512" y="4352361"/>
                  <a:pt x="5916937" y="4412421"/>
                  <a:pt x="5969140" y="4418427"/>
                </a:cubicBezTo>
                <a:cubicBezTo>
                  <a:pt x="6031129" y="4403412"/>
                  <a:pt x="6060494" y="4343352"/>
                  <a:pt x="5978927" y="4343352"/>
                </a:cubicBezTo>
                <a:close/>
                <a:moveTo>
                  <a:pt x="5328577" y="4341817"/>
                </a:moveTo>
                <a:cubicBezTo>
                  <a:pt x="5285950" y="4350864"/>
                  <a:pt x="5279393" y="4411179"/>
                  <a:pt x="5331855" y="4411179"/>
                </a:cubicBezTo>
                <a:cubicBezTo>
                  <a:pt x="5390873" y="4402132"/>
                  <a:pt x="5410546" y="4344833"/>
                  <a:pt x="5328577" y="4341817"/>
                </a:cubicBezTo>
                <a:close/>
                <a:moveTo>
                  <a:pt x="6156166" y="4341512"/>
                </a:moveTo>
                <a:cubicBezTo>
                  <a:pt x="6142512" y="4340009"/>
                  <a:pt x="6126907" y="4343204"/>
                  <a:pt x="6112123" y="4353731"/>
                </a:cubicBezTo>
                <a:cubicBezTo>
                  <a:pt x="6108837" y="4377791"/>
                  <a:pt x="6121978" y="4416890"/>
                  <a:pt x="6151546" y="4410875"/>
                </a:cubicBezTo>
                <a:cubicBezTo>
                  <a:pt x="6220537" y="4392829"/>
                  <a:pt x="6197130" y="4346024"/>
                  <a:pt x="6156166" y="4341512"/>
                </a:cubicBezTo>
                <a:close/>
                <a:moveTo>
                  <a:pt x="6727816" y="4340123"/>
                </a:moveTo>
                <a:cubicBezTo>
                  <a:pt x="6719555" y="4341103"/>
                  <a:pt x="6710794" y="4343192"/>
                  <a:pt x="6701777" y="4346611"/>
                </a:cubicBezTo>
                <a:cubicBezTo>
                  <a:pt x="6698498" y="4377001"/>
                  <a:pt x="6718171" y="4407390"/>
                  <a:pt x="6744402" y="4407390"/>
                </a:cubicBezTo>
                <a:cubicBezTo>
                  <a:pt x="6818995" y="4380799"/>
                  <a:pt x="6785643" y="4333268"/>
                  <a:pt x="6727816" y="4340123"/>
                </a:cubicBezTo>
                <a:close/>
                <a:moveTo>
                  <a:pt x="5107729" y="4338953"/>
                </a:moveTo>
                <a:cubicBezTo>
                  <a:pt x="5093908" y="4337250"/>
                  <a:pt x="5077934" y="4338763"/>
                  <a:pt x="5062368" y="4344818"/>
                </a:cubicBezTo>
                <a:cubicBezTo>
                  <a:pt x="5052536" y="4362981"/>
                  <a:pt x="5078751" y="4414443"/>
                  <a:pt x="5104964" y="4405362"/>
                </a:cubicBezTo>
                <a:cubicBezTo>
                  <a:pt x="5171315" y="4378117"/>
                  <a:pt x="5149199" y="4344061"/>
                  <a:pt x="5107729" y="4338953"/>
                </a:cubicBezTo>
                <a:close/>
                <a:moveTo>
                  <a:pt x="6338452" y="4338553"/>
                </a:moveTo>
                <a:cubicBezTo>
                  <a:pt x="6292272" y="4350643"/>
                  <a:pt x="6302168" y="4411089"/>
                  <a:pt x="6341750" y="4420156"/>
                </a:cubicBezTo>
                <a:cubicBezTo>
                  <a:pt x="6411019" y="4417134"/>
                  <a:pt x="6401124" y="4344598"/>
                  <a:pt x="6338452" y="4338553"/>
                </a:cubicBezTo>
                <a:close/>
                <a:moveTo>
                  <a:pt x="2193022" y="4337027"/>
                </a:moveTo>
                <a:cubicBezTo>
                  <a:pt x="2179497" y="4335464"/>
                  <a:pt x="2163103" y="4337737"/>
                  <a:pt x="2145888" y="4346072"/>
                </a:cubicBezTo>
                <a:cubicBezTo>
                  <a:pt x="2139332" y="4367289"/>
                  <a:pt x="2155725" y="4397598"/>
                  <a:pt x="2181956" y="4394567"/>
                </a:cubicBezTo>
                <a:cubicBezTo>
                  <a:pt x="2248352" y="4380928"/>
                  <a:pt x="2233598" y="4341716"/>
                  <a:pt x="2193022" y="4337027"/>
                </a:cubicBezTo>
                <a:close/>
                <a:moveTo>
                  <a:pt x="1419143" y="4335770"/>
                </a:moveTo>
                <a:cubicBezTo>
                  <a:pt x="1384186" y="4341399"/>
                  <a:pt x="1364474" y="4374044"/>
                  <a:pt x="1411289" y="4403311"/>
                </a:cubicBezTo>
                <a:cubicBezTo>
                  <a:pt x="1457283" y="4403311"/>
                  <a:pt x="1483565" y="4379297"/>
                  <a:pt x="1457283" y="4340273"/>
                </a:cubicBezTo>
                <a:cubicBezTo>
                  <a:pt x="1444142" y="4335020"/>
                  <a:pt x="1430796" y="4333894"/>
                  <a:pt x="1419143" y="4335770"/>
                </a:cubicBezTo>
                <a:close/>
                <a:moveTo>
                  <a:pt x="5548037" y="4335289"/>
                </a:moveTo>
                <a:cubicBezTo>
                  <a:pt x="5495686" y="4335289"/>
                  <a:pt x="5485870" y="4405310"/>
                  <a:pt x="5534950" y="4414443"/>
                </a:cubicBezTo>
                <a:cubicBezTo>
                  <a:pt x="5603661" y="4405310"/>
                  <a:pt x="5613477" y="4359644"/>
                  <a:pt x="5548037" y="4335289"/>
                </a:cubicBezTo>
                <a:close/>
                <a:moveTo>
                  <a:pt x="9624081" y="4333947"/>
                </a:moveTo>
                <a:cubicBezTo>
                  <a:pt x="9568174" y="4345999"/>
                  <a:pt x="9610927" y="4406260"/>
                  <a:pt x="9643813" y="4412286"/>
                </a:cubicBezTo>
                <a:cubicBezTo>
                  <a:pt x="9716164" y="4385169"/>
                  <a:pt x="9683277" y="4339973"/>
                  <a:pt x="9624081" y="4333947"/>
                </a:cubicBezTo>
                <a:close/>
                <a:moveTo>
                  <a:pt x="2398265" y="4328237"/>
                </a:moveTo>
                <a:cubicBezTo>
                  <a:pt x="2342263" y="4340249"/>
                  <a:pt x="2388383" y="4400309"/>
                  <a:pt x="2418031" y="4403312"/>
                </a:cubicBezTo>
                <a:cubicBezTo>
                  <a:pt x="2493798" y="4376285"/>
                  <a:pt x="2460856" y="4334243"/>
                  <a:pt x="2398265" y="4328237"/>
                </a:cubicBezTo>
                <a:close/>
                <a:moveTo>
                  <a:pt x="6961071" y="4325062"/>
                </a:moveTo>
                <a:cubicBezTo>
                  <a:pt x="6918535" y="4346219"/>
                  <a:pt x="6928351" y="4397598"/>
                  <a:pt x="6977431" y="4391554"/>
                </a:cubicBezTo>
                <a:cubicBezTo>
                  <a:pt x="7046143" y="4370397"/>
                  <a:pt x="7019967" y="4315995"/>
                  <a:pt x="6961071" y="4325062"/>
                </a:cubicBezTo>
                <a:close/>
                <a:moveTo>
                  <a:pt x="1649014" y="4314620"/>
                </a:moveTo>
                <a:cubicBezTo>
                  <a:pt x="1635386" y="4312778"/>
                  <a:pt x="1618992" y="4313912"/>
                  <a:pt x="1601778" y="4319201"/>
                </a:cubicBezTo>
                <a:cubicBezTo>
                  <a:pt x="1595221" y="4346402"/>
                  <a:pt x="1614894" y="4379647"/>
                  <a:pt x="1644403" y="4379647"/>
                </a:cubicBezTo>
                <a:cubicBezTo>
                  <a:pt x="1705881" y="4352446"/>
                  <a:pt x="1689897" y="4320145"/>
                  <a:pt x="1649014" y="4314620"/>
                </a:cubicBezTo>
                <a:close/>
                <a:moveTo>
                  <a:pt x="4203013" y="4312631"/>
                </a:moveTo>
                <a:cubicBezTo>
                  <a:pt x="4165290" y="4320281"/>
                  <a:pt x="4154818" y="4355982"/>
                  <a:pt x="4209019" y="4376383"/>
                </a:cubicBezTo>
                <a:cubicBezTo>
                  <a:pt x="4248442" y="4373361"/>
                  <a:pt x="4271441" y="4352205"/>
                  <a:pt x="4248442" y="4315937"/>
                </a:cubicBezTo>
                <a:cubicBezTo>
                  <a:pt x="4231194" y="4310648"/>
                  <a:pt x="4215588" y="4310081"/>
                  <a:pt x="4203013" y="4312631"/>
                </a:cubicBezTo>
                <a:close/>
                <a:moveTo>
                  <a:pt x="720246" y="4310890"/>
                </a:moveTo>
                <a:cubicBezTo>
                  <a:pt x="688469" y="4304606"/>
                  <a:pt x="678057" y="4377042"/>
                  <a:pt x="715399" y="4382334"/>
                </a:cubicBezTo>
                <a:cubicBezTo>
                  <a:pt x="771207" y="4385358"/>
                  <a:pt x="817167" y="4300684"/>
                  <a:pt x="735096" y="4318828"/>
                </a:cubicBezTo>
                <a:cubicBezTo>
                  <a:pt x="729761" y="4314292"/>
                  <a:pt x="724786" y="4311788"/>
                  <a:pt x="720246" y="4310890"/>
                </a:cubicBezTo>
                <a:close/>
                <a:moveTo>
                  <a:pt x="3474603" y="4310769"/>
                </a:moveTo>
                <a:cubicBezTo>
                  <a:pt x="3460190" y="4308448"/>
                  <a:pt x="3443775" y="4311100"/>
                  <a:pt x="3428181" y="4321708"/>
                </a:cubicBezTo>
                <a:cubicBezTo>
                  <a:pt x="3421616" y="4348987"/>
                  <a:pt x="3447879" y="4382327"/>
                  <a:pt x="3474142" y="4385358"/>
                </a:cubicBezTo>
                <a:cubicBezTo>
                  <a:pt x="3543082" y="4369446"/>
                  <a:pt x="3517845" y="4317730"/>
                  <a:pt x="3474603" y="4310769"/>
                </a:cubicBezTo>
                <a:close/>
                <a:moveTo>
                  <a:pt x="1886771" y="4310284"/>
                </a:moveTo>
                <a:cubicBezTo>
                  <a:pt x="1847507" y="4316316"/>
                  <a:pt x="1844235" y="4376631"/>
                  <a:pt x="1886771" y="4379646"/>
                </a:cubicBezTo>
                <a:cubicBezTo>
                  <a:pt x="1955483" y="4373615"/>
                  <a:pt x="1971842" y="4310284"/>
                  <a:pt x="1886771" y="4310284"/>
                </a:cubicBezTo>
                <a:close/>
                <a:moveTo>
                  <a:pt x="3196116" y="4310083"/>
                </a:moveTo>
                <a:cubicBezTo>
                  <a:pt x="3158634" y="4316933"/>
                  <a:pt x="3148231" y="4351183"/>
                  <a:pt x="3202082" y="4371732"/>
                </a:cubicBezTo>
                <a:cubicBezTo>
                  <a:pt x="3241247" y="4368688"/>
                  <a:pt x="3264093" y="4347377"/>
                  <a:pt x="3241247" y="4313889"/>
                </a:cubicBezTo>
                <a:cubicBezTo>
                  <a:pt x="3224113" y="4308561"/>
                  <a:pt x="3208610" y="4307800"/>
                  <a:pt x="3196116" y="4310083"/>
                </a:cubicBezTo>
                <a:close/>
                <a:moveTo>
                  <a:pt x="3701149" y="4309049"/>
                </a:moveTo>
                <a:cubicBezTo>
                  <a:pt x="3684736" y="4307678"/>
                  <a:pt x="3669772" y="4317795"/>
                  <a:pt x="3671005" y="4346292"/>
                </a:cubicBezTo>
                <a:cubicBezTo>
                  <a:pt x="3674298" y="4391887"/>
                  <a:pt x="3664423" y="4379728"/>
                  <a:pt x="3726959" y="4379728"/>
                </a:cubicBezTo>
                <a:cubicBezTo>
                  <a:pt x="3759874" y="4345532"/>
                  <a:pt x="3728503" y="4311335"/>
                  <a:pt x="3701149" y="4309049"/>
                </a:cubicBezTo>
                <a:close/>
                <a:moveTo>
                  <a:pt x="1168691" y="4306185"/>
                </a:moveTo>
                <a:cubicBezTo>
                  <a:pt x="1154893" y="4305616"/>
                  <a:pt x="1140325" y="4309978"/>
                  <a:pt x="1128835" y="4322117"/>
                </a:cubicBezTo>
                <a:cubicBezTo>
                  <a:pt x="1125552" y="4346393"/>
                  <a:pt x="1138684" y="4370670"/>
                  <a:pt x="1168229" y="4367636"/>
                </a:cubicBezTo>
                <a:cubicBezTo>
                  <a:pt x="1244555" y="4353980"/>
                  <a:pt x="1210086" y="4307892"/>
                  <a:pt x="1168691" y="4306185"/>
                </a:cubicBezTo>
                <a:close/>
                <a:moveTo>
                  <a:pt x="4889028" y="4302647"/>
                </a:moveTo>
                <a:cubicBezTo>
                  <a:pt x="4846405" y="4311694"/>
                  <a:pt x="4839849" y="4372009"/>
                  <a:pt x="4892307" y="4372009"/>
                </a:cubicBezTo>
                <a:cubicBezTo>
                  <a:pt x="4951329" y="4359946"/>
                  <a:pt x="4971004" y="4305663"/>
                  <a:pt x="4889028" y="4302647"/>
                </a:cubicBezTo>
                <a:close/>
                <a:moveTo>
                  <a:pt x="2707882" y="4301122"/>
                </a:moveTo>
                <a:cubicBezTo>
                  <a:pt x="2694357" y="4299559"/>
                  <a:pt x="2677963" y="4301832"/>
                  <a:pt x="2660749" y="4310167"/>
                </a:cubicBezTo>
                <a:cubicBezTo>
                  <a:pt x="2654192" y="4331384"/>
                  <a:pt x="2670586" y="4361693"/>
                  <a:pt x="2696816" y="4358662"/>
                </a:cubicBezTo>
                <a:cubicBezTo>
                  <a:pt x="2763213" y="4345023"/>
                  <a:pt x="2748459" y="4305810"/>
                  <a:pt x="2707882" y="4301122"/>
                </a:cubicBezTo>
                <a:close/>
                <a:moveTo>
                  <a:pt x="3963274" y="4300493"/>
                </a:moveTo>
                <a:cubicBezTo>
                  <a:pt x="3910773" y="4309560"/>
                  <a:pt x="3930461" y="4376052"/>
                  <a:pt x="3969836" y="4379074"/>
                </a:cubicBezTo>
                <a:cubicBezTo>
                  <a:pt x="4032179" y="4382096"/>
                  <a:pt x="4028898" y="4300493"/>
                  <a:pt x="3963274" y="4300493"/>
                </a:cubicBezTo>
                <a:close/>
                <a:moveTo>
                  <a:pt x="512044" y="4294779"/>
                </a:moveTo>
                <a:cubicBezTo>
                  <a:pt x="466085" y="4306831"/>
                  <a:pt x="452953" y="4364079"/>
                  <a:pt x="502196" y="4373118"/>
                </a:cubicBezTo>
                <a:cubicBezTo>
                  <a:pt x="561287" y="4355040"/>
                  <a:pt x="597398" y="4297792"/>
                  <a:pt x="512044" y="4294779"/>
                </a:cubicBezTo>
                <a:close/>
                <a:moveTo>
                  <a:pt x="4463186" y="4285415"/>
                </a:moveTo>
                <a:cubicBezTo>
                  <a:pt x="4407173" y="4288441"/>
                  <a:pt x="4413763" y="4358041"/>
                  <a:pt x="4466481" y="4358041"/>
                </a:cubicBezTo>
                <a:cubicBezTo>
                  <a:pt x="4535669" y="4342911"/>
                  <a:pt x="4512606" y="4291467"/>
                  <a:pt x="4463186" y="4285415"/>
                </a:cubicBezTo>
                <a:close/>
                <a:moveTo>
                  <a:pt x="4677843" y="4284337"/>
                </a:moveTo>
                <a:cubicBezTo>
                  <a:pt x="4640438" y="4284478"/>
                  <a:pt x="4601194" y="4324074"/>
                  <a:pt x="4642891" y="4353487"/>
                </a:cubicBezTo>
                <a:cubicBezTo>
                  <a:pt x="4672325" y="4356504"/>
                  <a:pt x="4724648" y="4341420"/>
                  <a:pt x="4711568" y="4299185"/>
                </a:cubicBezTo>
                <a:cubicBezTo>
                  <a:pt x="4702575" y="4288626"/>
                  <a:pt x="4690311" y="4284290"/>
                  <a:pt x="4677843" y="4284337"/>
                </a:cubicBezTo>
                <a:close/>
                <a:moveTo>
                  <a:pt x="932806" y="4284147"/>
                </a:moveTo>
                <a:cubicBezTo>
                  <a:pt x="918854" y="4282776"/>
                  <a:pt x="903260" y="4286367"/>
                  <a:pt x="889308" y="4297708"/>
                </a:cubicBezTo>
                <a:cubicBezTo>
                  <a:pt x="882742" y="4318876"/>
                  <a:pt x="899157" y="4355165"/>
                  <a:pt x="925419" y="4355165"/>
                </a:cubicBezTo>
                <a:cubicBezTo>
                  <a:pt x="1001745" y="4337021"/>
                  <a:pt x="974662" y="4288257"/>
                  <a:pt x="932806" y="4284147"/>
                </a:cubicBezTo>
                <a:close/>
                <a:moveTo>
                  <a:pt x="63118" y="4277291"/>
                </a:moveTo>
                <a:cubicBezTo>
                  <a:pt x="54857" y="4278271"/>
                  <a:pt x="46097" y="4280360"/>
                  <a:pt x="37080" y="4283779"/>
                </a:cubicBezTo>
                <a:cubicBezTo>
                  <a:pt x="33801" y="4314169"/>
                  <a:pt x="53474" y="4344558"/>
                  <a:pt x="79705" y="4344558"/>
                </a:cubicBezTo>
                <a:cubicBezTo>
                  <a:pt x="154298" y="4317967"/>
                  <a:pt x="120946" y="4270436"/>
                  <a:pt x="63118" y="4277291"/>
                </a:cubicBezTo>
                <a:close/>
                <a:moveTo>
                  <a:pt x="2936070" y="4273562"/>
                </a:moveTo>
                <a:cubicBezTo>
                  <a:pt x="2880163" y="4285614"/>
                  <a:pt x="2922917" y="4345875"/>
                  <a:pt x="2955802" y="4351901"/>
                </a:cubicBezTo>
                <a:cubicBezTo>
                  <a:pt x="3028154" y="4324784"/>
                  <a:pt x="2995266" y="4279588"/>
                  <a:pt x="2936070" y="4273562"/>
                </a:cubicBezTo>
                <a:close/>
                <a:moveTo>
                  <a:pt x="273059" y="4264677"/>
                </a:moveTo>
                <a:cubicBezTo>
                  <a:pt x="230523" y="4285834"/>
                  <a:pt x="240339" y="4337213"/>
                  <a:pt x="289419" y="4331169"/>
                </a:cubicBezTo>
                <a:cubicBezTo>
                  <a:pt x="358131" y="4310012"/>
                  <a:pt x="331955" y="4255610"/>
                  <a:pt x="273059" y="4264677"/>
                </a:cubicBezTo>
                <a:close/>
                <a:moveTo>
                  <a:pt x="0" y="0"/>
                </a:moveTo>
                <a:lnTo>
                  <a:pt x="12200723" y="0"/>
                </a:lnTo>
                <a:lnTo>
                  <a:pt x="12200723" y="4502143"/>
                </a:lnTo>
                <a:lnTo>
                  <a:pt x="0" y="4502143"/>
                </a:lnTo>
                <a:close/>
              </a:path>
            </a:pathLst>
          </a:custGeom>
          <a:noFill/>
        </p:spPr>
      </p:pic>
    </p:spTree>
    <p:extLst>
      <p:ext uri="{BB962C8B-B14F-4D97-AF65-F5344CB8AC3E}">
        <p14:creationId xmlns:p14="http://schemas.microsoft.com/office/powerpoint/2010/main" val="1315056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9C01D4B-61E4-2373-B8F3-B862E4F30684}"/>
              </a:ext>
            </a:extLst>
          </p:cNvPr>
          <p:cNvSpPr>
            <a:spLocks noGrp="1"/>
          </p:cNvSpPr>
          <p:nvPr>
            <p:ph type="ctrTitle"/>
          </p:nvPr>
        </p:nvSpPr>
        <p:spPr>
          <a:xfrm>
            <a:off x="3785812" y="2522070"/>
            <a:ext cx="4606621" cy="1533098"/>
          </a:xfrm>
        </p:spPr>
        <p:txBody>
          <a:bodyPr anchor="ctr">
            <a:normAutofit/>
          </a:bodyPr>
          <a:lstStyle/>
          <a:p>
            <a:r>
              <a:rPr lang="en-GB" sz="6000" b="1" i="1" u="sng" dirty="0"/>
              <a:t>Publishing </a:t>
            </a:r>
          </a:p>
        </p:txBody>
      </p:sp>
      <p:pic>
        <p:nvPicPr>
          <p:cNvPr id="11" name="Picture 10" descr="Sheets of magazines being recycled">
            <a:extLst>
              <a:ext uri="{FF2B5EF4-FFF2-40B4-BE49-F238E27FC236}">
                <a16:creationId xmlns:a16="http://schemas.microsoft.com/office/drawing/2014/main" id="{6A2BB101-E033-E0E0-76EB-D35592CA3160}"/>
              </a:ext>
            </a:extLst>
          </p:cNvPr>
          <p:cNvPicPr>
            <a:picLocks noChangeAspect="1"/>
          </p:cNvPicPr>
          <p:nvPr/>
        </p:nvPicPr>
        <p:blipFill>
          <a:blip r:embed="rId2"/>
          <a:srcRect t="15709" r="-1" b="-1"/>
          <a:stretch/>
        </p:blipFill>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noFill/>
        </p:spPr>
      </p:pic>
      <p:sp>
        <p:nvSpPr>
          <p:cNvPr id="5" name="Date Placeholder 4" hidden="1">
            <a:extLst>
              <a:ext uri="{FF2B5EF4-FFF2-40B4-BE49-F238E27FC236}">
                <a16:creationId xmlns:a16="http://schemas.microsoft.com/office/drawing/2014/main" id="{7CA647AA-BE4C-1790-0B42-D5AC8BE691EC}"/>
              </a:ext>
            </a:extLst>
          </p:cNvPr>
          <p:cNvSpPr>
            <a:spLocks noGrp="1"/>
          </p:cNvSpPr>
          <p:nvPr>
            <p:ph type="dt" sz="half" idx="4294967295"/>
          </p:nvPr>
        </p:nvSpPr>
        <p:spPr>
          <a:xfrm>
            <a:off x="0" y="6381750"/>
            <a:ext cx="2846388" cy="365125"/>
          </a:xfrm>
        </p:spPr>
        <p:txBody>
          <a:bodyPr/>
          <a:lstStyle/>
          <a:p>
            <a:pPr rtl="0">
              <a:spcAft>
                <a:spcPts val="600"/>
              </a:spcAft>
            </a:pPr>
            <a:fld id="{9C4C2B27-CDC4-4488-B4F8-08B7920E8965}" type="datetime1">
              <a:rPr lang="en-GB" noProof="0" smtClean="0"/>
              <a:pPr rtl="0">
                <a:spcAft>
                  <a:spcPts val="600"/>
                </a:spcAft>
              </a:pPr>
              <a:t>25/11/2024</a:t>
            </a:fld>
            <a:endParaRPr lang="en-GB" noProof="0"/>
          </a:p>
        </p:txBody>
      </p:sp>
      <p:sp>
        <p:nvSpPr>
          <p:cNvPr id="6" name="Slide Number Placeholder 5" hidden="1">
            <a:extLst>
              <a:ext uri="{FF2B5EF4-FFF2-40B4-BE49-F238E27FC236}">
                <a16:creationId xmlns:a16="http://schemas.microsoft.com/office/drawing/2014/main" id="{99FCBACB-2E1D-0112-51D9-5DED19EB9E6A}"/>
              </a:ext>
            </a:extLst>
          </p:cNvPr>
          <p:cNvSpPr>
            <a:spLocks noGrp="1"/>
          </p:cNvSpPr>
          <p:nvPr>
            <p:ph type="sldNum" sz="quarter" idx="4294967295"/>
          </p:nvPr>
        </p:nvSpPr>
        <p:spPr>
          <a:xfrm>
            <a:off x="11691938" y="6381750"/>
            <a:ext cx="500062" cy="365125"/>
          </a:xfrm>
        </p:spPr>
        <p:txBody>
          <a:bodyPr/>
          <a:lstStyle/>
          <a:p>
            <a:pPr rtl="0">
              <a:spcAft>
                <a:spcPts val="600"/>
              </a:spcAft>
            </a:pPr>
            <a:fld id="{25BA54BD-C84D-46CE-8B72-31BFB26ABA43}" type="slidenum">
              <a:rPr lang="en-GB" noProof="0" smtClean="0"/>
              <a:pPr rtl="0">
                <a:spcAft>
                  <a:spcPts val="600"/>
                </a:spcAft>
              </a:pPr>
              <a:t>13</a:t>
            </a:fld>
            <a:endParaRPr lang="en-GB" noProof="0"/>
          </a:p>
        </p:txBody>
      </p:sp>
    </p:spTree>
    <p:extLst>
      <p:ext uri="{BB962C8B-B14F-4D97-AF65-F5344CB8AC3E}">
        <p14:creationId xmlns:p14="http://schemas.microsoft.com/office/powerpoint/2010/main" val="75974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1559496" y="332657"/>
            <a:ext cx="9721080" cy="1152128"/>
          </a:xfrm>
        </p:spPr>
        <p:txBody>
          <a:bodyPr>
            <a:normAutofit/>
          </a:bodyPr>
          <a:lstStyle/>
          <a:p>
            <a:pPr algn="ctr"/>
            <a:r>
              <a:rPr lang="en-GB" sz="3699" b="1" i="1" u="sng" dirty="0"/>
              <a:t>Section 12 of the Defamation Act 2013 </a:t>
            </a:r>
          </a:p>
        </p:txBody>
      </p:sp>
      <p:graphicFrame>
        <p:nvGraphicFramePr>
          <p:cNvPr id="5" name="Content Placeholder 2">
            <a:extLst>
              <a:ext uri="{FF2B5EF4-FFF2-40B4-BE49-F238E27FC236}">
                <a16:creationId xmlns:a16="http://schemas.microsoft.com/office/drawing/2014/main" id="{B095ACA7-DD16-A350-0BB8-CCC623F235E9}"/>
              </a:ext>
            </a:extLst>
          </p:cNvPr>
          <p:cNvGraphicFramePr>
            <a:graphicFrameLocks noGrp="1"/>
          </p:cNvGraphicFramePr>
          <p:nvPr>
            <p:ph idx="1"/>
          </p:nvPr>
        </p:nvGraphicFramePr>
        <p:xfrm>
          <a:off x="1271465" y="2132856"/>
          <a:ext cx="9793088" cy="410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883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9B4A0-8138-8A39-7EEA-2D78831B94C8}"/>
              </a:ext>
            </a:extLst>
          </p:cNvPr>
          <p:cNvSpPr>
            <a:spLocks noGrp="1"/>
          </p:cNvSpPr>
          <p:nvPr>
            <p:ph type="title"/>
          </p:nvPr>
        </p:nvSpPr>
        <p:spPr>
          <a:xfrm>
            <a:off x="1069848" y="502920"/>
            <a:ext cx="9634011" cy="1325563"/>
          </a:xfrm>
        </p:spPr>
        <p:txBody>
          <a:bodyPr anchor="ctr">
            <a:normAutofit/>
          </a:bodyPr>
          <a:lstStyle/>
          <a:p>
            <a:pPr algn="ctr"/>
            <a:r>
              <a:rPr lang="en-GB" sz="4800" b="1" i="1" u="sng" dirty="0"/>
              <a:t>Publication</a:t>
            </a:r>
          </a:p>
        </p:txBody>
      </p:sp>
      <p:sp>
        <p:nvSpPr>
          <p:cNvPr id="13" name="Slide Number Placeholder 5">
            <a:extLst>
              <a:ext uri="{FF2B5EF4-FFF2-40B4-BE49-F238E27FC236}">
                <a16:creationId xmlns:a16="http://schemas.microsoft.com/office/drawing/2014/main" id="{2B3FF85F-F2C2-7269-39E3-5B59E641D7F5}"/>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15</a:t>
            </a:fld>
            <a:endParaRPr lang="en-GB" noProof="0"/>
          </a:p>
        </p:txBody>
      </p:sp>
      <p:graphicFrame>
        <p:nvGraphicFramePr>
          <p:cNvPr id="5" name="Content Placeholder 2">
            <a:extLst>
              <a:ext uri="{FF2B5EF4-FFF2-40B4-BE49-F238E27FC236}">
                <a16:creationId xmlns:a16="http://schemas.microsoft.com/office/drawing/2014/main" id="{4D1BA162-F4DF-862E-1470-2BCBC86B8C62}"/>
              </a:ext>
            </a:extLst>
          </p:cNvPr>
          <p:cNvGraphicFramePr>
            <a:graphicFrameLocks noGrp="1"/>
          </p:cNvGraphicFramePr>
          <p:nvPr>
            <p:ph idx="1"/>
            <p:extLst>
              <p:ext uri="{D42A27DB-BD31-4B8C-83A1-F6EECF244321}">
                <p14:modId xmlns:p14="http://schemas.microsoft.com/office/powerpoint/2010/main" val="1623054102"/>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71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6D671-E14E-0B41-A7B2-94BDF3741C87}"/>
              </a:ext>
            </a:extLst>
          </p:cNvPr>
          <p:cNvSpPr>
            <a:spLocks noGrp="1"/>
          </p:cNvSpPr>
          <p:nvPr>
            <p:ph type="title"/>
          </p:nvPr>
        </p:nvSpPr>
        <p:spPr>
          <a:xfrm>
            <a:off x="1069848" y="502920"/>
            <a:ext cx="9634011" cy="1325563"/>
          </a:xfrm>
        </p:spPr>
        <p:txBody>
          <a:bodyPr anchor="ctr">
            <a:normAutofit/>
          </a:bodyPr>
          <a:lstStyle/>
          <a:p>
            <a:r>
              <a:rPr lang="en-GB" b="1" i="1" u="sng"/>
              <a:t>Key section in relation to publication</a:t>
            </a:r>
          </a:p>
        </p:txBody>
      </p:sp>
      <p:sp>
        <p:nvSpPr>
          <p:cNvPr id="13" name="Slide Number Placeholder 5">
            <a:extLst>
              <a:ext uri="{FF2B5EF4-FFF2-40B4-BE49-F238E27FC236}">
                <a16:creationId xmlns:a16="http://schemas.microsoft.com/office/drawing/2014/main" id="{E307614B-ACB4-BEB3-B5AA-63B5FFB49573}"/>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16</a:t>
            </a:fld>
            <a:endParaRPr lang="en-GB" noProof="0"/>
          </a:p>
        </p:txBody>
      </p:sp>
      <p:graphicFrame>
        <p:nvGraphicFramePr>
          <p:cNvPr id="5" name="Content Placeholder 2">
            <a:extLst>
              <a:ext uri="{FF2B5EF4-FFF2-40B4-BE49-F238E27FC236}">
                <a16:creationId xmlns:a16="http://schemas.microsoft.com/office/drawing/2014/main" id="{7300E5B6-DA07-5B50-041B-ECEE7C08D360}"/>
              </a:ext>
            </a:extLst>
          </p:cNvPr>
          <p:cNvGraphicFramePr>
            <a:graphicFrameLocks noGrp="1"/>
          </p:cNvGraphicFramePr>
          <p:nvPr>
            <p:ph sz="quarter" idx="13"/>
            <p:extLst>
              <p:ext uri="{D42A27DB-BD31-4B8C-83A1-F6EECF244321}">
                <p14:modId xmlns:p14="http://schemas.microsoft.com/office/powerpoint/2010/main" val="711490108"/>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5183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E71A-1AB3-7B95-14D3-0761B1E91479}"/>
              </a:ext>
            </a:extLst>
          </p:cNvPr>
          <p:cNvSpPr>
            <a:spLocks noGrp="1"/>
          </p:cNvSpPr>
          <p:nvPr>
            <p:ph type="title"/>
          </p:nvPr>
        </p:nvSpPr>
        <p:spPr>
          <a:xfrm>
            <a:off x="1522811" y="274638"/>
            <a:ext cx="9146380" cy="1020762"/>
          </a:xfrm>
        </p:spPr>
        <p:txBody>
          <a:bodyPr anchor="ctr">
            <a:normAutofit/>
          </a:bodyPr>
          <a:lstStyle/>
          <a:p>
            <a:pPr algn="ctr"/>
            <a:r>
              <a:rPr lang="en-GB" sz="4800" b="1" i="1" u="sng" dirty="0"/>
              <a:t>Republication</a:t>
            </a:r>
          </a:p>
        </p:txBody>
      </p:sp>
      <p:sp>
        <p:nvSpPr>
          <p:cNvPr id="13" name="Slide Number Placeholder 5">
            <a:extLst>
              <a:ext uri="{FF2B5EF4-FFF2-40B4-BE49-F238E27FC236}">
                <a16:creationId xmlns:a16="http://schemas.microsoft.com/office/drawing/2014/main" id="{A4953781-ABED-72AB-8CDE-2F47D2E78FFF}"/>
              </a:ext>
            </a:extLst>
          </p:cNvPr>
          <p:cNvSpPr>
            <a:spLocks noGrp="1"/>
          </p:cNvSpPr>
          <p:nvPr>
            <p:ph type="sldNum" sz="quarter" idx="12"/>
          </p:nvPr>
        </p:nvSpPr>
        <p:spPr>
          <a:xfrm>
            <a:off x="11457919" y="6382512"/>
            <a:ext cx="500997" cy="365125"/>
          </a:xfrm>
        </p:spPr>
        <p:txBody>
          <a:bodyPr/>
          <a:lstStyle/>
          <a:p>
            <a:pPr rtl="0">
              <a:spcAft>
                <a:spcPts val="600"/>
              </a:spcAft>
            </a:pPr>
            <a:fld id="{25BA54BD-C84D-46CE-8B72-31BFB26ABA43}" type="slidenum">
              <a:rPr lang="en-GB" noProof="0" smtClean="0"/>
              <a:pPr rtl="0">
                <a:spcAft>
                  <a:spcPts val="600"/>
                </a:spcAft>
              </a:pPr>
              <a:t>17</a:t>
            </a:fld>
            <a:endParaRPr lang="en-GB" noProof="0"/>
          </a:p>
        </p:txBody>
      </p:sp>
      <p:graphicFrame>
        <p:nvGraphicFramePr>
          <p:cNvPr id="5" name="Content Placeholder 2">
            <a:extLst>
              <a:ext uri="{FF2B5EF4-FFF2-40B4-BE49-F238E27FC236}">
                <a16:creationId xmlns:a16="http://schemas.microsoft.com/office/drawing/2014/main" id="{33383E3D-14A1-3EE6-0982-50FDC92A511D}"/>
              </a:ext>
            </a:extLst>
          </p:cNvPr>
          <p:cNvGraphicFramePr>
            <a:graphicFrameLocks noGrp="1"/>
          </p:cNvGraphicFramePr>
          <p:nvPr>
            <p:ph idx="1"/>
            <p:extLst>
              <p:ext uri="{D42A27DB-BD31-4B8C-83A1-F6EECF244321}">
                <p14:modId xmlns:p14="http://schemas.microsoft.com/office/powerpoint/2010/main" val="1257713768"/>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6631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1B6F-1DF1-1E34-E5A6-E663F5802943}"/>
              </a:ext>
            </a:extLst>
          </p:cNvPr>
          <p:cNvSpPr>
            <a:spLocks noGrp="1"/>
          </p:cNvSpPr>
          <p:nvPr>
            <p:ph type="title"/>
          </p:nvPr>
        </p:nvSpPr>
        <p:spPr>
          <a:xfrm>
            <a:off x="2066544" y="4937759"/>
            <a:ext cx="8028432" cy="1215905"/>
          </a:xfrm>
        </p:spPr>
        <p:txBody>
          <a:bodyPr anchor="ctr">
            <a:normAutofit/>
          </a:bodyPr>
          <a:lstStyle/>
          <a:p>
            <a:r>
              <a:rPr lang="en-GB" sz="5400" b="1" i="1" u="sng" dirty="0"/>
              <a:t>Privilege </a:t>
            </a:r>
          </a:p>
        </p:txBody>
      </p:sp>
      <p:pic>
        <p:nvPicPr>
          <p:cNvPr id="7" name="Picture Placeholder 6" descr="A large building with lights on it with Palace of Westminster in the background&#10;&#10;Description automatically generated">
            <a:extLst>
              <a:ext uri="{FF2B5EF4-FFF2-40B4-BE49-F238E27FC236}">
                <a16:creationId xmlns:a16="http://schemas.microsoft.com/office/drawing/2014/main" id="{54755D46-488F-1C24-8F90-70026788499E}"/>
              </a:ext>
            </a:extLst>
          </p:cNvPr>
          <p:cNvPicPr>
            <a:picLocks noGrp="1" noChangeAspect="1"/>
          </p:cNvPicPr>
          <p:nvPr>
            <p:ph type="pic" sz="quarter" idx="13"/>
          </p:nvPr>
        </p:nvPicPr>
        <p:blipFill>
          <a:blip r:embed="rId2"/>
          <a:srcRect t="15460" b="15460"/>
          <a:stretch>
            <a:fillRect/>
          </a:stretch>
        </p:blipFill>
        <p:spPr>
          <a:xfrm>
            <a:off x="-4763" y="0"/>
            <a:ext cx="12201526" cy="4502150"/>
          </a:xfrm>
        </p:spPr>
      </p:pic>
      <p:sp>
        <p:nvSpPr>
          <p:cNvPr id="10" name="Slide Number Placeholder 9" hidden="1">
            <a:extLst>
              <a:ext uri="{FF2B5EF4-FFF2-40B4-BE49-F238E27FC236}">
                <a16:creationId xmlns:a16="http://schemas.microsoft.com/office/drawing/2014/main" id="{40865DDF-FF20-90EC-4ADB-EC81373E3A5C}"/>
              </a:ext>
            </a:extLst>
          </p:cNvPr>
          <p:cNvSpPr>
            <a:spLocks noGrp="1"/>
          </p:cNvSpPr>
          <p:nvPr>
            <p:ph type="sldNum" sz="quarter" idx="4294967295"/>
          </p:nvPr>
        </p:nvSpPr>
        <p:spPr>
          <a:xfrm>
            <a:off x="11691938" y="6381750"/>
            <a:ext cx="500062" cy="365125"/>
          </a:xfrm>
        </p:spPr>
        <p:txBody>
          <a:bodyPr/>
          <a:lstStyle/>
          <a:p>
            <a:pPr rtl="0">
              <a:spcAft>
                <a:spcPts val="600"/>
              </a:spcAft>
            </a:pPr>
            <a:fld id="{4C8B8A27-DF03-4546-BA93-21C967D57E5C}" type="slidenum">
              <a:rPr lang="en-GB" noProof="0" smtClean="0"/>
              <a:pPr rtl="0">
                <a:spcAft>
                  <a:spcPts val="600"/>
                </a:spcAft>
              </a:pPr>
              <a:t>18</a:t>
            </a:fld>
            <a:endParaRPr lang="en-GB" noProof="0"/>
          </a:p>
        </p:txBody>
      </p:sp>
    </p:spTree>
    <p:extLst>
      <p:ext uri="{BB962C8B-B14F-4D97-AF65-F5344CB8AC3E}">
        <p14:creationId xmlns:p14="http://schemas.microsoft.com/office/powerpoint/2010/main" val="2999914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522811" y="274638"/>
            <a:ext cx="9146380" cy="1020762"/>
          </a:xfrm>
        </p:spPr>
        <p:txBody>
          <a:bodyPr anchor="ctr">
            <a:normAutofit/>
          </a:bodyPr>
          <a:lstStyle/>
          <a:p>
            <a:r>
              <a:rPr lang="en-GB" b="1" i="1" u="sng"/>
              <a:t>What is Privilege?</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19</a:t>
            </a:fld>
            <a:endParaRPr lang="en-GB" noProof="0"/>
          </a:p>
        </p:txBody>
      </p:sp>
      <p:graphicFrame>
        <p:nvGraphicFramePr>
          <p:cNvPr id="14" name="Content Placeholder 11">
            <a:extLst>
              <a:ext uri="{FF2B5EF4-FFF2-40B4-BE49-F238E27FC236}">
                <a16:creationId xmlns:a16="http://schemas.microsoft.com/office/drawing/2014/main" id="{AF5F7BD8-B01F-54A3-5984-E36A993018D3}"/>
              </a:ext>
            </a:extLst>
          </p:cNvPr>
          <p:cNvGraphicFramePr>
            <a:graphicFrameLocks noGrp="1"/>
          </p:cNvGraphicFramePr>
          <p:nvPr>
            <p:ph idx="1"/>
            <p:extLst>
              <p:ext uri="{D42A27DB-BD31-4B8C-83A1-F6EECF244321}">
                <p14:modId xmlns:p14="http://schemas.microsoft.com/office/powerpoint/2010/main" val="2565029404"/>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1734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069848" y="502920"/>
            <a:ext cx="9634011" cy="1325563"/>
          </a:xfrm>
        </p:spPr>
        <p:txBody>
          <a:bodyPr anchor="ctr">
            <a:normAutofit/>
          </a:bodyPr>
          <a:lstStyle/>
          <a:p>
            <a:r>
              <a:rPr lang="en-GB" b="1" i="1" u="sng"/>
              <a:t>Qualified Privilege </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20</a:t>
            </a:fld>
            <a:endParaRPr lang="en-GB" noProof="0"/>
          </a:p>
        </p:txBody>
      </p:sp>
      <p:graphicFrame>
        <p:nvGraphicFramePr>
          <p:cNvPr id="14" name="Content Placeholder 11">
            <a:extLst>
              <a:ext uri="{FF2B5EF4-FFF2-40B4-BE49-F238E27FC236}">
                <a16:creationId xmlns:a16="http://schemas.microsoft.com/office/drawing/2014/main" id="{4E7103A5-1AF8-64EA-0674-E56BE0E2C968}"/>
              </a:ext>
            </a:extLst>
          </p:cNvPr>
          <p:cNvGraphicFramePr>
            <a:graphicFrameLocks noGrp="1"/>
          </p:cNvGraphicFramePr>
          <p:nvPr>
            <p:ph sz="quarter" idx="13"/>
            <p:extLst>
              <p:ext uri="{D42A27DB-BD31-4B8C-83A1-F6EECF244321}">
                <p14:modId xmlns:p14="http://schemas.microsoft.com/office/powerpoint/2010/main" val="1066141505"/>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1411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CCEA2-2856-C5D9-D161-2F1161B0CF8A}"/>
              </a:ext>
            </a:extLst>
          </p:cNvPr>
          <p:cNvSpPr>
            <a:spLocks noGrp="1"/>
          </p:cNvSpPr>
          <p:nvPr>
            <p:ph type="title"/>
          </p:nvPr>
        </p:nvSpPr>
        <p:spPr>
          <a:xfrm>
            <a:off x="1069848" y="502920"/>
            <a:ext cx="9634011" cy="1325563"/>
          </a:xfrm>
        </p:spPr>
        <p:txBody>
          <a:bodyPr anchor="ctr">
            <a:normAutofit/>
          </a:bodyPr>
          <a:lstStyle/>
          <a:p>
            <a:pPr algn="ctr"/>
            <a:r>
              <a:rPr lang="en-GB" sz="4800" b="1" i="1" u="sng" dirty="0"/>
              <a:t>Continued</a:t>
            </a:r>
          </a:p>
        </p:txBody>
      </p:sp>
      <p:sp>
        <p:nvSpPr>
          <p:cNvPr id="6" name="Slide Number Placeholder 5">
            <a:extLst>
              <a:ext uri="{FF2B5EF4-FFF2-40B4-BE49-F238E27FC236}">
                <a16:creationId xmlns:a16="http://schemas.microsoft.com/office/drawing/2014/main" id="{7DFE9759-47DF-0DC4-636D-A1A1459A6EC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21</a:t>
            </a:fld>
            <a:endParaRPr lang="en-GB" noProof="0"/>
          </a:p>
        </p:txBody>
      </p:sp>
      <p:graphicFrame>
        <p:nvGraphicFramePr>
          <p:cNvPr id="8" name="Content Placeholder 3">
            <a:extLst>
              <a:ext uri="{FF2B5EF4-FFF2-40B4-BE49-F238E27FC236}">
                <a16:creationId xmlns:a16="http://schemas.microsoft.com/office/drawing/2014/main" id="{2D6E394B-B62F-7503-78B9-86FEEF955BE0}"/>
              </a:ext>
            </a:extLst>
          </p:cNvPr>
          <p:cNvGraphicFramePr>
            <a:graphicFrameLocks noGrp="1"/>
          </p:cNvGraphicFramePr>
          <p:nvPr>
            <p:ph idx="1"/>
            <p:extLst>
              <p:ext uri="{D42A27DB-BD31-4B8C-83A1-F6EECF244321}">
                <p14:modId xmlns:p14="http://schemas.microsoft.com/office/powerpoint/2010/main" val="163665880"/>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9573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522811" y="274638"/>
            <a:ext cx="9146380" cy="1020762"/>
          </a:xfrm>
        </p:spPr>
        <p:txBody>
          <a:bodyPr anchor="ctr">
            <a:normAutofit/>
          </a:bodyPr>
          <a:lstStyle/>
          <a:p>
            <a:r>
              <a:rPr lang="en-GB" b="1" i="1" u="sng"/>
              <a:t>Other types of Privilege</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22</a:t>
            </a:fld>
            <a:endParaRPr lang="en-GB" noProof="0"/>
          </a:p>
        </p:txBody>
      </p:sp>
      <p:graphicFrame>
        <p:nvGraphicFramePr>
          <p:cNvPr id="16" name="Content Placeholder 11">
            <a:extLst>
              <a:ext uri="{FF2B5EF4-FFF2-40B4-BE49-F238E27FC236}">
                <a16:creationId xmlns:a16="http://schemas.microsoft.com/office/drawing/2014/main" id="{AFB06FF1-80BD-A245-B486-B29902B6C19A}"/>
              </a:ext>
            </a:extLst>
          </p:cNvPr>
          <p:cNvGraphicFramePr>
            <a:graphicFrameLocks noGrp="1"/>
          </p:cNvGraphicFramePr>
          <p:nvPr>
            <p:ph idx="1"/>
            <p:extLst>
              <p:ext uri="{D42A27DB-BD31-4B8C-83A1-F6EECF244321}">
                <p14:modId xmlns:p14="http://schemas.microsoft.com/office/powerpoint/2010/main" val="822567293"/>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7481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2D19F-8108-3E56-5EA8-2DA2B1723FE7}"/>
              </a:ext>
            </a:extLst>
          </p:cNvPr>
          <p:cNvSpPr>
            <a:spLocks noGrp="1"/>
          </p:cNvSpPr>
          <p:nvPr>
            <p:ph type="title"/>
          </p:nvPr>
        </p:nvSpPr>
        <p:spPr>
          <a:xfrm>
            <a:off x="1522811" y="274638"/>
            <a:ext cx="9146380" cy="1020762"/>
          </a:xfrm>
        </p:spPr>
        <p:txBody>
          <a:bodyPr anchor="ctr">
            <a:normAutofit/>
          </a:bodyPr>
          <a:lstStyle/>
          <a:p>
            <a:r>
              <a:rPr lang="en-GB" b="1" i="1" u="sng"/>
              <a:t>Continued</a:t>
            </a:r>
          </a:p>
        </p:txBody>
      </p:sp>
      <p:sp>
        <p:nvSpPr>
          <p:cNvPr id="6" name="Slide Number Placeholder 5">
            <a:extLst>
              <a:ext uri="{FF2B5EF4-FFF2-40B4-BE49-F238E27FC236}">
                <a16:creationId xmlns:a16="http://schemas.microsoft.com/office/drawing/2014/main" id="{5B026B9C-6C42-6BD2-650A-FC54E226BF72}"/>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23</a:t>
            </a:fld>
            <a:endParaRPr lang="en-GB" noProof="0"/>
          </a:p>
        </p:txBody>
      </p:sp>
      <p:graphicFrame>
        <p:nvGraphicFramePr>
          <p:cNvPr id="8" name="Content Placeholder 3">
            <a:extLst>
              <a:ext uri="{FF2B5EF4-FFF2-40B4-BE49-F238E27FC236}">
                <a16:creationId xmlns:a16="http://schemas.microsoft.com/office/drawing/2014/main" id="{3E75FD9C-1CEC-0579-4965-1341742879AD}"/>
              </a:ext>
            </a:extLst>
          </p:cNvPr>
          <p:cNvGraphicFramePr>
            <a:graphicFrameLocks noGrp="1"/>
          </p:cNvGraphicFramePr>
          <p:nvPr>
            <p:ph idx="1"/>
            <p:extLst>
              <p:ext uri="{D42A27DB-BD31-4B8C-83A1-F6EECF244321}">
                <p14:modId xmlns:p14="http://schemas.microsoft.com/office/powerpoint/2010/main" val="4103865484"/>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897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A05B-31F0-7F65-A3CA-95CD3E1F5B04}"/>
              </a:ext>
            </a:extLst>
          </p:cNvPr>
          <p:cNvSpPr>
            <a:spLocks noGrp="1"/>
          </p:cNvSpPr>
          <p:nvPr>
            <p:ph type="title"/>
          </p:nvPr>
        </p:nvSpPr>
        <p:spPr>
          <a:xfrm>
            <a:off x="1069848" y="502920"/>
            <a:ext cx="9634011" cy="1325563"/>
          </a:xfrm>
        </p:spPr>
        <p:txBody>
          <a:bodyPr anchor="ctr">
            <a:normAutofit/>
          </a:bodyPr>
          <a:lstStyle/>
          <a:p>
            <a:pPr algn="ctr"/>
            <a:r>
              <a:rPr lang="en-GB" b="1" i="1" u="sng" dirty="0"/>
              <a:t>Continued</a:t>
            </a:r>
          </a:p>
        </p:txBody>
      </p:sp>
      <p:sp>
        <p:nvSpPr>
          <p:cNvPr id="6" name="Slide Number Placeholder 5">
            <a:extLst>
              <a:ext uri="{FF2B5EF4-FFF2-40B4-BE49-F238E27FC236}">
                <a16:creationId xmlns:a16="http://schemas.microsoft.com/office/drawing/2014/main" id="{F5A37A53-81A3-E301-1195-4998D5569D84}"/>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24</a:t>
            </a:fld>
            <a:endParaRPr lang="en-GB" noProof="0"/>
          </a:p>
        </p:txBody>
      </p:sp>
      <p:graphicFrame>
        <p:nvGraphicFramePr>
          <p:cNvPr id="8" name="Content Placeholder 3">
            <a:extLst>
              <a:ext uri="{FF2B5EF4-FFF2-40B4-BE49-F238E27FC236}">
                <a16:creationId xmlns:a16="http://schemas.microsoft.com/office/drawing/2014/main" id="{CEF59D6A-31BB-A4C7-6CFE-5D04812BE038}"/>
              </a:ext>
            </a:extLst>
          </p:cNvPr>
          <p:cNvGraphicFramePr>
            <a:graphicFrameLocks noGrp="1"/>
          </p:cNvGraphicFramePr>
          <p:nvPr>
            <p:ph sz="quarter" idx="13"/>
            <p:extLst>
              <p:ext uri="{D42A27DB-BD31-4B8C-83A1-F6EECF244321}">
                <p14:modId xmlns:p14="http://schemas.microsoft.com/office/powerpoint/2010/main" val="496792806"/>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142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A307A-A10E-09B4-3212-D73733FF0730}"/>
              </a:ext>
            </a:extLst>
          </p:cNvPr>
          <p:cNvSpPr>
            <a:spLocks noGrp="1"/>
          </p:cNvSpPr>
          <p:nvPr>
            <p:ph type="title"/>
          </p:nvPr>
        </p:nvSpPr>
        <p:spPr>
          <a:xfrm>
            <a:off x="1069848" y="502920"/>
            <a:ext cx="9634011" cy="1325563"/>
          </a:xfrm>
        </p:spPr>
        <p:txBody>
          <a:bodyPr anchor="ctr">
            <a:normAutofit/>
          </a:bodyPr>
          <a:lstStyle/>
          <a:p>
            <a:pPr algn="ctr"/>
            <a:r>
              <a:rPr lang="en-GB" sz="4800" b="1" i="1" u="sng" dirty="0"/>
              <a:t>Continued</a:t>
            </a:r>
          </a:p>
        </p:txBody>
      </p:sp>
      <p:sp>
        <p:nvSpPr>
          <p:cNvPr id="6" name="Slide Number Placeholder 5">
            <a:extLst>
              <a:ext uri="{FF2B5EF4-FFF2-40B4-BE49-F238E27FC236}">
                <a16:creationId xmlns:a16="http://schemas.microsoft.com/office/drawing/2014/main" id="{17372188-7C2F-F452-9107-D170D5571EDD}"/>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25BA54BD-C84D-46CE-8B72-31BFB26ABA43}" type="slidenum">
              <a:rPr lang="en-GB" noProof="0" smtClean="0"/>
              <a:pPr rtl="0">
                <a:spcAft>
                  <a:spcPts val="600"/>
                </a:spcAft>
              </a:pPr>
              <a:t>25</a:t>
            </a:fld>
            <a:endParaRPr lang="en-GB" noProof="0"/>
          </a:p>
        </p:txBody>
      </p:sp>
      <p:graphicFrame>
        <p:nvGraphicFramePr>
          <p:cNvPr id="8" name="Content Placeholder 2">
            <a:extLst>
              <a:ext uri="{FF2B5EF4-FFF2-40B4-BE49-F238E27FC236}">
                <a16:creationId xmlns:a16="http://schemas.microsoft.com/office/drawing/2014/main" id="{BD251506-9C75-2832-D258-DB5C7CEBB843}"/>
              </a:ext>
            </a:extLst>
          </p:cNvPr>
          <p:cNvGraphicFramePr>
            <a:graphicFrameLocks noGrp="1"/>
          </p:cNvGraphicFramePr>
          <p:nvPr>
            <p:ph sz="quarter" idx="13"/>
            <p:extLst>
              <p:ext uri="{D42A27DB-BD31-4B8C-83A1-F6EECF244321}">
                <p14:modId xmlns:p14="http://schemas.microsoft.com/office/powerpoint/2010/main" val="1876180757"/>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7509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F1AEDD8-348C-6B1B-4F56-BE5226F8B6C5}"/>
              </a:ext>
            </a:extLst>
          </p:cNvPr>
          <p:cNvSpPr>
            <a:spLocks noGrp="1"/>
          </p:cNvSpPr>
          <p:nvPr>
            <p:ph type="title"/>
          </p:nvPr>
        </p:nvSpPr>
        <p:spPr/>
        <p:txBody>
          <a:bodyPr/>
          <a:lstStyle/>
          <a:p>
            <a:r>
              <a:rPr lang="en-GB" dirty="0"/>
              <a:t>Let’s take a break!</a:t>
            </a:r>
          </a:p>
        </p:txBody>
      </p:sp>
      <p:sp>
        <p:nvSpPr>
          <p:cNvPr id="8" name="Subtitle 7">
            <a:extLst>
              <a:ext uri="{FF2B5EF4-FFF2-40B4-BE49-F238E27FC236}">
                <a16:creationId xmlns:a16="http://schemas.microsoft.com/office/drawing/2014/main" id="{AF4B8529-D850-96FF-BF07-CD57C06B719E}"/>
              </a:ext>
            </a:extLst>
          </p:cNvPr>
          <p:cNvSpPr>
            <a:spLocks noGrp="1"/>
          </p:cNvSpPr>
          <p:nvPr>
            <p:ph type="subTitle" idx="1"/>
          </p:nvPr>
        </p:nvSpPr>
        <p:spPr/>
        <p:txBody>
          <a:bodyPr/>
          <a:lstStyle/>
          <a:p>
            <a:r>
              <a:rPr lang="en-GB" dirty="0"/>
              <a:t>Take 5 minutes and then we will return!</a:t>
            </a:r>
          </a:p>
        </p:txBody>
      </p:sp>
      <p:pic>
        <p:nvPicPr>
          <p:cNvPr id="11" name="Picture Placeholder 10" descr="A blue rectangular sign with white text&#10;&#10;Description automatically generated">
            <a:extLst>
              <a:ext uri="{FF2B5EF4-FFF2-40B4-BE49-F238E27FC236}">
                <a16:creationId xmlns:a16="http://schemas.microsoft.com/office/drawing/2014/main" id="{A05B8068-CB8D-CB7F-E4C4-A6E7C2F9C912}"/>
              </a:ext>
            </a:extLst>
          </p:cNvPr>
          <p:cNvPicPr>
            <a:picLocks noGrp="1" noChangeAspect="1"/>
          </p:cNvPicPr>
          <p:nvPr>
            <p:ph type="pic" sz="quarter" idx="13"/>
          </p:nvPr>
        </p:nvPicPr>
        <p:blipFill>
          <a:blip r:embed="rId2"/>
          <a:srcRect t="14582" b="14582"/>
          <a:stretch>
            <a:fillRect/>
          </a:stretch>
        </p:blipFill>
        <p:spPr/>
      </p:pic>
      <p:sp>
        <p:nvSpPr>
          <p:cNvPr id="3" name="Footer Placeholder 2">
            <a:extLst>
              <a:ext uri="{FF2B5EF4-FFF2-40B4-BE49-F238E27FC236}">
                <a16:creationId xmlns:a16="http://schemas.microsoft.com/office/drawing/2014/main" id="{5F02B725-04CD-9A07-29C5-4F6990492D41}"/>
              </a:ext>
            </a:extLst>
          </p:cNvPr>
          <p:cNvSpPr>
            <a:spLocks noGrp="1"/>
          </p:cNvSpPr>
          <p:nvPr>
            <p:ph type="ftr" sz="quarter" idx="4294967295"/>
          </p:nvPr>
        </p:nvSpPr>
        <p:spPr>
          <a:xfrm rot="5400000">
            <a:off x="0" y="2093913"/>
            <a:ext cx="4156075" cy="415925"/>
          </a:xfrm>
        </p:spPr>
        <p:txBody>
          <a:bodyPr/>
          <a:lstStyle/>
          <a:p>
            <a:pPr rtl="0"/>
            <a:r>
              <a:rPr lang="en-GB" noProof="0"/>
              <a:t>Sample footer text</a:t>
            </a:r>
          </a:p>
        </p:txBody>
      </p:sp>
      <p:sp>
        <p:nvSpPr>
          <p:cNvPr id="6" name="Slide Number Placeholder 5">
            <a:extLst>
              <a:ext uri="{FF2B5EF4-FFF2-40B4-BE49-F238E27FC236}">
                <a16:creationId xmlns:a16="http://schemas.microsoft.com/office/drawing/2014/main" id="{94276289-01BA-3A4C-7499-CCF258DAABCA}"/>
              </a:ext>
            </a:extLst>
          </p:cNvPr>
          <p:cNvSpPr>
            <a:spLocks noGrp="1"/>
          </p:cNvSpPr>
          <p:nvPr>
            <p:ph type="sldNum" sz="quarter" idx="4294967295"/>
          </p:nvPr>
        </p:nvSpPr>
        <p:spPr>
          <a:xfrm>
            <a:off x="11691938" y="6381750"/>
            <a:ext cx="500062" cy="365125"/>
          </a:xfrm>
        </p:spPr>
        <p:txBody>
          <a:bodyPr/>
          <a:lstStyle/>
          <a:p>
            <a:pPr rtl="0"/>
            <a:fld id="{4C8B8A27-DF03-4546-BA93-21C967D57E5C}" type="slidenum">
              <a:rPr lang="en-GB" noProof="0" smtClean="0"/>
              <a:t>26</a:t>
            </a:fld>
            <a:endParaRPr lang="en-GB" noProof="0"/>
          </a:p>
        </p:txBody>
      </p:sp>
    </p:spTree>
    <p:extLst>
      <p:ext uri="{BB962C8B-B14F-4D97-AF65-F5344CB8AC3E}">
        <p14:creationId xmlns:p14="http://schemas.microsoft.com/office/powerpoint/2010/main" val="2883186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577B-86E9-B8FB-9C3C-E8FB88900B54}"/>
              </a:ext>
            </a:extLst>
          </p:cNvPr>
          <p:cNvSpPr>
            <a:spLocks noGrp="1"/>
          </p:cNvSpPr>
          <p:nvPr>
            <p:ph type="title"/>
          </p:nvPr>
        </p:nvSpPr>
        <p:spPr>
          <a:xfrm>
            <a:off x="1069848" y="502920"/>
            <a:ext cx="9634011" cy="1325563"/>
          </a:xfrm>
        </p:spPr>
        <p:txBody>
          <a:bodyPr anchor="ctr">
            <a:normAutofit/>
          </a:bodyPr>
          <a:lstStyle/>
          <a:p>
            <a:pPr algn="ctr"/>
            <a:r>
              <a:rPr lang="en-GB" b="1" i="1" u="sng" dirty="0"/>
              <a:t>When is Qualified Privilege not possible?</a:t>
            </a:r>
          </a:p>
        </p:txBody>
      </p:sp>
      <p:sp>
        <p:nvSpPr>
          <p:cNvPr id="6" name="Slide Number Placeholder 5">
            <a:extLst>
              <a:ext uri="{FF2B5EF4-FFF2-40B4-BE49-F238E27FC236}">
                <a16:creationId xmlns:a16="http://schemas.microsoft.com/office/drawing/2014/main" id="{3B0C6C3E-EE20-7356-F132-91B420707606}"/>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27</a:t>
            </a:fld>
            <a:endParaRPr lang="en-GB" noProof="0"/>
          </a:p>
        </p:txBody>
      </p:sp>
      <p:graphicFrame>
        <p:nvGraphicFramePr>
          <p:cNvPr id="8" name="Content Placeholder 3">
            <a:extLst>
              <a:ext uri="{FF2B5EF4-FFF2-40B4-BE49-F238E27FC236}">
                <a16:creationId xmlns:a16="http://schemas.microsoft.com/office/drawing/2014/main" id="{2DCDEF57-98A5-8B88-2DE0-37D3619DF120}"/>
              </a:ext>
            </a:extLst>
          </p:cNvPr>
          <p:cNvGraphicFramePr>
            <a:graphicFrameLocks noGrp="1"/>
          </p:cNvGraphicFramePr>
          <p:nvPr>
            <p:ph sz="quarter" idx="13"/>
            <p:extLst>
              <p:ext uri="{D42A27DB-BD31-4B8C-83A1-F6EECF244321}">
                <p14:modId xmlns:p14="http://schemas.microsoft.com/office/powerpoint/2010/main" val="3586379005"/>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9616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069848" y="502920"/>
            <a:ext cx="9634011" cy="1325563"/>
          </a:xfrm>
        </p:spPr>
        <p:txBody>
          <a:bodyPr anchor="ctr">
            <a:normAutofit/>
          </a:bodyPr>
          <a:lstStyle/>
          <a:p>
            <a:pPr algn="ctr"/>
            <a:r>
              <a:rPr lang="en-GB" sz="4800" b="1" i="1" u="sng" dirty="0"/>
              <a:t>Absolute Privilege</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28</a:t>
            </a:fld>
            <a:endParaRPr lang="en-GB" noProof="0"/>
          </a:p>
        </p:txBody>
      </p:sp>
      <p:graphicFrame>
        <p:nvGraphicFramePr>
          <p:cNvPr id="14" name="Content Placeholder 11">
            <a:extLst>
              <a:ext uri="{FF2B5EF4-FFF2-40B4-BE49-F238E27FC236}">
                <a16:creationId xmlns:a16="http://schemas.microsoft.com/office/drawing/2014/main" id="{B32C9ADE-29C1-87C9-7C2E-E2A4BD85334E}"/>
              </a:ext>
            </a:extLst>
          </p:cNvPr>
          <p:cNvGraphicFramePr>
            <a:graphicFrameLocks noGrp="1"/>
          </p:cNvGraphicFramePr>
          <p:nvPr>
            <p:ph sz="quarter" idx="13"/>
            <p:extLst>
              <p:ext uri="{D42A27DB-BD31-4B8C-83A1-F6EECF244321}">
                <p14:modId xmlns:p14="http://schemas.microsoft.com/office/powerpoint/2010/main" val="3984175146"/>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46841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85641FC-11D3-60F1-AC1F-3ED148D7B045}"/>
              </a:ext>
            </a:extLst>
          </p:cNvPr>
          <p:cNvSpPr>
            <a:spLocks noGrp="1"/>
          </p:cNvSpPr>
          <p:nvPr>
            <p:ph type="title"/>
          </p:nvPr>
        </p:nvSpPr>
        <p:spPr>
          <a:xfrm>
            <a:off x="1522811" y="274638"/>
            <a:ext cx="9146380" cy="1020762"/>
          </a:xfrm>
        </p:spPr>
        <p:txBody>
          <a:bodyPr anchor="ctr">
            <a:normAutofit/>
          </a:bodyPr>
          <a:lstStyle/>
          <a:p>
            <a:r>
              <a:rPr lang="en-GB" b="1" i="1" u="sng"/>
              <a:t>Continued </a:t>
            </a:r>
          </a:p>
        </p:txBody>
      </p:sp>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29</a:t>
            </a:fld>
            <a:endParaRPr lang="en-GB" noProof="0"/>
          </a:p>
        </p:txBody>
      </p:sp>
      <p:graphicFrame>
        <p:nvGraphicFramePr>
          <p:cNvPr id="14" name="Content Placeholder 11">
            <a:extLst>
              <a:ext uri="{FF2B5EF4-FFF2-40B4-BE49-F238E27FC236}">
                <a16:creationId xmlns:a16="http://schemas.microsoft.com/office/drawing/2014/main" id="{6804E080-CB82-F85A-689D-CD0A423C14DC}"/>
              </a:ext>
            </a:extLst>
          </p:cNvPr>
          <p:cNvGraphicFramePr>
            <a:graphicFrameLocks noGrp="1"/>
          </p:cNvGraphicFramePr>
          <p:nvPr>
            <p:ph idx="1"/>
            <p:extLst>
              <p:ext uri="{D42A27DB-BD31-4B8C-83A1-F6EECF244321}">
                <p14:modId xmlns:p14="http://schemas.microsoft.com/office/powerpoint/2010/main" val="1472934986"/>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148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D3114-0D4B-0AF2-F31F-5278A359DDFF}"/>
              </a:ext>
            </a:extLst>
          </p:cNvPr>
          <p:cNvSpPr>
            <a:spLocks noGrp="1"/>
          </p:cNvSpPr>
          <p:nvPr>
            <p:ph type="title"/>
          </p:nvPr>
        </p:nvSpPr>
        <p:spPr>
          <a:xfrm>
            <a:off x="1522811" y="274638"/>
            <a:ext cx="9146380" cy="1020762"/>
          </a:xfrm>
        </p:spPr>
        <p:txBody>
          <a:bodyPr anchor="ctr">
            <a:normAutofit/>
          </a:bodyPr>
          <a:lstStyle/>
          <a:p>
            <a:r>
              <a:rPr lang="en-GB" b="1" i="1" u="sng" dirty="0"/>
              <a:t>Defence of innocent defamation</a:t>
            </a:r>
            <a:endParaRPr lang="en-GB" b="1" i="1" u="sng"/>
          </a:p>
        </p:txBody>
      </p:sp>
      <p:sp>
        <p:nvSpPr>
          <p:cNvPr id="6" name="Slide Number Placeholder 5">
            <a:extLst>
              <a:ext uri="{FF2B5EF4-FFF2-40B4-BE49-F238E27FC236}">
                <a16:creationId xmlns:a16="http://schemas.microsoft.com/office/drawing/2014/main" id="{223867C3-4378-F33B-7DEC-C8B4CC5F381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30</a:t>
            </a:fld>
            <a:endParaRPr lang="en-GB" noProof="0"/>
          </a:p>
        </p:txBody>
      </p:sp>
      <p:graphicFrame>
        <p:nvGraphicFramePr>
          <p:cNvPr id="8" name="Content Placeholder 3">
            <a:extLst>
              <a:ext uri="{FF2B5EF4-FFF2-40B4-BE49-F238E27FC236}">
                <a16:creationId xmlns:a16="http://schemas.microsoft.com/office/drawing/2014/main" id="{F3A3785E-794F-59B0-B08B-5934F7B36CC3}"/>
              </a:ext>
            </a:extLst>
          </p:cNvPr>
          <p:cNvGraphicFramePr>
            <a:graphicFrameLocks noGrp="1"/>
          </p:cNvGraphicFramePr>
          <p:nvPr>
            <p:ph idx="1"/>
            <p:extLst>
              <p:ext uri="{D42A27DB-BD31-4B8C-83A1-F6EECF244321}">
                <p14:modId xmlns:p14="http://schemas.microsoft.com/office/powerpoint/2010/main" val="4218207886"/>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7799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E6AF3F8-13A4-6C28-0BFA-B609C871ACED}"/>
              </a:ext>
            </a:extLst>
          </p:cNvPr>
          <p:cNvSpPr>
            <a:spLocks noGrp="1"/>
          </p:cNvSpPr>
          <p:nvPr>
            <p:ph type="ctrTitle"/>
          </p:nvPr>
        </p:nvSpPr>
        <p:spPr>
          <a:xfrm>
            <a:off x="3785812" y="2363639"/>
            <a:ext cx="4606621" cy="2459084"/>
          </a:xfrm>
        </p:spPr>
        <p:txBody>
          <a:bodyPr anchor="ctr">
            <a:normAutofit/>
          </a:bodyPr>
          <a:lstStyle/>
          <a:p>
            <a:pPr>
              <a:lnSpc>
                <a:spcPct val="90000"/>
              </a:lnSpc>
            </a:pPr>
            <a:r>
              <a:rPr lang="en-GB" sz="2400" dirty="0"/>
              <a:t>Under the Defamation Act 2013 – Local authorities or government departments cannot sue for defamation. This also incorporates elements such as trade unions. </a:t>
            </a:r>
          </a:p>
        </p:txBody>
      </p:sp>
      <p:pic>
        <p:nvPicPr>
          <p:cNvPr id="8" name="Picture 7" descr="A hand holding a pen and shading circles on a sheet">
            <a:extLst>
              <a:ext uri="{FF2B5EF4-FFF2-40B4-BE49-F238E27FC236}">
                <a16:creationId xmlns:a16="http://schemas.microsoft.com/office/drawing/2014/main" id="{902E3A9F-2F55-2B4F-61CB-9E1C90D231C8}"/>
              </a:ext>
            </a:extLst>
          </p:cNvPr>
          <p:cNvPicPr>
            <a:picLocks noChangeAspect="1"/>
          </p:cNvPicPr>
          <p:nvPr/>
        </p:nvPicPr>
        <p:blipFill>
          <a:blip r:embed="rId2"/>
          <a:srcRect t="861" r="-1" b="2547"/>
          <a:stretch/>
        </p:blipFill>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noFill/>
        </p:spPr>
      </p:pic>
      <p:sp>
        <p:nvSpPr>
          <p:cNvPr id="6" name="Slide Number Placeholder 5" hidden="1">
            <a:extLst>
              <a:ext uri="{FF2B5EF4-FFF2-40B4-BE49-F238E27FC236}">
                <a16:creationId xmlns:a16="http://schemas.microsoft.com/office/drawing/2014/main" id="{78005802-B4D7-53F6-65AB-1A6A7988DE2D}"/>
              </a:ext>
            </a:extLst>
          </p:cNvPr>
          <p:cNvSpPr>
            <a:spLocks noGrp="1"/>
          </p:cNvSpPr>
          <p:nvPr>
            <p:ph type="sldNum" sz="quarter" idx="4294967295"/>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31</a:t>
            </a:fld>
            <a:endParaRPr lang="en-GB" noProof="0"/>
          </a:p>
        </p:txBody>
      </p:sp>
    </p:spTree>
    <p:extLst>
      <p:ext uri="{BB962C8B-B14F-4D97-AF65-F5344CB8AC3E}">
        <p14:creationId xmlns:p14="http://schemas.microsoft.com/office/powerpoint/2010/main" val="1340010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C387A-B7F3-DB79-C82F-D478C99EE5E9}"/>
              </a:ext>
            </a:extLst>
          </p:cNvPr>
          <p:cNvSpPr>
            <a:spLocks noGrp="1"/>
          </p:cNvSpPr>
          <p:nvPr>
            <p:ph type="title"/>
          </p:nvPr>
        </p:nvSpPr>
        <p:spPr/>
        <p:txBody>
          <a:bodyPr/>
          <a:lstStyle/>
          <a:p>
            <a:r>
              <a:rPr lang="en-GB" dirty="0"/>
              <a:t>PRE 2013</a:t>
            </a:r>
          </a:p>
        </p:txBody>
      </p:sp>
      <p:sp>
        <p:nvSpPr>
          <p:cNvPr id="4" name="Subtitle 3">
            <a:extLst>
              <a:ext uri="{FF2B5EF4-FFF2-40B4-BE49-F238E27FC236}">
                <a16:creationId xmlns:a16="http://schemas.microsoft.com/office/drawing/2014/main" id="{A371A337-8229-75A3-F473-8DA9D3773010}"/>
              </a:ext>
            </a:extLst>
          </p:cNvPr>
          <p:cNvSpPr>
            <a:spLocks noGrp="1"/>
          </p:cNvSpPr>
          <p:nvPr>
            <p:ph type="subTitle" idx="1"/>
          </p:nvPr>
        </p:nvSpPr>
        <p:spPr/>
        <p:txBody>
          <a:bodyPr/>
          <a:lstStyle/>
          <a:p>
            <a:r>
              <a:rPr lang="en-GB" dirty="0"/>
              <a:t>Defamation Act 1996</a:t>
            </a:r>
          </a:p>
        </p:txBody>
      </p:sp>
      <p:pic>
        <p:nvPicPr>
          <p:cNvPr id="7" name="Picture Placeholder 6" descr="A person and person standing on a platform with a gavel&#10;&#10;Description automatically generated">
            <a:extLst>
              <a:ext uri="{FF2B5EF4-FFF2-40B4-BE49-F238E27FC236}">
                <a16:creationId xmlns:a16="http://schemas.microsoft.com/office/drawing/2014/main" id="{C1217858-546F-5752-2B38-214F4DC0C7E4}"/>
              </a:ext>
            </a:extLst>
          </p:cNvPr>
          <p:cNvPicPr>
            <a:picLocks noGrp="1" noChangeAspect="1"/>
          </p:cNvPicPr>
          <p:nvPr>
            <p:ph type="pic" sz="quarter" idx="13"/>
          </p:nvPr>
        </p:nvPicPr>
        <p:blipFill>
          <a:blip r:embed="rId2"/>
          <a:srcRect t="27424" b="27424"/>
          <a:stretch>
            <a:fillRect/>
          </a:stretch>
        </p:blipFill>
        <p:spPr/>
      </p:pic>
      <p:sp>
        <p:nvSpPr>
          <p:cNvPr id="10" name="Slide Number Placeholder 9">
            <a:extLst>
              <a:ext uri="{FF2B5EF4-FFF2-40B4-BE49-F238E27FC236}">
                <a16:creationId xmlns:a16="http://schemas.microsoft.com/office/drawing/2014/main" id="{40865DDF-FF20-90EC-4ADB-EC81373E3A5C}"/>
              </a:ext>
            </a:extLst>
          </p:cNvPr>
          <p:cNvSpPr>
            <a:spLocks noGrp="1"/>
          </p:cNvSpPr>
          <p:nvPr>
            <p:ph type="sldNum" sz="quarter" idx="4294967295"/>
          </p:nvPr>
        </p:nvSpPr>
        <p:spPr>
          <a:xfrm>
            <a:off x="11691938" y="6381750"/>
            <a:ext cx="500062" cy="365125"/>
          </a:xfrm>
        </p:spPr>
        <p:txBody>
          <a:bodyPr/>
          <a:lstStyle/>
          <a:p>
            <a:pPr rtl="0"/>
            <a:fld id="{4C8B8A27-DF03-4546-BA93-21C967D57E5C}" type="slidenum">
              <a:rPr lang="en-GB" noProof="0" smtClean="0"/>
              <a:pPr rtl="0"/>
              <a:t>32</a:t>
            </a:fld>
            <a:endParaRPr lang="en-GB" noProof="0"/>
          </a:p>
        </p:txBody>
      </p:sp>
    </p:spTree>
    <p:extLst>
      <p:ext uri="{BB962C8B-B14F-4D97-AF65-F5344CB8AC3E}">
        <p14:creationId xmlns:p14="http://schemas.microsoft.com/office/powerpoint/2010/main" val="16207667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D071-2343-E034-F638-94ED1469E3A2}"/>
              </a:ext>
            </a:extLst>
          </p:cNvPr>
          <p:cNvSpPr>
            <a:spLocks noGrp="1"/>
          </p:cNvSpPr>
          <p:nvPr>
            <p:ph type="title"/>
          </p:nvPr>
        </p:nvSpPr>
        <p:spPr>
          <a:xfrm>
            <a:off x="1069848" y="694944"/>
            <a:ext cx="8677656" cy="978408"/>
          </a:xfrm>
        </p:spPr>
        <p:txBody>
          <a:bodyPr anchor="ctr">
            <a:normAutofit/>
          </a:bodyPr>
          <a:lstStyle/>
          <a:p>
            <a:r>
              <a:rPr lang="en-GB" sz="3700" b="1" i="1" u="sng"/>
              <a:t>What was the situation before 2013?</a:t>
            </a:r>
          </a:p>
        </p:txBody>
      </p:sp>
      <p:sp>
        <p:nvSpPr>
          <p:cNvPr id="3" name="Content Placeholder 2">
            <a:extLst>
              <a:ext uri="{FF2B5EF4-FFF2-40B4-BE49-F238E27FC236}">
                <a16:creationId xmlns:a16="http://schemas.microsoft.com/office/drawing/2014/main" id="{63F152E9-117B-9397-4853-A215A4100181}"/>
              </a:ext>
            </a:extLst>
          </p:cNvPr>
          <p:cNvSpPr>
            <a:spLocks noGrp="1"/>
          </p:cNvSpPr>
          <p:nvPr>
            <p:ph idx="1"/>
          </p:nvPr>
        </p:nvSpPr>
        <p:spPr>
          <a:xfrm>
            <a:off x="1086357" y="2342775"/>
            <a:ext cx="5009643" cy="3197413"/>
          </a:xfrm>
        </p:spPr>
        <p:txBody>
          <a:bodyPr>
            <a:normAutofit/>
          </a:bodyPr>
          <a:lstStyle/>
          <a:p>
            <a:endParaRPr lang="en-GB" sz="1900" dirty="0"/>
          </a:p>
          <a:p>
            <a:r>
              <a:rPr lang="en-GB" sz="1900" b="1" dirty="0"/>
              <a:t>Needed to prove that </a:t>
            </a:r>
            <a:r>
              <a:rPr lang="en-GB" sz="1900" dirty="0"/>
              <a:t>‘’ Says anything that might make the third party think less of the claimant without having to prove what was said was untrue, that it caused harm or that the individual was unreasonable or at fault’’</a:t>
            </a:r>
          </a:p>
          <a:p>
            <a:endParaRPr lang="en-GB" sz="1900" dirty="0"/>
          </a:p>
          <a:p>
            <a:pPr marL="0" indent="0">
              <a:buNone/>
            </a:pPr>
            <a:endParaRPr lang="en-GB" sz="1900" dirty="0"/>
          </a:p>
          <a:p>
            <a:endParaRPr lang="en-GB" sz="1900" dirty="0"/>
          </a:p>
        </p:txBody>
      </p:sp>
      <p:pic>
        <p:nvPicPr>
          <p:cNvPr id="5" name="Picture Placeholder 4" descr="A statue of a person holding scales and sword&#10;&#10;Description automatically generated">
            <a:extLst>
              <a:ext uri="{FF2B5EF4-FFF2-40B4-BE49-F238E27FC236}">
                <a16:creationId xmlns:a16="http://schemas.microsoft.com/office/drawing/2014/main" id="{DA8D41C8-B48A-8EAD-550B-6BD2990EF493}"/>
              </a:ext>
            </a:extLst>
          </p:cNvPr>
          <p:cNvPicPr>
            <a:picLocks noGrp="1" noChangeAspect="1"/>
          </p:cNvPicPr>
          <p:nvPr>
            <p:ph type="pic" sz="quarter" idx="13"/>
          </p:nvPr>
        </p:nvPicPr>
        <p:blipFill>
          <a:blip r:embed="rId3"/>
          <a:srcRect t="1122" b="1122"/>
          <a:stretch>
            <a:fillRect/>
          </a:stretch>
        </p:blipFill>
        <p:spPr>
          <a:xfrm>
            <a:off x="6583363" y="1884363"/>
            <a:ext cx="5614987" cy="4114800"/>
          </a:xfrm>
        </p:spPr>
      </p:pic>
      <p:sp>
        <p:nvSpPr>
          <p:cNvPr id="14" name="Slide Number Placeholder 6">
            <a:extLst>
              <a:ext uri="{FF2B5EF4-FFF2-40B4-BE49-F238E27FC236}">
                <a16:creationId xmlns:a16="http://schemas.microsoft.com/office/drawing/2014/main" id="{BBF28CC6-7D14-107D-BA40-6FC1D9FA2873}"/>
              </a:ext>
            </a:extLst>
          </p:cNvPr>
          <p:cNvSpPr>
            <a:spLocks noGrp="1"/>
          </p:cNvSpPr>
          <p:nvPr>
            <p:ph type="sldNum" sz="quarter" idx="16"/>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33</a:t>
            </a:fld>
            <a:endParaRPr lang="en-GB" noProof="0"/>
          </a:p>
        </p:txBody>
      </p:sp>
    </p:spTree>
    <p:extLst>
      <p:ext uri="{BB962C8B-B14F-4D97-AF65-F5344CB8AC3E}">
        <p14:creationId xmlns:p14="http://schemas.microsoft.com/office/powerpoint/2010/main" val="559190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6706-0EE9-3434-5A76-7F3CA2B010BA}"/>
              </a:ext>
            </a:extLst>
          </p:cNvPr>
          <p:cNvSpPr>
            <a:spLocks noGrp="1"/>
          </p:cNvSpPr>
          <p:nvPr>
            <p:ph type="title"/>
          </p:nvPr>
        </p:nvSpPr>
        <p:spPr>
          <a:xfrm>
            <a:off x="1522811" y="274638"/>
            <a:ext cx="9146380" cy="1020762"/>
          </a:xfrm>
        </p:spPr>
        <p:txBody>
          <a:bodyPr anchor="ctr">
            <a:normAutofit/>
          </a:bodyPr>
          <a:lstStyle/>
          <a:p>
            <a:r>
              <a:rPr lang="en-GB" b="1" i="1" u="sng" dirty="0"/>
              <a:t>What needed to be proven for both?</a:t>
            </a:r>
            <a:endParaRPr lang="en-GB" b="1" i="1" u="sng"/>
          </a:p>
        </p:txBody>
      </p:sp>
      <p:sp>
        <p:nvSpPr>
          <p:cNvPr id="6" name="Slide Number Placeholder 5">
            <a:extLst>
              <a:ext uri="{FF2B5EF4-FFF2-40B4-BE49-F238E27FC236}">
                <a16:creationId xmlns:a16="http://schemas.microsoft.com/office/drawing/2014/main" id="{AA450850-1EC6-88D1-785A-9D552A12675C}"/>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34</a:t>
            </a:fld>
            <a:endParaRPr lang="en-GB" noProof="0"/>
          </a:p>
        </p:txBody>
      </p:sp>
      <p:graphicFrame>
        <p:nvGraphicFramePr>
          <p:cNvPr id="8" name="Content Placeholder 3">
            <a:extLst>
              <a:ext uri="{FF2B5EF4-FFF2-40B4-BE49-F238E27FC236}">
                <a16:creationId xmlns:a16="http://schemas.microsoft.com/office/drawing/2014/main" id="{5C1F6DC7-A5F2-6D53-5E75-9008B253305E}"/>
              </a:ext>
            </a:extLst>
          </p:cNvPr>
          <p:cNvGraphicFramePr>
            <a:graphicFrameLocks noGrp="1"/>
          </p:cNvGraphicFramePr>
          <p:nvPr>
            <p:ph idx="1"/>
            <p:extLst>
              <p:ext uri="{D42A27DB-BD31-4B8C-83A1-F6EECF244321}">
                <p14:modId xmlns:p14="http://schemas.microsoft.com/office/powerpoint/2010/main" val="3573058236"/>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6089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DF5A4C-F33D-6E4B-9CDC-E46AA0478BAE}"/>
              </a:ext>
            </a:extLst>
          </p:cNvPr>
          <p:cNvSpPr>
            <a:spLocks noGrp="1"/>
          </p:cNvSpPr>
          <p:nvPr>
            <p:ph type="title"/>
          </p:nvPr>
        </p:nvSpPr>
        <p:spPr>
          <a:xfrm>
            <a:off x="1069848" y="502920"/>
            <a:ext cx="9634011" cy="1325563"/>
          </a:xfrm>
        </p:spPr>
        <p:txBody>
          <a:bodyPr anchor="ctr">
            <a:normAutofit/>
          </a:bodyPr>
          <a:lstStyle/>
          <a:p>
            <a:pPr algn="ctr"/>
            <a:r>
              <a:rPr lang="en-GB" sz="4400" b="1" i="1" u="sng" dirty="0"/>
              <a:t>Law before 2013 </a:t>
            </a:r>
          </a:p>
        </p:txBody>
      </p:sp>
      <p:sp>
        <p:nvSpPr>
          <p:cNvPr id="12" name="Footer Placeholder 2">
            <a:extLst>
              <a:ext uri="{FF2B5EF4-FFF2-40B4-BE49-F238E27FC236}">
                <a16:creationId xmlns:a16="http://schemas.microsoft.com/office/drawing/2014/main" id="{1B9BC5D3-F06F-F2DE-5EFF-1202DEEF5459}"/>
              </a:ext>
            </a:extLst>
          </p:cNvPr>
          <p:cNvSpPr>
            <a:spLocks noGrp="1"/>
          </p:cNvSpPr>
          <p:nvPr>
            <p:ph type="ftr" sz="quarter" idx="11"/>
          </p:nvPr>
        </p:nvSpPr>
        <p:spPr>
          <a:xfrm rot="5400000">
            <a:off x="-1754871" y="2093199"/>
            <a:ext cx="4157472" cy="416082"/>
          </a:xfrm>
        </p:spPr>
        <p:txBody>
          <a:bodyPr/>
          <a:lstStyle/>
          <a:p>
            <a:pPr rtl="0">
              <a:spcAft>
                <a:spcPts val="600"/>
              </a:spcAft>
            </a:pPr>
            <a:r>
              <a:rPr lang="en-GB" noProof="0"/>
              <a:t>Sample footer text</a:t>
            </a:r>
          </a:p>
        </p:txBody>
      </p:sp>
      <p:sp>
        <p:nvSpPr>
          <p:cNvPr id="14" name="Date Placeholder 4">
            <a:extLst>
              <a:ext uri="{FF2B5EF4-FFF2-40B4-BE49-F238E27FC236}">
                <a16:creationId xmlns:a16="http://schemas.microsoft.com/office/drawing/2014/main" id="{3B76C985-971A-ADE7-DD8D-E974C2DCB1EC}"/>
              </a:ext>
            </a:extLst>
          </p:cNvPr>
          <p:cNvSpPr>
            <a:spLocks noGrp="1"/>
          </p:cNvSpPr>
          <p:nvPr>
            <p:ph type="dt" sz="half" idx="10"/>
          </p:nvPr>
        </p:nvSpPr>
        <p:spPr>
          <a:xfrm>
            <a:off x="173736" y="6382512"/>
            <a:ext cx="2845901" cy="365125"/>
          </a:xfrm>
        </p:spPr>
        <p:txBody>
          <a:bodyPr/>
          <a:lstStyle/>
          <a:p>
            <a:pPr rtl="0">
              <a:spcAft>
                <a:spcPts val="600"/>
              </a:spcAft>
            </a:pPr>
            <a:r>
              <a:rPr lang="en-GB" noProof="0"/>
              <a:t>20XX</a:t>
            </a:r>
          </a:p>
        </p:txBody>
      </p:sp>
      <p:sp>
        <p:nvSpPr>
          <p:cNvPr id="16" name="Slide Number Placeholder 5">
            <a:extLst>
              <a:ext uri="{FF2B5EF4-FFF2-40B4-BE49-F238E27FC236}">
                <a16:creationId xmlns:a16="http://schemas.microsoft.com/office/drawing/2014/main" id="{6326759C-3A6D-359B-F229-36180226F8F7}"/>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35</a:t>
            </a:fld>
            <a:endParaRPr lang="en-GB" noProof="0"/>
          </a:p>
        </p:txBody>
      </p:sp>
      <p:graphicFrame>
        <p:nvGraphicFramePr>
          <p:cNvPr id="8" name="Content Placeholder 5">
            <a:extLst>
              <a:ext uri="{FF2B5EF4-FFF2-40B4-BE49-F238E27FC236}">
                <a16:creationId xmlns:a16="http://schemas.microsoft.com/office/drawing/2014/main" id="{BE2331B6-9F3B-C876-1E70-E288EECF9B0D}"/>
              </a:ext>
            </a:extLst>
          </p:cNvPr>
          <p:cNvGraphicFramePr>
            <a:graphicFrameLocks noGrp="1"/>
          </p:cNvGraphicFramePr>
          <p:nvPr>
            <p:ph sz="quarter" idx="13"/>
            <p:extLst>
              <p:ext uri="{D42A27DB-BD31-4B8C-83A1-F6EECF244321}">
                <p14:modId xmlns:p14="http://schemas.microsoft.com/office/powerpoint/2010/main" val="498241469"/>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13132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9FB82-B2CD-96A9-A83E-C947C60B4AC9}"/>
              </a:ext>
            </a:extLst>
          </p:cNvPr>
          <p:cNvSpPr>
            <a:spLocks noGrp="1"/>
          </p:cNvSpPr>
          <p:nvPr>
            <p:ph type="title"/>
          </p:nvPr>
        </p:nvSpPr>
        <p:spPr>
          <a:xfrm>
            <a:off x="1522811" y="274638"/>
            <a:ext cx="9146380" cy="1020762"/>
          </a:xfrm>
        </p:spPr>
        <p:txBody>
          <a:bodyPr anchor="ctr">
            <a:normAutofit/>
          </a:bodyPr>
          <a:lstStyle/>
          <a:p>
            <a:pPr algn="ctr"/>
            <a:r>
              <a:rPr lang="en-GB" sz="6000" b="1" i="1" u="sng" dirty="0"/>
              <a:t>Continued</a:t>
            </a:r>
          </a:p>
        </p:txBody>
      </p:sp>
      <p:sp>
        <p:nvSpPr>
          <p:cNvPr id="9" name="Footer Placeholder 3">
            <a:extLst>
              <a:ext uri="{FF2B5EF4-FFF2-40B4-BE49-F238E27FC236}">
                <a16:creationId xmlns:a16="http://schemas.microsoft.com/office/drawing/2014/main" id="{CAC00047-0C85-7144-5FCA-7DB85EC14BD0}"/>
              </a:ext>
            </a:extLst>
          </p:cNvPr>
          <p:cNvSpPr>
            <a:spLocks noGrp="1"/>
          </p:cNvSpPr>
          <p:nvPr>
            <p:ph type="ftr" sz="quarter" idx="11"/>
          </p:nvPr>
        </p:nvSpPr>
        <p:spPr>
          <a:xfrm rot="5400000">
            <a:off x="-1754871" y="2093199"/>
            <a:ext cx="4157472" cy="416082"/>
          </a:xfrm>
        </p:spPr>
        <p:txBody>
          <a:bodyPr/>
          <a:lstStyle/>
          <a:p>
            <a:pPr rtl="0"/>
            <a:endParaRPr lang="en-GB" noProof="0"/>
          </a:p>
        </p:txBody>
      </p:sp>
      <p:sp>
        <p:nvSpPr>
          <p:cNvPr id="13" name="Slide Number Placeholder 5">
            <a:extLst>
              <a:ext uri="{FF2B5EF4-FFF2-40B4-BE49-F238E27FC236}">
                <a16:creationId xmlns:a16="http://schemas.microsoft.com/office/drawing/2014/main" id="{4FFDE499-4C1B-12C1-4C39-005049D2809D}"/>
              </a:ext>
            </a:extLst>
          </p:cNvPr>
          <p:cNvSpPr>
            <a:spLocks noGrp="1"/>
          </p:cNvSpPr>
          <p:nvPr>
            <p:ph type="sldNum" sz="quarter" idx="12"/>
          </p:nvPr>
        </p:nvSpPr>
        <p:spPr>
          <a:xfrm>
            <a:off x="11457919" y="6382512"/>
            <a:ext cx="500997" cy="365125"/>
          </a:xfrm>
        </p:spPr>
        <p:txBody>
          <a:bodyPr/>
          <a:lstStyle/>
          <a:p>
            <a:pPr rtl="0">
              <a:spcAft>
                <a:spcPts val="600"/>
              </a:spcAft>
            </a:pPr>
            <a:fld id="{25BA54BD-C84D-46CE-8B72-31BFB26ABA43}" type="slidenum">
              <a:rPr lang="en-GB" noProof="0" smtClean="0"/>
              <a:pPr rtl="0">
                <a:spcAft>
                  <a:spcPts val="600"/>
                </a:spcAft>
              </a:pPr>
              <a:t>36</a:t>
            </a:fld>
            <a:endParaRPr lang="en-GB" noProof="0"/>
          </a:p>
        </p:txBody>
      </p:sp>
      <p:graphicFrame>
        <p:nvGraphicFramePr>
          <p:cNvPr id="5" name="Content Placeholder 2">
            <a:extLst>
              <a:ext uri="{FF2B5EF4-FFF2-40B4-BE49-F238E27FC236}">
                <a16:creationId xmlns:a16="http://schemas.microsoft.com/office/drawing/2014/main" id="{1BF91C47-35DA-D350-0EF8-F3083F83A098}"/>
              </a:ext>
            </a:extLst>
          </p:cNvPr>
          <p:cNvGraphicFramePr>
            <a:graphicFrameLocks noGrp="1"/>
          </p:cNvGraphicFramePr>
          <p:nvPr>
            <p:ph idx="1"/>
            <p:extLst>
              <p:ext uri="{D42A27DB-BD31-4B8C-83A1-F6EECF244321}">
                <p14:modId xmlns:p14="http://schemas.microsoft.com/office/powerpoint/2010/main" val="1539515548"/>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1572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54D9-3A45-7806-80D2-951B12F6D3C4}"/>
              </a:ext>
            </a:extLst>
          </p:cNvPr>
          <p:cNvSpPr>
            <a:spLocks noGrp="1"/>
          </p:cNvSpPr>
          <p:nvPr>
            <p:ph type="ctrTitle"/>
          </p:nvPr>
        </p:nvSpPr>
        <p:spPr>
          <a:xfrm>
            <a:off x="1522810" y="1905000"/>
            <a:ext cx="9146382" cy="2667000"/>
          </a:xfrm>
        </p:spPr>
        <p:txBody>
          <a:bodyPr anchor="ctr">
            <a:normAutofit/>
          </a:bodyPr>
          <a:lstStyle/>
          <a:p>
            <a:r>
              <a:rPr lang="en-GB" b="1" i="1" u="sng"/>
              <a:t>Republication</a:t>
            </a:r>
          </a:p>
        </p:txBody>
      </p:sp>
      <p:sp>
        <p:nvSpPr>
          <p:cNvPr id="3" name="Content Placeholder 2">
            <a:extLst>
              <a:ext uri="{FF2B5EF4-FFF2-40B4-BE49-F238E27FC236}">
                <a16:creationId xmlns:a16="http://schemas.microsoft.com/office/drawing/2014/main" id="{71ADC164-42AB-F0E9-901A-7EA4F8C53953}"/>
              </a:ext>
            </a:extLst>
          </p:cNvPr>
          <p:cNvSpPr>
            <a:spLocks noGrp="1"/>
          </p:cNvSpPr>
          <p:nvPr>
            <p:ph type="subTitle" idx="1"/>
          </p:nvPr>
        </p:nvSpPr>
        <p:spPr>
          <a:xfrm>
            <a:off x="1522810" y="5105400"/>
            <a:ext cx="9146381" cy="1066800"/>
          </a:xfrm>
        </p:spPr>
        <p:txBody>
          <a:bodyPr>
            <a:normAutofit/>
          </a:bodyPr>
          <a:lstStyle/>
          <a:p>
            <a:pPr>
              <a:spcAft>
                <a:spcPts val="600"/>
              </a:spcAft>
            </a:pPr>
            <a:r>
              <a:rPr lang="en-GB"/>
              <a:t>Republication – meant a new case could be brought. </a:t>
            </a:r>
          </a:p>
          <a:p>
            <a:pPr marL="0" indent="0">
              <a:spcAft>
                <a:spcPts val="600"/>
              </a:spcAft>
              <a:buNone/>
            </a:pPr>
            <a:endParaRPr lang="en-GB"/>
          </a:p>
        </p:txBody>
      </p:sp>
      <p:sp>
        <p:nvSpPr>
          <p:cNvPr id="6" name="Slide Number Placeholder 5" hidden="1">
            <a:extLst>
              <a:ext uri="{FF2B5EF4-FFF2-40B4-BE49-F238E27FC236}">
                <a16:creationId xmlns:a16="http://schemas.microsoft.com/office/drawing/2014/main" id="{28DD20BF-544F-838D-949B-7ADF1BD8B659}"/>
              </a:ext>
            </a:extLst>
          </p:cNvPr>
          <p:cNvSpPr>
            <a:spLocks noGrp="1"/>
          </p:cNvSpPr>
          <p:nvPr>
            <p:ph type="sldNum" sz="quarter" idx="4294967295"/>
          </p:nvPr>
        </p:nvSpPr>
        <p:spPr>
          <a:xfrm>
            <a:off x="11457919" y="6382512"/>
            <a:ext cx="500997" cy="365125"/>
          </a:xfrm>
        </p:spPr>
        <p:txBody>
          <a:bodyPr/>
          <a:lstStyle/>
          <a:p>
            <a:pPr rtl="0">
              <a:spcAft>
                <a:spcPts val="600"/>
              </a:spcAft>
            </a:pPr>
            <a:fld id="{25BA54BD-C84D-46CE-8B72-31BFB26ABA43}" type="slidenum">
              <a:rPr lang="en-GB" noProof="0" smtClean="0"/>
              <a:pPr rtl="0">
                <a:spcAft>
                  <a:spcPts val="600"/>
                </a:spcAft>
              </a:pPr>
              <a:t>37</a:t>
            </a:fld>
            <a:endParaRPr lang="en-GB" noProof="0"/>
          </a:p>
        </p:txBody>
      </p:sp>
    </p:spTree>
    <p:extLst>
      <p:ext uri="{BB962C8B-B14F-4D97-AF65-F5344CB8AC3E}">
        <p14:creationId xmlns:p14="http://schemas.microsoft.com/office/powerpoint/2010/main" val="212582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A33305-DB87-D676-FC0D-8908BA54D810}"/>
              </a:ext>
            </a:extLst>
          </p:cNvPr>
          <p:cNvSpPr>
            <a:spLocks noGrp="1"/>
          </p:cNvSpPr>
          <p:nvPr>
            <p:ph type="ctrTitle"/>
          </p:nvPr>
        </p:nvSpPr>
        <p:spPr>
          <a:xfrm>
            <a:off x="3785812" y="2522070"/>
            <a:ext cx="4606621" cy="1533098"/>
          </a:xfrm>
        </p:spPr>
        <p:txBody>
          <a:bodyPr anchor="ctr">
            <a:normAutofit/>
          </a:bodyPr>
          <a:lstStyle/>
          <a:p>
            <a:r>
              <a:rPr lang="en-GB" b="1" i="1" u="sng" dirty="0"/>
              <a:t>What were the previous defences?</a:t>
            </a:r>
            <a:endParaRPr lang="en-GB" b="1" i="1" u="sng"/>
          </a:p>
        </p:txBody>
      </p:sp>
      <p:pic>
        <p:nvPicPr>
          <p:cNvPr id="6" name="Picture 5" descr="A stone footpath on the grassy field against the sky">
            <a:extLst>
              <a:ext uri="{FF2B5EF4-FFF2-40B4-BE49-F238E27FC236}">
                <a16:creationId xmlns:a16="http://schemas.microsoft.com/office/drawing/2014/main" id="{6DECE1C8-E4C3-0BFB-B3ED-2453820E3902}"/>
              </a:ext>
            </a:extLst>
          </p:cNvPr>
          <p:cNvPicPr>
            <a:picLocks noChangeAspect="1"/>
          </p:cNvPicPr>
          <p:nvPr/>
        </p:nvPicPr>
        <p:blipFill>
          <a:blip r:embed="rId2"/>
          <a:srcRect t="14438" r="-1" b="10543"/>
          <a:stretch/>
        </p:blipFill>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noFill/>
        </p:spPr>
      </p:pic>
    </p:spTree>
    <p:extLst>
      <p:ext uri="{BB962C8B-B14F-4D97-AF65-F5344CB8AC3E}">
        <p14:creationId xmlns:p14="http://schemas.microsoft.com/office/powerpoint/2010/main" val="26076080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14DD5-A298-8938-0ADD-3DC9D5183FE8}"/>
              </a:ext>
            </a:extLst>
          </p:cNvPr>
          <p:cNvSpPr>
            <a:spLocks noGrp="1"/>
          </p:cNvSpPr>
          <p:nvPr>
            <p:ph type="title"/>
          </p:nvPr>
        </p:nvSpPr>
        <p:spPr>
          <a:xfrm>
            <a:off x="1069848" y="502920"/>
            <a:ext cx="9634011" cy="1325563"/>
          </a:xfrm>
        </p:spPr>
        <p:txBody>
          <a:bodyPr anchor="ctr">
            <a:normAutofit/>
          </a:bodyPr>
          <a:lstStyle/>
          <a:p>
            <a:pPr algn="ctr"/>
            <a:r>
              <a:rPr lang="en-GB" b="1" i="1" u="sng" dirty="0"/>
              <a:t>The Defence of Justification (Common law) </a:t>
            </a:r>
          </a:p>
        </p:txBody>
      </p:sp>
      <p:sp>
        <p:nvSpPr>
          <p:cNvPr id="6" name="Slide Number Placeholder 5">
            <a:extLst>
              <a:ext uri="{FF2B5EF4-FFF2-40B4-BE49-F238E27FC236}">
                <a16:creationId xmlns:a16="http://schemas.microsoft.com/office/drawing/2014/main" id="{4C2129D5-8FDE-E127-3BEC-83C2E7629F12}"/>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39</a:t>
            </a:fld>
            <a:endParaRPr lang="en-GB" noProof="0"/>
          </a:p>
        </p:txBody>
      </p:sp>
      <p:graphicFrame>
        <p:nvGraphicFramePr>
          <p:cNvPr id="8" name="Content Placeholder 3">
            <a:extLst>
              <a:ext uri="{FF2B5EF4-FFF2-40B4-BE49-F238E27FC236}">
                <a16:creationId xmlns:a16="http://schemas.microsoft.com/office/drawing/2014/main" id="{A78A97F8-57C4-123C-1EAA-DFE8F3A12F43}"/>
              </a:ext>
            </a:extLst>
          </p:cNvPr>
          <p:cNvGraphicFramePr>
            <a:graphicFrameLocks noGrp="1"/>
          </p:cNvGraphicFramePr>
          <p:nvPr>
            <p:ph sz="quarter" idx="13"/>
            <p:extLst>
              <p:ext uri="{D42A27DB-BD31-4B8C-83A1-F6EECF244321}">
                <p14:modId xmlns:p14="http://schemas.microsoft.com/office/powerpoint/2010/main" val="732286406"/>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95400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EFDC6-56DD-FDD1-11C8-C7650C542BCC}"/>
              </a:ext>
            </a:extLst>
          </p:cNvPr>
          <p:cNvSpPr>
            <a:spLocks noGrp="1"/>
          </p:cNvSpPr>
          <p:nvPr>
            <p:ph type="title"/>
          </p:nvPr>
        </p:nvSpPr>
        <p:spPr>
          <a:xfrm>
            <a:off x="1522811" y="274638"/>
            <a:ext cx="9146380" cy="1020762"/>
          </a:xfrm>
        </p:spPr>
        <p:txBody>
          <a:bodyPr anchor="ctr">
            <a:normAutofit fontScale="90000"/>
          </a:bodyPr>
          <a:lstStyle/>
          <a:p>
            <a:pPr algn="ctr"/>
            <a:r>
              <a:rPr lang="en-GB" b="1" i="1" u="sng" dirty="0"/>
              <a:t>The defence of Honest comment (Common Law) </a:t>
            </a:r>
          </a:p>
        </p:txBody>
      </p:sp>
      <p:sp>
        <p:nvSpPr>
          <p:cNvPr id="6" name="Slide Number Placeholder 5">
            <a:extLst>
              <a:ext uri="{FF2B5EF4-FFF2-40B4-BE49-F238E27FC236}">
                <a16:creationId xmlns:a16="http://schemas.microsoft.com/office/drawing/2014/main" id="{A4A86E81-8732-3E45-3244-8DACC4CF6721}"/>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40</a:t>
            </a:fld>
            <a:endParaRPr lang="en-GB" noProof="0"/>
          </a:p>
        </p:txBody>
      </p:sp>
      <p:graphicFrame>
        <p:nvGraphicFramePr>
          <p:cNvPr id="8" name="Content Placeholder 3">
            <a:extLst>
              <a:ext uri="{FF2B5EF4-FFF2-40B4-BE49-F238E27FC236}">
                <a16:creationId xmlns:a16="http://schemas.microsoft.com/office/drawing/2014/main" id="{32924C4C-84F6-2387-4B50-7F551981150A}"/>
              </a:ext>
            </a:extLst>
          </p:cNvPr>
          <p:cNvGraphicFramePr>
            <a:graphicFrameLocks noGrp="1"/>
          </p:cNvGraphicFramePr>
          <p:nvPr>
            <p:ph idx="1"/>
            <p:extLst>
              <p:ext uri="{D42A27DB-BD31-4B8C-83A1-F6EECF244321}">
                <p14:modId xmlns:p14="http://schemas.microsoft.com/office/powerpoint/2010/main" val="2583198887"/>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3692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C929-3BDA-8491-3C41-B52B148693AC}"/>
              </a:ext>
            </a:extLst>
          </p:cNvPr>
          <p:cNvSpPr>
            <a:spLocks noGrp="1"/>
          </p:cNvSpPr>
          <p:nvPr>
            <p:ph type="title"/>
          </p:nvPr>
        </p:nvSpPr>
        <p:spPr>
          <a:xfrm>
            <a:off x="1522811" y="274638"/>
            <a:ext cx="9146380" cy="1020762"/>
          </a:xfrm>
        </p:spPr>
        <p:txBody>
          <a:bodyPr anchor="ctr">
            <a:normAutofit/>
          </a:bodyPr>
          <a:lstStyle/>
          <a:p>
            <a:r>
              <a:rPr lang="en-GB" sz="3700" b="1" i="1" u="sng"/>
              <a:t>Qualified Privilege – Reynolds defence</a:t>
            </a:r>
          </a:p>
        </p:txBody>
      </p:sp>
      <p:sp>
        <p:nvSpPr>
          <p:cNvPr id="12" name="Footer Placeholder 3">
            <a:extLst>
              <a:ext uri="{FF2B5EF4-FFF2-40B4-BE49-F238E27FC236}">
                <a16:creationId xmlns:a16="http://schemas.microsoft.com/office/drawing/2014/main" id="{1FE80D5A-4E56-661C-15F8-3082D11FAE56}"/>
              </a:ext>
            </a:extLst>
          </p:cNvPr>
          <p:cNvSpPr>
            <a:spLocks noGrp="1"/>
          </p:cNvSpPr>
          <p:nvPr>
            <p:ph type="ftr" sz="quarter" idx="11"/>
          </p:nvPr>
        </p:nvSpPr>
        <p:spPr>
          <a:xfrm rot="5400000">
            <a:off x="-1754871" y="2093199"/>
            <a:ext cx="4157472" cy="416082"/>
          </a:xfrm>
        </p:spPr>
        <p:txBody>
          <a:bodyPr/>
          <a:lstStyle/>
          <a:p>
            <a:pPr rtl="0"/>
            <a:endParaRPr lang="en-GB" noProof="0"/>
          </a:p>
        </p:txBody>
      </p:sp>
      <p:sp>
        <p:nvSpPr>
          <p:cNvPr id="14" name="Date Placeholder 4">
            <a:extLst>
              <a:ext uri="{FF2B5EF4-FFF2-40B4-BE49-F238E27FC236}">
                <a16:creationId xmlns:a16="http://schemas.microsoft.com/office/drawing/2014/main" id="{25B7A7ED-5370-9E4F-7D93-CA932A73EE2D}"/>
              </a:ext>
            </a:extLst>
          </p:cNvPr>
          <p:cNvSpPr>
            <a:spLocks noGrp="1"/>
          </p:cNvSpPr>
          <p:nvPr>
            <p:ph type="dt" sz="half" idx="10"/>
          </p:nvPr>
        </p:nvSpPr>
        <p:spPr>
          <a:xfrm>
            <a:off x="173736" y="6382512"/>
            <a:ext cx="2845901" cy="365125"/>
          </a:xfrm>
        </p:spPr>
        <p:txBody>
          <a:bodyPr/>
          <a:lstStyle/>
          <a:p>
            <a:pPr rtl="0">
              <a:spcAft>
                <a:spcPts val="600"/>
              </a:spcAft>
            </a:pPr>
            <a:fld id="{9C4C2B27-CDC4-4488-B4F8-08B7920E8965}" type="datetime1">
              <a:rPr lang="en-GB" noProof="0" smtClean="0"/>
              <a:pPr rtl="0">
                <a:spcAft>
                  <a:spcPts val="600"/>
                </a:spcAft>
              </a:pPr>
              <a:t>25/11/2024</a:t>
            </a:fld>
            <a:endParaRPr lang="en-GB" noProof="0"/>
          </a:p>
        </p:txBody>
      </p:sp>
      <p:sp>
        <p:nvSpPr>
          <p:cNvPr id="6" name="Slide Number Placeholder 5">
            <a:extLst>
              <a:ext uri="{FF2B5EF4-FFF2-40B4-BE49-F238E27FC236}">
                <a16:creationId xmlns:a16="http://schemas.microsoft.com/office/drawing/2014/main" id="{20412DB6-9AF1-D7FD-12ED-BD5290F13DF2}"/>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41</a:t>
            </a:fld>
            <a:endParaRPr lang="en-GB" noProof="0"/>
          </a:p>
        </p:txBody>
      </p:sp>
      <p:graphicFrame>
        <p:nvGraphicFramePr>
          <p:cNvPr id="8" name="Content Placeholder 3">
            <a:extLst>
              <a:ext uri="{FF2B5EF4-FFF2-40B4-BE49-F238E27FC236}">
                <a16:creationId xmlns:a16="http://schemas.microsoft.com/office/drawing/2014/main" id="{253DEA4D-854B-7E0C-ECEA-D62F91C40A8F}"/>
              </a:ext>
            </a:extLst>
          </p:cNvPr>
          <p:cNvGraphicFramePr>
            <a:graphicFrameLocks noGrp="1"/>
          </p:cNvGraphicFramePr>
          <p:nvPr>
            <p:ph idx="1"/>
            <p:extLst>
              <p:ext uri="{D42A27DB-BD31-4B8C-83A1-F6EECF244321}">
                <p14:modId xmlns:p14="http://schemas.microsoft.com/office/powerpoint/2010/main" val="1368323992"/>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4341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829EC-9530-0F06-0028-74B0C2B139C2}"/>
              </a:ext>
            </a:extLst>
          </p:cNvPr>
          <p:cNvSpPr>
            <a:spLocks noGrp="1"/>
          </p:cNvSpPr>
          <p:nvPr>
            <p:ph type="title"/>
          </p:nvPr>
        </p:nvSpPr>
        <p:spPr>
          <a:xfrm>
            <a:off x="1069848" y="502920"/>
            <a:ext cx="9634011" cy="1325563"/>
          </a:xfrm>
        </p:spPr>
        <p:txBody>
          <a:bodyPr anchor="ctr">
            <a:normAutofit/>
          </a:bodyPr>
          <a:lstStyle/>
          <a:p>
            <a:pPr algn="ctr"/>
            <a:r>
              <a:rPr lang="en-GB" sz="4800" b="1" i="1" u="sng" dirty="0"/>
              <a:t>Summary</a:t>
            </a:r>
          </a:p>
        </p:txBody>
      </p:sp>
      <p:sp>
        <p:nvSpPr>
          <p:cNvPr id="6" name="Slide Number Placeholder 5">
            <a:extLst>
              <a:ext uri="{FF2B5EF4-FFF2-40B4-BE49-F238E27FC236}">
                <a16:creationId xmlns:a16="http://schemas.microsoft.com/office/drawing/2014/main" id="{6A73605E-0157-2664-7C90-8A31D354B177}"/>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25BA54BD-C84D-46CE-8B72-31BFB26ABA43}" type="slidenum">
              <a:rPr lang="en-GB" noProof="0" smtClean="0"/>
              <a:pPr rtl="0">
                <a:spcAft>
                  <a:spcPts val="600"/>
                </a:spcAft>
              </a:pPr>
              <a:t>42</a:t>
            </a:fld>
            <a:endParaRPr lang="en-GB" noProof="0"/>
          </a:p>
        </p:txBody>
      </p:sp>
      <p:graphicFrame>
        <p:nvGraphicFramePr>
          <p:cNvPr id="22" name="Content Placeholder 2">
            <a:extLst>
              <a:ext uri="{FF2B5EF4-FFF2-40B4-BE49-F238E27FC236}">
                <a16:creationId xmlns:a16="http://schemas.microsoft.com/office/drawing/2014/main" id="{367A1E81-EA84-5191-664E-8C2CF39E0604}"/>
              </a:ext>
            </a:extLst>
          </p:cNvPr>
          <p:cNvGraphicFramePr>
            <a:graphicFrameLocks noGrp="1"/>
          </p:cNvGraphicFramePr>
          <p:nvPr>
            <p:ph sz="quarter" idx="13"/>
            <p:extLst>
              <p:ext uri="{D42A27DB-BD31-4B8C-83A1-F6EECF244321}">
                <p14:modId xmlns:p14="http://schemas.microsoft.com/office/powerpoint/2010/main" val="3705382859"/>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2095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D407D72-883A-1FEC-B51C-BCE10849C9F8}"/>
              </a:ext>
            </a:extLst>
          </p:cNvPr>
          <p:cNvSpPr>
            <a:spLocks noGrp="1"/>
          </p:cNvSpPr>
          <p:nvPr>
            <p:ph type="title"/>
          </p:nvPr>
        </p:nvSpPr>
        <p:spPr>
          <a:xfrm>
            <a:off x="1069848" y="502920"/>
            <a:ext cx="9634011" cy="1325563"/>
          </a:xfrm>
        </p:spPr>
        <p:txBody>
          <a:bodyPr anchor="ctr">
            <a:normAutofit/>
          </a:bodyPr>
          <a:lstStyle/>
          <a:p>
            <a:pPr algn="ctr"/>
            <a:r>
              <a:rPr lang="en-GB" b="1" i="1" u="sng" dirty="0"/>
              <a:t>Let’s look at some assignment guidance </a:t>
            </a:r>
          </a:p>
        </p:txBody>
      </p:sp>
      <p:pic>
        <p:nvPicPr>
          <p:cNvPr id="11" name="Video 10" descr="People Discussing">
            <a:extLst>
              <a:ext uri="{FF2B5EF4-FFF2-40B4-BE49-F238E27FC236}">
                <a16:creationId xmlns:a16="http://schemas.microsoft.com/office/drawing/2014/main" id="{784A5798-CD1C-DF37-5EAC-C6D81F5E037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17657" r="-1" b="8988"/>
          <a:stretch/>
        </p:blipFill>
        <p:spPr>
          <a:xfrm>
            <a:off x="838200" y="1825625"/>
            <a:ext cx="10515599" cy="4351338"/>
          </a:xfrm>
          <a:prstGeom prst="rect">
            <a:avLst/>
          </a:prstGeom>
          <a:noFill/>
        </p:spPr>
      </p:pic>
      <p:sp>
        <p:nvSpPr>
          <p:cNvPr id="6" name="Slide Number Placeholder 5">
            <a:extLst>
              <a:ext uri="{FF2B5EF4-FFF2-40B4-BE49-F238E27FC236}">
                <a16:creationId xmlns:a16="http://schemas.microsoft.com/office/drawing/2014/main" id="{08ABC97F-5425-8950-8945-70C4D74EE1B6}"/>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43</a:t>
            </a:fld>
            <a:endParaRPr lang="en-GB" noProof="0"/>
          </a:p>
        </p:txBody>
      </p:sp>
    </p:spTree>
    <p:extLst>
      <p:ext uri="{BB962C8B-B14F-4D97-AF65-F5344CB8AC3E}">
        <p14:creationId xmlns:p14="http://schemas.microsoft.com/office/powerpoint/2010/main" val="171699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289891_TF56081997_Win32" id="{CDEFB41F-6A90-4D7D-90C6-85F9FA02F7A2}" vid="{05189402-D5B5-445F-BACE-176965552E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d446c944705a322646ffb80e727be07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6fadf727bc34ad5af881c59f13619dcb"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05FF250-8492-43E8-8400-1C3DDB9B5D67}">
  <ds:schemaRefs>
    <ds:schemaRef ds:uri="http://schemas.microsoft.com/sharepoint/v3/contenttype/forms"/>
  </ds:schemaRefs>
</ds:datastoreItem>
</file>

<file path=customXml/itemProps2.xml><?xml version="1.0" encoding="utf-8"?>
<ds:datastoreItem xmlns:ds="http://schemas.openxmlformats.org/officeDocument/2006/customXml" ds:itemID="{3A6F7751-3D70-4789-B6DE-1DA3487F9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CFBE331-63D9-4D34-9DDA-F68D558E461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{D87817B4-EE7B-4D9A-8CA8-8F34629A3D66}tf56081997_win32</Template>
  <TotalTime>0</TotalTime>
  <Words>2031</Words>
  <Application>Microsoft Office PowerPoint</Application>
  <PresentationFormat>Widescreen</PresentationFormat>
  <Paragraphs>253</Paragraphs>
  <Slides>43</Slides>
  <Notes>16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Avenir Next LT Pro</vt:lpstr>
      <vt:lpstr>Calibri</vt:lpstr>
      <vt:lpstr>Modern Love</vt:lpstr>
      <vt:lpstr>BohemianVTI</vt:lpstr>
      <vt:lpstr>Defamation</vt:lpstr>
      <vt:lpstr>Content </vt:lpstr>
      <vt:lpstr>Aims and learning Objectives </vt:lpstr>
      <vt:lpstr>What have we already covered?</vt:lpstr>
      <vt:lpstr>Any Questions before we continue?</vt:lpstr>
      <vt:lpstr>Key things we need to remember</vt:lpstr>
      <vt:lpstr>We have defined defamation</vt:lpstr>
      <vt:lpstr>Two types of defamation</vt:lpstr>
      <vt:lpstr>Offer to make amends </vt:lpstr>
      <vt:lpstr>Defence of Honest opinion</vt:lpstr>
      <vt:lpstr>Continued</vt:lpstr>
      <vt:lpstr>Defamation of a group of people</vt:lpstr>
      <vt:lpstr>Publishing </vt:lpstr>
      <vt:lpstr>Section 12 of the Defamation Act 2013 </vt:lpstr>
      <vt:lpstr>Publication</vt:lpstr>
      <vt:lpstr>Key section in relation to publication</vt:lpstr>
      <vt:lpstr>Republication</vt:lpstr>
      <vt:lpstr>Privilege </vt:lpstr>
      <vt:lpstr>What is Privilege?</vt:lpstr>
      <vt:lpstr>Qualified Privilege </vt:lpstr>
      <vt:lpstr>Continued</vt:lpstr>
      <vt:lpstr>Other types of Privilege</vt:lpstr>
      <vt:lpstr>Continued</vt:lpstr>
      <vt:lpstr>Continued</vt:lpstr>
      <vt:lpstr>Continued</vt:lpstr>
      <vt:lpstr>Let’s take a break!</vt:lpstr>
      <vt:lpstr>When is Qualified Privilege not possible?</vt:lpstr>
      <vt:lpstr>Absolute Privilege</vt:lpstr>
      <vt:lpstr>Continued </vt:lpstr>
      <vt:lpstr>Defence of innocent defamation</vt:lpstr>
      <vt:lpstr>Under the Defamation Act 2013 – Local authorities or government departments cannot sue for defamation. This also incorporates elements such as trade unions. </vt:lpstr>
      <vt:lpstr>PRE 2013</vt:lpstr>
      <vt:lpstr>What was the situation before 2013?</vt:lpstr>
      <vt:lpstr>What needed to be proven for both?</vt:lpstr>
      <vt:lpstr>Law before 2013 </vt:lpstr>
      <vt:lpstr>Continued</vt:lpstr>
      <vt:lpstr>Republication</vt:lpstr>
      <vt:lpstr>What were the previous defences?</vt:lpstr>
      <vt:lpstr>The Defence of Justification (Common law) </vt:lpstr>
      <vt:lpstr>The defence of Honest comment (Common Law) </vt:lpstr>
      <vt:lpstr>Qualified Privilege – Reynolds defence</vt:lpstr>
      <vt:lpstr>Summary</vt:lpstr>
      <vt:lpstr>Let’s look at some assignment guidance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2024-11-22T09:55:45Z</dcterms:created>
  <dcterms:modified xsi:type="dcterms:W3CDTF">2024-11-25T13:48:26Z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