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3/28/2021</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3/28/2021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3/28/2021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3/28/2021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3/28/2021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3/28/2021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3/28/2021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3/28/2021</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2590800"/>
          </a:xfrm>
        </p:spPr>
        <p:txBody>
          <a:bodyPr>
            <a:noAutofit/>
          </a:bodyPr>
          <a:lstStyle/>
          <a:p>
            <a:r>
              <a:rPr lang="en-GB" dirty="0">
                <a:latin typeface="Calibri" panose="020F0502020204030204" pitchFamily="34" charset="0"/>
              </a:rPr>
              <a:t>Bart Plange – Senior Assessments Officer </a:t>
            </a:r>
          </a:p>
          <a:p>
            <a:r>
              <a:rPr lang="en-GB" dirty="0">
                <a:latin typeface="Calibri" panose="020F0502020204030204" pitchFamily="34" charset="0"/>
              </a:rPr>
              <a:t>Meleri Wigley – Assessments Officer</a:t>
            </a:r>
          </a:p>
          <a:p>
            <a:r>
              <a:rPr lang="en-GB" dirty="0">
                <a:latin typeface="Calibri" panose="020F0502020204030204" pitchFamily="34" charset="0"/>
              </a:rPr>
              <a:t>Deepika Sachdeva– Assessments Officer</a:t>
            </a:r>
          </a:p>
          <a:p>
            <a:r>
              <a:rPr lang="en-GB" dirty="0">
                <a:latin typeface="Calibri" panose="020F0502020204030204" pitchFamily="34" charset="0"/>
              </a:rPr>
              <a:t>Albert Fedillaga - Assessments  Officer </a:t>
            </a:r>
          </a:p>
          <a:p>
            <a:r>
              <a:rPr lang="en-GB" dirty="0">
                <a:latin typeface="Calibri" panose="020F0502020204030204" pitchFamily="34" charset="0"/>
              </a:rPr>
              <a:t>Manjula Sivasatkunanathan - Assessments  Officer (Week ends)</a:t>
            </a:r>
          </a:p>
          <a:p>
            <a:endParaRPr lang="en-GB" dirty="0">
              <a:latin typeface="Calibri" panose="020F0502020204030204" pitchFamily="34" charset="0"/>
            </a:endParaRPr>
          </a:p>
          <a:p>
            <a:r>
              <a:rPr lang="en-GB" sz="2000" i="1" dirty="0">
                <a:latin typeface="Calibri" panose="020F0502020204030204" pitchFamily="34" charset="0"/>
              </a:rPr>
              <a:t>February 21 Intake</a:t>
            </a:r>
            <a:endParaRPr lang="en-US" sz="20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February 2021 submissions will be released on Friday 11</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June 2021. This is the same date where you will be able to view the June 2021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itsd@uwtsd.ac.uk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3694</TotalTime>
  <Words>2499</Words>
  <Application>Microsoft Office PowerPoint</Application>
  <PresentationFormat>On-screen Show (4:3)</PresentationFormat>
  <Paragraphs>234</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Manjula Sivasatkunanathan</cp:lastModifiedBy>
  <cp:revision>192</cp:revision>
  <cp:lastPrinted>2016-11-23T13:46:39Z</cp:lastPrinted>
  <dcterms:created xsi:type="dcterms:W3CDTF">2013-10-14T09:25:34Z</dcterms:created>
  <dcterms:modified xsi:type="dcterms:W3CDTF">2021-03-28T11:40:07Z</dcterms:modified>
</cp:coreProperties>
</file>