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3EC316-D5D7-4420-8D03-9DE8BA4DF4B8}"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3E11E57-1861-48C8-BC57-CC1A1B731221}">
      <dgm:prSet phldrT="[Text]"/>
      <dgm:spPr/>
      <dgm:t>
        <a:bodyPr/>
        <a:lstStyle/>
        <a:p>
          <a:r>
            <a:rPr lang="en-GB" dirty="0" smtClean="0"/>
            <a:t>firm</a:t>
          </a:r>
          <a:endParaRPr lang="en-US" dirty="0"/>
        </a:p>
      </dgm:t>
    </dgm:pt>
    <dgm:pt modelId="{B5E7DD7C-D99B-4C1A-9129-1A5587AC7660}" type="parTrans" cxnId="{634CCCFE-7113-4F0B-8258-99ECD98D3885}">
      <dgm:prSet/>
      <dgm:spPr/>
      <dgm:t>
        <a:bodyPr/>
        <a:lstStyle/>
        <a:p>
          <a:endParaRPr lang="en-US"/>
        </a:p>
      </dgm:t>
    </dgm:pt>
    <dgm:pt modelId="{E1C21959-CE19-412C-8991-A56EA6B59268}" type="sibTrans" cxnId="{634CCCFE-7113-4F0B-8258-99ECD98D3885}">
      <dgm:prSet/>
      <dgm:spPr/>
      <dgm:t>
        <a:bodyPr/>
        <a:lstStyle/>
        <a:p>
          <a:endParaRPr lang="en-US"/>
        </a:p>
      </dgm:t>
    </dgm:pt>
    <dgm:pt modelId="{81716BD2-F965-473E-940B-452B0818BD20}">
      <dgm:prSet phldrT="[Text]"/>
      <dgm:spPr/>
      <dgm:t>
        <a:bodyPr/>
        <a:lstStyle/>
        <a:p>
          <a:r>
            <a:rPr lang="en-GB" dirty="0" smtClean="0"/>
            <a:t>owners</a:t>
          </a:r>
          <a:endParaRPr lang="en-US" dirty="0"/>
        </a:p>
      </dgm:t>
    </dgm:pt>
    <dgm:pt modelId="{2F44481D-4DC1-45CE-B349-3DFBB64FF5C4}" type="parTrans" cxnId="{E9365C69-B4A3-4665-9E60-C111A67CDA91}">
      <dgm:prSet/>
      <dgm:spPr/>
      <dgm:t>
        <a:bodyPr/>
        <a:lstStyle/>
        <a:p>
          <a:endParaRPr lang="en-US"/>
        </a:p>
      </dgm:t>
    </dgm:pt>
    <dgm:pt modelId="{F8134A9F-94B7-4FC0-A0A5-094B859BD62D}" type="sibTrans" cxnId="{E9365C69-B4A3-4665-9E60-C111A67CDA91}">
      <dgm:prSet/>
      <dgm:spPr/>
      <dgm:t>
        <a:bodyPr/>
        <a:lstStyle/>
        <a:p>
          <a:endParaRPr lang="en-US"/>
        </a:p>
      </dgm:t>
    </dgm:pt>
    <dgm:pt modelId="{11969C55-9D7C-4404-BC46-CF3B9ED8643C}">
      <dgm:prSet phldrT="[Text]"/>
      <dgm:spPr/>
      <dgm:t>
        <a:bodyPr/>
        <a:lstStyle/>
        <a:p>
          <a:r>
            <a:rPr lang="en-GB" dirty="0" smtClean="0"/>
            <a:t>Financial Community</a:t>
          </a:r>
          <a:endParaRPr lang="en-US" dirty="0"/>
        </a:p>
      </dgm:t>
    </dgm:pt>
    <dgm:pt modelId="{AEB82068-3C81-4EEA-9B8B-183DF0920FB6}" type="parTrans" cxnId="{06F7E17D-363B-43C0-8A9C-5160EEF4A419}">
      <dgm:prSet/>
      <dgm:spPr/>
      <dgm:t>
        <a:bodyPr/>
        <a:lstStyle/>
        <a:p>
          <a:endParaRPr lang="en-US"/>
        </a:p>
      </dgm:t>
    </dgm:pt>
    <dgm:pt modelId="{6E821652-3038-48DD-9DC8-C02F6A0D57E2}" type="sibTrans" cxnId="{06F7E17D-363B-43C0-8A9C-5160EEF4A419}">
      <dgm:prSet/>
      <dgm:spPr/>
      <dgm:t>
        <a:bodyPr/>
        <a:lstStyle/>
        <a:p>
          <a:endParaRPr lang="en-US"/>
        </a:p>
      </dgm:t>
    </dgm:pt>
    <dgm:pt modelId="{01AEB35E-6256-4C18-AD0E-982E978F31F8}">
      <dgm:prSet phldrT="[Text]"/>
      <dgm:spPr/>
      <dgm:t>
        <a:bodyPr/>
        <a:lstStyle/>
        <a:p>
          <a:r>
            <a:rPr lang="en-GB" dirty="0" smtClean="0"/>
            <a:t>Activist Groups</a:t>
          </a:r>
          <a:endParaRPr lang="en-US" dirty="0"/>
        </a:p>
      </dgm:t>
    </dgm:pt>
    <dgm:pt modelId="{D7743686-E2ED-4E22-AFE3-6EB8B8B13203}" type="parTrans" cxnId="{9B0F4E32-CD9A-4192-984A-B39505760855}">
      <dgm:prSet/>
      <dgm:spPr/>
      <dgm:t>
        <a:bodyPr/>
        <a:lstStyle/>
        <a:p>
          <a:endParaRPr lang="en-US"/>
        </a:p>
      </dgm:t>
    </dgm:pt>
    <dgm:pt modelId="{D4A38252-50B3-4ACA-84B7-CB1C0B76C008}" type="sibTrans" cxnId="{9B0F4E32-CD9A-4192-984A-B39505760855}">
      <dgm:prSet/>
      <dgm:spPr/>
      <dgm:t>
        <a:bodyPr/>
        <a:lstStyle/>
        <a:p>
          <a:endParaRPr lang="en-US"/>
        </a:p>
      </dgm:t>
    </dgm:pt>
    <dgm:pt modelId="{63681F65-63EA-4B33-9758-DA821DDAA3C1}">
      <dgm:prSet phldrT="[Text]"/>
      <dgm:spPr/>
      <dgm:t>
        <a:bodyPr/>
        <a:lstStyle/>
        <a:p>
          <a:r>
            <a:rPr lang="en-GB" dirty="0" smtClean="0"/>
            <a:t>Customers</a:t>
          </a:r>
          <a:endParaRPr lang="en-US" dirty="0"/>
        </a:p>
      </dgm:t>
    </dgm:pt>
    <dgm:pt modelId="{D9D441E9-0F2D-48A3-B79A-445ED3CE0487}" type="parTrans" cxnId="{91306062-9C85-4415-8A65-DEB90C08BEAB}">
      <dgm:prSet/>
      <dgm:spPr/>
      <dgm:t>
        <a:bodyPr/>
        <a:lstStyle/>
        <a:p>
          <a:endParaRPr lang="en-US"/>
        </a:p>
      </dgm:t>
    </dgm:pt>
    <dgm:pt modelId="{8639195F-C4D1-4D9D-8C22-E3C31F40A8F2}" type="sibTrans" cxnId="{91306062-9C85-4415-8A65-DEB90C08BEAB}">
      <dgm:prSet/>
      <dgm:spPr/>
      <dgm:t>
        <a:bodyPr/>
        <a:lstStyle/>
        <a:p>
          <a:endParaRPr lang="en-US"/>
        </a:p>
      </dgm:t>
    </dgm:pt>
    <dgm:pt modelId="{42CEC5C7-F11E-4319-81A8-DD127EE0E370}">
      <dgm:prSet phldrT="[Text]"/>
      <dgm:spPr/>
      <dgm:t>
        <a:bodyPr/>
        <a:lstStyle/>
        <a:p>
          <a:r>
            <a:rPr lang="en-GB" dirty="0" smtClean="0"/>
            <a:t>Customer Advocate groups</a:t>
          </a:r>
          <a:endParaRPr lang="en-US" dirty="0"/>
        </a:p>
      </dgm:t>
    </dgm:pt>
    <dgm:pt modelId="{767951DC-F5A7-48FA-AD01-998A38C84B4C}" type="parTrans" cxnId="{E7FA8B6E-AB33-4DDB-A05F-EEDD37F9A008}">
      <dgm:prSet/>
      <dgm:spPr/>
      <dgm:t>
        <a:bodyPr/>
        <a:lstStyle/>
        <a:p>
          <a:endParaRPr lang="en-US"/>
        </a:p>
      </dgm:t>
    </dgm:pt>
    <dgm:pt modelId="{69BF2E31-ABA6-4C9A-9026-C4A240710C94}" type="sibTrans" cxnId="{E7FA8B6E-AB33-4DDB-A05F-EEDD37F9A008}">
      <dgm:prSet/>
      <dgm:spPr/>
      <dgm:t>
        <a:bodyPr/>
        <a:lstStyle/>
        <a:p>
          <a:endParaRPr lang="en-US"/>
        </a:p>
      </dgm:t>
    </dgm:pt>
    <dgm:pt modelId="{0233B3C0-FB5C-4434-BE78-086A57D341CB}">
      <dgm:prSet phldrT="[Text]"/>
      <dgm:spPr/>
      <dgm:t>
        <a:bodyPr/>
        <a:lstStyle/>
        <a:p>
          <a:r>
            <a:rPr lang="en-GB" dirty="0" smtClean="0"/>
            <a:t>Unions</a:t>
          </a:r>
          <a:endParaRPr lang="en-US" dirty="0"/>
        </a:p>
      </dgm:t>
    </dgm:pt>
    <dgm:pt modelId="{8BBC2D76-C768-4D4C-B37B-8D4431F265C9}" type="parTrans" cxnId="{CA193CDF-F163-4680-9FBE-14061E91CDAD}">
      <dgm:prSet/>
      <dgm:spPr/>
      <dgm:t>
        <a:bodyPr/>
        <a:lstStyle/>
        <a:p>
          <a:endParaRPr lang="en-US"/>
        </a:p>
      </dgm:t>
    </dgm:pt>
    <dgm:pt modelId="{85700421-8FDB-4E35-84D1-B0564C33D9DD}" type="sibTrans" cxnId="{CA193CDF-F163-4680-9FBE-14061E91CDAD}">
      <dgm:prSet/>
      <dgm:spPr/>
      <dgm:t>
        <a:bodyPr/>
        <a:lstStyle/>
        <a:p>
          <a:endParaRPr lang="en-US"/>
        </a:p>
      </dgm:t>
    </dgm:pt>
    <dgm:pt modelId="{C34FC112-5D5F-449E-99E9-9E405D0BAFFB}">
      <dgm:prSet phldrT="[Text]"/>
      <dgm:spPr/>
      <dgm:t>
        <a:bodyPr/>
        <a:lstStyle/>
        <a:p>
          <a:r>
            <a:rPr lang="en-GB" dirty="0" smtClean="0"/>
            <a:t>Employees</a:t>
          </a:r>
          <a:endParaRPr lang="en-US" dirty="0"/>
        </a:p>
      </dgm:t>
    </dgm:pt>
    <dgm:pt modelId="{AE7FB9DB-954F-4430-96CA-0DB9D7782C65}" type="parTrans" cxnId="{06640E72-5B67-462D-934D-68BA349843E6}">
      <dgm:prSet/>
      <dgm:spPr/>
      <dgm:t>
        <a:bodyPr/>
        <a:lstStyle/>
        <a:p>
          <a:endParaRPr lang="en-US"/>
        </a:p>
      </dgm:t>
    </dgm:pt>
    <dgm:pt modelId="{E455B11D-2226-42C7-BF53-0EEE0B34BF98}" type="sibTrans" cxnId="{06640E72-5B67-462D-934D-68BA349843E6}">
      <dgm:prSet/>
      <dgm:spPr/>
      <dgm:t>
        <a:bodyPr/>
        <a:lstStyle/>
        <a:p>
          <a:endParaRPr lang="en-US"/>
        </a:p>
      </dgm:t>
    </dgm:pt>
    <dgm:pt modelId="{F11E2217-78D7-4973-97F5-90F90F9533DD}">
      <dgm:prSet phldrT="[Text]"/>
      <dgm:spPr/>
      <dgm:t>
        <a:bodyPr/>
        <a:lstStyle/>
        <a:p>
          <a:r>
            <a:rPr lang="en-GB" dirty="0" smtClean="0"/>
            <a:t>Trade Associations</a:t>
          </a:r>
          <a:endParaRPr lang="en-US" dirty="0"/>
        </a:p>
      </dgm:t>
    </dgm:pt>
    <dgm:pt modelId="{7884CA18-C8C9-46FD-879D-FE9C287E3E37}" type="parTrans" cxnId="{E81BF3E8-6153-4D87-88E2-3849CAE63A38}">
      <dgm:prSet/>
      <dgm:spPr/>
      <dgm:t>
        <a:bodyPr/>
        <a:lstStyle/>
        <a:p>
          <a:endParaRPr lang="en-US"/>
        </a:p>
      </dgm:t>
    </dgm:pt>
    <dgm:pt modelId="{2769CBD3-1A50-41BB-85C9-00B57B4A5BCC}" type="sibTrans" cxnId="{E81BF3E8-6153-4D87-88E2-3849CAE63A38}">
      <dgm:prSet/>
      <dgm:spPr/>
      <dgm:t>
        <a:bodyPr/>
        <a:lstStyle/>
        <a:p>
          <a:endParaRPr lang="en-US"/>
        </a:p>
      </dgm:t>
    </dgm:pt>
    <dgm:pt modelId="{D2E045C2-CC3C-4917-8461-FB48E9C6ACF1}">
      <dgm:prSet phldrT="[Text]"/>
      <dgm:spPr/>
      <dgm:t>
        <a:bodyPr/>
        <a:lstStyle/>
        <a:p>
          <a:r>
            <a:rPr lang="en-GB" dirty="0" smtClean="0"/>
            <a:t>Competitors</a:t>
          </a:r>
          <a:endParaRPr lang="en-US" dirty="0"/>
        </a:p>
      </dgm:t>
    </dgm:pt>
    <dgm:pt modelId="{2443FA44-4E14-49DE-B748-609C982434D4}" type="parTrans" cxnId="{3D45D8F4-0DAB-40F2-A47F-D8A5F8007D4D}">
      <dgm:prSet/>
      <dgm:spPr/>
      <dgm:t>
        <a:bodyPr/>
        <a:lstStyle/>
        <a:p>
          <a:endParaRPr lang="en-US"/>
        </a:p>
      </dgm:t>
    </dgm:pt>
    <dgm:pt modelId="{CF4BC0FF-5B49-497A-AC8C-6877097AC4FD}" type="sibTrans" cxnId="{3D45D8F4-0DAB-40F2-A47F-D8A5F8007D4D}">
      <dgm:prSet/>
      <dgm:spPr/>
      <dgm:t>
        <a:bodyPr/>
        <a:lstStyle/>
        <a:p>
          <a:endParaRPr lang="en-US"/>
        </a:p>
      </dgm:t>
    </dgm:pt>
    <dgm:pt modelId="{9B1D2258-AEDA-4190-9288-AAF8A1ACFC09}">
      <dgm:prSet phldrT="[Text]"/>
      <dgm:spPr/>
      <dgm:t>
        <a:bodyPr/>
        <a:lstStyle/>
        <a:p>
          <a:r>
            <a:rPr lang="en-GB" dirty="0" smtClean="0"/>
            <a:t>Suppliers</a:t>
          </a:r>
          <a:endParaRPr lang="en-US" dirty="0"/>
        </a:p>
      </dgm:t>
    </dgm:pt>
    <dgm:pt modelId="{C5BBA06C-B35C-41BB-A449-22B07770312A}" type="parTrans" cxnId="{3607B676-6A80-4BF3-948B-9C1C2CC3B2EC}">
      <dgm:prSet/>
      <dgm:spPr/>
      <dgm:t>
        <a:bodyPr/>
        <a:lstStyle/>
        <a:p>
          <a:endParaRPr lang="en-US"/>
        </a:p>
      </dgm:t>
    </dgm:pt>
    <dgm:pt modelId="{E95AEAAF-D193-4209-8E79-01DE06A5DED2}" type="sibTrans" cxnId="{3607B676-6A80-4BF3-948B-9C1C2CC3B2EC}">
      <dgm:prSet/>
      <dgm:spPr/>
      <dgm:t>
        <a:bodyPr/>
        <a:lstStyle/>
        <a:p>
          <a:endParaRPr lang="en-US"/>
        </a:p>
      </dgm:t>
    </dgm:pt>
    <dgm:pt modelId="{69D5170F-588C-408C-A806-42DF5B7CBD23}">
      <dgm:prSet phldrT="[Text]"/>
      <dgm:spPr/>
      <dgm:t>
        <a:bodyPr/>
        <a:lstStyle/>
        <a:p>
          <a:r>
            <a:rPr lang="en-GB" dirty="0" smtClean="0"/>
            <a:t>Government</a:t>
          </a:r>
          <a:endParaRPr lang="en-US" dirty="0"/>
        </a:p>
      </dgm:t>
    </dgm:pt>
    <dgm:pt modelId="{1956073B-F675-4EF6-A9C9-1CE0AFD30269}" type="parTrans" cxnId="{B2987366-1868-42C2-88B3-6147CB2BF380}">
      <dgm:prSet/>
      <dgm:spPr/>
      <dgm:t>
        <a:bodyPr/>
        <a:lstStyle/>
        <a:p>
          <a:endParaRPr lang="en-US"/>
        </a:p>
      </dgm:t>
    </dgm:pt>
    <dgm:pt modelId="{296C9287-8CE6-4E3C-8CF9-2D99119D9BD1}" type="sibTrans" cxnId="{B2987366-1868-42C2-88B3-6147CB2BF380}">
      <dgm:prSet/>
      <dgm:spPr/>
      <dgm:t>
        <a:bodyPr/>
        <a:lstStyle/>
        <a:p>
          <a:endParaRPr lang="en-US"/>
        </a:p>
      </dgm:t>
    </dgm:pt>
    <dgm:pt modelId="{24FEE926-D30C-451E-ADB4-23E87ACCBEE2}">
      <dgm:prSet phldrT="[Text]"/>
      <dgm:spPr/>
      <dgm:t>
        <a:bodyPr/>
        <a:lstStyle/>
        <a:p>
          <a:r>
            <a:rPr lang="en-GB" dirty="0" smtClean="0"/>
            <a:t>Political Groups</a:t>
          </a:r>
          <a:endParaRPr lang="en-US" dirty="0"/>
        </a:p>
      </dgm:t>
    </dgm:pt>
    <dgm:pt modelId="{DDE99CF1-668F-4805-8379-340C6892DC11}" type="parTrans" cxnId="{DE565BA1-FACD-48D2-AF60-C82EA226E1F0}">
      <dgm:prSet/>
      <dgm:spPr/>
      <dgm:t>
        <a:bodyPr/>
        <a:lstStyle/>
        <a:p>
          <a:endParaRPr lang="en-US"/>
        </a:p>
      </dgm:t>
    </dgm:pt>
    <dgm:pt modelId="{A3EDACC8-5DBF-4F6F-B05F-4E2108F66B46}" type="sibTrans" cxnId="{DE565BA1-FACD-48D2-AF60-C82EA226E1F0}">
      <dgm:prSet/>
      <dgm:spPr/>
      <dgm:t>
        <a:bodyPr/>
        <a:lstStyle/>
        <a:p>
          <a:endParaRPr lang="en-US"/>
        </a:p>
      </dgm:t>
    </dgm:pt>
    <dgm:pt modelId="{11BCBAA5-0F1E-4ADD-95F6-C266E14D99D7}" type="pres">
      <dgm:prSet presAssocID="{C63EC316-D5D7-4420-8D03-9DE8BA4DF4B8}" presName="Name0" presStyleCnt="0">
        <dgm:presLayoutVars>
          <dgm:chMax val="1"/>
          <dgm:dir/>
          <dgm:animLvl val="ctr"/>
          <dgm:resizeHandles val="exact"/>
        </dgm:presLayoutVars>
      </dgm:prSet>
      <dgm:spPr/>
      <dgm:t>
        <a:bodyPr/>
        <a:lstStyle/>
        <a:p>
          <a:endParaRPr lang="en-GB"/>
        </a:p>
      </dgm:t>
    </dgm:pt>
    <dgm:pt modelId="{1C968D0E-E20A-4D0B-8312-F2FA5B006B3D}" type="pres">
      <dgm:prSet presAssocID="{F3E11E57-1861-48C8-BC57-CC1A1B731221}" presName="centerShape" presStyleLbl="node0" presStyleIdx="0" presStyleCnt="1"/>
      <dgm:spPr/>
      <dgm:t>
        <a:bodyPr/>
        <a:lstStyle/>
        <a:p>
          <a:endParaRPr lang="en-GB"/>
        </a:p>
      </dgm:t>
    </dgm:pt>
    <dgm:pt modelId="{4E71AF01-8863-42FB-8DB3-E6BB9DA7BFC4}" type="pres">
      <dgm:prSet presAssocID="{2F44481D-4DC1-45CE-B349-3DFBB64FF5C4}" presName="parTrans" presStyleLbl="sibTrans2D1" presStyleIdx="0" presStyleCnt="12"/>
      <dgm:spPr/>
      <dgm:t>
        <a:bodyPr/>
        <a:lstStyle/>
        <a:p>
          <a:endParaRPr lang="en-GB"/>
        </a:p>
      </dgm:t>
    </dgm:pt>
    <dgm:pt modelId="{B5A9CF0C-9B8C-42F8-A54B-08E41CEDF50D}" type="pres">
      <dgm:prSet presAssocID="{2F44481D-4DC1-45CE-B349-3DFBB64FF5C4}" presName="connectorText" presStyleLbl="sibTrans2D1" presStyleIdx="0" presStyleCnt="12"/>
      <dgm:spPr/>
      <dgm:t>
        <a:bodyPr/>
        <a:lstStyle/>
        <a:p>
          <a:endParaRPr lang="en-GB"/>
        </a:p>
      </dgm:t>
    </dgm:pt>
    <dgm:pt modelId="{A1CF33A7-BCBE-4E99-8155-C7F7110A2AB2}" type="pres">
      <dgm:prSet presAssocID="{81716BD2-F965-473E-940B-452B0818BD20}" presName="node" presStyleLbl="node1" presStyleIdx="0" presStyleCnt="12">
        <dgm:presLayoutVars>
          <dgm:bulletEnabled val="1"/>
        </dgm:presLayoutVars>
      </dgm:prSet>
      <dgm:spPr/>
      <dgm:t>
        <a:bodyPr/>
        <a:lstStyle/>
        <a:p>
          <a:endParaRPr lang="en-GB"/>
        </a:p>
      </dgm:t>
    </dgm:pt>
    <dgm:pt modelId="{93569EC0-F78A-4AD2-850F-54E27CFA7240}" type="pres">
      <dgm:prSet presAssocID="{AEB82068-3C81-4EEA-9B8B-183DF0920FB6}" presName="parTrans" presStyleLbl="sibTrans2D1" presStyleIdx="1" presStyleCnt="12"/>
      <dgm:spPr/>
      <dgm:t>
        <a:bodyPr/>
        <a:lstStyle/>
        <a:p>
          <a:endParaRPr lang="en-GB"/>
        </a:p>
      </dgm:t>
    </dgm:pt>
    <dgm:pt modelId="{44A1054F-AAB2-4416-8596-CACBEE50F764}" type="pres">
      <dgm:prSet presAssocID="{AEB82068-3C81-4EEA-9B8B-183DF0920FB6}" presName="connectorText" presStyleLbl="sibTrans2D1" presStyleIdx="1" presStyleCnt="12"/>
      <dgm:spPr/>
      <dgm:t>
        <a:bodyPr/>
        <a:lstStyle/>
        <a:p>
          <a:endParaRPr lang="en-GB"/>
        </a:p>
      </dgm:t>
    </dgm:pt>
    <dgm:pt modelId="{1A4FCF56-9BE4-4F84-BABE-7FA97242AA31}" type="pres">
      <dgm:prSet presAssocID="{11969C55-9D7C-4404-BC46-CF3B9ED8643C}" presName="node" presStyleLbl="node1" presStyleIdx="1" presStyleCnt="12">
        <dgm:presLayoutVars>
          <dgm:bulletEnabled val="1"/>
        </dgm:presLayoutVars>
      </dgm:prSet>
      <dgm:spPr/>
      <dgm:t>
        <a:bodyPr/>
        <a:lstStyle/>
        <a:p>
          <a:endParaRPr lang="en-US"/>
        </a:p>
      </dgm:t>
    </dgm:pt>
    <dgm:pt modelId="{0D853A9F-FF20-4B5A-B49A-F9B0F714EC1C}" type="pres">
      <dgm:prSet presAssocID="{D7743686-E2ED-4E22-AFE3-6EB8B8B13203}" presName="parTrans" presStyleLbl="sibTrans2D1" presStyleIdx="2" presStyleCnt="12"/>
      <dgm:spPr/>
      <dgm:t>
        <a:bodyPr/>
        <a:lstStyle/>
        <a:p>
          <a:endParaRPr lang="en-GB"/>
        </a:p>
      </dgm:t>
    </dgm:pt>
    <dgm:pt modelId="{87CD57A3-0C0A-4593-BC92-02AF24CCB566}" type="pres">
      <dgm:prSet presAssocID="{D7743686-E2ED-4E22-AFE3-6EB8B8B13203}" presName="connectorText" presStyleLbl="sibTrans2D1" presStyleIdx="2" presStyleCnt="12"/>
      <dgm:spPr/>
      <dgm:t>
        <a:bodyPr/>
        <a:lstStyle/>
        <a:p>
          <a:endParaRPr lang="en-GB"/>
        </a:p>
      </dgm:t>
    </dgm:pt>
    <dgm:pt modelId="{E1EE1F57-E26C-4B2A-ABCF-F1F2E8D3C62D}" type="pres">
      <dgm:prSet presAssocID="{01AEB35E-6256-4C18-AD0E-982E978F31F8}" presName="node" presStyleLbl="node1" presStyleIdx="2" presStyleCnt="12">
        <dgm:presLayoutVars>
          <dgm:bulletEnabled val="1"/>
        </dgm:presLayoutVars>
      </dgm:prSet>
      <dgm:spPr/>
      <dgm:t>
        <a:bodyPr/>
        <a:lstStyle/>
        <a:p>
          <a:endParaRPr lang="en-US"/>
        </a:p>
      </dgm:t>
    </dgm:pt>
    <dgm:pt modelId="{14DE8922-1F1E-413C-BD63-4FC7C834F5B0}" type="pres">
      <dgm:prSet presAssocID="{D9D441E9-0F2D-48A3-B79A-445ED3CE0487}" presName="parTrans" presStyleLbl="sibTrans2D1" presStyleIdx="3" presStyleCnt="12"/>
      <dgm:spPr/>
      <dgm:t>
        <a:bodyPr/>
        <a:lstStyle/>
        <a:p>
          <a:endParaRPr lang="en-GB"/>
        </a:p>
      </dgm:t>
    </dgm:pt>
    <dgm:pt modelId="{AA70A0AD-8EFB-4556-BC60-96C77E98D0E4}" type="pres">
      <dgm:prSet presAssocID="{D9D441E9-0F2D-48A3-B79A-445ED3CE0487}" presName="connectorText" presStyleLbl="sibTrans2D1" presStyleIdx="3" presStyleCnt="12"/>
      <dgm:spPr/>
      <dgm:t>
        <a:bodyPr/>
        <a:lstStyle/>
        <a:p>
          <a:endParaRPr lang="en-GB"/>
        </a:p>
      </dgm:t>
    </dgm:pt>
    <dgm:pt modelId="{A89D1D6E-0616-4403-B6B3-33127FFC77D5}" type="pres">
      <dgm:prSet presAssocID="{63681F65-63EA-4B33-9758-DA821DDAA3C1}" presName="node" presStyleLbl="node1" presStyleIdx="3" presStyleCnt="12">
        <dgm:presLayoutVars>
          <dgm:bulletEnabled val="1"/>
        </dgm:presLayoutVars>
      </dgm:prSet>
      <dgm:spPr/>
      <dgm:t>
        <a:bodyPr/>
        <a:lstStyle/>
        <a:p>
          <a:endParaRPr lang="en-GB"/>
        </a:p>
      </dgm:t>
    </dgm:pt>
    <dgm:pt modelId="{51BAF72A-8610-48A3-8311-DF43809C54AA}" type="pres">
      <dgm:prSet presAssocID="{767951DC-F5A7-48FA-AD01-998A38C84B4C}" presName="parTrans" presStyleLbl="sibTrans2D1" presStyleIdx="4" presStyleCnt="12"/>
      <dgm:spPr/>
      <dgm:t>
        <a:bodyPr/>
        <a:lstStyle/>
        <a:p>
          <a:endParaRPr lang="en-GB"/>
        </a:p>
      </dgm:t>
    </dgm:pt>
    <dgm:pt modelId="{22776879-159D-4BBD-B6A2-7667E30A4D56}" type="pres">
      <dgm:prSet presAssocID="{767951DC-F5A7-48FA-AD01-998A38C84B4C}" presName="connectorText" presStyleLbl="sibTrans2D1" presStyleIdx="4" presStyleCnt="12"/>
      <dgm:spPr/>
      <dgm:t>
        <a:bodyPr/>
        <a:lstStyle/>
        <a:p>
          <a:endParaRPr lang="en-GB"/>
        </a:p>
      </dgm:t>
    </dgm:pt>
    <dgm:pt modelId="{4A1C45ED-D481-4D93-BC63-77D8A803D53A}" type="pres">
      <dgm:prSet presAssocID="{42CEC5C7-F11E-4319-81A8-DD127EE0E370}" presName="node" presStyleLbl="node1" presStyleIdx="4" presStyleCnt="12">
        <dgm:presLayoutVars>
          <dgm:bulletEnabled val="1"/>
        </dgm:presLayoutVars>
      </dgm:prSet>
      <dgm:spPr/>
      <dgm:t>
        <a:bodyPr/>
        <a:lstStyle/>
        <a:p>
          <a:endParaRPr lang="en-GB"/>
        </a:p>
      </dgm:t>
    </dgm:pt>
    <dgm:pt modelId="{413FDEFA-815D-457A-A835-6E56C6BC70C6}" type="pres">
      <dgm:prSet presAssocID="{8BBC2D76-C768-4D4C-B37B-8D4431F265C9}" presName="parTrans" presStyleLbl="sibTrans2D1" presStyleIdx="5" presStyleCnt="12"/>
      <dgm:spPr/>
      <dgm:t>
        <a:bodyPr/>
        <a:lstStyle/>
        <a:p>
          <a:endParaRPr lang="en-GB"/>
        </a:p>
      </dgm:t>
    </dgm:pt>
    <dgm:pt modelId="{CEAB7AA2-D891-40BF-9815-302AC1E6DE4A}" type="pres">
      <dgm:prSet presAssocID="{8BBC2D76-C768-4D4C-B37B-8D4431F265C9}" presName="connectorText" presStyleLbl="sibTrans2D1" presStyleIdx="5" presStyleCnt="12"/>
      <dgm:spPr/>
      <dgm:t>
        <a:bodyPr/>
        <a:lstStyle/>
        <a:p>
          <a:endParaRPr lang="en-GB"/>
        </a:p>
      </dgm:t>
    </dgm:pt>
    <dgm:pt modelId="{491873CC-2ADD-43F8-A886-0CD9EBDA9B4E}" type="pres">
      <dgm:prSet presAssocID="{0233B3C0-FB5C-4434-BE78-086A57D341CB}" presName="node" presStyleLbl="node1" presStyleIdx="5" presStyleCnt="12">
        <dgm:presLayoutVars>
          <dgm:bulletEnabled val="1"/>
        </dgm:presLayoutVars>
      </dgm:prSet>
      <dgm:spPr/>
      <dgm:t>
        <a:bodyPr/>
        <a:lstStyle/>
        <a:p>
          <a:endParaRPr lang="en-GB"/>
        </a:p>
      </dgm:t>
    </dgm:pt>
    <dgm:pt modelId="{BB0779E8-4676-48C1-97A5-71F366A145D4}" type="pres">
      <dgm:prSet presAssocID="{AE7FB9DB-954F-4430-96CA-0DB9D7782C65}" presName="parTrans" presStyleLbl="sibTrans2D1" presStyleIdx="6" presStyleCnt="12"/>
      <dgm:spPr/>
      <dgm:t>
        <a:bodyPr/>
        <a:lstStyle/>
        <a:p>
          <a:endParaRPr lang="en-GB"/>
        </a:p>
      </dgm:t>
    </dgm:pt>
    <dgm:pt modelId="{505A75B6-AD80-406D-805C-F2562C9B5764}" type="pres">
      <dgm:prSet presAssocID="{AE7FB9DB-954F-4430-96CA-0DB9D7782C65}" presName="connectorText" presStyleLbl="sibTrans2D1" presStyleIdx="6" presStyleCnt="12"/>
      <dgm:spPr/>
      <dgm:t>
        <a:bodyPr/>
        <a:lstStyle/>
        <a:p>
          <a:endParaRPr lang="en-GB"/>
        </a:p>
      </dgm:t>
    </dgm:pt>
    <dgm:pt modelId="{4B195D28-04FA-4B5F-82C5-377814B1DD6B}" type="pres">
      <dgm:prSet presAssocID="{C34FC112-5D5F-449E-99E9-9E405D0BAFFB}" presName="node" presStyleLbl="node1" presStyleIdx="6" presStyleCnt="12">
        <dgm:presLayoutVars>
          <dgm:bulletEnabled val="1"/>
        </dgm:presLayoutVars>
      </dgm:prSet>
      <dgm:spPr/>
      <dgm:t>
        <a:bodyPr/>
        <a:lstStyle/>
        <a:p>
          <a:endParaRPr lang="en-GB"/>
        </a:p>
      </dgm:t>
    </dgm:pt>
    <dgm:pt modelId="{924C458E-04A3-4230-B882-7851F8D11855}" type="pres">
      <dgm:prSet presAssocID="{7884CA18-C8C9-46FD-879D-FE9C287E3E37}" presName="parTrans" presStyleLbl="sibTrans2D1" presStyleIdx="7" presStyleCnt="12"/>
      <dgm:spPr/>
      <dgm:t>
        <a:bodyPr/>
        <a:lstStyle/>
        <a:p>
          <a:endParaRPr lang="en-GB"/>
        </a:p>
      </dgm:t>
    </dgm:pt>
    <dgm:pt modelId="{217C55E9-545A-498A-84AA-ECC5CA389F8B}" type="pres">
      <dgm:prSet presAssocID="{7884CA18-C8C9-46FD-879D-FE9C287E3E37}" presName="connectorText" presStyleLbl="sibTrans2D1" presStyleIdx="7" presStyleCnt="12"/>
      <dgm:spPr/>
      <dgm:t>
        <a:bodyPr/>
        <a:lstStyle/>
        <a:p>
          <a:endParaRPr lang="en-GB"/>
        </a:p>
      </dgm:t>
    </dgm:pt>
    <dgm:pt modelId="{B2FF5668-55A8-4153-8865-63E94BA27280}" type="pres">
      <dgm:prSet presAssocID="{F11E2217-78D7-4973-97F5-90F90F9533DD}" presName="node" presStyleLbl="node1" presStyleIdx="7" presStyleCnt="12">
        <dgm:presLayoutVars>
          <dgm:bulletEnabled val="1"/>
        </dgm:presLayoutVars>
      </dgm:prSet>
      <dgm:spPr/>
      <dgm:t>
        <a:bodyPr/>
        <a:lstStyle/>
        <a:p>
          <a:endParaRPr lang="en-GB"/>
        </a:p>
      </dgm:t>
    </dgm:pt>
    <dgm:pt modelId="{F25B3BEE-80C3-41DD-9E4A-4FB4A90F23ED}" type="pres">
      <dgm:prSet presAssocID="{2443FA44-4E14-49DE-B748-609C982434D4}" presName="parTrans" presStyleLbl="sibTrans2D1" presStyleIdx="8" presStyleCnt="12"/>
      <dgm:spPr/>
      <dgm:t>
        <a:bodyPr/>
        <a:lstStyle/>
        <a:p>
          <a:endParaRPr lang="en-GB"/>
        </a:p>
      </dgm:t>
    </dgm:pt>
    <dgm:pt modelId="{53A38B7C-1BB2-4FE9-B5D4-DAAAF1C1F052}" type="pres">
      <dgm:prSet presAssocID="{2443FA44-4E14-49DE-B748-609C982434D4}" presName="connectorText" presStyleLbl="sibTrans2D1" presStyleIdx="8" presStyleCnt="12"/>
      <dgm:spPr/>
      <dgm:t>
        <a:bodyPr/>
        <a:lstStyle/>
        <a:p>
          <a:endParaRPr lang="en-GB"/>
        </a:p>
      </dgm:t>
    </dgm:pt>
    <dgm:pt modelId="{B1F139A4-0F09-4388-81B8-4C5142EC672B}" type="pres">
      <dgm:prSet presAssocID="{D2E045C2-CC3C-4917-8461-FB48E9C6ACF1}" presName="node" presStyleLbl="node1" presStyleIdx="8" presStyleCnt="12">
        <dgm:presLayoutVars>
          <dgm:bulletEnabled val="1"/>
        </dgm:presLayoutVars>
      </dgm:prSet>
      <dgm:spPr/>
      <dgm:t>
        <a:bodyPr/>
        <a:lstStyle/>
        <a:p>
          <a:endParaRPr lang="en-GB"/>
        </a:p>
      </dgm:t>
    </dgm:pt>
    <dgm:pt modelId="{7FFB4AB8-FB58-45C6-A8E3-BB6D0D26DDD7}" type="pres">
      <dgm:prSet presAssocID="{C5BBA06C-B35C-41BB-A449-22B07770312A}" presName="parTrans" presStyleLbl="sibTrans2D1" presStyleIdx="9" presStyleCnt="12"/>
      <dgm:spPr/>
      <dgm:t>
        <a:bodyPr/>
        <a:lstStyle/>
        <a:p>
          <a:endParaRPr lang="en-GB"/>
        </a:p>
      </dgm:t>
    </dgm:pt>
    <dgm:pt modelId="{030E084E-BBE1-4718-907C-65C2DEA71F80}" type="pres">
      <dgm:prSet presAssocID="{C5BBA06C-B35C-41BB-A449-22B07770312A}" presName="connectorText" presStyleLbl="sibTrans2D1" presStyleIdx="9" presStyleCnt="12"/>
      <dgm:spPr/>
      <dgm:t>
        <a:bodyPr/>
        <a:lstStyle/>
        <a:p>
          <a:endParaRPr lang="en-GB"/>
        </a:p>
      </dgm:t>
    </dgm:pt>
    <dgm:pt modelId="{7E5EF800-398B-4B75-8361-CE8203FAC4FB}" type="pres">
      <dgm:prSet presAssocID="{9B1D2258-AEDA-4190-9288-AAF8A1ACFC09}" presName="node" presStyleLbl="node1" presStyleIdx="9" presStyleCnt="12">
        <dgm:presLayoutVars>
          <dgm:bulletEnabled val="1"/>
        </dgm:presLayoutVars>
      </dgm:prSet>
      <dgm:spPr/>
      <dgm:t>
        <a:bodyPr/>
        <a:lstStyle/>
        <a:p>
          <a:endParaRPr lang="en-GB"/>
        </a:p>
      </dgm:t>
    </dgm:pt>
    <dgm:pt modelId="{597EF1C1-1679-473D-8C5E-409645148F4F}" type="pres">
      <dgm:prSet presAssocID="{1956073B-F675-4EF6-A9C9-1CE0AFD30269}" presName="parTrans" presStyleLbl="sibTrans2D1" presStyleIdx="10" presStyleCnt="12"/>
      <dgm:spPr/>
      <dgm:t>
        <a:bodyPr/>
        <a:lstStyle/>
        <a:p>
          <a:endParaRPr lang="en-GB"/>
        </a:p>
      </dgm:t>
    </dgm:pt>
    <dgm:pt modelId="{2AC06DB5-C84D-4E81-8A24-18776102CF38}" type="pres">
      <dgm:prSet presAssocID="{1956073B-F675-4EF6-A9C9-1CE0AFD30269}" presName="connectorText" presStyleLbl="sibTrans2D1" presStyleIdx="10" presStyleCnt="12"/>
      <dgm:spPr/>
      <dgm:t>
        <a:bodyPr/>
        <a:lstStyle/>
        <a:p>
          <a:endParaRPr lang="en-GB"/>
        </a:p>
      </dgm:t>
    </dgm:pt>
    <dgm:pt modelId="{916A7D78-A57B-44A6-A847-C584F1199312}" type="pres">
      <dgm:prSet presAssocID="{69D5170F-588C-408C-A806-42DF5B7CBD23}" presName="node" presStyleLbl="node1" presStyleIdx="10" presStyleCnt="12">
        <dgm:presLayoutVars>
          <dgm:bulletEnabled val="1"/>
        </dgm:presLayoutVars>
      </dgm:prSet>
      <dgm:spPr/>
      <dgm:t>
        <a:bodyPr/>
        <a:lstStyle/>
        <a:p>
          <a:endParaRPr lang="en-GB"/>
        </a:p>
      </dgm:t>
    </dgm:pt>
    <dgm:pt modelId="{544605D4-4A7D-4755-9701-45E7AD28052D}" type="pres">
      <dgm:prSet presAssocID="{DDE99CF1-668F-4805-8379-340C6892DC11}" presName="parTrans" presStyleLbl="sibTrans2D1" presStyleIdx="11" presStyleCnt="12"/>
      <dgm:spPr/>
      <dgm:t>
        <a:bodyPr/>
        <a:lstStyle/>
        <a:p>
          <a:endParaRPr lang="en-GB"/>
        </a:p>
      </dgm:t>
    </dgm:pt>
    <dgm:pt modelId="{1C6CE83B-0EC5-4191-97D9-186551B6D503}" type="pres">
      <dgm:prSet presAssocID="{DDE99CF1-668F-4805-8379-340C6892DC11}" presName="connectorText" presStyleLbl="sibTrans2D1" presStyleIdx="11" presStyleCnt="12"/>
      <dgm:spPr/>
      <dgm:t>
        <a:bodyPr/>
        <a:lstStyle/>
        <a:p>
          <a:endParaRPr lang="en-GB"/>
        </a:p>
      </dgm:t>
    </dgm:pt>
    <dgm:pt modelId="{C87CE640-5EBE-4B25-BBFC-93D4208E8D2B}" type="pres">
      <dgm:prSet presAssocID="{24FEE926-D30C-451E-ADB4-23E87ACCBEE2}" presName="node" presStyleLbl="node1" presStyleIdx="11" presStyleCnt="12">
        <dgm:presLayoutVars>
          <dgm:bulletEnabled val="1"/>
        </dgm:presLayoutVars>
      </dgm:prSet>
      <dgm:spPr/>
      <dgm:t>
        <a:bodyPr/>
        <a:lstStyle/>
        <a:p>
          <a:endParaRPr lang="en-US"/>
        </a:p>
      </dgm:t>
    </dgm:pt>
  </dgm:ptLst>
  <dgm:cxnLst>
    <dgm:cxn modelId="{A3921C03-2650-474A-81EC-04F5D8B67361}" type="presOf" srcId="{767951DC-F5A7-48FA-AD01-998A38C84B4C}" destId="{22776879-159D-4BBD-B6A2-7667E30A4D56}" srcOrd="1" destOrd="0" presId="urn:microsoft.com/office/officeart/2005/8/layout/radial5"/>
    <dgm:cxn modelId="{4FD55A49-BEFC-4988-8AFF-7F47EAE89B69}" type="presOf" srcId="{11969C55-9D7C-4404-BC46-CF3B9ED8643C}" destId="{1A4FCF56-9BE4-4F84-BABE-7FA97242AA31}" srcOrd="0" destOrd="0" presId="urn:microsoft.com/office/officeart/2005/8/layout/radial5"/>
    <dgm:cxn modelId="{E7FA8B6E-AB33-4DDB-A05F-EEDD37F9A008}" srcId="{F3E11E57-1861-48C8-BC57-CC1A1B731221}" destId="{42CEC5C7-F11E-4319-81A8-DD127EE0E370}" srcOrd="4" destOrd="0" parTransId="{767951DC-F5A7-48FA-AD01-998A38C84B4C}" sibTransId="{69BF2E31-ABA6-4C9A-9026-C4A240710C94}"/>
    <dgm:cxn modelId="{E81BF3E8-6153-4D87-88E2-3849CAE63A38}" srcId="{F3E11E57-1861-48C8-BC57-CC1A1B731221}" destId="{F11E2217-78D7-4973-97F5-90F90F9533DD}" srcOrd="7" destOrd="0" parTransId="{7884CA18-C8C9-46FD-879D-FE9C287E3E37}" sibTransId="{2769CBD3-1A50-41BB-85C9-00B57B4A5BCC}"/>
    <dgm:cxn modelId="{634CCCFE-7113-4F0B-8258-99ECD98D3885}" srcId="{C63EC316-D5D7-4420-8D03-9DE8BA4DF4B8}" destId="{F3E11E57-1861-48C8-BC57-CC1A1B731221}" srcOrd="0" destOrd="0" parTransId="{B5E7DD7C-D99B-4C1A-9129-1A5587AC7660}" sibTransId="{E1C21959-CE19-412C-8991-A56EA6B59268}"/>
    <dgm:cxn modelId="{9B0F4E32-CD9A-4192-984A-B39505760855}" srcId="{F3E11E57-1861-48C8-BC57-CC1A1B731221}" destId="{01AEB35E-6256-4C18-AD0E-982E978F31F8}" srcOrd="2" destOrd="0" parTransId="{D7743686-E2ED-4E22-AFE3-6EB8B8B13203}" sibTransId="{D4A38252-50B3-4ACA-84B7-CB1C0B76C008}"/>
    <dgm:cxn modelId="{3607B676-6A80-4BF3-948B-9C1C2CC3B2EC}" srcId="{F3E11E57-1861-48C8-BC57-CC1A1B731221}" destId="{9B1D2258-AEDA-4190-9288-AAF8A1ACFC09}" srcOrd="9" destOrd="0" parTransId="{C5BBA06C-B35C-41BB-A449-22B07770312A}" sibTransId="{E95AEAAF-D193-4209-8E79-01DE06A5DED2}"/>
    <dgm:cxn modelId="{E9365C69-B4A3-4665-9E60-C111A67CDA91}" srcId="{F3E11E57-1861-48C8-BC57-CC1A1B731221}" destId="{81716BD2-F965-473E-940B-452B0818BD20}" srcOrd="0" destOrd="0" parTransId="{2F44481D-4DC1-45CE-B349-3DFBB64FF5C4}" sibTransId="{F8134A9F-94B7-4FC0-A0A5-094B859BD62D}"/>
    <dgm:cxn modelId="{B2987366-1868-42C2-88B3-6147CB2BF380}" srcId="{F3E11E57-1861-48C8-BC57-CC1A1B731221}" destId="{69D5170F-588C-408C-A806-42DF5B7CBD23}" srcOrd="10" destOrd="0" parTransId="{1956073B-F675-4EF6-A9C9-1CE0AFD30269}" sibTransId="{296C9287-8CE6-4E3C-8CF9-2D99119D9BD1}"/>
    <dgm:cxn modelId="{2595906D-3D98-472E-B5B2-1E32993BF2D1}" type="presOf" srcId="{42CEC5C7-F11E-4319-81A8-DD127EE0E370}" destId="{4A1C45ED-D481-4D93-BC63-77D8A803D53A}" srcOrd="0" destOrd="0" presId="urn:microsoft.com/office/officeart/2005/8/layout/radial5"/>
    <dgm:cxn modelId="{9F935717-515D-4758-9E71-D6D9E2EA6F29}" type="presOf" srcId="{C63EC316-D5D7-4420-8D03-9DE8BA4DF4B8}" destId="{11BCBAA5-0F1E-4ADD-95F6-C266E14D99D7}" srcOrd="0" destOrd="0" presId="urn:microsoft.com/office/officeart/2005/8/layout/radial5"/>
    <dgm:cxn modelId="{FFCBA70F-FEF6-48EC-8BB4-2C2FDD5E551F}" type="presOf" srcId="{AE7FB9DB-954F-4430-96CA-0DB9D7782C65}" destId="{505A75B6-AD80-406D-805C-F2562C9B5764}" srcOrd="1" destOrd="0" presId="urn:microsoft.com/office/officeart/2005/8/layout/radial5"/>
    <dgm:cxn modelId="{1368B98B-9C4B-40F6-BF9A-75955648063C}" type="presOf" srcId="{767951DC-F5A7-48FA-AD01-998A38C84B4C}" destId="{51BAF72A-8610-48A3-8311-DF43809C54AA}" srcOrd="0" destOrd="0" presId="urn:microsoft.com/office/officeart/2005/8/layout/radial5"/>
    <dgm:cxn modelId="{557AE14E-51DF-45AB-9BEE-B61AE5A3FB9A}" type="presOf" srcId="{AEB82068-3C81-4EEA-9B8B-183DF0920FB6}" destId="{44A1054F-AAB2-4416-8596-CACBEE50F764}" srcOrd="1" destOrd="0" presId="urn:microsoft.com/office/officeart/2005/8/layout/radial5"/>
    <dgm:cxn modelId="{AA9C46E2-7918-4400-AB5D-0F4CA066246D}" type="presOf" srcId="{D9D441E9-0F2D-48A3-B79A-445ED3CE0487}" destId="{AA70A0AD-8EFB-4556-BC60-96C77E98D0E4}" srcOrd="1" destOrd="0" presId="urn:microsoft.com/office/officeart/2005/8/layout/radial5"/>
    <dgm:cxn modelId="{DE565BA1-FACD-48D2-AF60-C82EA226E1F0}" srcId="{F3E11E57-1861-48C8-BC57-CC1A1B731221}" destId="{24FEE926-D30C-451E-ADB4-23E87ACCBEE2}" srcOrd="11" destOrd="0" parTransId="{DDE99CF1-668F-4805-8379-340C6892DC11}" sibTransId="{A3EDACC8-5DBF-4F6F-B05F-4E2108F66B46}"/>
    <dgm:cxn modelId="{AF34D5A0-7469-4B11-962E-0349CFC07BA0}" type="presOf" srcId="{F11E2217-78D7-4973-97F5-90F90F9533DD}" destId="{B2FF5668-55A8-4153-8865-63E94BA27280}" srcOrd="0" destOrd="0" presId="urn:microsoft.com/office/officeart/2005/8/layout/radial5"/>
    <dgm:cxn modelId="{7EA2F7C7-27D3-4191-98FC-F2E7A0804531}" type="presOf" srcId="{8BBC2D76-C768-4D4C-B37B-8D4431F265C9}" destId="{CEAB7AA2-D891-40BF-9815-302AC1E6DE4A}" srcOrd="1" destOrd="0" presId="urn:microsoft.com/office/officeart/2005/8/layout/radial5"/>
    <dgm:cxn modelId="{DCAF3D60-C618-4773-B43A-CD797CEEF52D}" type="presOf" srcId="{24FEE926-D30C-451E-ADB4-23E87ACCBEE2}" destId="{C87CE640-5EBE-4B25-BBFC-93D4208E8D2B}" srcOrd="0" destOrd="0" presId="urn:microsoft.com/office/officeart/2005/8/layout/radial5"/>
    <dgm:cxn modelId="{E264C462-3E86-42A4-9A9F-778C56F931DA}" type="presOf" srcId="{DDE99CF1-668F-4805-8379-340C6892DC11}" destId="{1C6CE83B-0EC5-4191-97D9-186551B6D503}" srcOrd="1" destOrd="0" presId="urn:microsoft.com/office/officeart/2005/8/layout/radial5"/>
    <dgm:cxn modelId="{7E64D091-7F91-48CD-A054-16EDBDEA8A7A}" type="presOf" srcId="{D7743686-E2ED-4E22-AFE3-6EB8B8B13203}" destId="{0D853A9F-FF20-4B5A-B49A-F9B0F714EC1C}" srcOrd="0" destOrd="0" presId="urn:microsoft.com/office/officeart/2005/8/layout/radial5"/>
    <dgm:cxn modelId="{D2F2913F-855D-471C-A32F-7F916E4107AD}" type="presOf" srcId="{C5BBA06C-B35C-41BB-A449-22B07770312A}" destId="{7FFB4AB8-FB58-45C6-A8E3-BB6D0D26DDD7}" srcOrd="0" destOrd="0" presId="urn:microsoft.com/office/officeart/2005/8/layout/radial5"/>
    <dgm:cxn modelId="{4A31ECAA-7281-4E19-ABEA-75DB6A6F987E}" type="presOf" srcId="{D2E045C2-CC3C-4917-8461-FB48E9C6ACF1}" destId="{B1F139A4-0F09-4388-81B8-4C5142EC672B}" srcOrd="0" destOrd="0" presId="urn:microsoft.com/office/officeart/2005/8/layout/radial5"/>
    <dgm:cxn modelId="{750DE4A8-9A39-41D8-84F4-FF407FB016CB}" type="presOf" srcId="{2F44481D-4DC1-45CE-B349-3DFBB64FF5C4}" destId="{4E71AF01-8863-42FB-8DB3-E6BB9DA7BFC4}" srcOrd="0" destOrd="0" presId="urn:microsoft.com/office/officeart/2005/8/layout/radial5"/>
    <dgm:cxn modelId="{7EB1685D-832B-4D46-BEDA-2AD1165E6C06}" type="presOf" srcId="{AEB82068-3C81-4EEA-9B8B-183DF0920FB6}" destId="{93569EC0-F78A-4AD2-850F-54E27CFA7240}" srcOrd="0" destOrd="0" presId="urn:microsoft.com/office/officeart/2005/8/layout/radial5"/>
    <dgm:cxn modelId="{91306062-9C85-4415-8A65-DEB90C08BEAB}" srcId="{F3E11E57-1861-48C8-BC57-CC1A1B731221}" destId="{63681F65-63EA-4B33-9758-DA821DDAA3C1}" srcOrd="3" destOrd="0" parTransId="{D9D441E9-0F2D-48A3-B79A-445ED3CE0487}" sibTransId="{8639195F-C4D1-4D9D-8C22-E3C31F40A8F2}"/>
    <dgm:cxn modelId="{92EE8A49-A947-46A9-9345-A4CD4F69CECA}" type="presOf" srcId="{9B1D2258-AEDA-4190-9288-AAF8A1ACFC09}" destId="{7E5EF800-398B-4B75-8361-CE8203FAC4FB}" srcOrd="0" destOrd="0" presId="urn:microsoft.com/office/officeart/2005/8/layout/radial5"/>
    <dgm:cxn modelId="{D9693E68-0C44-4227-A023-4C471CD5DA39}" type="presOf" srcId="{01AEB35E-6256-4C18-AD0E-982E978F31F8}" destId="{E1EE1F57-E26C-4B2A-ABCF-F1F2E8D3C62D}" srcOrd="0" destOrd="0" presId="urn:microsoft.com/office/officeart/2005/8/layout/radial5"/>
    <dgm:cxn modelId="{FF91617F-7CB6-4C28-829B-01310BC686CF}" type="presOf" srcId="{1956073B-F675-4EF6-A9C9-1CE0AFD30269}" destId="{597EF1C1-1679-473D-8C5E-409645148F4F}" srcOrd="0" destOrd="0" presId="urn:microsoft.com/office/officeart/2005/8/layout/radial5"/>
    <dgm:cxn modelId="{D63D0859-9B16-4F0F-9EF1-19F3882AB9A1}" type="presOf" srcId="{D7743686-E2ED-4E22-AFE3-6EB8B8B13203}" destId="{87CD57A3-0C0A-4593-BC92-02AF24CCB566}" srcOrd="1" destOrd="0" presId="urn:microsoft.com/office/officeart/2005/8/layout/radial5"/>
    <dgm:cxn modelId="{06640E72-5B67-462D-934D-68BA349843E6}" srcId="{F3E11E57-1861-48C8-BC57-CC1A1B731221}" destId="{C34FC112-5D5F-449E-99E9-9E405D0BAFFB}" srcOrd="6" destOrd="0" parTransId="{AE7FB9DB-954F-4430-96CA-0DB9D7782C65}" sibTransId="{E455B11D-2226-42C7-BF53-0EEE0B34BF98}"/>
    <dgm:cxn modelId="{73DC3BF4-0430-4C1D-85FD-59D23BCDC5BC}" type="presOf" srcId="{D9D441E9-0F2D-48A3-B79A-445ED3CE0487}" destId="{14DE8922-1F1E-413C-BD63-4FC7C834F5B0}" srcOrd="0" destOrd="0" presId="urn:microsoft.com/office/officeart/2005/8/layout/radial5"/>
    <dgm:cxn modelId="{0AB83950-2C1C-425B-B951-8E63F1180775}" type="presOf" srcId="{C34FC112-5D5F-449E-99E9-9E405D0BAFFB}" destId="{4B195D28-04FA-4B5F-82C5-377814B1DD6B}" srcOrd="0" destOrd="0" presId="urn:microsoft.com/office/officeart/2005/8/layout/radial5"/>
    <dgm:cxn modelId="{06EEA125-FEF2-47D3-A6F9-568411975466}" type="presOf" srcId="{AE7FB9DB-954F-4430-96CA-0DB9D7782C65}" destId="{BB0779E8-4676-48C1-97A5-71F366A145D4}" srcOrd="0" destOrd="0" presId="urn:microsoft.com/office/officeart/2005/8/layout/radial5"/>
    <dgm:cxn modelId="{3D45D8F4-0DAB-40F2-A47F-D8A5F8007D4D}" srcId="{F3E11E57-1861-48C8-BC57-CC1A1B731221}" destId="{D2E045C2-CC3C-4917-8461-FB48E9C6ACF1}" srcOrd="8" destOrd="0" parTransId="{2443FA44-4E14-49DE-B748-609C982434D4}" sibTransId="{CF4BC0FF-5B49-497A-AC8C-6877097AC4FD}"/>
    <dgm:cxn modelId="{71A36164-1454-469E-95B7-F746CF1A2629}" type="presOf" srcId="{2F44481D-4DC1-45CE-B349-3DFBB64FF5C4}" destId="{B5A9CF0C-9B8C-42F8-A54B-08E41CEDF50D}" srcOrd="1" destOrd="0" presId="urn:microsoft.com/office/officeart/2005/8/layout/radial5"/>
    <dgm:cxn modelId="{704ACA9A-FFCC-41B3-B299-574AAD470795}" type="presOf" srcId="{8BBC2D76-C768-4D4C-B37B-8D4431F265C9}" destId="{413FDEFA-815D-457A-A835-6E56C6BC70C6}" srcOrd="0" destOrd="0" presId="urn:microsoft.com/office/officeart/2005/8/layout/radial5"/>
    <dgm:cxn modelId="{AF388956-DC7B-4204-809B-59C57B97AE7B}" type="presOf" srcId="{0233B3C0-FB5C-4434-BE78-086A57D341CB}" destId="{491873CC-2ADD-43F8-A886-0CD9EBDA9B4E}" srcOrd="0" destOrd="0" presId="urn:microsoft.com/office/officeart/2005/8/layout/radial5"/>
    <dgm:cxn modelId="{6D838EA4-629E-4F37-962F-7956383AAD61}" type="presOf" srcId="{2443FA44-4E14-49DE-B748-609C982434D4}" destId="{F25B3BEE-80C3-41DD-9E4A-4FB4A90F23ED}" srcOrd="0" destOrd="0" presId="urn:microsoft.com/office/officeart/2005/8/layout/radial5"/>
    <dgm:cxn modelId="{05467E1A-93DE-429B-9672-7E9C2177566A}" type="presOf" srcId="{1956073B-F675-4EF6-A9C9-1CE0AFD30269}" destId="{2AC06DB5-C84D-4E81-8A24-18776102CF38}" srcOrd="1" destOrd="0" presId="urn:microsoft.com/office/officeart/2005/8/layout/radial5"/>
    <dgm:cxn modelId="{EFD963EA-534A-4F04-8712-977083A316E7}" type="presOf" srcId="{7884CA18-C8C9-46FD-879D-FE9C287E3E37}" destId="{924C458E-04A3-4230-B882-7851F8D11855}" srcOrd="0" destOrd="0" presId="urn:microsoft.com/office/officeart/2005/8/layout/radial5"/>
    <dgm:cxn modelId="{78BBBC55-044E-40D0-845A-4F65563DA7E8}" type="presOf" srcId="{7884CA18-C8C9-46FD-879D-FE9C287E3E37}" destId="{217C55E9-545A-498A-84AA-ECC5CA389F8B}" srcOrd="1" destOrd="0" presId="urn:microsoft.com/office/officeart/2005/8/layout/radial5"/>
    <dgm:cxn modelId="{6F807FE5-22BF-40A7-BF4F-4A8E104CABC0}" type="presOf" srcId="{81716BD2-F965-473E-940B-452B0818BD20}" destId="{A1CF33A7-BCBE-4E99-8155-C7F7110A2AB2}" srcOrd="0" destOrd="0" presId="urn:microsoft.com/office/officeart/2005/8/layout/radial5"/>
    <dgm:cxn modelId="{CA193CDF-F163-4680-9FBE-14061E91CDAD}" srcId="{F3E11E57-1861-48C8-BC57-CC1A1B731221}" destId="{0233B3C0-FB5C-4434-BE78-086A57D341CB}" srcOrd="5" destOrd="0" parTransId="{8BBC2D76-C768-4D4C-B37B-8D4431F265C9}" sibTransId="{85700421-8FDB-4E35-84D1-B0564C33D9DD}"/>
    <dgm:cxn modelId="{05442442-871E-491B-9B0C-FF712C3AA419}" type="presOf" srcId="{69D5170F-588C-408C-A806-42DF5B7CBD23}" destId="{916A7D78-A57B-44A6-A847-C584F1199312}" srcOrd="0" destOrd="0" presId="urn:microsoft.com/office/officeart/2005/8/layout/radial5"/>
    <dgm:cxn modelId="{70C296B7-30F1-4989-8B27-8B992CBF9C04}" type="presOf" srcId="{DDE99CF1-668F-4805-8379-340C6892DC11}" destId="{544605D4-4A7D-4755-9701-45E7AD28052D}" srcOrd="0" destOrd="0" presId="urn:microsoft.com/office/officeart/2005/8/layout/radial5"/>
    <dgm:cxn modelId="{699B93B8-E824-494D-ADC9-607FE48FFAB8}" type="presOf" srcId="{2443FA44-4E14-49DE-B748-609C982434D4}" destId="{53A38B7C-1BB2-4FE9-B5D4-DAAAF1C1F052}" srcOrd="1" destOrd="0" presId="urn:microsoft.com/office/officeart/2005/8/layout/radial5"/>
    <dgm:cxn modelId="{3E453360-0939-49BA-AC6A-EB14E74AEE78}" type="presOf" srcId="{C5BBA06C-B35C-41BB-A449-22B07770312A}" destId="{030E084E-BBE1-4718-907C-65C2DEA71F80}" srcOrd="1" destOrd="0" presId="urn:microsoft.com/office/officeart/2005/8/layout/radial5"/>
    <dgm:cxn modelId="{8B7DB717-0114-479E-ADB6-B3633D463F0C}" type="presOf" srcId="{F3E11E57-1861-48C8-BC57-CC1A1B731221}" destId="{1C968D0E-E20A-4D0B-8312-F2FA5B006B3D}" srcOrd="0" destOrd="0" presId="urn:microsoft.com/office/officeart/2005/8/layout/radial5"/>
    <dgm:cxn modelId="{445A8F0E-6873-4653-B084-97B286F4564D}" type="presOf" srcId="{63681F65-63EA-4B33-9758-DA821DDAA3C1}" destId="{A89D1D6E-0616-4403-B6B3-33127FFC77D5}" srcOrd="0" destOrd="0" presId="urn:microsoft.com/office/officeart/2005/8/layout/radial5"/>
    <dgm:cxn modelId="{06F7E17D-363B-43C0-8A9C-5160EEF4A419}" srcId="{F3E11E57-1861-48C8-BC57-CC1A1B731221}" destId="{11969C55-9D7C-4404-BC46-CF3B9ED8643C}" srcOrd="1" destOrd="0" parTransId="{AEB82068-3C81-4EEA-9B8B-183DF0920FB6}" sibTransId="{6E821652-3038-48DD-9DC8-C02F6A0D57E2}"/>
    <dgm:cxn modelId="{13FD1EAF-05AC-491E-A4D9-70A61825F5BF}" type="presParOf" srcId="{11BCBAA5-0F1E-4ADD-95F6-C266E14D99D7}" destId="{1C968D0E-E20A-4D0B-8312-F2FA5B006B3D}" srcOrd="0" destOrd="0" presId="urn:microsoft.com/office/officeart/2005/8/layout/radial5"/>
    <dgm:cxn modelId="{5B72DC03-5902-44F0-8A1A-6AC11271C59D}" type="presParOf" srcId="{11BCBAA5-0F1E-4ADD-95F6-C266E14D99D7}" destId="{4E71AF01-8863-42FB-8DB3-E6BB9DA7BFC4}" srcOrd="1" destOrd="0" presId="urn:microsoft.com/office/officeart/2005/8/layout/radial5"/>
    <dgm:cxn modelId="{763076C2-B2AA-4F62-835B-45ED73064BD4}" type="presParOf" srcId="{4E71AF01-8863-42FB-8DB3-E6BB9DA7BFC4}" destId="{B5A9CF0C-9B8C-42F8-A54B-08E41CEDF50D}" srcOrd="0" destOrd="0" presId="urn:microsoft.com/office/officeart/2005/8/layout/radial5"/>
    <dgm:cxn modelId="{D61C7229-94CB-4D8C-A94D-D964F072441D}" type="presParOf" srcId="{11BCBAA5-0F1E-4ADD-95F6-C266E14D99D7}" destId="{A1CF33A7-BCBE-4E99-8155-C7F7110A2AB2}" srcOrd="2" destOrd="0" presId="urn:microsoft.com/office/officeart/2005/8/layout/radial5"/>
    <dgm:cxn modelId="{975EFF93-05B1-4A4E-B08C-55E500294DC1}" type="presParOf" srcId="{11BCBAA5-0F1E-4ADD-95F6-C266E14D99D7}" destId="{93569EC0-F78A-4AD2-850F-54E27CFA7240}" srcOrd="3" destOrd="0" presId="urn:microsoft.com/office/officeart/2005/8/layout/radial5"/>
    <dgm:cxn modelId="{8B1EA534-4E3D-4150-BEB6-83A4E00BD259}" type="presParOf" srcId="{93569EC0-F78A-4AD2-850F-54E27CFA7240}" destId="{44A1054F-AAB2-4416-8596-CACBEE50F764}" srcOrd="0" destOrd="0" presId="urn:microsoft.com/office/officeart/2005/8/layout/radial5"/>
    <dgm:cxn modelId="{8B0267C9-C3F4-42D6-9458-E3ED3FD344BA}" type="presParOf" srcId="{11BCBAA5-0F1E-4ADD-95F6-C266E14D99D7}" destId="{1A4FCF56-9BE4-4F84-BABE-7FA97242AA31}" srcOrd="4" destOrd="0" presId="urn:microsoft.com/office/officeart/2005/8/layout/radial5"/>
    <dgm:cxn modelId="{2D7ADD0A-32FB-4E9D-8925-1F28842F356D}" type="presParOf" srcId="{11BCBAA5-0F1E-4ADD-95F6-C266E14D99D7}" destId="{0D853A9F-FF20-4B5A-B49A-F9B0F714EC1C}" srcOrd="5" destOrd="0" presId="urn:microsoft.com/office/officeart/2005/8/layout/radial5"/>
    <dgm:cxn modelId="{57118904-D046-4A78-936F-1EE8C39E9057}" type="presParOf" srcId="{0D853A9F-FF20-4B5A-B49A-F9B0F714EC1C}" destId="{87CD57A3-0C0A-4593-BC92-02AF24CCB566}" srcOrd="0" destOrd="0" presId="urn:microsoft.com/office/officeart/2005/8/layout/radial5"/>
    <dgm:cxn modelId="{9B0F47AA-A757-4F1A-8229-9C902D2EE6EC}" type="presParOf" srcId="{11BCBAA5-0F1E-4ADD-95F6-C266E14D99D7}" destId="{E1EE1F57-E26C-4B2A-ABCF-F1F2E8D3C62D}" srcOrd="6" destOrd="0" presId="urn:microsoft.com/office/officeart/2005/8/layout/radial5"/>
    <dgm:cxn modelId="{9771EC83-E7D2-48E4-BF99-399DBAE217C3}" type="presParOf" srcId="{11BCBAA5-0F1E-4ADD-95F6-C266E14D99D7}" destId="{14DE8922-1F1E-413C-BD63-4FC7C834F5B0}" srcOrd="7" destOrd="0" presId="urn:microsoft.com/office/officeart/2005/8/layout/radial5"/>
    <dgm:cxn modelId="{8E362AC5-5395-4C5B-B11F-02DF1E377FDD}" type="presParOf" srcId="{14DE8922-1F1E-413C-BD63-4FC7C834F5B0}" destId="{AA70A0AD-8EFB-4556-BC60-96C77E98D0E4}" srcOrd="0" destOrd="0" presId="urn:microsoft.com/office/officeart/2005/8/layout/radial5"/>
    <dgm:cxn modelId="{4B5B02DF-96DD-4E05-BD71-C9AC7CCFF978}" type="presParOf" srcId="{11BCBAA5-0F1E-4ADD-95F6-C266E14D99D7}" destId="{A89D1D6E-0616-4403-B6B3-33127FFC77D5}" srcOrd="8" destOrd="0" presId="urn:microsoft.com/office/officeart/2005/8/layout/radial5"/>
    <dgm:cxn modelId="{EB4078A0-C877-48B8-999A-7FB42D548F09}" type="presParOf" srcId="{11BCBAA5-0F1E-4ADD-95F6-C266E14D99D7}" destId="{51BAF72A-8610-48A3-8311-DF43809C54AA}" srcOrd="9" destOrd="0" presId="urn:microsoft.com/office/officeart/2005/8/layout/radial5"/>
    <dgm:cxn modelId="{654B9104-1E85-42AB-B347-00D8DDE466B2}" type="presParOf" srcId="{51BAF72A-8610-48A3-8311-DF43809C54AA}" destId="{22776879-159D-4BBD-B6A2-7667E30A4D56}" srcOrd="0" destOrd="0" presId="urn:microsoft.com/office/officeart/2005/8/layout/radial5"/>
    <dgm:cxn modelId="{30DC710A-43E1-4BAC-976B-CD3E84EE0BE7}" type="presParOf" srcId="{11BCBAA5-0F1E-4ADD-95F6-C266E14D99D7}" destId="{4A1C45ED-D481-4D93-BC63-77D8A803D53A}" srcOrd="10" destOrd="0" presId="urn:microsoft.com/office/officeart/2005/8/layout/radial5"/>
    <dgm:cxn modelId="{35072A3B-C672-47BB-A24B-E5A9E32C4A2B}" type="presParOf" srcId="{11BCBAA5-0F1E-4ADD-95F6-C266E14D99D7}" destId="{413FDEFA-815D-457A-A835-6E56C6BC70C6}" srcOrd="11" destOrd="0" presId="urn:microsoft.com/office/officeart/2005/8/layout/radial5"/>
    <dgm:cxn modelId="{8520A7EC-A045-4F4E-80C6-3875A09BD24C}" type="presParOf" srcId="{413FDEFA-815D-457A-A835-6E56C6BC70C6}" destId="{CEAB7AA2-D891-40BF-9815-302AC1E6DE4A}" srcOrd="0" destOrd="0" presId="urn:microsoft.com/office/officeart/2005/8/layout/radial5"/>
    <dgm:cxn modelId="{11BB8D80-D9DB-42FE-9EA6-48A4443BEDD4}" type="presParOf" srcId="{11BCBAA5-0F1E-4ADD-95F6-C266E14D99D7}" destId="{491873CC-2ADD-43F8-A886-0CD9EBDA9B4E}" srcOrd="12" destOrd="0" presId="urn:microsoft.com/office/officeart/2005/8/layout/radial5"/>
    <dgm:cxn modelId="{F4F71E1F-5BDF-463E-9130-7DD8C3C1F216}" type="presParOf" srcId="{11BCBAA5-0F1E-4ADD-95F6-C266E14D99D7}" destId="{BB0779E8-4676-48C1-97A5-71F366A145D4}" srcOrd="13" destOrd="0" presId="urn:microsoft.com/office/officeart/2005/8/layout/radial5"/>
    <dgm:cxn modelId="{D651A7A4-8391-4299-BA0F-679096F420D8}" type="presParOf" srcId="{BB0779E8-4676-48C1-97A5-71F366A145D4}" destId="{505A75B6-AD80-406D-805C-F2562C9B5764}" srcOrd="0" destOrd="0" presId="urn:microsoft.com/office/officeart/2005/8/layout/radial5"/>
    <dgm:cxn modelId="{2162A219-DE1C-4EEC-B2A0-A1765EB7CCBD}" type="presParOf" srcId="{11BCBAA5-0F1E-4ADD-95F6-C266E14D99D7}" destId="{4B195D28-04FA-4B5F-82C5-377814B1DD6B}" srcOrd="14" destOrd="0" presId="urn:microsoft.com/office/officeart/2005/8/layout/radial5"/>
    <dgm:cxn modelId="{E8BD8A3D-868B-4820-8A3B-7FC2048DBD61}" type="presParOf" srcId="{11BCBAA5-0F1E-4ADD-95F6-C266E14D99D7}" destId="{924C458E-04A3-4230-B882-7851F8D11855}" srcOrd="15" destOrd="0" presId="urn:microsoft.com/office/officeart/2005/8/layout/radial5"/>
    <dgm:cxn modelId="{32FA2240-6005-43A2-B306-063AA0371338}" type="presParOf" srcId="{924C458E-04A3-4230-B882-7851F8D11855}" destId="{217C55E9-545A-498A-84AA-ECC5CA389F8B}" srcOrd="0" destOrd="0" presId="urn:microsoft.com/office/officeart/2005/8/layout/radial5"/>
    <dgm:cxn modelId="{8F0975C3-9405-441E-B209-E098526A9AFB}" type="presParOf" srcId="{11BCBAA5-0F1E-4ADD-95F6-C266E14D99D7}" destId="{B2FF5668-55A8-4153-8865-63E94BA27280}" srcOrd="16" destOrd="0" presId="urn:microsoft.com/office/officeart/2005/8/layout/radial5"/>
    <dgm:cxn modelId="{A6B924A6-FB33-4559-B992-7AE6EA4922FA}" type="presParOf" srcId="{11BCBAA5-0F1E-4ADD-95F6-C266E14D99D7}" destId="{F25B3BEE-80C3-41DD-9E4A-4FB4A90F23ED}" srcOrd="17" destOrd="0" presId="urn:microsoft.com/office/officeart/2005/8/layout/radial5"/>
    <dgm:cxn modelId="{A1B49503-5832-4230-84E9-43C6C891B439}" type="presParOf" srcId="{F25B3BEE-80C3-41DD-9E4A-4FB4A90F23ED}" destId="{53A38B7C-1BB2-4FE9-B5D4-DAAAF1C1F052}" srcOrd="0" destOrd="0" presId="urn:microsoft.com/office/officeart/2005/8/layout/radial5"/>
    <dgm:cxn modelId="{975EBC33-8730-41EC-B7E0-4632F8A345BA}" type="presParOf" srcId="{11BCBAA5-0F1E-4ADD-95F6-C266E14D99D7}" destId="{B1F139A4-0F09-4388-81B8-4C5142EC672B}" srcOrd="18" destOrd="0" presId="urn:microsoft.com/office/officeart/2005/8/layout/radial5"/>
    <dgm:cxn modelId="{B54F36A4-C059-4EE6-B87D-62CC937F8CA7}" type="presParOf" srcId="{11BCBAA5-0F1E-4ADD-95F6-C266E14D99D7}" destId="{7FFB4AB8-FB58-45C6-A8E3-BB6D0D26DDD7}" srcOrd="19" destOrd="0" presId="urn:microsoft.com/office/officeart/2005/8/layout/radial5"/>
    <dgm:cxn modelId="{7FCAE315-78E2-4CB4-91A2-DFBD20E04707}" type="presParOf" srcId="{7FFB4AB8-FB58-45C6-A8E3-BB6D0D26DDD7}" destId="{030E084E-BBE1-4718-907C-65C2DEA71F80}" srcOrd="0" destOrd="0" presId="urn:microsoft.com/office/officeart/2005/8/layout/radial5"/>
    <dgm:cxn modelId="{8B45FFE8-E0F6-4F20-90F1-3921B0053958}" type="presParOf" srcId="{11BCBAA5-0F1E-4ADD-95F6-C266E14D99D7}" destId="{7E5EF800-398B-4B75-8361-CE8203FAC4FB}" srcOrd="20" destOrd="0" presId="urn:microsoft.com/office/officeart/2005/8/layout/radial5"/>
    <dgm:cxn modelId="{A8069820-4DDD-46D9-BD07-B00449FB47D1}" type="presParOf" srcId="{11BCBAA5-0F1E-4ADD-95F6-C266E14D99D7}" destId="{597EF1C1-1679-473D-8C5E-409645148F4F}" srcOrd="21" destOrd="0" presId="urn:microsoft.com/office/officeart/2005/8/layout/radial5"/>
    <dgm:cxn modelId="{011A5C13-8588-4E02-8DA7-2F5555C00E4D}" type="presParOf" srcId="{597EF1C1-1679-473D-8C5E-409645148F4F}" destId="{2AC06DB5-C84D-4E81-8A24-18776102CF38}" srcOrd="0" destOrd="0" presId="urn:microsoft.com/office/officeart/2005/8/layout/radial5"/>
    <dgm:cxn modelId="{1F2E5CC4-D15C-4CF9-81F9-F3BBDBABE328}" type="presParOf" srcId="{11BCBAA5-0F1E-4ADD-95F6-C266E14D99D7}" destId="{916A7D78-A57B-44A6-A847-C584F1199312}" srcOrd="22" destOrd="0" presId="urn:microsoft.com/office/officeart/2005/8/layout/radial5"/>
    <dgm:cxn modelId="{2FCC32BA-AFE3-45C9-AAF4-9992498CFC92}" type="presParOf" srcId="{11BCBAA5-0F1E-4ADD-95F6-C266E14D99D7}" destId="{544605D4-4A7D-4755-9701-45E7AD28052D}" srcOrd="23" destOrd="0" presId="urn:microsoft.com/office/officeart/2005/8/layout/radial5"/>
    <dgm:cxn modelId="{76559125-C2A2-4553-88B9-60203BCBE507}" type="presParOf" srcId="{544605D4-4A7D-4755-9701-45E7AD28052D}" destId="{1C6CE83B-0EC5-4191-97D9-186551B6D503}" srcOrd="0" destOrd="0" presId="urn:microsoft.com/office/officeart/2005/8/layout/radial5"/>
    <dgm:cxn modelId="{0CD31915-69EB-4E08-9124-FA5400AF0D44}" type="presParOf" srcId="{11BCBAA5-0F1E-4ADD-95F6-C266E14D99D7}" destId="{C87CE640-5EBE-4B25-BBFC-93D4208E8D2B}" srcOrd="24"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68D0E-E20A-4D0B-8312-F2FA5B006B3D}">
      <dsp:nvSpPr>
        <dsp:cNvPr id="0" name=""/>
        <dsp:cNvSpPr/>
      </dsp:nvSpPr>
      <dsp:spPr>
        <a:xfrm>
          <a:off x="3865143" y="2686416"/>
          <a:ext cx="842272" cy="842272"/>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kern="1200" dirty="0" smtClean="0"/>
            <a:t>firm</a:t>
          </a:r>
          <a:endParaRPr lang="en-US" sz="2200" kern="1200" dirty="0"/>
        </a:p>
      </dsp:txBody>
      <dsp:txXfrm>
        <a:off x="3988491" y="2809764"/>
        <a:ext cx="595576" cy="595576"/>
      </dsp:txXfrm>
    </dsp:sp>
    <dsp:sp modelId="{4E71AF01-8863-42FB-8DB3-E6BB9DA7BFC4}">
      <dsp:nvSpPr>
        <dsp:cNvPr id="0" name=""/>
        <dsp:cNvSpPr/>
      </dsp:nvSpPr>
      <dsp:spPr>
        <a:xfrm rot="16200000">
          <a:off x="3854553" y="1753090"/>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3897509" y="1853320"/>
        <a:ext cx="777540" cy="171824"/>
      </dsp:txXfrm>
    </dsp:sp>
    <dsp:sp modelId="{A1CF33A7-BCBE-4E99-8155-C7F7110A2AB2}">
      <dsp:nvSpPr>
        <dsp:cNvPr id="0" name=""/>
        <dsp:cNvSpPr/>
      </dsp:nvSpPr>
      <dsp:spPr>
        <a:xfrm>
          <a:off x="3759859" y="4420"/>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owners</a:t>
          </a:r>
          <a:endParaRPr lang="en-US" sz="1000" kern="1200" dirty="0"/>
        </a:p>
      </dsp:txBody>
      <dsp:txXfrm>
        <a:off x="3914044" y="158605"/>
        <a:ext cx="744470" cy="744470"/>
      </dsp:txXfrm>
    </dsp:sp>
    <dsp:sp modelId="{93569EC0-F78A-4AD2-850F-54E27CFA7240}">
      <dsp:nvSpPr>
        <dsp:cNvPr id="0" name=""/>
        <dsp:cNvSpPr/>
      </dsp:nvSpPr>
      <dsp:spPr>
        <a:xfrm rot="18000000">
          <a:off x="4460192" y="1915370"/>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4481670" y="2009845"/>
        <a:ext cx="777540" cy="171824"/>
      </dsp:txXfrm>
    </dsp:sp>
    <dsp:sp modelId="{1A4FCF56-9BE4-4F84-BABE-7FA97242AA31}">
      <dsp:nvSpPr>
        <dsp:cNvPr id="0" name=""/>
        <dsp:cNvSpPr/>
      </dsp:nvSpPr>
      <dsp:spPr>
        <a:xfrm>
          <a:off x="5048215" y="349634"/>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Financial Community</a:t>
          </a:r>
          <a:endParaRPr lang="en-US" sz="1000" kern="1200" dirty="0"/>
        </a:p>
      </dsp:txBody>
      <dsp:txXfrm>
        <a:off x="5202400" y="503819"/>
        <a:ext cx="744470" cy="744470"/>
      </dsp:txXfrm>
    </dsp:sp>
    <dsp:sp modelId="{0D853A9F-FF20-4B5A-B49A-F9B0F714EC1C}">
      <dsp:nvSpPr>
        <dsp:cNvPr id="0" name=""/>
        <dsp:cNvSpPr/>
      </dsp:nvSpPr>
      <dsp:spPr>
        <a:xfrm rot="19800000">
          <a:off x="4903550" y="2358728"/>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4909305" y="2437480"/>
        <a:ext cx="777540" cy="171824"/>
      </dsp:txXfrm>
    </dsp:sp>
    <dsp:sp modelId="{E1EE1F57-E26C-4B2A-ABCF-F1F2E8D3C62D}">
      <dsp:nvSpPr>
        <dsp:cNvPr id="0" name=""/>
        <dsp:cNvSpPr/>
      </dsp:nvSpPr>
      <dsp:spPr>
        <a:xfrm>
          <a:off x="5991357" y="1292776"/>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Activist Groups</a:t>
          </a:r>
          <a:endParaRPr lang="en-US" sz="1000" kern="1200" dirty="0"/>
        </a:p>
      </dsp:txBody>
      <dsp:txXfrm>
        <a:off x="6145542" y="1446961"/>
        <a:ext cx="744470" cy="744470"/>
      </dsp:txXfrm>
    </dsp:sp>
    <dsp:sp modelId="{14DE8922-1F1E-413C-BD63-4FC7C834F5B0}">
      <dsp:nvSpPr>
        <dsp:cNvPr id="0" name=""/>
        <dsp:cNvSpPr/>
      </dsp:nvSpPr>
      <dsp:spPr>
        <a:xfrm>
          <a:off x="5065830" y="2964366"/>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5065830" y="3021640"/>
        <a:ext cx="777540" cy="171824"/>
      </dsp:txXfrm>
    </dsp:sp>
    <dsp:sp modelId="{A89D1D6E-0616-4403-B6B3-33127FFC77D5}">
      <dsp:nvSpPr>
        <dsp:cNvPr id="0" name=""/>
        <dsp:cNvSpPr/>
      </dsp:nvSpPr>
      <dsp:spPr>
        <a:xfrm>
          <a:off x="6336571" y="2581132"/>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Customers</a:t>
          </a:r>
          <a:endParaRPr lang="en-US" sz="1000" kern="1200" dirty="0"/>
        </a:p>
      </dsp:txBody>
      <dsp:txXfrm>
        <a:off x="6490756" y="2735317"/>
        <a:ext cx="744470" cy="744470"/>
      </dsp:txXfrm>
    </dsp:sp>
    <dsp:sp modelId="{51BAF72A-8610-48A3-8311-DF43809C54AA}">
      <dsp:nvSpPr>
        <dsp:cNvPr id="0" name=""/>
        <dsp:cNvSpPr/>
      </dsp:nvSpPr>
      <dsp:spPr>
        <a:xfrm rot="1800000">
          <a:off x="4903550" y="3570005"/>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4909305" y="3605801"/>
        <a:ext cx="777540" cy="171824"/>
      </dsp:txXfrm>
    </dsp:sp>
    <dsp:sp modelId="{4A1C45ED-D481-4D93-BC63-77D8A803D53A}">
      <dsp:nvSpPr>
        <dsp:cNvPr id="0" name=""/>
        <dsp:cNvSpPr/>
      </dsp:nvSpPr>
      <dsp:spPr>
        <a:xfrm>
          <a:off x="5991357" y="3869488"/>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Customer Advocate groups</a:t>
          </a:r>
          <a:endParaRPr lang="en-US" sz="1000" kern="1200" dirty="0"/>
        </a:p>
      </dsp:txBody>
      <dsp:txXfrm>
        <a:off x="6145542" y="4023673"/>
        <a:ext cx="744470" cy="744470"/>
      </dsp:txXfrm>
    </dsp:sp>
    <dsp:sp modelId="{413FDEFA-815D-457A-A835-6E56C6BC70C6}">
      <dsp:nvSpPr>
        <dsp:cNvPr id="0" name=""/>
        <dsp:cNvSpPr/>
      </dsp:nvSpPr>
      <dsp:spPr>
        <a:xfrm rot="3600000">
          <a:off x="4460192" y="4013363"/>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4481670" y="4033436"/>
        <a:ext cx="777540" cy="171824"/>
      </dsp:txXfrm>
    </dsp:sp>
    <dsp:sp modelId="{491873CC-2ADD-43F8-A886-0CD9EBDA9B4E}">
      <dsp:nvSpPr>
        <dsp:cNvPr id="0" name=""/>
        <dsp:cNvSpPr/>
      </dsp:nvSpPr>
      <dsp:spPr>
        <a:xfrm>
          <a:off x="5048215" y="4812630"/>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Unions</a:t>
          </a:r>
          <a:endParaRPr lang="en-US" sz="1000" kern="1200" dirty="0"/>
        </a:p>
      </dsp:txBody>
      <dsp:txXfrm>
        <a:off x="5202400" y="4966815"/>
        <a:ext cx="744470" cy="744470"/>
      </dsp:txXfrm>
    </dsp:sp>
    <dsp:sp modelId="{BB0779E8-4676-48C1-97A5-71F366A145D4}">
      <dsp:nvSpPr>
        <dsp:cNvPr id="0" name=""/>
        <dsp:cNvSpPr/>
      </dsp:nvSpPr>
      <dsp:spPr>
        <a:xfrm rot="5400000">
          <a:off x="3854553" y="4175643"/>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3897509" y="4189961"/>
        <a:ext cx="777540" cy="171824"/>
      </dsp:txXfrm>
    </dsp:sp>
    <dsp:sp modelId="{4B195D28-04FA-4B5F-82C5-377814B1DD6B}">
      <dsp:nvSpPr>
        <dsp:cNvPr id="0" name=""/>
        <dsp:cNvSpPr/>
      </dsp:nvSpPr>
      <dsp:spPr>
        <a:xfrm>
          <a:off x="3759859" y="5157844"/>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Employees</a:t>
          </a:r>
          <a:endParaRPr lang="en-US" sz="1000" kern="1200" dirty="0"/>
        </a:p>
      </dsp:txBody>
      <dsp:txXfrm>
        <a:off x="3914044" y="5312029"/>
        <a:ext cx="744470" cy="744470"/>
      </dsp:txXfrm>
    </dsp:sp>
    <dsp:sp modelId="{924C458E-04A3-4230-B882-7851F8D11855}">
      <dsp:nvSpPr>
        <dsp:cNvPr id="0" name=""/>
        <dsp:cNvSpPr/>
      </dsp:nvSpPr>
      <dsp:spPr>
        <a:xfrm rot="7200000">
          <a:off x="3248915" y="4013363"/>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rot="10800000">
        <a:off x="3313349" y="4033436"/>
        <a:ext cx="777540" cy="171824"/>
      </dsp:txXfrm>
    </dsp:sp>
    <dsp:sp modelId="{B2FF5668-55A8-4153-8865-63E94BA27280}">
      <dsp:nvSpPr>
        <dsp:cNvPr id="0" name=""/>
        <dsp:cNvSpPr/>
      </dsp:nvSpPr>
      <dsp:spPr>
        <a:xfrm>
          <a:off x="2471503" y="4812630"/>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Trade Associations</a:t>
          </a:r>
          <a:endParaRPr lang="en-US" sz="1000" kern="1200" dirty="0"/>
        </a:p>
      </dsp:txBody>
      <dsp:txXfrm>
        <a:off x="2625688" y="4966815"/>
        <a:ext cx="744470" cy="744470"/>
      </dsp:txXfrm>
    </dsp:sp>
    <dsp:sp modelId="{F25B3BEE-80C3-41DD-9E4A-4FB4A90F23ED}">
      <dsp:nvSpPr>
        <dsp:cNvPr id="0" name=""/>
        <dsp:cNvSpPr/>
      </dsp:nvSpPr>
      <dsp:spPr>
        <a:xfrm rot="9000000">
          <a:off x="2805557" y="3570005"/>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rot="10800000">
        <a:off x="2885714" y="3605801"/>
        <a:ext cx="777540" cy="171824"/>
      </dsp:txXfrm>
    </dsp:sp>
    <dsp:sp modelId="{B1F139A4-0F09-4388-81B8-4C5142EC672B}">
      <dsp:nvSpPr>
        <dsp:cNvPr id="0" name=""/>
        <dsp:cNvSpPr/>
      </dsp:nvSpPr>
      <dsp:spPr>
        <a:xfrm>
          <a:off x="1528361" y="3869488"/>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Competitors</a:t>
          </a:r>
          <a:endParaRPr lang="en-US" sz="1000" kern="1200" dirty="0"/>
        </a:p>
      </dsp:txBody>
      <dsp:txXfrm>
        <a:off x="1682546" y="4023673"/>
        <a:ext cx="744470" cy="744470"/>
      </dsp:txXfrm>
    </dsp:sp>
    <dsp:sp modelId="{7FFB4AB8-FB58-45C6-A8E3-BB6D0D26DDD7}">
      <dsp:nvSpPr>
        <dsp:cNvPr id="0" name=""/>
        <dsp:cNvSpPr/>
      </dsp:nvSpPr>
      <dsp:spPr>
        <a:xfrm rot="10800000">
          <a:off x="2643277" y="2964366"/>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rot="10800000">
        <a:off x="2729189" y="3021640"/>
        <a:ext cx="777540" cy="171824"/>
      </dsp:txXfrm>
    </dsp:sp>
    <dsp:sp modelId="{7E5EF800-398B-4B75-8361-CE8203FAC4FB}">
      <dsp:nvSpPr>
        <dsp:cNvPr id="0" name=""/>
        <dsp:cNvSpPr/>
      </dsp:nvSpPr>
      <dsp:spPr>
        <a:xfrm>
          <a:off x="1183147" y="2581132"/>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Suppliers</a:t>
          </a:r>
          <a:endParaRPr lang="en-US" sz="1000" kern="1200" dirty="0"/>
        </a:p>
      </dsp:txBody>
      <dsp:txXfrm>
        <a:off x="1337332" y="2735317"/>
        <a:ext cx="744470" cy="744470"/>
      </dsp:txXfrm>
    </dsp:sp>
    <dsp:sp modelId="{597EF1C1-1679-473D-8C5E-409645148F4F}">
      <dsp:nvSpPr>
        <dsp:cNvPr id="0" name=""/>
        <dsp:cNvSpPr/>
      </dsp:nvSpPr>
      <dsp:spPr>
        <a:xfrm rot="12600000">
          <a:off x="2805557" y="2358728"/>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rot="10800000">
        <a:off x="2885714" y="2437480"/>
        <a:ext cx="777540" cy="171824"/>
      </dsp:txXfrm>
    </dsp:sp>
    <dsp:sp modelId="{916A7D78-A57B-44A6-A847-C584F1199312}">
      <dsp:nvSpPr>
        <dsp:cNvPr id="0" name=""/>
        <dsp:cNvSpPr/>
      </dsp:nvSpPr>
      <dsp:spPr>
        <a:xfrm>
          <a:off x="1528361" y="1292776"/>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Government</a:t>
          </a:r>
          <a:endParaRPr lang="en-US" sz="1000" kern="1200" dirty="0"/>
        </a:p>
      </dsp:txBody>
      <dsp:txXfrm>
        <a:off x="1682546" y="1446961"/>
        <a:ext cx="744470" cy="744470"/>
      </dsp:txXfrm>
    </dsp:sp>
    <dsp:sp modelId="{544605D4-4A7D-4755-9701-45E7AD28052D}">
      <dsp:nvSpPr>
        <dsp:cNvPr id="0" name=""/>
        <dsp:cNvSpPr/>
      </dsp:nvSpPr>
      <dsp:spPr>
        <a:xfrm rot="14400000">
          <a:off x="3248915" y="1915370"/>
          <a:ext cx="863452" cy="2863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rot="10800000">
        <a:off x="3313349" y="2009845"/>
        <a:ext cx="777540" cy="171824"/>
      </dsp:txXfrm>
    </dsp:sp>
    <dsp:sp modelId="{C87CE640-5EBE-4B25-BBFC-93D4208E8D2B}">
      <dsp:nvSpPr>
        <dsp:cNvPr id="0" name=""/>
        <dsp:cNvSpPr/>
      </dsp:nvSpPr>
      <dsp:spPr>
        <a:xfrm>
          <a:off x="2471503" y="349634"/>
          <a:ext cx="1052840" cy="105284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smtClean="0"/>
            <a:t>Political Groups</a:t>
          </a:r>
          <a:endParaRPr lang="en-US" sz="1000" kern="1200" dirty="0"/>
        </a:p>
      </dsp:txBody>
      <dsp:txXfrm>
        <a:off x="2625688" y="503819"/>
        <a:ext cx="744470" cy="744470"/>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1544402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2561295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136781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6B16C28-8F60-4C96-9445-1663C22981CE}" type="datetimeFigureOut">
              <a:rPr lang="en-US" smtClean="0"/>
              <a:pPr/>
              <a:t>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607338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6B16C28-8F60-4C96-9445-1663C22981CE}" type="datetimeFigureOut">
              <a:rPr lang="en-US" smtClean="0"/>
              <a:pPr/>
              <a:t>2/1/2018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3737495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6B16C28-8F60-4C96-9445-1663C22981CE}" type="datetimeFigureOut">
              <a:rPr lang="en-US" smtClean="0"/>
              <a:pPr/>
              <a:t>2/1/2018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1452284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16C28-8F60-4C96-9445-1663C22981CE}" type="datetimeFigureOut">
              <a:rPr lang="en-US" smtClean="0"/>
              <a:pPr/>
              <a:t>2/1/2018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2020667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B16C28-8F60-4C96-9445-1663C22981CE}" type="datetimeFigureOut">
              <a:rPr lang="en-US" smtClean="0"/>
              <a:pPr/>
              <a:t>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3535377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B16C28-8F60-4C96-9445-1663C22981CE}" type="datetimeFigureOut">
              <a:rPr lang="en-US" smtClean="0"/>
              <a:pPr/>
              <a:t>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3505267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2514917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2691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1211851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63904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4046493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3058110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B16C28-8F60-4C96-9445-1663C22981CE}" type="datetimeFigureOut">
              <a:rPr lang="en-US" smtClean="0"/>
              <a:pPr/>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1D378-0652-4F24-8F85-F2D68310C1A2}" type="slidenum">
              <a:rPr lang="en-US" smtClean="0"/>
              <a:pPr/>
              <a:t>‹#›</a:t>
            </a:fld>
            <a:endParaRPr lang="en-US"/>
          </a:p>
        </p:txBody>
      </p:sp>
    </p:spTree>
    <p:extLst>
      <p:ext uri="{BB962C8B-B14F-4D97-AF65-F5344CB8AC3E}">
        <p14:creationId xmlns:p14="http://schemas.microsoft.com/office/powerpoint/2010/main" val="432732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B16C28-8F60-4C96-9445-1663C22981CE}" type="datetimeFigureOut">
              <a:rPr lang="en-US" smtClean="0"/>
              <a:pPr/>
              <a:t>2/1/2018</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E721D378-0652-4F24-8F85-F2D68310C1A2}" type="slidenum">
              <a:rPr lang="en-US" smtClean="0"/>
              <a:pPr/>
              <a:t>‹#›</a:t>
            </a:fld>
            <a:endParaRPr lang="en-US"/>
          </a:p>
        </p:txBody>
      </p:sp>
    </p:spTree>
    <p:extLst>
      <p:ext uri="{BB962C8B-B14F-4D97-AF65-F5344CB8AC3E}">
        <p14:creationId xmlns:p14="http://schemas.microsoft.com/office/powerpoint/2010/main" val="32517831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Corporate Social Responsibility</a:t>
            </a:r>
            <a:endParaRPr lang="en-US" dirty="0"/>
          </a:p>
        </p:txBody>
      </p:sp>
      <p:sp>
        <p:nvSpPr>
          <p:cNvPr id="3" name="Subtitle 2"/>
          <p:cNvSpPr>
            <a:spLocks noGrp="1"/>
          </p:cNvSpPr>
          <p:nvPr>
            <p:ph type="subTitle" idx="1"/>
          </p:nvPr>
        </p:nvSpPr>
        <p:spPr/>
        <p:txBody>
          <a:bodyPr/>
          <a:lstStyle/>
          <a:p>
            <a:r>
              <a:rPr lang="en-GB" dirty="0"/>
              <a:t>S</a:t>
            </a:r>
            <a:r>
              <a:rPr lang="en-GB" dirty="0" smtClean="0"/>
              <a:t>takeholders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Stakeholders</a:t>
            </a:r>
            <a:endParaRPr lang="en-US"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R. Edward Freeman (1984):</a:t>
            </a:r>
          </a:p>
          <a:p>
            <a:r>
              <a:rPr lang="en-GB" dirty="0" smtClean="0"/>
              <a:t>“A stakeholder is any group or individual who can affect, or is affected by, the achievement of  a corporation’s purpose.”</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Stakeholder Theories</a:t>
            </a:r>
            <a:endParaRPr lang="en-US" dirty="0"/>
          </a:p>
        </p:txBody>
      </p:sp>
      <p:sp>
        <p:nvSpPr>
          <p:cNvPr id="3" name="Content Placeholder 2"/>
          <p:cNvSpPr>
            <a:spLocks noGrp="1"/>
          </p:cNvSpPr>
          <p:nvPr>
            <p:ph idx="1"/>
          </p:nvPr>
        </p:nvSpPr>
        <p:spPr/>
        <p:txBody>
          <a:bodyPr/>
          <a:lstStyle/>
          <a:p>
            <a:r>
              <a:rPr lang="en-GB" dirty="0" smtClean="0"/>
              <a:t>Crane et al (2008):</a:t>
            </a:r>
          </a:p>
          <a:p>
            <a:r>
              <a:rPr lang="en-GB" dirty="0" smtClean="0"/>
              <a:t>“a company needs to work with selected individuals or groups in society in order to fulfil its aims, and every one of these ‘stakeholders’ that may have an influence on the company's goals has to be taken into account.”</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dirty="0" smtClean="0"/>
              <a:t>The </a:t>
            </a:r>
            <a:r>
              <a:rPr lang="en-GB" dirty="0"/>
              <a:t>M</a:t>
            </a:r>
            <a:r>
              <a:rPr lang="en-GB" dirty="0" smtClean="0"/>
              <a:t>oral Aspect;</a:t>
            </a:r>
          </a:p>
          <a:p>
            <a:r>
              <a:rPr lang="en-GB" dirty="0" smtClean="0"/>
              <a:t>Corporations are not only strategically rational but also morally right in considering the interests of individuals and groups they affect or are affected by. </a:t>
            </a:r>
          </a:p>
          <a:p>
            <a:r>
              <a:rPr lang="en-GB" dirty="0" smtClean="0"/>
              <a:t>Contrast with Friedman who thought that the interests of the owners  were legitimate. </a:t>
            </a:r>
            <a:endParaRPr lang="en-US" dirty="0"/>
          </a:p>
          <a:p>
            <a:r>
              <a:rPr lang="en-GB" dirty="0" smtClean="0"/>
              <a:t>Arguably the single most influential theory in CSR.</a:t>
            </a:r>
          </a:p>
          <a:p>
            <a:r>
              <a:rPr lang="en-GB" dirty="0" smtClean="0"/>
              <a:t>Management of stakeholders is about assessing and  balancing their interests when running a firm.</a:t>
            </a:r>
          </a:p>
          <a:p>
            <a:r>
              <a:rPr lang="en-GB" dirty="0" smtClean="0"/>
              <a:t>Gives rise to ‘stakeholder democracy’ ( Matten and Crane 2005)</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Basic features of stakeholder theory</a:t>
            </a:r>
            <a:endParaRPr lang="en-US" dirty="0"/>
          </a:p>
        </p:txBody>
      </p:sp>
      <p:sp>
        <p:nvSpPr>
          <p:cNvPr id="3" name="Content Placeholder 2"/>
          <p:cNvSpPr>
            <a:spLocks noGrp="1"/>
          </p:cNvSpPr>
          <p:nvPr>
            <p:ph idx="1"/>
          </p:nvPr>
        </p:nvSpPr>
        <p:spPr/>
        <p:txBody>
          <a:bodyPr/>
          <a:lstStyle/>
          <a:p>
            <a:r>
              <a:rPr lang="en-GB" dirty="0" smtClean="0"/>
              <a:t>R. Edward Freeman 1984 – Stakeholder Management: Framework and Philosophy</a:t>
            </a:r>
          </a:p>
          <a:p>
            <a:pPr marL="514350" indent="-514350">
              <a:buFont typeface="+mj-lt"/>
              <a:buAutoNum type="arabicPeriod"/>
            </a:pPr>
            <a:r>
              <a:rPr lang="en-GB" b="1" dirty="0" smtClean="0"/>
              <a:t>Analytical</a:t>
            </a:r>
            <a:r>
              <a:rPr lang="en-GB" dirty="0" smtClean="0"/>
              <a:t>, to map all relevant groups in the context of a company’s goals. </a:t>
            </a:r>
          </a:p>
          <a:p>
            <a:pPr marL="514350" indent="-514350">
              <a:buFont typeface="+mj-lt"/>
              <a:buAutoNum type="arabicPeriod"/>
            </a:pPr>
            <a:r>
              <a:rPr lang="en-GB" b="1" dirty="0" smtClean="0"/>
              <a:t>Process</a:t>
            </a:r>
            <a:r>
              <a:rPr lang="en-GB" dirty="0" smtClean="0"/>
              <a:t>, consider which players will be influential in that goal</a:t>
            </a:r>
          </a:p>
          <a:p>
            <a:pPr marL="514350" indent="-514350">
              <a:buFont typeface="+mj-lt"/>
              <a:buAutoNum type="arabicPeriod"/>
            </a:pPr>
            <a:r>
              <a:rPr lang="en-GB" b="1" dirty="0" smtClean="0"/>
              <a:t>Transactional</a:t>
            </a:r>
            <a:r>
              <a:rPr lang="en-GB" dirty="0" smtClean="0"/>
              <a:t>, management  of those relationships with its stakeholders.  </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Stakeholder Management</a:t>
            </a:r>
            <a:endParaRPr lang="en-US" dirty="0"/>
          </a:p>
        </p:txBody>
      </p:sp>
      <p:sp>
        <p:nvSpPr>
          <p:cNvPr id="3" name="Content Placeholder 2"/>
          <p:cNvSpPr>
            <a:spLocks noGrp="1"/>
          </p:cNvSpPr>
          <p:nvPr>
            <p:ph idx="1"/>
          </p:nvPr>
        </p:nvSpPr>
        <p:spPr/>
        <p:txBody>
          <a:bodyPr/>
          <a:lstStyle/>
          <a:p>
            <a:r>
              <a:rPr lang="en-GB" dirty="0" smtClean="0"/>
              <a:t>Strategic management of identifiable stakeholders, whether they are legitimate or not, needs  to be in place.</a:t>
            </a:r>
          </a:p>
          <a:p>
            <a:r>
              <a:rPr lang="en-GB" dirty="0" smtClean="0"/>
              <a:t>Necessity of an organisation to manage the relationships with its specific groups in an action-orientated way.</a:t>
            </a:r>
          </a:p>
          <a:p>
            <a:r>
              <a:rPr lang="en-GB" dirty="0" smtClean="0"/>
              <a:t>Do they fit with the rational ‘stakeholder map’</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Stakeholder Maps</a:t>
            </a:r>
            <a:endParaRPr lang="en-US" dirty="0"/>
          </a:p>
        </p:txBody>
      </p:sp>
      <p:sp>
        <p:nvSpPr>
          <p:cNvPr id="3" name="Content Placeholder 2"/>
          <p:cNvSpPr>
            <a:spLocks noGrp="1"/>
          </p:cNvSpPr>
          <p:nvPr>
            <p:ph idx="1"/>
          </p:nvPr>
        </p:nvSpPr>
        <p:spPr/>
        <p:txBody>
          <a:bodyPr/>
          <a:lstStyle/>
          <a:p>
            <a:r>
              <a:rPr lang="en-GB" dirty="0" smtClean="0"/>
              <a:t>An analysis of the environment of a particular firm.</a:t>
            </a:r>
          </a:p>
          <a:p>
            <a:r>
              <a:rPr lang="en-GB" dirty="0" smtClean="0"/>
              <a:t>Giving generic stakeholders who can affect……</a:t>
            </a:r>
          </a:p>
          <a:p>
            <a:r>
              <a:rPr lang="en-GB" dirty="0" smtClean="0"/>
              <a:t>See stakeholder map…</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285720" y="214290"/>
          <a:ext cx="8572560" cy="62151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smtClean="0"/>
              <a:t>However most maps are just used as a tool to gather information.</a:t>
            </a:r>
          </a:p>
          <a:p>
            <a:r>
              <a:rPr lang="en-GB" dirty="0" smtClean="0"/>
              <a:t>For stakeholder analysis to be useful specific stakeholder groups must be identified</a:t>
            </a:r>
          </a:p>
          <a:p>
            <a:r>
              <a:rPr lang="en-GB" dirty="0" smtClean="0"/>
              <a:t>Government is a category </a:t>
            </a:r>
            <a:r>
              <a:rPr lang="en-GB" smtClean="0"/>
              <a:t>who can </a:t>
            </a:r>
            <a:r>
              <a:rPr lang="en-GB" dirty="0" smtClean="0"/>
              <a:t>take action to affect achievement of organisations' goal.</a:t>
            </a:r>
          </a:p>
          <a:p>
            <a:r>
              <a:rPr lang="en-GB" dirty="0" smtClean="0"/>
              <a:t>See stakeholder chart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14281" y="142851"/>
          <a:ext cx="8715438" cy="6554851"/>
        </p:xfrm>
        <a:graphic>
          <a:graphicData uri="http://schemas.openxmlformats.org/drawingml/2006/table">
            <a:tbl>
              <a:tblPr firstRow="1" bandRow="1">
                <a:tableStyleId>{5C22544A-7EE6-4342-B048-85BDC9FD1C3A}</a:tableStyleId>
              </a:tblPr>
              <a:tblGrid>
                <a:gridCol w="2905146"/>
                <a:gridCol w="2905146"/>
                <a:gridCol w="2905146"/>
              </a:tblGrid>
              <a:tr h="774111">
                <a:tc>
                  <a:txBody>
                    <a:bodyPr/>
                    <a:lstStyle/>
                    <a:p>
                      <a:r>
                        <a:rPr lang="en-GB" dirty="0" smtClean="0"/>
                        <a:t>Owners</a:t>
                      </a:r>
                      <a:endParaRPr lang="en-US" dirty="0"/>
                    </a:p>
                  </a:txBody>
                  <a:tcPr/>
                </a:tc>
                <a:tc>
                  <a:txBody>
                    <a:bodyPr/>
                    <a:lstStyle/>
                    <a:p>
                      <a:r>
                        <a:rPr lang="en-GB" dirty="0" smtClean="0"/>
                        <a:t>Financial Community</a:t>
                      </a:r>
                      <a:endParaRPr lang="en-US" dirty="0"/>
                    </a:p>
                  </a:txBody>
                  <a:tcPr/>
                </a:tc>
                <a:tc>
                  <a:txBody>
                    <a:bodyPr/>
                    <a:lstStyle/>
                    <a:p>
                      <a:r>
                        <a:rPr lang="en-GB" dirty="0" smtClean="0"/>
                        <a:t>Activist Groups</a:t>
                      </a:r>
                      <a:endParaRPr lang="en-US" dirty="0"/>
                    </a:p>
                  </a:txBody>
                  <a:tcPr/>
                </a:tc>
              </a:tr>
              <a:tr h="1226154">
                <a:tc>
                  <a:txBody>
                    <a:bodyPr/>
                    <a:lstStyle/>
                    <a:p>
                      <a:r>
                        <a:rPr lang="en-GB" dirty="0" smtClean="0"/>
                        <a:t>Shareowners</a:t>
                      </a:r>
                    </a:p>
                    <a:p>
                      <a:r>
                        <a:rPr lang="en-GB" dirty="0" smtClean="0"/>
                        <a:t>Bondholders</a:t>
                      </a:r>
                    </a:p>
                    <a:p>
                      <a:r>
                        <a:rPr lang="en-GB" dirty="0" smtClean="0"/>
                        <a:t>Employees</a:t>
                      </a:r>
                      <a:endParaRPr lang="en-US" dirty="0"/>
                    </a:p>
                  </a:txBody>
                  <a:tcPr/>
                </a:tc>
                <a:tc>
                  <a:txBody>
                    <a:bodyPr/>
                    <a:lstStyle/>
                    <a:p>
                      <a:r>
                        <a:rPr lang="en-GB" dirty="0" smtClean="0"/>
                        <a:t>Analysts</a:t>
                      </a:r>
                    </a:p>
                    <a:p>
                      <a:r>
                        <a:rPr lang="en-GB" dirty="0" smtClean="0"/>
                        <a:t>Investment</a:t>
                      </a:r>
                      <a:r>
                        <a:rPr lang="en-GB" baseline="0" dirty="0" smtClean="0"/>
                        <a:t> Banks</a:t>
                      </a:r>
                    </a:p>
                    <a:p>
                      <a:r>
                        <a:rPr lang="en-GB" baseline="0" dirty="0" smtClean="0"/>
                        <a:t>Commercial Banks</a:t>
                      </a:r>
                      <a:endParaRPr lang="en-US" dirty="0"/>
                    </a:p>
                  </a:txBody>
                  <a:tcPr/>
                </a:tc>
                <a:tc>
                  <a:txBody>
                    <a:bodyPr/>
                    <a:lstStyle/>
                    <a:p>
                      <a:r>
                        <a:rPr lang="en-GB" dirty="0" smtClean="0"/>
                        <a:t>Health and safety groups</a:t>
                      </a:r>
                    </a:p>
                    <a:p>
                      <a:r>
                        <a:rPr lang="en-GB" dirty="0" smtClean="0"/>
                        <a:t>Environmental Groups</a:t>
                      </a:r>
                    </a:p>
                    <a:p>
                      <a:r>
                        <a:rPr lang="en-GB" dirty="0" smtClean="0"/>
                        <a:t>‘Big Business groups</a:t>
                      </a:r>
                    </a:p>
                    <a:p>
                      <a:r>
                        <a:rPr lang="en-GB" dirty="0" smtClean="0"/>
                        <a:t>Single issue groups</a:t>
                      </a:r>
                      <a:endParaRPr lang="en-US" dirty="0"/>
                    </a:p>
                  </a:txBody>
                  <a:tcPr/>
                </a:tc>
              </a:tr>
              <a:tr h="448493">
                <a:tc>
                  <a:txBody>
                    <a:bodyPr/>
                    <a:lstStyle/>
                    <a:p>
                      <a:r>
                        <a:rPr lang="en-GB" b="1" dirty="0" smtClean="0"/>
                        <a:t>Suppliers</a:t>
                      </a:r>
                      <a:endParaRPr lang="en-US" b="1" dirty="0"/>
                    </a:p>
                  </a:txBody>
                  <a:tcPr>
                    <a:lnB w="12700" cap="flat" cmpd="sng" algn="ctr">
                      <a:solidFill>
                        <a:schemeClr val="tx1"/>
                      </a:solidFill>
                      <a:prstDash val="solid"/>
                      <a:round/>
                      <a:headEnd type="none" w="med" len="med"/>
                      <a:tailEnd type="none" w="med" len="med"/>
                    </a:lnB>
                  </a:tcPr>
                </a:tc>
                <a:tc>
                  <a:txBody>
                    <a:bodyPr/>
                    <a:lstStyle/>
                    <a:p>
                      <a:r>
                        <a:rPr lang="en-GB" b="1" dirty="0" smtClean="0"/>
                        <a:t>Government</a:t>
                      </a:r>
                      <a:endParaRPr lang="en-US" b="1" dirty="0"/>
                    </a:p>
                  </a:txBody>
                  <a:tcPr/>
                </a:tc>
                <a:tc>
                  <a:txBody>
                    <a:bodyPr/>
                    <a:lstStyle/>
                    <a:p>
                      <a:r>
                        <a:rPr lang="en-GB" b="1" dirty="0" smtClean="0"/>
                        <a:t>Political Groups</a:t>
                      </a:r>
                      <a:endParaRPr lang="en-US" b="1" dirty="0"/>
                    </a:p>
                  </a:txBody>
                  <a:tcPr/>
                </a:tc>
              </a:tr>
              <a:tr h="448493">
                <a:tc>
                  <a:txBody>
                    <a:bodyPr/>
                    <a:lstStyle/>
                    <a:p>
                      <a:r>
                        <a:rPr lang="en-GB" dirty="0" smtClean="0"/>
                        <a:t>Firm A</a:t>
                      </a:r>
                    </a:p>
                    <a:p>
                      <a:r>
                        <a:rPr lang="en-GB" dirty="0" smtClean="0"/>
                        <a:t>Firm</a:t>
                      </a:r>
                      <a:r>
                        <a:rPr lang="en-GB" baseline="0" dirty="0" smtClean="0"/>
                        <a:t> B</a:t>
                      </a:r>
                    </a:p>
                    <a:p>
                      <a:r>
                        <a:rPr lang="en-GB" baseline="0" dirty="0" smtClean="0"/>
                        <a:t>Firm C</a:t>
                      </a:r>
                    </a:p>
                    <a:p>
                      <a:r>
                        <a:rPr lang="en-GB" dirty="0" smtClean="0"/>
                        <a:t>etc</a:t>
                      </a:r>
                      <a:endParaRPr lang="en-US" dirty="0"/>
                    </a:p>
                  </a:txBody>
                  <a:tcPr>
                    <a:lnT w="12700" cap="flat" cmpd="sng" algn="ctr">
                      <a:solidFill>
                        <a:schemeClr val="tx1"/>
                      </a:solidFill>
                      <a:prstDash val="solid"/>
                      <a:round/>
                      <a:headEnd type="none" w="med" len="med"/>
                      <a:tailEnd type="none" w="med" len="med"/>
                    </a:lnT>
                  </a:tcPr>
                </a:tc>
                <a:tc>
                  <a:txBody>
                    <a:bodyPr/>
                    <a:lstStyle/>
                    <a:p>
                      <a:r>
                        <a:rPr lang="en-GB" dirty="0" smtClean="0"/>
                        <a:t>Parliament</a:t>
                      </a:r>
                    </a:p>
                    <a:p>
                      <a:r>
                        <a:rPr lang="en-GB" dirty="0" smtClean="0"/>
                        <a:t>Cabinet</a:t>
                      </a:r>
                      <a:r>
                        <a:rPr lang="en-GB" baseline="0" dirty="0" smtClean="0"/>
                        <a:t> departments</a:t>
                      </a:r>
                    </a:p>
                    <a:p>
                      <a:r>
                        <a:rPr lang="en-GB" baseline="0" dirty="0" smtClean="0"/>
                        <a:t>Courts</a:t>
                      </a:r>
                    </a:p>
                    <a:p>
                      <a:r>
                        <a:rPr lang="en-GB" baseline="0" dirty="0" smtClean="0"/>
                        <a:t>Agencies</a:t>
                      </a:r>
                      <a:endParaRPr lang="en-US" dirty="0"/>
                    </a:p>
                  </a:txBody>
                  <a:tcPr/>
                </a:tc>
                <a:tc>
                  <a:txBody>
                    <a:bodyPr/>
                    <a:lstStyle/>
                    <a:p>
                      <a:r>
                        <a:rPr lang="en-GB" dirty="0" smtClean="0"/>
                        <a:t>Political Party A </a:t>
                      </a:r>
                    </a:p>
                    <a:p>
                      <a:r>
                        <a:rPr lang="en-GB" dirty="0" smtClean="0"/>
                        <a:t>Political Party</a:t>
                      </a:r>
                      <a:r>
                        <a:rPr lang="en-GB" baseline="0" dirty="0" smtClean="0"/>
                        <a:t> B</a:t>
                      </a:r>
                    </a:p>
                    <a:p>
                      <a:r>
                        <a:rPr lang="en-GB" baseline="0" dirty="0" smtClean="0"/>
                        <a:t>National Councils </a:t>
                      </a:r>
                    </a:p>
                    <a:p>
                      <a:r>
                        <a:rPr lang="en-GB" baseline="0" dirty="0" smtClean="0"/>
                        <a:t>etc</a:t>
                      </a:r>
                      <a:endParaRPr lang="en-US" dirty="0"/>
                    </a:p>
                  </a:txBody>
                  <a:tcPr/>
                </a:tc>
              </a:tr>
              <a:tr h="448493">
                <a:tc>
                  <a:txBody>
                    <a:bodyPr/>
                    <a:lstStyle/>
                    <a:p>
                      <a:r>
                        <a:rPr lang="en-GB" b="1" dirty="0" smtClean="0"/>
                        <a:t>Customers</a:t>
                      </a:r>
                      <a:endParaRPr lang="en-US" b="1" dirty="0"/>
                    </a:p>
                  </a:txBody>
                  <a:tcPr/>
                </a:tc>
                <a:tc>
                  <a:txBody>
                    <a:bodyPr/>
                    <a:lstStyle/>
                    <a:p>
                      <a:r>
                        <a:rPr lang="en-GB" b="1" dirty="0" smtClean="0"/>
                        <a:t>Customer Advocate Groups</a:t>
                      </a:r>
                      <a:endParaRPr lang="en-US" b="1" dirty="0"/>
                    </a:p>
                  </a:txBody>
                  <a:tcPr/>
                </a:tc>
                <a:tc>
                  <a:txBody>
                    <a:bodyPr/>
                    <a:lstStyle/>
                    <a:p>
                      <a:r>
                        <a:rPr lang="en-GB" b="1" dirty="0" smtClean="0"/>
                        <a:t> Unions</a:t>
                      </a:r>
                      <a:endParaRPr lang="en-US" b="1" dirty="0"/>
                    </a:p>
                  </a:txBody>
                  <a:tcPr/>
                </a:tc>
              </a:tr>
              <a:tr h="448493">
                <a:tc>
                  <a:txBody>
                    <a:bodyPr/>
                    <a:lstStyle/>
                    <a:p>
                      <a:r>
                        <a:rPr lang="en-GB" dirty="0" smtClean="0"/>
                        <a:t>Customer A</a:t>
                      </a:r>
                    </a:p>
                    <a:p>
                      <a:r>
                        <a:rPr lang="en-GB" dirty="0" smtClean="0"/>
                        <a:t>Customer B </a:t>
                      </a:r>
                      <a:endParaRPr lang="en-US" dirty="0"/>
                    </a:p>
                  </a:txBody>
                  <a:tcPr/>
                </a:tc>
                <a:tc>
                  <a:txBody>
                    <a:bodyPr/>
                    <a:lstStyle/>
                    <a:p>
                      <a:r>
                        <a:rPr lang="en-GB" dirty="0" smtClean="0"/>
                        <a:t>Consumer’s Union </a:t>
                      </a:r>
                    </a:p>
                    <a:p>
                      <a:r>
                        <a:rPr lang="en-GB" dirty="0" smtClean="0"/>
                        <a:t>Trading Standards</a:t>
                      </a:r>
                      <a:endParaRPr lang="en-US" dirty="0"/>
                    </a:p>
                  </a:txBody>
                  <a:tcPr/>
                </a:tc>
                <a:tc>
                  <a:txBody>
                    <a:bodyPr/>
                    <a:lstStyle/>
                    <a:p>
                      <a:endParaRPr lang="en-US" dirty="0"/>
                    </a:p>
                  </a:txBody>
                  <a:tcPr/>
                </a:tc>
              </a:tr>
              <a:tr h="448493">
                <a:tc>
                  <a:txBody>
                    <a:bodyPr/>
                    <a:lstStyle/>
                    <a:p>
                      <a:r>
                        <a:rPr lang="en-GB" b="1" dirty="0" smtClean="0"/>
                        <a:t>Employees</a:t>
                      </a:r>
                      <a:endParaRPr lang="en-US" b="1" dirty="0"/>
                    </a:p>
                  </a:txBody>
                  <a:tcPr/>
                </a:tc>
                <a:tc>
                  <a:txBody>
                    <a:bodyPr/>
                    <a:lstStyle/>
                    <a:p>
                      <a:r>
                        <a:rPr lang="en-GB" b="1" dirty="0" smtClean="0"/>
                        <a:t>Trade Associations</a:t>
                      </a:r>
                      <a:endParaRPr lang="en-US" b="1" dirty="0"/>
                    </a:p>
                  </a:txBody>
                  <a:tcPr/>
                </a:tc>
                <a:tc>
                  <a:txBody>
                    <a:bodyPr/>
                    <a:lstStyle/>
                    <a:p>
                      <a:r>
                        <a:rPr lang="en-GB" b="1" dirty="0" smtClean="0"/>
                        <a:t>Competitors</a:t>
                      </a:r>
                      <a:endParaRPr lang="en-US" b="1" dirty="0"/>
                    </a:p>
                  </a:txBody>
                  <a:tcPr/>
                </a:tc>
              </a:tr>
              <a:tr h="448493">
                <a:tc>
                  <a:txBody>
                    <a:bodyPr/>
                    <a:lstStyle/>
                    <a:p>
                      <a:r>
                        <a:rPr lang="en-GB" dirty="0" smtClean="0"/>
                        <a:t>Employee A</a:t>
                      </a:r>
                    </a:p>
                    <a:p>
                      <a:r>
                        <a:rPr lang="en-GB" dirty="0" smtClean="0"/>
                        <a:t>Employee B</a:t>
                      </a:r>
                      <a:endParaRPr lang="en-US" dirty="0"/>
                    </a:p>
                  </a:txBody>
                  <a:tcPr/>
                </a:tc>
                <a:tc>
                  <a:txBody>
                    <a:bodyPr/>
                    <a:lstStyle/>
                    <a:p>
                      <a:r>
                        <a:rPr lang="en-GB" dirty="0" smtClean="0"/>
                        <a:t>Customer Trade Org A</a:t>
                      </a:r>
                    </a:p>
                    <a:p>
                      <a:r>
                        <a:rPr lang="en-GB" dirty="0" smtClean="0"/>
                        <a:t>Chamber</a:t>
                      </a:r>
                      <a:r>
                        <a:rPr lang="en-GB" baseline="0" dirty="0" smtClean="0"/>
                        <a:t> of commerce</a:t>
                      </a:r>
                      <a:endParaRPr lang="en-GB" dirty="0" smtClean="0"/>
                    </a:p>
                    <a:p>
                      <a:endParaRPr lang="en-US" dirty="0"/>
                    </a:p>
                  </a:txBody>
                  <a:tcPr/>
                </a:tc>
                <a:tc>
                  <a:txBody>
                    <a:bodyPr/>
                    <a:lstStyle/>
                    <a:p>
                      <a:r>
                        <a:rPr lang="en-GB" dirty="0" smtClean="0"/>
                        <a:t>Domestic competitor A </a:t>
                      </a:r>
                    </a:p>
                    <a:p>
                      <a:r>
                        <a:rPr lang="en-GB" dirty="0" smtClean="0"/>
                        <a:t>Domestic</a:t>
                      </a:r>
                      <a:r>
                        <a:rPr lang="en-GB" baseline="0" dirty="0" smtClean="0"/>
                        <a:t> Competitor B</a:t>
                      </a:r>
                    </a:p>
                    <a:p>
                      <a:r>
                        <a:rPr lang="en-GB" baseline="0" dirty="0" smtClean="0"/>
                        <a:t>Foreign Competitor A</a:t>
                      </a:r>
                    </a:p>
                    <a:p>
                      <a:r>
                        <a:rPr lang="en-GB" baseline="0" dirty="0" smtClean="0"/>
                        <a:t>Etc</a:t>
                      </a:r>
                      <a:endParaRPr lang="en-US"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00034" y="357164"/>
          <a:ext cx="8072494" cy="4726347"/>
        </p:xfrm>
        <a:graphic>
          <a:graphicData uri="http://schemas.openxmlformats.org/drawingml/2006/table">
            <a:tbl>
              <a:tblPr firstRow="1" bandRow="1">
                <a:tableStyleId>{5C22544A-7EE6-4342-B048-85BDC9FD1C3A}</a:tableStyleId>
              </a:tblPr>
              <a:tblGrid>
                <a:gridCol w="4036247"/>
                <a:gridCol w="4036247"/>
              </a:tblGrid>
              <a:tr h="357192">
                <a:tc>
                  <a:txBody>
                    <a:bodyPr/>
                    <a:lstStyle/>
                    <a:p>
                      <a:r>
                        <a:rPr lang="en-GB" dirty="0" smtClean="0"/>
                        <a:t>Customer</a:t>
                      </a:r>
                      <a:r>
                        <a:rPr lang="en-GB" baseline="0" dirty="0" smtClean="0"/>
                        <a:t> A</a:t>
                      </a:r>
                      <a:endParaRPr lang="en-US" dirty="0"/>
                    </a:p>
                  </a:txBody>
                  <a:tcPr/>
                </a:tc>
                <a:tc>
                  <a:txBody>
                    <a:bodyPr/>
                    <a:lstStyle/>
                    <a:p>
                      <a:r>
                        <a:rPr lang="en-GB" dirty="0" smtClean="0"/>
                        <a:t>Political Party A</a:t>
                      </a:r>
                      <a:endParaRPr lang="en-US" dirty="0"/>
                    </a:p>
                  </a:txBody>
                  <a:tcPr/>
                </a:tc>
              </a:tr>
              <a:tr h="845258">
                <a:tc>
                  <a:txBody>
                    <a:bodyPr/>
                    <a:lstStyle/>
                    <a:p>
                      <a:r>
                        <a:rPr lang="en-GB" dirty="0" smtClean="0"/>
                        <a:t>High users of product</a:t>
                      </a:r>
                    </a:p>
                    <a:p>
                      <a:r>
                        <a:rPr lang="en-GB" dirty="0" smtClean="0"/>
                        <a:t>Improvement of product</a:t>
                      </a:r>
                      <a:endParaRPr lang="en-US" dirty="0"/>
                    </a:p>
                  </a:txBody>
                  <a:tcPr/>
                </a:tc>
                <a:tc>
                  <a:txBody>
                    <a:bodyPr/>
                    <a:lstStyle/>
                    <a:p>
                      <a:r>
                        <a:rPr lang="en-GB" dirty="0" smtClean="0"/>
                        <a:t>High users of product</a:t>
                      </a:r>
                    </a:p>
                    <a:p>
                      <a:r>
                        <a:rPr lang="en-GB" dirty="0" smtClean="0"/>
                        <a:t>Able to influence regulatory process</a:t>
                      </a:r>
                    </a:p>
                    <a:p>
                      <a:r>
                        <a:rPr lang="en-GB" dirty="0" smtClean="0"/>
                        <a:t>Able</a:t>
                      </a:r>
                      <a:r>
                        <a:rPr lang="en-GB" baseline="0" dirty="0" smtClean="0"/>
                        <a:t> to get media attention on a national scale</a:t>
                      </a:r>
                      <a:endParaRPr lang="en-US" dirty="0"/>
                    </a:p>
                  </a:txBody>
                  <a:tcPr/>
                </a:tc>
              </a:tr>
              <a:tr h="374348">
                <a:tc>
                  <a:txBody>
                    <a:bodyPr/>
                    <a:lstStyle/>
                    <a:p>
                      <a:r>
                        <a:rPr lang="en-GB" b="1" dirty="0" smtClean="0"/>
                        <a:t>Customer B</a:t>
                      </a:r>
                      <a:endParaRPr lang="en-US" b="1" dirty="0"/>
                    </a:p>
                  </a:txBody>
                  <a:tcPr/>
                </a:tc>
                <a:tc>
                  <a:txBody>
                    <a:bodyPr/>
                    <a:lstStyle/>
                    <a:p>
                      <a:r>
                        <a:rPr lang="en-GB" b="1" dirty="0" smtClean="0"/>
                        <a:t> Customer advocate</a:t>
                      </a:r>
                      <a:r>
                        <a:rPr lang="en-GB" b="1" baseline="0" dirty="0" smtClean="0"/>
                        <a:t> A</a:t>
                      </a:r>
                      <a:endParaRPr lang="en-US" b="1" dirty="0"/>
                    </a:p>
                  </a:txBody>
                  <a:tcPr/>
                </a:tc>
              </a:tr>
              <a:tr h="654942">
                <a:tc>
                  <a:txBody>
                    <a:bodyPr/>
                    <a:lstStyle/>
                    <a:p>
                      <a:r>
                        <a:rPr lang="en-GB" dirty="0" smtClean="0"/>
                        <a:t>Low users of Product</a:t>
                      </a:r>
                    </a:p>
                    <a:p>
                      <a:r>
                        <a:rPr lang="en-GB" dirty="0" smtClean="0"/>
                        <a:t>No available</a:t>
                      </a:r>
                      <a:r>
                        <a:rPr lang="en-GB" baseline="0" dirty="0" smtClean="0"/>
                        <a:t> substitute</a:t>
                      </a:r>
                      <a:endParaRPr lang="en-US" dirty="0"/>
                    </a:p>
                  </a:txBody>
                  <a:tcPr/>
                </a:tc>
                <a:tc>
                  <a:txBody>
                    <a:bodyPr/>
                    <a:lstStyle/>
                    <a:p>
                      <a:r>
                        <a:rPr lang="en-GB" dirty="0" smtClean="0"/>
                        <a:t>Effects of the business on the elderly</a:t>
                      </a:r>
                      <a:endParaRPr lang="en-US" dirty="0"/>
                    </a:p>
                  </a:txBody>
                  <a:tcPr/>
                </a:tc>
              </a:tr>
              <a:tr h="405191">
                <a:tc>
                  <a:txBody>
                    <a:bodyPr/>
                    <a:lstStyle/>
                    <a:p>
                      <a:r>
                        <a:rPr lang="en-GB" b="1" dirty="0" smtClean="0"/>
                        <a:t> Employees</a:t>
                      </a:r>
                      <a:endParaRPr lang="en-US" b="1" dirty="0"/>
                    </a:p>
                  </a:txBody>
                  <a:tcPr/>
                </a:tc>
                <a:tc>
                  <a:txBody>
                    <a:bodyPr/>
                    <a:lstStyle/>
                    <a:p>
                      <a:r>
                        <a:rPr lang="en-GB" b="1" baseline="0" dirty="0" smtClean="0"/>
                        <a:t> Customer Advocate B</a:t>
                      </a:r>
                      <a:endParaRPr lang="en-US" b="1" dirty="0"/>
                    </a:p>
                  </a:txBody>
                  <a:tcPr/>
                </a:tc>
              </a:tr>
              <a:tr h="654942">
                <a:tc>
                  <a:txBody>
                    <a:bodyPr/>
                    <a:lstStyle/>
                    <a:p>
                      <a:r>
                        <a:rPr lang="en-GB" dirty="0" smtClean="0"/>
                        <a:t>Jobs and job security</a:t>
                      </a:r>
                    </a:p>
                    <a:p>
                      <a:r>
                        <a:rPr lang="en-GB" dirty="0" smtClean="0"/>
                        <a:t>Pension benefits</a:t>
                      </a:r>
                      <a:endParaRPr lang="en-US" dirty="0"/>
                    </a:p>
                  </a:txBody>
                  <a:tcPr/>
                </a:tc>
                <a:tc>
                  <a:txBody>
                    <a:bodyPr/>
                    <a:lstStyle/>
                    <a:p>
                      <a:r>
                        <a:rPr lang="en-GB" dirty="0" smtClean="0"/>
                        <a:t>Safety of the business’ product</a:t>
                      </a:r>
                      <a:endParaRPr lang="en-US" dirty="0"/>
                    </a:p>
                  </a:txBody>
                  <a:tcPr/>
                </a:tc>
              </a:tr>
              <a:tr h="427502">
                <a:tc>
                  <a:txBody>
                    <a:bodyPr/>
                    <a:lstStyle/>
                    <a:p>
                      <a:r>
                        <a:rPr lang="en-GB" b="1" dirty="0" smtClean="0"/>
                        <a:t> Owners</a:t>
                      </a:r>
                      <a:endParaRPr lang="en-US" b="1" dirty="0"/>
                    </a:p>
                  </a:txBody>
                  <a:tcPr/>
                </a:tc>
                <a:tc>
                  <a:txBody>
                    <a:bodyPr/>
                    <a:lstStyle/>
                    <a:p>
                      <a:endParaRPr lang="en-US"/>
                    </a:p>
                  </a:txBody>
                  <a:tcPr/>
                </a:tc>
              </a:tr>
              <a:tr h="654942">
                <a:tc>
                  <a:txBody>
                    <a:bodyPr/>
                    <a:lstStyle/>
                    <a:p>
                      <a:r>
                        <a:rPr lang="en-GB" dirty="0" smtClean="0"/>
                        <a:t>Growth and income</a:t>
                      </a:r>
                    </a:p>
                    <a:p>
                      <a:r>
                        <a:rPr lang="en-GB" dirty="0" smtClean="0"/>
                        <a:t>Stability</a:t>
                      </a:r>
                      <a:r>
                        <a:rPr lang="en-GB" baseline="0" dirty="0" smtClean="0"/>
                        <a:t> of stock price and dividends</a:t>
                      </a:r>
                      <a:endParaRPr lang="en-US" dirty="0"/>
                    </a:p>
                  </a:txBody>
                  <a:tcPr/>
                </a:tc>
                <a:tc>
                  <a:txBody>
                    <a:bodyPr/>
                    <a:lstStyle/>
                    <a:p>
                      <a:endParaRPr lang="en-US" dirty="0"/>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US" dirty="0"/>
          </a:p>
        </p:txBody>
      </p:sp>
      <p:sp>
        <p:nvSpPr>
          <p:cNvPr id="3" name="Content Placeholder 2"/>
          <p:cNvSpPr>
            <a:spLocks noGrp="1"/>
          </p:cNvSpPr>
          <p:nvPr>
            <p:ph idx="1"/>
          </p:nvPr>
        </p:nvSpPr>
        <p:spPr/>
        <p:txBody>
          <a:bodyPr/>
          <a:lstStyle/>
          <a:p>
            <a:endParaRPr lang="en-GB" dirty="0" smtClean="0"/>
          </a:p>
          <a:p>
            <a:r>
              <a:rPr lang="en-GB" dirty="0" smtClean="0"/>
              <a:t>Design a stakeholder map and charts for either Tesco or the NHS.</a:t>
            </a:r>
          </a:p>
          <a:p>
            <a:r>
              <a:rPr lang="en-GB" dirty="0" smtClean="0"/>
              <a:t>What stakeholders have you identified and what are their ‘stakes’?</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‘Stakeholder role set’</a:t>
            </a:r>
            <a:endParaRPr lang="en-US" dirty="0"/>
          </a:p>
        </p:txBody>
      </p:sp>
      <p:sp>
        <p:nvSpPr>
          <p:cNvPr id="3" name="Content Placeholder 2"/>
          <p:cNvSpPr>
            <a:spLocks noGrp="1"/>
          </p:cNvSpPr>
          <p:nvPr>
            <p:ph idx="1"/>
          </p:nvPr>
        </p:nvSpPr>
        <p:spPr/>
        <p:txBody>
          <a:bodyPr>
            <a:normAutofit/>
          </a:bodyPr>
          <a:lstStyle/>
          <a:p>
            <a:r>
              <a:rPr lang="en-GB" dirty="0" smtClean="0"/>
              <a:t>The set of roles that an individual may play qua being a stakeholder in an organisation.</a:t>
            </a:r>
          </a:p>
          <a:p>
            <a:r>
              <a:rPr lang="en-GB" dirty="0" smtClean="0"/>
              <a:t>For example: an employee may also be a customer, may belong to a union, may be an owner, may be a member of a political party or even a member of a consumer advocate group.</a:t>
            </a:r>
          </a:p>
          <a:p>
            <a:r>
              <a:rPr lang="en-GB" dirty="0" smtClean="0"/>
              <a:t>These needs may have to be balanced.</a:t>
            </a:r>
          </a:p>
          <a:p>
            <a:r>
              <a:rPr lang="en-GB" dirty="0" smtClean="0"/>
              <a:t>Conflict within each group may result.</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86248" y="3143248"/>
            <a:ext cx="857256" cy="4286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smtClean="0"/>
              <a:t>Firm</a:t>
            </a:r>
            <a:endParaRPr lang="en-US" b="1" dirty="0"/>
          </a:p>
        </p:txBody>
      </p:sp>
      <p:sp>
        <p:nvSpPr>
          <p:cNvPr id="5" name="Rectangle 4"/>
          <p:cNvSpPr/>
          <p:nvPr/>
        </p:nvSpPr>
        <p:spPr>
          <a:xfrm>
            <a:off x="3143240" y="2143116"/>
            <a:ext cx="3000396" cy="57150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Government Official Qua Stakeholder</a:t>
            </a:r>
            <a:endParaRPr lang="en-US" dirty="0"/>
          </a:p>
        </p:txBody>
      </p:sp>
      <p:sp>
        <p:nvSpPr>
          <p:cNvPr id="6" name="Rectangle 5"/>
          <p:cNvSpPr/>
          <p:nvPr/>
        </p:nvSpPr>
        <p:spPr>
          <a:xfrm>
            <a:off x="3357554" y="4000504"/>
            <a:ext cx="2786082" cy="64294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Employee Qua Stakeholder</a:t>
            </a:r>
            <a:endParaRPr lang="en-US" dirty="0"/>
          </a:p>
        </p:txBody>
      </p:sp>
      <p:sp>
        <p:nvSpPr>
          <p:cNvPr id="7" name="Oval 6"/>
          <p:cNvSpPr/>
          <p:nvPr/>
        </p:nvSpPr>
        <p:spPr>
          <a:xfrm>
            <a:off x="928662" y="642918"/>
            <a:ext cx="1928826" cy="10715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Government Official Qua Customer </a:t>
            </a:r>
            <a:endParaRPr lang="en-US" dirty="0"/>
          </a:p>
        </p:txBody>
      </p:sp>
      <p:sp>
        <p:nvSpPr>
          <p:cNvPr id="8" name="Oval 7"/>
          <p:cNvSpPr/>
          <p:nvPr/>
        </p:nvSpPr>
        <p:spPr>
          <a:xfrm>
            <a:off x="3500430" y="500042"/>
            <a:ext cx="2286016" cy="114300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Government Official Qua Political Party Member</a:t>
            </a:r>
            <a:endParaRPr lang="en-US" dirty="0"/>
          </a:p>
        </p:txBody>
      </p:sp>
      <p:sp>
        <p:nvSpPr>
          <p:cNvPr id="9" name="Oval 8"/>
          <p:cNvSpPr/>
          <p:nvPr/>
        </p:nvSpPr>
        <p:spPr>
          <a:xfrm>
            <a:off x="6357950" y="428604"/>
            <a:ext cx="2214578" cy="128588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Government Official Qua Owner</a:t>
            </a:r>
            <a:endParaRPr lang="en-US" dirty="0"/>
          </a:p>
        </p:txBody>
      </p:sp>
      <p:sp>
        <p:nvSpPr>
          <p:cNvPr id="10" name="Oval 9"/>
          <p:cNvSpPr/>
          <p:nvPr/>
        </p:nvSpPr>
        <p:spPr>
          <a:xfrm>
            <a:off x="357158" y="4929198"/>
            <a:ext cx="1628780" cy="127159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Employee Qua Owner</a:t>
            </a:r>
            <a:endParaRPr lang="en-US" dirty="0"/>
          </a:p>
        </p:txBody>
      </p:sp>
      <p:sp>
        <p:nvSpPr>
          <p:cNvPr id="11" name="Oval 10"/>
          <p:cNvSpPr/>
          <p:nvPr/>
        </p:nvSpPr>
        <p:spPr>
          <a:xfrm>
            <a:off x="2357422" y="5000636"/>
            <a:ext cx="1928826" cy="127159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Employee Qua Customer</a:t>
            </a:r>
            <a:endParaRPr lang="en-US" dirty="0"/>
          </a:p>
        </p:txBody>
      </p:sp>
      <p:sp>
        <p:nvSpPr>
          <p:cNvPr id="12" name="Oval 11"/>
          <p:cNvSpPr/>
          <p:nvPr/>
        </p:nvSpPr>
        <p:spPr>
          <a:xfrm>
            <a:off x="4572000" y="4929198"/>
            <a:ext cx="1928826" cy="150019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Employee Qua Political Party Member</a:t>
            </a:r>
            <a:endParaRPr lang="en-US" dirty="0"/>
          </a:p>
        </p:txBody>
      </p:sp>
      <p:sp>
        <p:nvSpPr>
          <p:cNvPr id="13" name="Oval 12"/>
          <p:cNvSpPr/>
          <p:nvPr/>
        </p:nvSpPr>
        <p:spPr>
          <a:xfrm>
            <a:off x="6643702" y="5000636"/>
            <a:ext cx="2000264" cy="150019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Employee Qua Consumer advocate</a:t>
            </a:r>
            <a:endParaRPr lang="en-US" dirty="0"/>
          </a:p>
        </p:txBody>
      </p:sp>
      <p:cxnSp>
        <p:nvCxnSpPr>
          <p:cNvPr id="32" name="Straight Arrow Connector 31"/>
          <p:cNvCxnSpPr/>
          <p:nvPr/>
        </p:nvCxnSpPr>
        <p:spPr>
          <a:xfrm rot="5400000" flipH="1" flipV="1">
            <a:off x="4464843" y="1893083"/>
            <a:ext cx="35719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endCxn id="9" idx="3"/>
          </p:cNvCxnSpPr>
          <p:nvPr/>
        </p:nvCxnSpPr>
        <p:spPr>
          <a:xfrm flipV="1">
            <a:off x="6072198" y="1526175"/>
            <a:ext cx="610070" cy="545503"/>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rot="10800000">
            <a:off x="2714612" y="1571612"/>
            <a:ext cx="857256" cy="50006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rot="10800000">
            <a:off x="1857356" y="1857364"/>
            <a:ext cx="2286016" cy="157163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V="1">
            <a:off x="1214414" y="3429000"/>
            <a:ext cx="3000396" cy="135732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6" idx="1"/>
          </p:cNvCxnSpPr>
          <p:nvPr/>
        </p:nvCxnSpPr>
        <p:spPr>
          <a:xfrm flipV="1">
            <a:off x="1714480" y="4321975"/>
            <a:ext cx="1643074" cy="678661"/>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rot="5400000" flipH="1" flipV="1">
            <a:off x="3714744" y="4714884"/>
            <a:ext cx="285752" cy="28575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rot="5400000" flipH="1" flipV="1">
            <a:off x="5143504" y="4786322"/>
            <a:ext cx="285752"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rot="10800000">
            <a:off x="6215074" y="4500570"/>
            <a:ext cx="1143008" cy="50006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rot="10800000">
            <a:off x="5286380" y="3214686"/>
            <a:ext cx="2500330" cy="171451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4" idx="0"/>
            <a:endCxn id="5" idx="2"/>
          </p:cNvCxnSpPr>
          <p:nvPr/>
        </p:nvCxnSpPr>
        <p:spPr>
          <a:xfrm rot="16200000" flipV="1">
            <a:off x="4464843" y="2893215"/>
            <a:ext cx="428628" cy="7143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4" idx="2"/>
            <a:endCxn id="6" idx="0"/>
          </p:cNvCxnSpPr>
          <p:nvPr/>
        </p:nvCxnSpPr>
        <p:spPr>
          <a:xfrm rot="16200000" flipH="1">
            <a:off x="4518421" y="3768330"/>
            <a:ext cx="428628" cy="35719"/>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12" idx="7"/>
          </p:cNvCxnSpPr>
          <p:nvPr/>
        </p:nvCxnSpPr>
        <p:spPr>
          <a:xfrm rot="16200000" flipV="1">
            <a:off x="4785263" y="3715804"/>
            <a:ext cx="1862773" cy="100341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stCxn id="11" idx="1"/>
            <a:endCxn id="4" idx="1"/>
          </p:cNvCxnSpPr>
          <p:nvPr/>
        </p:nvCxnSpPr>
        <p:spPr>
          <a:xfrm rot="5400000" flipH="1" flipV="1">
            <a:off x="2548423" y="3449031"/>
            <a:ext cx="1829294" cy="164635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a:stCxn id="4" idx="3"/>
          </p:cNvCxnSpPr>
          <p:nvPr/>
        </p:nvCxnSpPr>
        <p:spPr>
          <a:xfrm flipV="1">
            <a:off x="5143504" y="1714488"/>
            <a:ext cx="2571768" cy="164307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4" idx="3"/>
          </p:cNvCxnSpPr>
          <p:nvPr/>
        </p:nvCxnSpPr>
        <p:spPr>
          <a:xfrm flipV="1">
            <a:off x="5143504" y="1214422"/>
            <a:ext cx="642942" cy="214314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139</TotalTime>
  <Words>664</Words>
  <Application>Microsoft Office PowerPoint</Application>
  <PresentationFormat>On-screen Show (4:3)</PresentationFormat>
  <Paragraphs>131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Wingdings 3</vt:lpstr>
      <vt:lpstr>Facet</vt:lpstr>
      <vt:lpstr>Corporate Social Responsibility</vt:lpstr>
      <vt:lpstr>Stakeholders</vt:lpstr>
      <vt:lpstr>Stakeholder Theories</vt:lpstr>
      <vt:lpstr>PowerPoint Presentation</vt:lpstr>
      <vt:lpstr>Basic features of stakeholder theory</vt:lpstr>
      <vt:lpstr>Stakeholder Management</vt:lpstr>
      <vt:lpstr>Stakeholder Maps</vt:lpstr>
      <vt:lpstr>PowerPoint Presentation</vt:lpstr>
      <vt:lpstr>PowerPoint Presentation</vt:lpstr>
      <vt:lpstr>PowerPoint Presentation</vt:lpstr>
      <vt:lpstr>PowerPoint Presentation</vt:lpstr>
      <vt:lpstr>Activity</vt:lpstr>
      <vt:lpstr>‘Stakeholder role set’</vt:lpstr>
      <vt:lpstr>PowerPoint Presentation</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Social Responsibility</dc:title>
  <dc:creator>SBE</dc:creator>
  <cp:lastModifiedBy>Bronwen Williams</cp:lastModifiedBy>
  <cp:revision>8</cp:revision>
  <dcterms:created xsi:type="dcterms:W3CDTF">2010-11-10T10:59:19Z</dcterms:created>
  <dcterms:modified xsi:type="dcterms:W3CDTF">2018-02-01T09:59:44Z</dcterms:modified>
</cp:coreProperties>
</file>