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3" r:id="rId4"/>
  </p:sldMasterIdLst>
  <p:notesMasterIdLst>
    <p:notesMasterId r:id="rId14"/>
  </p:notesMasterIdLst>
  <p:sldIdLst>
    <p:sldId id="310" r:id="rId5"/>
    <p:sldId id="307" r:id="rId6"/>
    <p:sldId id="312" r:id="rId7"/>
    <p:sldId id="324" r:id="rId8"/>
    <p:sldId id="274" r:id="rId9"/>
    <p:sldId id="325" r:id="rId10"/>
    <p:sldId id="320" r:id="rId11"/>
    <p:sldId id="321" r:id="rId12"/>
    <p:sldId id="32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2E8AC5-9B5B-493D-AEB0-BE00B73F6952}" v="37" dt="2023-03-29T11:45:16.4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57484" autoAdjust="0"/>
  </p:normalViewPr>
  <p:slideViewPr>
    <p:cSldViewPr snapToGrid="0">
      <p:cViewPr varScale="1">
        <p:scale>
          <a:sx n="61" d="100"/>
          <a:sy n="61" d="100"/>
        </p:scale>
        <p:origin x="1398" y="66"/>
      </p:cViewPr>
      <p:guideLst/>
    </p:cSldViewPr>
  </p:slideViewPr>
  <p:outlineViewPr>
    <p:cViewPr>
      <p:scale>
        <a:sx n="33" d="100"/>
        <a:sy n="33" d="100"/>
      </p:scale>
      <p:origin x="0" y="-974"/>
    </p:cViewPr>
  </p:outlin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Clarke" userId="0aba8424-f2a4-47a5-a17c-a6fdb8e9157b" providerId="ADAL" clId="{782E8AC5-9B5B-493D-AEB0-BE00B73F6952}"/>
    <pc:docChg chg="custSel addSld modSld">
      <pc:chgData name="Laura Clarke" userId="0aba8424-f2a4-47a5-a17c-a6fdb8e9157b" providerId="ADAL" clId="{782E8AC5-9B5B-493D-AEB0-BE00B73F6952}" dt="2023-03-29T12:55:39.782" v="5715" actId="2711"/>
      <pc:docMkLst>
        <pc:docMk/>
      </pc:docMkLst>
      <pc:sldChg chg="modSp mod modNotesTx">
        <pc:chgData name="Laura Clarke" userId="0aba8424-f2a4-47a5-a17c-a6fdb8e9157b" providerId="ADAL" clId="{782E8AC5-9B5B-493D-AEB0-BE00B73F6952}" dt="2023-03-29T12:36:10.247" v="5703" actId="1076"/>
        <pc:sldMkLst>
          <pc:docMk/>
          <pc:sldMk cId="3276479877" sldId="274"/>
        </pc:sldMkLst>
        <pc:graphicFrameChg chg="mod">
          <ac:chgData name="Laura Clarke" userId="0aba8424-f2a4-47a5-a17c-a6fdb8e9157b" providerId="ADAL" clId="{782E8AC5-9B5B-493D-AEB0-BE00B73F6952}" dt="2023-03-27T12:17:02.915" v="21" actId="20577"/>
          <ac:graphicFrameMkLst>
            <pc:docMk/>
            <pc:sldMk cId="3276479877" sldId="274"/>
            <ac:graphicFrameMk id="9" creationId="{31ADBA4A-FC9C-4148-8A50-60B9A68899F5}"/>
          </ac:graphicFrameMkLst>
        </pc:graphicFrameChg>
        <pc:picChg chg="mod">
          <ac:chgData name="Laura Clarke" userId="0aba8424-f2a4-47a5-a17c-a6fdb8e9157b" providerId="ADAL" clId="{782E8AC5-9B5B-493D-AEB0-BE00B73F6952}" dt="2023-03-29T12:36:10.247" v="5703" actId="1076"/>
          <ac:picMkLst>
            <pc:docMk/>
            <pc:sldMk cId="3276479877" sldId="274"/>
            <ac:picMk id="2" creationId="{F4A2B65B-D31F-4DD0-BF0F-0B6CD17A935A}"/>
          </ac:picMkLst>
        </pc:picChg>
      </pc:sldChg>
      <pc:sldChg chg="modSp mod modNotesTx">
        <pc:chgData name="Laura Clarke" userId="0aba8424-f2a4-47a5-a17c-a6fdb8e9157b" providerId="ADAL" clId="{782E8AC5-9B5B-493D-AEB0-BE00B73F6952}" dt="2023-03-29T12:36:30.485" v="5706" actId="1076"/>
        <pc:sldMkLst>
          <pc:docMk/>
          <pc:sldMk cId="1476309329" sldId="307"/>
        </pc:sldMkLst>
        <pc:picChg chg="mod">
          <ac:chgData name="Laura Clarke" userId="0aba8424-f2a4-47a5-a17c-a6fdb8e9157b" providerId="ADAL" clId="{782E8AC5-9B5B-493D-AEB0-BE00B73F6952}" dt="2023-03-29T12:36:30.485" v="5706" actId="1076"/>
          <ac:picMkLst>
            <pc:docMk/>
            <pc:sldMk cId="1476309329" sldId="307"/>
            <ac:picMk id="4" creationId="{5CEE9C24-C607-0902-4B58-C1ED1ADA893F}"/>
          </ac:picMkLst>
        </pc:picChg>
      </pc:sldChg>
      <pc:sldChg chg="modSp mod modNotesTx">
        <pc:chgData name="Laura Clarke" userId="0aba8424-f2a4-47a5-a17c-a6fdb8e9157b" providerId="ADAL" clId="{782E8AC5-9B5B-493D-AEB0-BE00B73F6952}" dt="2023-03-29T12:36:38.029" v="5707" actId="1076"/>
        <pc:sldMkLst>
          <pc:docMk/>
          <pc:sldMk cId="2371232027" sldId="310"/>
        </pc:sldMkLst>
        <pc:picChg chg="mod">
          <ac:chgData name="Laura Clarke" userId="0aba8424-f2a4-47a5-a17c-a6fdb8e9157b" providerId="ADAL" clId="{782E8AC5-9B5B-493D-AEB0-BE00B73F6952}" dt="2023-03-29T12:36:38.029" v="5707" actId="1076"/>
          <ac:picMkLst>
            <pc:docMk/>
            <pc:sldMk cId="2371232027" sldId="310"/>
            <ac:picMk id="2" creationId="{0A711480-2375-A2EF-D2C9-329A21039283}"/>
          </ac:picMkLst>
        </pc:picChg>
      </pc:sldChg>
      <pc:sldChg chg="modSp mod modNotesTx">
        <pc:chgData name="Laura Clarke" userId="0aba8424-f2a4-47a5-a17c-a6fdb8e9157b" providerId="ADAL" clId="{782E8AC5-9B5B-493D-AEB0-BE00B73F6952}" dt="2023-03-29T12:36:22.846" v="5705" actId="1076"/>
        <pc:sldMkLst>
          <pc:docMk/>
          <pc:sldMk cId="1195628240" sldId="312"/>
        </pc:sldMkLst>
        <pc:picChg chg="mod">
          <ac:chgData name="Laura Clarke" userId="0aba8424-f2a4-47a5-a17c-a6fdb8e9157b" providerId="ADAL" clId="{782E8AC5-9B5B-493D-AEB0-BE00B73F6952}" dt="2023-03-29T12:36:22.846" v="5705" actId="1076"/>
          <ac:picMkLst>
            <pc:docMk/>
            <pc:sldMk cId="1195628240" sldId="312"/>
            <ac:picMk id="4" creationId="{B6999911-FFFD-32D7-AFFB-45C81F191F78}"/>
          </ac:picMkLst>
        </pc:picChg>
      </pc:sldChg>
      <pc:sldChg chg="modSp mod modNotesTx">
        <pc:chgData name="Laura Clarke" userId="0aba8424-f2a4-47a5-a17c-a6fdb8e9157b" providerId="ADAL" clId="{782E8AC5-9B5B-493D-AEB0-BE00B73F6952}" dt="2023-03-29T12:35:59.048" v="5701" actId="1076"/>
        <pc:sldMkLst>
          <pc:docMk/>
          <pc:sldMk cId="3272963045" sldId="320"/>
        </pc:sldMkLst>
        <pc:picChg chg="mod">
          <ac:chgData name="Laura Clarke" userId="0aba8424-f2a4-47a5-a17c-a6fdb8e9157b" providerId="ADAL" clId="{782E8AC5-9B5B-493D-AEB0-BE00B73F6952}" dt="2023-03-29T12:35:59.048" v="5701" actId="1076"/>
          <ac:picMkLst>
            <pc:docMk/>
            <pc:sldMk cId="3272963045" sldId="320"/>
            <ac:picMk id="3" creationId="{C685BC66-14FB-6D80-34EE-7501A0103871}"/>
          </ac:picMkLst>
        </pc:picChg>
      </pc:sldChg>
      <pc:sldChg chg="modSp mod modNotesTx">
        <pc:chgData name="Laura Clarke" userId="0aba8424-f2a4-47a5-a17c-a6fdb8e9157b" providerId="ADAL" clId="{782E8AC5-9B5B-493D-AEB0-BE00B73F6952}" dt="2023-03-29T12:35:50.686" v="5700" actId="1076"/>
        <pc:sldMkLst>
          <pc:docMk/>
          <pc:sldMk cId="1315345950" sldId="321"/>
        </pc:sldMkLst>
        <pc:picChg chg="mod">
          <ac:chgData name="Laura Clarke" userId="0aba8424-f2a4-47a5-a17c-a6fdb8e9157b" providerId="ADAL" clId="{782E8AC5-9B5B-493D-AEB0-BE00B73F6952}" dt="2023-03-29T12:35:50.686" v="5700" actId="1076"/>
          <ac:picMkLst>
            <pc:docMk/>
            <pc:sldMk cId="1315345950" sldId="321"/>
            <ac:picMk id="4" creationId="{5CAB2324-5AA3-FD52-7F9D-60B3077E1B53}"/>
          </ac:picMkLst>
        </pc:picChg>
      </pc:sldChg>
      <pc:sldChg chg="modSp mod">
        <pc:chgData name="Laura Clarke" userId="0aba8424-f2a4-47a5-a17c-a6fdb8e9157b" providerId="ADAL" clId="{782E8AC5-9B5B-493D-AEB0-BE00B73F6952}" dt="2023-03-29T12:36:17.020" v="5704" actId="1076"/>
        <pc:sldMkLst>
          <pc:docMk/>
          <pc:sldMk cId="936898866" sldId="324"/>
        </pc:sldMkLst>
        <pc:picChg chg="mod">
          <ac:chgData name="Laura Clarke" userId="0aba8424-f2a4-47a5-a17c-a6fdb8e9157b" providerId="ADAL" clId="{782E8AC5-9B5B-493D-AEB0-BE00B73F6952}" dt="2023-03-29T12:36:17.020" v="5704" actId="1076"/>
          <ac:picMkLst>
            <pc:docMk/>
            <pc:sldMk cId="936898866" sldId="324"/>
            <ac:picMk id="2" creationId="{D9EF9859-5531-9C84-491B-34E858DD01FF}"/>
          </ac:picMkLst>
        </pc:picChg>
      </pc:sldChg>
      <pc:sldChg chg="modSp mod modNotesTx">
        <pc:chgData name="Laura Clarke" userId="0aba8424-f2a4-47a5-a17c-a6fdb8e9157b" providerId="ADAL" clId="{782E8AC5-9B5B-493D-AEB0-BE00B73F6952}" dt="2023-03-29T12:36:05.272" v="5702" actId="1076"/>
        <pc:sldMkLst>
          <pc:docMk/>
          <pc:sldMk cId="3211781545" sldId="325"/>
        </pc:sldMkLst>
        <pc:spChg chg="mod">
          <ac:chgData name="Laura Clarke" userId="0aba8424-f2a4-47a5-a17c-a6fdb8e9157b" providerId="ADAL" clId="{782E8AC5-9B5B-493D-AEB0-BE00B73F6952}" dt="2023-03-27T12:17:11.120" v="34" actId="20577"/>
          <ac:spMkLst>
            <pc:docMk/>
            <pc:sldMk cId="3211781545" sldId="325"/>
            <ac:spMk id="2" creationId="{BD886A66-9EE4-A645-8D31-1767B45BCB27}"/>
          </ac:spMkLst>
        </pc:spChg>
        <pc:picChg chg="mod">
          <ac:chgData name="Laura Clarke" userId="0aba8424-f2a4-47a5-a17c-a6fdb8e9157b" providerId="ADAL" clId="{782E8AC5-9B5B-493D-AEB0-BE00B73F6952}" dt="2023-03-29T12:36:05.272" v="5702" actId="1076"/>
          <ac:picMkLst>
            <pc:docMk/>
            <pc:sldMk cId="3211781545" sldId="325"/>
            <ac:picMk id="4" creationId="{8F921C19-56B3-2E23-1DDB-7D733FA24B86}"/>
          </ac:picMkLst>
        </pc:picChg>
      </pc:sldChg>
      <pc:sldChg chg="addSp delSp modSp new mod setBg">
        <pc:chgData name="Laura Clarke" userId="0aba8424-f2a4-47a5-a17c-a6fdb8e9157b" providerId="ADAL" clId="{782E8AC5-9B5B-493D-AEB0-BE00B73F6952}" dt="2023-03-29T12:55:39.782" v="5715" actId="2711"/>
        <pc:sldMkLst>
          <pc:docMk/>
          <pc:sldMk cId="110516194" sldId="326"/>
        </pc:sldMkLst>
        <pc:spChg chg="del">
          <ac:chgData name="Laura Clarke" userId="0aba8424-f2a4-47a5-a17c-a6fdb8e9157b" providerId="ADAL" clId="{782E8AC5-9B5B-493D-AEB0-BE00B73F6952}" dt="2023-03-27T13:48:26.955" v="5694" actId="21"/>
          <ac:spMkLst>
            <pc:docMk/>
            <pc:sldMk cId="110516194" sldId="326"/>
            <ac:spMk id="2" creationId="{3A15D9C4-8940-4D92-E19B-EAF9E3CD57B8}"/>
          </ac:spMkLst>
        </pc:spChg>
        <pc:spChg chg="add mod">
          <ac:chgData name="Laura Clarke" userId="0aba8424-f2a4-47a5-a17c-a6fdb8e9157b" providerId="ADAL" clId="{782E8AC5-9B5B-493D-AEB0-BE00B73F6952}" dt="2023-03-29T12:55:39.782" v="5715" actId="2711"/>
          <ac:spMkLst>
            <pc:docMk/>
            <pc:sldMk cId="110516194" sldId="326"/>
            <ac:spMk id="3" creationId="{76A596AC-793D-AF7F-D3F8-4415C17DA0E5}"/>
          </ac:spMkLst>
        </pc:spChg>
        <pc:spChg chg="del">
          <ac:chgData name="Laura Clarke" userId="0aba8424-f2a4-47a5-a17c-a6fdb8e9157b" providerId="ADAL" clId="{782E8AC5-9B5B-493D-AEB0-BE00B73F6952}" dt="2023-03-27T13:48:31.229" v="5695" actId="21"/>
          <ac:spMkLst>
            <pc:docMk/>
            <pc:sldMk cId="110516194" sldId="326"/>
            <ac:spMk id="3" creationId="{E4341FC5-69E1-2F23-E326-9C7879F091ED}"/>
          </ac:spMkLst>
        </pc:spChg>
        <pc:spChg chg="del">
          <ac:chgData name="Laura Clarke" userId="0aba8424-f2a4-47a5-a17c-a6fdb8e9157b" providerId="ADAL" clId="{782E8AC5-9B5B-493D-AEB0-BE00B73F6952}" dt="2023-03-27T13:48:18.199" v="5693" actId="478"/>
          <ac:spMkLst>
            <pc:docMk/>
            <pc:sldMk cId="110516194" sldId="326"/>
            <ac:spMk id="4" creationId="{F35C60CE-F20D-208D-C950-6F24B397FFD7}"/>
          </ac:spMkLst>
        </pc:spChg>
        <pc:spChg chg="del mod">
          <ac:chgData name="Laura Clarke" userId="0aba8424-f2a4-47a5-a17c-a6fdb8e9157b" providerId="ADAL" clId="{782E8AC5-9B5B-493D-AEB0-BE00B73F6952}" dt="2023-03-27T13:48:55.391" v="5699" actId="21"/>
          <ac:spMkLst>
            <pc:docMk/>
            <pc:sldMk cId="110516194" sldId="326"/>
            <ac:spMk id="5" creationId="{5BCFCA3A-DF8B-4146-D876-6DD0F1342946}"/>
          </ac:spMkLst>
        </pc:spChg>
        <pc:spChg chg="del mod">
          <ac:chgData name="Laura Clarke" userId="0aba8424-f2a4-47a5-a17c-a6fdb8e9157b" providerId="ADAL" clId="{782E8AC5-9B5B-493D-AEB0-BE00B73F6952}" dt="2023-03-27T13:48:50.734" v="5698" actId="21"/>
          <ac:spMkLst>
            <pc:docMk/>
            <pc:sldMk cId="110516194" sldId="326"/>
            <ac:spMk id="6" creationId="{33E17B5B-A7D3-EF09-CEA7-7DE93A5E3B33}"/>
          </ac:spMkLst>
        </pc:spChg>
        <pc:spChg chg="mod ord">
          <ac:chgData name="Laura Clarke" userId="0aba8424-f2a4-47a5-a17c-a6fdb8e9157b" providerId="ADAL" clId="{782E8AC5-9B5B-493D-AEB0-BE00B73F6952}" dt="2023-03-27T13:48:41.040" v="5696" actId="26606"/>
          <ac:spMkLst>
            <pc:docMk/>
            <pc:sldMk cId="110516194" sldId="326"/>
            <ac:spMk id="7" creationId="{658FDC7A-999A-9224-A00B-88C1BFAAFD5F}"/>
          </ac:spMkLst>
        </pc:spChg>
        <pc:spChg chg="add">
          <ac:chgData name="Laura Clarke" userId="0aba8424-f2a4-47a5-a17c-a6fdb8e9157b" providerId="ADAL" clId="{782E8AC5-9B5B-493D-AEB0-BE00B73F6952}" dt="2023-03-27T13:48:41.040" v="5696" actId="26606"/>
          <ac:spMkLst>
            <pc:docMk/>
            <pc:sldMk cId="110516194" sldId="326"/>
            <ac:spMk id="13" creationId="{80A3FDAE-CBEE-444D-AC3F-1F46176F8A06}"/>
          </ac:spMkLst>
        </pc:spChg>
        <pc:spChg chg="add">
          <ac:chgData name="Laura Clarke" userId="0aba8424-f2a4-47a5-a17c-a6fdb8e9157b" providerId="ADAL" clId="{782E8AC5-9B5B-493D-AEB0-BE00B73F6952}" dt="2023-03-27T13:48:41.040" v="5696" actId="26606"/>
          <ac:spMkLst>
            <pc:docMk/>
            <pc:sldMk cId="110516194" sldId="326"/>
            <ac:spMk id="15" creationId="{1FF5E391-13EA-4378-95B1-C734881812E2}"/>
          </ac:spMkLst>
        </pc:spChg>
        <pc:spChg chg="add">
          <ac:chgData name="Laura Clarke" userId="0aba8424-f2a4-47a5-a17c-a6fdb8e9157b" providerId="ADAL" clId="{782E8AC5-9B5B-493D-AEB0-BE00B73F6952}" dt="2023-03-27T13:48:41.040" v="5696" actId="26606"/>
          <ac:spMkLst>
            <pc:docMk/>
            <pc:sldMk cId="110516194" sldId="326"/>
            <ac:spMk id="17" creationId="{AD0DC7A3-7ED0-4155-ADCF-D332541FAFBF}"/>
          </ac:spMkLst>
        </pc:spChg>
        <pc:picChg chg="add del">
          <ac:chgData name="Laura Clarke" userId="0aba8424-f2a4-47a5-a17c-a6fdb8e9157b" providerId="ADAL" clId="{782E8AC5-9B5B-493D-AEB0-BE00B73F6952}" dt="2023-03-27T13:48:43.091" v="5697" actId="478"/>
          <ac:picMkLst>
            <pc:docMk/>
            <pc:sldMk cId="110516194" sldId="326"/>
            <ac:picMk id="9" creationId="{30ADEB7A-87A9-1F5D-4DC2-512279060990}"/>
          </ac:picMkLst>
        </pc:picChg>
        <pc:cxnChg chg="add">
          <ac:chgData name="Laura Clarke" userId="0aba8424-f2a4-47a5-a17c-a6fdb8e9157b" providerId="ADAL" clId="{782E8AC5-9B5B-493D-AEB0-BE00B73F6952}" dt="2023-03-27T13:48:41.040" v="5696" actId="26606"/>
          <ac:cxnSpMkLst>
            <pc:docMk/>
            <pc:sldMk cId="110516194" sldId="326"/>
            <ac:cxnSpMk id="19" creationId="{4CDF7082-55B3-4B7D-8ECF-F1C96C500DB1}"/>
          </ac:cxnSpMkLst>
        </pc:cxnChg>
        <pc:cxnChg chg="add">
          <ac:chgData name="Laura Clarke" userId="0aba8424-f2a4-47a5-a17c-a6fdb8e9157b" providerId="ADAL" clId="{782E8AC5-9B5B-493D-AEB0-BE00B73F6952}" dt="2023-03-27T13:48:41.040" v="5696" actId="26606"/>
          <ac:cxnSpMkLst>
            <pc:docMk/>
            <pc:sldMk cId="110516194" sldId="326"/>
            <ac:cxnSpMk id="21" creationId="{67D64140-8BC6-4CD1-8C2A-FB5BCE23548F}"/>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3CD410-5E2E-4080-A893-907D31D22CB3}" type="doc">
      <dgm:prSet loTypeId="urn:microsoft.com/office/officeart/2017/3/layout/HorizontalLabelsTimeline" loCatId="other" qsTypeId="urn:microsoft.com/office/officeart/2005/8/quickstyle/simple1" qsCatId="simple" csTypeId="urn:microsoft.com/office/officeart/2005/8/colors/accent1_2" csCatId="accent1" phldr="1"/>
      <dgm:spPr/>
      <dgm:t>
        <a:bodyPr/>
        <a:lstStyle/>
        <a:p>
          <a:endParaRPr lang="en-US"/>
        </a:p>
      </dgm:t>
    </dgm:pt>
    <dgm:pt modelId="{D423FB80-F2BD-4DDE-80B1-76F84FE09A02}">
      <dgm:prSet phldrT="[Text]"/>
      <dgm:spPr>
        <a:solidFill>
          <a:schemeClr val="accent3"/>
        </a:solidFill>
        <a:ln>
          <a:noFill/>
        </a:ln>
      </dgm:spPr>
      <dgm:t>
        <a:bodyPr/>
        <a:lstStyle/>
        <a:p>
          <a:pPr>
            <a:defRPr b="1"/>
          </a:pPr>
          <a:endParaRPr lang="en-US" dirty="0"/>
        </a:p>
      </dgm:t>
    </dgm:pt>
    <dgm:pt modelId="{9B1CA3FF-D252-4AF5-8F50-CFC93ACA9175}" type="parTrans" cxnId="{5BF3B7B1-A779-4E2D-8625-77DE0CA38FEE}">
      <dgm:prSet/>
      <dgm:spPr/>
      <dgm:t>
        <a:bodyPr/>
        <a:lstStyle/>
        <a:p>
          <a:endParaRPr lang="en-US"/>
        </a:p>
      </dgm:t>
    </dgm:pt>
    <dgm:pt modelId="{EBE862E1-9761-4AA7-AA00-BD79FA3B27DD}" type="sibTrans" cxnId="{5BF3B7B1-A779-4E2D-8625-77DE0CA38FEE}">
      <dgm:prSet/>
      <dgm:spPr/>
      <dgm:t>
        <a:bodyPr/>
        <a:lstStyle/>
        <a:p>
          <a:endParaRPr lang="en-US"/>
        </a:p>
      </dgm:t>
    </dgm:pt>
    <dgm:pt modelId="{245E128E-7700-4C91-9411-CDD1DCA94D67}">
      <dgm:prSet phldrT="[Text]"/>
      <dgm:spPr>
        <a:solidFill>
          <a:schemeClr val="accent2">
            <a:lumMod val="20000"/>
            <a:lumOff val="80000"/>
            <a:alpha val="90000"/>
          </a:schemeClr>
        </a:solidFill>
        <a:ln>
          <a:noFill/>
        </a:ln>
      </dgm:spPr>
      <dgm:t>
        <a:bodyPr/>
        <a:lstStyle/>
        <a:p>
          <a:pPr algn="ctr"/>
          <a:r>
            <a:rPr lang="en-US" dirty="0"/>
            <a:t>Marketing</a:t>
          </a:r>
        </a:p>
      </dgm:t>
    </dgm:pt>
    <dgm:pt modelId="{B4D95EBA-0423-4AFA-B379-E030341B1F23}" type="parTrans" cxnId="{68D35F9D-DABF-4E5A-94D4-F988D8E84907}">
      <dgm:prSet/>
      <dgm:spPr/>
      <dgm:t>
        <a:bodyPr/>
        <a:lstStyle/>
        <a:p>
          <a:endParaRPr lang="en-US"/>
        </a:p>
      </dgm:t>
    </dgm:pt>
    <dgm:pt modelId="{4963BA97-D4C5-477B-9B0D-68DB38F61579}" type="sibTrans" cxnId="{68D35F9D-DABF-4E5A-94D4-F988D8E84907}">
      <dgm:prSet/>
      <dgm:spPr/>
      <dgm:t>
        <a:bodyPr/>
        <a:lstStyle/>
        <a:p>
          <a:endParaRPr lang="en-US"/>
        </a:p>
      </dgm:t>
    </dgm:pt>
    <dgm:pt modelId="{2DC4903D-31E8-4ED6-875F-63877788B702}">
      <dgm:prSet phldrT="[Text]"/>
      <dgm:spPr>
        <a:solidFill>
          <a:schemeClr val="accent3"/>
        </a:solidFill>
        <a:ln>
          <a:noFill/>
        </a:ln>
      </dgm:spPr>
      <dgm:t>
        <a:bodyPr/>
        <a:lstStyle/>
        <a:p>
          <a:pPr>
            <a:defRPr b="1"/>
          </a:pPr>
          <a:endParaRPr lang="en-US" dirty="0"/>
        </a:p>
      </dgm:t>
    </dgm:pt>
    <dgm:pt modelId="{A18F8C20-9A13-44DB-9E45-C2DE49ACE5D9}" type="parTrans" cxnId="{A319CB69-6926-431D-A805-EACBFA83FA66}">
      <dgm:prSet/>
      <dgm:spPr/>
      <dgm:t>
        <a:bodyPr/>
        <a:lstStyle/>
        <a:p>
          <a:endParaRPr lang="en-US"/>
        </a:p>
      </dgm:t>
    </dgm:pt>
    <dgm:pt modelId="{EBFDEA83-93E5-4D72-A672-078838B258F5}" type="sibTrans" cxnId="{A319CB69-6926-431D-A805-EACBFA83FA66}">
      <dgm:prSet/>
      <dgm:spPr/>
      <dgm:t>
        <a:bodyPr/>
        <a:lstStyle/>
        <a:p>
          <a:endParaRPr lang="en-US"/>
        </a:p>
      </dgm:t>
    </dgm:pt>
    <dgm:pt modelId="{A9FB790A-3E33-4887-962E-7206A01AD84F}">
      <dgm:prSet phldrT="[Text]"/>
      <dgm:spPr>
        <a:solidFill>
          <a:schemeClr val="accent2">
            <a:lumMod val="20000"/>
            <a:lumOff val="80000"/>
            <a:alpha val="90000"/>
          </a:schemeClr>
        </a:solidFill>
        <a:ln>
          <a:noFill/>
        </a:ln>
      </dgm:spPr>
      <dgm:t>
        <a:bodyPr/>
        <a:lstStyle/>
        <a:p>
          <a:pPr algn="ctr"/>
          <a:r>
            <a:rPr lang="en-US" dirty="0"/>
            <a:t>Civil Service role</a:t>
          </a:r>
        </a:p>
      </dgm:t>
    </dgm:pt>
    <dgm:pt modelId="{2E34BE83-4A83-4B5F-8976-D4AC57FE5007}" type="parTrans" cxnId="{607143D0-C26B-448B-8E8C-A8A46198F0C6}">
      <dgm:prSet/>
      <dgm:spPr/>
      <dgm:t>
        <a:bodyPr/>
        <a:lstStyle/>
        <a:p>
          <a:endParaRPr lang="en-US"/>
        </a:p>
      </dgm:t>
    </dgm:pt>
    <dgm:pt modelId="{A18338C2-0675-4B1C-898F-3D939F41C34C}" type="sibTrans" cxnId="{607143D0-C26B-448B-8E8C-A8A46198F0C6}">
      <dgm:prSet/>
      <dgm:spPr/>
      <dgm:t>
        <a:bodyPr/>
        <a:lstStyle/>
        <a:p>
          <a:endParaRPr lang="en-US"/>
        </a:p>
      </dgm:t>
    </dgm:pt>
    <dgm:pt modelId="{8A93A940-284B-49B0-9D89-5FA2B3B3C7E5}">
      <dgm:prSet phldrT="[Text]"/>
      <dgm:spPr>
        <a:solidFill>
          <a:schemeClr val="accent3"/>
        </a:solidFill>
        <a:ln>
          <a:noFill/>
        </a:ln>
      </dgm:spPr>
      <dgm:t>
        <a:bodyPr/>
        <a:lstStyle/>
        <a:p>
          <a:pPr>
            <a:defRPr b="1"/>
          </a:pPr>
          <a:endParaRPr lang="en-US" dirty="0"/>
        </a:p>
      </dgm:t>
    </dgm:pt>
    <dgm:pt modelId="{CD96219D-3688-4138-ACC9-901ED9FEACCC}" type="parTrans" cxnId="{982D7B44-1518-4DD0-82D4-8A3901DD95E9}">
      <dgm:prSet/>
      <dgm:spPr/>
      <dgm:t>
        <a:bodyPr/>
        <a:lstStyle/>
        <a:p>
          <a:endParaRPr lang="en-US"/>
        </a:p>
      </dgm:t>
    </dgm:pt>
    <dgm:pt modelId="{E0447E4A-3C15-4884-AEBE-804149EBD331}" type="sibTrans" cxnId="{982D7B44-1518-4DD0-82D4-8A3901DD95E9}">
      <dgm:prSet/>
      <dgm:spPr/>
      <dgm:t>
        <a:bodyPr/>
        <a:lstStyle/>
        <a:p>
          <a:endParaRPr lang="en-US"/>
        </a:p>
      </dgm:t>
    </dgm:pt>
    <dgm:pt modelId="{6BA5F3BE-D53A-42E0-A7FE-674B99BD07E6}">
      <dgm:prSet phldrT="[Text]"/>
      <dgm:spPr>
        <a:solidFill>
          <a:schemeClr val="accent2">
            <a:lumMod val="20000"/>
            <a:lumOff val="80000"/>
            <a:alpha val="90000"/>
          </a:schemeClr>
        </a:solidFill>
        <a:ln>
          <a:noFill/>
        </a:ln>
      </dgm:spPr>
      <dgm:t>
        <a:bodyPr/>
        <a:lstStyle/>
        <a:p>
          <a:pPr algn="ctr"/>
          <a:r>
            <a:rPr lang="en-US" dirty="0"/>
            <a:t>3</a:t>
          </a:r>
          <a:r>
            <a:rPr lang="en-US" baseline="30000" dirty="0"/>
            <a:t>rd</a:t>
          </a:r>
          <a:r>
            <a:rPr lang="en-US" dirty="0"/>
            <a:t> sector (senior role)</a:t>
          </a:r>
        </a:p>
      </dgm:t>
    </dgm:pt>
    <dgm:pt modelId="{9484BBA1-86EE-4AA2-B94A-A26EED0EFB1E}" type="parTrans" cxnId="{6AEB3B94-8522-4F42-A6BC-BC55C5AED92F}">
      <dgm:prSet/>
      <dgm:spPr/>
      <dgm:t>
        <a:bodyPr/>
        <a:lstStyle/>
        <a:p>
          <a:endParaRPr lang="en-US"/>
        </a:p>
      </dgm:t>
    </dgm:pt>
    <dgm:pt modelId="{48C67DB7-8AA6-454C-83AE-A16B3B9F45FF}" type="sibTrans" cxnId="{6AEB3B94-8522-4F42-A6BC-BC55C5AED92F}">
      <dgm:prSet/>
      <dgm:spPr/>
      <dgm:t>
        <a:bodyPr/>
        <a:lstStyle/>
        <a:p>
          <a:endParaRPr lang="en-US"/>
        </a:p>
      </dgm:t>
    </dgm:pt>
    <dgm:pt modelId="{76450EAB-9938-40F4-9200-A8D2B88D1B1B}">
      <dgm:prSet phldrT="[Text]"/>
      <dgm:spPr>
        <a:solidFill>
          <a:schemeClr val="accent3"/>
        </a:solidFill>
        <a:ln>
          <a:noFill/>
        </a:ln>
      </dgm:spPr>
      <dgm:t>
        <a:bodyPr/>
        <a:lstStyle/>
        <a:p>
          <a:pPr>
            <a:defRPr b="1"/>
          </a:pPr>
          <a:endParaRPr lang="en-US" dirty="0"/>
        </a:p>
      </dgm:t>
    </dgm:pt>
    <dgm:pt modelId="{FAB5823D-CE6E-44DE-8B5A-71782A17FE7E}" type="parTrans" cxnId="{6FD83F74-4161-4581-8BA8-B7B514FF6808}">
      <dgm:prSet/>
      <dgm:spPr/>
      <dgm:t>
        <a:bodyPr/>
        <a:lstStyle/>
        <a:p>
          <a:endParaRPr lang="en-US"/>
        </a:p>
      </dgm:t>
    </dgm:pt>
    <dgm:pt modelId="{82F625FB-1FB2-4D3E-91F8-D5C58CBA5C5F}" type="sibTrans" cxnId="{6FD83F74-4161-4581-8BA8-B7B514FF6808}">
      <dgm:prSet/>
      <dgm:spPr/>
      <dgm:t>
        <a:bodyPr/>
        <a:lstStyle/>
        <a:p>
          <a:endParaRPr lang="en-US"/>
        </a:p>
      </dgm:t>
    </dgm:pt>
    <dgm:pt modelId="{9AF37458-0230-40CA-8925-892AF1C7E64E}">
      <dgm:prSet phldrT="[Text]"/>
      <dgm:spPr>
        <a:solidFill>
          <a:schemeClr val="accent3"/>
        </a:solidFill>
        <a:ln>
          <a:noFill/>
        </a:ln>
      </dgm:spPr>
      <dgm:t>
        <a:bodyPr/>
        <a:lstStyle/>
        <a:p>
          <a:pPr>
            <a:defRPr b="1"/>
          </a:pPr>
          <a:endParaRPr lang="en-US" dirty="0"/>
        </a:p>
      </dgm:t>
    </dgm:pt>
    <dgm:pt modelId="{D575A58F-61CB-4DBD-B271-C7726B0368DC}" type="parTrans" cxnId="{13B073DF-B512-4DC4-BFED-259DE69EBDB5}">
      <dgm:prSet/>
      <dgm:spPr/>
      <dgm:t>
        <a:bodyPr/>
        <a:lstStyle/>
        <a:p>
          <a:endParaRPr lang="en-US"/>
        </a:p>
      </dgm:t>
    </dgm:pt>
    <dgm:pt modelId="{C1F3A2AD-E46A-4751-95FE-2E415D96E62A}" type="sibTrans" cxnId="{13B073DF-B512-4DC4-BFED-259DE69EBDB5}">
      <dgm:prSet/>
      <dgm:spPr/>
      <dgm:t>
        <a:bodyPr/>
        <a:lstStyle/>
        <a:p>
          <a:endParaRPr lang="en-US"/>
        </a:p>
      </dgm:t>
    </dgm:pt>
    <dgm:pt modelId="{3B94DD6F-2724-4746-9711-0EF4A09B54FB}">
      <dgm:prSet phldrT="[Text]"/>
      <dgm:spPr>
        <a:solidFill>
          <a:schemeClr val="accent2">
            <a:lumMod val="20000"/>
            <a:lumOff val="80000"/>
            <a:alpha val="90000"/>
          </a:schemeClr>
        </a:solidFill>
        <a:ln>
          <a:solidFill>
            <a:schemeClr val="accent2">
              <a:lumMod val="20000"/>
              <a:lumOff val="80000"/>
            </a:schemeClr>
          </a:solidFill>
        </a:ln>
      </dgm:spPr>
      <dgm:t>
        <a:bodyPr/>
        <a:lstStyle/>
        <a:p>
          <a:pPr algn="ctr"/>
          <a:r>
            <a:rPr lang="en-US" dirty="0"/>
            <a:t>Management </a:t>
          </a:r>
        </a:p>
      </dgm:t>
    </dgm:pt>
    <dgm:pt modelId="{9C02415F-27A0-4AA8-A7F4-A64915C8C255}" type="parTrans" cxnId="{2562A5AF-EDEA-4C98-ADD3-C5343E4A030C}">
      <dgm:prSet/>
      <dgm:spPr/>
      <dgm:t>
        <a:bodyPr/>
        <a:lstStyle/>
        <a:p>
          <a:endParaRPr lang="en-US"/>
        </a:p>
      </dgm:t>
    </dgm:pt>
    <dgm:pt modelId="{141B8AC4-61FB-4245-A314-F0F85626A652}" type="sibTrans" cxnId="{2562A5AF-EDEA-4C98-ADD3-C5343E4A030C}">
      <dgm:prSet/>
      <dgm:spPr/>
      <dgm:t>
        <a:bodyPr/>
        <a:lstStyle/>
        <a:p>
          <a:endParaRPr lang="en-US"/>
        </a:p>
      </dgm:t>
    </dgm:pt>
    <dgm:pt modelId="{C08851DC-1146-4F85-9775-449DE6F6843C}">
      <dgm:prSet phldrT="[Text]"/>
      <dgm:spPr>
        <a:solidFill>
          <a:schemeClr val="accent2">
            <a:lumMod val="20000"/>
            <a:lumOff val="80000"/>
            <a:alpha val="90000"/>
          </a:schemeClr>
        </a:solidFill>
        <a:ln>
          <a:noFill/>
        </a:ln>
      </dgm:spPr>
      <dgm:t>
        <a:bodyPr/>
        <a:lstStyle/>
        <a:p>
          <a:pPr algn="ctr"/>
          <a:r>
            <a:rPr lang="en-US" dirty="0"/>
            <a:t>Teaching</a:t>
          </a:r>
        </a:p>
      </dgm:t>
    </dgm:pt>
    <dgm:pt modelId="{1F1D48A3-6C7D-4209-8D13-3C308AE84CE7}" type="parTrans" cxnId="{A3F50128-0096-4282-AE4B-6685DF8CD221}">
      <dgm:prSet/>
      <dgm:spPr/>
      <dgm:t>
        <a:bodyPr/>
        <a:lstStyle/>
        <a:p>
          <a:endParaRPr lang="en-US"/>
        </a:p>
      </dgm:t>
    </dgm:pt>
    <dgm:pt modelId="{9C3153B7-DC76-496E-BC6C-3A1CA73135B5}" type="sibTrans" cxnId="{A3F50128-0096-4282-AE4B-6685DF8CD221}">
      <dgm:prSet/>
      <dgm:spPr/>
      <dgm:t>
        <a:bodyPr/>
        <a:lstStyle/>
        <a:p>
          <a:endParaRPr lang="en-US"/>
        </a:p>
      </dgm:t>
    </dgm:pt>
    <dgm:pt modelId="{687CC7BD-79EF-4A0F-BDD3-809BFA49E6BE}" type="pres">
      <dgm:prSet presAssocID="{FF3CD410-5E2E-4080-A893-907D31D22CB3}" presName="root" presStyleCnt="0">
        <dgm:presLayoutVars>
          <dgm:chMax/>
          <dgm:chPref/>
          <dgm:animLvl val="lvl"/>
        </dgm:presLayoutVars>
      </dgm:prSet>
      <dgm:spPr/>
    </dgm:pt>
    <dgm:pt modelId="{6168B371-2815-4661-9209-F8A29814ADCC}" type="pres">
      <dgm:prSet presAssocID="{FF3CD410-5E2E-4080-A893-907D31D22CB3}" presName="divider" presStyleLbl="fgAcc1" presStyleIdx="0" presStyleCnt="1"/>
      <dgm:spPr>
        <a:ln>
          <a:solidFill>
            <a:schemeClr val="accent3"/>
          </a:solidFill>
        </a:ln>
      </dgm:spPr>
    </dgm:pt>
    <dgm:pt modelId="{4C5F54B5-504F-4069-AF1D-9A370FBD268C}" type="pres">
      <dgm:prSet presAssocID="{FF3CD410-5E2E-4080-A893-907D31D22CB3}" presName="nodes" presStyleCnt="0">
        <dgm:presLayoutVars>
          <dgm:chMax/>
          <dgm:chPref/>
          <dgm:animLvl val="lvl"/>
        </dgm:presLayoutVars>
      </dgm:prSet>
      <dgm:spPr/>
    </dgm:pt>
    <dgm:pt modelId="{34539F78-7536-446A-B749-4315D26F2C4E}" type="pres">
      <dgm:prSet presAssocID="{D423FB80-F2BD-4DDE-80B1-76F84FE09A02}" presName="composite" presStyleCnt="0"/>
      <dgm:spPr/>
    </dgm:pt>
    <dgm:pt modelId="{64E37A6A-8F95-4F28-92FC-1FE8089D7DAF}" type="pres">
      <dgm:prSet presAssocID="{D423FB80-F2BD-4DDE-80B1-76F84FE09A02}" presName="L1TextContainer" presStyleLbl="alignNode1" presStyleIdx="0" presStyleCnt="5">
        <dgm:presLayoutVars>
          <dgm:chMax val="1"/>
          <dgm:chPref val="1"/>
          <dgm:bulletEnabled val="1"/>
        </dgm:presLayoutVars>
      </dgm:prSet>
      <dgm:spPr/>
    </dgm:pt>
    <dgm:pt modelId="{301B11E7-9AB9-40DA-A950-87C47281308D}" type="pres">
      <dgm:prSet presAssocID="{D423FB80-F2BD-4DDE-80B1-76F84FE09A02}" presName="L2TextContainerWrapper" presStyleCnt="0">
        <dgm:presLayoutVars>
          <dgm:bulletEnabled val="1"/>
        </dgm:presLayoutVars>
      </dgm:prSet>
      <dgm:spPr/>
    </dgm:pt>
    <dgm:pt modelId="{255B3FC7-BD87-4810-87ED-7952D0F23157}" type="pres">
      <dgm:prSet presAssocID="{D423FB80-F2BD-4DDE-80B1-76F84FE09A02}" presName="L2TextContainer" presStyleLbl="bgAccFollowNode1" presStyleIdx="0" presStyleCnt="5"/>
      <dgm:spPr/>
    </dgm:pt>
    <dgm:pt modelId="{4B545162-9690-412E-B970-54DA905B44AF}" type="pres">
      <dgm:prSet presAssocID="{D423FB80-F2BD-4DDE-80B1-76F84FE09A02}" presName="FlexibleEmptyPlaceHolder" presStyleCnt="0"/>
      <dgm:spPr/>
    </dgm:pt>
    <dgm:pt modelId="{DF478A7F-4668-4E0A-86F7-C1205CF5AA73}" type="pres">
      <dgm:prSet presAssocID="{D423FB80-F2BD-4DDE-80B1-76F84FE09A02}" presName="ConnectLine" presStyleLbl="sibTrans1D1" presStyleIdx="0" presStyleCnt="5"/>
      <dgm:spPr>
        <a:ln>
          <a:solidFill>
            <a:schemeClr val="accent3"/>
          </a:solidFill>
        </a:ln>
      </dgm:spPr>
    </dgm:pt>
    <dgm:pt modelId="{6D7F9BE3-3008-4E5E-96F3-C71D72649902}" type="pres">
      <dgm:prSet presAssocID="{D423FB80-F2BD-4DDE-80B1-76F84FE09A02}" presName="ConnectorPoint" presStyleLbl="node1" presStyleIdx="0" presStyleCnt="5"/>
      <dgm:spPr>
        <a:solidFill>
          <a:schemeClr val="accent3"/>
        </a:solidFill>
        <a:ln w="6350" cap="flat" cmpd="sng" algn="ctr">
          <a:noFill/>
          <a:prstDash val="solid"/>
          <a:miter lim="800000"/>
        </a:ln>
        <a:effectLst/>
      </dgm:spPr>
    </dgm:pt>
    <dgm:pt modelId="{02633C3C-6589-41FB-998C-85A7548107A4}" type="pres">
      <dgm:prSet presAssocID="{D423FB80-F2BD-4DDE-80B1-76F84FE09A02}" presName="EmptyPlaceHolder" presStyleCnt="0"/>
      <dgm:spPr/>
    </dgm:pt>
    <dgm:pt modelId="{41467129-B2CC-4E38-A5B2-56D30FA28409}" type="pres">
      <dgm:prSet presAssocID="{EBE862E1-9761-4AA7-AA00-BD79FA3B27DD}" presName="spaceBetweenRectangles" presStyleCnt="0"/>
      <dgm:spPr/>
    </dgm:pt>
    <dgm:pt modelId="{6AA3FB3F-E213-4147-93D1-22B952CDFE17}" type="pres">
      <dgm:prSet presAssocID="{2DC4903D-31E8-4ED6-875F-63877788B702}" presName="composite" presStyleCnt="0"/>
      <dgm:spPr/>
    </dgm:pt>
    <dgm:pt modelId="{270971D8-F05B-4392-88C0-D9921BB5F6B0}" type="pres">
      <dgm:prSet presAssocID="{2DC4903D-31E8-4ED6-875F-63877788B702}" presName="L1TextContainer" presStyleLbl="alignNode1" presStyleIdx="1" presStyleCnt="5">
        <dgm:presLayoutVars>
          <dgm:chMax val="1"/>
          <dgm:chPref val="1"/>
          <dgm:bulletEnabled val="1"/>
        </dgm:presLayoutVars>
      </dgm:prSet>
      <dgm:spPr/>
    </dgm:pt>
    <dgm:pt modelId="{68B34C20-0EE9-4A51-9634-702BEA794899}" type="pres">
      <dgm:prSet presAssocID="{2DC4903D-31E8-4ED6-875F-63877788B702}" presName="L2TextContainerWrapper" presStyleCnt="0">
        <dgm:presLayoutVars>
          <dgm:bulletEnabled val="1"/>
        </dgm:presLayoutVars>
      </dgm:prSet>
      <dgm:spPr/>
    </dgm:pt>
    <dgm:pt modelId="{1D60394B-1800-4790-9694-08B1C1D1B34D}" type="pres">
      <dgm:prSet presAssocID="{2DC4903D-31E8-4ED6-875F-63877788B702}" presName="L2TextContainer" presStyleLbl="bgAccFollowNode1" presStyleIdx="1" presStyleCnt="5"/>
      <dgm:spPr/>
    </dgm:pt>
    <dgm:pt modelId="{F7828579-24D8-4EC2-A1D6-344D5AD522E4}" type="pres">
      <dgm:prSet presAssocID="{2DC4903D-31E8-4ED6-875F-63877788B702}" presName="FlexibleEmptyPlaceHolder" presStyleCnt="0"/>
      <dgm:spPr/>
    </dgm:pt>
    <dgm:pt modelId="{59F1EF41-14EA-48EE-A559-118169DBDB24}" type="pres">
      <dgm:prSet presAssocID="{2DC4903D-31E8-4ED6-875F-63877788B702}" presName="ConnectLine" presStyleLbl="sibTrans1D1" presStyleIdx="1" presStyleCnt="5"/>
      <dgm:spPr>
        <a:ln>
          <a:solidFill>
            <a:schemeClr val="accent3"/>
          </a:solidFill>
        </a:ln>
      </dgm:spPr>
    </dgm:pt>
    <dgm:pt modelId="{8E0947F0-E28B-4B2E-B1D6-BFEED1AF012B}" type="pres">
      <dgm:prSet presAssocID="{2DC4903D-31E8-4ED6-875F-63877788B702}" presName="ConnectorPoint" presStyleLbl="node1" presStyleIdx="1" presStyleCnt="5"/>
      <dgm:spPr>
        <a:solidFill>
          <a:schemeClr val="accent3"/>
        </a:solidFill>
        <a:ln w="6350" cap="flat" cmpd="sng" algn="ctr">
          <a:noFill/>
          <a:prstDash val="solid"/>
          <a:miter lim="800000"/>
        </a:ln>
        <a:effectLst/>
      </dgm:spPr>
    </dgm:pt>
    <dgm:pt modelId="{6BA99215-8D0D-4B24-ACDB-B8619064A20A}" type="pres">
      <dgm:prSet presAssocID="{2DC4903D-31E8-4ED6-875F-63877788B702}" presName="EmptyPlaceHolder" presStyleCnt="0"/>
      <dgm:spPr/>
    </dgm:pt>
    <dgm:pt modelId="{9B2B8A77-95BF-4B3D-B7A2-74A64BEAD033}" type="pres">
      <dgm:prSet presAssocID="{EBFDEA83-93E5-4D72-A672-078838B258F5}" presName="spaceBetweenRectangles" presStyleCnt="0"/>
      <dgm:spPr/>
    </dgm:pt>
    <dgm:pt modelId="{CB500B18-4CCC-44D0-A7EE-E63EC340604C}" type="pres">
      <dgm:prSet presAssocID="{8A93A940-284B-49B0-9D89-5FA2B3B3C7E5}" presName="composite" presStyleCnt="0"/>
      <dgm:spPr/>
    </dgm:pt>
    <dgm:pt modelId="{A7F04B95-81DC-4C70-990B-FEE82F4C63E7}" type="pres">
      <dgm:prSet presAssocID="{8A93A940-284B-49B0-9D89-5FA2B3B3C7E5}" presName="L1TextContainer" presStyleLbl="alignNode1" presStyleIdx="2" presStyleCnt="5">
        <dgm:presLayoutVars>
          <dgm:chMax val="1"/>
          <dgm:chPref val="1"/>
          <dgm:bulletEnabled val="1"/>
        </dgm:presLayoutVars>
      </dgm:prSet>
      <dgm:spPr/>
    </dgm:pt>
    <dgm:pt modelId="{16384FAB-C600-47F1-91A6-2EF972F345F9}" type="pres">
      <dgm:prSet presAssocID="{8A93A940-284B-49B0-9D89-5FA2B3B3C7E5}" presName="L2TextContainerWrapper" presStyleCnt="0">
        <dgm:presLayoutVars>
          <dgm:bulletEnabled val="1"/>
        </dgm:presLayoutVars>
      </dgm:prSet>
      <dgm:spPr/>
    </dgm:pt>
    <dgm:pt modelId="{725F2AEF-0925-4411-A89A-5976D96BC3B1}" type="pres">
      <dgm:prSet presAssocID="{8A93A940-284B-49B0-9D89-5FA2B3B3C7E5}" presName="L2TextContainer" presStyleLbl="bgAccFollowNode1" presStyleIdx="2" presStyleCnt="5"/>
      <dgm:spPr/>
    </dgm:pt>
    <dgm:pt modelId="{F1CEE27F-E297-4972-B373-BDB021CAF74B}" type="pres">
      <dgm:prSet presAssocID="{8A93A940-284B-49B0-9D89-5FA2B3B3C7E5}" presName="FlexibleEmptyPlaceHolder" presStyleCnt="0"/>
      <dgm:spPr/>
    </dgm:pt>
    <dgm:pt modelId="{3F1F843F-8CAA-4ECF-B5A2-211D6C43D3C6}" type="pres">
      <dgm:prSet presAssocID="{8A93A940-284B-49B0-9D89-5FA2B3B3C7E5}" presName="ConnectLine" presStyleLbl="sibTrans1D1" presStyleIdx="2" presStyleCnt="5"/>
      <dgm:spPr>
        <a:ln>
          <a:solidFill>
            <a:schemeClr val="accent3"/>
          </a:solidFill>
        </a:ln>
      </dgm:spPr>
    </dgm:pt>
    <dgm:pt modelId="{53B98CC0-1029-46A6-8053-0933F88F7705}" type="pres">
      <dgm:prSet presAssocID="{8A93A940-284B-49B0-9D89-5FA2B3B3C7E5}" presName="ConnectorPoint" presStyleLbl="node1" presStyleIdx="2" presStyleCnt="5"/>
      <dgm:spPr>
        <a:solidFill>
          <a:schemeClr val="accent3"/>
        </a:solidFill>
        <a:ln w="6350" cap="flat" cmpd="sng" algn="ctr">
          <a:solidFill>
            <a:schemeClr val="lt1">
              <a:hueOff val="0"/>
              <a:satOff val="0"/>
              <a:lumOff val="0"/>
              <a:alphaOff val="0"/>
            </a:schemeClr>
          </a:solidFill>
          <a:prstDash val="solid"/>
          <a:miter lim="800000"/>
        </a:ln>
        <a:effectLst/>
      </dgm:spPr>
    </dgm:pt>
    <dgm:pt modelId="{ED7FD386-E91E-4500-9B1B-A5B2EA2DCD9E}" type="pres">
      <dgm:prSet presAssocID="{8A93A940-284B-49B0-9D89-5FA2B3B3C7E5}" presName="EmptyPlaceHolder" presStyleCnt="0"/>
      <dgm:spPr/>
    </dgm:pt>
    <dgm:pt modelId="{D10A3234-F9BB-4A9C-A091-F5DBA518BE7C}" type="pres">
      <dgm:prSet presAssocID="{E0447E4A-3C15-4884-AEBE-804149EBD331}" presName="spaceBetweenRectangles" presStyleCnt="0"/>
      <dgm:spPr/>
    </dgm:pt>
    <dgm:pt modelId="{22D62643-0B0C-4009-9E59-829FBA28D384}" type="pres">
      <dgm:prSet presAssocID="{9AF37458-0230-40CA-8925-892AF1C7E64E}" presName="composite" presStyleCnt="0"/>
      <dgm:spPr/>
    </dgm:pt>
    <dgm:pt modelId="{0514CBBB-524C-44B6-8CFF-9E8C353AFFA2}" type="pres">
      <dgm:prSet presAssocID="{9AF37458-0230-40CA-8925-892AF1C7E64E}" presName="L1TextContainer" presStyleLbl="alignNode1" presStyleIdx="3" presStyleCnt="5">
        <dgm:presLayoutVars>
          <dgm:chMax val="1"/>
          <dgm:chPref val="1"/>
          <dgm:bulletEnabled val="1"/>
        </dgm:presLayoutVars>
      </dgm:prSet>
      <dgm:spPr/>
    </dgm:pt>
    <dgm:pt modelId="{B6D17318-869C-4129-A21A-C5218F9F3011}" type="pres">
      <dgm:prSet presAssocID="{9AF37458-0230-40CA-8925-892AF1C7E64E}" presName="L2TextContainerWrapper" presStyleCnt="0">
        <dgm:presLayoutVars>
          <dgm:bulletEnabled val="1"/>
        </dgm:presLayoutVars>
      </dgm:prSet>
      <dgm:spPr/>
    </dgm:pt>
    <dgm:pt modelId="{4FB5810C-9282-4912-9FA8-160D6841B3A6}" type="pres">
      <dgm:prSet presAssocID="{9AF37458-0230-40CA-8925-892AF1C7E64E}" presName="L2TextContainer" presStyleLbl="bgAccFollowNode1" presStyleIdx="3" presStyleCnt="5"/>
      <dgm:spPr/>
    </dgm:pt>
    <dgm:pt modelId="{D60ECA16-6F71-4366-B966-30116FACD734}" type="pres">
      <dgm:prSet presAssocID="{9AF37458-0230-40CA-8925-892AF1C7E64E}" presName="FlexibleEmptyPlaceHolder" presStyleCnt="0"/>
      <dgm:spPr/>
    </dgm:pt>
    <dgm:pt modelId="{EDD3BD9D-B263-49EF-A321-1E02CAF28CE0}" type="pres">
      <dgm:prSet presAssocID="{9AF37458-0230-40CA-8925-892AF1C7E64E}" presName="ConnectLine" presStyleLbl="sibTrans1D1" presStyleIdx="3" presStyleCnt="5"/>
      <dgm:spPr>
        <a:ln>
          <a:solidFill>
            <a:schemeClr val="accent3"/>
          </a:solidFill>
        </a:ln>
      </dgm:spPr>
    </dgm:pt>
    <dgm:pt modelId="{A4207AAD-88DF-4517-A728-6745DFEAC878}" type="pres">
      <dgm:prSet presAssocID="{9AF37458-0230-40CA-8925-892AF1C7E64E}" presName="ConnectorPoint" presStyleLbl="node1" presStyleIdx="3" presStyleCnt="5"/>
      <dgm:spPr>
        <a:solidFill>
          <a:schemeClr val="accent3"/>
        </a:solidFill>
        <a:ln w="6350" cap="flat" cmpd="sng" algn="ctr">
          <a:noFill/>
          <a:prstDash val="solid"/>
          <a:miter lim="800000"/>
        </a:ln>
        <a:effectLst/>
      </dgm:spPr>
    </dgm:pt>
    <dgm:pt modelId="{064241AA-32BB-4467-B7A4-3563A1BD5E7B}" type="pres">
      <dgm:prSet presAssocID="{9AF37458-0230-40CA-8925-892AF1C7E64E}" presName="EmptyPlaceHolder" presStyleCnt="0"/>
      <dgm:spPr/>
    </dgm:pt>
    <dgm:pt modelId="{9BD0D184-0AC4-4BDA-90B3-8DE505DB6A4F}" type="pres">
      <dgm:prSet presAssocID="{C1F3A2AD-E46A-4751-95FE-2E415D96E62A}" presName="spaceBetweenRectangles" presStyleCnt="0"/>
      <dgm:spPr/>
    </dgm:pt>
    <dgm:pt modelId="{4BDB2D9A-8CCD-4627-B11D-284D1486584E}" type="pres">
      <dgm:prSet presAssocID="{76450EAB-9938-40F4-9200-A8D2B88D1B1B}" presName="composite" presStyleCnt="0"/>
      <dgm:spPr/>
    </dgm:pt>
    <dgm:pt modelId="{3C8DCD87-BA03-4CFF-A3D8-0137B3D6786E}" type="pres">
      <dgm:prSet presAssocID="{76450EAB-9938-40F4-9200-A8D2B88D1B1B}" presName="L1TextContainer" presStyleLbl="alignNode1" presStyleIdx="4" presStyleCnt="5" custLinFactNeighborX="-308">
        <dgm:presLayoutVars>
          <dgm:chMax val="1"/>
          <dgm:chPref val="1"/>
          <dgm:bulletEnabled val="1"/>
        </dgm:presLayoutVars>
      </dgm:prSet>
      <dgm:spPr/>
    </dgm:pt>
    <dgm:pt modelId="{51C045F3-1AC8-4F60-ADFA-BD4A4450C633}" type="pres">
      <dgm:prSet presAssocID="{76450EAB-9938-40F4-9200-A8D2B88D1B1B}" presName="L2TextContainerWrapper" presStyleCnt="0">
        <dgm:presLayoutVars>
          <dgm:bulletEnabled val="1"/>
        </dgm:presLayoutVars>
      </dgm:prSet>
      <dgm:spPr/>
    </dgm:pt>
    <dgm:pt modelId="{C5640C9F-6F1A-4E9E-803C-C8215CD9E3E4}" type="pres">
      <dgm:prSet presAssocID="{76450EAB-9938-40F4-9200-A8D2B88D1B1B}" presName="L2TextContainer" presStyleLbl="bgAccFollowNode1" presStyleIdx="4" presStyleCnt="5"/>
      <dgm:spPr/>
    </dgm:pt>
    <dgm:pt modelId="{68A1A61D-E6DF-4865-B8AA-D0DDAE055D3F}" type="pres">
      <dgm:prSet presAssocID="{76450EAB-9938-40F4-9200-A8D2B88D1B1B}" presName="FlexibleEmptyPlaceHolder" presStyleCnt="0"/>
      <dgm:spPr/>
    </dgm:pt>
    <dgm:pt modelId="{84F2E9AB-60CD-400A-B5D9-25E3926D517A}" type="pres">
      <dgm:prSet presAssocID="{76450EAB-9938-40F4-9200-A8D2B88D1B1B}" presName="ConnectLine" presStyleLbl="sibTrans1D1" presStyleIdx="4" presStyleCnt="5"/>
      <dgm:spPr>
        <a:ln>
          <a:solidFill>
            <a:schemeClr val="accent3"/>
          </a:solidFill>
        </a:ln>
      </dgm:spPr>
    </dgm:pt>
    <dgm:pt modelId="{09766411-F982-444E-8F42-45CAD3F6C3BE}" type="pres">
      <dgm:prSet presAssocID="{76450EAB-9938-40F4-9200-A8D2B88D1B1B}" presName="ConnectorPoint" presStyleLbl="node1" presStyleIdx="4" presStyleCnt="5"/>
      <dgm:spPr>
        <a:solidFill>
          <a:schemeClr val="accent3"/>
        </a:solidFill>
        <a:ln w="6350" cap="flat" cmpd="sng" algn="ctr">
          <a:solidFill>
            <a:schemeClr val="lt1">
              <a:hueOff val="0"/>
              <a:satOff val="0"/>
              <a:lumOff val="0"/>
              <a:alphaOff val="0"/>
            </a:schemeClr>
          </a:solidFill>
          <a:prstDash val="solid"/>
          <a:miter lim="800000"/>
        </a:ln>
        <a:effectLst/>
      </dgm:spPr>
    </dgm:pt>
    <dgm:pt modelId="{773228E3-A0C5-492A-AFE9-8B95095D6F77}" type="pres">
      <dgm:prSet presAssocID="{76450EAB-9938-40F4-9200-A8D2B88D1B1B}" presName="EmptyPlaceHolder" presStyleCnt="0"/>
      <dgm:spPr/>
    </dgm:pt>
  </dgm:ptLst>
  <dgm:cxnLst>
    <dgm:cxn modelId="{757ACC1F-33BF-4FDD-9E23-B52DCEBB38E9}" type="presOf" srcId="{3B94DD6F-2724-4746-9711-0EF4A09B54FB}" destId="{725F2AEF-0925-4411-A89A-5976D96BC3B1}" srcOrd="0" destOrd="0" presId="urn:microsoft.com/office/officeart/2017/3/layout/HorizontalLabelsTimeline"/>
    <dgm:cxn modelId="{A3F50128-0096-4282-AE4B-6685DF8CD221}" srcId="{9AF37458-0230-40CA-8925-892AF1C7E64E}" destId="{C08851DC-1146-4F85-9775-449DE6F6843C}" srcOrd="0" destOrd="0" parTransId="{1F1D48A3-6C7D-4209-8D13-3C308AE84CE7}" sibTransId="{9C3153B7-DC76-496E-BC6C-3A1CA73135B5}"/>
    <dgm:cxn modelId="{E292FB38-C739-403C-94EA-FEBF6C90B890}" type="presOf" srcId="{6BA5F3BE-D53A-42E0-A7FE-674B99BD07E6}" destId="{C5640C9F-6F1A-4E9E-803C-C8215CD9E3E4}" srcOrd="0" destOrd="0" presId="urn:microsoft.com/office/officeart/2017/3/layout/HorizontalLabelsTimeline"/>
    <dgm:cxn modelId="{4F0EAB3D-D6DC-4270-A428-F626A2666D2A}" type="presOf" srcId="{8A93A940-284B-49B0-9D89-5FA2B3B3C7E5}" destId="{A7F04B95-81DC-4C70-990B-FEE82F4C63E7}" srcOrd="0" destOrd="0" presId="urn:microsoft.com/office/officeart/2017/3/layout/HorizontalLabelsTimeline"/>
    <dgm:cxn modelId="{982D7B44-1518-4DD0-82D4-8A3901DD95E9}" srcId="{FF3CD410-5E2E-4080-A893-907D31D22CB3}" destId="{8A93A940-284B-49B0-9D89-5FA2B3B3C7E5}" srcOrd="2" destOrd="0" parTransId="{CD96219D-3688-4138-ACC9-901ED9FEACCC}" sibTransId="{E0447E4A-3C15-4884-AEBE-804149EBD331}"/>
    <dgm:cxn modelId="{A319CB69-6926-431D-A805-EACBFA83FA66}" srcId="{FF3CD410-5E2E-4080-A893-907D31D22CB3}" destId="{2DC4903D-31E8-4ED6-875F-63877788B702}" srcOrd="1" destOrd="0" parTransId="{A18F8C20-9A13-44DB-9E45-C2DE49ACE5D9}" sibTransId="{EBFDEA83-93E5-4D72-A672-078838B258F5}"/>
    <dgm:cxn modelId="{935F274E-0D61-4EDD-92A7-9CA37702DC15}" type="presOf" srcId="{2DC4903D-31E8-4ED6-875F-63877788B702}" destId="{270971D8-F05B-4392-88C0-D9921BB5F6B0}" srcOrd="0" destOrd="0" presId="urn:microsoft.com/office/officeart/2017/3/layout/HorizontalLabelsTimeline"/>
    <dgm:cxn modelId="{24FE186F-F804-46F5-9C2D-96C1655A06BB}" type="presOf" srcId="{FF3CD410-5E2E-4080-A893-907D31D22CB3}" destId="{687CC7BD-79EF-4A0F-BDD3-809BFA49E6BE}" srcOrd="0" destOrd="0" presId="urn:microsoft.com/office/officeart/2017/3/layout/HorizontalLabelsTimeline"/>
    <dgm:cxn modelId="{6FD83F74-4161-4581-8BA8-B7B514FF6808}" srcId="{FF3CD410-5E2E-4080-A893-907D31D22CB3}" destId="{76450EAB-9938-40F4-9200-A8D2B88D1B1B}" srcOrd="4" destOrd="0" parTransId="{FAB5823D-CE6E-44DE-8B5A-71782A17FE7E}" sibTransId="{82F625FB-1FB2-4D3E-91F8-D5C58CBA5C5F}"/>
    <dgm:cxn modelId="{F7A46874-6A72-4942-A62F-472068CA8C23}" type="presOf" srcId="{76450EAB-9938-40F4-9200-A8D2B88D1B1B}" destId="{3C8DCD87-BA03-4CFF-A3D8-0137B3D6786E}" srcOrd="0" destOrd="0" presId="urn:microsoft.com/office/officeart/2017/3/layout/HorizontalLabelsTimeline"/>
    <dgm:cxn modelId="{6AEB3B94-8522-4F42-A6BC-BC55C5AED92F}" srcId="{76450EAB-9938-40F4-9200-A8D2B88D1B1B}" destId="{6BA5F3BE-D53A-42E0-A7FE-674B99BD07E6}" srcOrd="0" destOrd="0" parTransId="{9484BBA1-86EE-4AA2-B94A-A26EED0EFB1E}" sibTransId="{48C67DB7-8AA6-454C-83AE-A16B3B9F45FF}"/>
    <dgm:cxn modelId="{68D35F9D-DABF-4E5A-94D4-F988D8E84907}" srcId="{D423FB80-F2BD-4DDE-80B1-76F84FE09A02}" destId="{245E128E-7700-4C91-9411-CDD1DCA94D67}" srcOrd="0" destOrd="0" parTransId="{B4D95EBA-0423-4AFA-B379-E030341B1F23}" sibTransId="{4963BA97-D4C5-477B-9B0D-68DB38F61579}"/>
    <dgm:cxn modelId="{7A9E109E-17C2-437F-B259-9868DBDFE57C}" type="presOf" srcId="{C08851DC-1146-4F85-9775-449DE6F6843C}" destId="{4FB5810C-9282-4912-9FA8-160D6841B3A6}" srcOrd="0" destOrd="0" presId="urn:microsoft.com/office/officeart/2017/3/layout/HorizontalLabelsTimeline"/>
    <dgm:cxn modelId="{2562A5AF-EDEA-4C98-ADD3-C5343E4A030C}" srcId="{8A93A940-284B-49B0-9D89-5FA2B3B3C7E5}" destId="{3B94DD6F-2724-4746-9711-0EF4A09B54FB}" srcOrd="0" destOrd="0" parTransId="{9C02415F-27A0-4AA8-A7F4-A64915C8C255}" sibTransId="{141B8AC4-61FB-4245-A314-F0F85626A652}"/>
    <dgm:cxn modelId="{5BF3B7B1-A779-4E2D-8625-77DE0CA38FEE}" srcId="{FF3CD410-5E2E-4080-A893-907D31D22CB3}" destId="{D423FB80-F2BD-4DDE-80B1-76F84FE09A02}" srcOrd="0" destOrd="0" parTransId="{9B1CA3FF-D252-4AF5-8F50-CFC93ACA9175}" sibTransId="{EBE862E1-9761-4AA7-AA00-BD79FA3B27DD}"/>
    <dgm:cxn modelId="{F68895C0-3F1F-4678-B72B-DB82A8D7873D}" type="presOf" srcId="{245E128E-7700-4C91-9411-CDD1DCA94D67}" destId="{255B3FC7-BD87-4810-87ED-7952D0F23157}" srcOrd="0" destOrd="0" presId="urn:microsoft.com/office/officeart/2017/3/layout/HorizontalLabelsTimeline"/>
    <dgm:cxn modelId="{88D1B1C1-C286-42B6-8578-02F7ADF070AF}" type="presOf" srcId="{9AF37458-0230-40CA-8925-892AF1C7E64E}" destId="{0514CBBB-524C-44B6-8CFF-9E8C353AFFA2}" srcOrd="0" destOrd="0" presId="urn:microsoft.com/office/officeart/2017/3/layout/HorizontalLabelsTimeline"/>
    <dgm:cxn modelId="{607143D0-C26B-448B-8E8C-A8A46198F0C6}" srcId="{2DC4903D-31E8-4ED6-875F-63877788B702}" destId="{A9FB790A-3E33-4887-962E-7206A01AD84F}" srcOrd="0" destOrd="0" parTransId="{2E34BE83-4A83-4B5F-8976-D4AC57FE5007}" sibTransId="{A18338C2-0675-4B1C-898F-3D939F41C34C}"/>
    <dgm:cxn modelId="{13B073DF-B512-4DC4-BFED-259DE69EBDB5}" srcId="{FF3CD410-5E2E-4080-A893-907D31D22CB3}" destId="{9AF37458-0230-40CA-8925-892AF1C7E64E}" srcOrd="3" destOrd="0" parTransId="{D575A58F-61CB-4DBD-B271-C7726B0368DC}" sibTransId="{C1F3A2AD-E46A-4751-95FE-2E415D96E62A}"/>
    <dgm:cxn modelId="{913E9CE7-B8A6-4506-ADA2-FB6349E99383}" type="presOf" srcId="{A9FB790A-3E33-4887-962E-7206A01AD84F}" destId="{1D60394B-1800-4790-9694-08B1C1D1B34D}" srcOrd="0" destOrd="0" presId="urn:microsoft.com/office/officeart/2017/3/layout/HorizontalLabelsTimeline"/>
    <dgm:cxn modelId="{FAEC57FD-E661-46F9-8FC2-72568E9086CE}" type="presOf" srcId="{D423FB80-F2BD-4DDE-80B1-76F84FE09A02}" destId="{64E37A6A-8F95-4F28-92FC-1FE8089D7DAF}" srcOrd="0" destOrd="0" presId="urn:microsoft.com/office/officeart/2017/3/layout/HorizontalLabelsTimeline"/>
    <dgm:cxn modelId="{41A1825C-6B33-4866-A7F1-A86BC36862B3}" type="presParOf" srcId="{687CC7BD-79EF-4A0F-BDD3-809BFA49E6BE}" destId="{6168B371-2815-4661-9209-F8A29814ADCC}" srcOrd="0" destOrd="0" presId="urn:microsoft.com/office/officeart/2017/3/layout/HorizontalLabelsTimeline"/>
    <dgm:cxn modelId="{281FC94C-5AAC-413C-803D-BB6EEF9AD3A6}" type="presParOf" srcId="{687CC7BD-79EF-4A0F-BDD3-809BFA49E6BE}" destId="{4C5F54B5-504F-4069-AF1D-9A370FBD268C}" srcOrd="1" destOrd="0" presId="urn:microsoft.com/office/officeart/2017/3/layout/HorizontalLabelsTimeline"/>
    <dgm:cxn modelId="{CFDEA283-4601-4089-8563-A85225CFEF1D}" type="presParOf" srcId="{4C5F54B5-504F-4069-AF1D-9A370FBD268C}" destId="{34539F78-7536-446A-B749-4315D26F2C4E}" srcOrd="0" destOrd="0" presId="urn:microsoft.com/office/officeart/2017/3/layout/HorizontalLabelsTimeline"/>
    <dgm:cxn modelId="{8A5756AD-D676-4F95-8A8A-CDE3EA13E14C}" type="presParOf" srcId="{34539F78-7536-446A-B749-4315D26F2C4E}" destId="{64E37A6A-8F95-4F28-92FC-1FE8089D7DAF}" srcOrd="0" destOrd="0" presId="urn:microsoft.com/office/officeart/2017/3/layout/HorizontalLabelsTimeline"/>
    <dgm:cxn modelId="{C64DD621-F766-410D-81AE-A692FE379207}" type="presParOf" srcId="{34539F78-7536-446A-B749-4315D26F2C4E}" destId="{301B11E7-9AB9-40DA-A950-87C47281308D}" srcOrd="1" destOrd="0" presId="urn:microsoft.com/office/officeart/2017/3/layout/HorizontalLabelsTimeline"/>
    <dgm:cxn modelId="{72141621-AC11-4C6D-A617-B6CF19C76AAE}" type="presParOf" srcId="{301B11E7-9AB9-40DA-A950-87C47281308D}" destId="{255B3FC7-BD87-4810-87ED-7952D0F23157}" srcOrd="0" destOrd="0" presId="urn:microsoft.com/office/officeart/2017/3/layout/HorizontalLabelsTimeline"/>
    <dgm:cxn modelId="{C728B947-ADB2-406E-9206-93298476CEFD}" type="presParOf" srcId="{301B11E7-9AB9-40DA-A950-87C47281308D}" destId="{4B545162-9690-412E-B970-54DA905B44AF}" srcOrd="1" destOrd="0" presId="urn:microsoft.com/office/officeart/2017/3/layout/HorizontalLabelsTimeline"/>
    <dgm:cxn modelId="{9B7FD2A9-25B9-477B-AC6A-FE14BD3BFF32}" type="presParOf" srcId="{34539F78-7536-446A-B749-4315D26F2C4E}" destId="{DF478A7F-4668-4E0A-86F7-C1205CF5AA73}" srcOrd="2" destOrd="0" presId="urn:microsoft.com/office/officeart/2017/3/layout/HorizontalLabelsTimeline"/>
    <dgm:cxn modelId="{A1F8B173-85E4-4ED9-BFF5-CF116D6F7CE3}" type="presParOf" srcId="{34539F78-7536-446A-B749-4315D26F2C4E}" destId="{6D7F9BE3-3008-4E5E-96F3-C71D72649902}" srcOrd="3" destOrd="0" presId="urn:microsoft.com/office/officeart/2017/3/layout/HorizontalLabelsTimeline"/>
    <dgm:cxn modelId="{74F580D4-41FC-4B1B-82E4-22FCC2246045}" type="presParOf" srcId="{34539F78-7536-446A-B749-4315D26F2C4E}" destId="{02633C3C-6589-41FB-998C-85A7548107A4}" srcOrd="4" destOrd="0" presId="urn:microsoft.com/office/officeart/2017/3/layout/HorizontalLabelsTimeline"/>
    <dgm:cxn modelId="{ACB72553-49A5-440C-B1C8-D7D8CFF44BD6}" type="presParOf" srcId="{4C5F54B5-504F-4069-AF1D-9A370FBD268C}" destId="{41467129-B2CC-4E38-A5B2-56D30FA28409}" srcOrd="1" destOrd="0" presId="urn:microsoft.com/office/officeart/2017/3/layout/HorizontalLabelsTimeline"/>
    <dgm:cxn modelId="{779E8BAE-E165-44A0-8F61-F1D6F07BA6D3}" type="presParOf" srcId="{4C5F54B5-504F-4069-AF1D-9A370FBD268C}" destId="{6AA3FB3F-E213-4147-93D1-22B952CDFE17}" srcOrd="2" destOrd="0" presId="urn:microsoft.com/office/officeart/2017/3/layout/HorizontalLabelsTimeline"/>
    <dgm:cxn modelId="{FDEBFC71-A7CC-4193-89B3-3D17A65C6735}" type="presParOf" srcId="{6AA3FB3F-E213-4147-93D1-22B952CDFE17}" destId="{270971D8-F05B-4392-88C0-D9921BB5F6B0}" srcOrd="0" destOrd="0" presId="urn:microsoft.com/office/officeart/2017/3/layout/HorizontalLabelsTimeline"/>
    <dgm:cxn modelId="{DDE712DF-EAC7-4AEA-8C8F-518516542CAF}" type="presParOf" srcId="{6AA3FB3F-E213-4147-93D1-22B952CDFE17}" destId="{68B34C20-0EE9-4A51-9634-702BEA794899}" srcOrd="1" destOrd="0" presId="urn:microsoft.com/office/officeart/2017/3/layout/HorizontalLabelsTimeline"/>
    <dgm:cxn modelId="{0AB24538-9BA6-44A1-BA14-80061D14A8F4}" type="presParOf" srcId="{68B34C20-0EE9-4A51-9634-702BEA794899}" destId="{1D60394B-1800-4790-9694-08B1C1D1B34D}" srcOrd="0" destOrd="0" presId="urn:microsoft.com/office/officeart/2017/3/layout/HorizontalLabelsTimeline"/>
    <dgm:cxn modelId="{2AAA8EAA-0E27-421D-A811-E0050D6E2E66}" type="presParOf" srcId="{68B34C20-0EE9-4A51-9634-702BEA794899}" destId="{F7828579-24D8-4EC2-A1D6-344D5AD522E4}" srcOrd="1" destOrd="0" presId="urn:microsoft.com/office/officeart/2017/3/layout/HorizontalLabelsTimeline"/>
    <dgm:cxn modelId="{1951676A-386A-4A55-8D85-8529FCA60223}" type="presParOf" srcId="{6AA3FB3F-E213-4147-93D1-22B952CDFE17}" destId="{59F1EF41-14EA-48EE-A559-118169DBDB24}" srcOrd="2" destOrd="0" presId="urn:microsoft.com/office/officeart/2017/3/layout/HorizontalLabelsTimeline"/>
    <dgm:cxn modelId="{FF7D7122-10DC-403C-B42A-BC23EECD800F}" type="presParOf" srcId="{6AA3FB3F-E213-4147-93D1-22B952CDFE17}" destId="{8E0947F0-E28B-4B2E-B1D6-BFEED1AF012B}" srcOrd="3" destOrd="0" presId="urn:microsoft.com/office/officeart/2017/3/layout/HorizontalLabelsTimeline"/>
    <dgm:cxn modelId="{11C26640-7348-4167-8AF4-596740246EB0}" type="presParOf" srcId="{6AA3FB3F-E213-4147-93D1-22B952CDFE17}" destId="{6BA99215-8D0D-4B24-ACDB-B8619064A20A}" srcOrd="4" destOrd="0" presId="urn:microsoft.com/office/officeart/2017/3/layout/HorizontalLabelsTimeline"/>
    <dgm:cxn modelId="{4C86226D-C9C0-4413-B426-06F8252E51C5}" type="presParOf" srcId="{4C5F54B5-504F-4069-AF1D-9A370FBD268C}" destId="{9B2B8A77-95BF-4B3D-B7A2-74A64BEAD033}" srcOrd="3" destOrd="0" presId="urn:microsoft.com/office/officeart/2017/3/layout/HorizontalLabelsTimeline"/>
    <dgm:cxn modelId="{DA1E98F3-DEEF-449E-A505-7BE8E77DC666}" type="presParOf" srcId="{4C5F54B5-504F-4069-AF1D-9A370FBD268C}" destId="{CB500B18-4CCC-44D0-A7EE-E63EC340604C}" srcOrd="4" destOrd="0" presId="urn:microsoft.com/office/officeart/2017/3/layout/HorizontalLabelsTimeline"/>
    <dgm:cxn modelId="{5DE12D35-65C6-43A3-9CCB-9DB1FBB88A6F}" type="presParOf" srcId="{CB500B18-4CCC-44D0-A7EE-E63EC340604C}" destId="{A7F04B95-81DC-4C70-990B-FEE82F4C63E7}" srcOrd="0" destOrd="0" presId="urn:microsoft.com/office/officeart/2017/3/layout/HorizontalLabelsTimeline"/>
    <dgm:cxn modelId="{84E6A2E6-334E-486A-9E18-50B4C9242157}" type="presParOf" srcId="{CB500B18-4CCC-44D0-A7EE-E63EC340604C}" destId="{16384FAB-C600-47F1-91A6-2EF972F345F9}" srcOrd="1" destOrd="0" presId="urn:microsoft.com/office/officeart/2017/3/layout/HorizontalLabelsTimeline"/>
    <dgm:cxn modelId="{0D7AFB00-50B5-4763-8B9B-058959A93926}" type="presParOf" srcId="{16384FAB-C600-47F1-91A6-2EF972F345F9}" destId="{725F2AEF-0925-4411-A89A-5976D96BC3B1}" srcOrd="0" destOrd="0" presId="urn:microsoft.com/office/officeart/2017/3/layout/HorizontalLabelsTimeline"/>
    <dgm:cxn modelId="{6BE0CB7D-05CB-48BF-95E8-5BD301DDCFDF}" type="presParOf" srcId="{16384FAB-C600-47F1-91A6-2EF972F345F9}" destId="{F1CEE27F-E297-4972-B373-BDB021CAF74B}" srcOrd="1" destOrd="0" presId="urn:microsoft.com/office/officeart/2017/3/layout/HorizontalLabelsTimeline"/>
    <dgm:cxn modelId="{73AA2BF1-3651-48D4-B218-B7BECAF7B8D5}" type="presParOf" srcId="{CB500B18-4CCC-44D0-A7EE-E63EC340604C}" destId="{3F1F843F-8CAA-4ECF-B5A2-211D6C43D3C6}" srcOrd="2" destOrd="0" presId="urn:microsoft.com/office/officeart/2017/3/layout/HorizontalLabelsTimeline"/>
    <dgm:cxn modelId="{3C38FC4B-81C9-40B9-BE5E-6E8032D8A2A6}" type="presParOf" srcId="{CB500B18-4CCC-44D0-A7EE-E63EC340604C}" destId="{53B98CC0-1029-46A6-8053-0933F88F7705}" srcOrd="3" destOrd="0" presId="urn:microsoft.com/office/officeart/2017/3/layout/HorizontalLabelsTimeline"/>
    <dgm:cxn modelId="{6DDB047D-A89D-46BF-8D68-1A2DD3FE6D44}" type="presParOf" srcId="{CB500B18-4CCC-44D0-A7EE-E63EC340604C}" destId="{ED7FD386-E91E-4500-9B1B-A5B2EA2DCD9E}" srcOrd="4" destOrd="0" presId="urn:microsoft.com/office/officeart/2017/3/layout/HorizontalLabelsTimeline"/>
    <dgm:cxn modelId="{7224374C-AF62-4551-B883-0678F11DFE0E}" type="presParOf" srcId="{4C5F54B5-504F-4069-AF1D-9A370FBD268C}" destId="{D10A3234-F9BB-4A9C-A091-F5DBA518BE7C}" srcOrd="5" destOrd="0" presId="urn:microsoft.com/office/officeart/2017/3/layout/HorizontalLabelsTimeline"/>
    <dgm:cxn modelId="{E92C2D54-2030-4998-B6E1-0B397FD496E8}" type="presParOf" srcId="{4C5F54B5-504F-4069-AF1D-9A370FBD268C}" destId="{22D62643-0B0C-4009-9E59-829FBA28D384}" srcOrd="6" destOrd="0" presId="urn:microsoft.com/office/officeart/2017/3/layout/HorizontalLabelsTimeline"/>
    <dgm:cxn modelId="{83F2BFCB-71E8-4532-8742-A465ADABCDDF}" type="presParOf" srcId="{22D62643-0B0C-4009-9E59-829FBA28D384}" destId="{0514CBBB-524C-44B6-8CFF-9E8C353AFFA2}" srcOrd="0" destOrd="0" presId="urn:microsoft.com/office/officeart/2017/3/layout/HorizontalLabelsTimeline"/>
    <dgm:cxn modelId="{A5413EA4-0434-44C3-B28C-CC820D2CB2D4}" type="presParOf" srcId="{22D62643-0B0C-4009-9E59-829FBA28D384}" destId="{B6D17318-869C-4129-A21A-C5218F9F3011}" srcOrd="1" destOrd="0" presId="urn:microsoft.com/office/officeart/2017/3/layout/HorizontalLabelsTimeline"/>
    <dgm:cxn modelId="{15CF7D9E-500F-487B-9685-E39E0F543B41}" type="presParOf" srcId="{B6D17318-869C-4129-A21A-C5218F9F3011}" destId="{4FB5810C-9282-4912-9FA8-160D6841B3A6}" srcOrd="0" destOrd="0" presId="urn:microsoft.com/office/officeart/2017/3/layout/HorizontalLabelsTimeline"/>
    <dgm:cxn modelId="{87BC0DBE-1DA9-48FE-B351-EA7961839E5B}" type="presParOf" srcId="{B6D17318-869C-4129-A21A-C5218F9F3011}" destId="{D60ECA16-6F71-4366-B966-30116FACD734}" srcOrd="1" destOrd="0" presId="urn:microsoft.com/office/officeart/2017/3/layout/HorizontalLabelsTimeline"/>
    <dgm:cxn modelId="{EB6F7731-DB07-4BE2-AAB1-EBC518EA43BC}" type="presParOf" srcId="{22D62643-0B0C-4009-9E59-829FBA28D384}" destId="{EDD3BD9D-B263-49EF-A321-1E02CAF28CE0}" srcOrd="2" destOrd="0" presId="urn:microsoft.com/office/officeart/2017/3/layout/HorizontalLabelsTimeline"/>
    <dgm:cxn modelId="{E1C27454-2A79-4004-BA1C-85C6EE9BCB0F}" type="presParOf" srcId="{22D62643-0B0C-4009-9E59-829FBA28D384}" destId="{A4207AAD-88DF-4517-A728-6745DFEAC878}" srcOrd="3" destOrd="0" presId="urn:microsoft.com/office/officeart/2017/3/layout/HorizontalLabelsTimeline"/>
    <dgm:cxn modelId="{545F58EA-FAAE-4096-AC67-B0E0B7CA09CA}" type="presParOf" srcId="{22D62643-0B0C-4009-9E59-829FBA28D384}" destId="{064241AA-32BB-4467-B7A4-3563A1BD5E7B}" srcOrd="4" destOrd="0" presId="urn:microsoft.com/office/officeart/2017/3/layout/HorizontalLabelsTimeline"/>
    <dgm:cxn modelId="{C532297E-4E9F-4918-A997-FE6BD56D9DFD}" type="presParOf" srcId="{4C5F54B5-504F-4069-AF1D-9A370FBD268C}" destId="{9BD0D184-0AC4-4BDA-90B3-8DE505DB6A4F}" srcOrd="7" destOrd="0" presId="urn:microsoft.com/office/officeart/2017/3/layout/HorizontalLabelsTimeline"/>
    <dgm:cxn modelId="{02308829-7062-43BC-8394-108096C35B10}" type="presParOf" srcId="{4C5F54B5-504F-4069-AF1D-9A370FBD268C}" destId="{4BDB2D9A-8CCD-4627-B11D-284D1486584E}" srcOrd="8" destOrd="0" presId="urn:microsoft.com/office/officeart/2017/3/layout/HorizontalLabelsTimeline"/>
    <dgm:cxn modelId="{4F2DCFCA-86FF-4D13-80C1-C948D216E72E}" type="presParOf" srcId="{4BDB2D9A-8CCD-4627-B11D-284D1486584E}" destId="{3C8DCD87-BA03-4CFF-A3D8-0137B3D6786E}" srcOrd="0" destOrd="0" presId="urn:microsoft.com/office/officeart/2017/3/layout/HorizontalLabelsTimeline"/>
    <dgm:cxn modelId="{44975A45-7A1F-43EE-852F-2B302DDD58E8}" type="presParOf" srcId="{4BDB2D9A-8CCD-4627-B11D-284D1486584E}" destId="{51C045F3-1AC8-4F60-ADFA-BD4A4450C633}" srcOrd="1" destOrd="0" presId="urn:microsoft.com/office/officeart/2017/3/layout/HorizontalLabelsTimeline"/>
    <dgm:cxn modelId="{020BF51C-81C1-49D0-B364-FDE4A50DC963}" type="presParOf" srcId="{51C045F3-1AC8-4F60-ADFA-BD4A4450C633}" destId="{C5640C9F-6F1A-4E9E-803C-C8215CD9E3E4}" srcOrd="0" destOrd="0" presId="urn:microsoft.com/office/officeart/2017/3/layout/HorizontalLabelsTimeline"/>
    <dgm:cxn modelId="{8C0C072E-851F-420B-8022-2342B4641452}" type="presParOf" srcId="{51C045F3-1AC8-4F60-ADFA-BD4A4450C633}" destId="{68A1A61D-E6DF-4865-B8AA-D0DDAE055D3F}" srcOrd="1" destOrd="0" presId="urn:microsoft.com/office/officeart/2017/3/layout/HorizontalLabelsTimeline"/>
    <dgm:cxn modelId="{20A53B00-46CF-43A4-8725-4B4D6BCC16DF}" type="presParOf" srcId="{4BDB2D9A-8CCD-4627-B11D-284D1486584E}" destId="{84F2E9AB-60CD-400A-B5D9-25E3926D517A}" srcOrd="2" destOrd="0" presId="urn:microsoft.com/office/officeart/2017/3/layout/HorizontalLabelsTimeline"/>
    <dgm:cxn modelId="{CECC0C13-CE22-4E3E-9E46-D8B7A27625DB}" type="presParOf" srcId="{4BDB2D9A-8CCD-4627-B11D-284D1486584E}" destId="{09766411-F982-444E-8F42-45CAD3F6C3BE}" srcOrd="3" destOrd="0" presId="urn:microsoft.com/office/officeart/2017/3/layout/HorizontalLabelsTimeline"/>
    <dgm:cxn modelId="{319C0899-90D7-411B-92F6-183FC583EA91}" type="presParOf" srcId="{4BDB2D9A-8CCD-4627-B11D-284D1486584E}" destId="{773228E3-A0C5-492A-AFE9-8B95095D6F77}" srcOrd="4" destOrd="0" presId="urn:microsoft.com/office/officeart/2017/3/layout/HorizontalLabelsTimeline"/>
  </dgm:cxnLst>
  <dgm:bg/>
  <dgm:whole>
    <a:ln>
      <a:noFill/>
    </a:ln>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68B371-2815-4661-9209-F8A29814ADCC}">
      <dsp:nvSpPr>
        <dsp:cNvPr id="0" name=""/>
        <dsp:cNvSpPr/>
      </dsp:nvSpPr>
      <dsp:spPr>
        <a:xfrm>
          <a:off x="0" y="2103437"/>
          <a:ext cx="10543032" cy="0"/>
        </a:xfrm>
        <a:prstGeom prst="line">
          <a:avLst/>
        </a:prstGeom>
        <a:solidFill>
          <a:schemeClr val="lt1">
            <a:alpha val="90000"/>
            <a:hueOff val="0"/>
            <a:satOff val="0"/>
            <a:lumOff val="0"/>
            <a:alphaOff val="0"/>
          </a:schemeClr>
        </a:solidFill>
        <a:ln w="12700" cap="flat" cmpd="sng" algn="ctr">
          <a:solidFill>
            <a:schemeClr val="accent3"/>
          </a:solidFill>
          <a:prstDash val="solid"/>
          <a:miter lim="800000"/>
        </a:ln>
        <a:effectLst/>
      </dsp:spPr>
      <dsp:style>
        <a:lnRef idx="2">
          <a:scrgbClr r="0" g="0" b="0"/>
        </a:lnRef>
        <a:fillRef idx="1">
          <a:scrgbClr r="0" g="0" b="0"/>
        </a:fillRef>
        <a:effectRef idx="0">
          <a:scrgbClr r="0" g="0" b="0"/>
        </a:effectRef>
        <a:fontRef idx="minor"/>
      </dsp:style>
    </dsp:sp>
    <dsp:sp modelId="{64E37A6A-8F95-4F28-92FC-1FE8089D7DAF}">
      <dsp:nvSpPr>
        <dsp:cNvPr id="0" name=""/>
        <dsp:cNvSpPr/>
      </dsp:nvSpPr>
      <dsp:spPr>
        <a:xfrm>
          <a:off x="215802" y="1304131"/>
          <a:ext cx="3089602" cy="504825"/>
        </a:xfrm>
        <a:prstGeom prst="rect">
          <a:avLst/>
        </a:prstGeom>
        <a:solidFill>
          <a:schemeClr val="accent3"/>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endParaRPr lang="en-US" sz="2000" kern="1200" dirty="0"/>
        </a:p>
      </dsp:txBody>
      <dsp:txXfrm>
        <a:off x="215802" y="1304131"/>
        <a:ext cx="3089602" cy="504825"/>
      </dsp:txXfrm>
    </dsp:sp>
    <dsp:sp modelId="{255B3FC7-BD87-4810-87ED-7952D0F23157}">
      <dsp:nvSpPr>
        <dsp:cNvPr id="0" name=""/>
        <dsp:cNvSpPr/>
      </dsp:nvSpPr>
      <dsp:spPr>
        <a:xfrm>
          <a:off x="215802" y="731943"/>
          <a:ext cx="3089602" cy="572187"/>
        </a:xfrm>
        <a:prstGeom prst="rect">
          <a:avLst/>
        </a:prstGeom>
        <a:solidFill>
          <a:schemeClr val="accent2">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ctr" defTabSz="755650">
            <a:lnSpc>
              <a:spcPct val="90000"/>
            </a:lnSpc>
            <a:spcBef>
              <a:spcPct val="0"/>
            </a:spcBef>
            <a:spcAft>
              <a:spcPct val="35000"/>
            </a:spcAft>
            <a:buNone/>
          </a:pPr>
          <a:r>
            <a:rPr lang="en-US" sz="1700" kern="1200" dirty="0"/>
            <a:t>Marketing</a:t>
          </a:r>
        </a:p>
      </dsp:txBody>
      <dsp:txXfrm>
        <a:off x="215802" y="731943"/>
        <a:ext cx="3089602" cy="572187"/>
      </dsp:txXfrm>
    </dsp:sp>
    <dsp:sp modelId="{DF478A7F-4668-4E0A-86F7-C1205CF5AA73}">
      <dsp:nvSpPr>
        <dsp:cNvPr id="0" name=""/>
        <dsp:cNvSpPr/>
      </dsp:nvSpPr>
      <dsp:spPr>
        <a:xfrm>
          <a:off x="1760603" y="1808956"/>
          <a:ext cx="0" cy="294481"/>
        </a:xfrm>
        <a:prstGeom prst="line">
          <a:avLst/>
        </a:prstGeom>
        <a:noFill/>
        <a:ln w="6350" cap="flat" cmpd="sng" algn="ctr">
          <a:solidFill>
            <a:schemeClr val="accent3"/>
          </a:solidFill>
          <a:prstDash val="solid"/>
          <a:miter lim="800000"/>
        </a:ln>
        <a:effectLst/>
      </dsp:spPr>
      <dsp:style>
        <a:lnRef idx="1">
          <a:scrgbClr r="0" g="0" b="0"/>
        </a:lnRef>
        <a:fillRef idx="0">
          <a:scrgbClr r="0" g="0" b="0"/>
        </a:fillRef>
        <a:effectRef idx="0">
          <a:scrgbClr r="0" g="0" b="0"/>
        </a:effectRef>
        <a:fontRef idx="minor"/>
      </dsp:style>
    </dsp:sp>
    <dsp:sp modelId="{270971D8-F05B-4392-88C0-D9921BB5F6B0}">
      <dsp:nvSpPr>
        <dsp:cNvPr id="0" name=""/>
        <dsp:cNvSpPr/>
      </dsp:nvSpPr>
      <dsp:spPr>
        <a:xfrm>
          <a:off x="1971258" y="2397918"/>
          <a:ext cx="3089602" cy="504825"/>
        </a:xfrm>
        <a:prstGeom prst="rect">
          <a:avLst/>
        </a:prstGeom>
        <a:solidFill>
          <a:schemeClr val="accent3"/>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endParaRPr lang="en-US" sz="2000" kern="1200" dirty="0"/>
        </a:p>
      </dsp:txBody>
      <dsp:txXfrm>
        <a:off x="1971258" y="2397918"/>
        <a:ext cx="3089602" cy="504825"/>
      </dsp:txXfrm>
    </dsp:sp>
    <dsp:sp modelId="{1D60394B-1800-4790-9694-08B1C1D1B34D}">
      <dsp:nvSpPr>
        <dsp:cNvPr id="0" name=""/>
        <dsp:cNvSpPr/>
      </dsp:nvSpPr>
      <dsp:spPr>
        <a:xfrm>
          <a:off x="1971258" y="2902743"/>
          <a:ext cx="3089602" cy="572187"/>
        </a:xfrm>
        <a:prstGeom prst="rect">
          <a:avLst/>
        </a:prstGeom>
        <a:solidFill>
          <a:schemeClr val="accent2">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ctr" defTabSz="755650">
            <a:lnSpc>
              <a:spcPct val="90000"/>
            </a:lnSpc>
            <a:spcBef>
              <a:spcPct val="0"/>
            </a:spcBef>
            <a:spcAft>
              <a:spcPct val="35000"/>
            </a:spcAft>
            <a:buNone/>
          </a:pPr>
          <a:r>
            <a:rPr lang="en-US" sz="1700" kern="1200" dirty="0"/>
            <a:t>Civil Service role</a:t>
          </a:r>
        </a:p>
      </dsp:txBody>
      <dsp:txXfrm>
        <a:off x="1971258" y="2902743"/>
        <a:ext cx="3089602" cy="572187"/>
      </dsp:txXfrm>
    </dsp:sp>
    <dsp:sp modelId="{59F1EF41-14EA-48EE-A559-118169DBDB24}">
      <dsp:nvSpPr>
        <dsp:cNvPr id="0" name=""/>
        <dsp:cNvSpPr/>
      </dsp:nvSpPr>
      <dsp:spPr>
        <a:xfrm>
          <a:off x="3516059" y="2103437"/>
          <a:ext cx="0" cy="294481"/>
        </a:xfrm>
        <a:prstGeom prst="line">
          <a:avLst/>
        </a:prstGeom>
        <a:noFill/>
        <a:ln w="6350" cap="flat" cmpd="sng" algn="ctr">
          <a:solidFill>
            <a:schemeClr val="accent3"/>
          </a:solidFill>
          <a:prstDash val="solid"/>
          <a:miter lim="800000"/>
        </a:ln>
        <a:effectLst/>
      </dsp:spPr>
      <dsp:style>
        <a:lnRef idx="1">
          <a:scrgbClr r="0" g="0" b="0"/>
        </a:lnRef>
        <a:fillRef idx="0">
          <a:scrgbClr r="0" g="0" b="0"/>
        </a:fillRef>
        <a:effectRef idx="0">
          <a:scrgbClr r="0" g="0" b="0"/>
        </a:effectRef>
        <a:fontRef idx="minor"/>
      </dsp:style>
    </dsp:sp>
    <dsp:sp modelId="{6D7F9BE3-3008-4E5E-96F3-C71D72649902}">
      <dsp:nvSpPr>
        <dsp:cNvPr id="0" name=""/>
        <dsp:cNvSpPr/>
      </dsp:nvSpPr>
      <dsp:spPr>
        <a:xfrm rot="2700000">
          <a:off x="1727882" y="2070715"/>
          <a:ext cx="65443" cy="65443"/>
        </a:xfrm>
        <a:prstGeom prst="rect">
          <a:avLst/>
        </a:prstGeom>
        <a:solidFill>
          <a:schemeClr val="accent3"/>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0947F0-E28B-4B2E-B1D6-BFEED1AF012B}">
      <dsp:nvSpPr>
        <dsp:cNvPr id="0" name=""/>
        <dsp:cNvSpPr/>
      </dsp:nvSpPr>
      <dsp:spPr>
        <a:xfrm rot="2700000">
          <a:off x="3483338" y="2070715"/>
          <a:ext cx="65443" cy="65443"/>
        </a:xfrm>
        <a:prstGeom prst="rect">
          <a:avLst/>
        </a:prstGeom>
        <a:solidFill>
          <a:schemeClr val="accent3"/>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F04B95-81DC-4C70-990B-FEE82F4C63E7}">
      <dsp:nvSpPr>
        <dsp:cNvPr id="0" name=""/>
        <dsp:cNvSpPr/>
      </dsp:nvSpPr>
      <dsp:spPr>
        <a:xfrm>
          <a:off x="3726714" y="1304131"/>
          <a:ext cx="3089602" cy="504825"/>
        </a:xfrm>
        <a:prstGeom prst="rect">
          <a:avLst/>
        </a:prstGeom>
        <a:solidFill>
          <a:schemeClr val="accent3"/>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endParaRPr lang="en-US" sz="2000" kern="1200" dirty="0"/>
        </a:p>
      </dsp:txBody>
      <dsp:txXfrm>
        <a:off x="3726714" y="1304131"/>
        <a:ext cx="3089602" cy="504825"/>
      </dsp:txXfrm>
    </dsp:sp>
    <dsp:sp modelId="{725F2AEF-0925-4411-A89A-5976D96BC3B1}">
      <dsp:nvSpPr>
        <dsp:cNvPr id="0" name=""/>
        <dsp:cNvSpPr/>
      </dsp:nvSpPr>
      <dsp:spPr>
        <a:xfrm>
          <a:off x="3726714" y="731943"/>
          <a:ext cx="3089602" cy="572187"/>
        </a:xfrm>
        <a:prstGeom prst="rect">
          <a:avLst/>
        </a:prstGeom>
        <a:solidFill>
          <a:schemeClr val="accent2">
            <a:lumMod val="20000"/>
            <a:lumOff val="80000"/>
            <a:alpha val="90000"/>
          </a:schemeClr>
        </a:solidFill>
        <a:ln w="12700" cap="flat" cmpd="sng" algn="ctr">
          <a:solidFill>
            <a:schemeClr val="accent2">
              <a:lumMod val="20000"/>
              <a:lumOff val="8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ctr" defTabSz="755650">
            <a:lnSpc>
              <a:spcPct val="90000"/>
            </a:lnSpc>
            <a:spcBef>
              <a:spcPct val="0"/>
            </a:spcBef>
            <a:spcAft>
              <a:spcPct val="35000"/>
            </a:spcAft>
            <a:buNone/>
          </a:pPr>
          <a:r>
            <a:rPr lang="en-US" sz="1700" kern="1200" dirty="0"/>
            <a:t>Management </a:t>
          </a:r>
        </a:p>
      </dsp:txBody>
      <dsp:txXfrm>
        <a:off x="3726714" y="731943"/>
        <a:ext cx="3089602" cy="572187"/>
      </dsp:txXfrm>
    </dsp:sp>
    <dsp:sp modelId="{3F1F843F-8CAA-4ECF-B5A2-211D6C43D3C6}">
      <dsp:nvSpPr>
        <dsp:cNvPr id="0" name=""/>
        <dsp:cNvSpPr/>
      </dsp:nvSpPr>
      <dsp:spPr>
        <a:xfrm>
          <a:off x="5271515" y="1808956"/>
          <a:ext cx="0" cy="294481"/>
        </a:xfrm>
        <a:prstGeom prst="line">
          <a:avLst/>
        </a:prstGeom>
        <a:noFill/>
        <a:ln w="6350" cap="flat" cmpd="sng" algn="ctr">
          <a:solidFill>
            <a:schemeClr val="accent3"/>
          </a:solidFill>
          <a:prstDash val="solid"/>
          <a:miter lim="800000"/>
        </a:ln>
        <a:effectLst/>
      </dsp:spPr>
      <dsp:style>
        <a:lnRef idx="1">
          <a:scrgbClr r="0" g="0" b="0"/>
        </a:lnRef>
        <a:fillRef idx="0">
          <a:scrgbClr r="0" g="0" b="0"/>
        </a:fillRef>
        <a:effectRef idx="0">
          <a:scrgbClr r="0" g="0" b="0"/>
        </a:effectRef>
        <a:fontRef idx="minor"/>
      </dsp:style>
    </dsp:sp>
    <dsp:sp modelId="{0514CBBB-524C-44B6-8CFF-9E8C353AFFA2}">
      <dsp:nvSpPr>
        <dsp:cNvPr id="0" name=""/>
        <dsp:cNvSpPr/>
      </dsp:nvSpPr>
      <dsp:spPr>
        <a:xfrm>
          <a:off x="5482170" y="2397918"/>
          <a:ext cx="3089602" cy="504825"/>
        </a:xfrm>
        <a:prstGeom prst="rect">
          <a:avLst/>
        </a:prstGeom>
        <a:solidFill>
          <a:schemeClr val="accent3"/>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endParaRPr lang="en-US" sz="2000" kern="1200" dirty="0"/>
        </a:p>
      </dsp:txBody>
      <dsp:txXfrm>
        <a:off x="5482170" y="2397918"/>
        <a:ext cx="3089602" cy="504825"/>
      </dsp:txXfrm>
    </dsp:sp>
    <dsp:sp modelId="{4FB5810C-9282-4912-9FA8-160D6841B3A6}">
      <dsp:nvSpPr>
        <dsp:cNvPr id="0" name=""/>
        <dsp:cNvSpPr/>
      </dsp:nvSpPr>
      <dsp:spPr>
        <a:xfrm>
          <a:off x="5482170" y="2902743"/>
          <a:ext cx="3089602" cy="572187"/>
        </a:xfrm>
        <a:prstGeom prst="rect">
          <a:avLst/>
        </a:prstGeom>
        <a:solidFill>
          <a:schemeClr val="accent2">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ctr" defTabSz="755650">
            <a:lnSpc>
              <a:spcPct val="90000"/>
            </a:lnSpc>
            <a:spcBef>
              <a:spcPct val="0"/>
            </a:spcBef>
            <a:spcAft>
              <a:spcPct val="35000"/>
            </a:spcAft>
            <a:buNone/>
          </a:pPr>
          <a:r>
            <a:rPr lang="en-US" sz="1700" kern="1200" dirty="0"/>
            <a:t>Teaching</a:t>
          </a:r>
        </a:p>
      </dsp:txBody>
      <dsp:txXfrm>
        <a:off x="5482170" y="2902743"/>
        <a:ext cx="3089602" cy="572187"/>
      </dsp:txXfrm>
    </dsp:sp>
    <dsp:sp modelId="{EDD3BD9D-B263-49EF-A321-1E02CAF28CE0}">
      <dsp:nvSpPr>
        <dsp:cNvPr id="0" name=""/>
        <dsp:cNvSpPr/>
      </dsp:nvSpPr>
      <dsp:spPr>
        <a:xfrm>
          <a:off x="7026972" y="2103437"/>
          <a:ext cx="0" cy="294481"/>
        </a:xfrm>
        <a:prstGeom prst="line">
          <a:avLst/>
        </a:prstGeom>
        <a:noFill/>
        <a:ln w="6350" cap="flat" cmpd="sng" algn="ctr">
          <a:solidFill>
            <a:schemeClr val="accent3"/>
          </a:solidFill>
          <a:prstDash val="solid"/>
          <a:miter lim="800000"/>
        </a:ln>
        <a:effectLst/>
      </dsp:spPr>
      <dsp:style>
        <a:lnRef idx="1">
          <a:scrgbClr r="0" g="0" b="0"/>
        </a:lnRef>
        <a:fillRef idx="0">
          <a:scrgbClr r="0" g="0" b="0"/>
        </a:fillRef>
        <a:effectRef idx="0">
          <a:scrgbClr r="0" g="0" b="0"/>
        </a:effectRef>
        <a:fontRef idx="minor"/>
      </dsp:style>
    </dsp:sp>
    <dsp:sp modelId="{53B98CC0-1029-46A6-8053-0933F88F7705}">
      <dsp:nvSpPr>
        <dsp:cNvPr id="0" name=""/>
        <dsp:cNvSpPr/>
      </dsp:nvSpPr>
      <dsp:spPr>
        <a:xfrm rot="2700000">
          <a:off x="5238794" y="2070715"/>
          <a:ext cx="65443" cy="65443"/>
        </a:xfrm>
        <a:prstGeom prst="rect">
          <a:avLst/>
        </a:prstGeom>
        <a:solidFill>
          <a:schemeClr val="accent3"/>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207AAD-88DF-4517-A728-6745DFEAC878}">
      <dsp:nvSpPr>
        <dsp:cNvPr id="0" name=""/>
        <dsp:cNvSpPr/>
      </dsp:nvSpPr>
      <dsp:spPr>
        <a:xfrm rot="2700000">
          <a:off x="6994250" y="2070715"/>
          <a:ext cx="65443" cy="65443"/>
        </a:xfrm>
        <a:prstGeom prst="rect">
          <a:avLst/>
        </a:prstGeom>
        <a:solidFill>
          <a:schemeClr val="accent3"/>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8DCD87-BA03-4CFF-A3D8-0137B3D6786E}">
      <dsp:nvSpPr>
        <dsp:cNvPr id="0" name=""/>
        <dsp:cNvSpPr/>
      </dsp:nvSpPr>
      <dsp:spPr>
        <a:xfrm>
          <a:off x="7228110" y="1304131"/>
          <a:ext cx="3089602" cy="504825"/>
        </a:xfrm>
        <a:prstGeom prst="rect">
          <a:avLst/>
        </a:prstGeom>
        <a:solidFill>
          <a:schemeClr val="accent3"/>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endParaRPr lang="en-US" sz="2000" kern="1200" dirty="0"/>
        </a:p>
      </dsp:txBody>
      <dsp:txXfrm>
        <a:off x="7228110" y="1304131"/>
        <a:ext cx="3089602" cy="504825"/>
      </dsp:txXfrm>
    </dsp:sp>
    <dsp:sp modelId="{C5640C9F-6F1A-4E9E-803C-C8215CD9E3E4}">
      <dsp:nvSpPr>
        <dsp:cNvPr id="0" name=""/>
        <dsp:cNvSpPr/>
      </dsp:nvSpPr>
      <dsp:spPr>
        <a:xfrm>
          <a:off x="7237626" y="731943"/>
          <a:ext cx="3089602" cy="572187"/>
        </a:xfrm>
        <a:prstGeom prst="rect">
          <a:avLst/>
        </a:prstGeom>
        <a:solidFill>
          <a:schemeClr val="accent2">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ctr" defTabSz="755650">
            <a:lnSpc>
              <a:spcPct val="90000"/>
            </a:lnSpc>
            <a:spcBef>
              <a:spcPct val="0"/>
            </a:spcBef>
            <a:spcAft>
              <a:spcPct val="35000"/>
            </a:spcAft>
            <a:buNone/>
          </a:pPr>
          <a:r>
            <a:rPr lang="en-US" sz="1700" kern="1200" dirty="0"/>
            <a:t>3</a:t>
          </a:r>
          <a:r>
            <a:rPr lang="en-US" sz="1700" kern="1200" baseline="30000" dirty="0"/>
            <a:t>rd</a:t>
          </a:r>
          <a:r>
            <a:rPr lang="en-US" sz="1700" kern="1200" dirty="0"/>
            <a:t> sector (senior role)</a:t>
          </a:r>
        </a:p>
      </dsp:txBody>
      <dsp:txXfrm>
        <a:off x="7237626" y="731943"/>
        <a:ext cx="3089602" cy="572187"/>
      </dsp:txXfrm>
    </dsp:sp>
    <dsp:sp modelId="{84F2E9AB-60CD-400A-B5D9-25E3926D517A}">
      <dsp:nvSpPr>
        <dsp:cNvPr id="0" name=""/>
        <dsp:cNvSpPr/>
      </dsp:nvSpPr>
      <dsp:spPr>
        <a:xfrm>
          <a:off x="8772912" y="1808956"/>
          <a:ext cx="0" cy="294481"/>
        </a:xfrm>
        <a:prstGeom prst="line">
          <a:avLst/>
        </a:prstGeom>
        <a:noFill/>
        <a:ln w="6350" cap="flat" cmpd="sng" algn="ctr">
          <a:solidFill>
            <a:schemeClr val="accent3"/>
          </a:solidFill>
          <a:prstDash val="solid"/>
          <a:miter lim="800000"/>
        </a:ln>
        <a:effectLst/>
      </dsp:spPr>
      <dsp:style>
        <a:lnRef idx="1">
          <a:scrgbClr r="0" g="0" b="0"/>
        </a:lnRef>
        <a:fillRef idx="0">
          <a:scrgbClr r="0" g="0" b="0"/>
        </a:fillRef>
        <a:effectRef idx="0">
          <a:scrgbClr r="0" g="0" b="0"/>
        </a:effectRef>
        <a:fontRef idx="minor"/>
      </dsp:style>
    </dsp:sp>
    <dsp:sp modelId="{09766411-F982-444E-8F42-45CAD3F6C3BE}">
      <dsp:nvSpPr>
        <dsp:cNvPr id="0" name=""/>
        <dsp:cNvSpPr/>
      </dsp:nvSpPr>
      <dsp:spPr>
        <a:xfrm rot="2700000">
          <a:off x="8740190" y="2070715"/>
          <a:ext cx="65443" cy="65443"/>
        </a:xfrm>
        <a:prstGeom prst="rect">
          <a:avLst/>
        </a:prstGeom>
        <a:solidFill>
          <a:schemeClr val="accent3"/>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6A0313-F537-4ED0-973B-4729E10A826A}" type="datetimeFigureOut">
              <a:rPr lang="en-US" smtClean="0"/>
              <a:t>3/29/2023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C92804-03A6-47F6-A893-4DDB8903A808}" type="slidenum">
              <a:rPr lang="en-US" smtClean="0"/>
              <a:t>‹#›</a:t>
            </a:fld>
            <a:endParaRPr lang="en-US" dirty="0"/>
          </a:p>
        </p:txBody>
      </p:sp>
    </p:spTree>
    <p:extLst>
      <p:ext uri="{BB962C8B-B14F-4D97-AF65-F5344CB8AC3E}">
        <p14:creationId xmlns:p14="http://schemas.microsoft.com/office/powerpoint/2010/main" val="2944717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Laura Clarke and today I am delivering a presentation for BA business &amp; management level 5 module, Changemakers, Building your personal brand for sustainable employment. </a:t>
            </a:r>
          </a:p>
        </p:txBody>
      </p:sp>
      <p:sp>
        <p:nvSpPr>
          <p:cNvPr id="4" name="Slide Number Placeholder 3"/>
          <p:cNvSpPr>
            <a:spLocks noGrp="1"/>
          </p:cNvSpPr>
          <p:nvPr>
            <p:ph type="sldNum" sz="quarter" idx="5"/>
          </p:nvPr>
        </p:nvSpPr>
        <p:spPr/>
        <p:txBody>
          <a:bodyPr/>
          <a:lstStyle/>
          <a:p>
            <a:fld id="{0DC92804-03A6-47F6-A893-4DDB8903A808}" type="slidenum">
              <a:rPr lang="en-US" smtClean="0"/>
              <a:t>1</a:t>
            </a:fld>
            <a:endParaRPr lang="en-US" dirty="0"/>
          </a:p>
        </p:txBody>
      </p:sp>
    </p:spTree>
    <p:extLst>
      <p:ext uri="{BB962C8B-B14F-4D97-AF65-F5344CB8AC3E}">
        <p14:creationId xmlns:p14="http://schemas.microsoft.com/office/powerpoint/2010/main" val="7096005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this presentation we will explore my personal brand, we will then consider options for a future career and identify an opportunity, then explore the required skill set of the role and then carry out a skills comparison, to identify skills I already have, and how to evidence these, as well as skills I need to work on in order to progress in my chosen field. </a:t>
            </a:r>
          </a:p>
        </p:txBody>
      </p:sp>
      <p:sp>
        <p:nvSpPr>
          <p:cNvPr id="4" name="Slide Number Placeholder 3"/>
          <p:cNvSpPr>
            <a:spLocks noGrp="1"/>
          </p:cNvSpPr>
          <p:nvPr>
            <p:ph type="sldNum" sz="quarter" idx="5"/>
          </p:nvPr>
        </p:nvSpPr>
        <p:spPr/>
        <p:txBody>
          <a:bodyPr/>
          <a:lstStyle/>
          <a:p>
            <a:fld id="{0DC92804-03A6-47F6-A893-4DDB8903A808}" type="slidenum">
              <a:rPr lang="en-US" smtClean="0"/>
              <a:t>2</a:t>
            </a:fld>
            <a:endParaRPr lang="en-US" dirty="0"/>
          </a:p>
        </p:txBody>
      </p:sp>
    </p:spTree>
    <p:extLst>
      <p:ext uri="{BB962C8B-B14F-4D97-AF65-F5344CB8AC3E}">
        <p14:creationId xmlns:p14="http://schemas.microsoft.com/office/powerpoint/2010/main" val="8338174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my personal brand? </a:t>
            </a:r>
          </a:p>
          <a:p>
            <a:r>
              <a:rPr lang="en-GB" dirty="0"/>
              <a:t>My background is in the 3</a:t>
            </a:r>
            <a:r>
              <a:rPr lang="en-GB" baseline="30000" dirty="0"/>
              <a:t>rd</a:t>
            </a:r>
            <a:r>
              <a:rPr lang="en-GB" dirty="0"/>
              <a:t> sector, specifically in free advice, and it is very important to me to feel that I am ‘making a difference’ or creating sustainable change, so I need to consider that when looking at opportunities.  </a:t>
            </a:r>
            <a:br>
              <a:rPr lang="en-GB" dirty="0"/>
            </a:br>
            <a:r>
              <a:rPr lang="en-GB" dirty="0"/>
              <a:t>I have good people skills, I like meeting people and am naturally nosy.</a:t>
            </a:r>
          </a:p>
          <a:p>
            <a:r>
              <a:rPr lang="en-GB" dirty="0"/>
              <a:t>I enjoy problem solving and abstract thinking.</a:t>
            </a:r>
          </a:p>
          <a:p>
            <a:r>
              <a:rPr lang="en-GB" dirty="0"/>
              <a:t>I am interested in welfare reform and sociology, and would like to be able to do work that relates to these interests.</a:t>
            </a:r>
          </a:p>
          <a:p>
            <a:endParaRPr lang="en-GB" dirty="0"/>
          </a:p>
          <a:p>
            <a:r>
              <a:rPr lang="en-GB" dirty="0"/>
              <a:t>In considering what I can bring to a role we need to look at my experience and skills, I have proven skills in customer service, line management, developing and implementing procedures , and monitoring the outcomes as well as designing and delivering training.</a:t>
            </a:r>
          </a:p>
          <a:p>
            <a:endParaRPr lang="en-GB" dirty="0"/>
          </a:p>
          <a:p>
            <a:r>
              <a:rPr lang="en-GB" dirty="0"/>
              <a:t>What do I need from a role?</a:t>
            </a:r>
            <a:br>
              <a:rPr lang="en-GB" dirty="0"/>
            </a:br>
            <a:r>
              <a:rPr lang="en-GB" dirty="0"/>
              <a:t>Ideally I would like to work in a role that suits my morals and beliefs, isn’t overly repetitive, where I have a level of autonomy and am able to use my problem solving skills and implement sustainable positive change, either in individuals or to an organisation. Family friendly work policies are important to me, as is the opportunity for progression and development.</a:t>
            </a:r>
          </a:p>
        </p:txBody>
      </p:sp>
      <p:sp>
        <p:nvSpPr>
          <p:cNvPr id="4" name="Slide Number Placeholder 3"/>
          <p:cNvSpPr>
            <a:spLocks noGrp="1"/>
          </p:cNvSpPr>
          <p:nvPr>
            <p:ph type="sldNum" sz="quarter" idx="5"/>
          </p:nvPr>
        </p:nvSpPr>
        <p:spPr/>
        <p:txBody>
          <a:bodyPr/>
          <a:lstStyle/>
          <a:p>
            <a:fld id="{0DC92804-03A6-47F6-A893-4DDB8903A808}" type="slidenum">
              <a:rPr lang="en-US" smtClean="0"/>
              <a:t>3</a:t>
            </a:fld>
            <a:endParaRPr lang="en-US" dirty="0"/>
          </a:p>
        </p:txBody>
      </p:sp>
    </p:spTree>
    <p:extLst>
      <p:ext uri="{BB962C8B-B14F-4D97-AF65-F5344CB8AC3E}">
        <p14:creationId xmlns:p14="http://schemas.microsoft.com/office/powerpoint/2010/main" val="12680496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92804-03A6-47F6-A893-4DDB8903A808}" type="slidenum">
              <a:rPr lang="en-US" smtClean="0"/>
              <a:t>4</a:t>
            </a:fld>
            <a:endParaRPr lang="en-US" dirty="0"/>
          </a:p>
        </p:txBody>
      </p:sp>
    </p:spTree>
    <p:extLst>
      <p:ext uri="{BB962C8B-B14F-4D97-AF65-F5344CB8AC3E}">
        <p14:creationId xmlns:p14="http://schemas.microsoft.com/office/powerpoint/2010/main" val="6428945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considered several industries that may suit my skill set.</a:t>
            </a:r>
          </a:p>
          <a:p>
            <a:endParaRPr lang="en-US" dirty="0"/>
          </a:p>
          <a:p>
            <a:r>
              <a:rPr lang="en-US" dirty="0"/>
              <a:t>Marketing- I might enjoy a fast-paced marketing role, using my problem solving and creative skills to work in an industry that thrives on change, innovation and being ahead of trends.</a:t>
            </a:r>
          </a:p>
          <a:p>
            <a:endParaRPr lang="en-US" dirty="0"/>
          </a:p>
          <a:p>
            <a:r>
              <a:rPr lang="en-US" dirty="0"/>
              <a:t>Management- I have a proven track record of management but I may find most management roles are not ‘hands-on’ enough and may be overly bureaucratic and repetitive, without opportunity for boundary pushing.</a:t>
            </a:r>
          </a:p>
          <a:p>
            <a:endParaRPr lang="en-US" dirty="0"/>
          </a:p>
          <a:p>
            <a:r>
              <a:rPr lang="en-US" dirty="0"/>
              <a:t>The exception to this may be a senior or management role in the 3</a:t>
            </a:r>
            <a:r>
              <a:rPr lang="en-US" baseline="30000" dirty="0"/>
              <a:t>rd</a:t>
            </a:r>
            <a:r>
              <a:rPr lang="en-US" dirty="0"/>
              <a:t> sector, such as within a Citizens advice or similar, as this may provide more opportunity to work for the benefit of people, combating social injustice and inclusion, rather than aiming for financial success. </a:t>
            </a:r>
          </a:p>
          <a:p>
            <a:endParaRPr lang="en-US" dirty="0"/>
          </a:p>
          <a:p>
            <a:r>
              <a:rPr lang="en-US" dirty="0"/>
              <a:t>A role within the Civil service may meet my essential criteria, for example the probation service, where I could work with individuals, or working with the government economic service, where there is the possibility of influencing policymaking.</a:t>
            </a:r>
          </a:p>
          <a:p>
            <a:endParaRPr lang="en-US" dirty="0"/>
          </a:p>
          <a:p>
            <a:r>
              <a:rPr lang="en-US" dirty="0"/>
              <a:t>My people and training skills make teaching a possible career option, although delivering training to adults may be my preferred option to working with younger students.</a:t>
            </a:r>
          </a:p>
          <a:p>
            <a:endParaRPr lang="en-US" dirty="0"/>
          </a:p>
        </p:txBody>
      </p:sp>
      <p:sp>
        <p:nvSpPr>
          <p:cNvPr id="4" name="Slide Number Placeholder 3"/>
          <p:cNvSpPr>
            <a:spLocks noGrp="1"/>
          </p:cNvSpPr>
          <p:nvPr>
            <p:ph type="sldNum" sz="quarter" idx="10"/>
          </p:nvPr>
        </p:nvSpPr>
        <p:spPr/>
        <p:txBody>
          <a:bodyPr/>
          <a:lstStyle/>
          <a:p>
            <a:fld id="{32DC0559-D619-4E56-BF6F-3712370C2150}" type="slidenum">
              <a:rPr lang="en-US" smtClean="0"/>
              <a:t>5</a:t>
            </a:fld>
            <a:endParaRPr lang="en-US" dirty="0"/>
          </a:p>
        </p:txBody>
      </p:sp>
    </p:spTree>
    <p:extLst>
      <p:ext uri="{BB962C8B-B14F-4D97-AF65-F5344CB8AC3E}">
        <p14:creationId xmlns:p14="http://schemas.microsoft.com/office/powerpoint/2010/main" val="2762238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the career options explored on the previous slide, I have decided to carry out a skills comparison using the role of Probation officer.</a:t>
            </a:r>
          </a:p>
          <a:p>
            <a:endParaRPr lang="en-GB" dirty="0"/>
          </a:p>
          <a:p>
            <a:r>
              <a:rPr lang="en-GB" dirty="0"/>
              <a:t>The Job profile shown was taken from the National careers service website, a probation officer requires the following skills……</a:t>
            </a:r>
          </a:p>
          <a:p>
            <a:r>
              <a:rPr lang="en-GB" dirty="0"/>
              <a:t>a knowledge and understanding of the work of the criminal justice system and the probation service</a:t>
            </a:r>
          </a:p>
          <a:p>
            <a:r>
              <a:rPr lang="en-GB" dirty="0"/>
              <a:t>excellent interpersonal skills and the ability to relate to others</a:t>
            </a:r>
          </a:p>
          <a:p>
            <a:r>
              <a:rPr lang="en-GB" dirty="0"/>
              <a:t>the ability to persuade and influence others</a:t>
            </a:r>
          </a:p>
          <a:p>
            <a:r>
              <a:rPr lang="en-GB" dirty="0"/>
              <a:t>teamwork and collaboration skills</a:t>
            </a:r>
          </a:p>
          <a:p>
            <a:r>
              <a:rPr lang="en-GB" dirty="0"/>
              <a:t>a caring attitude</a:t>
            </a:r>
          </a:p>
          <a:p>
            <a:r>
              <a:rPr lang="en-GB" dirty="0"/>
              <a:t>case work and report-writing skills</a:t>
            </a:r>
          </a:p>
          <a:p>
            <a:r>
              <a:rPr lang="en-GB" dirty="0"/>
              <a:t>planning and organisational skills</a:t>
            </a:r>
          </a:p>
          <a:p>
            <a:r>
              <a:rPr lang="en-GB" dirty="0"/>
              <a:t>effective decision-making skills and problem-solving ability</a:t>
            </a:r>
          </a:p>
          <a:p>
            <a:r>
              <a:rPr lang="en-GB" dirty="0"/>
              <a:t>motivation and commitment</a:t>
            </a:r>
          </a:p>
          <a:p>
            <a:r>
              <a:rPr lang="en-GB" dirty="0"/>
              <a:t>resilience</a:t>
            </a:r>
          </a:p>
          <a:p>
            <a:r>
              <a:rPr lang="en-GB" dirty="0"/>
              <a:t>good judgement and the ability to think on your feet</a:t>
            </a:r>
          </a:p>
          <a:p>
            <a:r>
              <a:rPr lang="en-GB" dirty="0"/>
              <a:t>an understanding and appreciation of equal opportunities and anti-discriminatory practice.</a:t>
            </a:r>
          </a:p>
          <a:p>
            <a:endParaRPr lang="en-GB" dirty="0"/>
          </a:p>
        </p:txBody>
      </p:sp>
      <p:sp>
        <p:nvSpPr>
          <p:cNvPr id="4" name="Slide Number Placeholder 3"/>
          <p:cNvSpPr>
            <a:spLocks noGrp="1"/>
          </p:cNvSpPr>
          <p:nvPr>
            <p:ph type="sldNum" sz="quarter" idx="5"/>
          </p:nvPr>
        </p:nvSpPr>
        <p:spPr/>
        <p:txBody>
          <a:bodyPr/>
          <a:lstStyle/>
          <a:p>
            <a:fld id="{0DC92804-03A6-47F6-A893-4DDB8903A808}" type="slidenum">
              <a:rPr lang="en-US" smtClean="0"/>
              <a:t>6</a:t>
            </a:fld>
            <a:endParaRPr lang="en-US" dirty="0"/>
          </a:p>
        </p:txBody>
      </p:sp>
    </p:spTree>
    <p:extLst>
      <p:ext uri="{BB962C8B-B14F-4D97-AF65-F5344CB8AC3E}">
        <p14:creationId xmlns:p14="http://schemas.microsoft.com/office/powerpoint/2010/main" val="8999277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how can I evidence my suitability for the role.</a:t>
            </a:r>
          </a:p>
          <a:p>
            <a:r>
              <a:rPr lang="en-GB" dirty="0"/>
              <a:t>As part of a job application I would be asked to provide solid examples of the required skills, I would be able to use my experience in a previous role to demonstrate case work and report-writing skills, planning and organisational skills and effective decision-making skills and problem-solving ability as I have managed a large caseload (which requires planning and organisational skills) worked to design ongoing service plans for customers, which demonstrates decision making and problem solving, and carried out reports both for accurate case management and funding purposes, I would be able to elaborate on this further for application or interview purposes. </a:t>
            </a:r>
          </a:p>
          <a:p>
            <a:endParaRPr lang="en-GB" dirty="0"/>
          </a:p>
          <a:p>
            <a:r>
              <a:rPr lang="en-GB" dirty="0"/>
              <a:t>I like to think I have excellent interpersonal skills and teamwork skills, as well as skills of persuasion, and would need to use examples of this and demonstrate this at interview. </a:t>
            </a:r>
          </a:p>
          <a:p>
            <a:endParaRPr lang="en-GB" dirty="0"/>
          </a:p>
          <a:p>
            <a:r>
              <a:rPr lang="en-GB" dirty="0"/>
              <a:t>The areas I would need to improve on are “knowledge and understanding of the work of the criminal justice system and the probation service” and an “understanding and appreciation of equal opportunities and anti-discriminatory practice.” – and to ensure I had the required skills I would need to spend time carrying out effective research in these areas, in order to ensure that I have full understanding of the subject.</a:t>
            </a:r>
          </a:p>
          <a:p>
            <a:endParaRPr lang="en-GB" dirty="0"/>
          </a:p>
        </p:txBody>
      </p:sp>
      <p:sp>
        <p:nvSpPr>
          <p:cNvPr id="4" name="Slide Number Placeholder 3"/>
          <p:cNvSpPr>
            <a:spLocks noGrp="1"/>
          </p:cNvSpPr>
          <p:nvPr>
            <p:ph type="sldNum" sz="quarter" idx="5"/>
          </p:nvPr>
        </p:nvSpPr>
        <p:spPr/>
        <p:txBody>
          <a:bodyPr/>
          <a:lstStyle/>
          <a:p>
            <a:fld id="{0DC92804-03A6-47F6-A893-4DDB8903A808}" type="slidenum">
              <a:rPr lang="en-US" smtClean="0"/>
              <a:t>7</a:t>
            </a:fld>
            <a:endParaRPr lang="en-US" dirty="0"/>
          </a:p>
        </p:txBody>
      </p:sp>
    </p:spTree>
    <p:extLst>
      <p:ext uri="{BB962C8B-B14F-4D97-AF65-F5344CB8AC3E}">
        <p14:creationId xmlns:p14="http://schemas.microsoft.com/office/powerpoint/2010/main" val="22241972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taking the time to listen to this presentation.</a:t>
            </a:r>
          </a:p>
        </p:txBody>
      </p:sp>
      <p:sp>
        <p:nvSpPr>
          <p:cNvPr id="4" name="Slide Number Placeholder 3"/>
          <p:cNvSpPr>
            <a:spLocks noGrp="1"/>
          </p:cNvSpPr>
          <p:nvPr>
            <p:ph type="sldNum" sz="quarter" idx="5"/>
          </p:nvPr>
        </p:nvSpPr>
        <p:spPr/>
        <p:txBody>
          <a:bodyPr/>
          <a:lstStyle/>
          <a:p>
            <a:fld id="{0DC92804-03A6-47F6-A893-4DDB8903A808}" type="slidenum">
              <a:rPr lang="en-US" smtClean="0"/>
              <a:t>8</a:t>
            </a:fld>
            <a:endParaRPr lang="en-US" dirty="0"/>
          </a:p>
        </p:txBody>
      </p:sp>
    </p:spTree>
    <p:extLst>
      <p:ext uri="{BB962C8B-B14F-4D97-AF65-F5344CB8AC3E}">
        <p14:creationId xmlns:p14="http://schemas.microsoft.com/office/powerpoint/2010/main" val="15712745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C3AFB24-9188-4C0A-A512-E59E6F17DCAF}"/>
              </a:ext>
              <a:ext uri="{C183D7F6-B498-43B3-948B-1728B52AA6E4}">
                <adec:decorative xmlns:adec="http://schemas.microsoft.com/office/drawing/2017/decorative" val="1"/>
              </a:ext>
            </a:extLst>
          </p:cNvPr>
          <p:cNvSpPr/>
          <p:nvPr userDrawn="1"/>
        </p:nvSpPr>
        <p:spPr>
          <a:xfrm rot="10800000">
            <a:off x="4565" y="4294290"/>
            <a:ext cx="12188952" cy="2586866"/>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4D31D73-6FE4-4E4B-8D0B-E55FABBFA92B}"/>
              </a:ext>
              <a:ext uri="{C183D7F6-B498-43B3-948B-1728B52AA6E4}">
                <adec:decorative xmlns:adec="http://schemas.microsoft.com/office/drawing/2017/decorative" val="1"/>
              </a:ext>
            </a:extLst>
          </p:cNvPr>
          <p:cNvSpPr/>
          <p:nvPr userDrawn="1"/>
        </p:nvSpPr>
        <p:spPr>
          <a:xfrm rot="10800000">
            <a:off x="1524" y="4294290"/>
            <a:ext cx="12188952" cy="2586866"/>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1">
            <a:extLst>
              <a:ext uri="{FF2B5EF4-FFF2-40B4-BE49-F238E27FC236}">
                <a16:creationId xmlns:a16="http://schemas.microsoft.com/office/drawing/2014/main" id="{39A9F4D9-AE67-4B73-8B27-FD437564D7A6}"/>
              </a:ext>
            </a:extLst>
          </p:cNvPr>
          <p:cNvSpPr>
            <a:spLocks noGrp="1"/>
          </p:cNvSpPr>
          <p:nvPr>
            <p:ph type="ctrTitle"/>
          </p:nvPr>
        </p:nvSpPr>
        <p:spPr>
          <a:xfrm>
            <a:off x="422899" y="4476329"/>
            <a:ext cx="6467547" cy="1558680"/>
          </a:xfrm>
        </p:spPr>
        <p:txBody>
          <a:bodyPr anchor="ctr" anchorCtr="0">
            <a:normAutofit/>
          </a:bodyPr>
          <a:lstStyle/>
          <a:p>
            <a:pPr algn="l">
              <a:lnSpc>
                <a:spcPts val="5800"/>
              </a:lnSpc>
            </a:pPr>
            <a:r>
              <a:rPr lang="en-US" sz="4800"/>
              <a:t>Click to edit Master title style</a:t>
            </a:r>
            <a:endParaRPr lang="en-US" sz="4800" dirty="0"/>
          </a:p>
        </p:txBody>
      </p:sp>
      <p:sp>
        <p:nvSpPr>
          <p:cNvPr id="8" name="Subtitle 24">
            <a:extLst>
              <a:ext uri="{FF2B5EF4-FFF2-40B4-BE49-F238E27FC236}">
                <a16:creationId xmlns:a16="http://schemas.microsoft.com/office/drawing/2014/main" id="{2A23FDD6-741A-4F02-B44B-70D85FCF5325}"/>
              </a:ext>
            </a:extLst>
          </p:cNvPr>
          <p:cNvSpPr>
            <a:spLocks noGrp="1"/>
          </p:cNvSpPr>
          <p:nvPr>
            <p:ph type="subTitle" idx="1"/>
          </p:nvPr>
        </p:nvSpPr>
        <p:spPr>
          <a:xfrm>
            <a:off x="7096924" y="4476328"/>
            <a:ext cx="4046957" cy="1558673"/>
          </a:xfrm>
        </p:spPr>
        <p:txBody>
          <a:bodyPr anchor="ctr">
            <a:normAutofit/>
          </a:bodyPr>
          <a:lstStyle>
            <a:lvl1pPr>
              <a:buNone/>
              <a:defRPr/>
            </a:lvl1pPr>
          </a:lstStyle>
          <a:p>
            <a:pPr algn="l">
              <a:lnSpc>
                <a:spcPts val="3200"/>
              </a:lnSpc>
            </a:pPr>
            <a:r>
              <a:rPr lang="en-US" sz="2200"/>
              <a:t>Click to edit Master subtitle style</a:t>
            </a:r>
            <a:endParaRPr lang="en-US" sz="2200" dirty="0"/>
          </a:p>
        </p:txBody>
      </p:sp>
      <p:sp>
        <p:nvSpPr>
          <p:cNvPr id="11" name="Picture Placeholder 10">
            <a:extLst>
              <a:ext uri="{FF2B5EF4-FFF2-40B4-BE49-F238E27FC236}">
                <a16:creationId xmlns:a16="http://schemas.microsoft.com/office/drawing/2014/main" id="{8942B78C-790E-4881-96BA-169A876C67F3}"/>
              </a:ext>
            </a:extLst>
          </p:cNvPr>
          <p:cNvSpPr>
            <a:spLocks noGrp="1"/>
          </p:cNvSpPr>
          <p:nvPr>
            <p:ph type="pic" sz="quarter" idx="13"/>
          </p:nvPr>
        </p:nvSpPr>
        <p:spPr>
          <a:xfrm>
            <a:off x="1524" y="0"/>
            <a:ext cx="12188952" cy="4271133"/>
          </a:xfrm>
          <a:solidFill>
            <a:schemeClr val="accent3"/>
          </a:solidFill>
        </p:spPr>
        <p:txBody>
          <a:bodyPr/>
          <a:lstStyle/>
          <a:p>
            <a:r>
              <a:rPr lang="en-US"/>
              <a:t>Click icon to add picture</a:t>
            </a:r>
            <a:endParaRPr lang="en-US" dirty="0"/>
          </a:p>
        </p:txBody>
      </p:sp>
      <p:sp>
        <p:nvSpPr>
          <p:cNvPr id="9" name="Rectangle 8">
            <a:extLst>
              <a:ext uri="{FF2B5EF4-FFF2-40B4-BE49-F238E27FC236}">
                <a16:creationId xmlns:a16="http://schemas.microsoft.com/office/drawing/2014/main" id="{92381543-EC92-42BD-A142-81963D4273D5}"/>
              </a:ext>
              <a:ext uri="{C183D7F6-B498-43B3-948B-1728B52AA6E4}">
                <adec:decorative xmlns:adec="http://schemas.microsoft.com/office/drawing/2017/decorative" val="1"/>
              </a:ext>
            </a:extLst>
          </p:cNvPr>
          <p:cNvSpPr/>
          <p:nvPr userDrawn="1"/>
        </p:nvSpPr>
        <p:spPr>
          <a:xfrm rot="10800000">
            <a:off x="11494040" y="4274977"/>
            <a:ext cx="699477" cy="1898809"/>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cxnSp>
        <p:nvCxnSpPr>
          <p:cNvPr id="15" name="Straight Connector 14">
            <a:extLst>
              <a:ext uri="{FF2B5EF4-FFF2-40B4-BE49-F238E27FC236}">
                <a16:creationId xmlns:a16="http://schemas.microsoft.com/office/drawing/2014/main" id="{8A28D3FB-54EA-410D-A062-8F118E5D0CD7}"/>
              </a:ext>
              <a:ext uri="{C183D7F6-B498-43B3-948B-1728B52AA6E4}">
                <adec:decorative xmlns:adec="http://schemas.microsoft.com/office/drawing/2017/decorative" val="1"/>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593477A-1279-4BCC-8257-14CC2361F898}"/>
              </a:ext>
              <a:ext uri="{C183D7F6-B498-43B3-948B-1728B52AA6E4}">
                <adec:decorative xmlns:adec="http://schemas.microsoft.com/office/drawing/2017/decorative" val="1"/>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6466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Background Gray Rectangle">
            <a:extLst>
              <a:ext uri="{FF2B5EF4-FFF2-40B4-BE49-F238E27FC236}">
                <a16:creationId xmlns:a16="http://schemas.microsoft.com/office/drawing/2014/main" id="{B586FD74-98AC-4CA5-9E62-97DAE4C19399}"/>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6" name="Rectangle 5">
            <a:extLst>
              <a:ext uri="{FF2B5EF4-FFF2-40B4-BE49-F238E27FC236}">
                <a16:creationId xmlns:a16="http://schemas.microsoft.com/office/drawing/2014/main" id="{BBC94E74-B403-4256-9D59-241B0C4E532D}"/>
              </a:ext>
              <a:ext uri="{C183D7F6-B498-43B3-948B-1728B52AA6E4}">
                <adec:decorative xmlns:adec="http://schemas.microsoft.com/office/drawing/2017/decorative" val="1"/>
              </a:ext>
            </a:extLst>
          </p:cNvPr>
          <p:cNvSpPr/>
          <p:nvPr userDrawn="1"/>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1">
            <a:extLst>
              <a:ext uri="{FF2B5EF4-FFF2-40B4-BE49-F238E27FC236}">
                <a16:creationId xmlns:a16="http://schemas.microsoft.com/office/drawing/2014/main" id="{53836FB9-568E-408A-B183-65F9ABF6ED53}"/>
              </a:ext>
            </a:extLst>
          </p:cNvPr>
          <p:cNvSpPr>
            <a:spLocks noGrp="1"/>
          </p:cNvSpPr>
          <p:nvPr>
            <p:ph type="title"/>
          </p:nvPr>
        </p:nvSpPr>
        <p:spPr>
          <a:xfrm>
            <a:off x="422899" y="540168"/>
            <a:ext cx="10624949" cy="1787136"/>
          </a:xfrm>
        </p:spPr>
        <p:txBody>
          <a:bodyPr anchor="b">
            <a:normAutofit/>
          </a:bodyPr>
          <a:lstStyle/>
          <a:p>
            <a:r>
              <a:rPr lang="en-US" sz="4800">
                <a:solidFill>
                  <a:schemeClr val="tx1"/>
                </a:solidFill>
              </a:rPr>
              <a:t>Click to edit Master title style</a:t>
            </a:r>
            <a:endParaRPr lang="en-US" sz="4800" dirty="0">
              <a:solidFill>
                <a:schemeClr val="tx1"/>
              </a:solidFill>
            </a:endParaRPr>
          </a:p>
        </p:txBody>
      </p:sp>
      <p:sp>
        <p:nvSpPr>
          <p:cNvPr id="17" name="Picture Placeholder 16">
            <a:extLst>
              <a:ext uri="{FF2B5EF4-FFF2-40B4-BE49-F238E27FC236}">
                <a16:creationId xmlns:a16="http://schemas.microsoft.com/office/drawing/2014/main" id="{B5437444-7076-4AEE-AB96-9C6BB85DAD9F}"/>
              </a:ext>
            </a:extLst>
          </p:cNvPr>
          <p:cNvSpPr>
            <a:spLocks noGrp="1"/>
          </p:cNvSpPr>
          <p:nvPr>
            <p:ph type="pic" sz="quarter" idx="13"/>
          </p:nvPr>
        </p:nvSpPr>
        <p:spPr>
          <a:xfrm>
            <a:off x="0" y="2577775"/>
            <a:ext cx="2587752" cy="1764792"/>
          </a:xfrm>
          <a:solidFill>
            <a:schemeClr val="accent3"/>
          </a:solidFill>
        </p:spPr>
        <p:txBody>
          <a:bodyPr/>
          <a:lstStyle/>
          <a:p>
            <a:r>
              <a:rPr lang="en-US"/>
              <a:t>Click icon to add picture</a:t>
            </a:r>
            <a:endParaRPr lang="en-US" dirty="0"/>
          </a:p>
        </p:txBody>
      </p:sp>
      <p:sp>
        <p:nvSpPr>
          <p:cNvPr id="18" name="Picture Placeholder 16">
            <a:extLst>
              <a:ext uri="{FF2B5EF4-FFF2-40B4-BE49-F238E27FC236}">
                <a16:creationId xmlns:a16="http://schemas.microsoft.com/office/drawing/2014/main" id="{536502EE-A891-4CB0-9BA5-B0AC7B9AA808}"/>
              </a:ext>
            </a:extLst>
          </p:cNvPr>
          <p:cNvSpPr>
            <a:spLocks noGrp="1"/>
          </p:cNvSpPr>
          <p:nvPr>
            <p:ph type="pic" sz="quarter" idx="14"/>
          </p:nvPr>
        </p:nvSpPr>
        <p:spPr>
          <a:xfrm>
            <a:off x="0" y="4406215"/>
            <a:ext cx="2587752" cy="1764792"/>
          </a:xfrm>
          <a:solidFill>
            <a:schemeClr val="accent3"/>
          </a:solidFill>
        </p:spPr>
        <p:txBody>
          <a:bodyPr/>
          <a:lstStyle/>
          <a:p>
            <a:r>
              <a:rPr lang="en-US"/>
              <a:t>Click icon to add picture</a:t>
            </a:r>
            <a:endParaRPr lang="en-US" dirty="0"/>
          </a:p>
        </p:txBody>
      </p:sp>
      <p:sp>
        <p:nvSpPr>
          <p:cNvPr id="19" name="Picture Placeholder 16">
            <a:extLst>
              <a:ext uri="{FF2B5EF4-FFF2-40B4-BE49-F238E27FC236}">
                <a16:creationId xmlns:a16="http://schemas.microsoft.com/office/drawing/2014/main" id="{51D45778-D0A6-415B-AA4F-03D6E429EB93}"/>
              </a:ext>
            </a:extLst>
          </p:cNvPr>
          <p:cNvSpPr>
            <a:spLocks noGrp="1"/>
          </p:cNvSpPr>
          <p:nvPr>
            <p:ph type="pic" sz="quarter" idx="15"/>
          </p:nvPr>
        </p:nvSpPr>
        <p:spPr>
          <a:xfrm>
            <a:off x="2651760" y="2577775"/>
            <a:ext cx="1764792" cy="1764792"/>
          </a:xfrm>
          <a:solidFill>
            <a:schemeClr val="accent3"/>
          </a:solidFill>
        </p:spPr>
        <p:txBody>
          <a:bodyPr/>
          <a:lstStyle/>
          <a:p>
            <a:r>
              <a:rPr lang="en-US"/>
              <a:t>Click icon to add picture</a:t>
            </a:r>
            <a:endParaRPr lang="en-US" dirty="0"/>
          </a:p>
        </p:txBody>
      </p:sp>
      <p:sp>
        <p:nvSpPr>
          <p:cNvPr id="20" name="Picture Placeholder 16">
            <a:extLst>
              <a:ext uri="{FF2B5EF4-FFF2-40B4-BE49-F238E27FC236}">
                <a16:creationId xmlns:a16="http://schemas.microsoft.com/office/drawing/2014/main" id="{93E1D509-0CBA-46BD-9192-C0403309FDBA}"/>
              </a:ext>
            </a:extLst>
          </p:cNvPr>
          <p:cNvSpPr>
            <a:spLocks noGrp="1"/>
          </p:cNvSpPr>
          <p:nvPr>
            <p:ph type="pic" sz="quarter" idx="16"/>
          </p:nvPr>
        </p:nvSpPr>
        <p:spPr>
          <a:xfrm>
            <a:off x="2651760" y="4406575"/>
            <a:ext cx="1764792" cy="1764792"/>
          </a:xfrm>
          <a:solidFill>
            <a:schemeClr val="accent3"/>
          </a:solidFill>
        </p:spPr>
        <p:txBody>
          <a:bodyPr/>
          <a:lstStyle/>
          <a:p>
            <a:r>
              <a:rPr lang="en-US"/>
              <a:t>Click icon to add picture</a:t>
            </a:r>
            <a:endParaRPr lang="en-US" dirty="0"/>
          </a:p>
        </p:txBody>
      </p:sp>
      <p:sp>
        <p:nvSpPr>
          <p:cNvPr id="12" name="Content Placeholder 2">
            <a:extLst>
              <a:ext uri="{FF2B5EF4-FFF2-40B4-BE49-F238E27FC236}">
                <a16:creationId xmlns:a16="http://schemas.microsoft.com/office/drawing/2014/main" id="{6994EC89-4FAE-445C-A6E8-D55E4A34DE4E}"/>
              </a:ext>
            </a:extLst>
          </p:cNvPr>
          <p:cNvSpPr>
            <a:spLocks noGrp="1"/>
          </p:cNvSpPr>
          <p:nvPr>
            <p:ph idx="1"/>
          </p:nvPr>
        </p:nvSpPr>
        <p:spPr>
          <a:xfrm>
            <a:off x="4845122" y="2880452"/>
            <a:ext cx="6355998" cy="3095445"/>
          </a:xfrm>
        </p:spPr>
        <p:txBody>
          <a:bodyPr anchor="t" anchorCtr="0">
            <a:normAutofit/>
          </a:bodyPr>
          <a:lstStyle>
            <a:lvl1pPr>
              <a:buNone/>
              <a:defRPr/>
            </a:lvl1pPr>
          </a:lstStyle>
          <a:p>
            <a:pPr lvl="0">
              <a:lnSpc>
                <a:spcPts val="2800"/>
              </a:lnSpc>
            </a:pPr>
            <a:r>
              <a:rPr lang="en-US" sz="1800">
                <a:solidFill>
                  <a:schemeClr val="tx1"/>
                </a:solidFill>
              </a:rPr>
              <a:t>Click to edit Master text styles</a:t>
            </a:r>
          </a:p>
        </p:txBody>
      </p:sp>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a:lstStyle/>
          <a:p>
            <a:r>
              <a:rPr lang="en-US" dirty="0"/>
              <a:t>Monday, February 1, 20XX</a:t>
            </a:r>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a:lstStyle/>
          <a:p>
            <a:fld id="{3A4F6043-7A67-491B-98BC-F933DED7226D}" type="slidenum">
              <a:rPr lang="en-US" smtClean="0"/>
              <a:pPr/>
              <a:t>‹#›</a:t>
            </a:fld>
            <a:endParaRPr lang="en-US" dirty="0"/>
          </a:p>
        </p:txBody>
      </p:sp>
      <p:sp>
        <p:nvSpPr>
          <p:cNvPr id="13" name="Rectangle 12">
            <a:extLst>
              <a:ext uri="{FF2B5EF4-FFF2-40B4-BE49-F238E27FC236}">
                <a16:creationId xmlns:a16="http://schemas.microsoft.com/office/drawing/2014/main" id="{4F9E0CFE-F27B-4D50-AA2F-7146CA90E1F0}"/>
              </a:ext>
              <a:ext uri="{C183D7F6-B498-43B3-948B-1728B52AA6E4}">
                <adec:decorative xmlns:adec="http://schemas.microsoft.com/office/drawing/2017/decorative" val="1"/>
              </a:ext>
            </a:extLst>
          </p:cNvPr>
          <p:cNvSpPr/>
          <p:nvPr userDrawn="1"/>
        </p:nvSpPr>
        <p:spPr>
          <a:xfrm>
            <a:off x="4515398" y="2577775"/>
            <a:ext cx="7676601" cy="3594425"/>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09ECF93F-3E86-4C44-BAF1-ADE160CADF49}"/>
              </a:ext>
              <a:ext uri="{C183D7F6-B498-43B3-948B-1728B52AA6E4}">
                <adec:decorative xmlns:adec="http://schemas.microsoft.com/office/drawing/2017/decorative" val="1"/>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BE8DAB8-6232-45C1-9BC3-E99A86BD370E}"/>
              </a:ext>
              <a:ext uri="{C183D7F6-B498-43B3-948B-1728B52AA6E4}">
                <adec:decorative xmlns:adec="http://schemas.microsoft.com/office/drawing/2017/decorative" val="1"/>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2143909"/>
      </p:ext>
    </p:extLst>
  </p:cSld>
  <p:clrMapOvr>
    <a:masterClrMapping/>
  </p:clrMapOvr>
  <p:extLst>
    <p:ext uri="{DCECCB84-F9BA-43D5-87BE-67443E8EF086}">
      <p15:sldGuideLst xmlns:p15="http://schemas.microsoft.com/office/powerpoint/2012/main">
        <p15:guide id="1" orient="horz" pos="1608"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4408E76-0AE4-495F-87FB-5DD280A91DCB}"/>
              </a:ext>
              <a:ext uri="{C183D7F6-B498-43B3-948B-1728B52AA6E4}">
                <adec:decorative xmlns:adec="http://schemas.microsoft.com/office/drawing/2017/decorative" val="1"/>
              </a:ext>
            </a:extLst>
          </p:cNvPr>
          <p:cNvSpPr/>
          <p:nvPr userDrawn="1"/>
        </p:nvSpPr>
        <p:spPr>
          <a:xfrm rot="10800000">
            <a:off x="0" y="5610"/>
            <a:ext cx="708823" cy="713232"/>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6" name="Title 1">
            <a:extLst>
              <a:ext uri="{FF2B5EF4-FFF2-40B4-BE49-F238E27FC236}">
                <a16:creationId xmlns:a16="http://schemas.microsoft.com/office/drawing/2014/main" id="{22EAD03C-7B1C-453F-9977-4E2DD813BF52}"/>
              </a:ext>
            </a:extLst>
          </p:cNvPr>
          <p:cNvSpPr>
            <a:spLocks noGrp="1"/>
          </p:cNvSpPr>
          <p:nvPr>
            <p:ph type="title"/>
          </p:nvPr>
        </p:nvSpPr>
        <p:spPr>
          <a:xfrm>
            <a:off x="6602551" y="540167"/>
            <a:ext cx="4616981" cy="2135867"/>
          </a:xfrm>
        </p:spPr>
        <p:txBody>
          <a:bodyPr anchor="b">
            <a:normAutofit/>
          </a:bodyPr>
          <a:lstStyle/>
          <a:p>
            <a:r>
              <a:rPr lang="en-US" sz="4800">
                <a:solidFill>
                  <a:schemeClr val="tx1"/>
                </a:solidFill>
              </a:rPr>
              <a:t>Click to edit Master title style</a:t>
            </a:r>
            <a:endParaRPr lang="en-US" sz="4800" dirty="0">
              <a:solidFill>
                <a:schemeClr val="tx1"/>
              </a:solidFill>
            </a:endParaRPr>
          </a:p>
        </p:txBody>
      </p:sp>
      <p:sp>
        <p:nvSpPr>
          <p:cNvPr id="11" name="Picture Placeholder 10">
            <a:extLst>
              <a:ext uri="{FF2B5EF4-FFF2-40B4-BE49-F238E27FC236}">
                <a16:creationId xmlns:a16="http://schemas.microsoft.com/office/drawing/2014/main" id="{D3471630-9EC8-4C68-B4D8-D98C242DBE0F}"/>
              </a:ext>
            </a:extLst>
          </p:cNvPr>
          <p:cNvSpPr>
            <a:spLocks noGrp="1"/>
          </p:cNvSpPr>
          <p:nvPr>
            <p:ph type="pic" sz="quarter" idx="13"/>
          </p:nvPr>
        </p:nvSpPr>
        <p:spPr>
          <a:xfrm>
            <a:off x="0" y="685800"/>
            <a:ext cx="3072384" cy="5486344"/>
          </a:xfrm>
          <a:solidFill>
            <a:schemeClr val="accent3"/>
          </a:solidFill>
        </p:spPr>
        <p:txBody>
          <a:bodyPr/>
          <a:lstStyle/>
          <a:p>
            <a:r>
              <a:rPr lang="en-US"/>
              <a:t>Click icon to add picture</a:t>
            </a:r>
            <a:endParaRPr lang="en-US" dirty="0"/>
          </a:p>
        </p:txBody>
      </p:sp>
      <p:sp>
        <p:nvSpPr>
          <p:cNvPr id="12" name="Picture Placeholder 10">
            <a:extLst>
              <a:ext uri="{FF2B5EF4-FFF2-40B4-BE49-F238E27FC236}">
                <a16:creationId xmlns:a16="http://schemas.microsoft.com/office/drawing/2014/main" id="{50C66604-16E4-4B52-80AA-A0D73512D135}"/>
              </a:ext>
            </a:extLst>
          </p:cNvPr>
          <p:cNvSpPr>
            <a:spLocks noGrp="1"/>
          </p:cNvSpPr>
          <p:nvPr>
            <p:ph type="pic" sz="quarter" idx="14"/>
          </p:nvPr>
        </p:nvSpPr>
        <p:spPr>
          <a:xfrm>
            <a:off x="3154680" y="685800"/>
            <a:ext cx="3072384" cy="5486344"/>
          </a:xfrm>
          <a:solidFill>
            <a:schemeClr val="accent3"/>
          </a:solidFill>
        </p:spPr>
        <p:txBody>
          <a:bodyPr/>
          <a:lstStyle/>
          <a:p>
            <a:r>
              <a:rPr lang="en-US"/>
              <a:t>Click icon to add picture</a:t>
            </a:r>
            <a:endParaRPr lang="en-US" dirty="0"/>
          </a:p>
        </p:txBody>
      </p:sp>
      <p:sp>
        <p:nvSpPr>
          <p:cNvPr id="9" name="Content Placeholder 2">
            <a:extLst>
              <a:ext uri="{FF2B5EF4-FFF2-40B4-BE49-F238E27FC236}">
                <a16:creationId xmlns:a16="http://schemas.microsoft.com/office/drawing/2014/main" id="{5B630934-DBD2-4535-961F-B198ABA2D05B}"/>
              </a:ext>
            </a:extLst>
          </p:cNvPr>
          <p:cNvSpPr>
            <a:spLocks noGrp="1"/>
          </p:cNvSpPr>
          <p:nvPr>
            <p:ph idx="1"/>
          </p:nvPr>
        </p:nvSpPr>
        <p:spPr>
          <a:xfrm>
            <a:off x="6602551" y="2880452"/>
            <a:ext cx="4616981" cy="3095445"/>
          </a:xfrm>
        </p:spPr>
        <p:txBody>
          <a:bodyPr anchor="t" anchorCtr="0">
            <a:normAutofit/>
          </a:bodyPr>
          <a:lstStyle>
            <a:lvl1pPr marL="0" indent="0">
              <a:buNone/>
              <a:defRPr baseline="0"/>
            </a:lvl1pPr>
          </a:lstStyle>
          <a:p>
            <a:pPr lvl="0">
              <a:lnSpc>
                <a:spcPts val="2800"/>
              </a:lnSpc>
            </a:pPr>
            <a:r>
              <a:rPr lang="en-US" sz="1800">
                <a:solidFill>
                  <a:schemeClr val="tx1"/>
                </a:solidFill>
              </a:rPr>
              <a:t>Click to edit Master text styles</a:t>
            </a:r>
          </a:p>
        </p:txBody>
      </p:sp>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a:lstStyle/>
          <a:p>
            <a:r>
              <a:rPr lang="en-US" dirty="0"/>
              <a:t>Monday, February 1, 20XX</a:t>
            </a:r>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a:lstStyle/>
          <a:p>
            <a:fld id="{3A4F6043-7A67-491B-98BC-F933DED7226D}" type="slidenum">
              <a:rPr lang="en-US" smtClean="0"/>
              <a:pPr/>
              <a:t>‹#›</a:t>
            </a:fld>
            <a:endParaRPr lang="en-US" dirty="0"/>
          </a:p>
        </p:txBody>
      </p:sp>
      <p:cxnSp>
        <p:nvCxnSpPr>
          <p:cNvPr id="14" name="Straight Connector 13">
            <a:extLst>
              <a:ext uri="{FF2B5EF4-FFF2-40B4-BE49-F238E27FC236}">
                <a16:creationId xmlns:a16="http://schemas.microsoft.com/office/drawing/2014/main" id="{0020D2A6-7700-487F-AC7E-A5A2C30DC1BF}"/>
              </a:ext>
              <a:ext uri="{C183D7F6-B498-43B3-948B-1728B52AA6E4}">
                <adec:decorative xmlns:adec="http://schemas.microsoft.com/office/drawing/2017/decorative" val="1"/>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FC30D6A-6415-42E1-89E9-EF806C3FE339}"/>
              </a:ext>
              <a:ext uri="{C183D7F6-B498-43B3-948B-1728B52AA6E4}">
                <adec:decorative xmlns:adec="http://schemas.microsoft.com/office/drawing/2017/decorative" val="1"/>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4506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C2EA47A-F66B-4005-A5A4-458E90C0968A}"/>
              </a:ext>
            </a:extLst>
          </p:cNvPr>
          <p:cNvSpPr>
            <a:spLocks noGrp="1"/>
          </p:cNvSpPr>
          <p:nvPr>
            <p:ph type="ctrTitle"/>
          </p:nvPr>
        </p:nvSpPr>
        <p:spPr>
          <a:xfrm>
            <a:off x="422898" y="576263"/>
            <a:ext cx="4977777" cy="2967606"/>
          </a:xfrm>
        </p:spPr>
        <p:txBody>
          <a:bodyPr anchor="b" anchorCtr="0">
            <a:normAutofit/>
          </a:bodyPr>
          <a:lstStyle/>
          <a:p>
            <a:pPr algn="l">
              <a:lnSpc>
                <a:spcPts val="5800"/>
              </a:lnSpc>
            </a:pPr>
            <a:r>
              <a:rPr lang="en-US" sz="4800"/>
              <a:t>Click to edit Master title style</a:t>
            </a:r>
            <a:endParaRPr lang="en-US" sz="4800" dirty="0"/>
          </a:p>
        </p:txBody>
      </p:sp>
      <p:sp>
        <p:nvSpPr>
          <p:cNvPr id="6" name="Subtitle 24">
            <a:extLst>
              <a:ext uri="{FF2B5EF4-FFF2-40B4-BE49-F238E27FC236}">
                <a16:creationId xmlns:a16="http://schemas.microsoft.com/office/drawing/2014/main" id="{FFA42F70-43EA-4954-AA43-22F43175CCEE}"/>
              </a:ext>
            </a:extLst>
          </p:cNvPr>
          <p:cNvSpPr>
            <a:spLocks noGrp="1"/>
          </p:cNvSpPr>
          <p:nvPr>
            <p:ph type="subTitle" idx="1"/>
          </p:nvPr>
        </p:nvSpPr>
        <p:spPr>
          <a:xfrm>
            <a:off x="422898" y="3764975"/>
            <a:ext cx="4977777" cy="2192683"/>
          </a:xfrm>
        </p:spPr>
        <p:txBody>
          <a:bodyPr>
            <a:normAutofit/>
          </a:bodyPr>
          <a:lstStyle>
            <a:lvl1pPr>
              <a:buNone/>
              <a:defRPr/>
            </a:lvl1pPr>
          </a:lstStyle>
          <a:p>
            <a:pPr algn="l">
              <a:lnSpc>
                <a:spcPts val="3200"/>
              </a:lnSpc>
            </a:pPr>
            <a:r>
              <a:rPr lang="en-US"/>
              <a:t>Click to edit Master subtitle style</a:t>
            </a:r>
            <a:endParaRPr lang="en-US" dirty="0"/>
          </a:p>
        </p:txBody>
      </p:sp>
      <p:sp>
        <p:nvSpPr>
          <p:cNvPr id="7" name="Rectangle 6" descr="Tag=AccentColor&#10;Flavor=Light&#10;Target=Fill">
            <a:extLst>
              <a:ext uri="{FF2B5EF4-FFF2-40B4-BE49-F238E27FC236}">
                <a16:creationId xmlns:a16="http://schemas.microsoft.com/office/drawing/2014/main" id="{F5FCF09E-0DE5-4155-9DC0-786737CF2E1B}"/>
              </a:ext>
            </a:extLst>
          </p:cNvPr>
          <p:cNvSpPr/>
          <p:nvPr userDrawn="1"/>
        </p:nvSpPr>
        <p:spPr>
          <a:xfrm rot="10800000">
            <a:off x="11496184" y="-10"/>
            <a:ext cx="695816" cy="6858000"/>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10" name="Picture Placeholder 9">
            <a:extLst>
              <a:ext uri="{FF2B5EF4-FFF2-40B4-BE49-F238E27FC236}">
                <a16:creationId xmlns:a16="http://schemas.microsoft.com/office/drawing/2014/main" id="{5AD3536A-3915-4B2E-B85A-9B494EEFBCF0}"/>
              </a:ext>
            </a:extLst>
          </p:cNvPr>
          <p:cNvSpPr>
            <a:spLocks noGrp="1"/>
          </p:cNvSpPr>
          <p:nvPr>
            <p:ph type="pic" sz="quarter" idx="13"/>
          </p:nvPr>
        </p:nvSpPr>
        <p:spPr>
          <a:xfrm>
            <a:off x="6483096" y="0"/>
            <a:ext cx="5020056" cy="6848856"/>
          </a:xfrm>
          <a:solidFill>
            <a:schemeClr val="accent3"/>
          </a:solidFill>
        </p:spPr>
        <p:txBody>
          <a:bodyPr/>
          <a:lstStyle/>
          <a:p>
            <a:r>
              <a:rPr lang="en-US"/>
              <a:t>Click icon to add picture</a:t>
            </a:r>
            <a:endParaRPr lang="en-US" dirty="0"/>
          </a:p>
        </p:txBody>
      </p:sp>
    </p:spTree>
    <p:extLst>
      <p:ext uri="{BB962C8B-B14F-4D97-AF65-F5344CB8AC3E}">
        <p14:creationId xmlns:p14="http://schemas.microsoft.com/office/powerpoint/2010/main" val="1404319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14413-82C1-4EBC-8C6B-BC5F842D13A2}"/>
              </a:ext>
            </a:extLst>
          </p:cNvPr>
          <p:cNvSpPr>
            <a:spLocks noGrp="1"/>
          </p:cNvSpPr>
          <p:nvPr>
            <p:ph type="title"/>
          </p:nvPr>
        </p:nvSpPr>
        <p:spPr>
          <a:xfrm>
            <a:off x="420624" y="365125"/>
            <a:ext cx="10543032" cy="1325563"/>
          </a:xfrm>
        </p:spPr>
        <p:txBody>
          <a:bodyPr>
            <a:normAutofit/>
          </a:bodyPr>
          <a:lstStyle>
            <a:lvl1pPr>
              <a:lnSpc>
                <a:spcPct val="90000"/>
              </a:lnSpc>
              <a:defRPr sz="5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28F029A-192E-4A44-ACC7-6C5212C77736}"/>
              </a:ext>
            </a:extLst>
          </p:cNvPr>
          <p:cNvSpPr>
            <a:spLocks noGrp="1"/>
          </p:cNvSpPr>
          <p:nvPr>
            <p:ph idx="1"/>
          </p:nvPr>
        </p:nvSpPr>
        <p:spPr>
          <a:xfrm>
            <a:off x="420625" y="1825625"/>
            <a:ext cx="10946892" cy="4206383"/>
          </a:xfrm>
        </p:spPr>
        <p:txBody>
          <a:bodyPr/>
          <a:lstStyle>
            <a:lvl1pPr>
              <a:buNone/>
              <a:defRPr sz="2400"/>
            </a:lvl1pPr>
            <a:lvl2pPr>
              <a:buNone/>
              <a:defRPr sz="2200"/>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8D1A7D4-E57E-4789-896B-B2A051BF94F6}"/>
              </a:ext>
            </a:extLst>
          </p:cNvPr>
          <p:cNvSpPr>
            <a:spLocks noGrp="1"/>
          </p:cNvSpPr>
          <p:nvPr>
            <p:ph type="dt" sz="half" idx="10"/>
          </p:nvPr>
        </p:nvSpPr>
        <p:spPr>
          <a:xfrm>
            <a:off x="420624" y="6217920"/>
            <a:ext cx="2743200" cy="640080"/>
          </a:xfrm>
        </p:spPr>
        <p:txBody>
          <a:bodyPr/>
          <a:lstStyle>
            <a:lvl1pPr>
              <a:defRPr>
                <a:solidFill>
                  <a:schemeClr val="tx2"/>
                </a:solidFill>
              </a:defRPr>
            </a:lvl1pPr>
          </a:lstStyle>
          <a:p>
            <a:r>
              <a:rPr lang="en-US" dirty="0"/>
              <a:t>Monday, February 1, 20XX</a:t>
            </a:r>
          </a:p>
        </p:txBody>
      </p:sp>
      <p:sp>
        <p:nvSpPr>
          <p:cNvPr id="5" name="Footer Placeholder 4">
            <a:extLst>
              <a:ext uri="{FF2B5EF4-FFF2-40B4-BE49-F238E27FC236}">
                <a16:creationId xmlns:a16="http://schemas.microsoft.com/office/drawing/2014/main" id="{A07B63EE-3B35-4F8A-BDA3-E778BFE14CA1}"/>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C8339EF2-7937-4C30-A883-7F7BD02802BC}"/>
              </a:ext>
            </a:extLst>
          </p:cNvPr>
          <p:cNvSpPr>
            <a:spLocks noGrp="1"/>
          </p:cNvSpPr>
          <p:nvPr>
            <p:ph type="sldNum" sz="quarter" idx="12"/>
          </p:nvPr>
        </p:nvSpPr>
        <p:spPr/>
        <p:txBody>
          <a:bodyPr/>
          <a:lstStyle>
            <a:lvl1pPr algn="ctr">
              <a:defRPr>
                <a:solidFill>
                  <a:schemeClr val="tx2"/>
                </a:solidFill>
              </a:defRPr>
            </a:lvl1p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1587281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AA992A1-D012-4834-9575-CF195C29542A}"/>
              </a:ext>
              <a:ext uri="{C183D7F6-B498-43B3-948B-1728B52AA6E4}">
                <adec:decorative xmlns:adec="http://schemas.microsoft.com/office/drawing/2017/decorative" val="1"/>
              </a:ext>
            </a:extLst>
          </p:cNvPr>
          <p:cNvSpPr/>
          <p:nvPr userDrawn="1"/>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F7BDB455-4C3A-4D7D-BA1B-53E54A2F81A1}"/>
              </a:ext>
            </a:extLst>
          </p:cNvPr>
          <p:cNvSpPr>
            <a:spLocks noGrp="1"/>
          </p:cNvSpPr>
          <p:nvPr>
            <p:ph type="ctrTitle"/>
          </p:nvPr>
        </p:nvSpPr>
        <p:spPr>
          <a:xfrm>
            <a:off x="422899" y="576263"/>
            <a:ext cx="5206802" cy="2967606"/>
          </a:xfrm>
        </p:spPr>
        <p:txBody>
          <a:bodyPr anchor="b" anchorCtr="0">
            <a:normAutofit/>
          </a:bodyPr>
          <a:lstStyle/>
          <a:p>
            <a:pPr algn="l">
              <a:lnSpc>
                <a:spcPts val="5800"/>
              </a:lnSpc>
            </a:pPr>
            <a:r>
              <a:rPr lang="en-US" sz="4800"/>
              <a:t>Click to edit Master title style</a:t>
            </a:r>
            <a:endParaRPr lang="en-US" sz="4800" dirty="0"/>
          </a:p>
        </p:txBody>
      </p:sp>
      <p:sp>
        <p:nvSpPr>
          <p:cNvPr id="9" name="Subtitle 24">
            <a:extLst>
              <a:ext uri="{FF2B5EF4-FFF2-40B4-BE49-F238E27FC236}">
                <a16:creationId xmlns:a16="http://schemas.microsoft.com/office/drawing/2014/main" id="{D04D9E17-0E95-4027-8EDD-241B2BB1AA92}"/>
              </a:ext>
            </a:extLst>
          </p:cNvPr>
          <p:cNvSpPr>
            <a:spLocks noGrp="1"/>
          </p:cNvSpPr>
          <p:nvPr>
            <p:ph type="subTitle" idx="1"/>
          </p:nvPr>
        </p:nvSpPr>
        <p:spPr>
          <a:xfrm>
            <a:off x="422899" y="3764975"/>
            <a:ext cx="5206802" cy="2192683"/>
          </a:xfrm>
        </p:spPr>
        <p:txBody>
          <a:bodyPr>
            <a:normAutofit/>
          </a:bodyPr>
          <a:lstStyle>
            <a:lvl1pPr>
              <a:buNone/>
              <a:defRPr/>
            </a:lvl1pPr>
          </a:lstStyle>
          <a:p>
            <a:pPr algn="l">
              <a:lnSpc>
                <a:spcPts val="3200"/>
              </a:lnSpc>
            </a:pPr>
            <a:r>
              <a:rPr lang="en-US"/>
              <a:t>Click to edit Master subtitle style</a:t>
            </a:r>
            <a:endParaRPr lang="en-US" dirty="0"/>
          </a:p>
        </p:txBody>
      </p:sp>
      <p:sp>
        <p:nvSpPr>
          <p:cNvPr id="16" name="Picture Placeholder 15">
            <a:extLst>
              <a:ext uri="{FF2B5EF4-FFF2-40B4-BE49-F238E27FC236}">
                <a16:creationId xmlns:a16="http://schemas.microsoft.com/office/drawing/2014/main" id="{2A26827B-04FD-424C-A601-BCAAD51F46B2}"/>
              </a:ext>
            </a:extLst>
          </p:cNvPr>
          <p:cNvSpPr>
            <a:spLocks noGrp="1"/>
          </p:cNvSpPr>
          <p:nvPr>
            <p:ph type="pic" sz="quarter" idx="13"/>
          </p:nvPr>
        </p:nvSpPr>
        <p:spPr>
          <a:xfrm>
            <a:off x="6364224" y="685800"/>
            <a:ext cx="5129784" cy="1746504"/>
          </a:xfrm>
          <a:solidFill>
            <a:schemeClr val="accent3"/>
          </a:solidFill>
        </p:spPr>
        <p:txBody>
          <a:bodyPr/>
          <a:lstStyle/>
          <a:p>
            <a:r>
              <a:rPr lang="en-US"/>
              <a:t>Click icon to add picture</a:t>
            </a:r>
            <a:endParaRPr lang="en-US" dirty="0"/>
          </a:p>
        </p:txBody>
      </p:sp>
      <p:sp>
        <p:nvSpPr>
          <p:cNvPr id="17" name="Picture Placeholder 15">
            <a:extLst>
              <a:ext uri="{FF2B5EF4-FFF2-40B4-BE49-F238E27FC236}">
                <a16:creationId xmlns:a16="http://schemas.microsoft.com/office/drawing/2014/main" id="{51A43274-DD11-4214-8866-5163B788CD1E}"/>
              </a:ext>
            </a:extLst>
          </p:cNvPr>
          <p:cNvSpPr>
            <a:spLocks noGrp="1"/>
          </p:cNvSpPr>
          <p:nvPr>
            <p:ph type="pic" sz="quarter" idx="14"/>
          </p:nvPr>
        </p:nvSpPr>
        <p:spPr>
          <a:xfrm>
            <a:off x="6361416" y="2559960"/>
            <a:ext cx="5129784" cy="1746504"/>
          </a:xfrm>
          <a:solidFill>
            <a:schemeClr val="accent3"/>
          </a:solidFill>
        </p:spPr>
        <p:txBody>
          <a:bodyPr/>
          <a:lstStyle/>
          <a:p>
            <a:r>
              <a:rPr lang="en-US"/>
              <a:t>Click icon to add picture</a:t>
            </a:r>
            <a:endParaRPr lang="en-US" dirty="0"/>
          </a:p>
        </p:txBody>
      </p:sp>
      <p:sp>
        <p:nvSpPr>
          <p:cNvPr id="18" name="Picture Placeholder 15">
            <a:extLst>
              <a:ext uri="{FF2B5EF4-FFF2-40B4-BE49-F238E27FC236}">
                <a16:creationId xmlns:a16="http://schemas.microsoft.com/office/drawing/2014/main" id="{63E02E81-5AE8-46D6-942E-52D16C8CBE88}"/>
              </a:ext>
            </a:extLst>
          </p:cNvPr>
          <p:cNvSpPr>
            <a:spLocks noGrp="1"/>
          </p:cNvSpPr>
          <p:nvPr>
            <p:ph type="pic" sz="quarter" idx="15"/>
          </p:nvPr>
        </p:nvSpPr>
        <p:spPr>
          <a:xfrm>
            <a:off x="6361416" y="4416192"/>
            <a:ext cx="5129784" cy="1746504"/>
          </a:xfrm>
          <a:solidFill>
            <a:schemeClr val="accent3"/>
          </a:solidFill>
        </p:spPr>
        <p:txBody>
          <a:bodyPr/>
          <a:lstStyle/>
          <a:p>
            <a:r>
              <a:rPr lang="en-US"/>
              <a:t>Click icon to add picture</a:t>
            </a:r>
            <a:endParaRPr lang="en-US" dirty="0"/>
          </a:p>
        </p:txBody>
      </p:sp>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a:lstStyle/>
          <a:p>
            <a:r>
              <a:rPr lang="en-US" dirty="0"/>
              <a:t>Monday, February 1, 20XX</a:t>
            </a:r>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a:lstStyle/>
          <a:p>
            <a:fld id="{3A4F6043-7A67-491B-98BC-F933DED7226D}" type="slidenum">
              <a:rPr lang="en-US" smtClean="0"/>
              <a:pPr/>
              <a:t>‹#›</a:t>
            </a:fld>
            <a:endParaRPr lang="en-US" dirty="0"/>
          </a:p>
        </p:txBody>
      </p:sp>
      <p:sp>
        <p:nvSpPr>
          <p:cNvPr id="11" name="Rectangle 10">
            <a:extLst>
              <a:ext uri="{FF2B5EF4-FFF2-40B4-BE49-F238E27FC236}">
                <a16:creationId xmlns:a16="http://schemas.microsoft.com/office/drawing/2014/main" id="{5E08B021-326C-466B-A929-7282AA793D87}"/>
              </a:ext>
              <a:ext uri="{C183D7F6-B498-43B3-948B-1728B52AA6E4}">
                <adec:decorative xmlns:adec="http://schemas.microsoft.com/office/drawing/2017/decorative" val="1"/>
              </a:ext>
            </a:extLst>
          </p:cNvPr>
          <p:cNvSpPr/>
          <p:nvPr userDrawn="1"/>
        </p:nvSpPr>
        <p:spPr>
          <a:xfrm rot="10800000">
            <a:off x="11504672" y="685799"/>
            <a:ext cx="687327" cy="1747907"/>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cxnSp>
        <p:nvCxnSpPr>
          <p:cNvPr id="14" name="Straight Connector 13">
            <a:extLst>
              <a:ext uri="{FF2B5EF4-FFF2-40B4-BE49-F238E27FC236}">
                <a16:creationId xmlns:a16="http://schemas.microsoft.com/office/drawing/2014/main" id="{0733741E-9972-4C5E-B592-7570CD3CCC52}"/>
              </a:ext>
              <a:ext uri="{C183D7F6-B498-43B3-948B-1728B52AA6E4}">
                <adec:decorative xmlns:adec="http://schemas.microsoft.com/office/drawing/2017/decorative" val="1"/>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8C6A56C-39A6-4FDE-BD90-66B344C061F5}"/>
              </a:ext>
              <a:ext uri="{C183D7F6-B498-43B3-948B-1728B52AA6E4}">
                <adec:decorative xmlns:adec="http://schemas.microsoft.com/office/drawing/2017/decorative" val="1"/>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3905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AF4BC-D1E9-40F0-A26B-9EA9B6B69755}"/>
              </a:ext>
            </a:extLst>
          </p:cNvPr>
          <p:cNvSpPr>
            <a:spLocks noGrp="1"/>
          </p:cNvSpPr>
          <p:nvPr>
            <p:ph type="title"/>
          </p:nvPr>
        </p:nvSpPr>
        <p:spPr>
          <a:xfrm>
            <a:off x="420623" y="365760"/>
            <a:ext cx="11067089" cy="1325880"/>
          </a:xfrm>
        </p:spPr>
        <p:txBody>
          <a:bodyPr anchor="ctr">
            <a:normAutofit/>
          </a:bodyPr>
          <a:lstStyle>
            <a:lvl1pPr>
              <a:lnSpc>
                <a:spcPts val="2800"/>
              </a:lnSpc>
              <a:spcBef>
                <a:spcPts val="1000"/>
              </a:spcBef>
              <a:defRPr sz="5200" b="0" i="0"/>
            </a:lvl1pPr>
          </a:lstStyle>
          <a:p>
            <a:r>
              <a:rPr lang="en-US"/>
              <a:t>Click to edit Master title style</a:t>
            </a:r>
            <a:endParaRPr lang="en-US" dirty="0"/>
          </a:p>
        </p:txBody>
      </p:sp>
      <p:sp>
        <p:nvSpPr>
          <p:cNvPr id="35" name="Picture Placeholder 34">
            <a:extLst>
              <a:ext uri="{FF2B5EF4-FFF2-40B4-BE49-F238E27FC236}">
                <a16:creationId xmlns:a16="http://schemas.microsoft.com/office/drawing/2014/main" id="{F2462114-8669-43BC-B4E2-2721F7F370A8}"/>
              </a:ext>
            </a:extLst>
          </p:cNvPr>
          <p:cNvSpPr>
            <a:spLocks noGrp="1"/>
          </p:cNvSpPr>
          <p:nvPr>
            <p:ph type="pic" sz="quarter" idx="19"/>
          </p:nvPr>
        </p:nvSpPr>
        <p:spPr>
          <a:xfrm>
            <a:off x="420624" y="2029968"/>
            <a:ext cx="2642616" cy="1892808"/>
          </a:xfrm>
          <a:solidFill>
            <a:schemeClr val="accent3"/>
          </a:solidFill>
        </p:spPr>
        <p:txBody>
          <a:bodyPr/>
          <a:lstStyle/>
          <a:p>
            <a:r>
              <a:rPr lang="en-US"/>
              <a:t>Click icon to add picture</a:t>
            </a:r>
            <a:endParaRPr lang="en-US" dirty="0"/>
          </a:p>
        </p:txBody>
      </p:sp>
      <p:sp>
        <p:nvSpPr>
          <p:cNvPr id="40" name="Text Placeholder 39">
            <a:extLst>
              <a:ext uri="{FF2B5EF4-FFF2-40B4-BE49-F238E27FC236}">
                <a16:creationId xmlns:a16="http://schemas.microsoft.com/office/drawing/2014/main" id="{588BD3B0-8831-43B7-B5A9-3F692192A2D6}"/>
              </a:ext>
            </a:extLst>
          </p:cNvPr>
          <p:cNvSpPr>
            <a:spLocks noGrp="1"/>
          </p:cNvSpPr>
          <p:nvPr>
            <p:ph type="body" sz="quarter" idx="23" hasCustomPrompt="1"/>
          </p:nvPr>
        </p:nvSpPr>
        <p:spPr>
          <a:xfrm>
            <a:off x="420624" y="3971853"/>
            <a:ext cx="2642616" cy="877824"/>
          </a:xfrm>
        </p:spPr>
        <p:txBody>
          <a:bodyPr anchor="b" anchorCtr="0">
            <a:normAutofit/>
          </a:bodyPr>
          <a:lstStyle>
            <a:lvl1pPr>
              <a:buNone/>
              <a:defRPr sz="2000" b="1" baseline="0"/>
            </a:lvl1pPr>
          </a:lstStyle>
          <a:p>
            <a:pPr lvl="0"/>
            <a:r>
              <a:rPr lang="en-US" dirty="0"/>
              <a:t>Name</a:t>
            </a:r>
          </a:p>
        </p:txBody>
      </p:sp>
      <p:sp>
        <p:nvSpPr>
          <p:cNvPr id="3" name="Text Placeholder 2">
            <a:extLst>
              <a:ext uri="{FF2B5EF4-FFF2-40B4-BE49-F238E27FC236}">
                <a16:creationId xmlns:a16="http://schemas.microsoft.com/office/drawing/2014/main" id="{FF7974A6-FAB9-47DA-8F1A-701DFC8DF327}"/>
              </a:ext>
            </a:extLst>
          </p:cNvPr>
          <p:cNvSpPr>
            <a:spLocks noGrp="1"/>
          </p:cNvSpPr>
          <p:nvPr>
            <p:ph type="body" idx="1" hasCustomPrompt="1"/>
          </p:nvPr>
        </p:nvSpPr>
        <p:spPr>
          <a:xfrm>
            <a:off x="420625" y="4945456"/>
            <a:ext cx="2644360" cy="741904"/>
          </a:xfrm>
        </p:spPr>
        <p:txBody>
          <a:bodyPr>
            <a:no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Title</a:t>
            </a:r>
          </a:p>
        </p:txBody>
      </p:sp>
      <p:sp>
        <p:nvSpPr>
          <p:cNvPr id="36" name="Picture Placeholder 34">
            <a:extLst>
              <a:ext uri="{FF2B5EF4-FFF2-40B4-BE49-F238E27FC236}">
                <a16:creationId xmlns:a16="http://schemas.microsoft.com/office/drawing/2014/main" id="{E9A9694E-7001-4575-9F4C-663629B0A7CE}"/>
              </a:ext>
            </a:extLst>
          </p:cNvPr>
          <p:cNvSpPr>
            <a:spLocks noGrp="1"/>
          </p:cNvSpPr>
          <p:nvPr>
            <p:ph type="pic" sz="quarter" idx="20"/>
          </p:nvPr>
        </p:nvSpPr>
        <p:spPr>
          <a:xfrm>
            <a:off x="3227832" y="2029968"/>
            <a:ext cx="2642616" cy="1892808"/>
          </a:xfrm>
          <a:solidFill>
            <a:schemeClr val="accent3"/>
          </a:solidFill>
        </p:spPr>
        <p:txBody>
          <a:bodyPr/>
          <a:lstStyle/>
          <a:p>
            <a:r>
              <a:rPr lang="en-US"/>
              <a:t>Click icon to add picture</a:t>
            </a:r>
            <a:endParaRPr lang="en-US" dirty="0"/>
          </a:p>
        </p:txBody>
      </p:sp>
      <p:sp>
        <p:nvSpPr>
          <p:cNvPr id="31" name="Text Placeholder 30">
            <a:extLst>
              <a:ext uri="{FF2B5EF4-FFF2-40B4-BE49-F238E27FC236}">
                <a16:creationId xmlns:a16="http://schemas.microsoft.com/office/drawing/2014/main" id="{44183588-657C-4472-8112-7A2B55E2E714}"/>
              </a:ext>
            </a:extLst>
          </p:cNvPr>
          <p:cNvSpPr>
            <a:spLocks noGrp="1"/>
          </p:cNvSpPr>
          <p:nvPr>
            <p:ph type="body" sz="quarter" idx="16" hasCustomPrompt="1"/>
          </p:nvPr>
        </p:nvSpPr>
        <p:spPr>
          <a:xfrm>
            <a:off x="3227832" y="3971853"/>
            <a:ext cx="2642616" cy="877824"/>
          </a:xfrm>
        </p:spPr>
        <p:txBody>
          <a:bodyPr anchor="b" anchorCtr="0"/>
          <a:lstStyle>
            <a:lvl1pPr>
              <a:buNone/>
              <a:defRPr sz="2000" b="1"/>
            </a:lvl1pPr>
          </a:lstStyle>
          <a:p>
            <a:pPr lvl="0"/>
            <a:r>
              <a:rPr lang="en-US" dirty="0"/>
              <a:t>Name</a:t>
            </a:r>
          </a:p>
        </p:txBody>
      </p:sp>
      <p:sp>
        <p:nvSpPr>
          <p:cNvPr id="24" name="Text Placeholder 2">
            <a:extLst>
              <a:ext uri="{FF2B5EF4-FFF2-40B4-BE49-F238E27FC236}">
                <a16:creationId xmlns:a16="http://schemas.microsoft.com/office/drawing/2014/main" id="{E5900E07-5526-44B5-BD49-95414B12080F}"/>
              </a:ext>
            </a:extLst>
          </p:cNvPr>
          <p:cNvSpPr>
            <a:spLocks noGrp="1"/>
          </p:cNvSpPr>
          <p:nvPr>
            <p:ph type="body" idx="13" hasCustomPrompt="1"/>
          </p:nvPr>
        </p:nvSpPr>
        <p:spPr>
          <a:xfrm>
            <a:off x="3227832" y="4945456"/>
            <a:ext cx="2644360" cy="741904"/>
          </a:xfrm>
        </p:spPr>
        <p:txBody>
          <a:bodyPr>
            <a:no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Title</a:t>
            </a:r>
          </a:p>
        </p:txBody>
      </p:sp>
      <p:sp>
        <p:nvSpPr>
          <p:cNvPr id="37" name="Picture Placeholder 34">
            <a:extLst>
              <a:ext uri="{FF2B5EF4-FFF2-40B4-BE49-F238E27FC236}">
                <a16:creationId xmlns:a16="http://schemas.microsoft.com/office/drawing/2014/main" id="{5AD1D716-DEC7-4756-8417-259B5EAA7EA0}"/>
              </a:ext>
            </a:extLst>
          </p:cNvPr>
          <p:cNvSpPr>
            <a:spLocks noGrp="1"/>
          </p:cNvSpPr>
          <p:nvPr>
            <p:ph type="pic" sz="quarter" idx="21"/>
          </p:nvPr>
        </p:nvSpPr>
        <p:spPr>
          <a:xfrm>
            <a:off x="6044184" y="2029968"/>
            <a:ext cx="2642616" cy="1892808"/>
          </a:xfrm>
          <a:solidFill>
            <a:schemeClr val="accent3"/>
          </a:solidFill>
        </p:spPr>
        <p:txBody>
          <a:bodyPr/>
          <a:lstStyle/>
          <a:p>
            <a:r>
              <a:rPr lang="en-US"/>
              <a:t>Click icon to add picture</a:t>
            </a:r>
            <a:endParaRPr lang="en-US" dirty="0"/>
          </a:p>
        </p:txBody>
      </p:sp>
      <p:sp>
        <p:nvSpPr>
          <p:cNvPr id="32" name="Text Placeholder 30">
            <a:extLst>
              <a:ext uri="{FF2B5EF4-FFF2-40B4-BE49-F238E27FC236}">
                <a16:creationId xmlns:a16="http://schemas.microsoft.com/office/drawing/2014/main" id="{5E05DC2B-9AC8-4E27-A870-E3E9BBCF4FBF}"/>
              </a:ext>
            </a:extLst>
          </p:cNvPr>
          <p:cNvSpPr>
            <a:spLocks noGrp="1"/>
          </p:cNvSpPr>
          <p:nvPr>
            <p:ph type="body" sz="quarter" idx="17" hasCustomPrompt="1"/>
          </p:nvPr>
        </p:nvSpPr>
        <p:spPr>
          <a:xfrm>
            <a:off x="6044184" y="3971853"/>
            <a:ext cx="2642616" cy="877824"/>
          </a:xfrm>
        </p:spPr>
        <p:txBody>
          <a:bodyPr anchor="b" anchorCtr="0"/>
          <a:lstStyle>
            <a:lvl1pPr>
              <a:buNone/>
              <a:defRPr sz="2000" b="1"/>
            </a:lvl1pPr>
          </a:lstStyle>
          <a:p>
            <a:pPr lvl="0"/>
            <a:r>
              <a:rPr lang="en-US" dirty="0"/>
              <a:t>Name</a:t>
            </a:r>
          </a:p>
        </p:txBody>
      </p:sp>
      <p:sp>
        <p:nvSpPr>
          <p:cNvPr id="26" name="Text Placeholder 2">
            <a:extLst>
              <a:ext uri="{FF2B5EF4-FFF2-40B4-BE49-F238E27FC236}">
                <a16:creationId xmlns:a16="http://schemas.microsoft.com/office/drawing/2014/main" id="{13C6B231-0427-4DBE-AE82-31CC424FC664}"/>
              </a:ext>
            </a:extLst>
          </p:cNvPr>
          <p:cNvSpPr>
            <a:spLocks noGrp="1"/>
          </p:cNvSpPr>
          <p:nvPr>
            <p:ph type="body" idx="14" hasCustomPrompt="1"/>
          </p:nvPr>
        </p:nvSpPr>
        <p:spPr>
          <a:xfrm>
            <a:off x="6044184" y="4945456"/>
            <a:ext cx="2644360" cy="741904"/>
          </a:xfrm>
        </p:spPr>
        <p:txBody>
          <a:bodyPr>
            <a:no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Title</a:t>
            </a:r>
          </a:p>
        </p:txBody>
      </p:sp>
      <p:sp>
        <p:nvSpPr>
          <p:cNvPr id="38" name="Picture Placeholder 34">
            <a:extLst>
              <a:ext uri="{FF2B5EF4-FFF2-40B4-BE49-F238E27FC236}">
                <a16:creationId xmlns:a16="http://schemas.microsoft.com/office/drawing/2014/main" id="{67FC7F9C-D486-450B-B0F9-3EE9789C8964}"/>
              </a:ext>
            </a:extLst>
          </p:cNvPr>
          <p:cNvSpPr>
            <a:spLocks noGrp="1"/>
          </p:cNvSpPr>
          <p:nvPr>
            <p:ph type="pic" sz="quarter" idx="22"/>
          </p:nvPr>
        </p:nvSpPr>
        <p:spPr>
          <a:xfrm>
            <a:off x="8851392" y="2020920"/>
            <a:ext cx="2642616" cy="1892808"/>
          </a:xfrm>
          <a:solidFill>
            <a:schemeClr val="accent3"/>
          </a:solidFill>
        </p:spPr>
        <p:txBody>
          <a:bodyPr/>
          <a:lstStyle/>
          <a:p>
            <a:r>
              <a:rPr lang="en-US"/>
              <a:t>Click icon to add picture</a:t>
            </a:r>
            <a:endParaRPr lang="en-US" dirty="0"/>
          </a:p>
        </p:txBody>
      </p:sp>
      <p:sp>
        <p:nvSpPr>
          <p:cNvPr id="33" name="Text Placeholder 30">
            <a:extLst>
              <a:ext uri="{FF2B5EF4-FFF2-40B4-BE49-F238E27FC236}">
                <a16:creationId xmlns:a16="http://schemas.microsoft.com/office/drawing/2014/main" id="{9A466F23-EDAE-477E-B8D1-C9E81E6D1B12}"/>
              </a:ext>
            </a:extLst>
          </p:cNvPr>
          <p:cNvSpPr>
            <a:spLocks noGrp="1"/>
          </p:cNvSpPr>
          <p:nvPr>
            <p:ph type="body" sz="quarter" idx="18" hasCustomPrompt="1"/>
          </p:nvPr>
        </p:nvSpPr>
        <p:spPr>
          <a:xfrm>
            <a:off x="8851392" y="3971853"/>
            <a:ext cx="2642616" cy="877824"/>
          </a:xfrm>
        </p:spPr>
        <p:txBody>
          <a:bodyPr anchor="b" anchorCtr="0"/>
          <a:lstStyle>
            <a:lvl1pPr>
              <a:buNone/>
              <a:defRPr sz="2000" b="1"/>
            </a:lvl1pPr>
          </a:lstStyle>
          <a:p>
            <a:pPr lvl="0"/>
            <a:r>
              <a:rPr lang="en-US" dirty="0"/>
              <a:t>Name</a:t>
            </a:r>
          </a:p>
        </p:txBody>
      </p:sp>
      <p:sp>
        <p:nvSpPr>
          <p:cNvPr id="28" name="Text Placeholder 2">
            <a:extLst>
              <a:ext uri="{FF2B5EF4-FFF2-40B4-BE49-F238E27FC236}">
                <a16:creationId xmlns:a16="http://schemas.microsoft.com/office/drawing/2014/main" id="{6C8ADF02-C47F-4077-865D-D057627A9E3F}"/>
              </a:ext>
            </a:extLst>
          </p:cNvPr>
          <p:cNvSpPr>
            <a:spLocks noGrp="1"/>
          </p:cNvSpPr>
          <p:nvPr>
            <p:ph type="body" idx="15" hasCustomPrompt="1"/>
          </p:nvPr>
        </p:nvSpPr>
        <p:spPr>
          <a:xfrm>
            <a:off x="8851392" y="4945456"/>
            <a:ext cx="2644360" cy="741904"/>
          </a:xfrm>
        </p:spPr>
        <p:txBody>
          <a:bodyPr>
            <a:no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Title</a:t>
            </a:r>
          </a:p>
        </p:txBody>
      </p:sp>
      <p:sp>
        <p:nvSpPr>
          <p:cNvPr id="4" name="Date Placeholder 3">
            <a:extLst>
              <a:ext uri="{FF2B5EF4-FFF2-40B4-BE49-F238E27FC236}">
                <a16:creationId xmlns:a16="http://schemas.microsoft.com/office/drawing/2014/main" id="{A564E2B4-314C-4D4F-8938-E437A2EF527B}"/>
              </a:ext>
            </a:extLst>
          </p:cNvPr>
          <p:cNvSpPr>
            <a:spLocks noGrp="1"/>
          </p:cNvSpPr>
          <p:nvPr>
            <p:ph type="dt" sz="half" idx="10"/>
          </p:nvPr>
        </p:nvSpPr>
        <p:spPr/>
        <p:txBody>
          <a:bodyPr/>
          <a:lstStyle/>
          <a:p>
            <a:r>
              <a:rPr lang="en-US" dirty="0"/>
              <a:t>Monday, February 1, 20XX</a:t>
            </a:r>
          </a:p>
        </p:txBody>
      </p:sp>
      <p:sp>
        <p:nvSpPr>
          <p:cNvPr id="5" name="Footer Placeholder 4">
            <a:extLst>
              <a:ext uri="{FF2B5EF4-FFF2-40B4-BE49-F238E27FC236}">
                <a16:creationId xmlns:a16="http://schemas.microsoft.com/office/drawing/2014/main" id="{72442F23-6986-4A36-97F0-13F305A2DEBF}"/>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94BA1B9-2423-42BD-A553-DC5703F6243F}"/>
              </a:ext>
            </a:extLst>
          </p:cNvPr>
          <p:cNvSpPr>
            <a:spLocks noGrp="1"/>
          </p:cNvSpPr>
          <p:nvPr>
            <p:ph type="sldNum" sz="quarter" idx="12"/>
          </p:nvPr>
        </p:nvSpPr>
        <p:spPr/>
        <p:txBody>
          <a:bodyPr/>
          <a:lstStyle/>
          <a:p>
            <a:fld id="{3A4F6043-7A67-491B-98BC-F933DED7226D}" type="slidenum">
              <a:rPr lang="en-US" smtClean="0"/>
              <a:pPr/>
              <a:t>‹#›</a:t>
            </a:fld>
            <a:endParaRPr lang="en-US" dirty="0"/>
          </a:p>
        </p:txBody>
      </p:sp>
      <p:cxnSp>
        <p:nvCxnSpPr>
          <p:cNvPr id="12" name="Straight Connector 11">
            <a:extLst>
              <a:ext uri="{FF2B5EF4-FFF2-40B4-BE49-F238E27FC236}">
                <a16:creationId xmlns:a16="http://schemas.microsoft.com/office/drawing/2014/main" id="{94360FCC-CBCE-4F8E-84A2-B29CA5DADC66}"/>
              </a:ext>
              <a:ext uri="{C183D7F6-B498-43B3-948B-1728B52AA6E4}">
                <adec:decorative xmlns:adec="http://schemas.microsoft.com/office/drawing/2017/decorative" val="1"/>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CA6BF945-F985-4A89-9868-A82E90E1054D}"/>
              </a:ext>
              <a:ext uri="{C183D7F6-B498-43B3-948B-1728B52AA6E4}">
                <adec:decorative xmlns:adec="http://schemas.microsoft.com/office/drawing/2017/decorative" val="1"/>
              </a:ext>
            </a:extLst>
          </p:cNvPr>
          <p:cNvSpPr/>
          <p:nvPr userDrawn="1"/>
        </p:nvSpPr>
        <p:spPr>
          <a:xfrm rot="10800000">
            <a:off x="11504656" y="2020824"/>
            <a:ext cx="687343" cy="1896697"/>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cxnSp>
        <p:nvCxnSpPr>
          <p:cNvPr id="16" name="Straight Connector 15">
            <a:extLst>
              <a:ext uri="{FF2B5EF4-FFF2-40B4-BE49-F238E27FC236}">
                <a16:creationId xmlns:a16="http://schemas.microsoft.com/office/drawing/2014/main" id="{E1D8AF1F-4C5C-4C08-894E-00850C387A20}"/>
              </a:ext>
              <a:ext uri="{C183D7F6-B498-43B3-948B-1728B52AA6E4}">
                <adec:decorative xmlns:adec="http://schemas.microsoft.com/office/drawing/2017/decorative" val="1"/>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8599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F9955-0460-4A20-8FC6-300595560010}"/>
              </a:ext>
            </a:extLst>
          </p:cNvPr>
          <p:cNvSpPr>
            <a:spLocks noGrp="1"/>
          </p:cNvSpPr>
          <p:nvPr>
            <p:ph type="title"/>
          </p:nvPr>
        </p:nvSpPr>
        <p:spPr>
          <a:xfrm>
            <a:off x="420624" y="365125"/>
            <a:ext cx="10543032" cy="1325563"/>
          </a:xfrm>
        </p:spPr>
        <p:txBody>
          <a:bodyPr>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F95DDA7-4AAD-4EBE-880C-200E5F10A6C4}"/>
              </a:ext>
            </a:extLst>
          </p:cNvPr>
          <p:cNvSpPr>
            <a:spLocks noGrp="1"/>
          </p:cNvSpPr>
          <p:nvPr>
            <p:ph type="body" idx="1"/>
          </p:nvPr>
        </p:nvSpPr>
        <p:spPr>
          <a:xfrm>
            <a:off x="420624" y="1681163"/>
            <a:ext cx="5549697"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717496-E470-4CF6-884C-F07390A4688A}"/>
              </a:ext>
            </a:extLst>
          </p:cNvPr>
          <p:cNvSpPr>
            <a:spLocks noGrp="1"/>
          </p:cNvSpPr>
          <p:nvPr>
            <p:ph sz="half" idx="2"/>
          </p:nvPr>
        </p:nvSpPr>
        <p:spPr>
          <a:xfrm>
            <a:off x="420624" y="2505075"/>
            <a:ext cx="5549697" cy="3526932"/>
          </a:xfrm>
        </p:spPr>
        <p:txBody>
          <a:bodyPr/>
          <a:lstStyle>
            <a:lvl1pPr>
              <a:defRPr sz="2400"/>
            </a:lvl1pPr>
            <a:lvl2pPr>
              <a:defRPr sz="22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8C438EA-D381-4F22-A911-ECDD6D04FB33}"/>
              </a:ext>
            </a:extLst>
          </p:cNvPr>
          <p:cNvSpPr>
            <a:spLocks noGrp="1"/>
          </p:cNvSpPr>
          <p:nvPr>
            <p:ph type="body" sz="quarter" idx="3"/>
          </p:nvPr>
        </p:nvSpPr>
        <p:spPr>
          <a:xfrm>
            <a:off x="5970321" y="1681163"/>
            <a:ext cx="4993335"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F255FA-A04D-49F2-8DB4-3CC082D0DBC8}"/>
              </a:ext>
            </a:extLst>
          </p:cNvPr>
          <p:cNvSpPr>
            <a:spLocks noGrp="1"/>
          </p:cNvSpPr>
          <p:nvPr>
            <p:ph sz="quarter" idx="4"/>
          </p:nvPr>
        </p:nvSpPr>
        <p:spPr>
          <a:xfrm>
            <a:off x="5970321" y="2505075"/>
            <a:ext cx="4993335" cy="3526932"/>
          </a:xfrm>
        </p:spPr>
        <p:txBody>
          <a:bodyPr/>
          <a:lstStyle>
            <a:lvl1pPr>
              <a:defRPr sz="2400"/>
            </a:lvl1pPr>
            <a:lvl2pPr>
              <a:defRPr sz="22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A6298F3-0AEC-4811-99A4-B78AE3A70B1E}"/>
              </a:ext>
            </a:extLst>
          </p:cNvPr>
          <p:cNvSpPr>
            <a:spLocks noGrp="1"/>
          </p:cNvSpPr>
          <p:nvPr>
            <p:ph type="dt" sz="half" idx="10"/>
          </p:nvPr>
        </p:nvSpPr>
        <p:spPr>
          <a:xfrm>
            <a:off x="420624" y="6217920"/>
            <a:ext cx="2743200" cy="640080"/>
          </a:xfrm>
        </p:spPr>
        <p:txBody>
          <a:bodyPr/>
          <a:lstStyle/>
          <a:p>
            <a:r>
              <a:rPr lang="en-US" dirty="0"/>
              <a:t>Monday, February 1, 20XX</a:t>
            </a:r>
          </a:p>
        </p:txBody>
      </p:sp>
      <p:sp>
        <p:nvSpPr>
          <p:cNvPr id="8" name="Footer Placeholder 7">
            <a:extLst>
              <a:ext uri="{FF2B5EF4-FFF2-40B4-BE49-F238E27FC236}">
                <a16:creationId xmlns:a16="http://schemas.microsoft.com/office/drawing/2014/main" id="{AA7690B4-8A9A-4717-8B0B-2C921292656C}"/>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5328F00A-44BE-4E0A-B1CE-1FC489654F71}"/>
              </a:ext>
            </a:extLst>
          </p:cNvPr>
          <p:cNvSpPr>
            <a:spLocks noGrp="1"/>
          </p:cNvSpPr>
          <p:nvPr>
            <p:ph type="sldNum" sz="quarter" idx="12"/>
          </p:nvPr>
        </p:nvSpPr>
        <p:spPr/>
        <p:txBody>
          <a:bodyPr/>
          <a:lstStyle/>
          <a:p>
            <a:fld id="{3A4F6043-7A67-491B-98BC-F933DED7226D}" type="slidenum">
              <a:rPr lang="en-US" smtClean="0"/>
              <a:pPr/>
              <a:t>‹#›</a:t>
            </a:fld>
            <a:endParaRPr lang="en-US" dirty="0"/>
          </a:p>
        </p:txBody>
      </p:sp>
      <p:sp>
        <p:nvSpPr>
          <p:cNvPr id="11" name="Rectangle 10" descr="Tag=AccentColor&#10;Flavor=Light&#10;Target=Fill">
            <a:extLst>
              <a:ext uri="{FF2B5EF4-FFF2-40B4-BE49-F238E27FC236}">
                <a16:creationId xmlns:a16="http://schemas.microsoft.com/office/drawing/2014/main" id="{A53A46AB-E26C-4F66-A0B8-4CDBD5F4011C}"/>
              </a:ext>
            </a:extLst>
          </p:cNvPr>
          <p:cNvSpPr/>
          <p:nvPr userDrawn="1"/>
        </p:nvSpPr>
        <p:spPr>
          <a:xfrm rot="10800000">
            <a:off x="11494040" y="4282928"/>
            <a:ext cx="699477" cy="1898809"/>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cxnSp>
        <p:nvCxnSpPr>
          <p:cNvPr id="13" name="Straight Connector 12" descr="Tag=AccentColor&#10;Flavor=Light&#10;Target=Line">
            <a:extLst>
              <a:ext uri="{FF2B5EF4-FFF2-40B4-BE49-F238E27FC236}">
                <a16:creationId xmlns:a16="http://schemas.microsoft.com/office/drawing/2014/main" id="{91B558DC-6718-44D0-992F-3EF710C6A724}"/>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descr="Tag=AccentColor&#10;Flavor=Light&#10;Target=Line">
            <a:extLst>
              <a:ext uri="{FF2B5EF4-FFF2-40B4-BE49-F238E27FC236}">
                <a16:creationId xmlns:a16="http://schemas.microsoft.com/office/drawing/2014/main" id="{8957C00F-B052-4CA9-BD41-08B7B9AD5056}"/>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058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2" name="Rectangle 21" descr="Tag=AccentColor&#10;Flavor=Light&#10;Target=Fill">
            <a:extLst>
              <a:ext uri="{FF2B5EF4-FFF2-40B4-BE49-F238E27FC236}">
                <a16:creationId xmlns:a16="http://schemas.microsoft.com/office/drawing/2014/main" id="{3065995A-ADFA-424E-8E79-060CD9CD1880}"/>
              </a:ext>
            </a:extLst>
          </p:cNvPr>
          <p:cNvSpPr/>
          <p:nvPr userDrawn="1"/>
        </p:nvSpPr>
        <p:spPr>
          <a:xfrm rot="10800000">
            <a:off x="11492523" y="0"/>
            <a:ext cx="699477" cy="1898809"/>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2" name="Title 1">
            <a:extLst>
              <a:ext uri="{FF2B5EF4-FFF2-40B4-BE49-F238E27FC236}">
                <a16:creationId xmlns:a16="http://schemas.microsoft.com/office/drawing/2014/main" id="{472F9955-0460-4A20-8FC6-300595560010}"/>
              </a:ext>
            </a:extLst>
          </p:cNvPr>
          <p:cNvSpPr>
            <a:spLocks noGrp="1"/>
          </p:cNvSpPr>
          <p:nvPr>
            <p:ph type="title"/>
          </p:nvPr>
        </p:nvSpPr>
        <p:spPr>
          <a:xfrm>
            <a:off x="420624" y="365125"/>
            <a:ext cx="10543032" cy="1325563"/>
          </a:xfrm>
        </p:spPr>
        <p:txBody>
          <a:bodyPr>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F95DDA7-4AAD-4EBE-880C-200E5F10A6C4}"/>
              </a:ext>
            </a:extLst>
          </p:cNvPr>
          <p:cNvSpPr>
            <a:spLocks noGrp="1"/>
          </p:cNvSpPr>
          <p:nvPr>
            <p:ph type="body" idx="1"/>
          </p:nvPr>
        </p:nvSpPr>
        <p:spPr>
          <a:xfrm>
            <a:off x="420624" y="1681163"/>
            <a:ext cx="3291840"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717496-E470-4CF6-884C-F07390A4688A}"/>
              </a:ext>
            </a:extLst>
          </p:cNvPr>
          <p:cNvSpPr>
            <a:spLocks noGrp="1"/>
          </p:cNvSpPr>
          <p:nvPr>
            <p:ph sz="half" idx="2"/>
          </p:nvPr>
        </p:nvSpPr>
        <p:spPr>
          <a:xfrm>
            <a:off x="420624" y="2505075"/>
            <a:ext cx="3291840" cy="3526932"/>
          </a:xfrm>
        </p:spPr>
        <p:txBody>
          <a:bodyPr>
            <a:normAutofit/>
          </a:bodyPr>
          <a:lstStyle>
            <a:lvl1pPr>
              <a:lnSpc>
                <a:spcPts val="2100"/>
              </a:lnSpc>
              <a:spcBef>
                <a:spcPts val="1000"/>
              </a:spcBef>
              <a:defRPr sz="1800"/>
            </a:lvl1pPr>
            <a:lvl2pPr>
              <a:lnSpc>
                <a:spcPts val="2100"/>
              </a:lnSpc>
              <a:spcBef>
                <a:spcPts val="1000"/>
              </a:spcBef>
              <a:defRPr sz="1800"/>
            </a:lvl2pPr>
            <a:lvl3pPr>
              <a:lnSpc>
                <a:spcPts val="2100"/>
              </a:lnSpc>
              <a:spcBef>
                <a:spcPts val="1000"/>
              </a:spcBef>
              <a:defRPr sz="1400"/>
            </a:lvl3pPr>
            <a:lvl4pPr>
              <a:lnSpc>
                <a:spcPts val="2100"/>
              </a:lnSpc>
              <a:spcBef>
                <a:spcPts val="1000"/>
              </a:spcBef>
              <a:defRPr sz="1200"/>
            </a:lvl4pPr>
            <a:lvl5pPr>
              <a:lnSpc>
                <a:spcPts val="2100"/>
              </a:lnSpc>
              <a:spcBef>
                <a:spcPts val="1000"/>
              </a:spcBef>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8C438EA-D381-4F22-A911-ECDD6D04FB33}"/>
              </a:ext>
            </a:extLst>
          </p:cNvPr>
          <p:cNvSpPr>
            <a:spLocks noGrp="1"/>
          </p:cNvSpPr>
          <p:nvPr>
            <p:ph type="body" sz="quarter" idx="3"/>
          </p:nvPr>
        </p:nvSpPr>
        <p:spPr>
          <a:xfrm>
            <a:off x="4073651" y="1690688"/>
            <a:ext cx="3291840"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F255FA-A04D-49F2-8DB4-3CC082D0DBC8}"/>
              </a:ext>
            </a:extLst>
          </p:cNvPr>
          <p:cNvSpPr>
            <a:spLocks noGrp="1"/>
          </p:cNvSpPr>
          <p:nvPr>
            <p:ph sz="quarter" idx="4"/>
          </p:nvPr>
        </p:nvSpPr>
        <p:spPr>
          <a:xfrm>
            <a:off x="4073651" y="2514600"/>
            <a:ext cx="3291840" cy="3526932"/>
          </a:xfrm>
        </p:spPr>
        <p:txBody>
          <a:bodyPr>
            <a:normAutofit/>
          </a:bodyPr>
          <a:lstStyle>
            <a:lvl1pPr>
              <a:lnSpc>
                <a:spcPts val="2100"/>
              </a:lnSpc>
              <a:spcBef>
                <a:spcPts val="1000"/>
              </a:spcBef>
              <a:defRPr sz="1800"/>
            </a:lvl1pPr>
            <a:lvl2pPr>
              <a:lnSpc>
                <a:spcPts val="2100"/>
              </a:lnSpc>
              <a:spcBef>
                <a:spcPts val="1000"/>
              </a:spcBef>
              <a:defRPr sz="1800"/>
            </a:lvl2pPr>
            <a:lvl3pPr>
              <a:lnSpc>
                <a:spcPts val="2100"/>
              </a:lnSpc>
              <a:spcBef>
                <a:spcPts val="1000"/>
              </a:spcBef>
              <a:defRPr sz="1400"/>
            </a:lvl3pPr>
            <a:lvl4pPr>
              <a:lnSpc>
                <a:spcPts val="2100"/>
              </a:lnSpc>
              <a:spcBef>
                <a:spcPts val="1000"/>
              </a:spcBef>
              <a:defRPr sz="1200"/>
            </a:lvl4pPr>
            <a:lvl5pPr>
              <a:lnSpc>
                <a:spcPts val="2100"/>
              </a:lnSpc>
              <a:spcBef>
                <a:spcPts val="1000"/>
              </a:spcBef>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A6298F3-0AEC-4811-99A4-B78AE3A70B1E}"/>
              </a:ext>
            </a:extLst>
          </p:cNvPr>
          <p:cNvSpPr>
            <a:spLocks noGrp="1"/>
          </p:cNvSpPr>
          <p:nvPr>
            <p:ph type="dt" sz="half" idx="10"/>
          </p:nvPr>
        </p:nvSpPr>
        <p:spPr>
          <a:xfrm>
            <a:off x="420624" y="6217920"/>
            <a:ext cx="2743200" cy="640080"/>
          </a:xfrm>
        </p:spPr>
        <p:txBody>
          <a:bodyPr/>
          <a:lstStyle/>
          <a:p>
            <a:r>
              <a:rPr lang="en-US" dirty="0"/>
              <a:t>Monday, February 1, 20XX</a:t>
            </a:r>
          </a:p>
        </p:txBody>
      </p:sp>
      <p:sp>
        <p:nvSpPr>
          <p:cNvPr id="8" name="Footer Placeholder 7">
            <a:extLst>
              <a:ext uri="{FF2B5EF4-FFF2-40B4-BE49-F238E27FC236}">
                <a16:creationId xmlns:a16="http://schemas.microsoft.com/office/drawing/2014/main" id="{AA7690B4-8A9A-4717-8B0B-2C921292656C}"/>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5328F00A-44BE-4E0A-B1CE-1FC489654F71}"/>
              </a:ext>
            </a:extLst>
          </p:cNvPr>
          <p:cNvSpPr>
            <a:spLocks noGrp="1"/>
          </p:cNvSpPr>
          <p:nvPr>
            <p:ph type="sldNum" sz="quarter" idx="12"/>
          </p:nvPr>
        </p:nvSpPr>
        <p:spPr/>
        <p:txBody>
          <a:bodyPr/>
          <a:lstStyle/>
          <a:p>
            <a:fld id="{3A4F6043-7A67-491B-98BC-F933DED7226D}" type="slidenum">
              <a:rPr lang="en-US" smtClean="0"/>
              <a:pPr/>
              <a:t>‹#›</a:t>
            </a:fld>
            <a:endParaRPr lang="en-US" dirty="0"/>
          </a:p>
        </p:txBody>
      </p:sp>
      <p:cxnSp>
        <p:nvCxnSpPr>
          <p:cNvPr id="12" name="Straight Connector 11" descr="Tag=AccentColor&#10;Flavor=Light&#10;Target=Line">
            <a:extLst>
              <a:ext uri="{FF2B5EF4-FFF2-40B4-BE49-F238E27FC236}">
                <a16:creationId xmlns:a16="http://schemas.microsoft.com/office/drawing/2014/main" id="{D0520DAB-C1D4-4D6C-A6DC-D7EC7DD52AD9}"/>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8" name="Straight Connector 17" descr="Tag=AccentColor&#10;Flavor=Light&#10;Target=Line">
            <a:extLst>
              <a:ext uri="{FF2B5EF4-FFF2-40B4-BE49-F238E27FC236}">
                <a16:creationId xmlns:a16="http://schemas.microsoft.com/office/drawing/2014/main" id="{C30EEEA8-859F-4EA5-BF79-BCCA444C5E96}"/>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9" name="Text Placeholder 4">
            <a:extLst>
              <a:ext uri="{FF2B5EF4-FFF2-40B4-BE49-F238E27FC236}">
                <a16:creationId xmlns:a16="http://schemas.microsoft.com/office/drawing/2014/main" id="{EA948393-0FB5-4969-8C1D-8D80A6884EF1}"/>
              </a:ext>
            </a:extLst>
          </p:cNvPr>
          <p:cNvSpPr>
            <a:spLocks noGrp="1"/>
          </p:cNvSpPr>
          <p:nvPr>
            <p:ph type="body" sz="quarter" idx="13"/>
          </p:nvPr>
        </p:nvSpPr>
        <p:spPr>
          <a:xfrm>
            <a:off x="7726679" y="1681163"/>
            <a:ext cx="3291840"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Content Placeholder 5">
            <a:extLst>
              <a:ext uri="{FF2B5EF4-FFF2-40B4-BE49-F238E27FC236}">
                <a16:creationId xmlns:a16="http://schemas.microsoft.com/office/drawing/2014/main" id="{4ACFC3A6-17FC-4040-AC3E-76E9975C5A16}"/>
              </a:ext>
            </a:extLst>
          </p:cNvPr>
          <p:cNvSpPr>
            <a:spLocks noGrp="1"/>
          </p:cNvSpPr>
          <p:nvPr>
            <p:ph sz="quarter" idx="14"/>
          </p:nvPr>
        </p:nvSpPr>
        <p:spPr>
          <a:xfrm>
            <a:off x="7726679" y="2505075"/>
            <a:ext cx="3291840" cy="3526932"/>
          </a:xfrm>
        </p:spPr>
        <p:txBody>
          <a:bodyPr>
            <a:normAutofit/>
          </a:bodyPr>
          <a:lstStyle>
            <a:lvl1pPr>
              <a:lnSpc>
                <a:spcPts val="2100"/>
              </a:lnSpc>
              <a:spcBef>
                <a:spcPts val="1000"/>
              </a:spcBef>
              <a:defRPr sz="1800"/>
            </a:lvl1pPr>
            <a:lvl2pPr>
              <a:lnSpc>
                <a:spcPts val="2100"/>
              </a:lnSpc>
              <a:spcBef>
                <a:spcPts val="1000"/>
              </a:spcBef>
              <a:defRPr sz="1800"/>
            </a:lvl2pPr>
            <a:lvl3pPr>
              <a:lnSpc>
                <a:spcPts val="2100"/>
              </a:lnSpc>
              <a:spcBef>
                <a:spcPts val="1000"/>
              </a:spcBef>
              <a:defRPr sz="1400"/>
            </a:lvl3pPr>
            <a:lvl4pPr>
              <a:lnSpc>
                <a:spcPts val="2100"/>
              </a:lnSpc>
              <a:spcBef>
                <a:spcPts val="1000"/>
              </a:spcBef>
              <a:defRPr sz="1200"/>
            </a:lvl4pPr>
            <a:lvl5pPr>
              <a:lnSpc>
                <a:spcPts val="2100"/>
              </a:lnSpc>
              <a:spcBef>
                <a:spcPts val="1000"/>
              </a:spcBef>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43400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7BDB087A-3DA7-4017-A5B1-F130DC91FB35}"/>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7" name="Rectangle 6">
            <a:extLst>
              <a:ext uri="{FF2B5EF4-FFF2-40B4-BE49-F238E27FC236}">
                <a16:creationId xmlns:a16="http://schemas.microsoft.com/office/drawing/2014/main" id="{BAF5A401-D6B7-4962-876B-5DB5840E4F93}"/>
              </a:ext>
              <a:ext uri="{C183D7F6-B498-43B3-948B-1728B52AA6E4}">
                <adec:decorative xmlns:adec="http://schemas.microsoft.com/office/drawing/2017/decorative" val="1"/>
              </a:ext>
            </a:extLst>
          </p:cNvPr>
          <p:cNvSpPr/>
          <p:nvPr userDrawn="1"/>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9B907326-D737-439C-9190-476F49A50994}"/>
              </a:ext>
            </a:extLst>
          </p:cNvPr>
          <p:cNvSpPr>
            <a:spLocks noGrp="1"/>
          </p:cNvSpPr>
          <p:nvPr>
            <p:ph type="title"/>
          </p:nvPr>
        </p:nvSpPr>
        <p:spPr>
          <a:xfrm>
            <a:off x="422145" y="539496"/>
            <a:ext cx="4907908" cy="2640432"/>
          </a:xfrm>
        </p:spPr>
        <p:txBody>
          <a:bodyPr anchor="t">
            <a:normAutofit/>
          </a:bodyPr>
          <a:lstStyle/>
          <a:p>
            <a:r>
              <a:rPr lang="en-US" sz="4800">
                <a:solidFill>
                  <a:schemeClr val="tx1"/>
                </a:solidFill>
              </a:rPr>
              <a:t>Click to edit Master title style</a:t>
            </a:r>
            <a:endParaRPr lang="en-US" sz="4800" dirty="0">
              <a:solidFill>
                <a:schemeClr val="tx1"/>
              </a:solidFill>
            </a:endParaRPr>
          </a:p>
        </p:txBody>
      </p:sp>
      <p:sp>
        <p:nvSpPr>
          <p:cNvPr id="9" name="Content Placeholder 2">
            <a:extLst>
              <a:ext uri="{FF2B5EF4-FFF2-40B4-BE49-F238E27FC236}">
                <a16:creationId xmlns:a16="http://schemas.microsoft.com/office/drawing/2014/main" id="{00B68F67-401D-47DB-8256-A99FC6E99F6C}"/>
              </a:ext>
            </a:extLst>
          </p:cNvPr>
          <p:cNvSpPr>
            <a:spLocks noGrp="1"/>
          </p:cNvSpPr>
          <p:nvPr>
            <p:ph idx="1"/>
          </p:nvPr>
        </p:nvSpPr>
        <p:spPr>
          <a:xfrm>
            <a:off x="5583401" y="539496"/>
            <a:ext cx="4956417" cy="2640432"/>
          </a:xfrm>
        </p:spPr>
        <p:txBody>
          <a:bodyPr anchor="t" anchorCtr="0">
            <a:normAutofit/>
          </a:bodyPr>
          <a:lstStyle>
            <a:lvl1pPr marL="0" indent="0">
              <a:buNone/>
              <a:defRPr/>
            </a:lvl1pPr>
          </a:lstStyle>
          <a:p>
            <a:pPr lvl="0">
              <a:lnSpc>
                <a:spcPts val="2800"/>
              </a:lnSpc>
            </a:pPr>
            <a:r>
              <a:rPr lang="en-US" sz="1800">
                <a:solidFill>
                  <a:schemeClr val="tx1"/>
                </a:solidFill>
              </a:rPr>
              <a:t>Click to edit Master text styles</a:t>
            </a:r>
          </a:p>
        </p:txBody>
      </p:sp>
      <p:sp>
        <p:nvSpPr>
          <p:cNvPr id="15" name="Picture Placeholder 14">
            <a:extLst>
              <a:ext uri="{FF2B5EF4-FFF2-40B4-BE49-F238E27FC236}">
                <a16:creationId xmlns:a16="http://schemas.microsoft.com/office/drawing/2014/main" id="{7F752DB1-6A0B-4783-9C40-800940EAFCFE}"/>
              </a:ext>
            </a:extLst>
          </p:cNvPr>
          <p:cNvSpPr>
            <a:spLocks noGrp="1"/>
          </p:cNvSpPr>
          <p:nvPr>
            <p:ph type="pic" sz="quarter" idx="13"/>
          </p:nvPr>
        </p:nvSpPr>
        <p:spPr>
          <a:xfrm>
            <a:off x="420624" y="3355848"/>
            <a:ext cx="5230368" cy="2816352"/>
          </a:xfrm>
          <a:solidFill>
            <a:schemeClr val="accent3"/>
          </a:solidFill>
        </p:spPr>
        <p:txBody>
          <a:bodyPr/>
          <a:lstStyle/>
          <a:p>
            <a:r>
              <a:rPr lang="en-US"/>
              <a:t>Click icon to add picture</a:t>
            </a:r>
            <a:endParaRPr lang="en-US" dirty="0"/>
          </a:p>
        </p:txBody>
      </p:sp>
      <p:sp>
        <p:nvSpPr>
          <p:cNvPr id="16" name="Picture Placeholder 14">
            <a:extLst>
              <a:ext uri="{FF2B5EF4-FFF2-40B4-BE49-F238E27FC236}">
                <a16:creationId xmlns:a16="http://schemas.microsoft.com/office/drawing/2014/main" id="{4F09D8BB-76EC-4BB5-8860-21FBB2990A2D}"/>
              </a:ext>
            </a:extLst>
          </p:cNvPr>
          <p:cNvSpPr>
            <a:spLocks noGrp="1"/>
          </p:cNvSpPr>
          <p:nvPr>
            <p:ph type="pic" sz="quarter" idx="14"/>
          </p:nvPr>
        </p:nvSpPr>
        <p:spPr>
          <a:xfrm>
            <a:off x="5650992" y="3355848"/>
            <a:ext cx="5843016" cy="2816352"/>
          </a:xfrm>
          <a:solidFill>
            <a:schemeClr val="accent3"/>
          </a:solidFill>
        </p:spPr>
        <p:txBody>
          <a:bodyPr/>
          <a:lstStyle/>
          <a:p>
            <a:r>
              <a:rPr lang="en-US"/>
              <a:t>Click icon to add picture</a:t>
            </a:r>
            <a:endParaRPr lang="en-US" dirty="0"/>
          </a:p>
        </p:txBody>
      </p:sp>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a:lstStyle/>
          <a:p>
            <a:r>
              <a:rPr lang="en-US" dirty="0"/>
              <a:t>Monday, February 1, 20XX</a:t>
            </a:r>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a:lstStyle/>
          <a:p>
            <a:fld id="{3A4F6043-7A67-491B-98BC-F933DED7226D}" type="slidenum">
              <a:rPr lang="en-US" smtClean="0"/>
              <a:pPr/>
              <a:t>‹#›</a:t>
            </a:fld>
            <a:endParaRPr lang="en-US" dirty="0"/>
          </a:p>
        </p:txBody>
      </p:sp>
      <p:sp>
        <p:nvSpPr>
          <p:cNvPr id="6" name="Rectangle 5">
            <a:extLst>
              <a:ext uri="{FF2B5EF4-FFF2-40B4-BE49-F238E27FC236}">
                <a16:creationId xmlns:a16="http://schemas.microsoft.com/office/drawing/2014/main" id="{CCADA8C2-1E19-4FCB-8656-240C92CFB7B1}"/>
              </a:ext>
              <a:ext uri="{C183D7F6-B498-43B3-948B-1728B52AA6E4}">
                <adec:decorative xmlns:adec="http://schemas.microsoft.com/office/drawing/2017/decorative" val="1"/>
              </a:ext>
            </a:extLst>
          </p:cNvPr>
          <p:cNvSpPr/>
          <p:nvPr userDrawn="1"/>
        </p:nvSpPr>
        <p:spPr>
          <a:xfrm rot="10800000">
            <a:off x="-1" y="3352062"/>
            <a:ext cx="413642" cy="2820137"/>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cxnSp>
        <p:nvCxnSpPr>
          <p:cNvPr id="12" name="Straight Connector 11">
            <a:extLst>
              <a:ext uri="{FF2B5EF4-FFF2-40B4-BE49-F238E27FC236}">
                <a16:creationId xmlns:a16="http://schemas.microsoft.com/office/drawing/2014/main" id="{CBF1133D-7CCD-4CD4-B2BA-F05FAE174248}"/>
              </a:ext>
              <a:ext uri="{C183D7F6-B498-43B3-948B-1728B52AA6E4}">
                <adec:decorative xmlns:adec="http://schemas.microsoft.com/office/drawing/2017/decorative" val="1"/>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B2B0F32-F444-4A9F-8575-96F5D13E4231}"/>
              </a:ext>
              <a:ext uri="{C183D7F6-B498-43B3-948B-1728B52AA6E4}">
                <adec:decorative xmlns:adec="http://schemas.microsoft.com/office/drawing/2017/decorative" val="1"/>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0962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68941816-7203-4339-8B31-60B4107A1EEA}"/>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6" name="Rectangle 5">
            <a:extLst>
              <a:ext uri="{FF2B5EF4-FFF2-40B4-BE49-F238E27FC236}">
                <a16:creationId xmlns:a16="http://schemas.microsoft.com/office/drawing/2014/main" id="{1A7A4606-69F4-4469-B7C4-4AF495ACE2BB}"/>
              </a:ext>
              <a:ext uri="{C183D7F6-B498-43B3-948B-1728B52AA6E4}">
                <adec:decorative xmlns:adec="http://schemas.microsoft.com/office/drawing/2017/decorative" val="1"/>
              </a:ext>
            </a:extLst>
          </p:cNvPr>
          <p:cNvSpPr/>
          <p:nvPr userDrawn="1"/>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1">
            <a:extLst>
              <a:ext uri="{FF2B5EF4-FFF2-40B4-BE49-F238E27FC236}">
                <a16:creationId xmlns:a16="http://schemas.microsoft.com/office/drawing/2014/main" id="{79BDEB7A-D103-487A-8C1B-9145FB24B663}"/>
              </a:ext>
            </a:extLst>
          </p:cNvPr>
          <p:cNvSpPr>
            <a:spLocks noGrp="1"/>
          </p:cNvSpPr>
          <p:nvPr>
            <p:ph type="title"/>
          </p:nvPr>
        </p:nvSpPr>
        <p:spPr>
          <a:xfrm>
            <a:off x="422897" y="539496"/>
            <a:ext cx="5228393" cy="2697190"/>
          </a:xfrm>
        </p:spPr>
        <p:txBody>
          <a:bodyPr anchor="b">
            <a:normAutofit/>
          </a:bodyPr>
          <a:lstStyle/>
          <a:p>
            <a:r>
              <a:rPr lang="en-US" sz="4800"/>
              <a:t>Click to edit Master title style</a:t>
            </a:r>
            <a:endParaRPr lang="en-US" sz="4800" dirty="0"/>
          </a:p>
        </p:txBody>
      </p:sp>
      <p:sp>
        <p:nvSpPr>
          <p:cNvPr id="8" name="Content Placeholder 2">
            <a:extLst>
              <a:ext uri="{FF2B5EF4-FFF2-40B4-BE49-F238E27FC236}">
                <a16:creationId xmlns:a16="http://schemas.microsoft.com/office/drawing/2014/main" id="{F3017A3E-25F7-41D5-AABB-24D0E2673A63}"/>
              </a:ext>
            </a:extLst>
          </p:cNvPr>
          <p:cNvSpPr>
            <a:spLocks noGrp="1"/>
          </p:cNvSpPr>
          <p:nvPr>
            <p:ph idx="1"/>
          </p:nvPr>
        </p:nvSpPr>
        <p:spPr>
          <a:xfrm>
            <a:off x="422897" y="3354749"/>
            <a:ext cx="5228392" cy="2582470"/>
          </a:xfrm>
        </p:spPr>
        <p:txBody>
          <a:bodyPr>
            <a:noAutofit/>
          </a:bodyPr>
          <a:lstStyle>
            <a:lvl1pPr marL="0" indent="0">
              <a:buNone/>
              <a:defRPr/>
            </a:lvl1pPr>
          </a:lstStyle>
          <a:p>
            <a:pPr lvl="0">
              <a:lnSpc>
                <a:spcPts val="2800"/>
              </a:lnSpc>
            </a:pPr>
            <a:r>
              <a:rPr lang="en-US" sz="1800"/>
              <a:t>Click to edit Master text styles</a:t>
            </a:r>
          </a:p>
        </p:txBody>
      </p:sp>
      <p:sp>
        <p:nvSpPr>
          <p:cNvPr id="9" name="Rectangle 8">
            <a:extLst>
              <a:ext uri="{FF2B5EF4-FFF2-40B4-BE49-F238E27FC236}">
                <a16:creationId xmlns:a16="http://schemas.microsoft.com/office/drawing/2014/main" id="{C262D696-4404-4062-9387-925D9687B972}"/>
              </a:ext>
              <a:ext uri="{C183D7F6-B498-43B3-948B-1728B52AA6E4}">
                <adec:decorative xmlns:adec="http://schemas.microsoft.com/office/drawing/2017/decorative" val="1"/>
              </a:ext>
            </a:extLst>
          </p:cNvPr>
          <p:cNvSpPr/>
          <p:nvPr userDrawn="1"/>
        </p:nvSpPr>
        <p:spPr>
          <a:xfrm rot="10800000">
            <a:off x="6095999" y="695340"/>
            <a:ext cx="5391683" cy="5476855"/>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cxnSp>
        <p:nvCxnSpPr>
          <p:cNvPr id="11" name="Straight Connector 10">
            <a:extLst>
              <a:ext uri="{FF2B5EF4-FFF2-40B4-BE49-F238E27FC236}">
                <a16:creationId xmlns:a16="http://schemas.microsoft.com/office/drawing/2014/main" id="{C415F07E-A8F5-473A-90AC-3BF5823C08A3}"/>
              </a:ext>
              <a:ext uri="{C183D7F6-B498-43B3-948B-1728B52AA6E4}">
                <adec:decorative xmlns:adec="http://schemas.microsoft.com/office/drawing/2017/decorative" val="1"/>
              </a:ext>
            </a:extLst>
          </p:cNvPr>
          <p:cNvCxnSpPr>
            <a:cxnSpLocks/>
          </p:cNvCxnSpPr>
          <p:nvPr userDrawn="1"/>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05C0C26-4C66-47DC-B079-5B94C22F15BD}"/>
              </a:ext>
              <a:ext uri="{C183D7F6-B498-43B3-948B-1728B52AA6E4}">
                <adec:decorative xmlns:adec="http://schemas.microsoft.com/office/drawing/2017/decorative" val="1"/>
              </a:ext>
            </a:extLst>
          </p:cNvPr>
          <p:cNvCxnSpPr>
            <a:cxnSpLocks/>
          </p:cNvCxnSpPr>
          <p:nvPr userDrawn="1"/>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4" name="Picture Placeholder 13">
            <a:extLst>
              <a:ext uri="{FF2B5EF4-FFF2-40B4-BE49-F238E27FC236}">
                <a16:creationId xmlns:a16="http://schemas.microsoft.com/office/drawing/2014/main" id="{C0FC374E-BABB-4A9C-A608-04A2B9C68F26}"/>
              </a:ext>
            </a:extLst>
          </p:cNvPr>
          <p:cNvSpPr>
            <a:spLocks noGrp="1"/>
          </p:cNvSpPr>
          <p:nvPr>
            <p:ph type="pic" sz="quarter" idx="13"/>
          </p:nvPr>
        </p:nvSpPr>
        <p:spPr>
          <a:xfrm>
            <a:off x="6620256" y="1243584"/>
            <a:ext cx="4361688" cy="4361688"/>
          </a:xfrm>
          <a:solidFill>
            <a:schemeClr val="accent3"/>
          </a:solidFill>
        </p:spPr>
        <p:txBody>
          <a:bodyPr/>
          <a:lstStyle/>
          <a:p>
            <a:r>
              <a:rPr lang="en-US"/>
              <a:t>Click icon to add picture</a:t>
            </a:r>
            <a:endParaRPr lang="en-US" dirty="0"/>
          </a:p>
        </p:txBody>
      </p:sp>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a:lstStyle/>
          <a:p>
            <a:r>
              <a:rPr lang="en-US" dirty="0"/>
              <a:t>Monday, February 1, 20XX</a:t>
            </a:r>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40973494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C7A07-96C3-42AF-943D-953C86C3DAAD}"/>
              </a:ext>
            </a:extLst>
          </p:cNvPr>
          <p:cNvSpPr>
            <a:spLocks noGrp="1"/>
          </p:cNvSpPr>
          <p:nvPr>
            <p:ph type="ctrTitle"/>
          </p:nvPr>
        </p:nvSpPr>
        <p:spPr>
          <a:xfrm>
            <a:off x="1524000" y="1463557"/>
            <a:ext cx="9144000" cy="2387600"/>
          </a:xfrm>
        </p:spPr>
        <p:txBody>
          <a:bodyPr anchor="b">
            <a:normAutofit/>
          </a:bodyPr>
          <a:lstStyle>
            <a:lvl1pPr algn="ctr">
              <a:lnSpc>
                <a:spcPct val="90000"/>
              </a:lnSpc>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CEE38DF-F503-4E79-B1B0-16489708A1B5}"/>
              </a:ext>
            </a:extLst>
          </p:cNvPr>
          <p:cNvSpPr>
            <a:spLocks noGrp="1"/>
          </p:cNvSpPr>
          <p:nvPr>
            <p:ph type="subTitle" idx="1"/>
          </p:nvPr>
        </p:nvSpPr>
        <p:spPr>
          <a:xfrm>
            <a:off x="1524000" y="3943232"/>
            <a:ext cx="9144000" cy="1655762"/>
          </a:xfrm>
        </p:spPr>
        <p:txBody>
          <a:bodyPr>
            <a:normAutofit/>
          </a:bodyPr>
          <a:lstStyle>
            <a:lvl1pPr marL="0" indent="0" algn="ctr">
              <a:lnSpc>
                <a:spcPts val="3200"/>
              </a:lnSpc>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C1D965B-87A4-4F43-BE02-800BCCDF42EF}"/>
              </a:ext>
            </a:extLst>
          </p:cNvPr>
          <p:cNvSpPr>
            <a:spLocks noGrp="1"/>
          </p:cNvSpPr>
          <p:nvPr>
            <p:ph type="dt" sz="half" idx="10"/>
          </p:nvPr>
        </p:nvSpPr>
        <p:spPr>
          <a:xfrm>
            <a:off x="420624" y="6217920"/>
            <a:ext cx="2743200" cy="640080"/>
          </a:xfrm>
        </p:spPr>
        <p:txBody>
          <a:bodyPr anchor="ctr" anchorCtr="0"/>
          <a:lstStyle/>
          <a:p>
            <a:r>
              <a:rPr lang="en-US" dirty="0"/>
              <a:t>Monday, February 1, 20XX</a:t>
            </a:r>
          </a:p>
        </p:txBody>
      </p:sp>
      <p:sp>
        <p:nvSpPr>
          <p:cNvPr id="5" name="Footer Placeholder 4">
            <a:extLst>
              <a:ext uri="{FF2B5EF4-FFF2-40B4-BE49-F238E27FC236}">
                <a16:creationId xmlns:a16="http://schemas.microsoft.com/office/drawing/2014/main" id="{389ED35B-CBF1-40D9-BAA7-CF9E1E22B8FC}"/>
              </a:ext>
            </a:extLst>
          </p:cNvPr>
          <p:cNvSpPr>
            <a:spLocks noGrp="1"/>
          </p:cNvSpPr>
          <p:nvPr>
            <p:ph type="ftr" sz="quarter" idx="11"/>
          </p:nvPr>
        </p:nvSpPr>
        <p:spPr>
          <a:xfrm>
            <a:off x="3767328" y="6217920"/>
            <a:ext cx="7196328" cy="640080"/>
          </a:xfrm>
        </p:spPr>
        <p:txBody>
          <a:bodyPr anchor="ctr" anchorCtr="0"/>
          <a:lstStyle/>
          <a:p>
            <a:r>
              <a:rPr lang="en-US" dirty="0"/>
              <a:t>Sample Footer Text</a:t>
            </a:r>
          </a:p>
        </p:txBody>
      </p:sp>
      <p:sp>
        <p:nvSpPr>
          <p:cNvPr id="6" name="Slide Number Placeholder 5">
            <a:extLst>
              <a:ext uri="{FF2B5EF4-FFF2-40B4-BE49-F238E27FC236}">
                <a16:creationId xmlns:a16="http://schemas.microsoft.com/office/drawing/2014/main" id="{3D26653A-450D-4BDE-8718-99F2D9314259}"/>
              </a:ext>
            </a:extLst>
          </p:cNvPr>
          <p:cNvSpPr>
            <a:spLocks noGrp="1"/>
          </p:cNvSpPr>
          <p:nvPr>
            <p:ph type="sldNum" sz="quarter" idx="12"/>
          </p:nvPr>
        </p:nvSpPr>
        <p:spPr>
          <a:xfrm>
            <a:off x="11503152" y="0"/>
            <a:ext cx="685800" cy="685800"/>
          </a:xfrm>
        </p:spPr>
        <p:txBody>
          <a:bodyPr/>
          <a:lstStyle>
            <a:lvl1pPr algn="ctr">
              <a:defRPr/>
            </a:lvl1pPr>
          </a:lstStyle>
          <a:p>
            <a:fld id="{3A4F6043-7A67-491B-98BC-F933DED7226D}" type="slidenum">
              <a:rPr lang="en-US" smtClean="0"/>
              <a:t>‹#›</a:t>
            </a:fld>
            <a:endParaRPr lang="en-US" dirty="0"/>
          </a:p>
        </p:txBody>
      </p:sp>
    </p:spTree>
    <p:extLst>
      <p:ext uri="{BB962C8B-B14F-4D97-AF65-F5344CB8AC3E}">
        <p14:creationId xmlns:p14="http://schemas.microsoft.com/office/powerpoint/2010/main" val="10706710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AF4BC-D1E9-40F0-A26B-9EA9B6B69755}"/>
              </a:ext>
            </a:extLst>
          </p:cNvPr>
          <p:cNvSpPr>
            <a:spLocks noGrp="1"/>
          </p:cNvSpPr>
          <p:nvPr>
            <p:ph type="title"/>
          </p:nvPr>
        </p:nvSpPr>
        <p:spPr>
          <a:xfrm>
            <a:off x="420624" y="1081941"/>
            <a:ext cx="10543032" cy="2852737"/>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F7974A6-FAB9-47DA-8F1A-701DFC8DF327}"/>
              </a:ext>
            </a:extLst>
          </p:cNvPr>
          <p:cNvSpPr>
            <a:spLocks noGrp="1"/>
          </p:cNvSpPr>
          <p:nvPr>
            <p:ph type="body" idx="1"/>
          </p:nvPr>
        </p:nvSpPr>
        <p:spPr>
          <a:xfrm>
            <a:off x="420624" y="3961666"/>
            <a:ext cx="10543032" cy="1500187"/>
          </a:xfrm>
        </p:spPr>
        <p:txBody>
          <a:bodyPr>
            <a:noAutofit/>
          </a:bodyPr>
          <a:lstStyle>
            <a:lvl1pPr marL="0" indent="0">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64E2B4-314C-4D4F-8938-E437A2EF527B}"/>
              </a:ext>
            </a:extLst>
          </p:cNvPr>
          <p:cNvSpPr>
            <a:spLocks noGrp="1"/>
          </p:cNvSpPr>
          <p:nvPr>
            <p:ph type="dt" sz="half" idx="10"/>
          </p:nvPr>
        </p:nvSpPr>
        <p:spPr/>
        <p:txBody>
          <a:bodyPr/>
          <a:lstStyle/>
          <a:p>
            <a:r>
              <a:rPr lang="en-US" dirty="0"/>
              <a:t>Monday, February 1, 20XX</a:t>
            </a:r>
          </a:p>
        </p:txBody>
      </p:sp>
      <p:sp>
        <p:nvSpPr>
          <p:cNvPr id="5" name="Footer Placeholder 4">
            <a:extLst>
              <a:ext uri="{FF2B5EF4-FFF2-40B4-BE49-F238E27FC236}">
                <a16:creationId xmlns:a16="http://schemas.microsoft.com/office/drawing/2014/main" id="{72442F23-6986-4A36-97F0-13F305A2DEBF}"/>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94BA1B9-2423-42BD-A553-DC5703F6243F}"/>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7196066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64F76-994F-4AB5-B17B-46C0C2FA5AE5}"/>
              </a:ext>
            </a:extLst>
          </p:cNvPr>
          <p:cNvSpPr>
            <a:spLocks noGrp="1"/>
          </p:cNvSpPr>
          <p:nvPr>
            <p:ph type="title"/>
          </p:nvPr>
        </p:nvSpPr>
        <p:spPr>
          <a:xfrm>
            <a:off x="420624" y="365125"/>
            <a:ext cx="10543032" cy="1325563"/>
          </a:xfrm>
        </p:spPr>
        <p:txBody>
          <a:bodyPr>
            <a:normAutofit/>
          </a:bodyPr>
          <a:lstStyle>
            <a:lvl1pPr>
              <a:defRPr sz="5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5A69B3B-A540-4556-98C8-1F49704A794E}"/>
              </a:ext>
            </a:extLst>
          </p:cNvPr>
          <p:cNvSpPr>
            <a:spLocks noGrp="1"/>
          </p:cNvSpPr>
          <p:nvPr>
            <p:ph sz="half" idx="1"/>
          </p:nvPr>
        </p:nvSpPr>
        <p:spPr>
          <a:xfrm>
            <a:off x="420624" y="1825625"/>
            <a:ext cx="5599176" cy="4206382"/>
          </a:xfrm>
        </p:spPr>
        <p:txBody>
          <a:bodyPr/>
          <a:lstStyle>
            <a:lvl1pPr marL="457200" indent="-457200">
              <a:buFont typeface="Wingdings 2" panose="05020102010507070707" pitchFamily="18" charset="2"/>
              <a:buChar char="¬"/>
              <a:defRPr/>
            </a:lvl1pPr>
            <a:lvl2pPr marL="800100" indent="-342900">
              <a:buFont typeface="Wingdings 2" panose="05020102010507070707" pitchFamily="18" charset="2"/>
              <a:buChar char="¬"/>
              <a:defRPr/>
            </a:lvl2pPr>
            <a:lvl3pPr marL="1257300" indent="-342900">
              <a:buFont typeface="Wingdings 2" panose="05020102010507070707" pitchFamily="18" charset="2"/>
              <a:buChar char="¬"/>
              <a:defRPr/>
            </a:lvl3pPr>
            <a:lvl4pPr marL="1657350" indent="-285750">
              <a:buFont typeface="Wingdings 2" panose="05020102010507070707" pitchFamily="18" charset="2"/>
              <a:buChar char="¬"/>
              <a:defRPr/>
            </a:lvl4pPr>
            <a:lvl5pPr marL="2114550" indent="-285750">
              <a:buFont typeface="Wingdings 2" panose="05020102010507070707" pitchFamily="18"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EC72438-7C63-48F2-9D6F-2461BFD6D5E5}"/>
              </a:ext>
            </a:extLst>
          </p:cNvPr>
          <p:cNvSpPr>
            <a:spLocks noGrp="1"/>
          </p:cNvSpPr>
          <p:nvPr>
            <p:ph sz="half" idx="2"/>
          </p:nvPr>
        </p:nvSpPr>
        <p:spPr>
          <a:xfrm>
            <a:off x="6172200" y="1825625"/>
            <a:ext cx="4791456" cy="4206382"/>
          </a:xfrm>
        </p:spPr>
        <p:txBody>
          <a:bodyPr/>
          <a:lstStyle>
            <a:lvl1pPr marL="228600" indent="-228600">
              <a:buFont typeface="Wingdings 2" panose="05020102010507070707" pitchFamily="18" charset="2"/>
              <a:buChar char="¬"/>
              <a:defRPr/>
            </a:lvl1pPr>
            <a:lvl2pPr marL="685800" indent="-228600">
              <a:buFont typeface="Wingdings 2" panose="05020102010507070707" pitchFamily="18" charset="2"/>
              <a:buChar char="¬"/>
              <a:defRPr/>
            </a:lvl2pPr>
            <a:lvl3pPr marL="1143000" indent="-228600">
              <a:buFont typeface="Wingdings 2" panose="05020102010507070707" pitchFamily="18" charset="2"/>
              <a:buChar char="¬"/>
              <a:defRPr/>
            </a:lvl3pPr>
            <a:lvl4pPr marL="1600200" indent="-228600">
              <a:buFont typeface="Wingdings 2" panose="05020102010507070707" pitchFamily="18" charset="2"/>
              <a:buChar char="¬"/>
              <a:defRPr/>
            </a:lvl4pPr>
            <a:lvl5pPr marL="2057400" indent="-228600">
              <a:buFont typeface="Wingdings 2" panose="05020102010507070707" pitchFamily="18"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3FA1B49-6AAA-4DA7-970F-B75899F1AB51}"/>
              </a:ext>
            </a:extLst>
          </p:cNvPr>
          <p:cNvSpPr>
            <a:spLocks noGrp="1"/>
          </p:cNvSpPr>
          <p:nvPr>
            <p:ph type="dt" sz="half" idx="10"/>
          </p:nvPr>
        </p:nvSpPr>
        <p:spPr/>
        <p:txBody>
          <a:bodyPr/>
          <a:lstStyle/>
          <a:p>
            <a:r>
              <a:rPr lang="en-US" dirty="0"/>
              <a:t>Monday, February 1, 20XX</a:t>
            </a:r>
          </a:p>
        </p:txBody>
      </p:sp>
      <p:sp>
        <p:nvSpPr>
          <p:cNvPr id="6" name="Footer Placeholder 5">
            <a:extLst>
              <a:ext uri="{FF2B5EF4-FFF2-40B4-BE49-F238E27FC236}">
                <a16:creationId xmlns:a16="http://schemas.microsoft.com/office/drawing/2014/main" id="{DEE3649A-B9A2-4737-B47E-758DC140688B}"/>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250C1407-C705-451C-878E-8175DCCD500D}"/>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18931974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F9955-0460-4A20-8FC6-300595560010}"/>
              </a:ext>
            </a:extLst>
          </p:cNvPr>
          <p:cNvSpPr>
            <a:spLocks noGrp="1"/>
          </p:cNvSpPr>
          <p:nvPr>
            <p:ph type="title"/>
          </p:nvPr>
        </p:nvSpPr>
        <p:spPr>
          <a:xfrm>
            <a:off x="420624" y="365125"/>
            <a:ext cx="10543032" cy="1325563"/>
          </a:xfrm>
        </p:spPr>
        <p:txBody>
          <a:bodyPr>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F95DDA7-4AAD-4EBE-880C-200E5F10A6C4}"/>
              </a:ext>
            </a:extLst>
          </p:cNvPr>
          <p:cNvSpPr>
            <a:spLocks noGrp="1"/>
          </p:cNvSpPr>
          <p:nvPr>
            <p:ph type="body" idx="1"/>
          </p:nvPr>
        </p:nvSpPr>
        <p:spPr>
          <a:xfrm>
            <a:off x="420624" y="1681163"/>
            <a:ext cx="5549697"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717496-E470-4CF6-884C-F07390A4688A}"/>
              </a:ext>
            </a:extLst>
          </p:cNvPr>
          <p:cNvSpPr>
            <a:spLocks noGrp="1"/>
          </p:cNvSpPr>
          <p:nvPr>
            <p:ph sz="half" idx="2"/>
          </p:nvPr>
        </p:nvSpPr>
        <p:spPr>
          <a:xfrm>
            <a:off x="420624" y="2505075"/>
            <a:ext cx="5549697" cy="3526932"/>
          </a:xfrm>
        </p:spPr>
        <p:txBody>
          <a:bodyPr/>
          <a:lstStyle>
            <a:lvl1pPr>
              <a:defRPr sz="2400"/>
            </a:lvl1pPr>
            <a:lvl2pPr>
              <a:defRPr sz="22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8C438EA-D381-4F22-A911-ECDD6D04FB33}"/>
              </a:ext>
            </a:extLst>
          </p:cNvPr>
          <p:cNvSpPr>
            <a:spLocks noGrp="1"/>
          </p:cNvSpPr>
          <p:nvPr>
            <p:ph type="body" sz="quarter" idx="3"/>
          </p:nvPr>
        </p:nvSpPr>
        <p:spPr>
          <a:xfrm>
            <a:off x="5970321" y="1681163"/>
            <a:ext cx="4993335"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F255FA-A04D-49F2-8DB4-3CC082D0DBC8}"/>
              </a:ext>
            </a:extLst>
          </p:cNvPr>
          <p:cNvSpPr>
            <a:spLocks noGrp="1"/>
          </p:cNvSpPr>
          <p:nvPr>
            <p:ph sz="quarter" idx="4"/>
          </p:nvPr>
        </p:nvSpPr>
        <p:spPr>
          <a:xfrm>
            <a:off x="5970321" y="2505075"/>
            <a:ext cx="4993335" cy="3526932"/>
          </a:xfrm>
        </p:spPr>
        <p:txBody>
          <a:bodyPr/>
          <a:lstStyle>
            <a:lvl1pPr>
              <a:defRPr sz="2400"/>
            </a:lvl1pPr>
            <a:lvl2pPr>
              <a:defRPr sz="22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A6298F3-0AEC-4811-99A4-B78AE3A70B1E}"/>
              </a:ext>
            </a:extLst>
          </p:cNvPr>
          <p:cNvSpPr>
            <a:spLocks noGrp="1"/>
          </p:cNvSpPr>
          <p:nvPr>
            <p:ph type="dt" sz="half" idx="10"/>
          </p:nvPr>
        </p:nvSpPr>
        <p:spPr>
          <a:xfrm>
            <a:off x="420624" y="6217920"/>
            <a:ext cx="2743200" cy="640080"/>
          </a:xfrm>
        </p:spPr>
        <p:txBody>
          <a:bodyPr/>
          <a:lstStyle/>
          <a:p>
            <a:r>
              <a:rPr lang="en-US" dirty="0"/>
              <a:t>Monday, February 1, 20XX</a:t>
            </a:r>
          </a:p>
        </p:txBody>
      </p:sp>
      <p:sp>
        <p:nvSpPr>
          <p:cNvPr id="8" name="Footer Placeholder 7">
            <a:extLst>
              <a:ext uri="{FF2B5EF4-FFF2-40B4-BE49-F238E27FC236}">
                <a16:creationId xmlns:a16="http://schemas.microsoft.com/office/drawing/2014/main" id="{AA7690B4-8A9A-4717-8B0B-2C921292656C}"/>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5328F00A-44BE-4E0A-B1CE-1FC489654F71}"/>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41914786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1F235-FBFF-453E-B90A-5758ED47C7B0}"/>
              </a:ext>
            </a:extLst>
          </p:cNvPr>
          <p:cNvSpPr>
            <a:spLocks noGrp="1"/>
          </p:cNvSpPr>
          <p:nvPr>
            <p:ph type="title"/>
          </p:nvPr>
        </p:nvSpPr>
        <p:spPr>
          <a:xfrm>
            <a:off x="420624" y="938306"/>
            <a:ext cx="10543032" cy="1325563"/>
          </a:xfrm>
        </p:spPr>
        <p:txBody>
          <a:bodyPr>
            <a:normAutofit/>
          </a:bodyPr>
          <a:lstStyle>
            <a:lvl1pPr>
              <a:defRPr sz="52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443A871-5A76-4349-99F0-C46C77380477}"/>
              </a:ext>
            </a:extLst>
          </p:cNvPr>
          <p:cNvSpPr>
            <a:spLocks noGrp="1"/>
          </p:cNvSpPr>
          <p:nvPr>
            <p:ph type="dt" sz="half" idx="10"/>
          </p:nvPr>
        </p:nvSpPr>
        <p:spPr/>
        <p:txBody>
          <a:bodyPr/>
          <a:lstStyle/>
          <a:p>
            <a:r>
              <a:rPr lang="en-US" dirty="0"/>
              <a:t>Monday, February 1, 20XX</a:t>
            </a:r>
          </a:p>
        </p:txBody>
      </p:sp>
      <p:sp>
        <p:nvSpPr>
          <p:cNvPr id="4" name="Footer Placeholder 3">
            <a:extLst>
              <a:ext uri="{FF2B5EF4-FFF2-40B4-BE49-F238E27FC236}">
                <a16:creationId xmlns:a16="http://schemas.microsoft.com/office/drawing/2014/main" id="{F472E803-8BD9-40A2-8389-C19DA11480ED}"/>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F05414ED-B772-4B84-813E-E34C9A97C053}"/>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8913366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a:lstStyle/>
          <a:p>
            <a:r>
              <a:rPr lang="en-US" dirty="0"/>
              <a:t>Monday, February 1, 20XX</a:t>
            </a:r>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6299000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12261-8522-4437-B612-7C7100D18896}"/>
              </a:ext>
            </a:extLst>
          </p:cNvPr>
          <p:cNvSpPr>
            <a:spLocks noGrp="1"/>
          </p:cNvSpPr>
          <p:nvPr>
            <p:ph type="title"/>
          </p:nvPr>
        </p:nvSpPr>
        <p:spPr>
          <a:xfrm>
            <a:off x="420624" y="457200"/>
            <a:ext cx="10543032" cy="1600200"/>
          </a:xfrm>
        </p:spPr>
        <p:txBody>
          <a:bodyPr anchor="b">
            <a:noAutofit/>
          </a:bodyPr>
          <a:lstStyle>
            <a:lvl1pPr>
              <a:defRPr sz="5200">
                <a:latin typeface="Dante (Headings)2"/>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1BAA0AF-3F50-42BD-84B4-E70C3D004FB2}"/>
              </a:ext>
            </a:extLst>
          </p:cNvPr>
          <p:cNvSpPr>
            <a:spLocks noGrp="1"/>
          </p:cNvSpPr>
          <p:nvPr>
            <p:ph idx="1"/>
          </p:nvPr>
        </p:nvSpPr>
        <p:spPr>
          <a:xfrm>
            <a:off x="5183188" y="2199340"/>
            <a:ext cx="5780468" cy="3661710"/>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99C702B-2C4D-4590-8BEE-31940145C77A}"/>
              </a:ext>
            </a:extLst>
          </p:cNvPr>
          <p:cNvSpPr>
            <a:spLocks noGrp="1"/>
          </p:cNvSpPr>
          <p:nvPr>
            <p:ph type="body" sz="half" idx="2"/>
          </p:nvPr>
        </p:nvSpPr>
        <p:spPr>
          <a:xfrm>
            <a:off x="420624" y="2199340"/>
            <a:ext cx="4489180" cy="3669647"/>
          </a:xfrm>
        </p:spPr>
        <p:txBody>
          <a:bodyPr>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94813E-250B-4422-AE46-5E1AB964A417}"/>
              </a:ext>
            </a:extLst>
          </p:cNvPr>
          <p:cNvSpPr>
            <a:spLocks noGrp="1"/>
          </p:cNvSpPr>
          <p:nvPr>
            <p:ph type="dt" sz="half" idx="10"/>
          </p:nvPr>
        </p:nvSpPr>
        <p:spPr>
          <a:xfrm>
            <a:off x="420624" y="6217920"/>
            <a:ext cx="2743200" cy="640080"/>
          </a:xfrm>
        </p:spPr>
        <p:txBody>
          <a:bodyPr/>
          <a:lstStyle/>
          <a:p>
            <a:r>
              <a:rPr lang="en-US" dirty="0"/>
              <a:t>Monday, February 1, 20XX</a:t>
            </a:r>
          </a:p>
        </p:txBody>
      </p:sp>
      <p:sp>
        <p:nvSpPr>
          <p:cNvPr id="6" name="Footer Placeholder 5">
            <a:extLst>
              <a:ext uri="{FF2B5EF4-FFF2-40B4-BE49-F238E27FC236}">
                <a16:creationId xmlns:a16="http://schemas.microsoft.com/office/drawing/2014/main" id="{61CB5B81-E9CC-45F3-8EF1-35D2C8FF1550}"/>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F5DA7E97-5A73-4602-9582-6CDACB9185F3}"/>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17585133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5334B-3019-4CA1-B658-779001922412}"/>
              </a:ext>
            </a:extLst>
          </p:cNvPr>
          <p:cNvSpPr>
            <a:spLocks noGrp="1"/>
          </p:cNvSpPr>
          <p:nvPr>
            <p:ph type="title"/>
          </p:nvPr>
        </p:nvSpPr>
        <p:spPr>
          <a:xfrm>
            <a:off x="420624" y="457200"/>
            <a:ext cx="4489180" cy="1600200"/>
          </a:xfrm>
        </p:spPr>
        <p:txBody>
          <a:bodyPr anchor="b">
            <a:norm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AFD3CC12-FD6B-41A3-BF67-D600CC4383A3}"/>
              </a:ext>
            </a:extLst>
          </p:cNvPr>
          <p:cNvSpPr>
            <a:spLocks noGrp="1"/>
          </p:cNvSpPr>
          <p:nvPr>
            <p:ph type="pic" idx="1"/>
          </p:nvPr>
        </p:nvSpPr>
        <p:spPr>
          <a:xfrm>
            <a:off x="5183188" y="987425"/>
            <a:ext cx="6172200" cy="4873625"/>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DDB2BD5-DC18-460B-BFCC-5B2447D2B094}"/>
              </a:ext>
            </a:extLst>
          </p:cNvPr>
          <p:cNvSpPr>
            <a:spLocks noGrp="1"/>
          </p:cNvSpPr>
          <p:nvPr>
            <p:ph type="body" sz="half" idx="2"/>
          </p:nvPr>
        </p:nvSpPr>
        <p:spPr>
          <a:xfrm>
            <a:off x="420624" y="2199340"/>
            <a:ext cx="4489180" cy="3669647"/>
          </a:xfrm>
        </p:spPr>
        <p:txBody>
          <a:bodyPr>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AF6305-9768-4792-866C-91238D45695D}"/>
              </a:ext>
            </a:extLst>
          </p:cNvPr>
          <p:cNvSpPr>
            <a:spLocks noGrp="1"/>
          </p:cNvSpPr>
          <p:nvPr>
            <p:ph type="dt" sz="half" idx="10"/>
          </p:nvPr>
        </p:nvSpPr>
        <p:spPr>
          <a:xfrm>
            <a:off x="420624" y="6217920"/>
            <a:ext cx="2743200" cy="640080"/>
          </a:xfrm>
        </p:spPr>
        <p:txBody>
          <a:bodyPr/>
          <a:lstStyle/>
          <a:p>
            <a:r>
              <a:rPr lang="en-US" dirty="0"/>
              <a:t>Monday, February 1, 20XX</a:t>
            </a:r>
          </a:p>
        </p:txBody>
      </p:sp>
      <p:sp>
        <p:nvSpPr>
          <p:cNvPr id="6" name="Footer Placeholder 5">
            <a:extLst>
              <a:ext uri="{FF2B5EF4-FFF2-40B4-BE49-F238E27FC236}">
                <a16:creationId xmlns:a16="http://schemas.microsoft.com/office/drawing/2014/main" id="{2CDBF050-0FF1-499F-936E-FAAE50DC3D3E}"/>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08902C2E-1542-46B4-85B1-7A4B3F7724FC}"/>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581698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586836B-C327-49CB-ADF2-2E730C4A91BF}"/>
              </a:ext>
            </a:extLst>
          </p:cNvPr>
          <p:cNvSpPr/>
          <p:nvPr/>
        </p:nvSpPr>
        <p:spPr>
          <a:xfrm>
            <a:off x="0"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8310F61-136C-42B3-981B-FDE3DD0A8135}"/>
              </a:ext>
            </a:extLst>
          </p:cNvPr>
          <p:cNvSpPr/>
          <p:nvPr/>
        </p:nvSpPr>
        <p:spPr>
          <a:xfrm>
            <a:off x="1478322" y="709375"/>
            <a:ext cx="10713675" cy="5419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392AF870-601F-4570-A8A9-1003F8939C55}"/>
              </a:ext>
            </a:extLst>
          </p:cNvPr>
          <p:cNvSpPr>
            <a:spLocks noGrp="1"/>
          </p:cNvSpPr>
          <p:nvPr>
            <p:ph type="title"/>
          </p:nvPr>
        </p:nvSpPr>
        <p:spPr>
          <a:xfrm>
            <a:off x="420624" y="365125"/>
            <a:ext cx="1054303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BCCCECD-B6E7-4C40-8A84-65FD5A3F0AE2}"/>
              </a:ext>
            </a:extLst>
          </p:cNvPr>
          <p:cNvSpPr>
            <a:spLocks noGrp="1"/>
          </p:cNvSpPr>
          <p:nvPr>
            <p:ph type="body" idx="1"/>
          </p:nvPr>
        </p:nvSpPr>
        <p:spPr>
          <a:xfrm>
            <a:off x="420624" y="1825625"/>
            <a:ext cx="10543032"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3EFA4D-0E39-4E26-B43C-5D1084B3BAE2}"/>
              </a:ext>
            </a:extLst>
          </p:cNvPr>
          <p:cNvSpPr>
            <a:spLocks noGrp="1"/>
          </p:cNvSpPr>
          <p:nvPr>
            <p:ph type="dt" sz="half" idx="2"/>
          </p:nvPr>
        </p:nvSpPr>
        <p:spPr>
          <a:xfrm>
            <a:off x="420624" y="6217920"/>
            <a:ext cx="2743200" cy="640080"/>
          </a:xfrm>
          <a:prstGeom prst="rect">
            <a:avLst/>
          </a:prstGeom>
        </p:spPr>
        <p:txBody>
          <a:bodyPr vert="horz" lIns="91440" tIns="45720" rIns="91440" bIns="45720" rtlCol="0" anchor="ctr"/>
          <a:lstStyle>
            <a:lvl1pPr algn="l">
              <a:defRPr sz="1200">
                <a:solidFill>
                  <a:schemeClr val="tx2"/>
                </a:solidFill>
              </a:defRPr>
            </a:lvl1pPr>
          </a:lstStyle>
          <a:p>
            <a:r>
              <a:rPr lang="en-US" dirty="0"/>
              <a:t>Monday, February 1, 20XX</a:t>
            </a:r>
          </a:p>
        </p:txBody>
      </p:sp>
      <p:sp>
        <p:nvSpPr>
          <p:cNvPr id="5" name="Footer Placeholder 4">
            <a:extLst>
              <a:ext uri="{FF2B5EF4-FFF2-40B4-BE49-F238E27FC236}">
                <a16:creationId xmlns:a16="http://schemas.microsoft.com/office/drawing/2014/main" id="{AE8851EA-2F2C-4012-8B96-51179BDD11B7}"/>
              </a:ext>
            </a:extLst>
          </p:cNvPr>
          <p:cNvSpPr>
            <a:spLocks noGrp="1"/>
          </p:cNvSpPr>
          <p:nvPr>
            <p:ph type="ftr" sz="quarter" idx="3"/>
          </p:nvPr>
        </p:nvSpPr>
        <p:spPr>
          <a:xfrm>
            <a:off x="3767328" y="6217920"/>
            <a:ext cx="7196328" cy="640080"/>
          </a:xfrm>
          <a:prstGeom prst="rect">
            <a:avLst/>
          </a:prstGeom>
        </p:spPr>
        <p:txBody>
          <a:bodyPr vert="horz" lIns="91440" tIns="45720" rIns="91440" bIns="45720" rtlCol="0" anchor="ctr"/>
          <a:lstStyle>
            <a:lvl1pPr algn="r">
              <a:defRPr sz="1200">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17BB8ACB-7A60-4D76-A149-0C57A30E0161}"/>
              </a:ext>
            </a:extLst>
          </p:cNvPr>
          <p:cNvSpPr>
            <a:spLocks noGrp="1"/>
          </p:cNvSpPr>
          <p:nvPr>
            <p:ph type="sldNum" sz="quarter" idx="4"/>
          </p:nvPr>
        </p:nvSpPr>
        <p:spPr>
          <a:xfrm>
            <a:off x="11503152" y="0"/>
            <a:ext cx="685800" cy="685800"/>
          </a:xfrm>
          <a:prstGeom prst="rect">
            <a:avLst/>
          </a:prstGeom>
        </p:spPr>
        <p:txBody>
          <a:bodyPr vert="horz" lIns="91440" tIns="45720" rIns="91440" bIns="45720" rtlCol="0" anchor="ctr"/>
          <a:lstStyle>
            <a:lvl1pPr algn="ctr">
              <a:defRPr sz="1200">
                <a:solidFill>
                  <a:schemeClr val="tx2"/>
                </a:solidFill>
              </a:defRPr>
            </a:lvl1p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813505422"/>
      </p:ext>
    </p:extLst>
  </p:cSld>
  <p:clrMap bg1="lt1" tx1="dk1" bg2="lt2" tx2="dk2" accent1="accent1" accent2="accent2" accent3="accent3" accent4="accent4" accent5="accent5" accent6="accent6" hlink="hlink" folHlink="folHlink"/>
  <p:sldLayoutIdLst>
    <p:sldLayoutId id="2147483807" r:id="rId1"/>
    <p:sldLayoutId id="2147483806" r:id="rId2"/>
    <p:sldLayoutId id="2147483808" r:id="rId3"/>
    <p:sldLayoutId id="2147483817" r:id="rId4"/>
    <p:sldLayoutId id="2147483795" r:id="rId5"/>
    <p:sldLayoutId id="2147483811" r:id="rId6"/>
    <p:sldLayoutId id="2147483816" r:id="rId7"/>
    <p:sldLayoutId id="2147483812" r:id="rId8"/>
    <p:sldLayoutId id="2147483813" r:id="rId9"/>
    <p:sldLayoutId id="2147483814" r:id="rId10"/>
    <p:sldLayoutId id="2147483815" r:id="rId11"/>
    <p:sldLayoutId id="2147483794" r:id="rId12"/>
    <p:sldLayoutId id="2147483796" r:id="rId13"/>
    <p:sldLayoutId id="2147483797" r:id="rId14"/>
    <p:sldLayoutId id="2147483798" r:id="rId15"/>
    <p:sldLayoutId id="2147483799" r:id="rId16"/>
    <p:sldLayoutId id="2147483800" r:id="rId17"/>
    <p:sldLayoutId id="2147483801" r:id="rId18"/>
    <p:sldLayoutId id="2147483802" r:id="rId19"/>
  </p:sldLayoutIdLst>
  <p:hf hdr="0"/>
  <p:txStyles>
    <p:titleStyle>
      <a:lvl1pPr algn="l" defTabSz="914400" rtl="0" eaLnBrk="1" latinLnBrk="0" hangingPunct="1">
        <a:lnSpc>
          <a:spcPct val="9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ts val="2800"/>
        </a:lnSpc>
        <a:spcBef>
          <a:spcPts val="1000"/>
        </a:spcBef>
        <a:buClr>
          <a:schemeClr val="accent2"/>
        </a:buClr>
        <a:buFont typeface="Wingdings 2" panose="05020102010507070707" pitchFamily="18" charset="2"/>
        <a:buChar char=""/>
        <a:defRPr sz="2400" kern="1200">
          <a:solidFill>
            <a:schemeClr val="tx2"/>
          </a:solidFill>
          <a:latin typeface="+mn-lt"/>
          <a:ea typeface="+mn-ea"/>
          <a:cs typeface="+mn-cs"/>
        </a:defRPr>
      </a:lvl1pPr>
      <a:lvl2pPr marL="685800" indent="-228600" algn="l" defTabSz="914400" rtl="0" eaLnBrk="1" latinLnBrk="0" hangingPunct="1">
        <a:lnSpc>
          <a:spcPts val="2800"/>
        </a:lnSpc>
        <a:spcBef>
          <a:spcPts val="500"/>
        </a:spcBef>
        <a:buClr>
          <a:schemeClr val="accent2"/>
        </a:buClr>
        <a:buFont typeface="Wingdings 2" panose="05020102010507070707" pitchFamily="18" charset="2"/>
        <a:buChar char=""/>
        <a:defRPr sz="2000" kern="1200">
          <a:solidFill>
            <a:schemeClr val="tx2"/>
          </a:solidFill>
          <a:latin typeface="+mn-lt"/>
          <a:ea typeface="+mn-ea"/>
          <a:cs typeface="+mn-cs"/>
        </a:defRPr>
      </a:lvl2pPr>
      <a:lvl3pPr marL="1143000" indent="-228600" algn="l" defTabSz="914400" rtl="0" eaLnBrk="1" latinLnBrk="0" hangingPunct="1">
        <a:lnSpc>
          <a:spcPts val="2800"/>
        </a:lnSpc>
        <a:spcBef>
          <a:spcPts val="500"/>
        </a:spcBef>
        <a:buClr>
          <a:schemeClr val="accent2"/>
        </a:buClr>
        <a:buFont typeface="Wingdings 2" panose="05020102010507070707" pitchFamily="18" charset="2"/>
        <a:buChar char=""/>
        <a:defRPr sz="1800" kern="1200">
          <a:solidFill>
            <a:schemeClr val="tx2"/>
          </a:solidFill>
          <a:latin typeface="+mn-lt"/>
          <a:ea typeface="+mn-ea"/>
          <a:cs typeface="+mn-cs"/>
        </a:defRPr>
      </a:lvl3pPr>
      <a:lvl4pPr marL="1600200" indent="-228600" algn="l" defTabSz="914400" rtl="0" eaLnBrk="1" latinLnBrk="0" hangingPunct="1">
        <a:lnSpc>
          <a:spcPts val="2800"/>
        </a:lnSpc>
        <a:spcBef>
          <a:spcPts val="500"/>
        </a:spcBef>
        <a:buClr>
          <a:schemeClr val="accent2"/>
        </a:buClr>
        <a:buFont typeface="Wingdings 2" panose="05020102010507070707" pitchFamily="18" charset="2"/>
        <a:buChar char=""/>
        <a:defRPr sz="1600" kern="1200">
          <a:solidFill>
            <a:schemeClr val="tx2"/>
          </a:solidFill>
          <a:latin typeface="+mn-lt"/>
          <a:ea typeface="+mn-ea"/>
          <a:cs typeface="+mn-cs"/>
        </a:defRPr>
      </a:lvl4pPr>
      <a:lvl5pPr marL="2057400" indent="-228600" algn="l" defTabSz="914400" rtl="0" eaLnBrk="1" latinLnBrk="0" hangingPunct="1">
        <a:lnSpc>
          <a:spcPts val="2800"/>
        </a:lnSpc>
        <a:spcBef>
          <a:spcPts val="500"/>
        </a:spcBef>
        <a:buClr>
          <a:schemeClr val="accent2"/>
        </a:buClr>
        <a:buFont typeface="Wingdings 2" panose="05020102010507070707" pitchFamily="18"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slideLayout" Target="../slideLayouts/slideLayout2.xml"/><Relationship Id="rId7" Type="http://schemas.openxmlformats.org/officeDocument/2006/relationships/image" Target="../media/image5.jp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jpg"/><Relationship Id="rId5" Type="http://schemas.openxmlformats.org/officeDocument/2006/relationships/image" Target="../media/image3.jpeg"/><Relationship Id="rId4" Type="http://schemas.openxmlformats.org/officeDocument/2006/relationships/notesSlide" Target="../notesSlides/notesSlide2.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8.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5.xml"/><Relationship Id="rId7" Type="http://schemas.openxmlformats.org/officeDocument/2006/relationships/diagramQuickStyle" Target="../diagrams/quickStyle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9.jp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0.jp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551C3B6-A0D6-43F6-9F68-13666CDA5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2" y="709375"/>
            <a:ext cx="10713675" cy="5419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7EFEBD0A-2B1C-42AB-A2F4-3493E48F3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Rectangle 14">
            <a:extLst>
              <a:ext uri="{FF2B5EF4-FFF2-40B4-BE49-F238E27FC236}">
                <a16:creationId xmlns:a16="http://schemas.microsoft.com/office/drawing/2014/main" id="{0E75F744-7372-4A4D-9F05-470883FF9A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Rectangle 16">
            <a:extLst>
              <a:ext uri="{FF2B5EF4-FFF2-40B4-BE49-F238E27FC236}">
                <a16:creationId xmlns:a16="http://schemas.microsoft.com/office/drawing/2014/main" id="{42A84D6C-D535-43BB-9843-5103F1407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94257CD-11EF-4848-8D0C-C19CF6154B50}"/>
              </a:ext>
            </a:extLst>
          </p:cNvPr>
          <p:cNvSpPr>
            <a:spLocks noGrp="1"/>
          </p:cNvSpPr>
          <p:nvPr>
            <p:ph type="ctrTitle"/>
          </p:nvPr>
        </p:nvSpPr>
        <p:spPr>
          <a:xfrm>
            <a:off x="422898" y="398685"/>
            <a:ext cx="4977777" cy="2967606"/>
          </a:xfrm>
        </p:spPr>
        <p:txBody>
          <a:bodyPr vert="horz" lIns="91440" tIns="45720" rIns="91440" bIns="45720" rtlCol="0" anchor="b">
            <a:normAutofit/>
          </a:bodyPr>
          <a:lstStyle/>
          <a:p>
            <a:r>
              <a:rPr lang="en-US" sz="4100" dirty="0"/>
              <a:t>Changemakers: Building your Personal Brand for Sustainable Employment</a:t>
            </a:r>
          </a:p>
        </p:txBody>
      </p:sp>
      <p:sp>
        <p:nvSpPr>
          <p:cNvPr id="4" name="Subtitle 3">
            <a:extLst>
              <a:ext uri="{FF2B5EF4-FFF2-40B4-BE49-F238E27FC236}">
                <a16:creationId xmlns:a16="http://schemas.microsoft.com/office/drawing/2014/main" id="{B5E34824-B508-4F9B-9AF8-D7C38E7F37AB}"/>
              </a:ext>
            </a:extLst>
          </p:cNvPr>
          <p:cNvSpPr>
            <a:spLocks noGrp="1"/>
          </p:cNvSpPr>
          <p:nvPr>
            <p:ph type="subTitle" idx="1"/>
          </p:nvPr>
        </p:nvSpPr>
        <p:spPr>
          <a:xfrm>
            <a:off x="422898" y="3764975"/>
            <a:ext cx="4977777" cy="2192683"/>
          </a:xfrm>
        </p:spPr>
        <p:txBody>
          <a:bodyPr vert="horz" lIns="91440" tIns="45720" rIns="91440" bIns="45720" rtlCol="0">
            <a:normAutofit/>
          </a:bodyPr>
          <a:lstStyle/>
          <a:p>
            <a:pPr marL="0" indent="0">
              <a:lnSpc>
                <a:spcPts val="3200"/>
              </a:lnSpc>
            </a:pPr>
            <a:r>
              <a:rPr lang="en-US" dirty="0"/>
              <a:t>Assignment 2</a:t>
            </a:r>
            <a:br>
              <a:rPr lang="en-US" dirty="0"/>
            </a:br>
            <a:r>
              <a:rPr lang="en-US" dirty="0"/>
              <a:t>Laura Clarke</a:t>
            </a:r>
            <a:br>
              <a:rPr lang="en-US" dirty="0"/>
            </a:br>
            <a:r>
              <a:rPr lang="en-US" dirty="0"/>
              <a:t>2105356</a:t>
            </a:r>
          </a:p>
        </p:txBody>
      </p:sp>
      <p:sp>
        <p:nvSpPr>
          <p:cNvPr id="19" name="Rectangle 18">
            <a:extLst>
              <a:ext uri="{FF2B5EF4-FFF2-40B4-BE49-F238E27FC236}">
                <a16:creationId xmlns:a16="http://schemas.microsoft.com/office/drawing/2014/main" id="{15F387C8-7A98-428C-A38B-51332E18AC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96184" y="-10"/>
            <a:ext cx="695816" cy="6858000"/>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6" name="Picture Placeholder 5" descr="A digital balance scale using circles">
            <a:extLst>
              <a:ext uri="{FF2B5EF4-FFF2-40B4-BE49-F238E27FC236}">
                <a16:creationId xmlns:a16="http://schemas.microsoft.com/office/drawing/2014/main" id="{EA3154E3-48EB-46F9-97E2-357522ECA9EF}"/>
              </a:ext>
            </a:extLst>
          </p:cNvPr>
          <p:cNvPicPr>
            <a:picLocks noGrp="1" noChangeAspect="1"/>
          </p:cNvPicPr>
          <p:nvPr>
            <p:ph type="pic" sz="quarter" idx="13"/>
          </p:nvPr>
        </p:nvPicPr>
        <p:blipFill rotWithShape="1">
          <a:blip r:embed="rId5"/>
          <a:srcRect l="29412" r="26280" b="1"/>
          <a:stretch/>
        </p:blipFill>
        <p:spPr>
          <a:xfrm>
            <a:off x="6461685" y="5610"/>
            <a:ext cx="5018476" cy="6852391"/>
          </a:xfrm>
          <a:prstGeom prst="rect">
            <a:avLst/>
          </a:prstGeom>
        </p:spPr>
      </p:pic>
      <p:cxnSp>
        <p:nvCxnSpPr>
          <p:cNvPr id="21" name="Straight Connector 20">
            <a:extLst>
              <a:ext uri="{FF2B5EF4-FFF2-40B4-BE49-F238E27FC236}">
                <a16:creationId xmlns:a16="http://schemas.microsoft.com/office/drawing/2014/main" id="{3D901993-74B3-400C-B05A-8A0D31536D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35" name="Straight Connector 22">
            <a:extLst>
              <a:ext uri="{FF2B5EF4-FFF2-40B4-BE49-F238E27FC236}">
                <a16:creationId xmlns:a16="http://schemas.microsoft.com/office/drawing/2014/main" id="{730F885D-4D31-4126-8405-49A6BE4EB5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pic>
        <p:nvPicPr>
          <p:cNvPr id="2" name="Recorded Sound">
            <a:hlinkClick r:id="" action="ppaction://media"/>
            <a:extLst>
              <a:ext uri="{FF2B5EF4-FFF2-40B4-BE49-F238E27FC236}">
                <a16:creationId xmlns:a16="http://schemas.microsoft.com/office/drawing/2014/main" id="{0A711480-2375-A2EF-D2C9-329A2103928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510" y="6210295"/>
            <a:ext cx="609600" cy="609600"/>
          </a:xfrm>
          <a:prstGeom prst="rect">
            <a:avLst/>
          </a:prstGeom>
        </p:spPr>
      </p:pic>
    </p:spTree>
    <p:extLst>
      <p:ext uri="{BB962C8B-B14F-4D97-AF65-F5344CB8AC3E}">
        <p14:creationId xmlns:p14="http://schemas.microsoft.com/office/powerpoint/2010/main" val="2371232027"/>
      </p:ext>
    </p:extLst>
  </p:cSld>
  <p:clrMapOvr>
    <a:masterClrMapping/>
  </p:clrMapOvr>
  <mc:AlternateContent xmlns:mc="http://schemas.openxmlformats.org/markup-compatibility/2006">
    <mc:Choice xmlns:p14="http://schemas.microsoft.com/office/powerpoint/2010/main" Requires="p14">
      <p:transition spd="slow" p14:dur="2000" advTm="20230"/>
    </mc:Choice>
    <mc:Fallback>
      <p:transition spd="slow" advTm="20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2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689D8-CDAC-4215-96CD-8548432CE4D6}"/>
              </a:ext>
            </a:extLst>
          </p:cNvPr>
          <p:cNvSpPr>
            <a:spLocks noGrp="1"/>
          </p:cNvSpPr>
          <p:nvPr>
            <p:ph type="title"/>
          </p:nvPr>
        </p:nvSpPr>
        <p:spPr>
          <a:xfrm>
            <a:off x="422899" y="540168"/>
            <a:ext cx="10624949" cy="1787136"/>
          </a:xfrm>
        </p:spPr>
        <p:txBody>
          <a:bodyPr/>
          <a:lstStyle/>
          <a:p>
            <a:r>
              <a:rPr lang="en-US" dirty="0"/>
              <a:t>Contents</a:t>
            </a:r>
          </a:p>
        </p:txBody>
      </p:sp>
      <p:pic>
        <p:nvPicPr>
          <p:cNvPr id="9" name="Picture Placeholder 8" descr="A tree in a white pot&#10;">
            <a:extLst>
              <a:ext uri="{FF2B5EF4-FFF2-40B4-BE49-F238E27FC236}">
                <a16:creationId xmlns:a16="http://schemas.microsoft.com/office/drawing/2014/main" id="{1E6B9D47-876D-44E2-BD81-CA6326B97BB7}"/>
              </a:ext>
            </a:extLst>
          </p:cNvPr>
          <p:cNvPicPr>
            <a:picLocks noGrp="1" noChangeAspect="1"/>
          </p:cNvPicPr>
          <p:nvPr>
            <p:ph type="pic" sz="quarter" idx="13"/>
          </p:nvPr>
        </p:nvPicPr>
        <p:blipFill rotWithShape="1">
          <a:blip r:embed="rId5" cstate="print">
            <a:extLst>
              <a:ext uri="{28A0092B-C50C-407E-A947-70E740481C1C}">
                <a14:useLocalDpi xmlns:a14="http://schemas.microsoft.com/office/drawing/2010/main"/>
              </a:ext>
            </a:extLst>
          </a:blip>
          <a:srcRect/>
          <a:stretch/>
        </p:blipFill>
        <p:spPr>
          <a:xfrm>
            <a:off x="0" y="2577775"/>
            <a:ext cx="2587752" cy="1764792"/>
          </a:xfrm>
        </p:spPr>
      </p:pic>
      <p:pic>
        <p:nvPicPr>
          <p:cNvPr id="13" name="Picture Placeholder 12" descr="Dirty hands">
            <a:extLst>
              <a:ext uri="{FF2B5EF4-FFF2-40B4-BE49-F238E27FC236}">
                <a16:creationId xmlns:a16="http://schemas.microsoft.com/office/drawing/2014/main" id="{62D3582E-2508-4DFB-ABB9-DC49A4302145}"/>
              </a:ext>
            </a:extLst>
          </p:cNvPr>
          <p:cNvPicPr>
            <a:picLocks noGrp="1" noChangeAspect="1"/>
          </p:cNvPicPr>
          <p:nvPr>
            <p:ph type="pic" sz="quarter" idx="14"/>
          </p:nvPr>
        </p:nvPicPr>
        <p:blipFill>
          <a:blip r:embed="rId6"/>
          <a:srcRect/>
          <a:stretch/>
        </p:blipFill>
        <p:spPr>
          <a:xfrm>
            <a:off x="0" y="4406215"/>
            <a:ext cx="2587752" cy="1764792"/>
          </a:xfrm>
        </p:spPr>
      </p:pic>
      <p:pic>
        <p:nvPicPr>
          <p:cNvPr id="15" name="Picture Placeholder 14" descr="Women working from home">
            <a:extLst>
              <a:ext uri="{FF2B5EF4-FFF2-40B4-BE49-F238E27FC236}">
                <a16:creationId xmlns:a16="http://schemas.microsoft.com/office/drawing/2014/main" id="{0C3AC05D-D67B-4E82-931B-6049D7AFB536}"/>
              </a:ext>
            </a:extLst>
          </p:cNvPr>
          <p:cNvPicPr>
            <a:picLocks noGrp="1" noChangeAspect="1"/>
          </p:cNvPicPr>
          <p:nvPr>
            <p:ph type="pic" sz="quarter" idx="15"/>
          </p:nvPr>
        </p:nvPicPr>
        <p:blipFill>
          <a:blip r:embed="rId7"/>
          <a:srcRect/>
          <a:stretch/>
        </p:blipFill>
        <p:spPr>
          <a:xfrm>
            <a:off x="2651760" y="2577775"/>
            <a:ext cx="1764792" cy="1764792"/>
          </a:xfrm>
        </p:spPr>
      </p:pic>
      <p:pic>
        <p:nvPicPr>
          <p:cNvPr id="11" name="Picture Placeholder 10" descr="Vase on a table with leaves">
            <a:extLst>
              <a:ext uri="{FF2B5EF4-FFF2-40B4-BE49-F238E27FC236}">
                <a16:creationId xmlns:a16="http://schemas.microsoft.com/office/drawing/2014/main" id="{1030725C-201C-4F03-B83B-2FC83EFE5B9A}"/>
              </a:ext>
            </a:extLst>
          </p:cNvPr>
          <p:cNvPicPr>
            <a:picLocks noGrp="1" noChangeAspect="1"/>
          </p:cNvPicPr>
          <p:nvPr>
            <p:ph type="pic" sz="quarter" idx="16"/>
          </p:nvPr>
        </p:nvPicPr>
        <p:blipFill rotWithShape="1">
          <a:blip r:embed="rId8" cstate="print">
            <a:extLst>
              <a:ext uri="{28A0092B-C50C-407E-A947-70E740481C1C}">
                <a14:useLocalDpi xmlns:a14="http://schemas.microsoft.com/office/drawing/2010/main"/>
              </a:ext>
            </a:extLst>
          </a:blip>
          <a:srcRect/>
          <a:stretch/>
        </p:blipFill>
        <p:spPr>
          <a:xfrm>
            <a:off x="2651760" y="4406575"/>
            <a:ext cx="1764792" cy="1764792"/>
          </a:xfrm>
        </p:spPr>
      </p:pic>
      <p:sp>
        <p:nvSpPr>
          <p:cNvPr id="3" name="Content Placeholder 2">
            <a:extLst>
              <a:ext uri="{FF2B5EF4-FFF2-40B4-BE49-F238E27FC236}">
                <a16:creationId xmlns:a16="http://schemas.microsoft.com/office/drawing/2014/main" id="{3110502F-36D4-4E60-B6E9-08628B2C5D5E}"/>
              </a:ext>
            </a:extLst>
          </p:cNvPr>
          <p:cNvSpPr>
            <a:spLocks noGrp="1"/>
          </p:cNvSpPr>
          <p:nvPr>
            <p:ph idx="1"/>
          </p:nvPr>
        </p:nvSpPr>
        <p:spPr>
          <a:xfrm>
            <a:off x="4845122" y="2880452"/>
            <a:ext cx="6355998" cy="3095445"/>
          </a:xfrm>
        </p:spPr>
        <p:txBody>
          <a:bodyPr/>
          <a:lstStyle/>
          <a:p>
            <a:pPr marL="342900" indent="-342900">
              <a:buFont typeface="Arial" panose="020B0604020202020204" pitchFamily="34" charset="0"/>
              <a:buChar char="•"/>
            </a:pPr>
            <a:r>
              <a:rPr lang="en-US" dirty="0"/>
              <a:t>My Personal Brand</a:t>
            </a:r>
          </a:p>
          <a:p>
            <a:pPr marL="342900" indent="-342900">
              <a:buFont typeface="Arial" panose="020B0604020202020204" pitchFamily="34" charset="0"/>
              <a:buChar char="•"/>
            </a:pPr>
            <a:r>
              <a:rPr lang="en-US" dirty="0"/>
              <a:t>Identifying an opportunity</a:t>
            </a:r>
          </a:p>
          <a:p>
            <a:pPr marL="342900" indent="-342900">
              <a:buFont typeface="Arial" panose="020B0604020202020204" pitchFamily="34" charset="0"/>
              <a:buChar char="•"/>
            </a:pPr>
            <a:r>
              <a:rPr lang="en-US" dirty="0"/>
              <a:t>A skills comparison</a:t>
            </a:r>
          </a:p>
          <a:p>
            <a:pPr marL="342900" indent="-342900">
              <a:buFont typeface="Arial" panose="020B0604020202020204" pitchFamily="34" charset="0"/>
              <a:buChar char="•"/>
            </a:pPr>
            <a:r>
              <a:rPr lang="en-US" dirty="0"/>
              <a:t>How to prove my suitability</a:t>
            </a:r>
          </a:p>
        </p:txBody>
      </p:sp>
      <p:sp>
        <p:nvSpPr>
          <p:cNvPr id="18" name="Slide Number Placeholder 17">
            <a:extLst>
              <a:ext uri="{FF2B5EF4-FFF2-40B4-BE49-F238E27FC236}">
                <a16:creationId xmlns:a16="http://schemas.microsoft.com/office/drawing/2014/main" id="{462F07E0-F82E-47FF-AC43-8C4327B8EAE6}"/>
              </a:ext>
            </a:extLst>
          </p:cNvPr>
          <p:cNvSpPr>
            <a:spLocks noGrp="1"/>
          </p:cNvSpPr>
          <p:nvPr>
            <p:ph type="sldNum" sz="quarter" idx="12"/>
          </p:nvPr>
        </p:nvSpPr>
        <p:spPr>
          <a:xfrm>
            <a:off x="11503152" y="0"/>
            <a:ext cx="685800" cy="685800"/>
          </a:xfrm>
        </p:spPr>
        <p:txBody>
          <a:bodyPr/>
          <a:lstStyle/>
          <a:p>
            <a:fld id="{3A4F6043-7A67-491B-98BC-F933DED7226D}" type="slidenum">
              <a:rPr lang="en-US" smtClean="0"/>
              <a:pPr/>
              <a:t>2</a:t>
            </a:fld>
            <a:endParaRPr lang="en-US" dirty="0"/>
          </a:p>
        </p:txBody>
      </p:sp>
      <p:pic>
        <p:nvPicPr>
          <p:cNvPr id="4" name="Recorded Sound">
            <a:hlinkClick r:id="" action="ppaction://media"/>
            <a:extLst>
              <a:ext uri="{FF2B5EF4-FFF2-40B4-BE49-F238E27FC236}">
                <a16:creationId xmlns:a16="http://schemas.microsoft.com/office/drawing/2014/main" id="{5CEE9C24-C607-0902-4B58-C1ED1ADA893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8099" y="6171007"/>
            <a:ext cx="609600" cy="609600"/>
          </a:xfrm>
          <a:prstGeom prst="rect">
            <a:avLst/>
          </a:prstGeom>
        </p:spPr>
      </p:pic>
    </p:spTree>
    <p:extLst>
      <p:ext uri="{BB962C8B-B14F-4D97-AF65-F5344CB8AC3E}">
        <p14:creationId xmlns:p14="http://schemas.microsoft.com/office/powerpoint/2010/main" val="1476309329"/>
      </p:ext>
    </p:extLst>
  </p:cSld>
  <p:clrMapOvr>
    <a:masterClrMapping/>
  </p:clrMapOvr>
  <mc:AlternateContent xmlns:mc="http://schemas.openxmlformats.org/markup-compatibility/2006">
    <mc:Choice xmlns:p14="http://schemas.microsoft.com/office/powerpoint/2010/main" Requires="p14">
      <p:transition spd="slow" p14:dur="2000" advTm="28175"/>
    </mc:Choice>
    <mc:Fallback>
      <p:transition spd="slow" advTm="281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1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91794-986C-4679-93EA-5F3C3EE6C82F}"/>
              </a:ext>
            </a:extLst>
          </p:cNvPr>
          <p:cNvSpPr>
            <a:spLocks noGrp="1"/>
          </p:cNvSpPr>
          <p:nvPr>
            <p:ph type="title"/>
          </p:nvPr>
        </p:nvSpPr>
        <p:spPr>
          <a:xfrm>
            <a:off x="4189551" y="-382134"/>
            <a:ext cx="4616981" cy="2135867"/>
          </a:xfrm>
        </p:spPr>
        <p:txBody>
          <a:bodyPr/>
          <a:lstStyle/>
          <a:p>
            <a:r>
              <a:rPr lang="en-US" dirty="0"/>
              <a:t>My personal Brand</a:t>
            </a:r>
          </a:p>
        </p:txBody>
      </p:sp>
      <p:sp>
        <p:nvSpPr>
          <p:cNvPr id="3" name="Content Placeholder 2">
            <a:extLst>
              <a:ext uri="{FF2B5EF4-FFF2-40B4-BE49-F238E27FC236}">
                <a16:creationId xmlns:a16="http://schemas.microsoft.com/office/drawing/2014/main" id="{2875403B-F6A5-4855-B204-4A9D1F5B268F}"/>
              </a:ext>
            </a:extLst>
          </p:cNvPr>
          <p:cNvSpPr>
            <a:spLocks noGrp="1"/>
          </p:cNvSpPr>
          <p:nvPr>
            <p:ph idx="1"/>
          </p:nvPr>
        </p:nvSpPr>
        <p:spPr>
          <a:xfrm>
            <a:off x="4244925" y="2008823"/>
            <a:ext cx="4616981" cy="3095445"/>
          </a:xfrm>
        </p:spPr>
        <p:txBody>
          <a:bodyPr>
            <a:normAutofit/>
          </a:bodyPr>
          <a:lstStyle/>
          <a:p>
            <a:r>
              <a:rPr lang="en-US" dirty="0"/>
              <a:t>Who am I really?</a:t>
            </a:r>
          </a:p>
          <a:p>
            <a:r>
              <a:rPr lang="en-US" dirty="0"/>
              <a:t>What can I bring to a role?</a:t>
            </a:r>
          </a:p>
          <a:p>
            <a:r>
              <a:rPr lang="en-US" dirty="0"/>
              <a:t>What do I need from a role?</a:t>
            </a:r>
          </a:p>
          <a:p>
            <a:endParaRPr lang="en-US" dirty="0"/>
          </a:p>
        </p:txBody>
      </p:sp>
      <p:sp>
        <p:nvSpPr>
          <p:cNvPr id="12" name="Slide Number Placeholder 11">
            <a:extLst>
              <a:ext uri="{FF2B5EF4-FFF2-40B4-BE49-F238E27FC236}">
                <a16:creationId xmlns:a16="http://schemas.microsoft.com/office/drawing/2014/main" id="{D5AA3B13-D804-4BFF-A675-B65B813F8F83}"/>
              </a:ext>
            </a:extLst>
          </p:cNvPr>
          <p:cNvSpPr>
            <a:spLocks noGrp="1"/>
          </p:cNvSpPr>
          <p:nvPr>
            <p:ph type="sldNum" sz="quarter" idx="12"/>
          </p:nvPr>
        </p:nvSpPr>
        <p:spPr>
          <a:xfrm>
            <a:off x="11503152" y="0"/>
            <a:ext cx="685800" cy="685800"/>
          </a:xfrm>
        </p:spPr>
        <p:txBody>
          <a:bodyPr/>
          <a:lstStyle/>
          <a:p>
            <a:fld id="{3A4F6043-7A67-491B-98BC-F933DED7226D}" type="slidenum">
              <a:rPr lang="en-US" smtClean="0"/>
              <a:pPr/>
              <a:t>3</a:t>
            </a:fld>
            <a:endParaRPr lang="en-US" dirty="0"/>
          </a:p>
        </p:txBody>
      </p:sp>
      <p:pic>
        <p:nvPicPr>
          <p:cNvPr id="15" name="Picture Placeholder 14">
            <a:extLst>
              <a:ext uri="{FF2B5EF4-FFF2-40B4-BE49-F238E27FC236}">
                <a16:creationId xmlns:a16="http://schemas.microsoft.com/office/drawing/2014/main" id="{FFCD7A30-7967-E4E7-4039-287C3CFFFD55}"/>
              </a:ext>
            </a:extLst>
          </p:cNvPr>
          <p:cNvPicPr>
            <a:picLocks noGrp="1" noChangeAspect="1"/>
          </p:cNvPicPr>
          <p:nvPr>
            <p:ph type="pic" sz="quarter" idx="14"/>
          </p:nvPr>
        </p:nvPicPr>
        <p:blipFill>
          <a:blip r:embed="rId5"/>
          <a:srcRect t="5332" b="5332"/>
          <a:stretch>
            <a:fillRect/>
          </a:stretch>
        </p:blipFill>
        <p:spPr>
          <a:xfrm>
            <a:off x="694944" y="685800"/>
            <a:ext cx="3072384" cy="54863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Recorded Sound">
            <a:hlinkClick r:id="" action="ppaction://media"/>
            <a:extLst>
              <a:ext uri="{FF2B5EF4-FFF2-40B4-BE49-F238E27FC236}">
                <a16:creationId xmlns:a16="http://schemas.microsoft.com/office/drawing/2014/main" id="{B6999911-FFFD-32D7-AFFB-45C81F191F7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510" y="6172144"/>
            <a:ext cx="609600" cy="609600"/>
          </a:xfrm>
          <a:prstGeom prst="rect">
            <a:avLst/>
          </a:prstGeom>
        </p:spPr>
      </p:pic>
    </p:spTree>
    <p:extLst>
      <p:ext uri="{BB962C8B-B14F-4D97-AF65-F5344CB8AC3E}">
        <p14:creationId xmlns:p14="http://schemas.microsoft.com/office/powerpoint/2010/main" val="1195628240"/>
      </p:ext>
    </p:extLst>
  </p:cSld>
  <p:clrMapOvr>
    <a:masterClrMapping/>
  </p:clrMapOvr>
  <mc:AlternateContent xmlns:mc="http://schemas.openxmlformats.org/markup-compatibility/2006">
    <mc:Choice xmlns:p14="http://schemas.microsoft.com/office/powerpoint/2010/main" Requires="p14">
      <p:transition spd="slow" p14:dur="2000" advTm="83620"/>
    </mc:Choice>
    <mc:Fallback>
      <p:transition spd="slow" advTm="83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6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B551C3B6-A0D6-43F6-9F68-13666CDA5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2" y="709375"/>
            <a:ext cx="10713675" cy="5419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0" name="Rectangle 49">
            <a:extLst>
              <a:ext uri="{FF2B5EF4-FFF2-40B4-BE49-F238E27FC236}">
                <a16:creationId xmlns:a16="http://schemas.microsoft.com/office/drawing/2014/main" id="{75955B3A-C08D-43E6-ABEF-A4F616FB6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2" name="Rectangle 51">
            <a:extLst>
              <a:ext uri="{FF2B5EF4-FFF2-40B4-BE49-F238E27FC236}">
                <a16:creationId xmlns:a16="http://schemas.microsoft.com/office/drawing/2014/main" id="{C719694A-8B4E-4127-9C08-9B8F39B6F2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Placeholder 8" descr="Colorful paper planes racing">
            <a:extLst>
              <a:ext uri="{FF2B5EF4-FFF2-40B4-BE49-F238E27FC236}">
                <a16:creationId xmlns:a16="http://schemas.microsoft.com/office/drawing/2014/main" id="{E63B8A5B-EB32-49B6-9A1F-EBAD959CFB7C}"/>
              </a:ext>
            </a:extLst>
          </p:cNvPr>
          <p:cNvPicPr>
            <a:picLocks noGrp="1" noChangeAspect="1"/>
          </p:cNvPicPr>
          <p:nvPr>
            <p:ph type="pic" sz="quarter" idx="13"/>
          </p:nvPr>
        </p:nvPicPr>
        <p:blipFill rotWithShape="1">
          <a:blip r:embed="rId5"/>
          <a:srcRect t="15709" r="-1" b="-1"/>
          <a:stretch/>
        </p:blipFill>
        <p:spPr>
          <a:xfrm>
            <a:off x="6089" y="-2286001"/>
            <a:ext cx="12188952" cy="6858000"/>
          </a:xfrm>
          <a:prstGeom prst="rect">
            <a:avLst/>
          </a:prstGeom>
        </p:spPr>
      </p:pic>
      <p:sp>
        <p:nvSpPr>
          <p:cNvPr id="54" name="Rectangle 53">
            <a:extLst>
              <a:ext uri="{FF2B5EF4-FFF2-40B4-BE49-F238E27FC236}">
                <a16:creationId xmlns:a16="http://schemas.microsoft.com/office/drawing/2014/main" id="{353E47F1-23BD-4D2B-B2D2-9087A6BE4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65" y="4294290"/>
            <a:ext cx="12188952" cy="2586866"/>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C2BAD7B4-5997-4A95-A2A9-773DF1F4CE53}"/>
              </a:ext>
            </a:extLst>
          </p:cNvPr>
          <p:cNvSpPr>
            <a:spLocks noGrp="1"/>
          </p:cNvSpPr>
          <p:nvPr>
            <p:ph type="ctrTitle"/>
          </p:nvPr>
        </p:nvSpPr>
        <p:spPr>
          <a:xfrm>
            <a:off x="422899" y="4476329"/>
            <a:ext cx="6467547" cy="1558680"/>
          </a:xfrm>
        </p:spPr>
        <p:txBody>
          <a:bodyPr vert="horz" lIns="91440" tIns="45720" rIns="91440" bIns="45720" rtlCol="0" anchor="ctr">
            <a:normAutofit/>
          </a:bodyPr>
          <a:lstStyle/>
          <a:p>
            <a:r>
              <a:rPr lang="en-US" sz="4800"/>
              <a:t>Identifying an opportunity </a:t>
            </a:r>
          </a:p>
        </p:txBody>
      </p:sp>
      <p:sp>
        <p:nvSpPr>
          <p:cNvPr id="6" name="Subtitle 5">
            <a:extLst>
              <a:ext uri="{FF2B5EF4-FFF2-40B4-BE49-F238E27FC236}">
                <a16:creationId xmlns:a16="http://schemas.microsoft.com/office/drawing/2014/main" id="{4552F1CF-68AA-447B-B5B0-C65BB72A5D6D}"/>
              </a:ext>
            </a:extLst>
          </p:cNvPr>
          <p:cNvSpPr>
            <a:spLocks noGrp="1"/>
          </p:cNvSpPr>
          <p:nvPr>
            <p:ph type="subTitle" idx="1"/>
          </p:nvPr>
        </p:nvSpPr>
        <p:spPr>
          <a:xfrm>
            <a:off x="7096924" y="4476328"/>
            <a:ext cx="4046957" cy="1558673"/>
          </a:xfrm>
        </p:spPr>
        <p:txBody>
          <a:bodyPr vert="horz" lIns="91440" tIns="45720" rIns="91440" bIns="45720" rtlCol="0" anchor="ctr">
            <a:normAutofit/>
          </a:bodyPr>
          <a:lstStyle/>
          <a:p>
            <a:pPr marL="0" indent="0">
              <a:lnSpc>
                <a:spcPts val="3200"/>
              </a:lnSpc>
            </a:pPr>
            <a:r>
              <a:rPr lang="en-US" sz="2200"/>
              <a:t>Where do I want to be?</a:t>
            </a:r>
          </a:p>
        </p:txBody>
      </p:sp>
      <p:sp>
        <p:nvSpPr>
          <p:cNvPr id="56" name="Rectangle 55">
            <a:extLst>
              <a:ext uri="{FF2B5EF4-FFF2-40B4-BE49-F238E27FC236}">
                <a16:creationId xmlns:a16="http://schemas.microsoft.com/office/drawing/2014/main" id="{7CCF52BC-59A6-4707-9A65-C8109F8E5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94040" y="4282928"/>
            <a:ext cx="699477" cy="1898809"/>
          </a:xfrm>
          <a:prstGeom prst="rect">
            <a:avLst/>
          </a:prstGeom>
          <a:solidFill>
            <a:srgbClr val="1DDBFF">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58" name="Straight Connector 57">
            <a:extLst>
              <a:ext uri="{FF2B5EF4-FFF2-40B4-BE49-F238E27FC236}">
                <a16:creationId xmlns:a16="http://schemas.microsoft.com/office/drawing/2014/main" id="{CF2CC60F-C99A-48C5-856F-3C79856E9E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1DDBFF"/>
            </a:solidFill>
            <a:prstDash val="dash"/>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D8A2ED1C-4B10-41E7-9BF6-7447B99B98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1DDBFF"/>
            </a:solidFill>
            <a:prstDash val="dash"/>
          </a:ln>
        </p:spPr>
        <p:style>
          <a:lnRef idx="1">
            <a:schemeClr val="accent1"/>
          </a:lnRef>
          <a:fillRef idx="0">
            <a:schemeClr val="accent1"/>
          </a:fillRef>
          <a:effectRef idx="0">
            <a:schemeClr val="accent1"/>
          </a:effectRef>
          <a:fontRef idx="minor">
            <a:schemeClr val="tx1"/>
          </a:fontRef>
        </p:style>
      </p:cxnSp>
      <p:pic>
        <p:nvPicPr>
          <p:cNvPr id="2" name="Recorded Sound">
            <a:hlinkClick r:id="" action="ppaction://media"/>
            <a:extLst>
              <a:ext uri="{FF2B5EF4-FFF2-40B4-BE49-F238E27FC236}">
                <a16:creationId xmlns:a16="http://schemas.microsoft.com/office/drawing/2014/main" id="{D9EF9859-5531-9C84-491B-34E858DD01F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215" y="6085785"/>
            <a:ext cx="609600" cy="609600"/>
          </a:xfrm>
          <a:prstGeom prst="rect">
            <a:avLst/>
          </a:prstGeom>
        </p:spPr>
      </p:pic>
    </p:spTree>
    <p:extLst>
      <p:ext uri="{BB962C8B-B14F-4D97-AF65-F5344CB8AC3E}">
        <p14:creationId xmlns:p14="http://schemas.microsoft.com/office/powerpoint/2010/main" val="936898866"/>
      </p:ext>
    </p:extLst>
  </p:cSld>
  <p:clrMapOvr>
    <a:masterClrMapping/>
  </p:clrMapOvr>
  <mc:AlternateContent xmlns:mc="http://schemas.openxmlformats.org/markup-compatibility/2006">
    <mc:Choice xmlns:p14="http://schemas.microsoft.com/office/powerpoint/2010/main" Requires="p14">
      <p:transition spd="slow" p14:dur="2000" advTm="7872"/>
    </mc:Choice>
    <mc:Fallback>
      <p:transition spd="slow" advTm="7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72C3252-FA06-4F2E-B4DB-7D6FDC030A05}"/>
              </a:ext>
            </a:extLst>
          </p:cNvPr>
          <p:cNvSpPr>
            <a:spLocks noGrp="1"/>
          </p:cNvSpPr>
          <p:nvPr>
            <p:ph type="title"/>
          </p:nvPr>
        </p:nvSpPr>
        <p:spPr>
          <a:xfrm>
            <a:off x="420624" y="365125"/>
            <a:ext cx="10543032" cy="1325563"/>
          </a:xfrm>
        </p:spPr>
        <p:txBody>
          <a:bodyPr/>
          <a:lstStyle/>
          <a:p>
            <a:r>
              <a:rPr lang="en-US" dirty="0"/>
              <a:t>Possible career options </a:t>
            </a:r>
          </a:p>
        </p:txBody>
      </p:sp>
      <p:sp>
        <p:nvSpPr>
          <p:cNvPr id="7" name="Slide Number Placeholder 6">
            <a:extLst>
              <a:ext uri="{FF2B5EF4-FFF2-40B4-BE49-F238E27FC236}">
                <a16:creationId xmlns:a16="http://schemas.microsoft.com/office/drawing/2014/main" id="{DE7D0914-BCD6-4D10-A362-91F2B426D3FE}"/>
              </a:ext>
            </a:extLst>
          </p:cNvPr>
          <p:cNvSpPr>
            <a:spLocks noGrp="1"/>
          </p:cNvSpPr>
          <p:nvPr>
            <p:ph type="sldNum" sz="quarter" idx="12"/>
          </p:nvPr>
        </p:nvSpPr>
        <p:spPr>
          <a:xfrm>
            <a:off x="11503152" y="0"/>
            <a:ext cx="685800" cy="685800"/>
          </a:xfrm>
        </p:spPr>
        <p:txBody>
          <a:bodyPr/>
          <a:lstStyle/>
          <a:p>
            <a:fld id="{3A4F6043-7A67-491B-98BC-F933DED7226D}" type="slidenum">
              <a:rPr lang="en-US" smtClean="0"/>
              <a:pPr/>
              <a:t>5</a:t>
            </a:fld>
            <a:endParaRPr lang="en-US" dirty="0"/>
          </a:p>
        </p:txBody>
      </p:sp>
      <p:graphicFrame>
        <p:nvGraphicFramePr>
          <p:cNvPr id="9" name="Content Placeholder 3" descr="Timeline SmartArt Graphic">
            <a:extLst>
              <a:ext uri="{FF2B5EF4-FFF2-40B4-BE49-F238E27FC236}">
                <a16:creationId xmlns:a16="http://schemas.microsoft.com/office/drawing/2014/main" id="{31ADBA4A-FC9C-4148-8A50-60B9A68899F5}"/>
              </a:ext>
            </a:extLst>
          </p:cNvPr>
          <p:cNvGraphicFramePr>
            <a:graphicFrameLocks noGrp="1"/>
          </p:cNvGraphicFramePr>
          <p:nvPr>
            <p:ph idx="1"/>
            <p:extLst>
              <p:ext uri="{D42A27DB-BD31-4B8C-83A1-F6EECF244321}">
                <p14:modId xmlns:p14="http://schemas.microsoft.com/office/powerpoint/2010/main" val="377784205"/>
              </p:ext>
            </p:extLst>
          </p:nvPr>
        </p:nvGraphicFramePr>
        <p:xfrm>
          <a:off x="850392" y="1825625"/>
          <a:ext cx="10543032" cy="42068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F4A2B65B-D31F-4DD0-BF0F-0B6CD17A935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88976" y="6032500"/>
            <a:ext cx="609600" cy="609600"/>
          </a:xfrm>
          <a:prstGeom prst="rect">
            <a:avLst/>
          </a:prstGeom>
        </p:spPr>
      </p:pic>
    </p:spTree>
    <p:extLst>
      <p:ext uri="{BB962C8B-B14F-4D97-AF65-F5344CB8AC3E}">
        <p14:creationId xmlns:p14="http://schemas.microsoft.com/office/powerpoint/2010/main" val="3276479877"/>
      </p:ext>
    </p:extLst>
  </p:cSld>
  <p:clrMapOvr>
    <a:masterClrMapping/>
  </p:clrMapOvr>
  <mc:AlternateContent xmlns:mc="http://schemas.openxmlformats.org/markup-compatibility/2006">
    <mc:Choice xmlns:p14="http://schemas.microsoft.com/office/powerpoint/2010/main" Requires="p14">
      <p:transition spd="slow" p14:dur="2000" advTm="68319"/>
    </mc:Choice>
    <mc:Fallback>
      <p:transition spd="slow" advTm="68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31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86A66-9EE4-A645-8D31-1767B45BCB27}"/>
              </a:ext>
            </a:extLst>
          </p:cNvPr>
          <p:cNvSpPr>
            <a:spLocks noGrp="1"/>
          </p:cNvSpPr>
          <p:nvPr>
            <p:ph type="title"/>
          </p:nvPr>
        </p:nvSpPr>
        <p:spPr>
          <a:xfrm>
            <a:off x="420624" y="365125"/>
            <a:ext cx="11174476" cy="1133475"/>
          </a:xfrm>
        </p:spPr>
        <p:txBody>
          <a:bodyPr>
            <a:normAutofit/>
          </a:bodyPr>
          <a:lstStyle/>
          <a:p>
            <a:r>
              <a:rPr lang="en-GB" sz="3200" dirty="0"/>
              <a:t>Probation Officer (Civil Service)</a:t>
            </a:r>
            <a:br>
              <a:rPr lang="en-GB" sz="3200" dirty="0"/>
            </a:br>
            <a:r>
              <a:rPr lang="en-GB" sz="3200" dirty="0"/>
              <a:t>A skills Comparison: How do I match up to my chosen role</a:t>
            </a:r>
          </a:p>
        </p:txBody>
      </p:sp>
      <p:sp>
        <p:nvSpPr>
          <p:cNvPr id="3" name="Content Placeholder 2">
            <a:extLst>
              <a:ext uri="{FF2B5EF4-FFF2-40B4-BE49-F238E27FC236}">
                <a16:creationId xmlns:a16="http://schemas.microsoft.com/office/drawing/2014/main" id="{E741E81A-654A-50C3-A100-1C34633AE1D8}"/>
              </a:ext>
            </a:extLst>
          </p:cNvPr>
          <p:cNvSpPr>
            <a:spLocks noGrp="1"/>
          </p:cNvSpPr>
          <p:nvPr>
            <p:ph idx="1"/>
          </p:nvPr>
        </p:nvSpPr>
        <p:spPr>
          <a:xfrm>
            <a:off x="420624" y="1498600"/>
            <a:ext cx="10946892" cy="4206383"/>
          </a:xfrm>
        </p:spPr>
        <p:txBody>
          <a:bodyPr>
            <a:normAutofit fontScale="25000" lnSpcReduction="20000"/>
          </a:bodyPr>
          <a:lstStyle/>
          <a:p>
            <a:pPr>
              <a:lnSpc>
                <a:spcPct val="70000"/>
              </a:lnSpc>
              <a:spcAft>
                <a:spcPts val="800"/>
              </a:spcAft>
            </a:pPr>
            <a:r>
              <a:rPr lang="en-GB" sz="7200" dirty="0">
                <a:effectLst/>
                <a:latin typeface="Calibri" panose="020F0502020204030204" pitchFamily="34" charset="0"/>
                <a:ea typeface="DengXian" panose="02010600030101010101" pitchFamily="2" charset="-122"/>
                <a:cs typeface="Times New Roman" panose="02020603050405020304" pitchFamily="18" charset="0"/>
              </a:rPr>
              <a:t>(Job profile taken from the National c</a:t>
            </a:r>
            <a:r>
              <a:rPr lang="en-GB" sz="7200" dirty="0">
                <a:latin typeface="Calibri" panose="020F0502020204030204" pitchFamily="34" charset="0"/>
                <a:ea typeface="DengXian" panose="02010600030101010101" pitchFamily="2" charset="-122"/>
                <a:cs typeface="Times New Roman" panose="02020603050405020304" pitchFamily="18" charset="0"/>
              </a:rPr>
              <a:t>areers service)</a:t>
            </a:r>
            <a:br>
              <a:rPr lang="en-GB" sz="7200" dirty="0">
                <a:latin typeface="Calibri" panose="020F0502020204030204" pitchFamily="34" charset="0"/>
                <a:ea typeface="DengXian" panose="02010600030101010101" pitchFamily="2" charset="-122"/>
                <a:cs typeface="Times New Roman" panose="02020603050405020304" pitchFamily="18" charset="0"/>
              </a:rPr>
            </a:br>
            <a:endParaRPr lang="en-GB" sz="72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70000"/>
              </a:lnSpc>
              <a:spcAft>
                <a:spcPts val="800"/>
              </a:spcAft>
              <a:buSzPts val="1000"/>
              <a:buFont typeface="Symbol" panose="05050102010706020507" pitchFamily="18" charset="2"/>
              <a:buChar char=""/>
              <a:tabLst>
                <a:tab pos="457200" algn="l"/>
              </a:tabLst>
            </a:pPr>
            <a:r>
              <a:rPr lang="en-GB" sz="7200" dirty="0">
                <a:effectLst/>
                <a:latin typeface="Calibri" panose="020F0502020204030204" pitchFamily="34" charset="0"/>
                <a:ea typeface="DengXian" panose="02010600030101010101" pitchFamily="2" charset="-122"/>
                <a:cs typeface="Times New Roman" panose="02020603050405020304" pitchFamily="18" charset="0"/>
              </a:rPr>
              <a:t>a knowledge and understanding of the work of the criminal justice system and the probation service</a:t>
            </a:r>
          </a:p>
          <a:p>
            <a:pPr marL="342900" lvl="0" indent="-342900">
              <a:lnSpc>
                <a:spcPct val="70000"/>
              </a:lnSpc>
              <a:spcAft>
                <a:spcPts val="800"/>
              </a:spcAft>
              <a:buSzPts val="1000"/>
              <a:buFont typeface="Symbol" panose="05050102010706020507" pitchFamily="18" charset="2"/>
              <a:buChar char=""/>
              <a:tabLst>
                <a:tab pos="457200" algn="l"/>
              </a:tabLst>
            </a:pPr>
            <a:r>
              <a:rPr lang="en-GB" sz="7200" dirty="0">
                <a:effectLst/>
                <a:latin typeface="Calibri" panose="020F0502020204030204" pitchFamily="34" charset="0"/>
                <a:ea typeface="DengXian" panose="02010600030101010101" pitchFamily="2" charset="-122"/>
                <a:cs typeface="Times New Roman" panose="02020603050405020304" pitchFamily="18" charset="0"/>
              </a:rPr>
              <a:t>excellent interpersonal skills and the ability to relate to others</a:t>
            </a:r>
          </a:p>
          <a:p>
            <a:pPr marL="342900" lvl="0" indent="-342900">
              <a:lnSpc>
                <a:spcPct val="70000"/>
              </a:lnSpc>
              <a:spcAft>
                <a:spcPts val="800"/>
              </a:spcAft>
              <a:buSzPts val="1000"/>
              <a:buFont typeface="Symbol" panose="05050102010706020507" pitchFamily="18" charset="2"/>
              <a:buChar char=""/>
              <a:tabLst>
                <a:tab pos="457200" algn="l"/>
              </a:tabLst>
            </a:pPr>
            <a:r>
              <a:rPr lang="en-GB" sz="7200" dirty="0">
                <a:effectLst/>
                <a:latin typeface="Calibri" panose="020F0502020204030204" pitchFamily="34" charset="0"/>
                <a:ea typeface="DengXian" panose="02010600030101010101" pitchFamily="2" charset="-122"/>
                <a:cs typeface="Times New Roman" panose="02020603050405020304" pitchFamily="18" charset="0"/>
              </a:rPr>
              <a:t>the ability to persuade and influence others</a:t>
            </a:r>
          </a:p>
          <a:p>
            <a:pPr marL="342900" lvl="0" indent="-342900">
              <a:lnSpc>
                <a:spcPct val="70000"/>
              </a:lnSpc>
              <a:spcAft>
                <a:spcPts val="800"/>
              </a:spcAft>
              <a:buSzPts val="1000"/>
              <a:buFont typeface="Symbol" panose="05050102010706020507" pitchFamily="18" charset="2"/>
              <a:buChar char=""/>
              <a:tabLst>
                <a:tab pos="457200" algn="l"/>
              </a:tabLst>
            </a:pPr>
            <a:r>
              <a:rPr lang="en-GB" sz="7200" dirty="0">
                <a:effectLst/>
                <a:latin typeface="Calibri" panose="020F0502020204030204" pitchFamily="34" charset="0"/>
                <a:ea typeface="DengXian" panose="02010600030101010101" pitchFamily="2" charset="-122"/>
                <a:cs typeface="Times New Roman" panose="02020603050405020304" pitchFamily="18" charset="0"/>
              </a:rPr>
              <a:t>teamwork and collaboration skills</a:t>
            </a:r>
          </a:p>
          <a:p>
            <a:pPr marL="342900" lvl="0" indent="-342900">
              <a:lnSpc>
                <a:spcPct val="70000"/>
              </a:lnSpc>
              <a:spcAft>
                <a:spcPts val="800"/>
              </a:spcAft>
              <a:buSzPts val="1000"/>
              <a:buFont typeface="Symbol" panose="05050102010706020507" pitchFamily="18" charset="2"/>
              <a:buChar char=""/>
              <a:tabLst>
                <a:tab pos="457200" algn="l"/>
              </a:tabLst>
            </a:pPr>
            <a:r>
              <a:rPr lang="en-GB" sz="7200" dirty="0">
                <a:effectLst/>
                <a:latin typeface="Calibri" panose="020F0502020204030204" pitchFamily="34" charset="0"/>
                <a:ea typeface="DengXian" panose="02010600030101010101" pitchFamily="2" charset="-122"/>
                <a:cs typeface="Times New Roman" panose="02020603050405020304" pitchFamily="18" charset="0"/>
              </a:rPr>
              <a:t>a caring attitude</a:t>
            </a:r>
          </a:p>
          <a:p>
            <a:pPr marL="342900" lvl="0" indent="-342900">
              <a:lnSpc>
                <a:spcPct val="70000"/>
              </a:lnSpc>
              <a:spcAft>
                <a:spcPts val="800"/>
              </a:spcAft>
              <a:buSzPts val="1000"/>
              <a:buFont typeface="Symbol" panose="05050102010706020507" pitchFamily="18" charset="2"/>
              <a:buChar char=""/>
              <a:tabLst>
                <a:tab pos="457200" algn="l"/>
              </a:tabLst>
            </a:pPr>
            <a:r>
              <a:rPr lang="en-GB" sz="7200" dirty="0">
                <a:effectLst/>
                <a:latin typeface="Calibri" panose="020F0502020204030204" pitchFamily="34" charset="0"/>
                <a:ea typeface="DengXian" panose="02010600030101010101" pitchFamily="2" charset="-122"/>
                <a:cs typeface="Times New Roman" panose="02020603050405020304" pitchFamily="18" charset="0"/>
              </a:rPr>
              <a:t>case work and report-writing skills</a:t>
            </a:r>
          </a:p>
          <a:p>
            <a:pPr marL="342900" lvl="0" indent="-342900">
              <a:lnSpc>
                <a:spcPct val="70000"/>
              </a:lnSpc>
              <a:spcAft>
                <a:spcPts val="800"/>
              </a:spcAft>
              <a:buSzPts val="1000"/>
              <a:buFont typeface="Symbol" panose="05050102010706020507" pitchFamily="18" charset="2"/>
              <a:buChar char=""/>
              <a:tabLst>
                <a:tab pos="457200" algn="l"/>
              </a:tabLst>
            </a:pPr>
            <a:r>
              <a:rPr lang="en-GB" sz="7200" dirty="0">
                <a:effectLst/>
                <a:latin typeface="Calibri" panose="020F0502020204030204" pitchFamily="34" charset="0"/>
                <a:ea typeface="DengXian" panose="02010600030101010101" pitchFamily="2" charset="-122"/>
                <a:cs typeface="Times New Roman" panose="02020603050405020304" pitchFamily="18" charset="0"/>
              </a:rPr>
              <a:t>planning and organisational skills</a:t>
            </a:r>
          </a:p>
          <a:p>
            <a:pPr marL="342900" lvl="0" indent="-342900">
              <a:lnSpc>
                <a:spcPct val="70000"/>
              </a:lnSpc>
              <a:spcAft>
                <a:spcPts val="800"/>
              </a:spcAft>
              <a:buSzPts val="1000"/>
              <a:buFont typeface="Symbol" panose="05050102010706020507" pitchFamily="18" charset="2"/>
              <a:buChar char=""/>
              <a:tabLst>
                <a:tab pos="457200" algn="l"/>
              </a:tabLst>
            </a:pPr>
            <a:r>
              <a:rPr lang="en-GB" sz="7200" dirty="0">
                <a:effectLst/>
                <a:latin typeface="Calibri" panose="020F0502020204030204" pitchFamily="34" charset="0"/>
                <a:ea typeface="DengXian" panose="02010600030101010101" pitchFamily="2" charset="-122"/>
                <a:cs typeface="Times New Roman" panose="02020603050405020304" pitchFamily="18" charset="0"/>
              </a:rPr>
              <a:t>effective decision-making skills and problem-solving ability</a:t>
            </a:r>
          </a:p>
          <a:p>
            <a:pPr marL="342900" lvl="0" indent="-342900">
              <a:lnSpc>
                <a:spcPct val="70000"/>
              </a:lnSpc>
              <a:spcAft>
                <a:spcPts val="800"/>
              </a:spcAft>
              <a:buSzPts val="1000"/>
              <a:buFont typeface="Symbol" panose="05050102010706020507" pitchFamily="18" charset="2"/>
              <a:buChar char=""/>
              <a:tabLst>
                <a:tab pos="457200" algn="l"/>
              </a:tabLst>
            </a:pPr>
            <a:r>
              <a:rPr lang="en-GB" sz="7200" dirty="0">
                <a:effectLst/>
                <a:latin typeface="Calibri" panose="020F0502020204030204" pitchFamily="34" charset="0"/>
                <a:ea typeface="DengXian" panose="02010600030101010101" pitchFamily="2" charset="-122"/>
                <a:cs typeface="Times New Roman" panose="02020603050405020304" pitchFamily="18" charset="0"/>
              </a:rPr>
              <a:t>motivation and commitment</a:t>
            </a:r>
          </a:p>
          <a:p>
            <a:pPr marL="342900" lvl="0" indent="-342900">
              <a:lnSpc>
                <a:spcPct val="70000"/>
              </a:lnSpc>
              <a:spcAft>
                <a:spcPts val="800"/>
              </a:spcAft>
              <a:buSzPts val="1000"/>
              <a:buFont typeface="Symbol" panose="05050102010706020507" pitchFamily="18" charset="2"/>
              <a:buChar char=""/>
              <a:tabLst>
                <a:tab pos="457200" algn="l"/>
              </a:tabLst>
            </a:pPr>
            <a:r>
              <a:rPr lang="en-GB" sz="7200" dirty="0">
                <a:effectLst/>
                <a:latin typeface="Calibri" panose="020F0502020204030204" pitchFamily="34" charset="0"/>
                <a:ea typeface="DengXian" panose="02010600030101010101" pitchFamily="2" charset="-122"/>
                <a:cs typeface="Times New Roman" panose="02020603050405020304" pitchFamily="18" charset="0"/>
              </a:rPr>
              <a:t>resilience</a:t>
            </a:r>
          </a:p>
          <a:p>
            <a:pPr marL="342900" lvl="0" indent="-342900">
              <a:lnSpc>
                <a:spcPct val="70000"/>
              </a:lnSpc>
              <a:spcAft>
                <a:spcPts val="800"/>
              </a:spcAft>
              <a:buSzPts val="1000"/>
              <a:buFont typeface="Symbol" panose="05050102010706020507" pitchFamily="18" charset="2"/>
              <a:buChar char=""/>
              <a:tabLst>
                <a:tab pos="457200" algn="l"/>
              </a:tabLst>
            </a:pPr>
            <a:r>
              <a:rPr lang="en-GB" sz="7200" dirty="0">
                <a:effectLst/>
                <a:latin typeface="Calibri" panose="020F0502020204030204" pitchFamily="34" charset="0"/>
                <a:ea typeface="DengXian" panose="02010600030101010101" pitchFamily="2" charset="-122"/>
                <a:cs typeface="Times New Roman" panose="02020603050405020304" pitchFamily="18" charset="0"/>
              </a:rPr>
              <a:t>good judgement and the ability to think on your feet</a:t>
            </a:r>
          </a:p>
          <a:p>
            <a:pPr marL="342900" lvl="0" indent="-342900">
              <a:lnSpc>
                <a:spcPct val="70000"/>
              </a:lnSpc>
              <a:spcAft>
                <a:spcPts val="800"/>
              </a:spcAft>
              <a:buSzPts val="1000"/>
              <a:buFont typeface="Symbol" panose="05050102010706020507" pitchFamily="18" charset="2"/>
              <a:buChar char=""/>
              <a:tabLst>
                <a:tab pos="457200" algn="l"/>
              </a:tabLst>
            </a:pPr>
            <a:r>
              <a:rPr lang="en-GB" sz="7200" dirty="0">
                <a:effectLst/>
                <a:latin typeface="Calibri" panose="020F0502020204030204" pitchFamily="34" charset="0"/>
                <a:ea typeface="DengXian" panose="02010600030101010101" pitchFamily="2" charset="-122"/>
                <a:cs typeface="Times New Roman" panose="02020603050405020304" pitchFamily="18" charset="0"/>
              </a:rPr>
              <a:t>an understanding and appreciation of equal opportunities and anti-discriminatory practice.</a:t>
            </a:r>
          </a:p>
          <a:p>
            <a:endParaRPr lang="en-GB" dirty="0"/>
          </a:p>
        </p:txBody>
      </p:sp>
      <p:sp>
        <p:nvSpPr>
          <p:cNvPr id="6" name="Slide Number Placeholder 5">
            <a:extLst>
              <a:ext uri="{FF2B5EF4-FFF2-40B4-BE49-F238E27FC236}">
                <a16:creationId xmlns:a16="http://schemas.microsoft.com/office/drawing/2014/main" id="{7332331E-732D-B970-ADD5-128F926EDC87}"/>
              </a:ext>
            </a:extLst>
          </p:cNvPr>
          <p:cNvSpPr>
            <a:spLocks noGrp="1"/>
          </p:cNvSpPr>
          <p:nvPr>
            <p:ph type="sldNum" sz="quarter" idx="12"/>
          </p:nvPr>
        </p:nvSpPr>
        <p:spPr/>
        <p:txBody>
          <a:bodyPr/>
          <a:lstStyle/>
          <a:p>
            <a:fld id="{3A4F6043-7A67-491B-98BC-F933DED7226D}" type="slidenum">
              <a:rPr lang="en-US" smtClean="0"/>
              <a:pPr/>
              <a:t>6</a:t>
            </a:fld>
            <a:endParaRPr lang="en-US" dirty="0"/>
          </a:p>
        </p:txBody>
      </p:sp>
      <p:pic>
        <p:nvPicPr>
          <p:cNvPr id="4" name="Recorded Sound">
            <a:hlinkClick r:id="" action="ppaction://media"/>
            <a:extLst>
              <a:ext uri="{FF2B5EF4-FFF2-40B4-BE49-F238E27FC236}">
                <a16:creationId xmlns:a16="http://schemas.microsoft.com/office/drawing/2014/main" id="{8F921C19-56B3-2E23-1DDB-7D733FA24B8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7503" y="6040820"/>
            <a:ext cx="609600" cy="609600"/>
          </a:xfrm>
          <a:prstGeom prst="rect">
            <a:avLst/>
          </a:prstGeom>
        </p:spPr>
      </p:pic>
    </p:spTree>
    <p:extLst>
      <p:ext uri="{BB962C8B-B14F-4D97-AF65-F5344CB8AC3E}">
        <p14:creationId xmlns:p14="http://schemas.microsoft.com/office/powerpoint/2010/main" val="3211781545"/>
      </p:ext>
    </p:extLst>
  </p:cSld>
  <p:clrMapOvr>
    <a:masterClrMapping/>
  </p:clrMapOvr>
  <mc:AlternateContent xmlns:mc="http://schemas.openxmlformats.org/markup-compatibility/2006">
    <mc:Choice xmlns:p14="http://schemas.microsoft.com/office/powerpoint/2010/main" Requires="p14">
      <p:transition spd="slow" p14:dur="2000" advTm="53018"/>
    </mc:Choice>
    <mc:Fallback>
      <p:transition spd="slow" advTm="53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0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A3366-097D-49B2-BEEA-81A815AD36F1}"/>
              </a:ext>
            </a:extLst>
          </p:cNvPr>
          <p:cNvSpPr>
            <a:spLocks noGrp="1"/>
          </p:cNvSpPr>
          <p:nvPr>
            <p:ph type="title"/>
          </p:nvPr>
        </p:nvSpPr>
        <p:spPr>
          <a:xfrm>
            <a:off x="422144" y="539496"/>
            <a:ext cx="5673855" cy="2640432"/>
          </a:xfrm>
        </p:spPr>
        <p:txBody>
          <a:bodyPr>
            <a:normAutofit/>
          </a:bodyPr>
          <a:lstStyle/>
          <a:p>
            <a:r>
              <a:rPr lang="en-US" sz="4000" dirty="0"/>
              <a:t>USP: What can I bring to a role and proving my suitability </a:t>
            </a:r>
          </a:p>
        </p:txBody>
      </p:sp>
      <p:pic>
        <p:nvPicPr>
          <p:cNvPr id="9" name="Picture Placeholder 8" descr="3D rendering of shapes in different colors and are stacked">
            <a:extLst>
              <a:ext uri="{FF2B5EF4-FFF2-40B4-BE49-F238E27FC236}">
                <a16:creationId xmlns:a16="http://schemas.microsoft.com/office/drawing/2014/main" id="{495FAF00-0119-49E3-A38B-52B84E6BE2A8}"/>
              </a:ext>
            </a:extLst>
          </p:cNvPr>
          <p:cNvPicPr>
            <a:picLocks noGrp="1" noChangeAspect="1"/>
          </p:cNvPicPr>
          <p:nvPr>
            <p:ph type="pic" sz="quarter" idx="13"/>
          </p:nvPr>
        </p:nvPicPr>
        <p:blipFill>
          <a:blip r:embed="rId5"/>
          <a:srcRect/>
          <a:stretch/>
        </p:blipFill>
        <p:spPr>
          <a:xfrm>
            <a:off x="422144" y="3401720"/>
            <a:ext cx="5230368" cy="2816352"/>
          </a:xfrm>
        </p:spPr>
      </p:pic>
      <p:sp>
        <p:nvSpPr>
          <p:cNvPr id="14" name="Slide Number Placeholder 13">
            <a:extLst>
              <a:ext uri="{FF2B5EF4-FFF2-40B4-BE49-F238E27FC236}">
                <a16:creationId xmlns:a16="http://schemas.microsoft.com/office/drawing/2014/main" id="{2A2C7052-C5E5-47FE-B977-930D156AA76E}"/>
              </a:ext>
            </a:extLst>
          </p:cNvPr>
          <p:cNvSpPr>
            <a:spLocks noGrp="1"/>
          </p:cNvSpPr>
          <p:nvPr>
            <p:ph type="sldNum" sz="quarter" idx="12"/>
          </p:nvPr>
        </p:nvSpPr>
        <p:spPr>
          <a:xfrm>
            <a:off x="11503152" y="0"/>
            <a:ext cx="685800" cy="685800"/>
          </a:xfrm>
        </p:spPr>
        <p:txBody>
          <a:bodyPr/>
          <a:lstStyle/>
          <a:p>
            <a:fld id="{3A4F6043-7A67-491B-98BC-F933DED7226D}" type="slidenum">
              <a:rPr lang="en-US" smtClean="0"/>
              <a:pPr/>
              <a:t>7</a:t>
            </a:fld>
            <a:endParaRPr lang="en-US" dirty="0"/>
          </a:p>
        </p:txBody>
      </p:sp>
      <p:pic>
        <p:nvPicPr>
          <p:cNvPr id="3" name="Recorded Sound">
            <a:hlinkClick r:id="" action="ppaction://media"/>
            <a:extLst>
              <a:ext uri="{FF2B5EF4-FFF2-40B4-BE49-F238E27FC236}">
                <a16:creationId xmlns:a16="http://schemas.microsoft.com/office/drawing/2014/main" id="{C685BC66-14FB-6D80-34EE-7501A010387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49728" y="5608472"/>
            <a:ext cx="609600" cy="609600"/>
          </a:xfrm>
          <a:prstGeom prst="rect">
            <a:avLst/>
          </a:prstGeom>
        </p:spPr>
      </p:pic>
    </p:spTree>
    <p:extLst>
      <p:ext uri="{BB962C8B-B14F-4D97-AF65-F5344CB8AC3E}">
        <p14:creationId xmlns:p14="http://schemas.microsoft.com/office/powerpoint/2010/main" val="3272963045"/>
      </p:ext>
    </p:extLst>
  </p:cSld>
  <p:clrMapOvr>
    <a:masterClrMapping/>
  </p:clrMapOvr>
  <mc:AlternateContent xmlns:mc="http://schemas.openxmlformats.org/markup-compatibility/2006">
    <mc:Choice xmlns:p14="http://schemas.microsoft.com/office/powerpoint/2010/main" Requires="p14">
      <p:transition spd="slow" p14:dur="2000" advTm="63422"/>
    </mc:Choice>
    <mc:Fallback>
      <p:transition spd="slow" advTm="63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4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F1F15-46F5-4A2B-AF38-34F3B8027144}"/>
              </a:ext>
            </a:extLst>
          </p:cNvPr>
          <p:cNvSpPr>
            <a:spLocks noGrp="1"/>
          </p:cNvSpPr>
          <p:nvPr>
            <p:ph type="title"/>
          </p:nvPr>
        </p:nvSpPr>
        <p:spPr>
          <a:xfrm>
            <a:off x="422897" y="539496"/>
            <a:ext cx="5228393" cy="2697190"/>
          </a:xfrm>
        </p:spPr>
        <p:txBody>
          <a:bodyPr/>
          <a:lstStyle/>
          <a:p>
            <a:r>
              <a:rPr lang="en-US" dirty="0"/>
              <a:t>Thank You</a:t>
            </a:r>
          </a:p>
        </p:txBody>
      </p:sp>
      <p:sp>
        <p:nvSpPr>
          <p:cNvPr id="3" name="Content Placeholder 2">
            <a:extLst>
              <a:ext uri="{FF2B5EF4-FFF2-40B4-BE49-F238E27FC236}">
                <a16:creationId xmlns:a16="http://schemas.microsoft.com/office/drawing/2014/main" id="{360A4C54-B3B2-4B02-A340-C72E57FEE5FE}"/>
              </a:ext>
            </a:extLst>
          </p:cNvPr>
          <p:cNvSpPr>
            <a:spLocks noGrp="1" noRot="1" noMove="1" noResize="1" noEditPoints="1" noAdjustHandles="1" noChangeArrowheads="1" noChangeShapeType="1"/>
          </p:cNvSpPr>
          <p:nvPr>
            <p:ph idx="1"/>
          </p:nvPr>
        </p:nvSpPr>
        <p:spPr>
          <a:xfrm>
            <a:off x="422897" y="3354749"/>
            <a:ext cx="5228392" cy="2582470"/>
          </a:xfrm>
        </p:spPr>
        <p:txBody>
          <a:bodyPr/>
          <a:lstStyle/>
          <a:p>
            <a:r>
              <a:rPr lang="en-US" dirty="0"/>
              <a:t>Laura Clarke</a:t>
            </a:r>
          </a:p>
          <a:p>
            <a:r>
              <a:rPr lang="en-US" dirty="0"/>
              <a:t>2105356@student.uwtsd.ac.uk</a:t>
            </a:r>
          </a:p>
        </p:txBody>
      </p:sp>
      <p:pic>
        <p:nvPicPr>
          <p:cNvPr id="6" name="Picture Placeholder 5" descr="Vintage movie ending frame">
            <a:extLst>
              <a:ext uri="{FF2B5EF4-FFF2-40B4-BE49-F238E27FC236}">
                <a16:creationId xmlns:a16="http://schemas.microsoft.com/office/drawing/2014/main" id="{2D88F9B6-8295-40BD-BE4A-5724B9E30904}"/>
              </a:ext>
            </a:extLst>
          </p:cNvPr>
          <p:cNvPicPr>
            <a:picLocks noGrp="1" noChangeAspect="1"/>
          </p:cNvPicPr>
          <p:nvPr>
            <p:ph type="pic" sz="quarter" idx="13"/>
          </p:nvPr>
        </p:nvPicPr>
        <p:blipFill>
          <a:blip r:embed="rId5"/>
          <a:srcRect/>
          <a:stretch/>
        </p:blipFill>
        <p:spPr>
          <a:xfrm>
            <a:off x="6620256" y="1243584"/>
            <a:ext cx="4361688" cy="4361688"/>
          </a:xfrm>
        </p:spPr>
      </p:pic>
      <p:sp>
        <p:nvSpPr>
          <p:cNvPr id="9" name="Slide Number Placeholder 8">
            <a:extLst>
              <a:ext uri="{FF2B5EF4-FFF2-40B4-BE49-F238E27FC236}">
                <a16:creationId xmlns:a16="http://schemas.microsoft.com/office/drawing/2014/main" id="{786D5C7B-55D2-44E5-9F45-7BA7BEDE5D51}"/>
              </a:ext>
            </a:extLst>
          </p:cNvPr>
          <p:cNvSpPr>
            <a:spLocks noGrp="1"/>
          </p:cNvSpPr>
          <p:nvPr>
            <p:ph type="sldNum" sz="quarter" idx="12"/>
          </p:nvPr>
        </p:nvSpPr>
        <p:spPr>
          <a:xfrm>
            <a:off x="11503152" y="0"/>
            <a:ext cx="685800" cy="685800"/>
          </a:xfrm>
        </p:spPr>
        <p:txBody>
          <a:bodyPr/>
          <a:lstStyle/>
          <a:p>
            <a:fld id="{3A4F6043-7A67-491B-98BC-F933DED7226D}" type="slidenum">
              <a:rPr lang="en-US" smtClean="0"/>
              <a:pPr/>
              <a:t>8</a:t>
            </a:fld>
            <a:endParaRPr lang="en-US" dirty="0"/>
          </a:p>
        </p:txBody>
      </p:sp>
      <p:pic>
        <p:nvPicPr>
          <p:cNvPr id="4" name="Recorded Sound">
            <a:hlinkClick r:id="" action="ppaction://media"/>
            <a:extLst>
              <a:ext uri="{FF2B5EF4-FFF2-40B4-BE49-F238E27FC236}">
                <a16:creationId xmlns:a16="http://schemas.microsoft.com/office/drawing/2014/main" id="{5CAB2324-5AA3-FD52-7F9D-60B3077E1B5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95683" y="5572615"/>
            <a:ext cx="609600" cy="609600"/>
          </a:xfrm>
          <a:prstGeom prst="rect">
            <a:avLst/>
          </a:prstGeom>
        </p:spPr>
      </p:pic>
    </p:spTree>
    <p:extLst>
      <p:ext uri="{BB962C8B-B14F-4D97-AF65-F5344CB8AC3E}">
        <p14:creationId xmlns:p14="http://schemas.microsoft.com/office/powerpoint/2010/main" val="1315345950"/>
      </p:ext>
    </p:extLst>
  </p:cSld>
  <p:clrMapOvr>
    <a:masterClrMapping/>
  </p:clrMapOvr>
  <mc:AlternateContent xmlns:mc="http://schemas.openxmlformats.org/markup-compatibility/2006">
    <mc:Choice xmlns:p14="http://schemas.microsoft.com/office/powerpoint/2010/main" Requires="p14">
      <p:transition spd="slow" p14:dur="2000" advTm="6181"/>
    </mc:Choice>
    <mc:Fallback>
      <p:transition spd="slow" advTm="6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Background Gray Rectangle">
            <a:extLst>
              <a:ext uri="{FF2B5EF4-FFF2-40B4-BE49-F238E27FC236}">
                <a16:creationId xmlns:a16="http://schemas.microsoft.com/office/drawing/2014/main" id="{80A3FDAE-CBEE-444D-AC3F-1F46176F8A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Background Gray Rectangle">
            <a:extLst>
              <a:ext uri="{FF2B5EF4-FFF2-40B4-BE49-F238E27FC236}">
                <a16:creationId xmlns:a16="http://schemas.microsoft.com/office/drawing/2014/main" id="{1FF5E391-13EA-4378-95B1-C73488181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White Rectangle">
            <a:extLst>
              <a:ext uri="{FF2B5EF4-FFF2-40B4-BE49-F238E27FC236}">
                <a16:creationId xmlns:a16="http://schemas.microsoft.com/office/drawing/2014/main" id="{AD0DC7A3-7ED0-4155-ADCF-D332541FAF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6">
            <a:extLst>
              <a:ext uri="{FF2B5EF4-FFF2-40B4-BE49-F238E27FC236}">
                <a16:creationId xmlns:a16="http://schemas.microsoft.com/office/drawing/2014/main" id="{658FDC7A-999A-9224-A00B-88C1BFAAFD5F}"/>
              </a:ext>
            </a:extLst>
          </p:cNvPr>
          <p:cNvSpPr>
            <a:spLocks noGrp="1"/>
          </p:cNvSpPr>
          <p:nvPr>
            <p:ph type="sldNum" sz="quarter" idx="12"/>
          </p:nvPr>
        </p:nvSpPr>
        <p:spPr>
          <a:xfrm>
            <a:off x="11504676" y="-14198"/>
            <a:ext cx="685800" cy="685800"/>
          </a:xfrm>
        </p:spPr>
        <p:txBody>
          <a:bodyPr vert="horz" lIns="91440" tIns="45720" rIns="91440" bIns="45720" rtlCol="0" anchor="ctr">
            <a:normAutofit/>
          </a:bodyPr>
          <a:lstStyle/>
          <a:p>
            <a:pPr>
              <a:spcAft>
                <a:spcPts val="600"/>
              </a:spcAft>
            </a:pPr>
            <a:fld id="{3A4F6043-7A67-491B-98BC-F933DED7226D}" type="slidenum">
              <a:rPr lang="en-US">
                <a:solidFill>
                  <a:schemeClr val="bg1"/>
                </a:solidFill>
              </a:rPr>
              <a:pPr>
                <a:spcAft>
                  <a:spcPts val="600"/>
                </a:spcAft>
              </a:pPr>
              <a:t>9</a:t>
            </a:fld>
            <a:endParaRPr lang="en-US">
              <a:solidFill>
                <a:schemeClr val="bg1"/>
              </a:solidFill>
            </a:endParaRPr>
          </a:p>
        </p:txBody>
      </p:sp>
      <p:cxnSp>
        <p:nvCxnSpPr>
          <p:cNvPr id="19" name="Vertical Connector">
            <a:extLst>
              <a:ext uri="{FF2B5EF4-FFF2-40B4-BE49-F238E27FC236}">
                <a16:creationId xmlns:a16="http://schemas.microsoft.com/office/drawing/2014/main" id="{4CDF7082-55B3-4B7D-8ECF-F1C96C500D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F77AAA"/>
            </a:solidFill>
            <a:prstDash val="dash"/>
          </a:ln>
        </p:spPr>
        <p:style>
          <a:lnRef idx="1">
            <a:schemeClr val="accent1"/>
          </a:lnRef>
          <a:fillRef idx="0">
            <a:schemeClr val="accent1"/>
          </a:fillRef>
          <a:effectRef idx="0">
            <a:schemeClr val="accent1"/>
          </a:effectRef>
          <a:fontRef idx="minor">
            <a:schemeClr val="tx1"/>
          </a:fontRef>
        </p:style>
      </p:cxnSp>
      <p:cxnSp>
        <p:nvCxnSpPr>
          <p:cNvPr id="21" name="Horizontal Connector 2">
            <a:extLst>
              <a:ext uri="{FF2B5EF4-FFF2-40B4-BE49-F238E27FC236}">
                <a16:creationId xmlns:a16="http://schemas.microsoft.com/office/drawing/2014/main" id="{67D64140-8BC6-4CD1-8C2A-FB5BCE2354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F77AAA"/>
            </a:solidFill>
            <a:prstDash val="dash"/>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76A596AC-793D-AF7F-D3F8-4415C17DA0E5}"/>
              </a:ext>
            </a:extLst>
          </p:cNvPr>
          <p:cNvSpPr txBox="1"/>
          <p:nvPr/>
        </p:nvSpPr>
        <p:spPr>
          <a:xfrm>
            <a:off x="0" y="498873"/>
            <a:ext cx="11776841" cy="5628272"/>
          </a:xfrm>
          <a:prstGeom prst="rect">
            <a:avLst/>
          </a:prstGeom>
          <a:noFill/>
        </p:spPr>
        <p:txBody>
          <a:bodyPr wrap="square">
            <a:spAutoFit/>
          </a:bodyPr>
          <a:lstStyle/>
          <a:p>
            <a:pPr algn="ctr">
              <a:lnSpc>
                <a:spcPct val="200000"/>
              </a:lnSpc>
            </a:pPr>
            <a:r>
              <a:rPr lang="nl-NL" sz="1400" b="1" kern="0" dirty="0">
                <a:effectLst/>
                <a:latin typeface="Calibri" panose="020F0502020204030204" pitchFamily="34" charset="0"/>
                <a:cs typeface="Calibri" panose="020F0502020204030204" pitchFamily="34" charset="0"/>
              </a:rPr>
              <a:t>References</a:t>
            </a:r>
            <a:endParaRPr lang="en-GB" sz="1400" b="1" kern="0" dirty="0">
              <a:effectLst/>
              <a:latin typeface="Calibri" panose="020F0502020204030204" pitchFamily="34" charset="0"/>
              <a:cs typeface="Calibri" panose="020F0502020204030204" pitchFamily="34" charset="0"/>
            </a:endParaRPr>
          </a:p>
          <a:p>
            <a:pPr indent="457200">
              <a:lnSpc>
                <a:spcPct val="200000"/>
              </a:lnSpc>
            </a:pPr>
            <a:r>
              <a:rPr lang="en-GB" sz="1400" i="1" dirty="0">
                <a:effectLst/>
                <a:latin typeface="Calibri" panose="020F0502020204030204" pitchFamily="34" charset="0"/>
                <a:ea typeface="Times New Roman" panose="02020603050405020304" pitchFamily="18" charset="0"/>
                <a:cs typeface="Calibri" panose="020F0502020204030204" pitchFamily="34" charset="0"/>
              </a:rPr>
              <a:t>Career Path: How to Find Yours and Why It Matters</a:t>
            </a:r>
            <a:r>
              <a:rPr lang="en-GB" sz="1400" dirty="0">
                <a:effectLst/>
                <a:latin typeface="Calibri" panose="020F0502020204030204" pitchFamily="34" charset="0"/>
                <a:ea typeface="Times New Roman" panose="02020603050405020304" pitchFamily="18" charset="0"/>
                <a:cs typeface="Calibri" panose="020F0502020204030204" pitchFamily="34" charset="0"/>
              </a:rPr>
              <a:t>. (n.d.). https://www.betterup.com/blog/career-path</a:t>
            </a:r>
          </a:p>
          <a:p>
            <a:pPr indent="457200">
              <a:lnSpc>
                <a:spcPct val="200000"/>
              </a:lnSpc>
            </a:pPr>
            <a:r>
              <a:rPr lang="en-GB" sz="1400" i="1" dirty="0">
                <a:effectLst/>
                <a:latin typeface="Calibri" panose="020F0502020204030204" pitchFamily="34" charset="0"/>
                <a:ea typeface="Times New Roman" panose="02020603050405020304" pitchFamily="18" charset="0"/>
                <a:cs typeface="Calibri" panose="020F0502020204030204" pitchFamily="34" charset="0"/>
              </a:rPr>
              <a:t>Careers in the voluntary sector | Third Sector</a:t>
            </a:r>
            <a:r>
              <a:rPr lang="en-GB" sz="1400" dirty="0">
                <a:effectLst/>
                <a:latin typeface="Calibri" panose="020F0502020204030204" pitchFamily="34" charset="0"/>
                <a:ea typeface="Times New Roman" panose="02020603050405020304" pitchFamily="18" charset="0"/>
                <a:cs typeface="Calibri" panose="020F0502020204030204" pitchFamily="34" charset="0"/>
              </a:rPr>
              <a:t>. (n.d.). https://www.thirdsector.co.uk/careers</a:t>
            </a:r>
          </a:p>
          <a:p>
            <a:pPr indent="457200">
              <a:lnSpc>
                <a:spcPct val="200000"/>
              </a:lnSpc>
            </a:pPr>
            <a:r>
              <a:rPr lang="en-GB" sz="1400" dirty="0" err="1">
                <a:effectLst/>
                <a:latin typeface="Calibri" panose="020F0502020204030204" pitchFamily="34" charset="0"/>
                <a:ea typeface="Times New Roman" panose="02020603050405020304" pitchFamily="18" charset="0"/>
                <a:cs typeface="Calibri" panose="020F0502020204030204" pitchFamily="34" charset="0"/>
              </a:rPr>
              <a:t>Kourmentza</a:t>
            </a:r>
            <a:r>
              <a:rPr lang="en-GB" sz="1400" dirty="0">
                <a:effectLst/>
                <a:latin typeface="Calibri" panose="020F0502020204030204" pitchFamily="34" charset="0"/>
                <a:ea typeface="Times New Roman" panose="02020603050405020304" pitchFamily="18" charset="0"/>
                <a:cs typeface="Calibri" panose="020F0502020204030204" pitchFamily="34" charset="0"/>
              </a:rPr>
              <a:t>, E. (2020, May 26). </a:t>
            </a:r>
            <a:r>
              <a:rPr lang="en-GB" sz="1400" i="1" dirty="0">
                <a:effectLst/>
                <a:latin typeface="Calibri" panose="020F0502020204030204" pitchFamily="34" charset="0"/>
                <a:ea typeface="Times New Roman" panose="02020603050405020304" pitchFamily="18" charset="0"/>
                <a:cs typeface="Calibri" panose="020F0502020204030204" pitchFamily="34" charset="0"/>
              </a:rPr>
              <a:t>Training Manager </a:t>
            </a:r>
            <a:r>
              <a:rPr lang="en-GB" sz="1400" i="1" dirty="0" err="1">
                <a:effectLst/>
                <a:latin typeface="Calibri" panose="020F0502020204030204" pitchFamily="34" charset="0"/>
                <a:ea typeface="Times New Roman" panose="02020603050405020304" pitchFamily="18" charset="0"/>
                <a:cs typeface="Calibri" panose="020F0502020204030204" pitchFamily="34" charset="0"/>
              </a:rPr>
              <a:t>job&amp;nbsp;description</a:t>
            </a:r>
            <a:r>
              <a:rPr lang="en-GB" sz="1400" dirty="0">
                <a:effectLst/>
                <a:latin typeface="Calibri" panose="020F0502020204030204" pitchFamily="34" charset="0"/>
                <a:ea typeface="Times New Roman" panose="02020603050405020304" pitchFamily="18" charset="0"/>
                <a:cs typeface="Calibri" panose="020F0502020204030204" pitchFamily="34" charset="0"/>
              </a:rPr>
              <a:t>. Recruiting Resources: How to Recruit and Hire Better. https://resources.workable.com/training-manager-job-description</a:t>
            </a:r>
          </a:p>
          <a:p>
            <a:pPr indent="457200">
              <a:lnSpc>
                <a:spcPct val="200000"/>
              </a:lnSpc>
            </a:pPr>
            <a:r>
              <a:rPr lang="en-GB" sz="1400" dirty="0">
                <a:effectLst/>
                <a:latin typeface="Calibri" panose="020F0502020204030204" pitchFamily="34" charset="0"/>
                <a:ea typeface="Times New Roman" panose="02020603050405020304" pitchFamily="18" charset="0"/>
                <a:cs typeface="Calibri" panose="020F0502020204030204" pitchFamily="34" charset="0"/>
              </a:rPr>
              <a:t>Mueller, A. (2022, October 17). </a:t>
            </a:r>
            <a:r>
              <a:rPr lang="en-GB" sz="1400" i="1" dirty="0">
                <a:effectLst/>
                <a:latin typeface="Calibri" panose="020F0502020204030204" pitchFamily="34" charset="0"/>
                <a:ea typeface="Times New Roman" panose="02020603050405020304" pitchFamily="18" charset="0"/>
                <a:cs typeface="Calibri" panose="020F0502020204030204" pitchFamily="34" charset="0"/>
              </a:rPr>
              <a:t>Education vs. Experience: Which One Gets the Job?</a:t>
            </a:r>
            <a:r>
              <a:rPr lang="en-GB" sz="1400" dirty="0">
                <a:effectLst/>
                <a:latin typeface="Calibri" panose="020F0502020204030204" pitchFamily="34" charset="0"/>
                <a:ea typeface="Times New Roman" panose="02020603050405020304" pitchFamily="18" charset="0"/>
                <a:cs typeface="Calibri" panose="020F0502020204030204" pitchFamily="34" charset="0"/>
              </a:rPr>
              <a:t> Investopedia. https://www.investopedia.com/financial-edge/0511/work-experience-vs.-education-which-lands-you-the-best-job.aspx</a:t>
            </a:r>
          </a:p>
          <a:p>
            <a:pPr indent="457200">
              <a:lnSpc>
                <a:spcPct val="200000"/>
              </a:lnSpc>
            </a:pPr>
            <a:r>
              <a:rPr lang="en-GB" sz="1400" i="1" dirty="0">
                <a:effectLst/>
                <a:latin typeface="Calibri" panose="020F0502020204030204" pitchFamily="34" charset="0"/>
                <a:ea typeface="Times New Roman" panose="02020603050405020304" pitchFamily="18" charset="0"/>
                <a:cs typeface="Calibri" panose="020F0502020204030204" pitchFamily="34" charset="0"/>
              </a:rPr>
              <a:t>Probation officer | Explore careers | National Careers Service</a:t>
            </a:r>
            <a:r>
              <a:rPr lang="en-GB" sz="1400" dirty="0">
                <a:effectLst/>
                <a:latin typeface="Calibri" panose="020F0502020204030204" pitchFamily="34" charset="0"/>
                <a:ea typeface="Times New Roman" panose="02020603050405020304" pitchFamily="18" charset="0"/>
                <a:cs typeface="Calibri" panose="020F0502020204030204" pitchFamily="34" charset="0"/>
              </a:rPr>
              <a:t>. (n.d.). https://nationalcareers.service.gov.uk/job-profiles/probation-officer#:~:text=make%20sure%20offenders%20attend%20supervision,prisoners%20are%20considered%20for%20parole</a:t>
            </a:r>
          </a:p>
          <a:p>
            <a:pPr indent="457200">
              <a:lnSpc>
                <a:spcPct val="200000"/>
              </a:lnSpc>
            </a:pPr>
            <a:r>
              <a:rPr lang="en-GB" sz="1400" dirty="0">
                <a:effectLst/>
                <a:latin typeface="Calibri" panose="020F0502020204030204" pitchFamily="34" charset="0"/>
                <a:ea typeface="Times New Roman" panose="02020603050405020304" pitchFamily="18" charset="0"/>
                <a:cs typeface="Calibri" panose="020F0502020204030204" pitchFamily="34" charset="0"/>
              </a:rPr>
              <a:t>Robson, G. (2022, January 14). </a:t>
            </a:r>
            <a:r>
              <a:rPr lang="en-GB" sz="1400" i="1" dirty="0">
                <a:effectLst/>
                <a:latin typeface="Calibri" panose="020F0502020204030204" pitchFamily="34" charset="0"/>
                <a:ea typeface="Times New Roman" panose="02020603050405020304" pitchFamily="18" charset="0"/>
                <a:cs typeface="Calibri" panose="020F0502020204030204" pitchFamily="34" charset="0"/>
              </a:rPr>
              <a:t>8 Ways to Gain Job Experience for the Career You Want</a:t>
            </a:r>
            <a:r>
              <a:rPr lang="en-GB" sz="1400" dirty="0">
                <a:effectLst/>
                <a:latin typeface="Calibri" panose="020F0502020204030204" pitchFamily="34" charset="0"/>
                <a:ea typeface="Times New Roman" panose="02020603050405020304" pitchFamily="18" charset="0"/>
                <a:cs typeface="Calibri" panose="020F0502020204030204" pitchFamily="34" charset="0"/>
              </a:rPr>
              <a:t>. Oxbridge. https://oxbridgehomelearning.uk/blog/8-ways-to-gain-job-experience-for-the-career-you-want/</a:t>
            </a:r>
          </a:p>
          <a:p>
            <a:pPr indent="457200">
              <a:lnSpc>
                <a:spcPct val="200000"/>
              </a:lnSpc>
            </a:pPr>
            <a:r>
              <a:rPr lang="en-GB" sz="1400" dirty="0">
                <a:effectLst/>
                <a:latin typeface="Calibri" panose="020F0502020204030204" pitchFamily="34" charset="0"/>
                <a:ea typeface="Times New Roman" panose="02020603050405020304" pitchFamily="18" charset="0"/>
                <a:cs typeface="Calibri" panose="020F0502020204030204" pitchFamily="34" charset="0"/>
              </a:rPr>
              <a:t>Walden University. (2022, November 8). </a:t>
            </a:r>
            <a:r>
              <a:rPr lang="en-GB" sz="1400" i="1" dirty="0">
                <a:effectLst/>
                <a:latin typeface="Calibri" panose="020F0502020204030204" pitchFamily="34" charset="0"/>
                <a:ea typeface="Times New Roman" panose="02020603050405020304" pitchFamily="18" charset="0"/>
                <a:cs typeface="Calibri" panose="020F0502020204030204" pitchFamily="34" charset="0"/>
              </a:rPr>
              <a:t>How To Identify Great Career Opportunities</a:t>
            </a:r>
            <a:r>
              <a:rPr lang="en-GB" sz="1400" dirty="0">
                <a:effectLst/>
                <a:latin typeface="Calibri" panose="020F0502020204030204" pitchFamily="34" charset="0"/>
                <a:ea typeface="Times New Roman" panose="02020603050405020304" pitchFamily="18" charset="0"/>
                <a:cs typeface="Calibri" panose="020F0502020204030204" pitchFamily="34" charset="0"/>
              </a:rPr>
              <a:t>. https://www.waldenu.edu/resource/five-tips-for-identifying-great-career-opportunities</a:t>
            </a:r>
          </a:p>
        </p:txBody>
      </p:sp>
    </p:spTree>
    <p:extLst>
      <p:ext uri="{BB962C8B-B14F-4D97-AF65-F5344CB8AC3E}">
        <p14:creationId xmlns:p14="http://schemas.microsoft.com/office/powerpoint/2010/main" val="110516194"/>
      </p:ext>
    </p:extLst>
  </p:cSld>
  <p:clrMapOvr>
    <a:masterClrMapping/>
  </p:clrMapOvr>
</p:sld>
</file>

<file path=ppt/theme/theme1.xml><?xml version="1.0" encoding="utf-8"?>
<a:theme xmlns:a="http://schemas.openxmlformats.org/drawingml/2006/main" name="OffsetVTI">
  <a:themeElements>
    <a:clrScheme name="Custom 20">
      <a:dk1>
        <a:srgbClr val="000000"/>
      </a:dk1>
      <a:lt1>
        <a:sysClr val="window" lastClr="FFFFFF"/>
      </a:lt1>
      <a:dk2>
        <a:srgbClr val="2C3948"/>
      </a:dk2>
      <a:lt2>
        <a:srgbClr val="F4F4F4"/>
      </a:lt2>
      <a:accent1>
        <a:srgbClr val="F49D90"/>
      </a:accent1>
      <a:accent2>
        <a:srgbClr val="D6947C"/>
      </a:accent2>
      <a:accent3>
        <a:srgbClr val="BF8484"/>
      </a:accent3>
      <a:accent4>
        <a:srgbClr val="96A9AA"/>
      </a:accent4>
      <a:accent5>
        <a:srgbClr val="DD796C"/>
      </a:accent5>
      <a:accent6>
        <a:srgbClr val="D09145"/>
      </a:accent6>
      <a:hlink>
        <a:srgbClr val="DF686A"/>
      </a:hlink>
      <a:folHlink>
        <a:srgbClr val="F93F1C"/>
      </a:folHlink>
    </a:clrScheme>
    <a:fontScheme name="Dante">
      <a:majorFont>
        <a:latin typeface="Dante"/>
        <a:ea typeface=""/>
        <a:cs typeface=""/>
      </a:majorFont>
      <a:minorFont>
        <a:latin typeface="Dan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setVTI" id="{17A3166B-76FF-4669-8F6D-D4251AE158D8}" vid="{4532814A-B5F8-4CFD-BC69-A007D492DA4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2A4E27A5-29EC-44AC-A353-55638DDBC56C}">
  <ds:schemaRefs>
    <ds:schemaRef ds:uri="http://schemas.microsoft.com/sharepoint/v3/contenttype/forms"/>
  </ds:schemaRefs>
</ds:datastoreItem>
</file>

<file path=customXml/itemProps2.xml><?xml version="1.0" encoding="utf-8"?>
<ds:datastoreItem xmlns:ds="http://schemas.openxmlformats.org/officeDocument/2006/customXml" ds:itemID="{E37D1C0D-D4CE-465C-8DB2-7B2571F371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89259C4-AC71-4849-BC68-7545A45536D3}">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Offset design</Template>
  <TotalTime>458</TotalTime>
  <Words>1376</Words>
  <Application>Microsoft Office PowerPoint</Application>
  <PresentationFormat>Widescreen</PresentationFormat>
  <Paragraphs>103</Paragraphs>
  <Slides>9</Slides>
  <Notes>8</Notes>
  <HiddenSlides>0</HiddenSlides>
  <MMClips>8</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Dante (Headings)2</vt:lpstr>
      <vt:lpstr>Helvetica Neue Medium</vt:lpstr>
      <vt:lpstr>Arial</vt:lpstr>
      <vt:lpstr>Calibri</vt:lpstr>
      <vt:lpstr>Dante</vt:lpstr>
      <vt:lpstr>Symbol</vt:lpstr>
      <vt:lpstr>Wingdings 2</vt:lpstr>
      <vt:lpstr>OffsetVTI</vt:lpstr>
      <vt:lpstr>Changemakers: Building your Personal Brand for Sustainable Employment</vt:lpstr>
      <vt:lpstr>Contents</vt:lpstr>
      <vt:lpstr>My personal Brand</vt:lpstr>
      <vt:lpstr>Identifying an opportunity </vt:lpstr>
      <vt:lpstr>Possible career options </vt:lpstr>
      <vt:lpstr>Probation Officer (Civil Service) A skills Comparison: How do I match up to my chosen role</vt:lpstr>
      <vt:lpstr>USP: What can I bring to a role and proving my suitability </vt:lpstr>
      <vt:lpstr>Thank You</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dc:title>
  <dc:creator>Laura Clarke</dc:creator>
  <cp:lastModifiedBy>Laura Clarke</cp:lastModifiedBy>
  <cp:revision>2</cp:revision>
  <dcterms:created xsi:type="dcterms:W3CDTF">2023-03-20T10:20:43Z</dcterms:created>
  <dcterms:modified xsi:type="dcterms:W3CDTF">2023-03-29T12:55:48Z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