
<file path=[Content_Types].xml><?xml version="1.0" encoding="utf-8"?>
<Types xmlns="http://schemas.openxmlformats.org/package/2006/content-types">
  <Default ContentType="image/gif" Extension="gif"/>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 uri="GoogleSlidesCustomDataVersion2">
      <go:slidesCustomData xmlns:go="http://customooxmlschemas.google.com/" r:id="rId26" roundtripDataSignature="AMtx7miEWhlmqjcQHAuaK1uzrziKvIWe3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customschemas.google.com/relationships/presentationmetadata" Target="metadata"/><Relationship Id="rId25" Type="http://schemas.openxmlformats.org/officeDocument/2006/relationships/slide" Target="slides/slide20.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g34f9973c2ab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g34f9973c2ab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 name="Shape 55"/>
        <p:cNvGrpSpPr/>
        <p:nvPr/>
      </p:nvGrpSpPr>
      <p:grpSpPr>
        <a:xfrm>
          <a:off x="0" y="0"/>
          <a:ext cx="0" cy="0"/>
          <a:chOff x="0" y="0"/>
          <a:chExt cx="0" cy="0"/>
        </a:xfrm>
      </p:grpSpPr>
      <p:sp>
        <p:nvSpPr>
          <p:cNvPr id="56" name="Google Shape;56;g34f9973c2ab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7" name="Google Shape;57;g34f9973c2ab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 name="Shape 60"/>
        <p:cNvGrpSpPr/>
        <p:nvPr/>
      </p:nvGrpSpPr>
      <p:grpSpPr>
        <a:xfrm>
          <a:off x="0" y="0"/>
          <a:ext cx="0" cy="0"/>
          <a:chOff x="0" y="0"/>
          <a:chExt cx="0" cy="0"/>
        </a:xfrm>
      </p:grpSpPr>
      <p:sp>
        <p:nvSpPr>
          <p:cNvPr id="61" name="Google Shape;61;g34f9973c2ab_0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2" name="Google Shape;62;g34f9973c2ab_0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 name="Shape 65"/>
        <p:cNvGrpSpPr/>
        <p:nvPr/>
      </p:nvGrpSpPr>
      <p:grpSpPr>
        <a:xfrm>
          <a:off x="0" y="0"/>
          <a:ext cx="0" cy="0"/>
          <a:chOff x="0" y="0"/>
          <a:chExt cx="0" cy="0"/>
        </a:xfrm>
      </p:grpSpPr>
      <p:sp>
        <p:nvSpPr>
          <p:cNvPr id="66" name="Google Shape;66;p1: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7" name="Google Shape;67;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 name="Shape 72"/>
        <p:cNvGrpSpPr/>
        <p:nvPr/>
      </p:nvGrpSpPr>
      <p:grpSpPr>
        <a:xfrm>
          <a:off x="0" y="0"/>
          <a:ext cx="0" cy="0"/>
          <a:chOff x="0" y="0"/>
          <a:chExt cx="0" cy="0"/>
        </a:xfrm>
      </p:grpSpPr>
      <p:sp>
        <p:nvSpPr>
          <p:cNvPr id="73" name="Google Shape;73;p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4" name="Google Shape;74;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2" name="Google Shape;82;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p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90" name="Google Shape;90;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p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97" name="Google Shape;97;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 name="Shape 103"/>
        <p:cNvGrpSpPr/>
        <p:nvPr/>
      </p:nvGrpSpPr>
      <p:grpSpPr>
        <a:xfrm>
          <a:off x="0" y="0"/>
          <a:ext cx="0" cy="0"/>
          <a:chOff x="0" y="0"/>
          <a:chExt cx="0" cy="0"/>
        </a:xfrm>
      </p:grpSpPr>
      <p:sp>
        <p:nvSpPr>
          <p:cNvPr id="104" name="Google Shape;104;p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05" name="Google Shape;105;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p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3" name="Google Shape;113;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p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1" name="Google Shape;121;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6" name="Shape 126"/>
        <p:cNvGrpSpPr/>
        <p:nvPr/>
      </p:nvGrpSpPr>
      <p:grpSpPr>
        <a:xfrm>
          <a:off x="0" y="0"/>
          <a:ext cx="0" cy="0"/>
          <a:chOff x="0" y="0"/>
          <a:chExt cx="0" cy="0"/>
        </a:xfrm>
      </p:grpSpPr>
      <p:sp>
        <p:nvSpPr>
          <p:cNvPr id="127" name="Google Shape;127;p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8" name="Google Shape;128;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 name="Shape 134"/>
        <p:cNvGrpSpPr/>
        <p:nvPr/>
      </p:nvGrpSpPr>
      <p:grpSpPr>
        <a:xfrm>
          <a:off x="0" y="0"/>
          <a:ext cx="0" cy="0"/>
          <a:chOff x="0" y="0"/>
          <a:chExt cx="0" cy="0"/>
        </a:xfrm>
      </p:grpSpPr>
      <p:sp>
        <p:nvSpPr>
          <p:cNvPr id="135" name="Google Shape;135;p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6" name="Google Shape;136;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p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4" name="Google Shape;144;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p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2" name="Google Shape;152;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p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66" name="Google Shape;166;p1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0" name="Shape 170"/>
        <p:cNvGrpSpPr/>
        <p:nvPr/>
      </p:nvGrpSpPr>
      <p:grpSpPr>
        <a:xfrm>
          <a:off x="0" y="0"/>
          <a:ext cx="0" cy="0"/>
          <a:chOff x="0" y="0"/>
          <a:chExt cx="0" cy="0"/>
        </a:xfrm>
      </p:grpSpPr>
      <p:sp>
        <p:nvSpPr>
          <p:cNvPr id="171" name="Google Shape;171;p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2" name="Google Shape;172;p1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5" name="Shape 175"/>
        <p:cNvGrpSpPr/>
        <p:nvPr/>
      </p:nvGrpSpPr>
      <p:grpSpPr>
        <a:xfrm>
          <a:off x="0" y="0"/>
          <a:ext cx="0" cy="0"/>
          <a:chOff x="0" y="0"/>
          <a:chExt cx="0" cy="0"/>
        </a:xfrm>
      </p:grpSpPr>
      <p:sp>
        <p:nvSpPr>
          <p:cNvPr id="176" name="Google Shape;176;g34f9973c2ab_0_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7" name="Google Shape;177;g34f9973c2ab_0_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1" name="Shape 181"/>
        <p:cNvGrpSpPr/>
        <p:nvPr/>
      </p:nvGrpSpPr>
      <p:grpSpPr>
        <a:xfrm>
          <a:off x="0" y="0"/>
          <a:ext cx="0" cy="0"/>
          <a:chOff x="0" y="0"/>
          <a:chExt cx="0" cy="0"/>
        </a:xfrm>
      </p:grpSpPr>
      <p:sp>
        <p:nvSpPr>
          <p:cNvPr id="182" name="Google Shape;182;g34f9973c2ab_0_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3" name="Google Shape;183;g34f9973c2ab_0_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7" name="Shape 187"/>
        <p:cNvGrpSpPr/>
        <p:nvPr/>
      </p:nvGrpSpPr>
      <p:grpSpPr>
        <a:xfrm>
          <a:off x="0" y="0"/>
          <a:ext cx="0" cy="0"/>
          <a:chOff x="0" y="0"/>
          <a:chExt cx="0" cy="0"/>
        </a:xfrm>
      </p:grpSpPr>
      <p:sp>
        <p:nvSpPr>
          <p:cNvPr id="188" name="Google Shape;188;g34f9973c2ab_0_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9" name="Google Shape;189;g34f9973c2ab_0_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16"/>
          <p:cNvSpPr txBox="1"/>
          <p:nvPr>
            <p:ph type="ctrTitle"/>
          </p:nvPr>
        </p:nvSpPr>
        <p:spPr>
          <a:xfrm>
            <a:off x="311708" y="744575"/>
            <a:ext cx="8520600" cy="20526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11" name="Google Shape;11;p16"/>
          <p:cNvSpPr txBox="1"/>
          <p:nvPr>
            <p:ph idx="1" type="subTitle"/>
          </p:nvPr>
        </p:nvSpPr>
        <p:spPr>
          <a:xfrm>
            <a:off x="311700" y="2834125"/>
            <a:ext cx="8520600" cy="7926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16"/>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3" name="Shape 13"/>
        <p:cNvGrpSpPr/>
        <p:nvPr/>
      </p:nvGrpSpPr>
      <p:grpSpPr>
        <a:xfrm>
          <a:off x="0" y="0"/>
          <a:ext cx="0" cy="0"/>
          <a:chOff x="0" y="0"/>
          <a:chExt cx="0" cy="0"/>
        </a:xfrm>
      </p:grpSpPr>
      <p:sp>
        <p:nvSpPr>
          <p:cNvPr id="14" name="Google Shape;14;p17"/>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5" name="Google Shape;15;p17"/>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0"/>
              </a:spcBef>
              <a:spcAft>
                <a:spcPts val="0"/>
              </a:spcAft>
              <a:buSzPts val="1400"/>
              <a:buChar char="○"/>
              <a:defRPr/>
            </a:lvl2pPr>
            <a:lvl3pPr indent="-317500" lvl="2" marL="1371600" algn="l">
              <a:lnSpc>
                <a:spcPct val="115000"/>
              </a:lnSpc>
              <a:spcBef>
                <a:spcPts val="0"/>
              </a:spcBef>
              <a:spcAft>
                <a:spcPts val="0"/>
              </a:spcAft>
              <a:buSzPts val="1400"/>
              <a:buChar char="■"/>
              <a:defRPr/>
            </a:lvl3pPr>
            <a:lvl4pPr indent="-317500" lvl="3" marL="1828800" algn="l">
              <a:lnSpc>
                <a:spcPct val="115000"/>
              </a:lnSpc>
              <a:spcBef>
                <a:spcPts val="0"/>
              </a:spcBef>
              <a:spcAft>
                <a:spcPts val="0"/>
              </a:spcAft>
              <a:buSzPts val="1400"/>
              <a:buChar char="●"/>
              <a:defRPr/>
            </a:lvl4pPr>
            <a:lvl5pPr indent="-317500" lvl="4" marL="2286000" algn="l">
              <a:lnSpc>
                <a:spcPct val="115000"/>
              </a:lnSpc>
              <a:spcBef>
                <a:spcPts val="0"/>
              </a:spcBef>
              <a:spcAft>
                <a:spcPts val="0"/>
              </a:spcAft>
              <a:buSzPts val="1400"/>
              <a:buChar char="○"/>
              <a:defRPr/>
            </a:lvl5pPr>
            <a:lvl6pPr indent="-317500" lvl="5" marL="2743200" algn="l">
              <a:lnSpc>
                <a:spcPct val="115000"/>
              </a:lnSpc>
              <a:spcBef>
                <a:spcPts val="0"/>
              </a:spcBef>
              <a:spcAft>
                <a:spcPts val="0"/>
              </a:spcAft>
              <a:buSzPts val="1400"/>
              <a:buChar char="■"/>
              <a:defRPr/>
            </a:lvl6pPr>
            <a:lvl7pPr indent="-317500" lvl="6" marL="3200400" algn="l">
              <a:lnSpc>
                <a:spcPct val="115000"/>
              </a:lnSpc>
              <a:spcBef>
                <a:spcPts val="0"/>
              </a:spcBef>
              <a:spcAft>
                <a:spcPts val="0"/>
              </a:spcAft>
              <a:buSzPts val="1400"/>
              <a:buChar char="●"/>
              <a:defRPr/>
            </a:lvl7pPr>
            <a:lvl8pPr indent="-317500" lvl="7" marL="3657600" algn="l">
              <a:lnSpc>
                <a:spcPct val="115000"/>
              </a:lnSpc>
              <a:spcBef>
                <a:spcPts val="0"/>
              </a:spcBef>
              <a:spcAft>
                <a:spcPts val="0"/>
              </a:spcAft>
              <a:buSzPts val="1400"/>
              <a:buChar char="○"/>
              <a:defRPr/>
            </a:lvl8pPr>
            <a:lvl9pPr indent="-317500" lvl="8" marL="4114800" algn="l">
              <a:lnSpc>
                <a:spcPct val="115000"/>
              </a:lnSpc>
              <a:spcBef>
                <a:spcPts val="0"/>
              </a:spcBef>
              <a:spcAft>
                <a:spcPts val="0"/>
              </a:spcAft>
              <a:buSzPts val="1400"/>
              <a:buChar char="■"/>
              <a:defRPr/>
            </a:lvl9pPr>
          </a:lstStyle>
          <a:p/>
        </p:txBody>
      </p:sp>
      <p:sp>
        <p:nvSpPr>
          <p:cNvPr id="16" name="Google Shape;16;p17"/>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7" name="Shape 17"/>
        <p:cNvGrpSpPr/>
        <p:nvPr/>
      </p:nvGrpSpPr>
      <p:grpSpPr>
        <a:xfrm>
          <a:off x="0" y="0"/>
          <a:ext cx="0" cy="0"/>
          <a:chOff x="0" y="0"/>
          <a:chExt cx="0" cy="0"/>
        </a:xfrm>
      </p:grpSpPr>
      <p:sp>
        <p:nvSpPr>
          <p:cNvPr id="18" name="Google Shape;18;p18"/>
          <p:cNvSpPr txBox="1"/>
          <p:nvPr>
            <p:ph type="title"/>
          </p:nvPr>
        </p:nvSpPr>
        <p:spPr>
          <a:xfrm>
            <a:off x="311700" y="2150850"/>
            <a:ext cx="8520600" cy="8418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p:txBody>
      </p:sp>
      <p:sp>
        <p:nvSpPr>
          <p:cNvPr id="19" name="Google Shape;19;p18"/>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19"/>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22" name="Google Shape;22;p19"/>
          <p:cNvSpPr txBox="1"/>
          <p:nvPr>
            <p:ph idx="1" type="body"/>
          </p:nvPr>
        </p:nvSpPr>
        <p:spPr>
          <a:xfrm>
            <a:off x="311700" y="1152475"/>
            <a:ext cx="3999900" cy="3416400"/>
          </a:xfrm>
          <a:prstGeom prst="rect">
            <a:avLst/>
          </a:prstGeom>
          <a:noFill/>
          <a:ln>
            <a:noFill/>
          </a:ln>
        </p:spPr>
        <p:txBody>
          <a:bodyPr anchorCtr="0" anchor="t" bIns="91425" lIns="91425" spcFirstLastPara="1" rIns="91425" wrap="square" tIns="91425">
            <a:norm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23" name="Google Shape;23;p19"/>
          <p:cNvSpPr txBox="1"/>
          <p:nvPr>
            <p:ph idx="2" type="body"/>
          </p:nvPr>
        </p:nvSpPr>
        <p:spPr>
          <a:xfrm>
            <a:off x="4832400" y="1152475"/>
            <a:ext cx="3999900" cy="3416400"/>
          </a:xfrm>
          <a:prstGeom prst="rect">
            <a:avLst/>
          </a:prstGeom>
          <a:noFill/>
          <a:ln>
            <a:noFill/>
          </a:ln>
        </p:spPr>
        <p:txBody>
          <a:bodyPr anchorCtr="0" anchor="t" bIns="91425" lIns="91425" spcFirstLastPara="1" rIns="91425" wrap="square" tIns="91425">
            <a:norm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24" name="Google Shape;24;p19"/>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20"/>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27" name="Google Shape;27;p20"/>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21"/>
          <p:cNvSpPr txBox="1"/>
          <p:nvPr>
            <p:ph type="title"/>
          </p:nvPr>
        </p:nvSpPr>
        <p:spPr>
          <a:xfrm>
            <a:off x="311700" y="555600"/>
            <a:ext cx="2808000" cy="755700"/>
          </a:xfrm>
          <a:prstGeom prst="rect">
            <a:avLst/>
          </a:prstGeom>
          <a:noFill/>
          <a:ln>
            <a:noFill/>
          </a:ln>
        </p:spPr>
        <p:txBody>
          <a:bodyPr anchorCtr="0" anchor="b" bIns="91425" lIns="91425" spcFirstLastPara="1" rIns="91425" wrap="square" tIns="91425">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30" name="Google Shape;30;p21"/>
          <p:cNvSpPr txBox="1"/>
          <p:nvPr>
            <p:ph idx="1" type="body"/>
          </p:nvPr>
        </p:nvSpPr>
        <p:spPr>
          <a:xfrm>
            <a:off x="311700" y="1389600"/>
            <a:ext cx="2808000" cy="3179400"/>
          </a:xfrm>
          <a:prstGeom prst="rect">
            <a:avLst/>
          </a:prstGeom>
          <a:noFill/>
          <a:ln>
            <a:noFill/>
          </a:ln>
        </p:spPr>
        <p:txBody>
          <a:bodyPr anchorCtr="0" anchor="t" bIns="91425" lIns="91425" spcFirstLastPara="1" rIns="91425" wrap="square" tIns="91425">
            <a:normAutofit/>
          </a:bodyPr>
          <a:lstStyle>
            <a:lvl1pPr indent="-304800" lvl="0" marL="457200" algn="l">
              <a:lnSpc>
                <a:spcPct val="115000"/>
              </a:lnSpc>
              <a:spcBef>
                <a:spcPts val="0"/>
              </a:spcBef>
              <a:spcAft>
                <a:spcPts val="0"/>
              </a:spcAft>
              <a:buSzPts val="1200"/>
              <a:buChar char="●"/>
              <a:defRPr sz="12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31" name="Google Shape;31;p2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22"/>
          <p:cNvSpPr txBox="1"/>
          <p:nvPr>
            <p:ph type="title"/>
          </p:nvPr>
        </p:nvSpPr>
        <p:spPr>
          <a:xfrm>
            <a:off x="490250" y="450150"/>
            <a:ext cx="6367800" cy="40908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p:txBody>
      </p:sp>
      <p:sp>
        <p:nvSpPr>
          <p:cNvPr id="34" name="Google Shape;34;p22"/>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23"/>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 name="Google Shape;37;p23"/>
          <p:cNvSpPr txBox="1"/>
          <p:nvPr>
            <p:ph type="title"/>
          </p:nvPr>
        </p:nvSpPr>
        <p:spPr>
          <a:xfrm>
            <a:off x="265500" y="1233175"/>
            <a:ext cx="4045200" cy="14823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p:txBody>
      </p:sp>
      <p:sp>
        <p:nvSpPr>
          <p:cNvPr id="38" name="Google Shape;38;p23"/>
          <p:cNvSpPr txBox="1"/>
          <p:nvPr>
            <p:ph idx="1" type="subTitle"/>
          </p:nvPr>
        </p:nvSpPr>
        <p:spPr>
          <a:xfrm>
            <a:off x="265500" y="2803075"/>
            <a:ext cx="4045200" cy="12351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23"/>
          <p:cNvSpPr txBox="1"/>
          <p:nvPr>
            <p:ph idx="2" type="body"/>
          </p:nvPr>
        </p:nvSpPr>
        <p:spPr>
          <a:xfrm>
            <a:off x="4939500" y="724075"/>
            <a:ext cx="3837000" cy="3695100"/>
          </a:xfrm>
          <a:prstGeom prst="rect">
            <a:avLst/>
          </a:prstGeom>
          <a:noFill/>
          <a:ln>
            <a:noFill/>
          </a:ln>
        </p:spPr>
        <p:txBody>
          <a:bodyPr anchorCtr="0" anchor="ctr" bIns="91425" lIns="91425" spcFirstLastPara="1" rIns="91425" wrap="square" tIns="91425">
            <a:norm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0"/>
              </a:spcBef>
              <a:spcAft>
                <a:spcPts val="0"/>
              </a:spcAft>
              <a:buSzPts val="1400"/>
              <a:buChar char="○"/>
              <a:defRPr/>
            </a:lvl2pPr>
            <a:lvl3pPr indent="-317500" lvl="2" marL="1371600" algn="l">
              <a:lnSpc>
                <a:spcPct val="115000"/>
              </a:lnSpc>
              <a:spcBef>
                <a:spcPts val="0"/>
              </a:spcBef>
              <a:spcAft>
                <a:spcPts val="0"/>
              </a:spcAft>
              <a:buSzPts val="1400"/>
              <a:buChar char="■"/>
              <a:defRPr/>
            </a:lvl3pPr>
            <a:lvl4pPr indent="-317500" lvl="3" marL="1828800" algn="l">
              <a:lnSpc>
                <a:spcPct val="115000"/>
              </a:lnSpc>
              <a:spcBef>
                <a:spcPts val="0"/>
              </a:spcBef>
              <a:spcAft>
                <a:spcPts val="0"/>
              </a:spcAft>
              <a:buSzPts val="1400"/>
              <a:buChar char="●"/>
              <a:defRPr/>
            </a:lvl4pPr>
            <a:lvl5pPr indent="-317500" lvl="4" marL="2286000" algn="l">
              <a:lnSpc>
                <a:spcPct val="115000"/>
              </a:lnSpc>
              <a:spcBef>
                <a:spcPts val="0"/>
              </a:spcBef>
              <a:spcAft>
                <a:spcPts val="0"/>
              </a:spcAft>
              <a:buSzPts val="1400"/>
              <a:buChar char="○"/>
              <a:defRPr/>
            </a:lvl5pPr>
            <a:lvl6pPr indent="-317500" lvl="5" marL="2743200" algn="l">
              <a:lnSpc>
                <a:spcPct val="115000"/>
              </a:lnSpc>
              <a:spcBef>
                <a:spcPts val="0"/>
              </a:spcBef>
              <a:spcAft>
                <a:spcPts val="0"/>
              </a:spcAft>
              <a:buSzPts val="1400"/>
              <a:buChar char="■"/>
              <a:defRPr/>
            </a:lvl6pPr>
            <a:lvl7pPr indent="-317500" lvl="6" marL="3200400" algn="l">
              <a:lnSpc>
                <a:spcPct val="115000"/>
              </a:lnSpc>
              <a:spcBef>
                <a:spcPts val="0"/>
              </a:spcBef>
              <a:spcAft>
                <a:spcPts val="0"/>
              </a:spcAft>
              <a:buSzPts val="1400"/>
              <a:buChar char="●"/>
              <a:defRPr/>
            </a:lvl7pPr>
            <a:lvl8pPr indent="-317500" lvl="7" marL="3657600" algn="l">
              <a:lnSpc>
                <a:spcPct val="115000"/>
              </a:lnSpc>
              <a:spcBef>
                <a:spcPts val="0"/>
              </a:spcBef>
              <a:spcAft>
                <a:spcPts val="0"/>
              </a:spcAft>
              <a:buSzPts val="1400"/>
              <a:buChar char="○"/>
              <a:defRPr/>
            </a:lvl8pPr>
            <a:lvl9pPr indent="-317500" lvl="8" marL="4114800" algn="l">
              <a:lnSpc>
                <a:spcPct val="115000"/>
              </a:lnSpc>
              <a:spcBef>
                <a:spcPts val="0"/>
              </a:spcBef>
              <a:spcAft>
                <a:spcPts val="0"/>
              </a:spcAft>
              <a:buSzPts val="1400"/>
              <a:buChar char="■"/>
              <a:defRPr/>
            </a:lvl9pPr>
          </a:lstStyle>
          <a:p/>
        </p:txBody>
      </p:sp>
      <p:sp>
        <p:nvSpPr>
          <p:cNvPr id="40" name="Google Shape;40;p23"/>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24"/>
          <p:cNvSpPr txBox="1"/>
          <p:nvPr>
            <p:ph idx="1" type="body"/>
          </p:nvPr>
        </p:nvSpPr>
        <p:spPr>
          <a:xfrm>
            <a:off x="311700" y="4230575"/>
            <a:ext cx="5998800" cy="605100"/>
          </a:xfrm>
          <a:prstGeom prst="rect">
            <a:avLst/>
          </a:prstGeom>
          <a:noFill/>
          <a:ln>
            <a:noFill/>
          </a:ln>
        </p:spPr>
        <p:txBody>
          <a:bodyPr anchorCtr="0" anchor="ctr" bIns="91425" lIns="91425" spcFirstLastPara="1" rIns="91425" wrap="square" tIns="91425">
            <a:normAutofit/>
          </a:bodyPr>
          <a:lstStyle>
            <a:lvl1pPr indent="-228600" lvl="0" marL="457200" algn="l">
              <a:lnSpc>
                <a:spcPct val="100000"/>
              </a:lnSpc>
              <a:spcBef>
                <a:spcPts val="0"/>
              </a:spcBef>
              <a:spcAft>
                <a:spcPts val="0"/>
              </a:spcAft>
              <a:buSzPts val="1800"/>
              <a:buNone/>
              <a:defRPr/>
            </a:lvl1pPr>
          </a:lstStyle>
          <a:p/>
        </p:txBody>
      </p:sp>
      <p:sp>
        <p:nvSpPr>
          <p:cNvPr id="43" name="Google Shape;43;p24"/>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25"/>
          <p:cNvSpPr txBox="1"/>
          <p:nvPr>
            <p:ph hasCustomPrompt="1" type="title"/>
          </p:nvPr>
        </p:nvSpPr>
        <p:spPr>
          <a:xfrm>
            <a:off x="311700" y="1106125"/>
            <a:ext cx="8520600" cy="19635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25"/>
          <p:cNvSpPr txBox="1"/>
          <p:nvPr>
            <p:ph idx="1" type="body"/>
          </p:nvPr>
        </p:nvSpPr>
        <p:spPr>
          <a:xfrm>
            <a:off x="311700" y="3152225"/>
            <a:ext cx="8520600" cy="1300800"/>
          </a:xfrm>
          <a:prstGeom prst="rect">
            <a:avLst/>
          </a:prstGeom>
          <a:noFill/>
          <a:ln>
            <a:noFill/>
          </a:ln>
        </p:spPr>
        <p:txBody>
          <a:bodyPr anchorCtr="0" anchor="t" bIns="91425" lIns="91425" spcFirstLastPara="1" rIns="91425" wrap="square" tIns="91425">
            <a:normAutofit/>
          </a:bodyPr>
          <a:lstStyle>
            <a:lvl1pPr indent="-342900" lvl="0" marL="457200" algn="ctr">
              <a:lnSpc>
                <a:spcPct val="115000"/>
              </a:lnSpc>
              <a:spcBef>
                <a:spcPts val="0"/>
              </a:spcBef>
              <a:spcAft>
                <a:spcPts val="0"/>
              </a:spcAft>
              <a:buSzPts val="1800"/>
              <a:buChar char="●"/>
              <a:defRPr/>
            </a:lvl1pPr>
            <a:lvl2pPr indent="-317500" lvl="1" marL="914400" algn="ctr">
              <a:lnSpc>
                <a:spcPct val="115000"/>
              </a:lnSpc>
              <a:spcBef>
                <a:spcPts val="0"/>
              </a:spcBef>
              <a:spcAft>
                <a:spcPts val="0"/>
              </a:spcAft>
              <a:buSzPts val="1400"/>
              <a:buChar char="○"/>
              <a:defRPr/>
            </a:lvl2pPr>
            <a:lvl3pPr indent="-317500" lvl="2" marL="1371600" algn="ctr">
              <a:lnSpc>
                <a:spcPct val="115000"/>
              </a:lnSpc>
              <a:spcBef>
                <a:spcPts val="0"/>
              </a:spcBef>
              <a:spcAft>
                <a:spcPts val="0"/>
              </a:spcAft>
              <a:buSzPts val="1400"/>
              <a:buChar char="■"/>
              <a:defRPr/>
            </a:lvl3pPr>
            <a:lvl4pPr indent="-317500" lvl="3" marL="1828800" algn="ctr">
              <a:lnSpc>
                <a:spcPct val="115000"/>
              </a:lnSpc>
              <a:spcBef>
                <a:spcPts val="0"/>
              </a:spcBef>
              <a:spcAft>
                <a:spcPts val="0"/>
              </a:spcAft>
              <a:buSzPts val="1400"/>
              <a:buChar char="●"/>
              <a:defRPr/>
            </a:lvl4pPr>
            <a:lvl5pPr indent="-317500" lvl="4" marL="2286000" algn="ctr">
              <a:lnSpc>
                <a:spcPct val="115000"/>
              </a:lnSpc>
              <a:spcBef>
                <a:spcPts val="0"/>
              </a:spcBef>
              <a:spcAft>
                <a:spcPts val="0"/>
              </a:spcAft>
              <a:buSzPts val="1400"/>
              <a:buChar char="○"/>
              <a:defRPr/>
            </a:lvl5pPr>
            <a:lvl6pPr indent="-317500" lvl="5" marL="2743200" algn="ctr">
              <a:lnSpc>
                <a:spcPct val="115000"/>
              </a:lnSpc>
              <a:spcBef>
                <a:spcPts val="0"/>
              </a:spcBef>
              <a:spcAft>
                <a:spcPts val="0"/>
              </a:spcAft>
              <a:buSzPts val="1400"/>
              <a:buChar char="■"/>
              <a:defRPr/>
            </a:lvl6pPr>
            <a:lvl7pPr indent="-317500" lvl="6" marL="3200400" algn="ctr">
              <a:lnSpc>
                <a:spcPct val="115000"/>
              </a:lnSpc>
              <a:spcBef>
                <a:spcPts val="0"/>
              </a:spcBef>
              <a:spcAft>
                <a:spcPts val="0"/>
              </a:spcAft>
              <a:buSzPts val="1400"/>
              <a:buChar char="●"/>
              <a:defRPr/>
            </a:lvl7pPr>
            <a:lvl8pPr indent="-317500" lvl="7" marL="3657600" algn="ctr">
              <a:lnSpc>
                <a:spcPct val="115000"/>
              </a:lnSpc>
              <a:spcBef>
                <a:spcPts val="0"/>
              </a:spcBef>
              <a:spcAft>
                <a:spcPts val="0"/>
              </a:spcAft>
              <a:buSzPts val="1400"/>
              <a:buChar char="○"/>
              <a:defRPr/>
            </a:lvl8pPr>
            <a:lvl9pPr indent="-317500" lvl="8" marL="4114800" algn="ctr">
              <a:lnSpc>
                <a:spcPct val="115000"/>
              </a:lnSpc>
              <a:spcBef>
                <a:spcPts val="0"/>
              </a:spcBef>
              <a:spcAft>
                <a:spcPts val="0"/>
              </a:spcAft>
              <a:buSzPts val="1400"/>
              <a:buChar char="■"/>
              <a:defRPr/>
            </a:lvl9pPr>
          </a:lstStyle>
          <a:p/>
        </p:txBody>
      </p:sp>
      <p:sp>
        <p:nvSpPr>
          <p:cNvPr id="47" name="Google Shape;47;p25"/>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26"/>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5"/>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9pPr>
          </a:lstStyle>
          <a:p/>
        </p:txBody>
      </p:sp>
      <p:sp>
        <p:nvSpPr>
          <p:cNvPr id="7" name="Google Shape;7;p15"/>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marR="0" rtl="0" algn="l">
              <a:lnSpc>
                <a:spcPct val="115000"/>
              </a:lnSpc>
              <a:spcBef>
                <a:spcPts val="0"/>
              </a:spcBef>
              <a:spcAft>
                <a:spcPts val="0"/>
              </a:spcAft>
              <a:buClr>
                <a:schemeClr val="dk2"/>
              </a:buClr>
              <a:buSzPts val="1800"/>
              <a:buFont typeface="Arial"/>
              <a:buChar char="●"/>
              <a:defRPr b="0" i="0" sz="1800" u="none" cap="none" strike="noStrike">
                <a:solidFill>
                  <a:schemeClr val="dk2"/>
                </a:solidFill>
                <a:latin typeface="Arial"/>
                <a:ea typeface="Arial"/>
                <a:cs typeface="Arial"/>
                <a:sym typeface="Arial"/>
              </a:defRPr>
            </a:lvl1pPr>
            <a:lvl2pPr indent="-317500" lvl="1" marL="9144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2pPr>
            <a:lvl3pPr indent="-317500" lvl="2" marL="13716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3pPr>
            <a:lvl4pPr indent="-317500" lvl="3" marL="18288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4pPr>
            <a:lvl5pPr indent="-317500" lvl="4" marL="22860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5pPr>
            <a:lvl6pPr indent="-317500" lvl="5" marL="27432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6pPr>
            <a:lvl7pPr indent="-317500" lvl="6" marL="32004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7pPr>
            <a:lvl8pPr indent="-317500" lvl="7" marL="36576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8pPr>
            <a:lvl9pPr indent="-317500" lvl="8" marL="41148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9pPr>
          </a:lstStyle>
          <a:p/>
        </p:txBody>
      </p:sp>
      <p:sp>
        <p:nvSpPr>
          <p:cNvPr id="8" name="Google Shape;8;p15"/>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9.gi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7.gif"/><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1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12.gi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hyperlink" Target="https://www.gov.wales/sites/default/files/consultations/2022-10/draft-framework-for-welsh-in-english-medium-education-responses.pdf" TargetMode="External"/><Relationship Id="rId4" Type="http://schemas.openxmlformats.org/officeDocument/2006/relationships/hyperlink" Target="https://files.eric.ed.gov/fulltext/EJ1085253.pdf" TargetMode="External"/><Relationship Id="rId5" Type="http://schemas.openxmlformats.org/officeDocument/2006/relationships/hyperlink" Target="https://cyberleninka.ru/article/n/the-effectiveness-of-using-pictures-in-foreign-language-classes" TargetMode="External"/><Relationship Id="rId6" Type="http://schemas.openxmlformats.org/officeDocument/2006/relationships/hyperlink" Target="https://estyn.gov.wales/improvement-resources/promoting-a-strong-welsh-culture/" TargetMode="External"/><Relationship Id="rId7" Type="http://schemas.openxmlformats.org/officeDocument/2006/relationships/hyperlink" Target="https://hwb.gov.wales/curriculum-for-wales/designing-your-curriculum/pedagogy" TargetMode="External"/><Relationship Id="rId8" Type="http://schemas.openxmlformats.org/officeDocument/2006/relationships/hyperlink" Target="https://research.reading.ac.uk/research-blog/2023/06/13/how-can-repetitions-be-used-by-teachers-to-facilitate-second-language-vocabulary-learning-through-listening/"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g34f9973c2ab_0_0"/>
          <p:cNvSpPr txBox="1"/>
          <p:nvPr>
            <p:ph idx="1" type="subTitle"/>
          </p:nvPr>
        </p:nvSpPr>
        <p:spPr>
          <a:xfrm>
            <a:off x="311700" y="165425"/>
            <a:ext cx="8520600" cy="4902900"/>
          </a:xfrm>
          <a:prstGeom prst="rect">
            <a:avLst/>
          </a:prstGeom>
        </p:spPr>
        <p:txBody>
          <a:bodyPr anchorCtr="0" anchor="t" bIns="91425" lIns="91425" spcFirstLastPara="1" rIns="91425" wrap="square" tIns="91425">
            <a:normAutofit lnSpcReduction="10000"/>
          </a:bodyPr>
          <a:lstStyle/>
          <a:p>
            <a:pPr indent="0" lvl="0" marL="0" rtl="0" algn="ctr">
              <a:spcBef>
                <a:spcPts val="0"/>
              </a:spcBef>
              <a:spcAft>
                <a:spcPts val="0"/>
              </a:spcAft>
              <a:buClr>
                <a:schemeClr val="dk1"/>
              </a:buClr>
              <a:buSzPts val="1100"/>
              <a:buFont typeface="Arial"/>
              <a:buNone/>
            </a:pPr>
            <a:r>
              <a:rPr b="1" lang="en" sz="1200" u="sng">
                <a:solidFill>
                  <a:schemeClr val="dk1"/>
                </a:solidFill>
              </a:rPr>
              <a:t>Cynllun gwers / Lesson Plan</a:t>
            </a:r>
            <a:endParaRPr sz="1200" u="sng">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sz="1100">
              <a:solidFill>
                <a:schemeClr val="dk1"/>
              </a:solidFill>
            </a:endParaRPr>
          </a:p>
          <a:p>
            <a:pPr indent="0" lvl="0" marL="0" rtl="0" algn="l">
              <a:spcBef>
                <a:spcPts val="0"/>
              </a:spcBef>
              <a:spcAft>
                <a:spcPts val="0"/>
              </a:spcAft>
              <a:buClr>
                <a:schemeClr val="dk1"/>
              </a:buClr>
              <a:buSzPts val="1100"/>
              <a:buFont typeface="Arial"/>
              <a:buNone/>
            </a:pPr>
            <a:r>
              <a:rPr b="1" lang="en" sz="1100">
                <a:solidFill>
                  <a:schemeClr val="dk1"/>
                </a:solidFill>
              </a:rPr>
              <a:t>Gwybodaeth flaenorol / Previous knowledge</a:t>
            </a:r>
            <a:r>
              <a:rPr lang="en" sz="1100">
                <a:solidFill>
                  <a:schemeClr val="dk1"/>
                </a:solidFill>
              </a:rPr>
              <a:t>:</a:t>
            </a:r>
            <a:endParaRPr sz="1100">
              <a:solidFill>
                <a:schemeClr val="dk1"/>
              </a:solidFill>
            </a:endParaRPr>
          </a:p>
          <a:p>
            <a:pPr indent="0" lvl="0" marL="0" rtl="0" algn="l">
              <a:spcBef>
                <a:spcPts val="0"/>
              </a:spcBef>
              <a:spcAft>
                <a:spcPts val="0"/>
              </a:spcAft>
              <a:buClr>
                <a:schemeClr val="dk1"/>
              </a:buClr>
              <a:buSzPts val="1100"/>
              <a:buFont typeface="Arial"/>
              <a:buNone/>
            </a:pPr>
            <a:r>
              <a:t/>
            </a:r>
            <a:endParaRPr sz="1100">
              <a:solidFill>
                <a:schemeClr val="dk1"/>
              </a:solidFill>
            </a:endParaRPr>
          </a:p>
          <a:p>
            <a:pPr indent="0" lvl="0" marL="0" rtl="0" algn="l">
              <a:spcBef>
                <a:spcPts val="0"/>
              </a:spcBef>
              <a:spcAft>
                <a:spcPts val="0"/>
              </a:spcAft>
              <a:buClr>
                <a:schemeClr val="dk1"/>
              </a:buClr>
              <a:buSzPts val="1100"/>
              <a:buFont typeface="Arial"/>
              <a:buNone/>
            </a:pPr>
            <a:r>
              <a:rPr lang="en" sz="1100">
                <a:solidFill>
                  <a:schemeClr val="dk1"/>
                </a:solidFill>
              </a:rPr>
              <a:t>Basic understanding of Welsh learnt within a setting of an English medium primary school.</a:t>
            </a:r>
            <a:endParaRPr sz="1100">
              <a:solidFill>
                <a:schemeClr val="dk1"/>
              </a:solidFill>
            </a:endParaRPr>
          </a:p>
          <a:p>
            <a:pPr indent="0" lvl="0" marL="0" rtl="0" algn="l">
              <a:spcBef>
                <a:spcPts val="0"/>
              </a:spcBef>
              <a:spcAft>
                <a:spcPts val="0"/>
              </a:spcAft>
              <a:buClr>
                <a:schemeClr val="dk1"/>
              </a:buClr>
              <a:buSzPts val="1100"/>
              <a:buFont typeface="Arial"/>
              <a:buNone/>
            </a:pPr>
            <a:r>
              <a:rPr lang="en" sz="1100">
                <a:solidFill>
                  <a:schemeClr val="dk1"/>
                </a:solidFill>
              </a:rPr>
              <a:t>Welsh is taught as a second language from the foundation phase and this includes vocabulary and common phrases along with incidental Welsh will also have been used within the school setting, (Miller Research Evaluation Consulting, 2022).</a:t>
            </a:r>
            <a:endParaRPr sz="1100">
              <a:solidFill>
                <a:schemeClr val="dk1"/>
              </a:solidFill>
            </a:endParaRPr>
          </a:p>
          <a:p>
            <a:pPr indent="0" lvl="0" marL="0" rtl="0" algn="l">
              <a:spcBef>
                <a:spcPts val="0"/>
              </a:spcBef>
              <a:spcAft>
                <a:spcPts val="0"/>
              </a:spcAft>
              <a:buClr>
                <a:schemeClr val="dk1"/>
              </a:buClr>
              <a:buSzPts val="1100"/>
              <a:buFont typeface="Arial"/>
              <a:buNone/>
            </a:pPr>
            <a:r>
              <a:t/>
            </a:r>
            <a:endParaRPr sz="1100">
              <a:solidFill>
                <a:schemeClr val="dk1"/>
              </a:solidFill>
            </a:endParaRPr>
          </a:p>
          <a:p>
            <a:pPr indent="0" lvl="0" marL="0" rtl="0" algn="l">
              <a:spcBef>
                <a:spcPts val="0"/>
              </a:spcBef>
              <a:spcAft>
                <a:spcPts val="0"/>
              </a:spcAft>
              <a:buClr>
                <a:schemeClr val="dk1"/>
              </a:buClr>
              <a:buSzPts val="1100"/>
              <a:buFont typeface="Arial"/>
              <a:buNone/>
            </a:pPr>
            <a:r>
              <a:t/>
            </a:r>
            <a:endParaRPr sz="1100">
              <a:solidFill>
                <a:schemeClr val="dk1"/>
              </a:solidFill>
            </a:endParaRPr>
          </a:p>
          <a:p>
            <a:pPr indent="0" lvl="0" marL="0" rtl="0" algn="l">
              <a:spcBef>
                <a:spcPts val="0"/>
              </a:spcBef>
              <a:spcAft>
                <a:spcPts val="0"/>
              </a:spcAft>
              <a:buClr>
                <a:schemeClr val="dk1"/>
              </a:buClr>
              <a:buSzPts val="1100"/>
              <a:buFont typeface="Arial"/>
              <a:buNone/>
            </a:pPr>
            <a:r>
              <a:rPr b="1" lang="en" sz="1100">
                <a:solidFill>
                  <a:schemeClr val="dk1"/>
                </a:solidFill>
              </a:rPr>
              <a:t>Adnoddau / Resources</a:t>
            </a:r>
            <a:r>
              <a:rPr lang="en" sz="1100">
                <a:solidFill>
                  <a:schemeClr val="dk1"/>
                </a:solidFill>
              </a:rPr>
              <a:t>:</a:t>
            </a:r>
            <a:endParaRPr sz="1100">
              <a:solidFill>
                <a:schemeClr val="dk1"/>
              </a:solidFill>
            </a:endParaRPr>
          </a:p>
          <a:p>
            <a:pPr indent="0" lvl="0" marL="0" rtl="0" algn="l">
              <a:spcBef>
                <a:spcPts val="0"/>
              </a:spcBef>
              <a:spcAft>
                <a:spcPts val="0"/>
              </a:spcAft>
              <a:buClr>
                <a:schemeClr val="dk1"/>
              </a:buClr>
              <a:buSzPts val="1100"/>
              <a:buFont typeface="Arial"/>
              <a:buNone/>
            </a:pPr>
            <a:r>
              <a:t/>
            </a:r>
            <a:endParaRPr sz="1100">
              <a:solidFill>
                <a:schemeClr val="dk1"/>
              </a:solidFill>
            </a:endParaRPr>
          </a:p>
          <a:p>
            <a:pPr indent="-184150" lvl="0" marL="285750" rtl="0" algn="l">
              <a:spcBef>
                <a:spcPts val="0"/>
              </a:spcBef>
              <a:spcAft>
                <a:spcPts val="0"/>
              </a:spcAft>
              <a:buClr>
                <a:schemeClr val="dk1"/>
              </a:buClr>
              <a:buSzPts val="1100"/>
              <a:buFont typeface="Arial"/>
              <a:buNone/>
            </a:pPr>
            <a:r>
              <a:rPr lang="en" sz="1100">
                <a:solidFill>
                  <a:schemeClr val="dk1"/>
                </a:solidFill>
              </a:rPr>
              <a:t>Smart screen.</a:t>
            </a:r>
            <a:endParaRPr sz="1100">
              <a:solidFill>
                <a:schemeClr val="dk1"/>
              </a:solidFill>
            </a:endParaRPr>
          </a:p>
          <a:p>
            <a:pPr indent="-184150" lvl="0" marL="285750" rtl="0" algn="l">
              <a:spcBef>
                <a:spcPts val="0"/>
              </a:spcBef>
              <a:spcAft>
                <a:spcPts val="0"/>
              </a:spcAft>
              <a:buClr>
                <a:schemeClr val="dk1"/>
              </a:buClr>
              <a:buSzPts val="1100"/>
              <a:buFont typeface="Arial"/>
              <a:buNone/>
            </a:pPr>
            <a:r>
              <a:rPr lang="en" sz="1100">
                <a:solidFill>
                  <a:schemeClr val="dk1"/>
                </a:solidFill>
              </a:rPr>
              <a:t>Personal Computer.</a:t>
            </a:r>
            <a:endParaRPr sz="1100">
              <a:solidFill>
                <a:schemeClr val="dk1"/>
              </a:solidFill>
            </a:endParaRPr>
          </a:p>
          <a:p>
            <a:pPr indent="-184150" lvl="0" marL="285750" rtl="0" algn="l">
              <a:spcBef>
                <a:spcPts val="0"/>
              </a:spcBef>
              <a:spcAft>
                <a:spcPts val="0"/>
              </a:spcAft>
              <a:buClr>
                <a:schemeClr val="dk1"/>
              </a:buClr>
              <a:buSzPts val="1100"/>
              <a:buFont typeface="Arial"/>
              <a:buNone/>
            </a:pPr>
            <a:r>
              <a:rPr lang="en" sz="1100">
                <a:solidFill>
                  <a:schemeClr val="dk1"/>
                </a:solidFill>
              </a:rPr>
              <a:t>Printer.</a:t>
            </a:r>
            <a:endParaRPr sz="1100">
              <a:solidFill>
                <a:schemeClr val="dk1"/>
              </a:solidFill>
            </a:endParaRPr>
          </a:p>
          <a:p>
            <a:pPr indent="-184150" lvl="0" marL="285750" rtl="0" algn="l">
              <a:spcBef>
                <a:spcPts val="0"/>
              </a:spcBef>
              <a:spcAft>
                <a:spcPts val="0"/>
              </a:spcAft>
              <a:buClr>
                <a:schemeClr val="dk1"/>
              </a:buClr>
              <a:buSzPts val="1100"/>
              <a:buFont typeface="Arial"/>
              <a:buNone/>
            </a:pPr>
            <a:r>
              <a:rPr lang="en" sz="1100">
                <a:solidFill>
                  <a:schemeClr val="dk1"/>
                </a:solidFill>
              </a:rPr>
              <a:t>Chrome book.</a:t>
            </a:r>
            <a:endParaRPr sz="1100">
              <a:solidFill>
                <a:schemeClr val="dk1"/>
              </a:solidFill>
            </a:endParaRPr>
          </a:p>
          <a:p>
            <a:pPr indent="-184150" lvl="0" marL="285750" rtl="0" algn="l">
              <a:spcBef>
                <a:spcPts val="0"/>
              </a:spcBef>
              <a:spcAft>
                <a:spcPts val="0"/>
              </a:spcAft>
              <a:buClr>
                <a:schemeClr val="dk1"/>
              </a:buClr>
              <a:buSzPts val="1100"/>
              <a:buFont typeface="Arial"/>
              <a:buNone/>
            </a:pPr>
            <a:r>
              <a:rPr lang="en" sz="1100">
                <a:solidFill>
                  <a:schemeClr val="dk1"/>
                </a:solidFill>
              </a:rPr>
              <a:t>I Phone (for recording).</a:t>
            </a:r>
            <a:endParaRPr sz="1100">
              <a:solidFill>
                <a:schemeClr val="dk1"/>
              </a:solidFill>
            </a:endParaRPr>
          </a:p>
          <a:p>
            <a:pPr indent="-184150" lvl="0" marL="285750" rtl="0" algn="l">
              <a:spcBef>
                <a:spcPts val="0"/>
              </a:spcBef>
              <a:spcAft>
                <a:spcPts val="0"/>
              </a:spcAft>
              <a:buClr>
                <a:schemeClr val="dk1"/>
              </a:buClr>
              <a:buSzPts val="1100"/>
              <a:buFont typeface="Arial"/>
              <a:buNone/>
            </a:pPr>
            <a:r>
              <a:t/>
            </a:r>
            <a:endParaRPr sz="1100">
              <a:solidFill>
                <a:schemeClr val="dk1"/>
              </a:solidFill>
            </a:endParaRPr>
          </a:p>
          <a:p>
            <a:pPr indent="0" lvl="0" marL="0" rtl="0" algn="l">
              <a:spcBef>
                <a:spcPts val="0"/>
              </a:spcBef>
              <a:spcAft>
                <a:spcPts val="0"/>
              </a:spcAft>
              <a:buClr>
                <a:schemeClr val="dk1"/>
              </a:buClr>
              <a:buSzPts val="1100"/>
              <a:buFont typeface="Arial"/>
              <a:buNone/>
            </a:pPr>
            <a:r>
              <a:t/>
            </a:r>
            <a:endParaRPr b="1" sz="1100">
              <a:solidFill>
                <a:srgbClr val="434343"/>
              </a:solidFill>
            </a:endParaRPr>
          </a:p>
          <a:p>
            <a:pPr indent="0" lvl="0" marL="0" rtl="0" algn="l">
              <a:spcBef>
                <a:spcPts val="0"/>
              </a:spcBef>
              <a:spcAft>
                <a:spcPts val="0"/>
              </a:spcAft>
              <a:buClr>
                <a:schemeClr val="dk1"/>
              </a:buClr>
              <a:buSzPts val="1100"/>
              <a:buFont typeface="Arial"/>
              <a:buNone/>
            </a:pPr>
            <a:r>
              <a:rPr b="1" lang="en" sz="1100">
                <a:solidFill>
                  <a:schemeClr val="dk1"/>
                </a:solidFill>
              </a:rPr>
              <a:t>Ffocws iaith / Language focus</a:t>
            </a:r>
            <a:r>
              <a:rPr lang="en" sz="1100">
                <a:solidFill>
                  <a:schemeClr val="dk1"/>
                </a:solidFill>
              </a:rPr>
              <a:t>:</a:t>
            </a:r>
            <a:endParaRPr sz="1100">
              <a:solidFill>
                <a:schemeClr val="dk1"/>
              </a:solidFill>
            </a:endParaRPr>
          </a:p>
          <a:p>
            <a:pPr indent="0" lvl="0" marL="0" rtl="0" algn="l">
              <a:spcBef>
                <a:spcPts val="0"/>
              </a:spcBef>
              <a:spcAft>
                <a:spcPts val="0"/>
              </a:spcAft>
              <a:buClr>
                <a:schemeClr val="dk1"/>
              </a:buClr>
              <a:buSzPts val="1100"/>
              <a:buFont typeface="Arial"/>
              <a:buNone/>
            </a:pPr>
            <a:r>
              <a:t/>
            </a:r>
            <a:endParaRPr sz="1100">
              <a:solidFill>
                <a:schemeClr val="dk1"/>
              </a:solidFill>
            </a:endParaRPr>
          </a:p>
          <a:p>
            <a:pPr indent="0" lvl="0" marL="0" rtl="0" algn="l">
              <a:spcBef>
                <a:spcPts val="0"/>
              </a:spcBef>
              <a:spcAft>
                <a:spcPts val="0"/>
              </a:spcAft>
              <a:buClr>
                <a:schemeClr val="dk1"/>
              </a:buClr>
              <a:buSzPts val="1100"/>
              <a:buFont typeface="Arial"/>
              <a:buNone/>
            </a:pPr>
            <a:r>
              <a:rPr lang="en" sz="1100">
                <a:solidFill>
                  <a:schemeClr val="dk1"/>
                </a:solidFill>
              </a:rPr>
              <a:t>The focus will be to develop receptive and productive skills which will involve promoting fluency in reading and speaking in Welsh (Achmad and Yuusar, 2014).</a:t>
            </a:r>
            <a:endParaRPr sz="1100">
              <a:solidFill>
                <a:schemeClr val="dk1"/>
              </a:solidFill>
            </a:endParaRPr>
          </a:p>
          <a:p>
            <a:pPr indent="0" lvl="0" marL="0" rtl="0" algn="l">
              <a:spcBef>
                <a:spcPts val="0"/>
              </a:spcBef>
              <a:spcAft>
                <a:spcPts val="0"/>
              </a:spcAft>
              <a:buClr>
                <a:schemeClr val="dk1"/>
              </a:buClr>
              <a:buSzPts val="1100"/>
              <a:buFont typeface="Arial"/>
              <a:buNone/>
            </a:pPr>
            <a:r>
              <a:t/>
            </a:r>
            <a:endParaRPr sz="1100">
              <a:solidFill>
                <a:schemeClr val="dk1"/>
              </a:solidFill>
            </a:endParaRPr>
          </a:p>
          <a:p>
            <a:pPr indent="0" lvl="0" marL="0" rtl="0" algn="l">
              <a:spcBef>
                <a:spcPts val="0"/>
              </a:spcBef>
              <a:spcAft>
                <a:spcPts val="0"/>
              </a:spcAft>
              <a:buClr>
                <a:schemeClr val="dk1"/>
              </a:buClr>
              <a:buSzPts val="1100"/>
              <a:buFont typeface="Arial"/>
              <a:buNone/>
            </a:pPr>
            <a:r>
              <a:rPr lang="en" sz="1100">
                <a:solidFill>
                  <a:schemeClr val="dk1"/>
                </a:solidFill>
              </a:rPr>
              <a:t>Use of images to make connections between the Welsh words and real life articles.</a:t>
            </a:r>
            <a:endParaRPr sz="1100">
              <a:solidFill>
                <a:schemeClr val="dk1"/>
              </a:solidFill>
            </a:endParaRPr>
          </a:p>
          <a:p>
            <a:pPr indent="0" lvl="0" marL="0" rtl="0" algn="l">
              <a:spcBef>
                <a:spcPts val="0"/>
              </a:spcBef>
              <a:spcAft>
                <a:spcPts val="0"/>
              </a:spcAft>
              <a:buClr>
                <a:schemeClr val="dk1"/>
              </a:buClr>
              <a:buSzPts val="1100"/>
              <a:buFont typeface="Arial"/>
              <a:buNone/>
            </a:pPr>
            <a:r>
              <a:t/>
            </a:r>
            <a:endParaRPr sz="1100">
              <a:solidFill>
                <a:schemeClr val="dk1"/>
              </a:solidFill>
            </a:endParaRPr>
          </a:p>
          <a:p>
            <a:pPr indent="0" lvl="0" marL="0" rtl="0" algn="l">
              <a:spcBef>
                <a:spcPts val="0"/>
              </a:spcBef>
              <a:spcAft>
                <a:spcPts val="0"/>
              </a:spcAft>
              <a:buClr>
                <a:schemeClr val="dk1"/>
              </a:buClr>
              <a:buSzPts val="1100"/>
              <a:buFont typeface="Arial"/>
              <a:buNone/>
            </a:pPr>
            <a:r>
              <a:rPr lang="en" sz="1100">
                <a:solidFill>
                  <a:schemeClr val="dk1"/>
                </a:solidFill>
              </a:rPr>
              <a:t>There will be an opportunity for the pupils to converse with their peers to use the Welsh language in a meaningful activity.</a:t>
            </a:r>
            <a:endParaRPr sz="1100">
              <a:solidFill>
                <a:schemeClr val="dk1"/>
              </a:solidFill>
            </a:endParaRPr>
          </a:p>
          <a:p>
            <a:pPr indent="0" lvl="0" marL="0" rtl="0" algn="l">
              <a:spcBef>
                <a:spcPts val="0"/>
              </a:spcBef>
              <a:spcAft>
                <a:spcPts val="0"/>
              </a:spcAft>
              <a:buClr>
                <a:schemeClr val="dk1"/>
              </a:buClr>
              <a:buSzPts val="1100"/>
              <a:buFont typeface="Arial"/>
              <a:buNone/>
            </a:pPr>
            <a:r>
              <a:t/>
            </a:r>
            <a:endParaRPr sz="1100">
              <a:solidFill>
                <a:schemeClr val="dk1"/>
              </a:solidFill>
            </a:endParaRPr>
          </a:p>
          <a:p>
            <a:pPr indent="0" lvl="0" marL="0" rtl="0" algn="l">
              <a:spcBef>
                <a:spcPts val="0"/>
              </a:spcBef>
              <a:spcAft>
                <a:spcPts val="0"/>
              </a:spcAft>
              <a:buClr>
                <a:schemeClr val="dk1"/>
              </a:buClr>
              <a:buSzPts val="1100"/>
              <a:buFont typeface="Arial"/>
              <a:buNone/>
            </a:pPr>
            <a:r>
              <a:t/>
            </a:r>
            <a:endParaRPr sz="1100">
              <a:solidFill>
                <a:schemeClr val="dk1"/>
              </a:solidFill>
            </a:endParaRPr>
          </a:p>
          <a:p>
            <a:pPr indent="0" lvl="0" marL="0" rtl="0" algn="ctr">
              <a:spcBef>
                <a:spcPts val="0"/>
              </a:spcBef>
              <a:spcAft>
                <a:spcPts val="0"/>
              </a:spcAft>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 name="Shape 58"/>
        <p:cNvGrpSpPr/>
        <p:nvPr/>
      </p:nvGrpSpPr>
      <p:grpSpPr>
        <a:xfrm>
          <a:off x="0" y="0"/>
          <a:ext cx="0" cy="0"/>
          <a:chOff x="0" y="0"/>
          <a:chExt cx="0" cy="0"/>
        </a:xfrm>
      </p:grpSpPr>
      <p:sp>
        <p:nvSpPr>
          <p:cNvPr id="59" name="Google Shape;59;g34f9973c2ab_0_5"/>
          <p:cNvSpPr txBox="1"/>
          <p:nvPr>
            <p:ph idx="1" type="subTitle"/>
          </p:nvPr>
        </p:nvSpPr>
        <p:spPr>
          <a:xfrm>
            <a:off x="311700" y="240625"/>
            <a:ext cx="8520600" cy="4421700"/>
          </a:xfrm>
          <a:prstGeom prst="rect">
            <a:avLst/>
          </a:prstGeom>
        </p:spPr>
        <p:txBody>
          <a:bodyPr anchorCtr="0" anchor="t" bIns="91425" lIns="91425" spcFirstLastPara="1" rIns="91425" wrap="square" tIns="91425">
            <a:normAutofit fontScale="85000" lnSpcReduction="20000"/>
          </a:bodyPr>
          <a:lstStyle/>
          <a:p>
            <a:pPr indent="0" lvl="0" marL="0" rtl="0" algn="l">
              <a:spcBef>
                <a:spcPts val="0"/>
              </a:spcBef>
              <a:spcAft>
                <a:spcPts val="0"/>
              </a:spcAft>
              <a:buClr>
                <a:schemeClr val="dk1"/>
              </a:buClr>
              <a:buSzPct val="100000"/>
              <a:buFont typeface="Arial"/>
              <a:buNone/>
            </a:pPr>
            <a:r>
              <a:rPr b="1" lang="en" sz="1100">
                <a:solidFill>
                  <a:schemeClr val="dk1"/>
                </a:solidFill>
              </a:rPr>
              <a:t>Geirfa allweddol / Key vocabulary:</a:t>
            </a:r>
            <a:endParaRPr b="1" sz="1100">
              <a:solidFill>
                <a:schemeClr val="dk1"/>
              </a:solidFill>
            </a:endParaRPr>
          </a:p>
          <a:p>
            <a:pPr indent="0" lvl="0" marL="0" rtl="0" algn="l">
              <a:spcBef>
                <a:spcPts val="0"/>
              </a:spcBef>
              <a:spcAft>
                <a:spcPts val="0"/>
              </a:spcAft>
              <a:buClr>
                <a:schemeClr val="dk1"/>
              </a:buClr>
              <a:buSzPct val="100000"/>
              <a:buFont typeface="Arial"/>
              <a:buNone/>
            </a:pPr>
            <a:r>
              <a:t/>
            </a:r>
            <a:endParaRPr b="1" sz="1100">
              <a:solidFill>
                <a:schemeClr val="dk1"/>
              </a:solidFill>
            </a:endParaRPr>
          </a:p>
          <a:p>
            <a:pPr indent="0" lvl="0" marL="0" rtl="0" algn="l">
              <a:spcBef>
                <a:spcPts val="0"/>
              </a:spcBef>
              <a:spcAft>
                <a:spcPts val="0"/>
              </a:spcAft>
              <a:buClr>
                <a:schemeClr val="dk1"/>
              </a:buClr>
              <a:buSzPct val="100000"/>
              <a:buFont typeface="Arial"/>
              <a:buNone/>
            </a:pPr>
            <a:r>
              <a:rPr lang="en" sz="1100">
                <a:solidFill>
                  <a:schemeClr val="dk1"/>
                </a:solidFill>
              </a:rPr>
              <a:t>The focus of the lesson is based on the theme of  Easter and spring as the presentation is to be given on the last day of term, before breaking up for the Easter holidays.</a:t>
            </a:r>
            <a:endParaRPr sz="1100">
              <a:solidFill>
                <a:schemeClr val="dk1"/>
              </a:solidFill>
            </a:endParaRPr>
          </a:p>
          <a:p>
            <a:pPr indent="0" lvl="0" marL="0" rtl="0" algn="l">
              <a:spcBef>
                <a:spcPts val="0"/>
              </a:spcBef>
              <a:spcAft>
                <a:spcPts val="0"/>
              </a:spcAft>
              <a:buClr>
                <a:schemeClr val="dk1"/>
              </a:buClr>
              <a:buSzPct val="100000"/>
              <a:buFont typeface="Arial"/>
              <a:buNone/>
            </a:pPr>
            <a:r>
              <a:t/>
            </a:r>
            <a:endParaRPr sz="1100">
              <a:solidFill>
                <a:schemeClr val="dk1"/>
              </a:solidFill>
            </a:endParaRPr>
          </a:p>
          <a:p>
            <a:pPr indent="0" lvl="0" marL="0" rtl="0" algn="l">
              <a:spcBef>
                <a:spcPts val="0"/>
              </a:spcBef>
              <a:spcAft>
                <a:spcPts val="0"/>
              </a:spcAft>
              <a:buNone/>
            </a:pPr>
            <a:r>
              <a:rPr lang="en" sz="1100">
                <a:solidFill>
                  <a:schemeClr val="dk1"/>
                </a:solidFill>
              </a:rPr>
              <a:t>The words shown in the below diagram are the key vocabulary used within the lesson.  The words will be repeated throughout the presentation to practice the target language  whilst making meaningful connections.</a:t>
            </a:r>
            <a:endParaRPr sz="1100">
              <a:solidFill>
                <a:schemeClr val="dk1"/>
              </a:solidFill>
            </a:endParaRPr>
          </a:p>
          <a:p>
            <a:pPr indent="0" lvl="0" marL="0" rtl="0" algn="l">
              <a:spcBef>
                <a:spcPts val="0"/>
              </a:spcBef>
              <a:spcAft>
                <a:spcPts val="0"/>
              </a:spcAft>
              <a:buNone/>
            </a:pPr>
            <a:r>
              <a:t/>
            </a:r>
            <a:endParaRPr sz="1100">
              <a:solidFill>
                <a:schemeClr val="dk1"/>
              </a:solidFill>
            </a:endParaRPr>
          </a:p>
          <a:p>
            <a:pPr indent="0" lvl="0" marL="0" rtl="0" algn="l">
              <a:spcBef>
                <a:spcPts val="0"/>
              </a:spcBef>
              <a:spcAft>
                <a:spcPts val="0"/>
              </a:spcAft>
              <a:buNone/>
            </a:pPr>
            <a:r>
              <a:rPr lang="en" sz="1100">
                <a:solidFill>
                  <a:schemeClr val="dk1"/>
                </a:solidFill>
              </a:rPr>
              <a:t>The lesson will also include the two phrases-</a:t>
            </a:r>
            <a:endParaRPr sz="1100">
              <a:solidFill>
                <a:schemeClr val="dk1"/>
              </a:solidFill>
            </a:endParaRPr>
          </a:p>
          <a:p>
            <a:pPr indent="0" lvl="0" marL="914400" rtl="0" algn="l">
              <a:spcBef>
                <a:spcPts val="0"/>
              </a:spcBef>
              <a:spcAft>
                <a:spcPts val="0"/>
              </a:spcAft>
              <a:buNone/>
            </a:pPr>
            <a:r>
              <a:rPr lang="en" sz="1100">
                <a:solidFill>
                  <a:srgbClr val="0000FF"/>
                </a:solidFill>
                <a:highlight>
                  <a:srgbClr val="FFFFFF"/>
                </a:highlight>
              </a:rPr>
              <a:t>Beth yw eich hoff wy Pasg? - </a:t>
            </a:r>
            <a:r>
              <a:rPr lang="en" sz="1100">
                <a:solidFill>
                  <a:srgbClr val="666666"/>
                </a:solidFill>
                <a:highlight>
                  <a:srgbClr val="FFFFFF"/>
                </a:highlight>
              </a:rPr>
              <a:t>What is your favourite Easter Egg?</a:t>
            </a:r>
            <a:endParaRPr sz="1100">
              <a:solidFill>
                <a:srgbClr val="666666"/>
              </a:solidFill>
              <a:highlight>
                <a:srgbClr val="FFFFFF"/>
              </a:highlight>
            </a:endParaRPr>
          </a:p>
          <a:p>
            <a:pPr indent="0" lvl="0" marL="457200" rtl="0" algn="l">
              <a:spcBef>
                <a:spcPts val="0"/>
              </a:spcBef>
              <a:spcAft>
                <a:spcPts val="0"/>
              </a:spcAft>
              <a:buNone/>
            </a:pPr>
            <a:r>
              <a:rPr lang="en" sz="1100">
                <a:solidFill>
                  <a:schemeClr val="dk1"/>
                </a:solidFill>
                <a:highlight>
                  <a:srgbClr val="FFFFFF"/>
                </a:highlight>
              </a:rPr>
              <a:t>And</a:t>
            </a:r>
            <a:endParaRPr sz="1100">
              <a:solidFill>
                <a:schemeClr val="dk1"/>
              </a:solidFill>
              <a:highlight>
                <a:srgbClr val="FFFFFF"/>
              </a:highlight>
            </a:endParaRPr>
          </a:p>
          <a:p>
            <a:pPr indent="0" lvl="0" marL="914400" rtl="0" algn="l">
              <a:spcBef>
                <a:spcPts val="0"/>
              </a:spcBef>
              <a:spcAft>
                <a:spcPts val="0"/>
              </a:spcAft>
              <a:buNone/>
            </a:pPr>
            <a:r>
              <a:rPr lang="en" sz="1100">
                <a:solidFill>
                  <a:schemeClr val="dk1"/>
                </a:solidFill>
                <a:highlight>
                  <a:srgbClr val="FFFFFF"/>
                </a:highlight>
              </a:rPr>
              <a:t> </a:t>
            </a:r>
            <a:r>
              <a:rPr lang="en" sz="1100">
                <a:solidFill>
                  <a:srgbClr val="0000FF"/>
                </a:solidFill>
                <a:highlight>
                  <a:srgbClr val="FFFFFF"/>
                </a:highlight>
              </a:rPr>
              <a:t>Fy hoff wy Pasg yw…………… - </a:t>
            </a:r>
            <a:r>
              <a:rPr lang="en" sz="1100">
                <a:solidFill>
                  <a:srgbClr val="434343"/>
                </a:solidFill>
                <a:highlight>
                  <a:srgbClr val="FFFFFF"/>
                </a:highlight>
              </a:rPr>
              <a:t>My favourite Easter egg is …………</a:t>
            </a:r>
            <a:endParaRPr sz="1100">
              <a:solidFill>
                <a:srgbClr val="434343"/>
              </a:solidFill>
              <a:highlight>
                <a:srgbClr val="FFFFFF"/>
              </a:highlight>
            </a:endParaRPr>
          </a:p>
          <a:p>
            <a:pPr indent="0" lvl="0" marL="0" rtl="0" algn="l">
              <a:spcBef>
                <a:spcPts val="0"/>
              </a:spcBef>
              <a:spcAft>
                <a:spcPts val="0"/>
              </a:spcAft>
              <a:buNone/>
            </a:pPr>
            <a:r>
              <a:t/>
            </a:r>
            <a:endParaRPr b="1" sz="1100">
              <a:solidFill>
                <a:srgbClr val="434343"/>
              </a:solidFill>
            </a:endParaRPr>
          </a:p>
          <a:p>
            <a:pPr indent="0" lvl="0" marL="0" rtl="0" algn="l">
              <a:spcBef>
                <a:spcPts val="0"/>
              </a:spcBef>
              <a:spcAft>
                <a:spcPts val="0"/>
              </a:spcAft>
              <a:buNone/>
            </a:pPr>
            <a:r>
              <a:t/>
            </a:r>
            <a:endParaRPr sz="1100">
              <a:solidFill>
                <a:schemeClr val="dk1"/>
              </a:solidFill>
            </a:endParaRPr>
          </a:p>
          <a:p>
            <a:pPr indent="0" lvl="0" marL="0" rtl="0" algn="l">
              <a:spcBef>
                <a:spcPts val="0"/>
              </a:spcBef>
              <a:spcAft>
                <a:spcPts val="0"/>
              </a:spcAft>
              <a:buNone/>
            </a:pPr>
            <a:r>
              <a:t/>
            </a:r>
            <a:endParaRPr sz="1100">
              <a:solidFill>
                <a:schemeClr val="dk1"/>
              </a:solidFill>
            </a:endParaRPr>
          </a:p>
          <a:p>
            <a:pPr indent="0" lvl="0" marL="0" rtl="0" algn="l">
              <a:spcBef>
                <a:spcPts val="0"/>
              </a:spcBef>
              <a:spcAft>
                <a:spcPts val="0"/>
              </a:spcAft>
              <a:buNone/>
            </a:pPr>
            <a:r>
              <a:t/>
            </a:r>
            <a:endParaRPr sz="1100">
              <a:solidFill>
                <a:schemeClr val="dk1"/>
              </a:solidFill>
            </a:endParaRPr>
          </a:p>
          <a:p>
            <a:pPr indent="0" lvl="0" marL="0" rtl="0" algn="l">
              <a:spcBef>
                <a:spcPts val="0"/>
              </a:spcBef>
              <a:spcAft>
                <a:spcPts val="0"/>
              </a:spcAft>
              <a:buNone/>
            </a:pPr>
            <a:r>
              <a:rPr b="1" lang="en" sz="1100">
                <a:solidFill>
                  <a:schemeClr val="dk1"/>
                </a:solidFill>
              </a:rPr>
              <a:t>Gweithgareddau addysgu a dysgu / Teaching and Learning Activities</a:t>
            </a:r>
            <a:r>
              <a:rPr lang="en" sz="1100">
                <a:solidFill>
                  <a:schemeClr val="dk1"/>
                </a:solidFill>
              </a:rPr>
              <a:t>:</a:t>
            </a:r>
            <a:endParaRPr sz="1100">
              <a:solidFill>
                <a:schemeClr val="dk1"/>
              </a:solidFill>
            </a:endParaRPr>
          </a:p>
          <a:p>
            <a:pPr indent="0" lvl="0" marL="0" rtl="0" algn="l">
              <a:spcBef>
                <a:spcPts val="0"/>
              </a:spcBef>
              <a:spcAft>
                <a:spcPts val="0"/>
              </a:spcAft>
              <a:buNone/>
            </a:pPr>
            <a:r>
              <a:t/>
            </a:r>
            <a:endParaRPr sz="1100">
              <a:solidFill>
                <a:schemeClr val="dk1"/>
              </a:solidFill>
            </a:endParaRPr>
          </a:p>
          <a:p>
            <a:pPr indent="-287972" lvl="0" marL="457200" rtl="0" algn="l">
              <a:spcBef>
                <a:spcPts val="0"/>
              </a:spcBef>
              <a:spcAft>
                <a:spcPts val="0"/>
              </a:spcAft>
              <a:buClr>
                <a:schemeClr val="dk1"/>
              </a:buClr>
              <a:buSzPct val="100000"/>
              <a:buChar char="●"/>
            </a:pPr>
            <a:r>
              <a:rPr lang="en" sz="1100">
                <a:solidFill>
                  <a:schemeClr val="dk1"/>
                </a:solidFill>
              </a:rPr>
              <a:t>The lesson will be recorded on my I-Phone and placed on my desk to capture an image of myself only. The recording will start immediately before the introduction to the PowerPoint.  The register will have already taken place prior to the start of the recording as to minimise any risk of pupils being identified.  No pupil names will be mentioned throughout the duration of the recording.  </a:t>
            </a:r>
            <a:endParaRPr sz="1100">
              <a:solidFill>
                <a:schemeClr val="dk1"/>
              </a:solidFill>
            </a:endParaRPr>
          </a:p>
          <a:p>
            <a:pPr indent="0" lvl="0" marL="457200" rtl="0" algn="l">
              <a:spcBef>
                <a:spcPts val="0"/>
              </a:spcBef>
              <a:spcAft>
                <a:spcPts val="0"/>
              </a:spcAft>
              <a:buNone/>
            </a:pPr>
            <a:r>
              <a:t/>
            </a:r>
            <a:endParaRPr sz="1100">
              <a:solidFill>
                <a:schemeClr val="dk1"/>
              </a:solidFill>
            </a:endParaRPr>
          </a:p>
          <a:p>
            <a:pPr indent="-287972" lvl="0" marL="457200" rtl="0" algn="l">
              <a:spcBef>
                <a:spcPts val="0"/>
              </a:spcBef>
              <a:spcAft>
                <a:spcPts val="0"/>
              </a:spcAft>
              <a:buClr>
                <a:schemeClr val="dk1"/>
              </a:buClr>
              <a:buSzPct val="100000"/>
              <a:buChar char="●"/>
            </a:pPr>
            <a:r>
              <a:rPr lang="en" sz="1100">
                <a:solidFill>
                  <a:schemeClr val="dk1"/>
                </a:solidFill>
              </a:rPr>
              <a:t>Animated PowerPoint to incorporate Easter/spring themed, moving images to increase the pupils engagement and interest.</a:t>
            </a:r>
            <a:endParaRPr sz="1100">
              <a:solidFill>
                <a:schemeClr val="dk1"/>
              </a:solidFill>
            </a:endParaRPr>
          </a:p>
          <a:p>
            <a:pPr indent="0" lvl="0" marL="457200" rtl="0" algn="l">
              <a:spcBef>
                <a:spcPts val="0"/>
              </a:spcBef>
              <a:spcAft>
                <a:spcPts val="0"/>
              </a:spcAft>
              <a:buNone/>
            </a:pPr>
            <a:r>
              <a:t/>
            </a:r>
            <a:endParaRPr sz="1100">
              <a:solidFill>
                <a:schemeClr val="dk1"/>
              </a:solidFill>
            </a:endParaRPr>
          </a:p>
          <a:p>
            <a:pPr indent="-287972" lvl="0" marL="457200" rtl="0" algn="l">
              <a:spcBef>
                <a:spcPts val="0"/>
              </a:spcBef>
              <a:spcAft>
                <a:spcPts val="0"/>
              </a:spcAft>
              <a:buClr>
                <a:schemeClr val="dk1"/>
              </a:buClr>
              <a:buSzPct val="100000"/>
              <a:buChar char="●"/>
            </a:pPr>
            <a:r>
              <a:rPr lang="en" sz="1100">
                <a:solidFill>
                  <a:schemeClr val="dk1"/>
                </a:solidFill>
              </a:rPr>
              <a:t>Slide showing images and the Welsh vocabulary for each picture as this is portrayed as being one of the primary assets when teaching languages (Urmonova, 2021).  The images represent an appreciation to Wales and its culture, therefore providing cultural awareness associated with the language that the pupils are learning (Estyn, 2022).  Pupils will be encouraged to repeat after me the Welsh words.  This will take place collectively and will form the basis of the scaffolding.  Questions to be asked whilst on this slide as there are two words with  no corresponding picture.   What is the word for Easter?  What is the word for spring? </a:t>
            </a:r>
            <a:endParaRPr sz="1100">
              <a:solidFill>
                <a:schemeClr val="dk1"/>
              </a:solidFill>
            </a:endParaRPr>
          </a:p>
          <a:p>
            <a:pPr indent="0" lvl="0" marL="457200" rtl="0" algn="l">
              <a:spcBef>
                <a:spcPts val="0"/>
              </a:spcBef>
              <a:spcAft>
                <a:spcPts val="0"/>
              </a:spcAft>
              <a:buNone/>
            </a:pPr>
            <a:r>
              <a:t/>
            </a:r>
            <a:endParaRPr sz="1100">
              <a:solidFill>
                <a:schemeClr val="dk1"/>
              </a:solidFill>
            </a:endParaRPr>
          </a:p>
          <a:p>
            <a:pPr indent="-287972" lvl="0" marL="457200" rtl="0" algn="l">
              <a:spcBef>
                <a:spcPts val="0"/>
              </a:spcBef>
              <a:spcAft>
                <a:spcPts val="0"/>
              </a:spcAft>
              <a:buClr>
                <a:schemeClr val="dk1"/>
              </a:buClr>
              <a:buSzPct val="100000"/>
              <a:buChar char="●"/>
            </a:pPr>
            <a:r>
              <a:rPr lang="en" sz="1100">
                <a:solidFill>
                  <a:schemeClr val="dk1"/>
                </a:solidFill>
              </a:rPr>
              <a:t>9 slides showing an image along with the English and Welsh translation for the image.  Pupils will repeat after me as a collective the Welsh word for the image. The visual representations are there to make them easier to form a connection with real life items and also to promote recall and gain a better understanding whilst creating meaning.  Again, scaffolding will consist of the pupils repeating the Welsh words after me to ultimately allow them to work independently during the matching exercise as it is stated that repetition is key to learning a second language (Zhang, 2023).</a:t>
            </a:r>
            <a:endParaRPr sz="1100">
              <a:solidFill>
                <a:schemeClr val="dk1"/>
              </a:solidFill>
            </a:endParaRPr>
          </a:p>
          <a:p>
            <a:pPr indent="0" lvl="0" marL="0" rtl="0" algn="l">
              <a:spcBef>
                <a:spcPts val="0"/>
              </a:spcBef>
              <a:spcAft>
                <a:spcPts val="0"/>
              </a:spcAft>
              <a:buNone/>
            </a:pPr>
            <a:r>
              <a:t/>
            </a:r>
            <a:endParaRPr sz="1100">
              <a:solidFill>
                <a:schemeClr val="dk1"/>
              </a:solidFill>
            </a:endParaRPr>
          </a:p>
          <a:p>
            <a:pPr indent="0" lvl="0" marL="457200" rtl="0" algn="l">
              <a:spcBef>
                <a:spcPts val="0"/>
              </a:spcBef>
              <a:spcAft>
                <a:spcPts val="0"/>
              </a:spcAft>
              <a:buNone/>
            </a:pPr>
            <a:r>
              <a:t/>
            </a:r>
            <a:endParaRPr sz="1100">
              <a:solidFill>
                <a:schemeClr val="dk1"/>
              </a:solidFill>
            </a:endParaRPr>
          </a:p>
          <a:p>
            <a:pPr indent="0" lvl="0" marL="0" rtl="0" algn="l">
              <a:spcBef>
                <a:spcPts val="0"/>
              </a:spcBef>
              <a:spcAft>
                <a:spcPts val="0"/>
              </a:spcAft>
              <a:buClr>
                <a:schemeClr val="dk1"/>
              </a:buClr>
              <a:buSzPct val="100000"/>
              <a:buFont typeface="Arial"/>
              <a:buNone/>
            </a:pPr>
            <a:r>
              <a:t/>
            </a:r>
            <a:endParaRPr sz="1100">
              <a:solidFill>
                <a:schemeClr val="dk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 name="Shape 63"/>
        <p:cNvGrpSpPr/>
        <p:nvPr/>
      </p:nvGrpSpPr>
      <p:grpSpPr>
        <a:xfrm>
          <a:off x="0" y="0"/>
          <a:ext cx="0" cy="0"/>
          <a:chOff x="0" y="0"/>
          <a:chExt cx="0" cy="0"/>
        </a:xfrm>
      </p:grpSpPr>
      <p:sp>
        <p:nvSpPr>
          <p:cNvPr id="64" name="Google Shape;64;g34f9973c2ab_0_18"/>
          <p:cNvSpPr txBox="1"/>
          <p:nvPr>
            <p:ph idx="1" type="subTitle"/>
          </p:nvPr>
        </p:nvSpPr>
        <p:spPr>
          <a:xfrm>
            <a:off x="311700" y="451175"/>
            <a:ext cx="8520600" cy="4587000"/>
          </a:xfrm>
          <a:prstGeom prst="rect">
            <a:avLst/>
          </a:prstGeom>
        </p:spPr>
        <p:txBody>
          <a:bodyPr anchorCtr="0" anchor="t" bIns="91425" lIns="91425" spcFirstLastPara="1" rIns="91425" wrap="square" tIns="91425">
            <a:normAutofit lnSpcReduction="10000"/>
          </a:bodyPr>
          <a:lstStyle/>
          <a:p>
            <a:pPr indent="0" lvl="0" marL="457200" rtl="0" algn="l">
              <a:spcBef>
                <a:spcPts val="0"/>
              </a:spcBef>
              <a:spcAft>
                <a:spcPts val="0"/>
              </a:spcAft>
              <a:buClr>
                <a:schemeClr val="dk1"/>
              </a:buClr>
              <a:buSzPts val="1100"/>
              <a:buFont typeface="Arial"/>
              <a:buNone/>
            </a:pPr>
            <a:r>
              <a:t/>
            </a:r>
            <a:endParaRPr sz="1100">
              <a:solidFill>
                <a:schemeClr val="dk1"/>
              </a:solidFill>
            </a:endParaRPr>
          </a:p>
          <a:p>
            <a:pPr indent="-298450" lvl="0" marL="457200" rtl="0" algn="l">
              <a:spcBef>
                <a:spcPts val="0"/>
              </a:spcBef>
              <a:spcAft>
                <a:spcPts val="0"/>
              </a:spcAft>
              <a:buClr>
                <a:schemeClr val="dk1"/>
              </a:buClr>
              <a:buSzPts val="1100"/>
              <a:buChar char="●"/>
            </a:pPr>
            <a:r>
              <a:rPr lang="en" sz="1100">
                <a:solidFill>
                  <a:schemeClr val="dk1"/>
                </a:solidFill>
              </a:rPr>
              <a:t>Matching exercise which involves drawing a line between the English word and the Welsh translation.  This will consist of nine English words relating to Easter and Spring.  The matching exercise is provided on a printed handout as seen below.  These will be handed out to the pupils prior to the start of the lesson.</a:t>
            </a:r>
            <a:endParaRPr sz="1100">
              <a:solidFill>
                <a:schemeClr val="dk1"/>
              </a:solidFill>
            </a:endParaRPr>
          </a:p>
          <a:p>
            <a:pPr indent="-298450" lvl="0" marL="457200" rtl="0" algn="l">
              <a:spcBef>
                <a:spcPts val="0"/>
              </a:spcBef>
              <a:spcAft>
                <a:spcPts val="0"/>
              </a:spcAft>
              <a:buClr>
                <a:schemeClr val="dk1"/>
              </a:buClr>
              <a:buSzPts val="1100"/>
              <a:buChar char="●"/>
            </a:pPr>
            <a:r>
              <a:rPr lang="en" sz="1100">
                <a:solidFill>
                  <a:schemeClr val="dk1"/>
                </a:solidFill>
              </a:rPr>
              <a:t>Assessment for learning involves me circulating the class and checking for understanding.  The video will not record me doing so but will still be filming from my desk at the front of the classroom.  Additional assessment for learning method involves random questioning to allow me to gauge the pupils' understanding.  This will  be performed one row at a time, 8 pupils sit within each row.  In consideration to ethical policies and the recording of videos, again, no pupil names will be mentioned as to protect the anonymity of both the pupils and the school.  The matching exercise worksheet will be retained by the pupils as to provide a means for them to remember the words.</a:t>
            </a:r>
            <a:endParaRPr sz="1100">
              <a:solidFill>
                <a:schemeClr val="dk1"/>
              </a:solidFill>
            </a:endParaRPr>
          </a:p>
          <a:p>
            <a:pPr indent="0" lvl="0" marL="457200" rtl="0" algn="l">
              <a:spcBef>
                <a:spcPts val="0"/>
              </a:spcBef>
              <a:spcAft>
                <a:spcPts val="0"/>
              </a:spcAft>
              <a:buNone/>
            </a:pPr>
            <a:r>
              <a:t/>
            </a:r>
            <a:endParaRPr sz="1100">
              <a:solidFill>
                <a:schemeClr val="dk1"/>
              </a:solidFill>
            </a:endParaRPr>
          </a:p>
          <a:p>
            <a:pPr indent="-298450" lvl="0" marL="457200" rtl="0" algn="l">
              <a:spcBef>
                <a:spcPts val="0"/>
              </a:spcBef>
              <a:spcAft>
                <a:spcPts val="0"/>
              </a:spcAft>
              <a:buClr>
                <a:schemeClr val="dk1"/>
              </a:buClr>
              <a:buSzPts val="1100"/>
              <a:buChar char="●"/>
            </a:pPr>
            <a:r>
              <a:rPr lang="en" sz="1100">
                <a:solidFill>
                  <a:schemeClr val="dk1"/>
                </a:solidFill>
              </a:rPr>
              <a:t>Language driven pedagogy task consisting of a question and a response and will be used to form a short conversation.   Pupils will firstly repeat the  information after me and will then be set a task when working in pairs to provide a more comfortable and personal experience to build their confidence.  This will also promote confidence whilst developing their oracy skills, encourage social and emotional progress, thus build good relationships with their peers. (HWB, 2023).</a:t>
            </a:r>
            <a:endParaRPr sz="1100">
              <a:solidFill>
                <a:schemeClr val="dk1"/>
              </a:solidFill>
            </a:endParaRPr>
          </a:p>
          <a:p>
            <a:pPr indent="0" lvl="0" marL="914400" rtl="0" algn="l">
              <a:spcBef>
                <a:spcPts val="0"/>
              </a:spcBef>
              <a:spcAft>
                <a:spcPts val="0"/>
              </a:spcAft>
              <a:buNone/>
            </a:pPr>
            <a:r>
              <a:t/>
            </a:r>
            <a:endParaRPr sz="1100">
              <a:solidFill>
                <a:schemeClr val="dk1"/>
              </a:solidFill>
            </a:endParaRPr>
          </a:p>
          <a:p>
            <a:pPr indent="0" lvl="0" marL="914400" rtl="0" algn="l">
              <a:spcBef>
                <a:spcPts val="0"/>
              </a:spcBef>
              <a:spcAft>
                <a:spcPts val="0"/>
              </a:spcAft>
              <a:buNone/>
            </a:pPr>
            <a:r>
              <a:rPr lang="en" sz="1100">
                <a:solidFill>
                  <a:schemeClr val="dk1"/>
                </a:solidFill>
              </a:rPr>
              <a:t>Whilst working with a peer, they will  proceed to ask each other - </a:t>
            </a:r>
            <a:endParaRPr sz="1100">
              <a:solidFill>
                <a:schemeClr val="dk1"/>
              </a:solidFill>
            </a:endParaRPr>
          </a:p>
          <a:p>
            <a:pPr indent="0" lvl="0" marL="914400" rtl="0" algn="l">
              <a:spcBef>
                <a:spcPts val="0"/>
              </a:spcBef>
              <a:spcAft>
                <a:spcPts val="0"/>
              </a:spcAft>
              <a:buNone/>
            </a:pPr>
            <a:r>
              <a:t/>
            </a:r>
            <a:endParaRPr sz="1100">
              <a:solidFill>
                <a:schemeClr val="dk1"/>
              </a:solidFill>
            </a:endParaRPr>
          </a:p>
          <a:p>
            <a:pPr indent="0" lvl="0" marL="914400" rtl="0" algn="l">
              <a:spcBef>
                <a:spcPts val="0"/>
              </a:spcBef>
              <a:spcAft>
                <a:spcPts val="0"/>
              </a:spcAft>
              <a:buNone/>
            </a:pPr>
            <a:r>
              <a:rPr lang="en" sz="1100">
                <a:solidFill>
                  <a:srgbClr val="0000FF"/>
                </a:solidFill>
                <a:highlight>
                  <a:srgbClr val="FFFFFF"/>
                </a:highlight>
              </a:rPr>
              <a:t>“Beth yw eich hoff wy Pasg?” </a:t>
            </a:r>
            <a:r>
              <a:rPr lang="en" sz="1100">
                <a:solidFill>
                  <a:schemeClr val="dk1"/>
                </a:solidFill>
              </a:rPr>
              <a:t> </a:t>
            </a:r>
            <a:endParaRPr sz="1100">
              <a:solidFill>
                <a:schemeClr val="dk1"/>
              </a:solidFill>
            </a:endParaRPr>
          </a:p>
          <a:p>
            <a:pPr indent="0" lvl="0" marL="914400" rtl="0" algn="l">
              <a:spcBef>
                <a:spcPts val="0"/>
              </a:spcBef>
              <a:spcAft>
                <a:spcPts val="0"/>
              </a:spcAft>
              <a:buNone/>
            </a:pPr>
            <a:r>
              <a:t/>
            </a:r>
            <a:endParaRPr sz="1100">
              <a:solidFill>
                <a:schemeClr val="dk1"/>
              </a:solidFill>
            </a:endParaRPr>
          </a:p>
          <a:p>
            <a:pPr indent="0" lvl="0" marL="914400" rtl="0" algn="l">
              <a:spcBef>
                <a:spcPts val="0"/>
              </a:spcBef>
              <a:spcAft>
                <a:spcPts val="0"/>
              </a:spcAft>
              <a:buNone/>
            </a:pPr>
            <a:r>
              <a:rPr lang="en" sz="1100">
                <a:solidFill>
                  <a:schemeClr val="dk1"/>
                </a:solidFill>
              </a:rPr>
              <a:t>with the response being - </a:t>
            </a:r>
            <a:endParaRPr sz="1100">
              <a:solidFill>
                <a:schemeClr val="dk1"/>
              </a:solidFill>
            </a:endParaRPr>
          </a:p>
          <a:p>
            <a:pPr indent="0" lvl="0" marL="914400" rtl="0" algn="l">
              <a:spcBef>
                <a:spcPts val="0"/>
              </a:spcBef>
              <a:spcAft>
                <a:spcPts val="0"/>
              </a:spcAft>
              <a:buNone/>
            </a:pPr>
            <a:r>
              <a:t/>
            </a:r>
            <a:endParaRPr sz="1100">
              <a:solidFill>
                <a:schemeClr val="dk1"/>
              </a:solidFill>
            </a:endParaRPr>
          </a:p>
          <a:p>
            <a:pPr indent="0" lvl="0" marL="914400" rtl="0" algn="l">
              <a:spcBef>
                <a:spcPts val="0"/>
              </a:spcBef>
              <a:spcAft>
                <a:spcPts val="0"/>
              </a:spcAft>
              <a:buNone/>
            </a:pPr>
            <a:r>
              <a:rPr lang="en" sz="1100">
                <a:solidFill>
                  <a:schemeClr val="dk1"/>
                </a:solidFill>
                <a:highlight>
                  <a:srgbClr val="FFFFFF"/>
                </a:highlight>
              </a:rPr>
              <a:t> </a:t>
            </a:r>
            <a:r>
              <a:rPr lang="en" sz="1100">
                <a:solidFill>
                  <a:srgbClr val="0000FF"/>
                </a:solidFill>
                <a:highlight>
                  <a:srgbClr val="FFFFFF"/>
                </a:highlight>
              </a:rPr>
              <a:t>“Fy hoff wy Pasg yw…………… - “</a:t>
            </a:r>
            <a:endParaRPr sz="1100">
              <a:solidFill>
                <a:srgbClr val="0000FF"/>
              </a:solidFill>
              <a:highlight>
                <a:srgbClr val="FFFFFF"/>
              </a:highlight>
            </a:endParaRPr>
          </a:p>
          <a:p>
            <a:pPr indent="0" lvl="0" marL="914400" rtl="0" algn="l">
              <a:spcBef>
                <a:spcPts val="0"/>
              </a:spcBef>
              <a:spcAft>
                <a:spcPts val="0"/>
              </a:spcAft>
              <a:buNone/>
            </a:pPr>
            <a:r>
              <a:t/>
            </a:r>
            <a:endParaRPr sz="1100">
              <a:solidFill>
                <a:srgbClr val="0000FF"/>
              </a:solidFill>
              <a:highlight>
                <a:srgbClr val="FFFFFF"/>
              </a:highlight>
            </a:endParaRPr>
          </a:p>
          <a:p>
            <a:pPr indent="0" lvl="0" marL="457200" rtl="0" algn="l">
              <a:spcBef>
                <a:spcPts val="0"/>
              </a:spcBef>
              <a:spcAft>
                <a:spcPts val="0"/>
              </a:spcAft>
              <a:buNone/>
            </a:pPr>
            <a:r>
              <a:rPr lang="en" sz="1100">
                <a:solidFill>
                  <a:schemeClr val="dk1"/>
                </a:solidFill>
              </a:rPr>
              <a:t>They will also be required to swap to enable them both to have an opportunity to both answer the questions and ask the question.</a:t>
            </a:r>
            <a:endParaRPr sz="1100">
              <a:solidFill>
                <a:schemeClr val="dk1"/>
              </a:solidFill>
            </a:endParaRPr>
          </a:p>
          <a:p>
            <a:pPr indent="-298450" lvl="0" marL="457200" rtl="0" algn="l">
              <a:spcBef>
                <a:spcPts val="0"/>
              </a:spcBef>
              <a:spcAft>
                <a:spcPts val="0"/>
              </a:spcAft>
              <a:buClr>
                <a:schemeClr val="dk1"/>
              </a:buClr>
              <a:buSzPts val="1100"/>
              <a:buChar char="●"/>
            </a:pPr>
            <a:r>
              <a:t/>
            </a:r>
            <a:endParaRPr sz="1100">
              <a:solidFill>
                <a:schemeClr val="dk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 name="Shape 68"/>
        <p:cNvGrpSpPr/>
        <p:nvPr/>
      </p:nvGrpSpPr>
      <p:grpSpPr>
        <a:xfrm>
          <a:off x="0" y="0"/>
          <a:ext cx="0" cy="0"/>
          <a:chOff x="0" y="0"/>
          <a:chExt cx="0" cy="0"/>
        </a:xfrm>
      </p:grpSpPr>
      <p:sp>
        <p:nvSpPr>
          <p:cNvPr id="69" name="Google Shape;69;p1"/>
          <p:cNvSpPr txBox="1"/>
          <p:nvPr>
            <p:ph type="ctrTitle"/>
          </p:nvPr>
        </p:nvSpPr>
        <p:spPr>
          <a:xfrm>
            <a:off x="4165825" y="641275"/>
            <a:ext cx="4666500" cy="2023500"/>
          </a:xfrm>
          <a:prstGeom prst="rect">
            <a:avLst/>
          </a:prstGeom>
          <a:noFill/>
          <a:ln>
            <a:noFill/>
          </a:ln>
        </p:spPr>
        <p:txBody>
          <a:bodyPr anchorCtr="0" anchor="b" bIns="91425" lIns="91425" spcFirstLastPara="1" rIns="91425" wrap="square" tIns="91425">
            <a:normAutofit fontScale="90000"/>
          </a:bodyPr>
          <a:lstStyle/>
          <a:p>
            <a:pPr indent="0" lvl="0" marL="0" rtl="0" algn="ctr">
              <a:lnSpc>
                <a:spcPct val="100000"/>
              </a:lnSpc>
              <a:spcBef>
                <a:spcPts val="0"/>
              </a:spcBef>
              <a:spcAft>
                <a:spcPts val="0"/>
              </a:spcAft>
              <a:buSzPct val="96296"/>
              <a:buNone/>
            </a:pPr>
            <a:r>
              <a:rPr lang="en" sz="6000" u="sng">
                <a:solidFill>
                  <a:srgbClr val="00FFFF"/>
                </a:solidFill>
              </a:rPr>
              <a:t>Easter</a:t>
            </a:r>
            <a:endParaRPr sz="6000" u="sng">
              <a:solidFill>
                <a:srgbClr val="00FFFF"/>
              </a:solidFill>
            </a:endParaRPr>
          </a:p>
          <a:p>
            <a:pPr indent="0" lvl="0" marL="0" marR="38100" rtl="0" algn="l">
              <a:lnSpc>
                <a:spcPct val="128571"/>
              </a:lnSpc>
              <a:spcBef>
                <a:spcPts val="0"/>
              </a:spcBef>
              <a:spcAft>
                <a:spcPts val="0"/>
              </a:spcAft>
              <a:buClr>
                <a:schemeClr val="dk1"/>
              </a:buClr>
              <a:buSzPct val="52380"/>
              <a:buFont typeface="Arial"/>
              <a:buNone/>
            </a:pPr>
            <a:r>
              <a:t/>
            </a:r>
            <a:endParaRPr sz="2100">
              <a:solidFill>
                <a:srgbClr val="1F1F1F"/>
              </a:solidFill>
              <a:highlight>
                <a:srgbClr val="F8F9FA"/>
              </a:highlight>
            </a:endParaRPr>
          </a:p>
          <a:p>
            <a:pPr indent="0" lvl="0" marL="0" rtl="0" algn="ctr">
              <a:lnSpc>
                <a:spcPct val="100000"/>
              </a:lnSpc>
              <a:spcBef>
                <a:spcPts val="0"/>
              </a:spcBef>
              <a:spcAft>
                <a:spcPts val="0"/>
              </a:spcAft>
              <a:buSzPct val="96296"/>
              <a:buNone/>
            </a:pPr>
            <a:r>
              <a:rPr lang="en" sz="6000" u="sng">
                <a:solidFill>
                  <a:srgbClr val="00FFFF"/>
                </a:solidFill>
              </a:rPr>
              <a:t>Pasg</a:t>
            </a:r>
            <a:endParaRPr sz="6000" u="sng">
              <a:solidFill>
                <a:srgbClr val="00FFFF"/>
              </a:solidFill>
            </a:endParaRPr>
          </a:p>
        </p:txBody>
      </p:sp>
      <p:sp>
        <p:nvSpPr>
          <p:cNvPr id="70" name="Google Shape;70;p1"/>
          <p:cNvSpPr txBox="1"/>
          <p:nvPr>
            <p:ph idx="1" type="subTitle"/>
          </p:nvPr>
        </p:nvSpPr>
        <p:spPr>
          <a:xfrm>
            <a:off x="4705750" y="3355175"/>
            <a:ext cx="4019700" cy="792600"/>
          </a:xfrm>
          <a:prstGeom prst="rect">
            <a:avLst/>
          </a:prstGeom>
          <a:noFill/>
          <a:ln>
            <a:noFill/>
          </a:ln>
        </p:spPr>
        <p:txBody>
          <a:bodyPr anchorCtr="0" anchor="t" bIns="91425" lIns="91425" spcFirstLastPara="1" rIns="91425" wrap="square" tIns="91425">
            <a:normAutofit/>
          </a:bodyPr>
          <a:lstStyle/>
          <a:p>
            <a:pPr indent="0" lvl="0" marL="0" rtl="0" algn="ctr">
              <a:lnSpc>
                <a:spcPct val="100000"/>
              </a:lnSpc>
              <a:spcBef>
                <a:spcPts val="0"/>
              </a:spcBef>
              <a:spcAft>
                <a:spcPts val="0"/>
              </a:spcAft>
              <a:buSzPts val="2800"/>
              <a:buNone/>
            </a:pPr>
            <a:r>
              <a:rPr lang="en" sz="3600">
                <a:solidFill>
                  <a:srgbClr val="FF00FF"/>
                </a:solidFill>
              </a:rPr>
              <a:t>Ebrill 2025</a:t>
            </a:r>
            <a:endParaRPr sz="3600">
              <a:solidFill>
                <a:srgbClr val="FF00FF"/>
              </a:solidFill>
            </a:endParaRPr>
          </a:p>
        </p:txBody>
      </p:sp>
      <p:pic>
        <p:nvPicPr>
          <p:cNvPr descr="a bunny is sitting in a basket of easter eggs with a house in the background . (Provided by Tenor)" id="71" name="Google Shape;71;p1"/>
          <p:cNvPicPr preferRelativeResize="0"/>
          <p:nvPr/>
        </p:nvPicPr>
        <p:blipFill rotWithShape="1">
          <a:blip r:embed="rId3">
            <a:alphaModFix/>
          </a:blip>
          <a:srcRect b="0" l="0" r="0" t="0"/>
          <a:stretch/>
        </p:blipFill>
        <p:spPr>
          <a:xfrm>
            <a:off x="311700" y="290250"/>
            <a:ext cx="3657600" cy="47434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 name="Shape 75"/>
        <p:cNvGrpSpPr/>
        <p:nvPr/>
      </p:nvGrpSpPr>
      <p:grpSpPr>
        <a:xfrm>
          <a:off x="0" y="0"/>
          <a:ext cx="0" cy="0"/>
          <a:chOff x="0" y="0"/>
          <a:chExt cx="0" cy="0"/>
        </a:xfrm>
      </p:grpSpPr>
      <p:sp>
        <p:nvSpPr>
          <p:cNvPr id="76" name="Google Shape;76;p2"/>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t/>
            </a:r>
            <a:endParaRPr/>
          </a:p>
        </p:txBody>
      </p:sp>
      <p:sp>
        <p:nvSpPr>
          <p:cNvPr id="77" name="Google Shape;77;p2"/>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1200"/>
              </a:spcAft>
              <a:buSzPts val="1800"/>
              <a:buNone/>
            </a:pPr>
            <a:r>
              <a:t/>
            </a:r>
            <a:endParaRPr/>
          </a:p>
        </p:txBody>
      </p:sp>
      <p:pic>
        <p:nvPicPr>
          <p:cNvPr descr="a cartoon bunny holding a purple easter egg with a butterfly on it (Provided by Tenor)" id="78" name="Google Shape;78;p2"/>
          <p:cNvPicPr preferRelativeResize="0"/>
          <p:nvPr/>
        </p:nvPicPr>
        <p:blipFill rotWithShape="1">
          <a:blip r:embed="rId3">
            <a:alphaModFix/>
          </a:blip>
          <a:srcRect b="0" l="0" r="0" t="0"/>
          <a:stretch/>
        </p:blipFill>
        <p:spPr>
          <a:xfrm>
            <a:off x="5845350" y="400050"/>
            <a:ext cx="3048000" cy="4743450"/>
          </a:xfrm>
          <a:prstGeom prst="rect">
            <a:avLst/>
          </a:prstGeom>
          <a:noFill/>
          <a:ln>
            <a:noFill/>
          </a:ln>
        </p:spPr>
      </p:pic>
      <p:pic>
        <p:nvPicPr>
          <p:cNvPr id="79" name="Google Shape;79;p2"/>
          <p:cNvPicPr preferRelativeResize="0"/>
          <p:nvPr/>
        </p:nvPicPr>
        <p:blipFill rotWithShape="1">
          <a:blip r:embed="rId4">
            <a:alphaModFix/>
          </a:blip>
          <a:srcRect b="16707" l="21292" r="18232" t="9913"/>
          <a:stretch/>
        </p:blipFill>
        <p:spPr>
          <a:xfrm>
            <a:off x="180500" y="270700"/>
            <a:ext cx="5664850" cy="45870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
              <a:t>Easter Eggs</a:t>
            </a:r>
            <a:endParaRPr/>
          </a:p>
        </p:txBody>
      </p:sp>
      <p:sp>
        <p:nvSpPr>
          <p:cNvPr id="85" name="Google Shape;85;p3"/>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1200"/>
              </a:spcAft>
              <a:buSzPts val="1800"/>
              <a:buNone/>
            </a:pPr>
            <a:r>
              <a:t/>
            </a:r>
            <a:endParaRPr/>
          </a:p>
        </p:txBody>
      </p:sp>
      <p:sp>
        <p:nvSpPr>
          <p:cNvPr id="86" name="Google Shape;86;p3"/>
          <p:cNvSpPr txBox="1"/>
          <p:nvPr/>
        </p:nvSpPr>
        <p:spPr>
          <a:xfrm>
            <a:off x="6916800" y="1656000"/>
            <a:ext cx="1915500" cy="6351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600"/>
              <a:buFont typeface="Arial"/>
              <a:buNone/>
            </a:pPr>
            <a:r>
              <a:rPr b="0" i="0" lang="en" sz="2600" u="none" cap="none" strike="noStrike">
                <a:solidFill>
                  <a:srgbClr val="0000FF"/>
                </a:solidFill>
                <a:latin typeface="Arial"/>
                <a:ea typeface="Arial"/>
                <a:cs typeface="Arial"/>
                <a:sym typeface="Arial"/>
              </a:rPr>
              <a:t>wyau pasg</a:t>
            </a:r>
            <a:endParaRPr b="0" i="0" sz="3200" u="none" cap="none" strike="noStrike">
              <a:solidFill>
                <a:srgbClr val="0000FF"/>
              </a:solidFill>
              <a:latin typeface="Arial"/>
              <a:ea typeface="Arial"/>
              <a:cs typeface="Arial"/>
              <a:sym typeface="Arial"/>
            </a:endParaRPr>
          </a:p>
        </p:txBody>
      </p:sp>
      <p:pic>
        <p:nvPicPr>
          <p:cNvPr id="87" name="Google Shape;87;p3"/>
          <p:cNvPicPr preferRelativeResize="0"/>
          <p:nvPr/>
        </p:nvPicPr>
        <p:blipFill rotWithShape="1">
          <a:blip r:embed="rId3">
            <a:alphaModFix/>
          </a:blip>
          <a:srcRect b="0" l="0" r="0" t="0"/>
          <a:stretch/>
        </p:blipFill>
        <p:spPr>
          <a:xfrm>
            <a:off x="311700" y="1152475"/>
            <a:ext cx="5393775" cy="34164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86"/>
                                        </p:tgtEl>
                                        <p:attrNameLst>
                                          <p:attrName>style.visibility</p:attrName>
                                        </p:attrNameLst>
                                      </p:cBhvr>
                                      <p:to>
                                        <p:strVal val="visible"/>
                                      </p:to>
                                    </p:set>
                                    <p:anim calcmode="lin" valueType="num">
                                      <p:cBhvr additive="base">
                                        <p:cTn dur="1000"/>
                                        <p:tgtEl>
                                          <p:spTgt spid="86"/>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 name="Shape 91"/>
        <p:cNvGrpSpPr/>
        <p:nvPr/>
      </p:nvGrpSpPr>
      <p:grpSpPr>
        <a:xfrm>
          <a:off x="0" y="0"/>
          <a:ext cx="0" cy="0"/>
          <a:chOff x="0" y="0"/>
          <a:chExt cx="0" cy="0"/>
        </a:xfrm>
      </p:grpSpPr>
      <p:sp>
        <p:nvSpPr>
          <p:cNvPr id="92" name="Google Shape;92;p4"/>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
              <a:t>Lambs</a:t>
            </a:r>
            <a:endParaRPr/>
          </a:p>
        </p:txBody>
      </p:sp>
      <p:pic>
        <p:nvPicPr>
          <p:cNvPr id="93" name="Google Shape;93;p4"/>
          <p:cNvPicPr preferRelativeResize="0"/>
          <p:nvPr/>
        </p:nvPicPr>
        <p:blipFill rotWithShape="1">
          <a:blip r:embed="rId3">
            <a:alphaModFix/>
          </a:blip>
          <a:srcRect b="0" l="0" r="0" t="0"/>
          <a:stretch/>
        </p:blipFill>
        <p:spPr>
          <a:xfrm>
            <a:off x="1400200" y="1152475"/>
            <a:ext cx="4157675" cy="2886125"/>
          </a:xfrm>
          <a:prstGeom prst="rect">
            <a:avLst/>
          </a:prstGeom>
          <a:noFill/>
          <a:ln>
            <a:noFill/>
          </a:ln>
        </p:spPr>
      </p:pic>
      <p:sp>
        <p:nvSpPr>
          <p:cNvPr id="94" name="Google Shape;94;p4"/>
          <p:cNvSpPr txBox="1"/>
          <p:nvPr/>
        </p:nvSpPr>
        <p:spPr>
          <a:xfrm>
            <a:off x="6276975" y="1962150"/>
            <a:ext cx="2019300" cy="781200"/>
          </a:xfrm>
          <a:prstGeom prst="rect">
            <a:avLst/>
          </a:prstGeom>
          <a:noFill/>
          <a:ln>
            <a:noFill/>
          </a:ln>
        </p:spPr>
        <p:txBody>
          <a:bodyPr anchorCtr="0" anchor="t" bIns="91425" lIns="91425" spcFirstLastPara="1" rIns="91425" wrap="square" tIns="91425">
            <a:noAutofit/>
          </a:bodyPr>
          <a:lstStyle/>
          <a:p>
            <a:pPr indent="0" lvl="0" marL="0" marR="38100" rtl="0" algn="l">
              <a:lnSpc>
                <a:spcPct val="128571"/>
              </a:lnSpc>
              <a:spcBef>
                <a:spcPts val="0"/>
              </a:spcBef>
              <a:spcAft>
                <a:spcPts val="0"/>
              </a:spcAft>
              <a:buClr>
                <a:schemeClr val="dk1"/>
              </a:buClr>
              <a:buSzPts val="1100"/>
              <a:buFont typeface="Arial"/>
              <a:buNone/>
            </a:pPr>
            <a:r>
              <a:rPr b="0" i="0" lang="en" sz="3200" u="none" cap="none" strike="noStrike">
                <a:solidFill>
                  <a:srgbClr val="FFFF00"/>
                </a:solidFill>
                <a:highlight>
                  <a:srgbClr val="F8F9FA"/>
                </a:highlight>
                <a:latin typeface="Arial"/>
                <a:ea typeface="Arial"/>
                <a:cs typeface="Arial"/>
                <a:sym typeface="Arial"/>
              </a:rPr>
              <a:t>cig oen</a:t>
            </a:r>
            <a:endParaRPr b="0" i="0" sz="3200" u="none" cap="none" strike="noStrike">
              <a:solidFill>
                <a:srgbClr val="FFFF00"/>
              </a:solidFill>
              <a:highlight>
                <a:srgbClr val="F8F9FA"/>
              </a:highlight>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FFFF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94"/>
                                        </p:tgtEl>
                                        <p:attrNameLst>
                                          <p:attrName>style.visibility</p:attrName>
                                        </p:attrNameLst>
                                      </p:cBhvr>
                                      <p:to>
                                        <p:strVal val="visible"/>
                                      </p:to>
                                    </p:set>
                                    <p:anim calcmode="lin" valueType="num">
                                      <p:cBhvr additive="base">
                                        <p:cTn dur="1000"/>
                                        <p:tgtEl>
                                          <p:spTgt spid="94"/>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8" name="Shape 98"/>
        <p:cNvGrpSpPr/>
        <p:nvPr/>
      </p:nvGrpSpPr>
      <p:grpSpPr>
        <a:xfrm>
          <a:off x="0" y="0"/>
          <a:ext cx="0" cy="0"/>
          <a:chOff x="0" y="0"/>
          <a:chExt cx="0" cy="0"/>
        </a:xfrm>
      </p:grpSpPr>
      <p:sp>
        <p:nvSpPr>
          <p:cNvPr id="99" name="Google Shape;99;p5"/>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
              <a:t>Flowers</a:t>
            </a:r>
            <a:endParaRPr/>
          </a:p>
        </p:txBody>
      </p:sp>
      <p:sp>
        <p:nvSpPr>
          <p:cNvPr id="100" name="Google Shape;100;p5"/>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1200"/>
              </a:spcAft>
              <a:buSzPts val="1800"/>
              <a:buNone/>
            </a:pPr>
            <a:r>
              <a:t/>
            </a:r>
            <a:endParaRPr/>
          </a:p>
        </p:txBody>
      </p:sp>
      <p:sp>
        <p:nvSpPr>
          <p:cNvPr id="101" name="Google Shape;101;p5"/>
          <p:cNvSpPr txBox="1"/>
          <p:nvPr/>
        </p:nvSpPr>
        <p:spPr>
          <a:xfrm>
            <a:off x="6385550" y="2042150"/>
            <a:ext cx="2446800" cy="9372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3600"/>
              <a:buFont typeface="Arial"/>
              <a:buNone/>
            </a:pPr>
            <a:r>
              <a:rPr b="1" i="0" lang="en" sz="3600" u="none" cap="none" strike="noStrike">
                <a:solidFill>
                  <a:srgbClr val="F6B26B"/>
                </a:solidFill>
                <a:latin typeface="Arial"/>
                <a:ea typeface="Arial"/>
                <a:cs typeface="Arial"/>
                <a:sym typeface="Arial"/>
              </a:rPr>
              <a:t>blodau</a:t>
            </a:r>
            <a:endParaRPr b="1" i="0" sz="3600" u="none" cap="none" strike="noStrike">
              <a:solidFill>
                <a:srgbClr val="F6B26B"/>
              </a:solidFill>
              <a:latin typeface="Arial"/>
              <a:ea typeface="Arial"/>
              <a:cs typeface="Arial"/>
              <a:sym typeface="Arial"/>
            </a:endParaRPr>
          </a:p>
        </p:txBody>
      </p:sp>
      <p:pic>
        <p:nvPicPr>
          <p:cNvPr id="102" name="Google Shape;102;p5"/>
          <p:cNvPicPr preferRelativeResize="0"/>
          <p:nvPr/>
        </p:nvPicPr>
        <p:blipFill rotWithShape="1">
          <a:blip r:embed="rId3">
            <a:alphaModFix/>
          </a:blip>
          <a:srcRect b="0" l="0" r="0" t="0"/>
          <a:stretch/>
        </p:blipFill>
        <p:spPr>
          <a:xfrm>
            <a:off x="311700" y="1152475"/>
            <a:ext cx="5098500" cy="34164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01"/>
                                        </p:tgtEl>
                                        <p:attrNameLst>
                                          <p:attrName>style.visibility</p:attrName>
                                        </p:attrNameLst>
                                      </p:cBhvr>
                                      <p:to>
                                        <p:strVal val="visible"/>
                                      </p:to>
                                    </p:set>
                                    <p:anim calcmode="lin" valueType="num">
                                      <p:cBhvr additive="base">
                                        <p:cTn dur="1000"/>
                                        <p:tgtEl>
                                          <p:spTgt spid="101"/>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6" name="Shape 106"/>
        <p:cNvGrpSpPr/>
        <p:nvPr/>
      </p:nvGrpSpPr>
      <p:grpSpPr>
        <a:xfrm>
          <a:off x="0" y="0"/>
          <a:ext cx="0" cy="0"/>
          <a:chOff x="0" y="0"/>
          <a:chExt cx="0" cy="0"/>
        </a:xfrm>
      </p:grpSpPr>
      <p:sp>
        <p:nvSpPr>
          <p:cNvPr id="107" name="Google Shape;107;p6"/>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
              <a:t>Basket</a:t>
            </a:r>
            <a:endParaRPr/>
          </a:p>
        </p:txBody>
      </p:sp>
      <p:sp>
        <p:nvSpPr>
          <p:cNvPr id="108" name="Google Shape;108;p6"/>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1200"/>
              </a:spcAft>
              <a:buSzPts val="1800"/>
              <a:buNone/>
            </a:pPr>
            <a:r>
              <a:t/>
            </a:r>
            <a:endParaRPr/>
          </a:p>
        </p:txBody>
      </p:sp>
      <p:sp>
        <p:nvSpPr>
          <p:cNvPr id="109" name="Google Shape;109;p6"/>
          <p:cNvSpPr txBox="1"/>
          <p:nvPr/>
        </p:nvSpPr>
        <p:spPr>
          <a:xfrm>
            <a:off x="6343650" y="1952625"/>
            <a:ext cx="1762500" cy="8859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3600"/>
              <a:buFont typeface="Arial"/>
              <a:buNone/>
            </a:pPr>
            <a:r>
              <a:rPr b="0" i="0" lang="en" sz="3600" u="none" cap="none" strike="noStrike">
                <a:solidFill>
                  <a:srgbClr val="990000"/>
                </a:solidFill>
                <a:latin typeface="Arial"/>
                <a:ea typeface="Arial"/>
                <a:cs typeface="Arial"/>
                <a:sym typeface="Arial"/>
              </a:rPr>
              <a:t>basged</a:t>
            </a:r>
            <a:endParaRPr b="0" i="0" sz="3600" u="none" cap="none" strike="noStrike">
              <a:solidFill>
                <a:srgbClr val="990000"/>
              </a:solidFill>
              <a:latin typeface="Arial"/>
              <a:ea typeface="Arial"/>
              <a:cs typeface="Arial"/>
              <a:sym typeface="Arial"/>
            </a:endParaRPr>
          </a:p>
        </p:txBody>
      </p:sp>
      <p:pic>
        <p:nvPicPr>
          <p:cNvPr id="110" name="Google Shape;110;p6"/>
          <p:cNvPicPr preferRelativeResize="0"/>
          <p:nvPr/>
        </p:nvPicPr>
        <p:blipFill rotWithShape="1">
          <a:blip r:embed="rId3">
            <a:alphaModFix/>
          </a:blip>
          <a:srcRect b="0" l="0" r="0" t="0"/>
          <a:stretch/>
        </p:blipFill>
        <p:spPr>
          <a:xfrm>
            <a:off x="290050" y="1152475"/>
            <a:ext cx="5093925" cy="34164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109"/>
                                        </p:tgtEl>
                                        <p:attrNameLst>
                                          <p:attrName>style.visibility</p:attrName>
                                        </p:attrNameLst>
                                      </p:cBhvr>
                                      <p:to>
                                        <p:strVal val="visible"/>
                                      </p:to>
                                    </p:set>
                                    <p:anim calcmode="lin" valueType="num">
                                      <p:cBhvr additive="base">
                                        <p:cTn dur="1000"/>
                                        <p:tgtEl>
                                          <p:spTgt spid="109"/>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 name="Shape 114"/>
        <p:cNvGrpSpPr/>
        <p:nvPr/>
      </p:nvGrpSpPr>
      <p:grpSpPr>
        <a:xfrm>
          <a:off x="0" y="0"/>
          <a:ext cx="0" cy="0"/>
          <a:chOff x="0" y="0"/>
          <a:chExt cx="0" cy="0"/>
        </a:xfrm>
      </p:grpSpPr>
      <p:sp>
        <p:nvSpPr>
          <p:cNvPr id="115" name="Google Shape;115;p7"/>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
              <a:t>Daffodil</a:t>
            </a:r>
            <a:endParaRPr/>
          </a:p>
        </p:txBody>
      </p:sp>
      <p:sp>
        <p:nvSpPr>
          <p:cNvPr id="116" name="Google Shape;116;p7"/>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1200"/>
              </a:spcAft>
              <a:buSzPts val="1800"/>
              <a:buNone/>
            </a:pPr>
            <a:r>
              <a:t/>
            </a:r>
            <a:endParaRPr/>
          </a:p>
        </p:txBody>
      </p:sp>
      <p:sp>
        <p:nvSpPr>
          <p:cNvPr id="117" name="Google Shape;117;p7"/>
          <p:cNvSpPr txBox="1"/>
          <p:nvPr/>
        </p:nvSpPr>
        <p:spPr>
          <a:xfrm>
            <a:off x="6162675" y="2146300"/>
            <a:ext cx="2324100" cy="10269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700"/>
              <a:buFont typeface="Arial"/>
              <a:buNone/>
            </a:pPr>
            <a:r>
              <a:rPr b="0" i="0" lang="en" sz="2700" u="none" cap="none" strike="noStrike">
                <a:solidFill>
                  <a:srgbClr val="FF9900"/>
                </a:solidFill>
                <a:latin typeface="Arial"/>
                <a:ea typeface="Arial"/>
                <a:cs typeface="Arial"/>
                <a:sym typeface="Arial"/>
              </a:rPr>
              <a:t>cenhinen bedr</a:t>
            </a:r>
            <a:endParaRPr b="0" i="0" sz="2700" u="none" cap="none" strike="noStrike">
              <a:solidFill>
                <a:srgbClr val="FF9900"/>
              </a:solidFill>
              <a:latin typeface="Arial"/>
              <a:ea typeface="Arial"/>
              <a:cs typeface="Arial"/>
              <a:sym typeface="Arial"/>
            </a:endParaRPr>
          </a:p>
        </p:txBody>
      </p:sp>
      <p:pic>
        <p:nvPicPr>
          <p:cNvPr id="118" name="Google Shape;118;p7"/>
          <p:cNvPicPr preferRelativeResize="0"/>
          <p:nvPr/>
        </p:nvPicPr>
        <p:blipFill rotWithShape="1">
          <a:blip r:embed="rId3">
            <a:alphaModFix/>
          </a:blip>
          <a:srcRect b="0" l="0" r="0" t="0"/>
          <a:stretch/>
        </p:blipFill>
        <p:spPr>
          <a:xfrm>
            <a:off x="287825" y="1231900"/>
            <a:ext cx="3950800" cy="333697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17"/>
                                        </p:tgtEl>
                                        <p:attrNameLst>
                                          <p:attrName>style.visibility</p:attrName>
                                        </p:attrNameLst>
                                      </p:cBhvr>
                                      <p:to>
                                        <p:strVal val="visible"/>
                                      </p:to>
                                    </p:set>
                                    <p:anim calcmode="lin" valueType="num">
                                      <p:cBhvr additive="base">
                                        <p:cTn dur="1000"/>
                                        <p:tgtEl>
                                          <p:spTgt spid="117"/>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2" name="Shape 122"/>
        <p:cNvGrpSpPr/>
        <p:nvPr/>
      </p:nvGrpSpPr>
      <p:grpSpPr>
        <a:xfrm>
          <a:off x="0" y="0"/>
          <a:ext cx="0" cy="0"/>
          <a:chOff x="0" y="0"/>
          <a:chExt cx="0" cy="0"/>
        </a:xfrm>
      </p:grpSpPr>
      <p:sp>
        <p:nvSpPr>
          <p:cNvPr id="123" name="Google Shape;123;p8"/>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
              <a:t>Chick</a:t>
            </a:r>
            <a:endParaRPr/>
          </a:p>
        </p:txBody>
      </p:sp>
      <p:pic>
        <p:nvPicPr>
          <p:cNvPr id="124" name="Google Shape;124;p8"/>
          <p:cNvPicPr preferRelativeResize="0"/>
          <p:nvPr/>
        </p:nvPicPr>
        <p:blipFill rotWithShape="1">
          <a:blip r:embed="rId3">
            <a:alphaModFix/>
          </a:blip>
          <a:srcRect b="0" l="0" r="0" t="0"/>
          <a:stretch/>
        </p:blipFill>
        <p:spPr>
          <a:xfrm>
            <a:off x="660400" y="1152475"/>
            <a:ext cx="5026025" cy="3127425"/>
          </a:xfrm>
          <a:prstGeom prst="rect">
            <a:avLst/>
          </a:prstGeom>
          <a:noFill/>
          <a:ln>
            <a:noFill/>
          </a:ln>
        </p:spPr>
      </p:pic>
      <p:sp>
        <p:nvSpPr>
          <p:cNvPr id="125" name="Google Shape;125;p8"/>
          <p:cNvSpPr txBox="1"/>
          <p:nvPr/>
        </p:nvSpPr>
        <p:spPr>
          <a:xfrm>
            <a:off x="6197600" y="1905000"/>
            <a:ext cx="2298600" cy="16128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4100"/>
              <a:buFont typeface="Arial"/>
              <a:buNone/>
            </a:pPr>
            <a:r>
              <a:rPr b="0" i="0" lang="en" sz="4100" u="none" cap="none" strike="noStrike">
                <a:solidFill>
                  <a:srgbClr val="00FF00"/>
                </a:solidFill>
                <a:latin typeface="Arial"/>
                <a:ea typeface="Arial"/>
                <a:cs typeface="Arial"/>
                <a:sym typeface="Arial"/>
              </a:rPr>
              <a:t>cyw</a:t>
            </a:r>
            <a:endParaRPr b="0" i="0" sz="4100" u="none" cap="none" strike="noStrike">
              <a:solidFill>
                <a:srgbClr val="00FF00"/>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125"/>
                                        </p:tgtEl>
                                        <p:attrNameLst>
                                          <p:attrName>style.visibility</p:attrName>
                                        </p:attrNameLst>
                                      </p:cBhvr>
                                      <p:to>
                                        <p:strVal val="visible"/>
                                      </p:to>
                                    </p:set>
                                    <p:anim calcmode="lin" valueType="num">
                                      <p:cBhvr additive="base">
                                        <p:cTn dur="1000"/>
                                        <p:tgtEl>
                                          <p:spTgt spid="125"/>
                                        </p:tgtEl>
                                        <p:attrNameLst>
                                          <p:attrName>ppt_w</p:attrName>
                                        </p:attrNameLst>
                                      </p:cBhvr>
                                      <p:tavLst>
                                        <p:tav fmla="" tm="0">
                                          <p:val>
                                            <p:strVal val="0"/>
                                          </p:val>
                                        </p:tav>
                                        <p:tav fmla="" tm="100000">
                                          <p:val>
                                            <p:strVal val="#ppt_w"/>
                                          </p:val>
                                        </p:tav>
                                      </p:tavLst>
                                    </p:anim>
                                    <p:anim calcmode="lin" valueType="num">
                                      <p:cBhvr additive="base">
                                        <p:cTn dur="1000"/>
                                        <p:tgtEl>
                                          <p:spTgt spid="125"/>
                                        </p:tgtEl>
                                        <p:attrNameLst>
                                          <p:attrName>ppt_h</p:attrName>
                                        </p:attrNameLst>
                                      </p:cBhvr>
                                      <p:tavLst>
                                        <p:tav fmla="" tm="0">
                                          <p:val>
                                            <p:strVal val="0"/>
                                          </p:val>
                                        </p:tav>
                                        <p:tav fmla=""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9" name="Shape 129"/>
        <p:cNvGrpSpPr/>
        <p:nvPr/>
      </p:nvGrpSpPr>
      <p:grpSpPr>
        <a:xfrm>
          <a:off x="0" y="0"/>
          <a:ext cx="0" cy="0"/>
          <a:chOff x="0" y="0"/>
          <a:chExt cx="0" cy="0"/>
        </a:xfrm>
      </p:grpSpPr>
      <p:sp>
        <p:nvSpPr>
          <p:cNvPr id="130" name="Google Shape;130;p9"/>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
              <a:t>Bunny</a:t>
            </a:r>
            <a:endParaRPr/>
          </a:p>
        </p:txBody>
      </p:sp>
      <p:sp>
        <p:nvSpPr>
          <p:cNvPr id="131" name="Google Shape;131;p9"/>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1200"/>
              </a:spcAft>
              <a:buSzPts val="1800"/>
              <a:buNone/>
            </a:pPr>
            <a:r>
              <a:t/>
            </a:r>
            <a:endParaRPr/>
          </a:p>
        </p:txBody>
      </p:sp>
      <p:sp>
        <p:nvSpPr>
          <p:cNvPr id="132" name="Google Shape;132;p9"/>
          <p:cNvSpPr txBox="1"/>
          <p:nvPr/>
        </p:nvSpPr>
        <p:spPr>
          <a:xfrm>
            <a:off x="5753100" y="2159000"/>
            <a:ext cx="2844900" cy="1104900"/>
          </a:xfrm>
          <a:prstGeom prst="rect">
            <a:avLst/>
          </a:prstGeom>
          <a:noFill/>
          <a:ln>
            <a:noFill/>
          </a:ln>
        </p:spPr>
        <p:txBody>
          <a:bodyPr anchorCtr="0" anchor="t" bIns="91425" lIns="91425" spcFirstLastPara="1" rIns="91425" wrap="square" tIns="91425">
            <a:noAutofit/>
          </a:bodyPr>
          <a:lstStyle/>
          <a:p>
            <a:pPr indent="0" lvl="0" marL="0" marR="38100" rtl="0" algn="l">
              <a:lnSpc>
                <a:spcPct val="128571"/>
              </a:lnSpc>
              <a:spcBef>
                <a:spcPts val="0"/>
              </a:spcBef>
              <a:spcAft>
                <a:spcPts val="0"/>
              </a:spcAft>
              <a:buClr>
                <a:schemeClr val="dk1"/>
              </a:buClr>
              <a:buSzPts val="1100"/>
              <a:buFont typeface="Arial"/>
              <a:buNone/>
            </a:pPr>
            <a:r>
              <a:rPr b="0" i="0" lang="en" sz="4800" u="none" cap="none" strike="noStrike">
                <a:solidFill>
                  <a:schemeClr val="accent1"/>
                </a:solidFill>
                <a:highlight>
                  <a:srgbClr val="F8F9FA"/>
                </a:highlight>
                <a:latin typeface="Arial"/>
                <a:ea typeface="Arial"/>
                <a:cs typeface="Arial"/>
                <a:sym typeface="Arial"/>
              </a:rPr>
              <a:t>cwningen</a:t>
            </a:r>
            <a:endParaRPr b="0" i="0" sz="4800" u="none" cap="none" strike="noStrike">
              <a:solidFill>
                <a:schemeClr val="accent1"/>
              </a:solidFill>
              <a:highlight>
                <a:srgbClr val="F8F9FA"/>
              </a:highlight>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p:txBody>
      </p:sp>
      <p:pic>
        <p:nvPicPr>
          <p:cNvPr id="133" name="Google Shape;133;p9"/>
          <p:cNvPicPr preferRelativeResize="0"/>
          <p:nvPr/>
        </p:nvPicPr>
        <p:blipFill rotWithShape="1">
          <a:blip r:embed="rId3">
            <a:alphaModFix/>
          </a:blip>
          <a:srcRect b="0" l="0" r="0" t="0"/>
          <a:stretch/>
        </p:blipFill>
        <p:spPr>
          <a:xfrm>
            <a:off x="311700" y="1152475"/>
            <a:ext cx="4679400" cy="34164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32"/>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7" name="Shape 137"/>
        <p:cNvGrpSpPr/>
        <p:nvPr/>
      </p:nvGrpSpPr>
      <p:grpSpPr>
        <a:xfrm>
          <a:off x="0" y="0"/>
          <a:ext cx="0" cy="0"/>
          <a:chOff x="0" y="0"/>
          <a:chExt cx="0" cy="0"/>
        </a:xfrm>
      </p:grpSpPr>
      <p:sp>
        <p:nvSpPr>
          <p:cNvPr id="138" name="Google Shape;138;p10"/>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
              <a:t>Chocolate</a:t>
            </a:r>
            <a:endParaRPr/>
          </a:p>
        </p:txBody>
      </p:sp>
      <p:sp>
        <p:nvSpPr>
          <p:cNvPr id="139" name="Google Shape;139;p10"/>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1200"/>
              </a:spcAft>
              <a:buSzPts val="1800"/>
              <a:buNone/>
            </a:pPr>
            <a:r>
              <a:t/>
            </a:r>
            <a:endParaRPr/>
          </a:p>
        </p:txBody>
      </p:sp>
      <p:sp>
        <p:nvSpPr>
          <p:cNvPr id="140" name="Google Shape;140;p10"/>
          <p:cNvSpPr txBox="1"/>
          <p:nvPr/>
        </p:nvSpPr>
        <p:spPr>
          <a:xfrm>
            <a:off x="5816600" y="1930400"/>
            <a:ext cx="3251100" cy="850800"/>
          </a:xfrm>
          <a:prstGeom prst="rect">
            <a:avLst/>
          </a:prstGeom>
          <a:noFill/>
          <a:ln>
            <a:noFill/>
          </a:ln>
        </p:spPr>
        <p:txBody>
          <a:bodyPr anchorCtr="0" anchor="t" bIns="91425" lIns="91425" spcFirstLastPara="1" rIns="91425" wrap="square" tIns="91425">
            <a:noAutofit/>
          </a:bodyPr>
          <a:lstStyle/>
          <a:p>
            <a:pPr indent="0" lvl="0" marL="0" marR="38100" rtl="0" algn="l">
              <a:lnSpc>
                <a:spcPct val="128571"/>
              </a:lnSpc>
              <a:spcBef>
                <a:spcPts val="0"/>
              </a:spcBef>
              <a:spcAft>
                <a:spcPts val="0"/>
              </a:spcAft>
              <a:buClr>
                <a:schemeClr val="dk1"/>
              </a:buClr>
              <a:buSzPts val="1100"/>
              <a:buFont typeface="Arial"/>
              <a:buNone/>
            </a:pPr>
            <a:r>
              <a:rPr b="0" i="0" lang="en" sz="4800" u="none" cap="none" strike="noStrike">
                <a:solidFill>
                  <a:srgbClr val="CC0000"/>
                </a:solidFill>
                <a:highlight>
                  <a:srgbClr val="F8F9FA"/>
                </a:highlight>
                <a:latin typeface="Arial"/>
                <a:ea typeface="Arial"/>
                <a:cs typeface="Arial"/>
                <a:sym typeface="Arial"/>
              </a:rPr>
              <a:t>siocled</a:t>
            </a:r>
            <a:endParaRPr b="0" i="0" sz="4800" u="none" cap="none" strike="noStrike">
              <a:solidFill>
                <a:srgbClr val="CC0000"/>
              </a:solidFill>
              <a:highlight>
                <a:srgbClr val="F8F9FA"/>
              </a:highlight>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p:txBody>
      </p:sp>
      <p:pic>
        <p:nvPicPr>
          <p:cNvPr id="141" name="Google Shape;141;p10"/>
          <p:cNvPicPr preferRelativeResize="0"/>
          <p:nvPr/>
        </p:nvPicPr>
        <p:blipFill rotWithShape="1">
          <a:blip r:embed="rId3">
            <a:alphaModFix/>
          </a:blip>
          <a:srcRect b="0" l="0" r="0" t="0"/>
          <a:stretch/>
        </p:blipFill>
        <p:spPr>
          <a:xfrm>
            <a:off x="311700" y="1152475"/>
            <a:ext cx="5035000" cy="34164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sp>
        <p:nvSpPr>
          <p:cNvPr id="146" name="Google Shape;146;p1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
              <a:t>The cake of the cross</a:t>
            </a:r>
            <a:endParaRPr/>
          </a:p>
        </p:txBody>
      </p:sp>
      <p:sp>
        <p:nvSpPr>
          <p:cNvPr id="147" name="Google Shape;147;p1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1200"/>
              </a:spcAft>
              <a:buSzPts val="1800"/>
              <a:buNone/>
            </a:pPr>
            <a:r>
              <a:t/>
            </a:r>
            <a:endParaRPr/>
          </a:p>
        </p:txBody>
      </p:sp>
      <p:sp>
        <p:nvSpPr>
          <p:cNvPr id="148" name="Google Shape;148;p11"/>
          <p:cNvSpPr txBox="1"/>
          <p:nvPr/>
        </p:nvSpPr>
        <p:spPr>
          <a:xfrm>
            <a:off x="5427025" y="1549725"/>
            <a:ext cx="3333600" cy="7542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3700"/>
              <a:buFont typeface="Arial"/>
              <a:buNone/>
            </a:pPr>
            <a:r>
              <a:rPr b="0" i="0" lang="en" sz="3700" u="none" cap="none" strike="noStrike">
                <a:solidFill>
                  <a:srgbClr val="00FF00"/>
                </a:solidFill>
                <a:latin typeface="Arial"/>
                <a:ea typeface="Arial"/>
                <a:cs typeface="Arial"/>
                <a:sym typeface="Arial"/>
              </a:rPr>
              <a:t>teisen y groes</a:t>
            </a:r>
            <a:endParaRPr b="0" i="0" sz="3700" u="none" cap="none" strike="noStrike">
              <a:solidFill>
                <a:srgbClr val="00FF00"/>
              </a:solidFill>
              <a:latin typeface="Arial"/>
              <a:ea typeface="Arial"/>
              <a:cs typeface="Arial"/>
              <a:sym typeface="Arial"/>
            </a:endParaRPr>
          </a:p>
        </p:txBody>
      </p:sp>
      <p:pic>
        <p:nvPicPr>
          <p:cNvPr id="149" name="Google Shape;149;p11"/>
          <p:cNvPicPr preferRelativeResize="0"/>
          <p:nvPr/>
        </p:nvPicPr>
        <p:blipFill rotWithShape="1">
          <a:blip r:embed="rId3">
            <a:alphaModFix/>
          </a:blip>
          <a:srcRect b="0" l="0" r="0" t="0"/>
          <a:stretch/>
        </p:blipFill>
        <p:spPr>
          <a:xfrm>
            <a:off x="311700" y="1152525"/>
            <a:ext cx="4260300" cy="341640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CE5CD"/>
        </a:solidFill>
      </p:bgPr>
    </p:bg>
    <p:spTree>
      <p:nvGrpSpPr>
        <p:cNvPr id="153" name="Shape 153"/>
        <p:cNvGrpSpPr/>
        <p:nvPr/>
      </p:nvGrpSpPr>
      <p:grpSpPr>
        <a:xfrm>
          <a:off x="0" y="0"/>
          <a:ext cx="0" cy="0"/>
          <a:chOff x="0" y="0"/>
          <a:chExt cx="0" cy="0"/>
        </a:xfrm>
      </p:grpSpPr>
      <p:sp>
        <p:nvSpPr>
          <p:cNvPr id="154" name="Google Shape;154;p12"/>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p>
            <a:pPr indent="0" lvl="0" marL="0" marR="38100" rtl="0" algn="l">
              <a:lnSpc>
                <a:spcPct val="128571"/>
              </a:lnSpc>
              <a:spcBef>
                <a:spcPts val="0"/>
              </a:spcBef>
              <a:spcAft>
                <a:spcPts val="0"/>
              </a:spcAft>
              <a:buClr>
                <a:schemeClr val="dk1"/>
              </a:buClr>
              <a:buSzPts val="1100"/>
              <a:buFont typeface="Arial"/>
              <a:buNone/>
            </a:pPr>
            <a:r>
              <a:rPr lang="en" sz="3200">
                <a:solidFill>
                  <a:srgbClr val="FFFF00"/>
                </a:solidFill>
                <a:highlight>
                  <a:srgbClr val="FCE5CD"/>
                </a:highlight>
              </a:rPr>
              <a:t>cig oen</a:t>
            </a:r>
            <a:endParaRPr>
              <a:highlight>
                <a:srgbClr val="FCE5CD"/>
              </a:highlight>
            </a:endParaRPr>
          </a:p>
        </p:txBody>
      </p:sp>
      <p:sp>
        <p:nvSpPr>
          <p:cNvPr id="155" name="Google Shape;155;p12"/>
          <p:cNvSpPr txBox="1"/>
          <p:nvPr/>
        </p:nvSpPr>
        <p:spPr>
          <a:xfrm>
            <a:off x="451175" y="3252938"/>
            <a:ext cx="1925100" cy="5850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2600"/>
              <a:buFont typeface="Arial"/>
              <a:buNone/>
            </a:pPr>
            <a:r>
              <a:rPr b="0" i="0" lang="en" sz="2600" u="none" cap="none" strike="noStrike">
                <a:solidFill>
                  <a:srgbClr val="0000FF"/>
                </a:solidFill>
                <a:latin typeface="Arial"/>
                <a:ea typeface="Arial"/>
                <a:cs typeface="Arial"/>
                <a:sym typeface="Arial"/>
              </a:rPr>
              <a:t>wyau pasg</a:t>
            </a:r>
            <a:endParaRPr b="0" i="0" sz="1400" u="none" cap="none" strike="noStrike">
              <a:solidFill>
                <a:srgbClr val="000000"/>
              </a:solidFill>
              <a:latin typeface="Arial"/>
              <a:ea typeface="Arial"/>
              <a:cs typeface="Arial"/>
              <a:sym typeface="Arial"/>
            </a:endParaRPr>
          </a:p>
        </p:txBody>
      </p:sp>
      <p:sp>
        <p:nvSpPr>
          <p:cNvPr id="156" name="Google Shape;156;p12"/>
          <p:cNvSpPr txBox="1"/>
          <p:nvPr/>
        </p:nvSpPr>
        <p:spPr>
          <a:xfrm>
            <a:off x="6621150" y="295150"/>
            <a:ext cx="1807500" cy="7389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3600"/>
              <a:buFont typeface="Arial"/>
              <a:buNone/>
            </a:pPr>
            <a:r>
              <a:rPr b="1" i="0" lang="en" sz="3600" u="none" cap="none" strike="noStrike">
                <a:solidFill>
                  <a:srgbClr val="F6B26B"/>
                </a:solidFill>
                <a:latin typeface="Arial"/>
                <a:ea typeface="Arial"/>
                <a:cs typeface="Arial"/>
                <a:sym typeface="Arial"/>
              </a:rPr>
              <a:t>blodau</a:t>
            </a:r>
            <a:endParaRPr b="0" i="0" sz="1400" u="none" cap="none" strike="noStrike">
              <a:solidFill>
                <a:srgbClr val="000000"/>
              </a:solidFill>
              <a:latin typeface="Arial"/>
              <a:ea typeface="Arial"/>
              <a:cs typeface="Arial"/>
              <a:sym typeface="Arial"/>
            </a:endParaRPr>
          </a:p>
        </p:txBody>
      </p:sp>
      <p:sp>
        <p:nvSpPr>
          <p:cNvPr id="157" name="Google Shape;157;p12"/>
          <p:cNvSpPr txBox="1"/>
          <p:nvPr/>
        </p:nvSpPr>
        <p:spPr>
          <a:xfrm>
            <a:off x="6486050" y="2461100"/>
            <a:ext cx="1807500" cy="10269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700"/>
              <a:buFont typeface="Arial"/>
              <a:buNone/>
            </a:pPr>
            <a:r>
              <a:rPr b="0" i="0" lang="en" sz="2700" u="none" cap="none" strike="noStrike">
                <a:solidFill>
                  <a:srgbClr val="FF9900"/>
                </a:solidFill>
                <a:latin typeface="Arial"/>
                <a:ea typeface="Arial"/>
                <a:cs typeface="Arial"/>
                <a:sym typeface="Arial"/>
              </a:rPr>
              <a:t>cenhinen bedr</a:t>
            </a:r>
            <a:endParaRPr b="0" i="0" sz="2700" u="none" cap="none" strike="noStrike">
              <a:solidFill>
                <a:srgbClr val="FF9900"/>
              </a:solidFill>
              <a:latin typeface="Arial"/>
              <a:ea typeface="Arial"/>
              <a:cs typeface="Arial"/>
              <a:sym typeface="Arial"/>
            </a:endParaRPr>
          </a:p>
        </p:txBody>
      </p:sp>
      <p:sp>
        <p:nvSpPr>
          <p:cNvPr id="158" name="Google Shape;158;p12"/>
          <p:cNvSpPr txBox="1"/>
          <p:nvPr/>
        </p:nvSpPr>
        <p:spPr>
          <a:xfrm>
            <a:off x="6621150" y="1303125"/>
            <a:ext cx="1313400" cy="8889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4100"/>
              <a:buFont typeface="Arial"/>
              <a:buNone/>
            </a:pPr>
            <a:r>
              <a:rPr b="0" i="0" lang="en" sz="4100" u="none" cap="none" strike="noStrike">
                <a:solidFill>
                  <a:srgbClr val="00FF00"/>
                </a:solidFill>
                <a:latin typeface="Arial"/>
                <a:ea typeface="Arial"/>
                <a:cs typeface="Arial"/>
                <a:sym typeface="Arial"/>
              </a:rPr>
              <a:t>cyw</a:t>
            </a:r>
            <a:endParaRPr b="0" i="0" sz="4100" u="none" cap="none" strike="noStrike">
              <a:solidFill>
                <a:srgbClr val="00FF00"/>
              </a:solidFill>
              <a:latin typeface="Arial"/>
              <a:ea typeface="Arial"/>
              <a:cs typeface="Arial"/>
              <a:sym typeface="Arial"/>
            </a:endParaRPr>
          </a:p>
        </p:txBody>
      </p:sp>
      <p:sp>
        <p:nvSpPr>
          <p:cNvPr id="159" name="Google Shape;159;p12"/>
          <p:cNvSpPr txBox="1"/>
          <p:nvPr/>
        </p:nvSpPr>
        <p:spPr>
          <a:xfrm>
            <a:off x="6232650" y="3870775"/>
            <a:ext cx="2844900" cy="1104900"/>
          </a:xfrm>
          <a:prstGeom prst="rect">
            <a:avLst/>
          </a:prstGeom>
          <a:noFill/>
          <a:ln>
            <a:noFill/>
          </a:ln>
        </p:spPr>
        <p:txBody>
          <a:bodyPr anchorCtr="0" anchor="t" bIns="91425" lIns="91425" spcFirstLastPara="1" rIns="91425" wrap="square" tIns="91425">
            <a:noAutofit/>
          </a:bodyPr>
          <a:lstStyle/>
          <a:p>
            <a:pPr indent="0" lvl="0" marL="0" marR="38100" rtl="0" algn="l">
              <a:lnSpc>
                <a:spcPct val="128571"/>
              </a:lnSpc>
              <a:spcBef>
                <a:spcPts val="0"/>
              </a:spcBef>
              <a:spcAft>
                <a:spcPts val="0"/>
              </a:spcAft>
              <a:buClr>
                <a:schemeClr val="dk1"/>
              </a:buClr>
              <a:buSzPts val="1100"/>
              <a:buFont typeface="Arial"/>
              <a:buNone/>
            </a:pPr>
            <a:r>
              <a:rPr b="0" i="0" lang="en" sz="3800" u="none" cap="none" strike="noStrike">
                <a:solidFill>
                  <a:schemeClr val="accent1"/>
                </a:solidFill>
                <a:highlight>
                  <a:srgbClr val="FCE5CD"/>
                </a:highlight>
                <a:latin typeface="Arial"/>
                <a:ea typeface="Arial"/>
                <a:cs typeface="Arial"/>
                <a:sym typeface="Arial"/>
              </a:rPr>
              <a:t>cwningen</a:t>
            </a:r>
            <a:endParaRPr b="0" i="0" sz="3800" u="none" cap="none" strike="noStrike">
              <a:solidFill>
                <a:schemeClr val="accent1"/>
              </a:solidFill>
              <a:highlight>
                <a:srgbClr val="FCE5CD"/>
              </a:highlight>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p:txBody>
      </p:sp>
      <p:sp>
        <p:nvSpPr>
          <p:cNvPr id="160" name="Google Shape;160;p12"/>
          <p:cNvSpPr txBox="1"/>
          <p:nvPr/>
        </p:nvSpPr>
        <p:spPr>
          <a:xfrm>
            <a:off x="176800" y="4124875"/>
            <a:ext cx="3251100" cy="850800"/>
          </a:xfrm>
          <a:prstGeom prst="rect">
            <a:avLst/>
          </a:prstGeom>
          <a:noFill/>
          <a:ln>
            <a:noFill/>
          </a:ln>
        </p:spPr>
        <p:txBody>
          <a:bodyPr anchorCtr="0" anchor="t" bIns="91425" lIns="91425" spcFirstLastPara="1" rIns="91425" wrap="square" tIns="91425">
            <a:noAutofit/>
          </a:bodyPr>
          <a:lstStyle/>
          <a:p>
            <a:pPr indent="0" lvl="0" marL="0" marR="38100" rtl="0" algn="l">
              <a:lnSpc>
                <a:spcPct val="128571"/>
              </a:lnSpc>
              <a:spcBef>
                <a:spcPts val="0"/>
              </a:spcBef>
              <a:spcAft>
                <a:spcPts val="0"/>
              </a:spcAft>
              <a:buClr>
                <a:schemeClr val="dk1"/>
              </a:buClr>
              <a:buSzPts val="1100"/>
              <a:buFont typeface="Arial"/>
              <a:buNone/>
            </a:pPr>
            <a:r>
              <a:rPr b="0" i="0" lang="en" sz="3900" u="none" cap="none" strike="noStrike">
                <a:solidFill>
                  <a:srgbClr val="CC0000"/>
                </a:solidFill>
                <a:highlight>
                  <a:srgbClr val="FCE5CD"/>
                </a:highlight>
                <a:latin typeface="Arial"/>
                <a:ea typeface="Arial"/>
                <a:cs typeface="Arial"/>
                <a:sym typeface="Arial"/>
              </a:rPr>
              <a:t>siocled</a:t>
            </a:r>
            <a:endParaRPr b="0" i="0" sz="3900" u="none" cap="none" strike="noStrike">
              <a:solidFill>
                <a:srgbClr val="CC0000"/>
              </a:solidFill>
              <a:highlight>
                <a:srgbClr val="FCE5CD"/>
              </a:highlight>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p:txBody>
      </p:sp>
      <p:sp>
        <p:nvSpPr>
          <p:cNvPr id="161" name="Google Shape;161;p12"/>
          <p:cNvSpPr txBox="1"/>
          <p:nvPr/>
        </p:nvSpPr>
        <p:spPr>
          <a:xfrm>
            <a:off x="359575" y="167000"/>
            <a:ext cx="3333600" cy="6927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3300"/>
              <a:buFont typeface="Arial"/>
              <a:buNone/>
            </a:pPr>
            <a:r>
              <a:rPr b="0" i="0" lang="en" sz="3300" u="none" cap="none" strike="noStrike">
                <a:solidFill>
                  <a:srgbClr val="00FF00"/>
                </a:solidFill>
                <a:latin typeface="Arial"/>
                <a:ea typeface="Arial"/>
                <a:cs typeface="Arial"/>
                <a:sym typeface="Arial"/>
              </a:rPr>
              <a:t>teisen y groes</a:t>
            </a:r>
            <a:endParaRPr b="0" i="0" sz="3300" u="none" cap="none" strike="noStrike">
              <a:solidFill>
                <a:srgbClr val="00FF00"/>
              </a:solidFill>
              <a:latin typeface="Arial"/>
              <a:ea typeface="Arial"/>
              <a:cs typeface="Arial"/>
              <a:sym typeface="Arial"/>
            </a:endParaRPr>
          </a:p>
        </p:txBody>
      </p:sp>
      <p:sp>
        <p:nvSpPr>
          <p:cNvPr id="162" name="Google Shape;162;p12"/>
          <p:cNvSpPr txBox="1"/>
          <p:nvPr/>
        </p:nvSpPr>
        <p:spPr>
          <a:xfrm>
            <a:off x="451175" y="2080088"/>
            <a:ext cx="1762500" cy="8859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3600"/>
              <a:buFont typeface="Arial"/>
              <a:buNone/>
            </a:pPr>
            <a:r>
              <a:rPr b="0" i="0" lang="en" sz="3600" u="none" cap="none" strike="noStrike">
                <a:solidFill>
                  <a:srgbClr val="990000"/>
                </a:solidFill>
                <a:latin typeface="Arial"/>
                <a:ea typeface="Arial"/>
                <a:cs typeface="Arial"/>
                <a:sym typeface="Arial"/>
              </a:rPr>
              <a:t>basged</a:t>
            </a:r>
            <a:endParaRPr b="0" i="0" sz="3600" u="none" cap="none" strike="noStrike">
              <a:solidFill>
                <a:srgbClr val="990000"/>
              </a:solidFill>
              <a:latin typeface="Arial"/>
              <a:ea typeface="Arial"/>
              <a:cs typeface="Arial"/>
              <a:sym typeface="Arial"/>
            </a:endParaRPr>
          </a:p>
        </p:txBody>
      </p:sp>
      <p:sp>
        <p:nvSpPr>
          <p:cNvPr id="163" name="Google Shape;163;p12"/>
          <p:cNvSpPr txBox="1"/>
          <p:nvPr/>
        </p:nvSpPr>
        <p:spPr>
          <a:xfrm>
            <a:off x="3785663" y="167400"/>
            <a:ext cx="2089200" cy="48087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1" i="0" lang="en" sz="1800" u="none" cap="none" strike="noStrike">
                <a:solidFill>
                  <a:srgbClr val="FF0000"/>
                </a:solidFill>
                <a:latin typeface="Arial"/>
                <a:ea typeface="Arial"/>
                <a:cs typeface="Arial"/>
                <a:sym typeface="Arial"/>
              </a:rPr>
              <a:t>Flowers</a:t>
            </a:r>
            <a:endParaRPr b="1" i="0" sz="1800" u="none" cap="none" strike="noStrike">
              <a:solidFill>
                <a:srgbClr val="FF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1" i="0" sz="1800" u="none" cap="none" strike="noStrike">
              <a:solidFill>
                <a:srgbClr val="FF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1" i="0" lang="en" sz="1800" u="none" cap="none" strike="noStrike">
                <a:solidFill>
                  <a:srgbClr val="FF0000"/>
                </a:solidFill>
                <a:latin typeface="Arial"/>
                <a:ea typeface="Arial"/>
                <a:cs typeface="Arial"/>
                <a:sym typeface="Arial"/>
              </a:rPr>
              <a:t>Chocolate</a:t>
            </a:r>
            <a:endParaRPr b="1" i="0" sz="1800" u="none" cap="none" strike="noStrike">
              <a:solidFill>
                <a:srgbClr val="FF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1" i="0" sz="1800" u="none" cap="none" strike="noStrike">
              <a:solidFill>
                <a:srgbClr val="FF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1" i="0" lang="en" sz="1800" u="none" cap="none" strike="noStrike">
                <a:solidFill>
                  <a:srgbClr val="FF0000"/>
                </a:solidFill>
                <a:latin typeface="Arial"/>
                <a:ea typeface="Arial"/>
                <a:cs typeface="Arial"/>
                <a:sym typeface="Arial"/>
              </a:rPr>
              <a:t>Cross cake</a:t>
            </a:r>
            <a:endParaRPr b="1" i="0" sz="1800" u="none" cap="none" strike="noStrike">
              <a:solidFill>
                <a:srgbClr val="FF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1" i="0" sz="1800" u="none" cap="none" strike="noStrike">
              <a:solidFill>
                <a:srgbClr val="FF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1" i="0" lang="en" sz="1800" u="none" cap="none" strike="noStrike">
                <a:solidFill>
                  <a:srgbClr val="FF0000"/>
                </a:solidFill>
                <a:latin typeface="Arial"/>
                <a:ea typeface="Arial"/>
                <a:cs typeface="Arial"/>
                <a:sym typeface="Arial"/>
              </a:rPr>
              <a:t>Basket</a:t>
            </a:r>
            <a:endParaRPr b="1" i="0" sz="1800" u="none" cap="none" strike="noStrike">
              <a:solidFill>
                <a:srgbClr val="FF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1" i="0" sz="1800" u="none" cap="none" strike="noStrike">
              <a:solidFill>
                <a:srgbClr val="FF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1" i="0" lang="en" sz="1800" u="none" cap="none" strike="noStrike">
                <a:solidFill>
                  <a:srgbClr val="FF0000"/>
                </a:solidFill>
                <a:latin typeface="Arial"/>
                <a:ea typeface="Arial"/>
                <a:cs typeface="Arial"/>
                <a:sym typeface="Arial"/>
              </a:rPr>
              <a:t>Lamb</a:t>
            </a:r>
            <a:endParaRPr b="1" i="0" sz="1800" u="none" cap="none" strike="noStrike">
              <a:solidFill>
                <a:srgbClr val="FF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1" i="0" sz="1800" u="none" cap="none" strike="noStrike">
              <a:solidFill>
                <a:srgbClr val="FF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1" i="0" lang="en" sz="1800" u="none" cap="none" strike="noStrike">
                <a:solidFill>
                  <a:srgbClr val="FF0000"/>
                </a:solidFill>
                <a:latin typeface="Arial"/>
                <a:ea typeface="Arial"/>
                <a:cs typeface="Arial"/>
                <a:sym typeface="Arial"/>
              </a:rPr>
              <a:t>Chick</a:t>
            </a:r>
            <a:endParaRPr b="1" i="0" sz="1800" u="none" cap="none" strike="noStrike">
              <a:solidFill>
                <a:srgbClr val="FF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1" i="0" sz="1800" u="none" cap="none" strike="noStrike">
              <a:solidFill>
                <a:srgbClr val="FF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1" i="0" lang="en" sz="1800" u="none" cap="none" strike="noStrike">
                <a:solidFill>
                  <a:srgbClr val="FF0000"/>
                </a:solidFill>
                <a:latin typeface="Arial"/>
                <a:ea typeface="Arial"/>
                <a:cs typeface="Arial"/>
                <a:sym typeface="Arial"/>
              </a:rPr>
              <a:t>Easter Egg</a:t>
            </a:r>
            <a:endParaRPr b="1" i="0" sz="1800" u="none" cap="none" strike="noStrike">
              <a:solidFill>
                <a:srgbClr val="FF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1" i="0" sz="1800" u="none" cap="none" strike="noStrike">
              <a:solidFill>
                <a:srgbClr val="FF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1" i="0" lang="en" sz="1800" u="none" cap="none" strike="noStrike">
                <a:solidFill>
                  <a:srgbClr val="FF0000"/>
                </a:solidFill>
                <a:latin typeface="Arial"/>
                <a:ea typeface="Arial"/>
                <a:cs typeface="Arial"/>
                <a:sym typeface="Arial"/>
              </a:rPr>
              <a:t>Daffodil</a:t>
            </a:r>
            <a:endParaRPr b="1" i="0" sz="1800" u="none" cap="none" strike="noStrike">
              <a:solidFill>
                <a:srgbClr val="FF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1" i="0" sz="1800" u="none" cap="none" strike="noStrike">
              <a:solidFill>
                <a:srgbClr val="FF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1" i="0" lang="en" sz="1800" u="none" cap="none" strike="noStrike">
                <a:solidFill>
                  <a:srgbClr val="FF0000"/>
                </a:solidFill>
                <a:latin typeface="Arial"/>
                <a:ea typeface="Arial"/>
                <a:cs typeface="Arial"/>
                <a:sym typeface="Arial"/>
              </a:rPr>
              <a:t>Bunny</a:t>
            </a:r>
            <a:endParaRPr b="1" i="0" sz="1800" u="none" cap="none" strike="noStrike">
              <a:solidFill>
                <a:srgbClr val="FF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7" name="Shape 167"/>
        <p:cNvGrpSpPr/>
        <p:nvPr/>
      </p:nvGrpSpPr>
      <p:grpSpPr>
        <a:xfrm>
          <a:off x="0" y="0"/>
          <a:ext cx="0" cy="0"/>
          <a:chOff x="0" y="0"/>
          <a:chExt cx="0" cy="0"/>
        </a:xfrm>
      </p:grpSpPr>
      <p:sp>
        <p:nvSpPr>
          <p:cNvPr id="168" name="Google Shape;168;p13"/>
          <p:cNvSpPr txBox="1"/>
          <p:nvPr>
            <p:ph type="title"/>
          </p:nvPr>
        </p:nvSpPr>
        <p:spPr>
          <a:xfrm>
            <a:off x="227600" y="298075"/>
            <a:ext cx="8520600" cy="1104600"/>
          </a:xfrm>
          <a:prstGeom prst="rect">
            <a:avLst/>
          </a:prstGeom>
          <a:noFill/>
          <a:ln>
            <a:noFill/>
          </a:ln>
        </p:spPr>
        <p:txBody>
          <a:bodyPr anchorCtr="0" anchor="t" bIns="91425" lIns="91425" spcFirstLastPara="1" rIns="91425" wrap="square" tIns="91425">
            <a:noAutofit/>
          </a:bodyPr>
          <a:lstStyle/>
          <a:p>
            <a:pPr indent="0" lvl="0" marL="0" marR="38100" rtl="0" algn="l">
              <a:lnSpc>
                <a:spcPct val="128571"/>
              </a:lnSpc>
              <a:spcBef>
                <a:spcPts val="0"/>
              </a:spcBef>
              <a:spcAft>
                <a:spcPts val="0"/>
              </a:spcAft>
              <a:buSzPts val="2800"/>
              <a:buNone/>
            </a:pPr>
            <a:r>
              <a:rPr lang="en" sz="3000">
                <a:solidFill>
                  <a:srgbClr val="0000FF"/>
                </a:solidFill>
                <a:highlight>
                  <a:schemeClr val="lt1"/>
                </a:highlight>
              </a:rPr>
              <a:t>Beth yw eich hoff wy Pasg?</a:t>
            </a:r>
            <a:endParaRPr sz="3000">
              <a:solidFill>
                <a:srgbClr val="0000FF"/>
              </a:solidFill>
              <a:highlight>
                <a:schemeClr val="lt1"/>
              </a:highlight>
            </a:endParaRPr>
          </a:p>
          <a:p>
            <a:pPr indent="0" lvl="0" marL="0" marR="38100" rtl="0" algn="l">
              <a:lnSpc>
                <a:spcPct val="128571"/>
              </a:lnSpc>
              <a:spcBef>
                <a:spcPts val="0"/>
              </a:spcBef>
              <a:spcAft>
                <a:spcPts val="0"/>
              </a:spcAft>
              <a:buSzPts val="2800"/>
              <a:buNone/>
            </a:pPr>
            <a:r>
              <a:rPr lang="en" sz="1900">
                <a:solidFill>
                  <a:srgbClr val="3C78D8"/>
                </a:solidFill>
                <a:highlight>
                  <a:schemeClr val="lt1"/>
                </a:highlight>
              </a:rPr>
              <a:t>What is your favourite easter egg?</a:t>
            </a:r>
            <a:endParaRPr sz="1900">
              <a:solidFill>
                <a:srgbClr val="3C78D8"/>
              </a:solidFill>
              <a:highlight>
                <a:schemeClr val="lt1"/>
              </a:highlight>
            </a:endParaRPr>
          </a:p>
        </p:txBody>
      </p:sp>
      <p:sp>
        <p:nvSpPr>
          <p:cNvPr id="169" name="Google Shape;169;p13"/>
          <p:cNvSpPr txBox="1"/>
          <p:nvPr>
            <p:ph idx="1" type="body"/>
          </p:nvPr>
        </p:nvSpPr>
        <p:spPr>
          <a:xfrm>
            <a:off x="311700" y="2571750"/>
            <a:ext cx="8520600" cy="1997100"/>
          </a:xfrm>
          <a:prstGeom prst="rect">
            <a:avLst/>
          </a:prstGeom>
          <a:noFill/>
          <a:ln>
            <a:noFill/>
          </a:ln>
        </p:spPr>
        <p:txBody>
          <a:bodyPr anchorCtr="0" anchor="t" bIns="91425" lIns="91425" spcFirstLastPara="1" rIns="91425" wrap="square" tIns="91425">
            <a:normAutofit/>
          </a:bodyPr>
          <a:lstStyle/>
          <a:p>
            <a:pPr indent="0" lvl="0" marL="0" marR="38100" rtl="0" algn="l">
              <a:lnSpc>
                <a:spcPct val="128571"/>
              </a:lnSpc>
              <a:spcBef>
                <a:spcPts val="0"/>
              </a:spcBef>
              <a:spcAft>
                <a:spcPts val="0"/>
              </a:spcAft>
              <a:buClr>
                <a:schemeClr val="dk1"/>
              </a:buClr>
              <a:buSzPts val="1100"/>
              <a:buFont typeface="Arial"/>
              <a:buNone/>
            </a:pPr>
            <a:r>
              <a:rPr lang="en" sz="3100">
                <a:solidFill>
                  <a:srgbClr val="A64D79"/>
                </a:solidFill>
                <a:highlight>
                  <a:schemeClr val="lt1"/>
                </a:highlight>
              </a:rPr>
              <a:t>Fy hoff wy Pasg yw……………</a:t>
            </a:r>
            <a:endParaRPr sz="3100">
              <a:solidFill>
                <a:srgbClr val="A64D79"/>
              </a:solidFill>
              <a:highlight>
                <a:schemeClr val="lt1"/>
              </a:highlight>
            </a:endParaRPr>
          </a:p>
          <a:p>
            <a:pPr indent="0" lvl="0" marL="0" marR="38100" rtl="0" algn="l">
              <a:lnSpc>
                <a:spcPct val="128571"/>
              </a:lnSpc>
              <a:spcBef>
                <a:spcPts val="0"/>
              </a:spcBef>
              <a:spcAft>
                <a:spcPts val="0"/>
              </a:spcAft>
              <a:buClr>
                <a:schemeClr val="dk1"/>
              </a:buClr>
              <a:buSzPts val="1100"/>
              <a:buFont typeface="Arial"/>
              <a:buNone/>
            </a:pPr>
            <a:r>
              <a:rPr lang="en" sz="2000">
                <a:solidFill>
                  <a:srgbClr val="C27BA0"/>
                </a:solidFill>
                <a:highlight>
                  <a:schemeClr val="lt1"/>
                </a:highlight>
              </a:rPr>
              <a:t>My  favourite Easter egg is </a:t>
            </a:r>
            <a:endParaRPr sz="2000">
              <a:solidFill>
                <a:srgbClr val="C27BA0"/>
              </a:solidFill>
              <a:highlight>
                <a:schemeClr val="lt1"/>
              </a:highlight>
            </a:endParaRPr>
          </a:p>
          <a:p>
            <a:pPr indent="0" lvl="0" marL="0" rtl="0" algn="l">
              <a:lnSpc>
                <a:spcPct val="115000"/>
              </a:lnSpc>
              <a:spcBef>
                <a:spcPts val="0"/>
              </a:spcBef>
              <a:spcAft>
                <a:spcPts val="1200"/>
              </a:spcAft>
              <a:buSzPts val="1800"/>
              <a:buNone/>
            </a:pPr>
            <a:r>
              <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3" name="Shape 173"/>
        <p:cNvGrpSpPr/>
        <p:nvPr/>
      </p:nvGrpSpPr>
      <p:grpSpPr>
        <a:xfrm>
          <a:off x="0" y="0"/>
          <a:ext cx="0" cy="0"/>
          <a:chOff x="0" y="0"/>
          <a:chExt cx="0" cy="0"/>
        </a:xfrm>
      </p:grpSpPr>
      <p:pic>
        <p:nvPicPr>
          <p:cNvPr descr="a happy easter greeting card with a bunch of easter eggs (Provided by Tenor)" id="174" name="Google Shape;174;p14"/>
          <p:cNvPicPr preferRelativeResize="0"/>
          <p:nvPr/>
        </p:nvPicPr>
        <p:blipFill rotWithShape="1">
          <a:blip r:embed="rId3">
            <a:alphaModFix/>
          </a:blip>
          <a:srcRect b="0" l="0" r="0" t="0"/>
          <a:stretch/>
        </p:blipFill>
        <p:spPr>
          <a:xfrm>
            <a:off x="200400" y="80150"/>
            <a:ext cx="8710550" cy="491640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8" name="Shape 178"/>
        <p:cNvGrpSpPr/>
        <p:nvPr/>
      </p:nvGrpSpPr>
      <p:grpSpPr>
        <a:xfrm>
          <a:off x="0" y="0"/>
          <a:ext cx="0" cy="0"/>
          <a:chOff x="0" y="0"/>
          <a:chExt cx="0" cy="0"/>
        </a:xfrm>
      </p:grpSpPr>
      <p:sp>
        <p:nvSpPr>
          <p:cNvPr id="179" name="Google Shape;179;g34f9973c2ab_0_33"/>
          <p:cNvSpPr txBox="1"/>
          <p:nvPr>
            <p:ph type="title"/>
          </p:nvPr>
        </p:nvSpPr>
        <p:spPr>
          <a:xfrm>
            <a:off x="311700" y="445025"/>
            <a:ext cx="8520600" cy="9987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lang="en" sz="2911"/>
              <a:t>Below is the matching exercise that was printed and given to the pupils.</a:t>
            </a:r>
            <a:endParaRPr sz="2911"/>
          </a:p>
        </p:txBody>
      </p:sp>
      <p:pic>
        <p:nvPicPr>
          <p:cNvPr id="180" name="Google Shape;180;g34f9973c2ab_0_33"/>
          <p:cNvPicPr preferRelativeResize="0"/>
          <p:nvPr/>
        </p:nvPicPr>
        <p:blipFill>
          <a:blip r:embed="rId3">
            <a:alphaModFix/>
          </a:blip>
          <a:stretch>
            <a:fillRect/>
          </a:stretch>
        </p:blipFill>
        <p:spPr>
          <a:xfrm>
            <a:off x="1695450" y="1791700"/>
            <a:ext cx="5753100" cy="246697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4" name="Shape 184"/>
        <p:cNvGrpSpPr/>
        <p:nvPr/>
      </p:nvGrpSpPr>
      <p:grpSpPr>
        <a:xfrm>
          <a:off x="0" y="0"/>
          <a:ext cx="0" cy="0"/>
          <a:chOff x="0" y="0"/>
          <a:chExt cx="0" cy="0"/>
        </a:xfrm>
      </p:grpSpPr>
      <p:sp>
        <p:nvSpPr>
          <p:cNvPr id="185" name="Google Shape;185;g34f9973c2ab_0_2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Reflection</a:t>
            </a:r>
            <a:endParaRPr/>
          </a:p>
        </p:txBody>
      </p:sp>
      <p:sp>
        <p:nvSpPr>
          <p:cNvPr id="186" name="Google Shape;186;g34f9973c2ab_0_28"/>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10000"/>
          </a:bodyPr>
          <a:lstStyle/>
          <a:p>
            <a:pPr indent="0" lvl="0" marL="0" rtl="0" algn="l">
              <a:lnSpc>
                <a:spcPct val="115000"/>
              </a:lnSpc>
              <a:spcBef>
                <a:spcPts val="0"/>
              </a:spcBef>
              <a:spcAft>
                <a:spcPts val="0"/>
              </a:spcAft>
              <a:buClr>
                <a:schemeClr val="dk1"/>
              </a:buClr>
              <a:buSzPts val="1100"/>
              <a:buFont typeface="Arial"/>
              <a:buNone/>
            </a:pPr>
            <a:r>
              <a:rPr b="1" lang="en" sz="1300" u="sng">
                <a:solidFill>
                  <a:schemeClr val="dk1"/>
                </a:solidFill>
              </a:rPr>
              <a:t>Welsh Lesson Reflection</a:t>
            </a:r>
            <a:endParaRPr b="1" sz="1300" u="sng">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sz="11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100">
                <a:solidFill>
                  <a:schemeClr val="dk1"/>
                </a:solidFill>
              </a:rPr>
              <a:t>Upon reflection, I feel that I should have made more use of incidental Welsh.  For example, at one point during the lesson I said “thank you” and I feel that I could have easily used the Welsh translation on this occasion.  I did use “diolch” towards the end of the lesson but it would be beneficial to both myself and the pupils if I were to be using repetition and being consistent.</a:t>
            </a:r>
            <a:endParaRPr sz="1100">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sz="11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100">
                <a:solidFill>
                  <a:schemeClr val="dk1"/>
                </a:solidFill>
              </a:rPr>
              <a:t>When I showed  the slides with the image, and the English word d relating to the image, the Welsh term was displayed after I pressed enter as I had used an animation so that it didn’t appear on the slide instantly.  If the lesson were to have been longer, I would like to go back through those 9 slides and ask the pupils if they remember what each of the Welsh words are.  This will help drill the words as the more a word is repeated the more memorable the word will become, (Zhang, 2023).</a:t>
            </a:r>
            <a:endParaRPr sz="1100">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sz="11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100">
                <a:solidFill>
                  <a:schemeClr val="dk1"/>
                </a:solidFill>
              </a:rPr>
              <a:t>Although the matching exercise was fun and fitting within the time restraints.  I feel that if I were to redo this lesson and have a longer time scale, the pupils might benefit from having the English words, but writing the Welsh translation.  Doing so would not only improve their reading skills but also enhance their writing skills.</a:t>
            </a:r>
            <a:endParaRPr sz="1100">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sz="1100">
              <a:solidFill>
                <a:schemeClr val="dk1"/>
              </a:solidFill>
            </a:endParaRPr>
          </a:p>
          <a:p>
            <a:pPr indent="0" lvl="0" marL="0" rtl="0" algn="l">
              <a:lnSpc>
                <a:spcPct val="115000"/>
              </a:lnSpc>
              <a:spcBef>
                <a:spcPts val="0"/>
              </a:spcBef>
              <a:spcAft>
                <a:spcPts val="0"/>
              </a:spcAft>
              <a:buClr>
                <a:schemeClr val="dk1"/>
              </a:buClr>
              <a:buSzPts val="1100"/>
              <a:buFont typeface="Arial"/>
              <a:buNone/>
            </a:pPr>
            <a:r>
              <a:rPr lang="en" sz="1100">
                <a:solidFill>
                  <a:schemeClr val="dk1"/>
                </a:solidFill>
              </a:rPr>
              <a:t>As I was unable to use the pupils' names as I wanted to keep their anonymity for the recording.  Should the lesson not have been recorded I would have used their names as pointing at them for a response is a technique that I was not comfortable using.  Being able to address them by their names would have made the lesson more enjoyable for both myself and the pupils.</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0" name="Shape 190"/>
        <p:cNvGrpSpPr/>
        <p:nvPr/>
      </p:nvGrpSpPr>
      <p:grpSpPr>
        <a:xfrm>
          <a:off x="0" y="0"/>
          <a:ext cx="0" cy="0"/>
          <a:chOff x="0" y="0"/>
          <a:chExt cx="0" cy="0"/>
        </a:xfrm>
      </p:grpSpPr>
      <p:sp>
        <p:nvSpPr>
          <p:cNvPr id="191" name="Google Shape;191;g34f9973c2ab_0_23"/>
          <p:cNvSpPr txBox="1"/>
          <p:nvPr>
            <p:ph type="title"/>
          </p:nvPr>
        </p:nvSpPr>
        <p:spPr>
          <a:xfrm>
            <a:off x="311700" y="991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References</a:t>
            </a:r>
            <a:endParaRPr/>
          </a:p>
        </p:txBody>
      </p:sp>
      <p:sp>
        <p:nvSpPr>
          <p:cNvPr id="192" name="Google Shape;192;g34f9973c2ab_0_23"/>
          <p:cNvSpPr txBox="1"/>
          <p:nvPr>
            <p:ph idx="1" type="body"/>
          </p:nvPr>
        </p:nvSpPr>
        <p:spPr>
          <a:xfrm>
            <a:off x="311700" y="671825"/>
            <a:ext cx="8520600" cy="4276200"/>
          </a:xfrm>
          <a:prstGeom prst="rect">
            <a:avLst/>
          </a:prstGeom>
        </p:spPr>
        <p:txBody>
          <a:bodyPr anchorCtr="0" anchor="t" bIns="91425" lIns="91425" spcFirstLastPara="1" rIns="91425" wrap="square" tIns="91425">
            <a:normAutofit/>
          </a:bodyPr>
          <a:lstStyle/>
          <a:p>
            <a:pPr indent="0" lvl="0" marL="457200" rtl="0" algn="l">
              <a:lnSpc>
                <a:spcPct val="100000"/>
              </a:lnSpc>
              <a:spcBef>
                <a:spcPts val="0"/>
              </a:spcBef>
              <a:spcAft>
                <a:spcPts val="0"/>
              </a:spcAft>
              <a:buClr>
                <a:schemeClr val="dk1"/>
              </a:buClr>
              <a:buSzPts val="1100"/>
              <a:buFont typeface="Arial"/>
              <a:buNone/>
            </a:pPr>
            <a:r>
              <a:rPr lang="en" sz="1100">
                <a:solidFill>
                  <a:schemeClr val="dk1"/>
                </a:solidFill>
              </a:rPr>
              <a:t>Miller Research Evaluation Consulting (2022) </a:t>
            </a:r>
            <a:r>
              <a:rPr i="1" lang="en" sz="1100">
                <a:solidFill>
                  <a:schemeClr val="dk1"/>
                </a:solidFill>
              </a:rPr>
              <a:t>Welsh Government Consultation - Welsh in English Medium Schools and Settings. </a:t>
            </a:r>
            <a:r>
              <a:rPr lang="en" sz="1100">
                <a:solidFill>
                  <a:schemeClr val="dk1"/>
                </a:solidFill>
              </a:rPr>
              <a:t>Available at: </a:t>
            </a:r>
            <a:r>
              <a:rPr lang="en" sz="1100">
                <a:solidFill>
                  <a:schemeClr val="dk1"/>
                </a:solidFill>
                <a:uFill>
                  <a:noFill/>
                </a:uFill>
                <a:hlinkClick r:id="rId3">
                  <a:extLst>
                    <a:ext uri="{A12FA001-AC4F-418D-AE19-62706E023703}">
                      <ahyp:hlinkClr val="tx"/>
                    </a:ext>
                  </a:extLst>
                </a:hlinkClick>
              </a:rPr>
              <a:t>https://www.gov.wales/sites/default/files/consultations/2022-10/draft-framework-for-welsh-in-english-medium-education-responses.pdf</a:t>
            </a:r>
            <a:r>
              <a:rPr lang="en" sz="1100">
                <a:solidFill>
                  <a:schemeClr val="dk1"/>
                </a:solidFill>
              </a:rPr>
              <a:t> (Accessed: 18 April 2025).</a:t>
            </a:r>
            <a:endParaRPr sz="1100">
              <a:solidFill>
                <a:schemeClr val="dk1"/>
              </a:solidFill>
            </a:endParaRPr>
          </a:p>
          <a:p>
            <a:pPr indent="0" lvl="0" marL="457200" rtl="0" algn="l">
              <a:lnSpc>
                <a:spcPct val="100000"/>
              </a:lnSpc>
              <a:spcBef>
                <a:spcPts val="0"/>
              </a:spcBef>
              <a:spcAft>
                <a:spcPts val="0"/>
              </a:spcAft>
              <a:buClr>
                <a:schemeClr val="dk1"/>
              </a:buClr>
              <a:buSzPts val="1100"/>
              <a:buFont typeface="Arial"/>
              <a:buNone/>
            </a:pPr>
            <a:r>
              <a:t/>
            </a:r>
            <a:endParaRPr sz="1100">
              <a:solidFill>
                <a:schemeClr val="dk1"/>
              </a:solidFill>
            </a:endParaRPr>
          </a:p>
          <a:p>
            <a:pPr indent="0" lvl="0" marL="457200" rtl="0" algn="l">
              <a:lnSpc>
                <a:spcPct val="100000"/>
              </a:lnSpc>
              <a:spcBef>
                <a:spcPts val="0"/>
              </a:spcBef>
              <a:spcAft>
                <a:spcPts val="0"/>
              </a:spcAft>
              <a:buClr>
                <a:schemeClr val="dk1"/>
              </a:buClr>
              <a:buSzPts val="1100"/>
              <a:buFont typeface="Arial"/>
              <a:buNone/>
            </a:pPr>
            <a:r>
              <a:rPr lang="en" sz="1100">
                <a:solidFill>
                  <a:schemeClr val="dk1"/>
                </a:solidFill>
              </a:rPr>
              <a:t>Achmad, D. and Yusuuf, Y. Q. (2014) ‘Observing pair work task in an English speaking class’, </a:t>
            </a:r>
            <a:r>
              <a:rPr i="1" lang="en" sz="1100">
                <a:solidFill>
                  <a:schemeClr val="dk1"/>
                </a:solidFill>
              </a:rPr>
              <a:t>International Journal of Instruction. </a:t>
            </a:r>
            <a:r>
              <a:rPr lang="en" sz="1100">
                <a:solidFill>
                  <a:schemeClr val="dk1"/>
                </a:solidFill>
              </a:rPr>
              <a:t>7(1) [Online] Available at: </a:t>
            </a:r>
            <a:r>
              <a:rPr lang="en" sz="1100">
                <a:solidFill>
                  <a:schemeClr val="dk1"/>
                </a:solidFill>
                <a:uFill>
                  <a:noFill/>
                </a:uFill>
                <a:hlinkClick r:id="rId4">
                  <a:extLst>
                    <a:ext uri="{A12FA001-AC4F-418D-AE19-62706E023703}">
                      <ahyp:hlinkClr val="tx"/>
                    </a:ext>
                  </a:extLst>
                </a:hlinkClick>
              </a:rPr>
              <a:t>https://files.eric.ed.gov/fulltext/EJ1085253.pdf</a:t>
            </a:r>
            <a:r>
              <a:rPr lang="en" sz="1100">
                <a:solidFill>
                  <a:schemeClr val="dk1"/>
                </a:solidFill>
              </a:rPr>
              <a:t> (Accessed: 18 April 2025).</a:t>
            </a:r>
            <a:endParaRPr sz="1100">
              <a:solidFill>
                <a:schemeClr val="dk1"/>
              </a:solidFill>
            </a:endParaRPr>
          </a:p>
          <a:p>
            <a:pPr indent="0" lvl="0" marL="457200" rtl="0" algn="l">
              <a:lnSpc>
                <a:spcPct val="100000"/>
              </a:lnSpc>
              <a:spcBef>
                <a:spcPts val="0"/>
              </a:spcBef>
              <a:spcAft>
                <a:spcPts val="0"/>
              </a:spcAft>
              <a:buClr>
                <a:schemeClr val="dk1"/>
              </a:buClr>
              <a:buSzPts val="1100"/>
              <a:buFont typeface="Arial"/>
              <a:buNone/>
            </a:pPr>
            <a:r>
              <a:t/>
            </a:r>
            <a:endParaRPr sz="1100">
              <a:solidFill>
                <a:schemeClr val="dk1"/>
              </a:solidFill>
            </a:endParaRPr>
          </a:p>
          <a:p>
            <a:pPr indent="0" lvl="0" marL="457200" rtl="0" algn="l">
              <a:lnSpc>
                <a:spcPct val="100000"/>
              </a:lnSpc>
              <a:spcBef>
                <a:spcPts val="0"/>
              </a:spcBef>
              <a:spcAft>
                <a:spcPts val="0"/>
              </a:spcAft>
              <a:buClr>
                <a:schemeClr val="dk1"/>
              </a:buClr>
              <a:buSzPts val="1100"/>
              <a:buFont typeface="Arial"/>
              <a:buNone/>
            </a:pPr>
            <a:r>
              <a:rPr lang="en" sz="1100">
                <a:solidFill>
                  <a:schemeClr val="dk1"/>
                </a:solidFill>
              </a:rPr>
              <a:t>Urmonova, N.M. (2021) </a:t>
            </a:r>
            <a:r>
              <a:rPr i="1" lang="en" sz="1100">
                <a:solidFill>
                  <a:schemeClr val="dk1"/>
                </a:solidFill>
              </a:rPr>
              <a:t>The effectiveness of using pictures in foreign language classes</a:t>
            </a:r>
            <a:r>
              <a:rPr lang="en" sz="1100">
                <a:solidFill>
                  <a:schemeClr val="dk1"/>
                </a:solidFill>
              </a:rPr>
              <a:t>.  Available at: </a:t>
            </a:r>
            <a:r>
              <a:rPr lang="en" sz="1100">
                <a:solidFill>
                  <a:schemeClr val="dk1"/>
                </a:solidFill>
                <a:uFill>
                  <a:noFill/>
                </a:uFill>
                <a:hlinkClick r:id="rId5">
                  <a:extLst>
                    <a:ext uri="{A12FA001-AC4F-418D-AE19-62706E023703}">
                      <ahyp:hlinkClr val="tx"/>
                    </a:ext>
                  </a:extLst>
                </a:hlinkClick>
              </a:rPr>
              <a:t>https://cyberleninka.ru/article/n/the-effectiveness-of-using-pictures-in-foreign-language-classes</a:t>
            </a:r>
            <a:r>
              <a:rPr lang="en" sz="1100">
                <a:solidFill>
                  <a:schemeClr val="dk1"/>
                </a:solidFill>
              </a:rPr>
              <a:t> (Accessed: 18 April 2025).</a:t>
            </a:r>
            <a:endParaRPr sz="1100">
              <a:solidFill>
                <a:schemeClr val="dk1"/>
              </a:solidFill>
            </a:endParaRPr>
          </a:p>
          <a:p>
            <a:pPr indent="0" lvl="0" marL="457200" rtl="0" algn="l">
              <a:lnSpc>
                <a:spcPct val="100000"/>
              </a:lnSpc>
              <a:spcBef>
                <a:spcPts val="0"/>
              </a:spcBef>
              <a:spcAft>
                <a:spcPts val="0"/>
              </a:spcAft>
              <a:buClr>
                <a:schemeClr val="dk1"/>
              </a:buClr>
              <a:buSzPts val="1100"/>
              <a:buFont typeface="Arial"/>
              <a:buNone/>
            </a:pPr>
            <a:r>
              <a:t/>
            </a:r>
            <a:endParaRPr sz="1100">
              <a:solidFill>
                <a:schemeClr val="dk1"/>
              </a:solidFill>
            </a:endParaRPr>
          </a:p>
          <a:p>
            <a:pPr indent="0" lvl="0" marL="457200" rtl="0" algn="l">
              <a:lnSpc>
                <a:spcPct val="100000"/>
              </a:lnSpc>
              <a:spcBef>
                <a:spcPts val="0"/>
              </a:spcBef>
              <a:spcAft>
                <a:spcPts val="0"/>
              </a:spcAft>
              <a:buClr>
                <a:schemeClr val="dk1"/>
              </a:buClr>
              <a:buSzPts val="1100"/>
              <a:buFont typeface="Arial"/>
              <a:buNone/>
            </a:pPr>
            <a:r>
              <a:rPr lang="en" sz="1100">
                <a:solidFill>
                  <a:schemeClr val="dk1"/>
                </a:solidFill>
              </a:rPr>
              <a:t>Estyn (2022) </a:t>
            </a:r>
            <a:r>
              <a:rPr i="1" lang="en" sz="1100">
                <a:solidFill>
                  <a:schemeClr val="dk1"/>
                </a:solidFill>
              </a:rPr>
              <a:t>Promoting a strong Welsh Culture.</a:t>
            </a:r>
            <a:r>
              <a:rPr lang="en" sz="1100">
                <a:solidFill>
                  <a:schemeClr val="dk1"/>
                </a:solidFill>
              </a:rPr>
              <a:t> Available at: </a:t>
            </a:r>
            <a:r>
              <a:rPr lang="en" sz="1100">
                <a:solidFill>
                  <a:schemeClr val="dk1"/>
                </a:solidFill>
                <a:uFill>
                  <a:noFill/>
                </a:uFill>
                <a:hlinkClick r:id="rId6">
                  <a:extLst>
                    <a:ext uri="{A12FA001-AC4F-418D-AE19-62706E023703}">
                      <ahyp:hlinkClr val="tx"/>
                    </a:ext>
                  </a:extLst>
                </a:hlinkClick>
              </a:rPr>
              <a:t>https://estyn.gov.wales/improvement-resources/promoting-a-strong-welsh-culture/</a:t>
            </a:r>
            <a:r>
              <a:rPr lang="en" sz="1100">
                <a:solidFill>
                  <a:schemeClr val="dk1"/>
                </a:solidFill>
              </a:rPr>
              <a:t> (Accessed: 18 April 2025).</a:t>
            </a:r>
            <a:endParaRPr sz="1100">
              <a:solidFill>
                <a:schemeClr val="dk1"/>
              </a:solidFill>
            </a:endParaRPr>
          </a:p>
          <a:p>
            <a:pPr indent="0" lvl="0" marL="457200" rtl="0" algn="l">
              <a:lnSpc>
                <a:spcPct val="100000"/>
              </a:lnSpc>
              <a:spcBef>
                <a:spcPts val="0"/>
              </a:spcBef>
              <a:spcAft>
                <a:spcPts val="0"/>
              </a:spcAft>
              <a:buClr>
                <a:schemeClr val="dk1"/>
              </a:buClr>
              <a:buSzPts val="1100"/>
              <a:buFont typeface="Arial"/>
              <a:buNone/>
            </a:pPr>
            <a:r>
              <a:t/>
            </a:r>
            <a:endParaRPr sz="1100">
              <a:solidFill>
                <a:schemeClr val="dk1"/>
              </a:solidFill>
            </a:endParaRPr>
          </a:p>
          <a:p>
            <a:pPr indent="0" lvl="0" marL="457200" rtl="0" algn="l">
              <a:lnSpc>
                <a:spcPct val="100000"/>
              </a:lnSpc>
              <a:spcBef>
                <a:spcPts val="0"/>
              </a:spcBef>
              <a:spcAft>
                <a:spcPts val="0"/>
              </a:spcAft>
              <a:buClr>
                <a:schemeClr val="dk1"/>
              </a:buClr>
              <a:buSzPts val="1100"/>
              <a:buFont typeface="Arial"/>
              <a:buNone/>
            </a:pPr>
            <a:r>
              <a:rPr lang="en" sz="1100">
                <a:solidFill>
                  <a:schemeClr val="dk1"/>
                </a:solidFill>
              </a:rPr>
              <a:t>HWB (2023) </a:t>
            </a:r>
            <a:r>
              <a:rPr i="1" lang="en" sz="1100">
                <a:solidFill>
                  <a:schemeClr val="dk1"/>
                </a:solidFill>
              </a:rPr>
              <a:t>Pedagogy.</a:t>
            </a:r>
            <a:r>
              <a:rPr lang="en" sz="1100">
                <a:solidFill>
                  <a:schemeClr val="dk1"/>
                </a:solidFill>
              </a:rPr>
              <a:t> Available at: </a:t>
            </a:r>
            <a:r>
              <a:rPr lang="en" sz="1100">
                <a:solidFill>
                  <a:schemeClr val="dk1"/>
                </a:solidFill>
                <a:uFill>
                  <a:noFill/>
                </a:uFill>
                <a:hlinkClick r:id="rId7">
                  <a:extLst>
                    <a:ext uri="{A12FA001-AC4F-418D-AE19-62706E023703}">
                      <ahyp:hlinkClr val="tx"/>
                    </a:ext>
                  </a:extLst>
                </a:hlinkClick>
              </a:rPr>
              <a:t>https://hwb.gov.wales/curriculum-for-wales/designing-your-curriculum/pedagogy</a:t>
            </a:r>
            <a:r>
              <a:rPr lang="en" sz="1100">
                <a:solidFill>
                  <a:schemeClr val="dk1"/>
                </a:solidFill>
              </a:rPr>
              <a:t> </a:t>
            </a:r>
            <a:endParaRPr sz="1100">
              <a:solidFill>
                <a:schemeClr val="dk1"/>
              </a:solidFill>
            </a:endParaRPr>
          </a:p>
          <a:p>
            <a:pPr indent="0" lvl="0" marL="457200" rtl="0" algn="l">
              <a:lnSpc>
                <a:spcPct val="100000"/>
              </a:lnSpc>
              <a:spcBef>
                <a:spcPts val="0"/>
              </a:spcBef>
              <a:spcAft>
                <a:spcPts val="0"/>
              </a:spcAft>
              <a:buClr>
                <a:schemeClr val="dk1"/>
              </a:buClr>
              <a:buSzPts val="1100"/>
              <a:buFont typeface="Arial"/>
              <a:buNone/>
            </a:pPr>
            <a:r>
              <a:rPr lang="en" sz="1100">
                <a:solidFill>
                  <a:schemeClr val="dk1"/>
                </a:solidFill>
              </a:rPr>
              <a:t>(Accessed: 18 April 2025).</a:t>
            </a:r>
            <a:endParaRPr sz="1100">
              <a:solidFill>
                <a:schemeClr val="dk1"/>
              </a:solidFill>
            </a:endParaRPr>
          </a:p>
          <a:p>
            <a:pPr indent="0" lvl="0" marL="457200" rtl="0" algn="l">
              <a:lnSpc>
                <a:spcPct val="100000"/>
              </a:lnSpc>
              <a:spcBef>
                <a:spcPts val="0"/>
              </a:spcBef>
              <a:spcAft>
                <a:spcPts val="0"/>
              </a:spcAft>
              <a:buClr>
                <a:schemeClr val="dk1"/>
              </a:buClr>
              <a:buSzPts val="1100"/>
              <a:buFont typeface="Arial"/>
              <a:buNone/>
            </a:pPr>
            <a:r>
              <a:t/>
            </a:r>
            <a:endParaRPr sz="1100">
              <a:solidFill>
                <a:schemeClr val="dk1"/>
              </a:solidFill>
            </a:endParaRPr>
          </a:p>
          <a:p>
            <a:pPr indent="0" lvl="0" marL="457200" rtl="0" algn="l">
              <a:lnSpc>
                <a:spcPct val="100000"/>
              </a:lnSpc>
              <a:spcBef>
                <a:spcPts val="0"/>
              </a:spcBef>
              <a:spcAft>
                <a:spcPts val="0"/>
              </a:spcAft>
              <a:buClr>
                <a:schemeClr val="dk1"/>
              </a:buClr>
              <a:buSzPts val="1100"/>
              <a:buFont typeface="Arial"/>
              <a:buNone/>
            </a:pPr>
            <a:r>
              <a:rPr lang="en" sz="1100">
                <a:solidFill>
                  <a:schemeClr val="dk1"/>
                </a:solidFill>
              </a:rPr>
              <a:t>Zhang, P.A. (2023) </a:t>
            </a:r>
            <a:r>
              <a:rPr i="1" lang="en" sz="1100">
                <a:solidFill>
                  <a:schemeClr val="dk1"/>
                </a:solidFill>
              </a:rPr>
              <a:t>How can repetitions be used by teachers to facilitate second language vocabulary learning through listening? </a:t>
            </a:r>
            <a:r>
              <a:rPr lang="en" sz="1100">
                <a:solidFill>
                  <a:schemeClr val="dk1"/>
                </a:solidFill>
              </a:rPr>
              <a:t>Available at: </a:t>
            </a:r>
            <a:r>
              <a:rPr lang="en" sz="1100">
                <a:solidFill>
                  <a:schemeClr val="dk1"/>
                </a:solidFill>
                <a:uFill>
                  <a:noFill/>
                </a:uFill>
                <a:hlinkClick r:id="rId8">
                  <a:extLst>
                    <a:ext uri="{A12FA001-AC4F-418D-AE19-62706E023703}">
                      <ahyp:hlinkClr val="tx"/>
                    </a:ext>
                  </a:extLst>
                </a:hlinkClick>
              </a:rPr>
              <a:t>https://research.reading.ac.uk/research-blog/2023/06/13/how-can-repetitions-be-used-by-teachers-to-facilitate-second-language-vocabulary-learning-through-listening/</a:t>
            </a:r>
            <a:r>
              <a:rPr lang="en" sz="1100">
                <a:solidFill>
                  <a:schemeClr val="dk1"/>
                </a:solidFill>
              </a:rPr>
              <a:t> (Accessed: 18 April 2025).</a:t>
            </a:r>
            <a:endParaRPr>
              <a:solidFill>
                <a:schemeClr val="dk1"/>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