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62" r:id="rId3"/>
    <p:sldId id="257" r:id="rId4"/>
    <p:sldId id="263" r:id="rId5"/>
    <p:sldId id="259" r:id="rId6"/>
    <p:sldId id="258" r:id="rId7"/>
    <p:sldId id="261"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A917FD-75F7-424B-94D2-91EF50273177}" v="82" dt="2023-12-06T10:00:30.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lum R Cresser" userId="63bcd024-9eef-4c4a-959d-22363e398605" providerId="ADAL" clId="{BCA917FD-75F7-424B-94D2-91EF50273177}"/>
    <pc:docChg chg="undo redo custSel addSld delSld modSld sldOrd">
      <pc:chgData name="Callum R Cresser" userId="63bcd024-9eef-4c4a-959d-22363e398605" providerId="ADAL" clId="{BCA917FD-75F7-424B-94D2-91EF50273177}" dt="2023-12-06T10:18:53.457" v="7761" actId="20577"/>
      <pc:docMkLst>
        <pc:docMk/>
      </pc:docMkLst>
      <pc:sldChg chg="addSp modSp mod setBg addAnim">
        <pc:chgData name="Callum R Cresser" userId="63bcd024-9eef-4c4a-959d-22363e398605" providerId="ADAL" clId="{BCA917FD-75F7-424B-94D2-91EF50273177}" dt="2023-12-06T09:59:12.845" v="7471" actId="20577"/>
        <pc:sldMkLst>
          <pc:docMk/>
          <pc:sldMk cId="3908239584" sldId="256"/>
        </pc:sldMkLst>
        <pc:spChg chg="mod">
          <ac:chgData name="Callum R Cresser" userId="63bcd024-9eef-4c4a-959d-22363e398605" providerId="ADAL" clId="{BCA917FD-75F7-424B-94D2-91EF50273177}" dt="2023-12-06T09:59:12.845" v="7471" actId="20577"/>
          <ac:spMkLst>
            <pc:docMk/>
            <pc:sldMk cId="3908239584" sldId="256"/>
            <ac:spMk id="2" creationId="{3E6D432C-EFAF-BF53-D0A6-C6D50AF309A3}"/>
          </ac:spMkLst>
        </pc:spChg>
        <pc:spChg chg="mod">
          <ac:chgData name="Callum R Cresser" userId="63bcd024-9eef-4c4a-959d-22363e398605" providerId="ADAL" clId="{BCA917FD-75F7-424B-94D2-91EF50273177}" dt="2023-12-01T11:40:17.195" v="70" actId="26606"/>
          <ac:spMkLst>
            <pc:docMk/>
            <pc:sldMk cId="3908239584" sldId="256"/>
            <ac:spMk id="3" creationId="{02276EDC-A877-1C5F-2C32-03FE2100EFE8}"/>
          </ac:spMkLst>
        </pc:spChg>
        <pc:spChg chg="add">
          <ac:chgData name="Callum R Cresser" userId="63bcd024-9eef-4c4a-959d-22363e398605" providerId="ADAL" clId="{BCA917FD-75F7-424B-94D2-91EF50273177}" dt="2023-12-01T11:40:17.195" v="70" actId="26606"/>
          <ac:spMkLst>
            <pc:docMk/>
            <pc:sldMk cId="3908239584" sldId="256"/>
            <ac:spMk id="8" creationId="{0E30439A-8A5B-46EC-8283-9B6B031D40D0}"/>
          </ac:spMkLst>
        </pc:spChg>
        <pc:spChg chg="add">
          <ac:chgData name="Callum R Cresser" userId="63bcd024-9eef-4c4a-959d-22363e398605" providerId="ADAL" clId="{BCA917FD-75F7-424B-94D2-91EF50273177}" dt="2023-12-01T11:40:17.195" v="70" actId="26606"/>
          <ac:spMkLst>
            <pc:docMk/>
            <pc:sldMk cId="3908239584" sldId="256"/>
            <ac:spMk id="10" creationId="{5CEAD642-85CF-4750-8432-7C80C901F001}"/>
          </ac:spMkLst>
        </pc:spChg>
        <pc:spChg chg="add">
          <ac:chgData name="Callum R Cresser" userId="63bcd024-9eef-4c4a-959d-22363e398605" providerId="ADAL" clId="{BCA917FD-75F7-424B-94D2-91EF50273177}" dt="2023-12-01T11:40:17.195" v="70" actId="26606"/>
          <ac:spMkLst>
            <pc:docMk/>
            <pc:sldMk cId="3908239584" sldId="256"/>
            <ac:spMk id="12" creationId="{FA33EEAE-15D5-4119-8C1E-89D943F911EF}"/>
          </ac:spMkLst>
        </pc:spChg>
        <pc:spChg chg="add">
          <ac:chgData name="Callum R Cresser" userId="63bcd024-9eef-4c4a-959d-22363e398605" providerId="ADAL" clId="{BCA917FD-75F7-424B-94D2-91EF50273177}" dt="2023-12-01T11:40:17.195" v="70" actId="26606"/>
          <ac:spMkLst>
            <pc:docMk/>
            <pc:sldMk cId="3908239584" sldId="256"/>
            <ac:spMk id="14" creationId="{730D8B3B-9B80-4025-B934-26DC7D7CD231}"/>
          </ac:spMkLst>
        </pc:spChg>
        <pc:spChg chg="add">
          <ac:chgData name="Callum R Cresser" userId="63bcd024-9eef-4c4a-959d-22363e398605" providerId="ADAL" clId="{BCA917FD-75F7-424B-94D2-91EF50273177}" dt="2023-12-01T11:40:17.195" v="70" actId="26606"/>
          <ac:spMkLst>
            <pc:docMk/>
            <pc:sldMk cId="3908239584" sldId="256"/>
            <ac:spMk id="16" creationId="{B5A1B09C-1565-46F8-B70F-621C5EB48A09}"/>
          </ac:spMkLst>
        </pc:spChg>
        <pc:spChg chg="add">
          <ac:chgData name="Callum R Cresser" userId="63bcd024-9eef-4c4a-959d-22363e398605" providerId="ADAL" clId="{BCA917FD-75F7-424B-94D2-91EF50273177}" dt="2023-12-01T11:40:17.195" v="70" actId="26606"/>
          <ac:spMkLst>
            <pc:docMk/>
            <pc:sldMk cId="3908239584" sldId="256"/>
            <ac:spMk id="18" creationId="{8C516CC8-80AC-446C-A56E-9F54B7210402}"/>
          </ac:spMkLst>
        </pc:spChg>
        <pc:spChg chg="add">
          <ac:chgData name="Callum R Cresser" userId="63bcd024-9eef-4c4a-959d-22363e398605" providerId="ADAL" clId="{BCA917FD-75F7-424B-94D2-91EF50273177}" dt="2023-12-01T11:40:17.195" v="70" actId="26606"/>
          <ac:spMkLst>
            <pc:docMk/>
            <pc:sldMk cId="3908239584" sldId="256"/>
            <ac:spMk id="20" creationId="{53947E58-F088-49F1-A3D1-DEA690192E84}"/>
          </ac:spMkLst>
        </pc:spChg>
      </pc:sldChg>
      <pc:sldChg chg="addSp delSp modSp mod setBg modNotesTx">
        <pc:chgData name="Callum R Cresser" userId="63bcd024-9eef-4c4a-959d-22363e398605" providerId="ADAL" clId="{BCA917FD-75F7-424B-94D2-91EF50273177}" dt="2023-12-05T09:39:19.454" v="2383" actId="1076"/>
        <pc:sldMkLst>
          <pc:docMk/>
          <pc:sldMk cId="3880386872" sldId="257"/>
        </pc:sldMkLst>
        <pc:spChg chg="mod">
          <ac:chgData name="Callum R Cresser" userId="63bcd024-9eef-4c4a-959d-22363e398605" providerId="ADAL" clId="{BCA917FD-75F7-424B-94D2-91EF50273177}" dt="2023-12-04T13:56:56.531" v="1239" actId="26606"/>
          <ac:spMkLst>
            <pc:docMk/>
            <pc:sldMk cId="3880386872" sldId="257"/>
            <ac:spMk id="2" creationId="{FDF26225-7875-6087-6525-3D6B22822178}"/>
          </ac:spMkLst>
        </pc:spChg>
        <pc:spChg chg="add del mod">
          <ac:chgData name="Callum R Cresser" userId="63bcd024-9eef-4c4a-959d-22363e398605" providerId="ADAL" clId="{BCA917FD-75F7-424B-94D2-91EF50273177}" dt="2023-12-04T15:27:13.720" v="1262"/>
          <ac:spMkLst>
            <pc:docMk/>
            <pc:sldMk cId="3880386872" sldId="257"/>
            <ac:spMk id="3" creationId="{FB267682-4F2C-128E-9DB6-1BB276A5F643}"/>
          </ac:spMkLst>
        </pc:spChg>
        <pc:spChg chg="add mod">
          <ac:chgData name="Callum R Cresser" userId="63bcd024-9eef-4c4a-959d-22363e398605" providerId="ADAL" clId="{BCA917FD-75F7-424B-94D2-91EF50273177}" dt="2023-12-04T13:56:24.535" v="1229" actId="164"/>
          <ac:spMkLst>
            <pc:docMk/>
            <pc:sldMk cId="3880386872" sldId="257"/>
            <ac:spMk id="4" creationId="{246903DB-6A1C-7E8B-D86B-A2D96CD1EF39}"/>
          </ac:spMkLst>
        </pc:spChg>
        <pc:spChg chg="add del">
          <ac:chgData name="Callum R Cresser" userId="63bcd024-9eef-4c4a-959d-22363e398605" providerId="ADAL" clId="{BCA917FD-75F7-424B-94D2-91EF50273177}" dt="2023-12-04T11:44:51.375" v="1009" actId="26606"/>
          <ac:spMkLst>
            <pc:docMk/>
            <pc:sldMk cId="3880386872" sldId="257"/>
            <ac:spMk id="6" creationId="{BACC6370-2D7E-4714-9D71-7542949D7D5D}"/>
          </ac:spMkLst>
        </pc:spChg>
        <pc:spChg chg="add del">
          <ac:chgData name="Callum R Cresser" userId="63bcd024-9eef-4c4a-959d-22363e398605" providerId="ADAL" clId="{BCA917FD-75F7-424B-94D2-91EF50273177}" dt="2023-12-04T11:44:51.375" v="1009" actId="26606"/>
          <ac:spMkLst>
            <pc:docMk/>
            <pc:sldMk cId="3880386872" sldId="257"/>
            <ac:spMk id="7" creationId="{256B2C21-A230-48C0-8DF1-C46611373C44}"/>
          </ac:spMkLst>
        </pc:spChg>
        <pc:spChg chg="add mod">
          <ac:chgData name="Callum R Cresser" userId="63bcd024-9eef-4c4a-959d-22363e398605" providerId="ADAL" clId="{BCA917FD-75F7-424B-94D2-91EF50273177}" dt="2023-12-04T13:56:24.535" v="1229" actId="164"/>
          <ac:spMkLst>
            <pc:docMk/>
            <pc:sldMk cId="3880386872" sldId="257"/>
            <ac:spMk id="8" creationId="{0832EE1F-3FA6-8730-7158-03697764E495}"/>
          </ac:spMkLst>
        </pc:spChg>
        <pc:spChg chg="add del">
          <ac:chgData name="Callum R Cresser" userId="63bcd024-9eef-4c4a-959d-22363e398605" providerId="ADAL" clId="{BCA917FD-75F7-424B-94D2-91EF50273177}" dt="2023-12-01T11:41:56.368" v="74" actId="26606"/>
          <ac:spMkLst>
            <pc:docMk/>
            <pc:sldMk cId="3880386872" sldId="257"/>
            <ac:spMk id="8" creationId="{DEE2AD96-B495-4E06-9291-B71706F728CB}"/>
          </ac:spMkLst>
        </pc:spChg>
        <pc:spChg chg="add del">
          <ac:chgData name="Callum R Cresser" userId="63bcd024-9eef-4c4a-959d-22363e398605" providerId="ADAL" clId="{BCA917FD-75F7-424B-94D2-91EF50273177}" dt="2023-12-04T11:03:27.852" v="1005" actId="26606"/>
          <ac:spMkLst>
            <pc:docMk/>
            <pc:sldMk cId="3880386872" sldId="257"/>
            <ac:spMk id="9" creationId="{BACC6370-2D7E-4714-9D71-7542949D7D5D}"/>
          </ac:spMkLst>
        </pc:spChg>
        <pc:spChg chg="add del">
          <ac:chgData name="Callum R Cresser" userId="63bcd024-9eef-4c4a-959d-22363e398605" providerId="ADAL" clId="{BCA917FD-75F7-424B-94D2-91EF50273177}" dt="2023-12-01T11:41:56.368" v="74" actId="26606"/>
          <ac:spMkLst>
            <pc:docMk/>
            <pc:sldMk cId="3880386872" sldId="257"/>
            <ac:spMk id="10" creationId="{53CF6D67-C5A8-4ADD-9E8E-1E38CA1D3166}"/>
          </ac:spMkLst>
        </pc:spChg>
        <pc:spChg chg="add mod">
          <ac:chgData name="Callum R Cresser" userId="63bcd024-9eef-4c4a-959d-22363e398605" providerId="ADAL" clId="{BCA917FD-75F7-424B-94D2-91EF50273177}" dt="2023-12-05T09:39:14.156" v="2382" actId="20577"/>
          <ac:spMkLst>
            <pc:docMk/>
            <pc:sldMk cId="3880386872" sldId="257"/>
            <ac:spMk id="10" creationId="{E5E514AC-3E1D-7602-DD40-4F33DB166E9A}"/>
          </ac:spMkLst>
        </pc:spChg>
        <pc:spChg chg="add del">
          <ac:chgData name="Callum R Cresser" userId="63bcd024-9eef-4c4a-959d-22363e398605" providerId="ADAL" clId="{BCA917FD-75F7-424B-94D2-91EF50273177}" dt="2023-12-04T11:03:27.852" v="1005" actId="26606"/>
          <ac:spMkLst>
            <pc:docMk/>
            <pc:sldMk cId="3880386872" sldId="257"/>
            <ac:spMk id="11" creationId="{F68B3F68-107C-434F-AA38-110D5EA91B85}"/>
          </ac:spMkLst>
        </pc:spChg>
        <pc:spChg chg="add del">
          <ac:chgData name="Callum R Cresser" userId="63bcd024-9eef-4c4a-959d-22363e398605" providerId="ADAL" clId="{BCA917FD-75F7-424B-94D2-91EF50273177}" dt="2023-12-01T11:41:56.368" v="74" actId="26606"/>
          <ac:spMkLst>
            <pc:docMk/>
            <pc:sldMk cId="3880386872" sldId="257"/>
            <ac:spMk id="12" creationId="{86909FA0-B515-4681-B7A8-FA281D133B94}"/>
          </ac:spMkLst>
        </pc:spChg>
        <pc:spChg chg="add del">
          <ac:chgData name="Callum R Cresser" userId="63bcd024-9eef-4c4a-959d-22363e398605" providerId="ADAL" clId="{BCA917FD-75F7-424B-94D2-91EF50273177}" dt="2023-12-04T11:03:27.852" v="1005" actId="26606"/>
          <ac:spMkLst>
            <pc:docMk/>
            <pc:sldMk cId="3880386872" sldId="257"/>
            <ac:spMk id="13" creationId="{AAD0DBB9-1A4B-4391-81D4-CB19F9AB918A}"/>
          </ac:spMkLst>
        </pc:spChg>
        <pc:spChg chg="add del">
          <ac:chgData name="Callum R Cresser" userId="63bcd024-9eef-4c4a-959d-22363e398605" providerId="ADAL" clId="{BCA917FD-75F7-424B-94D2-91EF50273177}" dt="2023-12-01T11:41:56.368" v="74" actId="26606"/>
          <ac:spMkLst>
            <pc:docMk/>
            <pc:sldMk cId="3880386872" sldId="257"/>
            <ac:spMk id="14" creationId="{21C9FE86-FCC3-4A31-AA1C-C882262B7FE7}"/>
          </ac:spMkLst>
        </pc:spChg>
        <pc:spChg chg="add del">
          <ac:chgData name="Callum R Cresser" userId="63bcd024-9eef-4c4a-959d-22363e398605" providerId="ADAL" clId="{BCA917FD-75F7-424B-94D2-91EF50273177}" dt="2023-12-04T11:03:27.852" v="1005" actId="26606"/>
          <ac:spMkLst>
            <pc:docMk/>
            <pc:sldMk cId="3880386872" sldId="257"/>
            <ac:spMk id="15" creationId="{063BBA22-50EA-4C4D-BE05-F1CE4E63AA56}"/>
          </ac:spMkLst>
        </pc:spChg>
        <pc:spChg chg="add del">
          <ac:chgData name="Callum R Cresser" userId="63bcd024-9eef-4c4a-959d-22363e398605" providerId="ADAL" clId="{BCA917FD-75F7-424B-94D2-91EF50273177}" dt="2023-12-01T11:41:56.368" v="74" actId="26606"/>
          <ac:spMkLst>
            <pc:docMk/>
            <pc:sldMk cId="3880386872" sldId="257"/>
            <ac:spMk id="16" creationId="{7D96243B-ECED-4B71-8E06-AE9A285EAD20}"/>
          </ac:spMkLst>
        </pc:spChg>
        <pc:spChg chg="add mod">
          <ac:chgData name="Callum R Cresser" userId="63bcd024-9eef-4c4a-959d-22363e398605" providerId="ADAL" clId="{BCA917FD-75F7-424B-94D2-91EF50273177}" dt="2023-12-04T14:12:51.652" v="1247" actId="1076"/>
          <ac:spMkLst>
            <pc:docMk/>
            <pc:sldMk cId="3880386872" sldId="257"/>
            <ac:spMk id="16" creationId="{877196C1-E465-3BE3-5E25-90625BEAEC14}"/>
          </ac:spMkLst>
        </pc:spChg>
        <pc:spChg chg="add del">
          <ac:chgData name="Callum R Cresser" userId="63bcd024-9eef-4c4a-959d-22363e398605" providerId="ADAL" clId="{BCA917FD-75F7-424B-94D2-91EF50273177}" dt="2023-12-04T11:03:44.365" v="1007" actId="26606"/>
          <ac:spMkLst>
            <pc:docMk/>
            <pc:sldMk cId="3880386872" sldId="257"/>
            <ac:spMk id="17" creationId="{F13C74B1-5B17-4795-BED0-7140497B445A}"/>
          </ac:spMkLst>
        </pc:spChg>
        <pc:spChg chg="add del">
          <ac:chgData name="Callum R Cresser" userId="63bcd024-9eef-4c4a-959d-22363e398605" providerId="ADAL" clId="{BCA917FD-75F7-424B-94D2-91EF50273177}" dt="2023-12-01T11:41:56.368" v="74" actId="26606"/>
          <ac:spMkLst>
            <pc:docMk/>
            <pc:sldMk cId="3880386872" sldId="257"/>
            <ac:spMk id="18" creationId="{A09989E4-EFDC-4A90-A633-E0525FB4139E}"/>
          </ac:spMkLst>
        </pc:spChg>
        <pc:spChg chg="add del">
          <ac:chgData name="Callum R Cresser" userId="63bcd024-9eef-4c4a-959d-22363e398605" providerId="ADAL" clId="{BCA917FD-75F7-424B-94D2-91EF50273177}" dt="2023-12-04T11:03:44.365" v="1007" actId="26606"/>
          <ac:spMkLst>
            <pc:docMk/>
            <pc:sldMk cId="3880386872" sldId="257"/>
            <ac:spMk id="19" creationId="{D4974D33-8DC5-464E-8C6D-BE58F0669C17}"/>
          </ac:spMkLst>
        </pc:spChg>
        <pc:spChg chg="add del">
          <ac:chgData name="Callum R Cresser" userId="63bcd024-9eef-4c4a-959d-22363e398605" providerId="ADAL" clId="{BCA917FD-75F7-424B-94D2-91EF50273177}" dt="2023-12-04T11:03:44.365" v="1007" actId="26606"/>
          <ac:spMkLst>
            <pc:docMk/>
            <pc:sldMk cId="3880386872" sldId="257"/>
            <ac:spMk id="20" creationId="{FB267682-4F2C-128E-9DB6-1BB276A5F643}"/>
          </ac:spMkLst>
        </pc:spChg>
        <pc:spChg chg="add del">
          <ac:chgData name="Callum R Cresser" userId="63bcd024-9eef-4c4a-959d-22363e398605" providerId="ADAL" clId="{BCA917FD-75F7-424B-94D2-91EF50273177}" dt="2023-12-04T11:44:51.375" v="1009" actId="26606"/>
          <ac:spMkLst>
            <pc:docMk/>
            <pc:sldMk cId="3880386872" sldId="257"/>
            <ac:spMk id="22" creationId="{3847E18C-932D-4C95-AABA-FEC7C9499AD7}"/>
          </ac:spMkLst>
        </pc:spChg>
        <pc:spChg chg="add del">
          <ac:chgData name="Callum R Cresser" userId="63bcd024-9eef-4c4a-959d-22363e398605" providerId="ADAL" clId="{BCA917FD-75F7-424B-94D2-91EF50273177}" dt="2023-12-04T11:44:51.375" v="1009" actId="26606"/>
          <ac:spMkLst>
            <pc:docMk/>
            <pc:sldMk cId="3880386872" sldId="257"/>
            <ac:spMk id="23" creationId="{3150CB11-0C61-439E-910F-5787759E72A0}"/>
          </ac:spMkLst>
        </pc:spChg>
        <pc:spChg chg="add del">
          <ac:chgData name="Callum R Cresser" userId="63bcd024-9eef-4c4a-959d-22363e398605" providerId="ADAL" clId="{BCA917FD-75F7-424B-94D2-91EF50273177}" dt="2023-12-04T11:44:51.375" v="1009" actId="26606"/>
          <ac:spMkLst>
            <pc:docMk/>
            <pc:sldMk cId="3880386872" sldId="257"/>
            <ac:spMk id="24" creationId="{43F8A58B-5155-44CE-A5FF-7647B47D0A7A}"/>
          </ac:spMkLst>
        </pc:spChg>
        <pc:spChg chg="add del">
          <ac:chgData name="Callum R Cresser" userId="63bcd024-9eef-4c4a-959d-22363e398605" providerId="ADAL" clId="{BCA917FD-75F7-424B-94D2-91EF50273177}" dt="2023-12-04T11:44:51.375" v="1009" actId="26606"/>
          <ac:spMkLst>
            <pc:docMk/>
            <pc:sldMk cId="3880386872" sldId="257"/>
            <ac:spMk id="25" creationId="{443F2ACA-E6D6-4028-82DD-F03C262D5DE6}"/>
          </ac:spMkLst>
        </pc:spChg>
        <pc:spChg chg="add del">
          <ac:chgData name="Callum R Cresser" userId="63bcd024-9eef-4c4a-959d-22363e398605" providerId="ADAL" clId="{BCA917FD-75F7-424B-94D2-91EF50273177}" dt="2023-12-04T13:56:56.531" v="1239" actId="26606"/>
          <ac:spMkLst>
            <pc:docMk/>
            <pc:sldMk cId="3880386872" sldId="257"/>
            <ac:spMk id="27" creationId="{BACC6370-2D7E-4714-9D71-7542949D7D5D}"/>
          </ac:spMkLst>
        </pc:spChg>
        <pc:spChg chg="add del">
          <ac:chgData name="Callum R Cresser" userId="63bcd024-9eef-4c4a-959d-22363e398605" providerId="ADAL" clId="{BCA917FD-75F7-424B-94D2-91EF50273177}" dt="2023-12-04T13:56:56.531" v="1239" actId="26606"/>
          <ac:spMkLst>
            <pc:docMk/>
            <pc:sldMk cId="3880386872" sldId="257"/>
            <ac:spMk id="28" creationId="{F68B3F68-107C-434F-AA38-110D5EA91B85}"/>
          </ac:spMkLst>
        </pc:spChg>
        <pc:spChg chg="add del">
          <ac:chgData name="Callum R Cresser" userId="63bcd024-9eef-4c4a-959d-22363e398605" providerId="ADAL" clId="{BCA917FD-75F7-424B-94D2-91EF50273177}" dt="2023-12-04T13:56:56.531" v="1239" actId="26606"/>
          <ac:spMkLst>
            <pc:docMk/>
            <pc:sldMk cId="3880386872" sldId="257"/>
            <ac:spMk id="29" creationId="{AAD0DBB9-1A4B-4391-81D4-CB19F9AB918A}"/>
          </ac:spMkLst>
        </pc:spChg>
        <pc:spChg chg="add del">
          <ac:chgData name="Callum R Cresser" userId="63bcd024-9eef-4c4a-959d-22363e398605" providerId="ADAL" clId="{BCA917FD-75F7-424B-94D2-91EF50273177}" dt="2023-12-04T13:56:56.531" v="1239" actId="26606"/>
          <ac:spMkLst>
            <pc:docMk/>
            <pc:sldMk cId="3880386872" sldId="257"/>
            <ac:spMk id="30" creationId="{063BBA22-50EA-4C4D-BE05-F1CE4E63AA56}"/>
          </ac:spMkLst>
        </pc:spChg>
        <pc:spChg chg="add">
          <ac:chgData name="Callum R Cresser" userId="63bcd024-9eef-4c4a-959d-22363e398605" providerId="ADAL" clId="{BCA917FD-75F7-424B-94D2-91EF50273177}" dt="2023-12-04T13:56:56.531" v="1239" actId="26606"/>
          <ac:spMkLst>
            <pc:docMk/>
            <pc:sldMk cId="3880386872" sldId="257"/>
            <ac:spMk id="41" creationId="{B712E947-0734-45F9-9C4F-41114EC3A33E}"/>
          </ac:spMkLst>
        </pc:spChg>
        <pc:grpChg chg="add mod">
          <ac:chgData name="Callum R Cresser" userId="63bcd024-9eef-4c4a-959d-22363e398605" providerId="ADAL" clId="{BCA917FD-75F7-424B-94D2-91EF50273177}" dt="2023-12-05T09:39:19.454" v="2383" actId="1076"/>
          <ac:grpSpMkLst>
            <pc:docMk/>
            <pc:sldMk cId="3880386872" sldId="257"/>
            <ac:grpSpMk id="14" creationId="{8EB95546-8A37-AAD2-28F4-B2F4063A3F64}"/>
          </ac:grpSpMkLst>
        </pc:grpChg>
        <pc:grpChg chg="add del">
          <ac:chgData name="Callum R Cresser" userId="63bcd024-9eef-4c4a-959d-22363e398605" providerId="ADAL" clId="{BCA917FD-75F7-424B-94D2-91EF50273177}" dt="2023-12-04T13:56:56.530" v="1238" actId="26606"/>
          <ac:grpSpMkLst>
            <pc:docMk/>
            <pc:sldMk cId="3880386872" sldId="257"/>
            <ac:grpSpMk id="35" creationId="{12B241C5-7E45-AD52-638D-31E8FD2BC181}"/>
          </ac:grpSpMkLst>
        </pc:grpChg>
        <pc:grpChg chg="add">
          <ac:chgData name="Callum R Cresser" userId="63bcd024-9eef-4c4a-959d-22363e398605" providerId="ADAL" clId="{BCA917FD-75F7-424B-94D2-91EF50273177}" dt="2023-12-04T13:56:56.531" v="1239" actId="26606"/>
          <ac:grpSpMkLst>
            <pc:docMk/>
            <pc:sldMk cId="3880386872" sldId="257"/>
            <ac:grpSpMk id="42" creationId="{12B3290A-D3BF-4B87-B55B-FD9A98B49727}"/>
          </ac:grpSpMkLst>
        </pc:grpChg>
        <pc:graphicFrameChg chg="add del">
          <ac:chgData name="Callum R Cresser" userId="63bcd024-9eef-4c4a-959d-22363e398605" providerId="ADAL" clId="{BCA917FD-75F7-424B-94D2-91EF50273177}" dt="2023-12-04T11:03:27.852" v="1005" actId="26606"/>
          <ac:graphicFrameMkLst>
            <pc:docMk/>
            <pc:sldMk cId="3880386872" sldId="257"/>
            <ac:graphicFrameMk id="5" creationId="{C417E493-BBE6-7A85-102A-39AB97BAC120}"/>
          </ac:graphicFrameMkLst>
        </pc:graphicFrameChg>
        <pc:graphicFrameChg chg="add del">
          <ac:chgData name="Callum R Cresser" userId="63bcd024-9eef-4c4a-959d-22363e398605" providerId="ADAL" clId="{BCA917FD-75F7-424B-94D2-91EF50273177}" dt="2023-12-04T11:44:51.375" v="1009" actId="26606"/>
          <ac:graphicFrameMkLst>
            <pc:docMk/>
            <pc:sldMk cId="3880386872" sldId="257"/>
            <ac:graphicFrameMk id="26" creationId="{F959DB2A-60A0-60BE-DFE7-1BB639CE598C}"/>
          </ac:graphicFrameMkLst>
        </pc:graphicFrameChg>
        <pc:picChg chg="add mod ord">
          <ac:chgData name="Callum R Cresser" userId="63bcd024-9eef-4c4a-959d-22363e398605" providerId="ADAL" clId="{BCA917FD-75F7-424B-94D2-91EF50273177}" dt="2023-12-04T14:04:45.075" v="1243" actId="14100"/>
          <ac:picMkLst>
            <pc:docMk/>
            <pc:sldMk cId="3880386872" sldId="257"/>
            <ac:picMk id="12" creationId="{4628CA9B-F413-D439-D861-162E29FD7B11}"/>
          </ac:picMkLst>
        </pc:picChg>
        <pc:picChg chg="add del">
          <ac:chgData name="Callum R Cresser" userId="63bcd024-9eef-4c4a-959d-22363e398605" providerId="ADAL" clId="{BCA917FD-75F7-424B-94D2-91EF50273177}" dt="2023-12-04T11:03:44.365" v="1007" actId="26606"/>
          <ac:picMkLst>
            <pc:docMk/>
            <pc:sldMk cId="3880386872" sldId="257"/>
            <ac:picMk id="21" creationId="{A4C603E8-88C3-0572-99F8-E24D0464153D}"/>
          </ac:picMkLst>
        </pc:picChg>
      </pc:sldChg>
      <pc:sldChg chg="addSp delSp modSp new add del mod setBg">
        <pc:chgData name="Callum R Cresser" userId="63bcd024-9eef-4c4a-959d-22363e398605" providerId="ADAL" clId="{BCA917FD-75F7-424B-94D2-91EF50273177}" dt="2023-12-06T10:00:33.892" v="7473" actId="478"/>
        <pc:sldMkLst>
          <pc:docMk/>
          <pc:sldMk cId="3796166041" sldId="258"/>
        </pc:sldMkLst>
        <pc:spChg chg="mod">
          <ac:chgData name="Callum R Cresser" userId="63bcd024-9eef-4c4a-959d-22363e398605" providerId="ADAL" clId="{BCA917FD-75F7-424B-94D2-91EF50273177}" dt="2023-12-05T09:19:04.509" v="1860" actId="1076"/>
          <ac:spMkLst>
            <pc:docMk/>
            <pc:sldMk cId="3796166041" sldId="258"/>
            <ac:spMk id="2" creationId="{1591BFB0-4C27-1BE6-A243-2369E0E3E99B}"/>
          </ac:spMkLst>
        </pc:spChg>
        <pc:spChg chg="add del mod ord">
          <ac:chgData name="Callum R Cresser" userId="63bcd024-9eef-4c4a-959d-22363e398605" providerId="ADAL" clId="{BCA917FD-75F7-424B-94D2-91EF50273177}" dt="2023-12-05T10:03:38.753" v="2968" actId="478"/>
          <ac:spMkLst>
            <pc:docMk/>
            <pc:sldMk cId="3796166041" sldId="258"/>
            <ac:spMk id="3" creationId="{0198E66C-5D13-8C95-A358-7F9D9C46812F}"/>
          </ac:spMkLst>
        </pc:spChg>
        <pc:spChg chg="add del mod">
          <ac:chgData name="Callum R Cresser" userId="63bcd024-9eef-4c4a-959d-22363e398605" providerId="ADAL" clId="{BCA917FD-75F7-424B-94D2-91EF50273177}" dt="2023-12-06T10:00:33.892" v="7473" actId="478"/>
          <ac:spMkLst>
            <pc:docMk/>
            <pc:sldMk cId="3796166041" sldId="258"/>
            <ac:spMk id="3" creationId="{FBDFDDBE-36CE-22C3-9DEF-8E4F3A1DC15F}"/>
          </ac:spMkLst>
        </pc:spChg>
        <pc:spChg chg="add del">
          <ac:chgData name="Callum R Cresser" userId="63bcd024-9eef-4c4a-959d-22363e398605" providerId="ADAL" clId="{BCA917FD-75F7-424B-94D2-91EF50273177}" dt="2023-12-04T17:50:30.771" v="1780" actId="26606"/>
          <ac:spMkLst>
            <pc:docMk/>
            <pc:sldMk cId="3796166041" sldId="258"/>
            <ac:spMk id="9" creationId="{BACC6370-2D7E-4714-9D71-7542949D7D5D}"/>
          </ac:spMkLst>
        </pc:spChg>
        <pc:spChg chg="add mod">
          <ac:chgData name="Callum R Cresser" userId="63bcd024-9eef-4c4a-959d-22363e398605" providerId="ADAL" clId="{BCA917FD-75F7-424B-94D2-91EF50273177}" dt="2023-12-05T19:31:15.690" v="7254" actId="20577"/>
          <ac:spMkLst>
            <pc:docMk/>
            <pc:sldMk cId="3796166041" sldId="258"/>
            <ac:spMk id="9" creationId="{CDA479DC-9691-9994-9F34-446612070B41}"/>
          </ac:spMkLst>
        </pc:spChg>
        <pc:spChg chg="add del">
          <ac:chgData name="Callum R Cresser" userId="63bcd024-9eef-4c4a-959d-22363e398605" providerId="ADAL" clId="{BCA917FD-75F7-424B-94D2-91EF50273177}" dt="2023-12-05T09:12:56.223" v="1803" actId="26606"/>
          <ac:spMkLst>
            <pc:docMk/>
            <pc:sldMk cId="3796166041" sldId="258"/>
            <ac:spMk id="10" creationId="{C4285719-470E-454C-AF62-8323075F1F5B}"/>
          </ac:spMkLst>
        </pc:spChg>
        <pc:spChg chg="add del">
          <ac:chgData name="Callum R Cresser" userId="63bcd024-9eef-4c4a-959d-22363e398605" providerId="ADAL" clId="{BCA917FD-75F7-424B-94D2-91EF50273177}" dt="2023-12-04T17:50:30.771" v="1780" actId="26606"/>
          <ac:spMkLst>
            <pc:docMk/>
            <pc:sldMk cId="3796166041" sldId="258"/>
            <ac:spMk id="11" creationId="{256B2C21-A230-48C0-8DF1-C46611373C44}"/>
          </ac:spMkLst>
        </pc:spChg>
        <pc:spChg chg="add del mod">
          <ac:chgData name="Callum R Cresser" userId="63bcd024-9eef-4c4a-959d-22363e398605" providerId="ADAL" clId="{BCA917FD-75F7-424B-94D2-91EF50273177}" dt="2023-12-05T09:27:46.306" v="2225" actId="478"/>
          <ac:spMkLst>
            <pc:docMk/>
            <pc:sldMk cId="3796166041" sldId="258"/>
            <ac:spMk id="11" creationId="{29E01981-B818-5C1D-5293-2E71D421136E}"/>
          </ac:spMkLst>
        </pc:spChg>
        <pc:spChg chg="add del">
          <ac:chgData name="Callum R Cresser" userId="63bcd024-9eef-4c4a-959d-22363e398605" providerId="ADAL" clId="{BCA917FD-75F7-424B-94D2-91EF50273177}" dt="2023-12-05T09:12:56.223" v="1803" actId="26606"/>
          <ac:spMkLst>
            <pc:docMk/>
            <pc:sldMk cId="3796166041" sldId="258"/>
            <ac:spMk id="12" creationId="{CD9FE4EF-C4D8-49A0-B2FF-81D8DB7D8A24}"/>
          </ac:spMkLst>
        </pc:spChg>
        <pc:spChg chg="add del">
          <ac:chgData name="Callum R Cresser" userId="63bcd024-9eef-4c4a-959d-22363e398605" providerId="ADAL" clId="{BCA917FD-75F7-424B-94D2-91EF50273177}" dt="2023-12-04T17:50:30.771" v="1780" actId="26606"/>
          <ac:spMkLst>
            <pc:docMk/>
            <pc:sldMk cId="3796166041" sldId="258"/>
            <ac:spMk id="13" creationId="{3847E18C-932D-4C95-AABA-FEC7C9499AD7}"/>
          </ac:spMkLst>
        </pc:spChg>
        <pc:spChg chg="add del">
          <ac:chgData name="Callum R Cresser" userId="63bcd024-9eef-4c4a-959d-22363e398605" providerId="ADAL" clId="{BCA917FD-75F7-424B-94D2-91EF50273177}" dt="2023-12-05T09:12:56.223" v="1803" actId="26606"/>
          <ac:spMkLst>
            <pc:docMk/>
            <pc:sldMk cId="3796166041" sldId="258"/>
            <ac:spMk id="14" creationId="{4300840D-0A0B-4512-BACA-B439D5B9C57C}"/>
          </ac:spMkLst>
        </pc:spChg>
        <pc:spChg chg="add del">
          <ac:chgData name="Callum R Cresser" userId="63bcd024-9eef-4c4a-959d-22363e398605" providerId="ADAL" clId="{BCA917FD-75F7-424B-94D2-91EF50273177}" dt="2023-12-04T17:50:30.771" v="1780" actId="26606"/>
          <ac:spMkLst>
            <pc:docMk/>
            <pc:sldMk cId="3796166041" sldId="258"/>
            <ac:spMk id="15" creationId="{3150CB11-0C61-439E-910F-5787759E72A0}"/>
          </ac:spMkLst>
        </pc:spChg>
        <pc:spChg chg="add del mod">
          <ac:chgData name="Callum R Cresser" userId="63bcd024-9eef-4c4a-959d-22363e398605" providerId="ADAL" clId="{BCA917FD-75F7-424B-94D2-91EF50273177}" dt="2023-12-05T10:04:02.623" v="2973" actId="478"/>
          <ac:spMkLst>
            <pc:docMk/>
            <pc:sldMk cId="3796166041" sldId="258"/>
            <ac:spMk id="15" creationId="{4F50FD1A-C2F7-9C24-2EF4-1EC582FEE610}"/>
          </ac:spMkLst>
        </pc:spChg>
        <pc:spChg chg="add del">
          <ac:chgData name="Callum R Cresser" userId="63bcd024-9eef-4c4a-959d-22363e398605" providerId="ADAL" clId="{BCA917FD-75F7-424B-94D2-91EF50273177}" dt="2023-12-05T09:12:56.223" v="1803" actId="26606"/>
          <ac:spMkLst>
            <pc:docMk/>
            <pc:sldMk cId="3796166041" sldId="258"/>
            <ac:spMk id="16" creationId="{D2B78728-A580-49A7-84F9-6EF6F583ADE0}"/>
          </ac:spMkLst>
        </pc:spChg>
        <pc:spChg chg="add del">
          <ac:chgData name="Callum R Cresser" userId="63bcd024-9eef-4c4a-959d-22363e398605" providerId="ADAL" clId="{BCA917FD-75F7-424B-94D2-91EF50273177}" dt="2023-12-04T17:50:30.771" v="1780" actId="26606"/>
          <ac:spMkLst>
            <pc:docMk/>
            <pc:sldMk cId="3796166041" sldId="258"/>
            <ac:spMk id="17" creationId="{43F8A58B-5155-44CE-A5FF-7647B47D0A7A}"/>
          </ac:spMkLst>
        </pc:spChg>
        <pc:spChg chg="add mod">
          <ac:chgData name="Callum R Cresser" userId="63bcd024-9eef-4c4a-959d-22363e398605" providerId="ADAL" clId="{BCA917FD-75F7-424B-94D2-91EF50273177}" dt="2023-12-05T10:24:42.141" v="3342" actId="1076"/>
          <ac:spMkLst>
            <pc:docMk/>
            <pc:sldMk cId="3796166041" sldId="258"/>
            <ac:spMk id="17" creationId="{6D612EB2-196B-2CDA-C5B3-5F335BFFB63C}"/>
          </ac:spMkLst>
        </pc:spChg>
        <pc:spChg chg="add del">
          <ac:chgData name="Callum R Cresser" userId="63bcd024-9eef-4c4a-959d-22363e398605" providerId="ADAL" clId="{BCA917FD-75F7-424B-94D2-91EF50273177}" dt="2023-12-05T09:12:56.223" v="1803" actId="26606"/>
          <ac:spMkLst>
            <pc:docMk/>
            <pc:sldMk cId="3796166041" sldId="258"/>
            <ac:spMk id="18" creationId="{38FAA1A1-D861-433F-88FA-1E9D6FD31D11}"/>
          </ac:spMkLst>
        </pc:spChg>
        <pc:spChg chg="add del">
          <ac:chgData name="Callum R Cresser" userId="63bcd024-9eef-4c4a-959d-22363e398605" providerId="ADAL" clId="{BCA917FD-75F7-424B-94D2-91EF50273177}" dt="2023-12-04T17:50:30.771" v="1780" actId="26606"/>
          <ac:spMkLst>
            <pc:docMk/>
            <pc:sldMk cId="3796166041" sldId="258"/>
            <ac:spMk id="19" creationId="{443F2ACA-E6D6-4028-82DD-F03C262D5DE6}"/>
          </ac:spMkLst>
        </pc:spChg>
        <pc:spChg chg="add del">
          <ac:chgData name="Callum R Cresser" userId="63bcd024-9eef-4c4a-959d-22363e398605" providerId="ADAL" clId="{BCA917FD-75F7-424B-94D2-91EF50273177}" dt="2023-12-05T09:12:56.223" v="1803" actId="26606"/>
          <ac:spMkLst>
            <pc:docMk/>
            <pc:sldMk cId="3796166041" sldId="258"/>
            <ac:spMk id="20" creationId="{8D71EDA1-87BF-4D5D-AB79-F346FD19278A}"/>
          </ac:spMkLst>
        </pc:spChg>
        <pc:spChg chg="add del">
          <ac:chgData name="Callum R Cresser" userId="63bcd024-9eef-4c4a-959d-22363e398605" providerId="ADAL" clId="{BCA917FD-75F7-424B-94D2-91EF50273177}" dt="2023-12-04T17:50:37.868" v="1782" actId="26606"/>
          <ac:spMkLst>
            <pc:docMk/>
            <pc:sldMk cId="3796166041" sldId="258"/>
            <ac:spMk id="21" creationId="{BACC6370-2D7E-4714-9D71-7542949D7D5D}"/>
          </ac:spMkLst>
        </pc:spChg>
        <pc:spChg chg="add del">
          <ac:chgData name="Callum R Cresser" userId="63bcd024-9eef-4c4a-959d-22363e398605" providerId="ADAL" clId="{BCA917FD-75F7-424B-94D2-91EF50273177}" dt="2023-12-04T17:50:37.868" v="1782" actId="26606"/>
          <ac:spMkLst>
            <pc:docMk/>
            <pc:sldMk cId="3796166041" sldId="258"/>
            <ac:spMk id="22" creationId="{256B2C21-A230-48C0-8DF1-C46611373C44}"/>
          </ac:spMkLst>
        </pc:spChg>
        <pc:spChg chg="add del">
          <ac:chgData name="Callum R Cresser" userId="63bcd024-9eef-4c4a-959d-22363e398605" providerId="ADAL" clId="{BCA917FD-75F7-424B-94D2-91EF50273177}" dt="2023-12-04T17:50:37.868" v="1782" actId="26606"/>
          <ac:spMkLst>
            <pc:docMk/>
            <pc:sldMk cId="3796166041" sldId="258"/>
            <ac:spMk id="23" creationId="{3847E18C-932D-4C95-AABA-FEC7C9499AD7}"/>
          </ac:spMkLst>
        </pc:spChg>
        <pc:spChg chg="add del">
          <ac:chgData name="Callum R Cresser" userId="63bcd024-9eef-4c4a-959d-22363e398605" providerId="ADAL" clId="{BCA917FD-75F7-424B-94D2-91EF50273177}" dt="2023-12-04T17:50:37.868" v="1782" actId="26606"/>
          <ac:spMkLst>
            <pc:docMk/>
            <pc:sldMk cId="3796166041" sldId="258"/>
            <ac:spMk id="24" creationId="{3150CB11-0C61-439E-910F-5787759E72A0}"/>
          </ac:spMkLst>
        </pc:spChg>
        <pc:spChg chg="add del">
          <ac:chgData name="Callum R Cresser" userId="63bcd024-9eef-4c4a-959d-22363e398605" providerId="ADAL" clId="{BCA917FD-75F7-424B-94D2-91EF50273177}" dt="2023-12-04T17:50:37.868" v="1782" actId="26606"/>
          <ac:spMkLst>
            <pc:docMk/>
            <pc:sldMk cId="3796166041" sldId="258"/>
            <ac:spMk id="25" creationId="{43F8A58B-5155-44CE-A5FF-7647B47D0A7A}"/>
          </ac:spMkLst>
        </pc:spChg>
        <pc:spChg chg="add del">
          <ac:chgData name="Callum R Cresser" userId="63bcd024-9eef-4c4a-959d-22363e398605" providerId="ADAL" clId="{BCA917FD-75F7-424B-94D2-91EF50273177}" dt="2023-12-04T17:50:37.868" v="1782" actId="26606"/>
          <ac:spMkLst>
            <pc:docMk/>
            <pc:sldMk cId="3796166041" sldId="258"/>
            <ac:spMk id="26" creationId="{443F2ACA-E6D6-4028-82DD-F03C262D5DE6}"/>
          </ac:spMkLst>
        </pc:spChg>
        <pc:spChg chg="add del">
          <ac:chgData name="Callum R Cresser" userId="63bcd024-9eef-4c4a-959d-22363e398605" providerId="ADAL" clId="{BCA917FD-75F7-424B-94D2-91EF50273177}" dt="2023-12-05T09:12:48.464" v="1802" actId="26606"/>
          <ac:spMkLst>
            <pc:docMk/>
            <pc:sldMk cId="3796166041" sldId="258"/>
            <ac:spMk id="28" creationId="{3AFE8227-C443-417B-BA91-520EB1EF4559}"/>
          </ac:spMkLst>
        </pc:spChg>
        <pc:spChg chg="add del">
          <ac:chgData name="Callum R Cresser" userId="63bcd024-9eef-4c4a-959d-22363e398605" providerId="ADAL" clId="{BCA917FD-75F7-424B-94D2-91EF50273177}" dt="2023-12-04T17:50:45.135" v="1784" actId="26606"/>
          <ac:spMkLst>
            <pc:docMk/>
            <pc:sldMk cId="3796166041" sldId="258"/>
            <ac:spMk id="29" creationId="{BACC6370-2D7E-4714-9D71-7542949D7D5D}"/>
          </ac:spMkLst>
        </pc:spChg>
        <pc:spChg chg="add del">
          <ac:chgData name="Callum R Cresser" userId="63bcd024-9eef-4c4a-959d-22363e398605" providerId="ADAL" clId="{BCA917FD-75F7-424B-94D2-91EF50273177}" dt="2023-12-04T17:50:45.135" v="1784" actId="26606"/>
          <ac:spMkLst>
            <pc:docMk/>
            <pc:sldMk cId="3796166041" sldId="258"/>
            <ac:spMk id="30" creationId="{256B2C21-A230-48C0-8DF1-C46611373C44}"/>
          </ac:spMkLst>
        </pc:spChg>
        <pc:spChg chg="add del">
          <ac:chgData name="Callum R Cresser" userId="63bcd024-9eef-4c4a-959d-22363e398605" providerId="ADAL" clId="{BCA917FD-75F7-424B-94D2-91EF50273177}" dt="2023-12-04T17:50:45.135" v="1784" actId="26606"/>
          <ac:spMkLst>
            <pc:docMk/>
            <pc:sldMk cId="3796166041" sldId="258"/>
            <ac:spMk id="31" creationId="{3847E18C-932D-4C95-AABA-FEC7C9499AD7}"/>
          </ac:spMkLst>
        </pc:spChg>
        <pc:spChg chg="add del">
          <ac:chgData name="Callum R Cresser" userId="63bcd024-9eef-4c4a-959d-22363e398605" providerId="ADAL" clId="{BCA917FD-75F7-424B-94D2-91EF50273177}" dt="2023-12-04T17:50:45.135" v="1784" actId="26606"/>
          <ac:spMkLst>
            <pc:docMk/>
            <pc:sldMk cId="3796166041" sldId="258"/>
            <ac:spMk id="32" creationId="{3150CB11-0C61-439E-910F-5787759E72A0}"/>
          </ac:spMkLst>
        </pc:spChg>
        <pc:spChg chg="add del">
          <ac:chgData name="Callum R Cresser" userId="63bcd024-9eef-4c4a-959d-22363e398605" providerId="ADAL" clId="{BCA917FD-75F7-424B-94D2-91EF50273177}" dt="2023-12-04T17:50:45.135" v="1784" actId="26606"/>
          <ac:spMkLst>
            <pc:docMk/>
            <pc:sldMk cId="3796166041" sldId="258"/>
            <ac:spMk id="33" creationId="{43F8A58B-5155-44CE-A5FF-7647B47D0A7A}"/>
          </ac:spMkLst>
        </pc:spChg>
        <pc:spChg chg="add del">
          <ac:chgData name="Callum R Cresser" userId="63bcd024-9eef-4c4a-959d-22363e398605" providerId="ADAL" clId="{BCA917FD-75F7-424B-94D2-91EF50273177}" dt="2023-12-04T17:50:45.135" v="1784" actId="26606"/>
          <ac:spMkLst>
            <pc:docMk/>
            <pc:sldMk cId="3796166041" sldId="258"/>
            <ac:spMk id="34" creationId="{443F2ACA-E6D6-4028-82DD-F03C262D5DE6}"/>
          </ac:spMkLst>
        </pc:spChg>
        <pc:spChg chg="add del">
          <ac:chgData name="Callum R Cresser" userId="63bcd024-9eef-4c4a-959d-22363e398605" providerId="ADAL" clId="{BCA917FD-75F7-424B-94D2-91EF50273177}" dt="2023-12-05T09:12:48.464" v="1802" actId="26606"/>
          <ac:spMkLst>
            <pc:docMk/>
            <pc:sldMk cId="3796166041" sldId="258"/>
            <ac:spMk id="36" creationId="{907741FC-B544-4A6E-B831-6789D042333D}"/>
          </ac:spMkLst>
        </pc:spChg>
        <pc:spChg chg="add del">
          <ac:chgData name="Callum R Cresser" userId="63bcd024-9eef-4c4a-959d-22363e398605" providerId="ADAL" clId="{BCA917FD-75F7-424B-94D2-91EF50273177}" dt="2023-12-05T09:12:48.464" v="1802" actId="26606"/>
          <ac:spMkLst>
            <pc:docMk/>
            <pc:sldMk cId="3796166041" sldId="258"/>
            <ac:spMk id="37" creationId="{3F0BE7ED-7814-4273-B18A-F26CC0380380}"/>
          </ac:spMkLst>
        </pc:spChg>
        <pc:spChg chg="add del">
          <ac:chgData name="Callum R Cresser" userId="63bcd024-9eef-4c4a-959d-22363e398605" providerId="ADAL" clId="{BCA917FD-75F7-424B-94D2-91EF50273177}" dt="2023-12-05T09:13:25.106" v="1807" actId="26606"/>
          <ac:spMkLst>
            <pc:docMk/>
            <pc:sldMk cId="3796166041" sldId="258"/>
            <ac:spMk id="38" creationId="{12609869-9E80-471B-A487-A53288E0E791}"/>
          </ac:spMkLst>
        </pc:spChg>
        <pc:spChg chg="add del">
          <ac:chgData name="Callum R Cresser" userId="63bcd024-9eef-4c4a-959d-22363e398605" providerId="ADAL" clId="{BCA917FD-75F7-424B-94D2-91EF50273177}" dt="2023-12-05T09:13:25.106" v="1807" actId="26606"/>
          <ac:spMkLst>
            <pc:docMk/>
            <pc:sldMk cId="3796166041" sldId="258"/>
            <ac:spMk id="39" creationId="{7004738A-9D34-43E8-97D2-CA0EED4F8BE0}"/>
          </ac:spMkLst>
        </pc:spChg>
        <pc:spChg chg="add del">
          <ac:chgData name="Callum R Cresser" userId="63bcd024-9eef-4c4a-959d-22363e398605" providerId="ADAL" clId="{BCA917FD-75F7-424B-94D2-91EF50273177}" dt="2023-12-05T09:13:25.106" v="1807" actId="26606"/>
          <ac:spMkLst>
            <pc:docMk/>
            <pc:sldMk cId="3796166041" sldId="258"/>
            <ac:spMk id="40" creationId="{B8B8D07F-F13E-443E-BA68-2D26672D76B9}"/>
          </ac:spMkLst>
        </pc:spChg>
        <pc:spChg chg="add del">
          <ac:chgData name="Callum R Cresser" userId="63bcd024-9eef-4c4a-959d-22363e398605" providerId="ADAL" clId="{BCA917FD-75F7-424B-94D2-91EF50273177}" dt="2023-12-05T09:13:25.106" v="1807" actId="26606"/>
          <ac:spMkLst>
            <pc:docMk/>
            <pc:sldMk cId="3796166041" sldId="258"/>
            <ac:spMk id="41" creationId="{2813A4FA-24A5-41ED-A534-3807D1B2F344}"/>
          </ac:spMkLst>
        </pc:spChg>
        <pc:spChg chg="add del">
          <ac:chgData name="Callum R Cresser" userId="63bcd024-9eef-4c4a-959d-22363e398605" providerId="ADAL" clId="{BCA917FD-75F7-424B-94D2-91EF50273177}" dt="2023-12-05T09:13:25.106" v="1807" actId="26606"/>
          <ac:spMkLst>
            <pc:docMk/>
            <pc:sldMk cId="3796166041" sldId="258"/>
            <ac:spMk id="42" creationId="{C3944F27-CA70-4E84-A51A-E6BF89558979}"/>
          </ac:spMkLst>
        </pc:spChg>
        <pc:spChg chg="add del">
          <ac:chgData name="Callum R Cresser" userId="63bcd024-9eef-4c4a-959d-22363e398605" providerId="ADAL" clId="{BCA917FD-75F7-424B-94D2-91EF50273177}" dt="2023-12-05T09:17:01.972" v="1826" actId="26606"/>
          <ac:spMkLst>
            <pc:docMk/>
            <pc:sldMk cId="3796166041" sldId="258"/>
            <ac:spMk id="47" creationId="{3346177D-ADC4-4968-B747-5CFCD390B5B9}"/>
          </ac:spMkLst>
        </pc:spChg>
        <pc:spChg chg="add del">
          <ac:chgData name="Callum R Cresser" userId="63bcd024-9eef-4c4a-959d-22363e398605" providerId="ADAL" clId="{BCA917FD-75F7-424B-94D2-91EF50273177}" dt="2023-12-05T09:17:01.972" v="1826" actId="26606"/>
          <ac:spMkLst>
            <pc:docMk/>
            <pc:sldMk cId="3796166041" sldId="258"/>
            <ac:spMk id="49" creationId="{0844A943-BF79-4FEA-ABB1-3BD54D236606}"/>
          </ac:spMkLst>
        </pc:spChg>
        <pc:spChg chg="add del">
          <ac:chgData name="Callum R Cresser" userId="63bcd024-9eef-4c4a-959d-22363e398605" providerId="ADAL" clId="{BCA917FD-75F7-424B-94D2-91EF50273177}" dt="2023-12-05T09:17:01.972" v="1826" actId="26606"/>
          <ac:spMkLst>
            <pc:docMk/>
            <pc:sldMk cId="3796166041" sldId="258"/>
            <ac:spMk id="51" creationId="{6437CC72-F4A8-4DC3-AFAB-D22C482C8100}"/>
          </ac:spMkLst>
        </pc:spChg>
        <pc:spChg chg="add">
          <ac:chgData name="Callum R Cresser" userId="63bcd024-9eef-4c4a-959d-22363e398605" providerId="ADAL" clId="{BCA917FD-75F7-424B-94D2-91EF50273177}" dt="2023-12-05T09:17:01.972" v="1826" actId="26606"/>
          <ac:spMkLst>
            <pc:docMk/>
            <pc:sldMk cId="3796166041" sldId="258"/>
            <ac:spMk id="56" creationId="{B712E947-0734-45F9-9C4F-41114EC3A33E}"/>
          </ac:spMkLst>
        </pc:spChg>
        <pc:spChg chg="add">
          <ac:chgData name="Callum R Cresser" userId="63bcd024-9eef-4c4a-959d-22363e398605" providerId="ADAL" clId="{BCA917FD-75F7-424B-94D2-91EF50273177}" dt="2023-12-05T09:17:01.972" v="1826" actId="26606"/>
          <ac:spMkLst>
            <pc:docMk/>
            <pc:sldMk cId="3796166041" sldId="258"/>
            <ac:spMk id="58" creationId="{5A65989E-BBD5-44D7-AA86-7AFD5D46BBC0}"/>
          </ac:spMkLst>
        </pc:spChg>
        <pc:spChg chg="add">
          <ac:chgData name="Callum R Cresser" userId="63bcd024-9eef-4c4a-959d-22363e398605" providerId="ADAL" clId="{BCA917FD-75F7-424B-94D2-91EF50273177}" dt="2023-12-05T09:17:01.972" v="1826" actId="26606"/>
          <ac:spMkLst>
            <pc:docMk/>
            <pc:sldMk cId="3796166041" sldId="258"/>
            <ac:spMk id="60" creationId="{231A2881-D8D7-4A7D-ACA3-E9F849F853D8}"/>
          </ac:spMkLst>
        </pc:spChg>
        <pc:graphicFrameChg chg="add del">
          <ac:chgData name="Callum R Cresser" userId="63bcd024-9eef-4c4a-959d-22363e398605" providerId="ADAL" clId="{BCA917FD-75F7-424B-94D2-91EF50273177}" dt="2023-12-04T17:50:30.771" v="1780" actId="26606"/>
          <ac:graphicFrameMkLst>
            <pc:docMk/>
            <pc:sldMk cId="3796166041" sldId="258"/>
            <ac:graphicFrameMk id="5" creationId="{9B7CAEC8-240C-CE7B-96A8-99C5E94F90A8}"/>
          </ac:graphicFrameMkLst>
        </pc:graphicFrameChg>
        <pc:graphicFrameChg chg="add del">
          <ac:chgData name="Callum R Cresser" userId="63bcd024-9eef-4c4a-959d-22363e398605" providerId="ADAL" clId="{BCA917FD-75F7-424B-94D2-91EF50273177}" dt="2023-12-04T17:50:37.868" v="1782" actId="26606"/>
          <ac:graphicFrameMkLst>
            <pc:docMk/>
            <pc:sldMk cId="3796166041" sldId="258"/>
            <ac:graphicFrameMk id="27" creationId="{213C6A02-CFE7-BB0A-CA9B-AA341759AEF0}"/>
          </ac:graphicFrameMkLst>
        </pc:graphicFrameChg>
        <pc:graphicFrameChg chg="add del">
          <ac:chgData name="Callum R Cresser" userId="63bcd024-9eef-4c4a-959d-22363e398605" providerId="ADAL" clId="{BCA917FD-75F7-424B-94D2-91EF50273177}" dt="2023-12-04T17:50:45.135" v="1784" actId="26606"/>
          <ac:graphicFrameMkLst>
            <pc:docMk/>
            <pc:sldMk cId="3796166041" sldId="258"/>
            <ac:graphicFrameMk id="35" creationId="{9B7CAEC8-240C-CE7B-96A8-99C5E94F90A8}"/>
          </ac:graphicFrameMkLst>
        </pc:graphicFrameChg>
        <pc:picChg chg="add del mod">
          <ac:chgData name="Callum R Cresser" userId="63bcd024-9eef-4c4a-959d-22363e398605" providerId="ADAL" clId="{BCA917FD-75F7-424B-94D2-91EF50273177}" dt="2023-12-05T09:16:23.550" v="1823" actId="21"/>
          <ac:picMkLst>
            <pc:docMk/>
            <pc:sldMk cId="3796166041" sldId="258"/>
            <ac:picMk id="5" creationId="{FB2D2195-1DB7-BA25-9B44-CE0145A5EA6C}"/>
          </ac:picMkLst>
        </pc:picChg>
        <pc:picChg chg="add mod">
          <ac:chgData name="Callum R Cresser" userId="63bcd024-9eef-4c4a-959d-22363e398605" providerId="ADAL" clId="{BCA917FD-75F7-424B-94D2-91EF50273177}" dt="2023-12-05T09:17:49.617" v="1837" actId="1076"/>
          <ac:picMkLst>
            <pc:docMk/>
            <pc:sldMk cId="3796166041" sldId="258"/>
            <ac:picMk id="6" creationId="{B62B8DC5-EB05-C6CB-2AC2-BE90E770528B}"/>
          </ac:picMkLst>
        </pc:picChg>
        <pc:picChg chg="add mod">
          <ac:chgData name="Callum R Cresser" userId="63bcd024-9eef-4c4a-959d-22363e398605" providerId="ADAL" clId="{BCA917FD-75F7-424B-94D2-91EF50273177}" dt="2023-12-05T09:17:34.812" v="1836" actId="1076"/>
          <ac:picMkLst>
            <pc:docMk/>
            <pc:sldMk cId="3796166041" sldId="258"/>
            <ac:picMk id="8" creationId="{9F6EA4B2-66AD-2D09-6A93-69960DB9FD8D}"/>
          </ac:picMkLst>
        </pc:picChg>
      </pc:sldChg>
      <pc:sldChg chg="addSp delSp modSp new mod ord setBg">
        <pc:chgData name="Callum R Cresser" userId="63bcd024-9eef-4c4a-959d-22363e398605" providerId="ADAL" clId="{BCA917FD-75F7-424B-94D2-91EF50273177}" dt="2023-12-05T19:20:32.777" v="7228" actId="1076"/>
        <pc:sldMkLst>
          <pc:docMk/>
          <pc:sldMk cId="1174164392" sldId="259"/>
        </pc:sldMkLst>
        <pc:spChg chg="mod">
          <ac:chgData name="Callum R Cresser" userId="63bcd024-9eef-4c4a-959d-22363e398605" providerId="ADAL" clId="{BCA917FD-75F7-424B-94D2-91EF50273177}" dt="2023-12-05T12:28:57.444" v="5410" actId="14100"/>
          <ac:spMkLst>
            <pc:docMk/>
            <pc:sldMk cId="1174164392" sldId="259"/>
            <ac:spMk id="2" creationId="{03822CCB-0629-8282-B937-0EE09239885D}"/>
          </ac:spMkLst>
        </pc:spChg>
        <pc:spChg chg="del mod">
          <ac:chgData name="Callum R Cresser" userId="63bcd024-9eef-4c4a-959d-22363e398605" providerId="ADAL" clId="{BCA917FD-75F7-424B-94D2-91EF50273177}" dt="2023-12-05T15:59:20.440" v="6135" actId="478"/>
          <ac:spMkLst>
            <pc:docMk/>
            <pc:sldMk cId="1174164392" sldId="259"/>
            <ac:spMk id="3" creationId="{3B6EB247-1635-D30E-C914-8E41F598BBF9}"/>
          </ac:spMkLst>
        </pc:spChg>
        <pc:spChg chg="add mod">
          <ac:chgData name="Callum R Cresser" userId="63bcd024-9eef-4c4a-959d-22363e398605" providerId="ADAL" clId="{BCA917FD-75F7-424B-94D2-91EF50273177}" dt="2023-12-05T19:16:59.919" v="6950" actId="1076"/>
          <ac:spMkLst>
            <pc:docMk/>
            <pc:sldMk cId="1174164392" sldId="259"/>
            <ac:spMk id="4" creationId="{D139416B-9E91-BDA6-DD8A-14FF8773D389}"/>
          </ac:spMkLst>
        </pc:spChg>
        <pc:spChg chg="add del mod">
          <ac:chgData name="Callum R Cresser" userId="63bcd024-9eef-4c4a-959d-22363e398605" providerId="ADAL" clId="{BCA917FD-75F7-424B-94D2-91EF50273177}" dt="2023-12-05T15:59:24.397" v="6136" actId="478"/>
          <ac:spMkLst>
            <pc:docMk/>
            <pc:sldMk cId="1174164392" sldId="259"/>
            <ac:spMk id="6" creationId="{4458B919-2536-4480-7BEF-1748A1537098}"/>
          </ac:spMkLst>
        </pc:spChg>
        <pc:spChg chg="add mod">
          <ac:chgData name="Callum R Cresser" userId="63bcd024-9eef-4c4a-959d-22363e398605" providerId="ADAL" clId="{BCA917FD-75F7-424B-94D2-91EF50273177}" dt="2023-12-05T19:17:01.984" v="6951" actId="1076"/>
          <ac:spMkLst>
            <pc:docMk/>
            <pc:sldMk cId="1174164392" sldId="259"/>
            <ac:spMk id="8" creationId="{0ADABEE2-CE50-76FB-A64F-5E9C88D5AC33}"/>
          </ac:spMkLst>
        </pc:spChg>
        <pc:spChg chg="add mod">
          <ac:chgData name="Callum R Cresser" userId="63bcd024-9eef-4c4a-959d-22363e398605" providerId="ADAL" clId="{BCA917FD-75F7-424B-94D2-91EF50273177}" dt="2023-12-05T19:20:32.777" v="7228" actId="1076"/>
          <ac:spMkLst>
            <pc:docMk/>
            <pc:sldMk cId="1174164392" sldId="259"/>
            <ac:spMk id="9" creationId="{BC7D6354-C3F9-C073-C4B0-929EBAA8BAA4}"/>
          </ac:spMkLst>
        </pc:spChg>
        <pc:spChg chg="add">
          <ac:chgData name="Callum R Cresser" userId="63bcd024-9eef-4c4a-959d-22363e398605" providerId="ADAL" clId="{BCA917FD-75F7-424B-94D2-91EF50273177}" dt="2023-12-05T12:28:35.053" v="5405" actId="26606"/>
          <ac:spMkLst>
            <pc:docMk/>
            <pc:sldMk cId="1174164392" sldId="259"/>
            <ac:spMk id="10" creationId="{2596F992-698C-48C0-9D89-70DA4CE927EF}"/>
          </ac:spMkLst>
        </pc:spChg>
        <pc:spChg chg="add">
          <ac:chgData name="Callum R Cresser" userId="63bcd024-9eef-4c4a-959d-22363e398605" providerId="ADAL" clId="{BCA917FD-75F7-424B-94D2-91EF50273177}" dt="2023-12-05T12:28:35.053" v="5405" actId="26606"/>
          <ac:spMkLst>
            <pc:docMk/>
            <pc:sldMk cId="1174164392" sldId="259"/>
            <ac:spMk id="12" creationId="{E7BFF8DC-0AE7-4AD2-9B28-2E5F26D62C30}"/>
          </ac:spMkLst>
        </pc:spChg>
        <pc:spChg chg="add">
          <ac:chgData name="Callum R Cresser" userId="63bcd024-9eef-4c4a-959d-22363e398605" providerId="ADAL" clId="{BCA917FD-75F7-424B-94D2-91EF50273177}" dt="2023-12-05T12:28:35.053" v="5405" actId="26606"/>
          <ac:spMkLst>
            <pc:docMk/>
            <pc:sldMk cId="1174164392" sldId="259"/>
            <ac:spMk id="14" creationId="{7E0162AD-C6E5-4BF8-A453-76ADB36877D3}"/>
          </ac:spMkLst>
        </pc:spChg>
        <pc:picChg chg="add del">
          <ac:chgData name="Callum R Cresser" userId="63bcd024-9eef-4c4a-959d-22363e398605" providerId="ADAL" clId="{BCA917FD-75F7-424B-94D2-91EF50273177}" dt="2023-12-05T12:28:37.107" v="5406" actId="478"/>
          <ac:picMkLst>
            <pc:docMk/>
            <pc:sldMk cId="1174164392" sldId="259"/>
            <ac:picMk id="7" creationId="{A326F1B7-ED59-F817-6748-046EE13BD7EF}"/>
          </ac:picMkLst>
        </pc:picChg>
      </pc:sldChg>
      <pc:sldChg chg="addSp delSp modSp new mod setBg">
        <pc:chgData name="Callum R Cresser" userId="63bcd024-9eef-4c4a-959d-22363e398605" providerId="ADAL" clId="{BCA917FD-75F7-424B-94D2-91EF50273177}" dt="2023-12-05T19:35:47.983" v="7432" actId="1076"/>
        <pc:sldMkLst>
          <pc:docMk/>
          <pc:sldMk cId="994617601" sldId="260"/>
        </pc:sldMkLst>
        <pc:spChg chg="mod">
          <ac:chgData name="Callum R Cresser" userId="63bcd024-9eef-4c4a-959d-22363e398605" providerId="ADAL" clId="{BCA917FD-75F7-424B-94D2-91EF50273177}" dt="2023-12-05T19:35:47.983" v="7432" actId="1076"/>
          <ac:spMkLst>
            <pc:docMk/>
            <pc:sldMk cId="994617601" sldId="260"/>
            <ac:spMk id="2" creationId="{C8DD49DF-FD4B-8DAF-6B68-C8B7E19BE774}"/>
          </ac:spMkLst>
        </pc:spChg>
        <pc:spChg chg="del">
          <ac:chgData name="Callum R Cresser" userId="63bcd024-9eef-4c4a-959d-22363e398605" providerId="ADAL" clId="{BCA917FD-75F7-424B-94D2-91EF50273177}" dt="2023-12-05T17:00:58.288" v="6569"/>
          <ac:spMkLst>
            <pc:docMk/>
            <pc:sldMk cId="994617601" sldId="260"/>
            <ac:spMk id="3" creationId="{83E6DFF1-DE27-9540-5C82-F8C9A114D2FF}"/>
          </ac:spMkLst>
        </pc:spChg>
        <pc:spChg chg="add mod">
          <ac:chgData name="Callum R Cresser" userId="63bcd024-9eef-4c4a-959d-22363e398605" providerId="ADAL" clId="{BCA917FD-75F7-424B-94D2-91EF50273177}" dt="2023-12-05T19:35:44.685" v="7430" actId="1076"/>
          <ac:spMkLst>
            <pc:docMk/>
            <pc:sldMk cId="994617601" sldId="260"/>
            <ac:spMk id="3" creationId="{A661ED69-00D8-B655-62C6-D47C63C12F55}"/>
          </ac:spMkLst>
        </pc:spChg>
        <pc:spChg chg="add del mod">
          <ac:chgData name="Callum R Cresser" userId="63bcd024-9eef-4c4a-959d-22363e398605" providerId="ADAL" clId="{BCA917FD-75F7-424B-94D2-91EF50273177}" dt="2023-12-05T17:44:05.012" v="6594" actId="478"/>
          <ac:spMkLst>
            <pc:docMk/>
            <pc:sldMk cId="994617601" sldId="260"/>
            <ac:spMk id="4" creationId="{8AAF9AFC-2BC5-435B-921A-8247C52A46AA}"/>
          </ac:spMkLst>
        </pc:spChg>
        <pc:spChg chg="add del mod">
          <ac:chgData name="Callum R Cresser" userId="63bcd024-9eef-4c4a-959d-22363e398605" providerId="ADAL" clId="{BCA917FD-75F7-424B-94D2-91EF50273177}" dt="2023-12-05T19:35:34.626" v="7429" actId="478"/>
          <ac:spMkLst>
            <pc:docMk/>
            <pc:sldMk cId="994617601" sldId="260"/>
            <ac:spMk id="4" creationId="{FEBAD727-C5A1-13E8-3304-55BDC3633BBD}"/>
          </ac:spMkLst>
        </pc:spChg>
        <pc:spChg chg="add del mod">
          <ac:chgData name="Callum R Cresser" userId="63bcd024-9eef-4c4a-959d-22363e398605" providerId="ADAL" clId="{BCA917FD-75F7-424B-94D2-91EF50273177}" dt="2023-12-05T17:44:13.549" v="6595"/>
          <ac:spMkLst>
            <pc:docMk/>
            <pc:sldMk cId="994617601" sldId="260"/>
            <ac:spMk id="5" creationId="{3901655B-19C3-1880-B1B1-C45F1524942E}"/>
          </ac:spMkLst>
        </pc:spChg>
        <pc:spChg chg="add del mod">
          <ac:chgData name="Callum R Cresser" userId="63bcd024-9eef-4c4a-959d-22363e398605" providerId="ADAL" clId="{BCA917FD-75F7-424B-94D2-91EF50273177}" dt="2023-12-05T19:35:31" v="7428" actId="478"/>
          <ac:spMkLst>
            <pc:docMk/>
            <pc:sldMk cId="994617601" sldId="260"/>
            <ac:spMk id="6" creationId="{04CCBB01-737E-D84E-4629-E6A28DE06195}"/>
          </ac:spMkLst>
        </pc:spChg>
        <pc:spChg chg="add del">
          <ac:chgData name="Callum R Cresser" userId="63bcd024-9eef-4c4a-959d-22363e398605" providerId="ADAL" clId="{BCA917FD-75F7-424B-94D2-91EF50273177}" dt="2023-12-05T17:39:01.234" v="6586" actId="26606"/>
          <ac:spMkLst>
            <pc:docMk/>
            <pc:sldMk cId="994617601" sldId="260"/>
            <ac:spMk id="9" creationId="{979E27D9-03C7-44E2-9FF8-15D0C8506AF7}"/>
          </ac:spMkLst>
        </pc:spChg>
        <pc:spChg chg="add del">
          <ac:chgData name="Callum R Cresser" userId="63bcd024-9eef-4c4a-959d-22363e398605" providerId="ADAL" clId="{BCA917FD-75F7-424B-94D2-91EF50273177}" dt="2023-12-05T17:39:01.234" v="6586" actId="26606"/>
          <ac:spMkLst>
            <pc:docMk/>
            <pc:sldMk cId="994617601" sldId="260"/>
            <ac:spMk id="11" creationId="{EEBF1590-3B36-48EE-A89D-3B6F3CB256AB}"/>
          </ac:spMkLst>
        </pc:spChg>
        <pc:spChg chg="add del">
          <ac:chgData name="Callum R Cresser" userId="63bcd024-9eef-4c4a-959d-22363e398605" providerId="ADAL" clId="{BCA917FD-75F7-424B-94D2-91EF50273177}" dt="2023-12-05T17:39:01.234" v="6586" actId="26606"/>
          <ac:spMkLst>
            <pc:docMk/>
            <pc:sldMk cId="994617601" sldId="260"/>
            <ac:spMk id="13" creationId="{AC8F6C8C-AB5A-4548-942D-E3FD40ACBC49}"/>
          </ac:spMkLst>
        </pc:spChg>
        <pc:spChg chg="add del">
          <ac:chgData name="Callum R Cresser" userId="63bcd024-9eef-4c4a-959d-22363e398605" providerId="ADAL" clId="{BCA917FD-75F7-424B-94D2-91EF50273177}" dt="2023-12-05T17:39:01.234" v="6586" actId="26606"/>
          <ac:spMkLst>
            <pc:docMk/>
            <pc:sldMk cId="994617601" sldId="260"/>
            <ac:spMk id="19" creationId="{BACC6370-2D7E-4714-9D71-7542949D7D5D}"/>
          </ac:spMkLst>
        </pc:spChg>
        <pc:spChg chg="add del">
          <ac:chgData name="Callum R Cresser" userId="63bcd024-9eef-4c4a-959d-22363e398605" providerId="ADAL" clId="{BCA917FD-75F7-424B-94D2-91EF50273177}" dt="2023-12-05T17:39:01.234" v="6586" actId="26606"/>
          <ac:spMkLst>
            <pc:docMk/>
            <pc:sldMk cId="994617601" sldId="260"/>
            <ac:spMk id="21" creationId="{F68B3F68-107C-434F-AA38-110D5EA91B85}"/>
          </ac:spMkLst>
        </pc:spChg>
        <pc:spChg chg="add del">
          <ac:chgData name="Callum R Cresser" userId="63bcd024-9eef-4c4a-959d-22363e398605" providerId="ADAL" clId="{BCA917FD-75F7-424B-94D2-91EF50273177}" dt="2023-12-05T17:39:01.234" v="6586" actId="26606"/>
          <ac:spMkLst>
            <pc:docMk/>
            <pc:sldMk cId="994617601" sldId="260"/>
            <ac:spMk id="23" creationId="{AAD0DBB9-1A4B-4391-81D4-CB19F9AB918A}"/>
          </ac:spMkLst>
        </pc:spChg>
        <pc:spChg chg="add del">
          <ac:chgData name="Callum R Cresser" userId="63bcd024-9eef-4c4a-959d-22363e398605" providerId="ADAL" clId="{BCA917FD-75F7-424B-94D2-91EF50273177}" dt="2023-12-05T17:39:01.234" v="6586" actId="26606"/>
          <ac:spMkLst>
            <pc:docMk/>
            <pc:sldMk cId="994617601" sldId="260"/>
            <ac:spMk id="25" creationId="{063BBA22-50EA-4C4D-BE05-F1CE4E63AA56}"/>
          </ac:spMkLst>
        </pc:spChg>
        <pc:graphicFrameChg chg="add del">
          <ac:chgData name="Callum R Cresser" userId="63bcd024-9eef-4c4a-959d-22363e398605" providerId="ADAL" clId="{BCA917FD-75F7-424B-94D2-91EF50273177}" dt="2023-12-05T17:39:01.234" v="6586" actId="26606"/>
          <ac:graphicFrameMkLst>
            <pc:docMk/>
            <pc:sldMk cId="994617601" sldId="260"/>
            <ac:graphicFrameMk id="15" creationId="{87E4BEF1-8F67-8405-6A5E-622E689AF6E4}"/>
          </ac:graphicFrameMkLst>
        </pc:graphicFrameChg>
      </pc:sldChg>
      <pc:sldChg chg="addSp delSp modSp new add del mod setBg">
        <pc:chgData name="Callum R Cresser" userId="63bcd024-9eef-4c4a-959d-22363e398605" providerId="ADAL" clId="{BCA917FD-75F7-424B-94D2-91EF50273177}" dt="2023-12-06T10:18:53.457" v="7761" actId="20577"/>
        <pc:sldMkLst>
          <pc:docMk/>
          <pc:sldMk cId="1420876763" sldId="261"/>
        </pc:sldMkLst>
        <pc:spChg chg="mod">
          <ac:chgData name="Callum R Cresser" userId="63bcd024-9eef-4c4a-959d-22363e398605" providerId="ADAL" clId="{BCA917FD-75F7-424B-94D2-91EF50273177}" dt="2023-12-05T11:02:56.634" v="3552" actId="26606"/>
          <ac:spMkLst>
            <pc:docMk/>
            <pc:sldMk cId="1420876763" sldId="261"/>
            <ac:spMk id="2" creationId="{9E039C23-1840-E261-0830-28AC8C3FC020}"/>
          </ac:spMkLst>
        </pc:spChg>
        <pc:spChg chg="del mod">
          <ac:chgData name="Callum R Cresser" userId="63bcd024-9eef-4c4a-959d-22363e398605" providerId="ADAL" clId="{BCA917FD-75F7-424B-94D2-91EF50273177}" dt="2023-12-05T11:03:21.254" v="3553" actId="478"/>
          <ac:spMkLst>
            <pc:docMk/>
            <pc:sldMk cId="1420876763" sldId="261"/>
            <ac:spMk id="3" creationId="{E98810A9-6EA4-3580-78AC-62FFF2E612D6}"/>
          </ac:spMkLst>
        </pc:spChg>
        <pc:spChg chg="add mod">
          <ac:chgData name="Callum R Cresser" userId="63bcd024-9eef-4c4a-959d-22363e398605" providerId="ADAL" clId="{BCA917FD-75F7-424B-94D2-91EF50273177}" dt="2023-12-06T10:18:53.457" v="7761" actId="20577"/>
          <ac:spMkLst>
            <pc:docMk/>
            <pc:sldMk cId="1420876763" sldId="261"/>
            <ac:spMk id="4" creationId="{B39031B0-FB39-70B2-309A-57A9366D1221}"/>
          </ac:spMkLst>
        </pc:spChg>
        <pc:spChg chg="add del mod">
          <ac:chgData name="Callum R Cresser" userId="63bcd024-9eef-4c4a-959d-22363e398605" providerId="ADAL" clId="{BCA917FD-75F7-424B-94D2-91EF50273177}" dt="2023-12-05T11:31:24.695" v="4589" actId="478"/>
          <ac:spMkLst>
            <pc:docMk/>
            <pc:sldMk cId="1420876763" sldId="261"/>
            <ac:spMk id="7" creationId="{29868964-8CB6-B522-F1C6-063A3D43F8C6}"/>
          </ac:spMkLst>
        </pc:spChg>
        <pc:spChg chg="add">
          <ac:chgData name="Callum R Cresser" userId="63bcd024-9eef-4c4a-959d-22363e398605" providerId="ADAL" clId="{BCA917FD-75F7-424B-94D2-91EF50273177}" dt="2023-12-05T11:02:56.634" v="3552" actId="26606"/>
          <ac:spMkLst>
            <pc:docMk/>
            <pc:sldMk cId="1420876763" sldId="261"/>
            <ac:spMk id="8" creationId="{09588DA8-065E-4F6F-8EFD-43104AB2E0CF}"/>
          </ac:spMkLst>
        </pc:spChg>
        <pc:spChg chg="add">
          <ac:chgData name="Callum R Cresser" userId="63bcd024-9eef-4c4a-959d-22363e398605" providerId="ADAL" clId="{BCA917FD-75F7-424B-94D2-91EF50273177}" dt="2023-12-05T11:02:56.634" v="3552" actId="26606"/>
          <ac:spMkLst>
            <pc:docMk/>
            <pc:sldMk cId="1420876763" sldId="261"/>
            <ac:spMk id="10" creationId="{C4285719-470E-454C-AF62-8323075F1F5B}"/>
          </ac:spMkLst>
        </pc:spChg>
        <pc:spChg chg="add">
          <ac:chgData name="Callum R Cresser" userId="63bcd024-9eef-4c4a-959d-22363e398605" providerId="ADAL" clId="{BCA917FD-75F7-424B-94D2-91EF50273177}" dt="2023-12-05T11:02:56.634" v="3552" actId="26606"/>
          <ac:spMkLst>
            <pc:docMk/>
            <pc:sldMk cId="1420876763" sldId="261"/>
            <ac:spMk id="12" creationId="{CD9FE4EF-C4D8-49A0-B2FF-81D8DB7D8A24}"/>
          </ac:spMkLst>
        </pc:spChg>
        <pc:spChg chg="add">
          <ac:chgData name="Callum R Cresser" userId="63bcd024-9eef-4c4a-959d-22363e398605" providerId="ADAL" clId="{BCA917FD-75F7-424B-94D2-91EF50273177}" dt="2023-12-05T11:02:56.634" v="3552" actId="26606"/>
          <ac:spMkLst>
            <pc:docMk/>
            <pc:sldMk cId="1420876763" sldId="261"/>
            <ac:spMk id="14" creationId="{4300840D-0A0B-4512-BACA-B439D5B9C57C}"/>
          </ac:spMkLst>
        </pc:spChg>
        <pc:spChg chg="add">
          <ac:chgData name="Callum R Cresser" userId="63bcd024-9eef-4c4a-959d-22363e398605" providerId="ADAL" clId="{BCA917FD-75F7-424B-94D2-91EF50273177}" dt="2023-12-05T11:02:56.634" v="3552" actId="26606"/>
          <ac:spMkLst>
            <pc:docMk/>
            <pc:sldMk cId="1420876763" sldId="261"/>
            <ac:spMk id="16" creationId="{D2B78728-A580-49A7-84F9-6EF6F583ADE0}"/>
          </ac:spMkLst>
        </pc:spChg>
        <pc:spChg chg="add">
          <ac:chgData name="Callum R Cresser" userId="63bcd024-9eef-4c4a-959d-22363e398605" providerId="ADAL" clId="{BCA917FD-75F7-424B-94D2-91EF50273177}" dt="2023-12-05T11:02:56.634" v="3552" actId="26606"/>
          <ac:spMkLst>
            <pc:docMk/>
            <pc:sldMk cId="1420876763" sldId="261"/>
            <ac:spMk id="18" creationId="{38FAA1A1-D861-433F-88FA-1E9D6FD31D11}"/>
          </ac:spMkLst>
        </pc:spChg>
        <pc:spChg chg="add">
          <ac:chgData name="Callum R Cresser" userId="63bcd024-9eef-4c4a-959d-22363e398605" providerId="ADAL" clId="{BCA917FD-75F7-424B-94D2-91EF50273177}" dt="2023-12-05T11:02:56.634" v="3552" actId="26606"/>
          <ac:spMkLst>
            <pc:docMk/>
            <pc:sldMk cId="1420876763" sldId="261"/>
            <ac:spMk id="20" creationId="{8D71EDA1-87BF-4D5D-AB79-F346FD19278A}"/>
          </ac:spMkLst>
        </pc:spChg>
        <pc:picChg chg="add del mod">
          <ac:chgData name="Callum R Cresser" userId="63bcd024-9eef-4c4a-959d-22363e398605" providerId="ADAL" clId="{BCA917FD-75F7-424B-94D2-91EF50273177}" dt="2023-12-05T11:31:22.385" v="4588" actId="478"/>
          <ac:picMkLst>
            <pc:docMk/>
            <pc:sldMk cId="1420876763" sldId="261"/>
            <ac:picMk id="6" creationId="{BC1972E3-5A54-411A-6EF5-A48275A1F2B0}"/>
          </ac:picMkLst>
        </pc:picChg>
      </pc:sldChg>
      <pc:sldChg chg="addSp delSp modSp new mod ord setBg">
        <pc:chgData name="Callum R Cresser" userId="63bcd024-9eef-4c4a-959d-22363e398605" providerId="ADAL" clId="{BCA917FD-75F7-424B-94D2-91EF50273177}" dt="2023-12-05T19:00:10.748" v="6840"/>
        <pc:sldMkLst>
          <pc:docMk/>
          <pc:sldMk cId="1669279352" sldId="262"/>
        </pc:sldMkLst>
        <pc:spChg chg="mod">
          <ac:chgData name="Callum R Cresser" userId="63bcd024-9eef-4c4a-959d-22363e398605" providerId="ADAL" clId="{BCA917FD-75F7-424B-94D2-91EF50273177}" dt="2023-12-04T16:19:01.509" v="1443" actId="26606"/>
          <ac:spMkLst>
            <pc:docMk/>
            <pc:sldMk cId="1669279352" sldId="262"/>
            <ac:spMk id="2" creationId="{66CA6EC2-74BF-2FB1-1EF0-7FB9F0765986}"/>
          </ac:spMkLst>
        </pc:spChg>
        <pc:spChg chg="mod">
          <ac:chgData name="Callum R Cresser" userId="63bcd024-9eef-4c4a-959d-22363e398605" providerId="ADAL" clId="{BCA917FD-75F7-424B-94D2-91EF50273177}" dt="2023-12-04T16:45:54.234" v="1672" actId="122"/>
          <ac:spMkLst>
            <pc:docMk/>
            <pc:sldMk cId="1669279352" sldId="262"/>
            <ac:spMk id="3" creationId="{D4A4162E-BDBA-ACFC-29E7-ACED9A84A936}"/>
          </ac:spMkLst>
        </pc:spChg>
        <pc:spChg chg="add del mod">
          <ac:chgData name="Callum R Cresser" userId="63bcd024-9eef-4c4a-959d-22363e398605" providerId="ADAL" clId="{BCA917FD-75F7-424B-94D2-91EF50273177}" dt="2023-12-04T15:24:36.526" v="1257"/>
          <ac:spMkLst>
            <pc:docMk/>
            <pc:sldMk cId="1669279352" sldId="262"/>
            <ac:spMk id="4" creationId="{2B0388FE-F14F-825D-C11E-41A292E44984}"/>
          </ac:spMkLst>
        </pc:spChg>
        <pc:spChg chg="add del mod">
          <ac:chgData name="Callum R Cresser" userId="63bcd024-9eef-4c4a-959d-22363e398605" providerId="ADAL" clId="{BCA917FD-75F7-424B-94D2-91EF50273177}" dt="2023-12-04T15:25:01.906" v="1260" actId="767"/>
          <ac:spMkLst>
            <pc:docMk/>
            <pc:sldMk cId="1669279352" sldId="262"/>
            <ac:spMk id="5" creationId="{692AE675-C9A4-0696-4254-3FBAAE9E9842}"/>
          </ac:spMkLst>
        </pc:spChg>
        <pc:spChg chg="add mod">
          <ac:chgData name="Callum R Cresser" userId="63bcd024-9eef-4c4a-959d-22363e398605" providerId="ADAL" clId="{BCA917FD-75F7-424B-94D2-91EF50273177}" dt="2023-12-05T09:40:46.022" v="2459"/>
          <ac:spMkLst>
            <pc:docMk/>
            <pc:sldMk cId="1669279352" sldId="262"/>
            <ac:spMk id="6" creationId="{4526BC18-4DD7-B3E4-F4C2-4BB4C6779F55}"/>
          </ac:spMkLst>
        </pc:spChg>
        <pc:spChg chg="add mod">
          <ac:chgData name="Callum R Cresser" userId="63bcd024-9eef-4c4a-959d-22363e398605" providerId="ADAL" clId="{BCA917FD-75F7-424B-94D2-91EF50273177}" dt="2023-12-05T09:42:11.124" v="2487" actId="20577"/>
          <ac:spMkLst>
            <pc:docMk/>
            <pc:sldMk cId="1669279352" sldId="262"/>
            <ac:spMk id="7" creationId="{E2E31804-590D-127F-E631-244E7825DA99}"/>
          </ac:spMkLst>
        </pc:spChg>
        <pc:spChg chg="add mod">
          <ac:chgData name="Callum R Cresser" userId="63bcd024-9eef-4c4a-959d-22363e398605" providerId="ADAL" clId="{BCA917FD-75F7-424B-94D2-91EF50273177}" dt="2023-12-05T09:41:54.661" v="2485" actId="1076"/>
          <ac:spMkLst>
            <pc:docMk/>
            <pc:sldMk cId="1669279352" sldId="262"/>
            <ac:spMk id="8" creationId="{111BC17E-25C3-716F-DEFA-1759FD3F2878}"/>
          </ac:spMkLst>
        </pc:spChg>
        <pc:spChg chg="add del mod">
          <ac:chgData name="Callum R Cresser" userId="63bcd024-9eef-4c4a-959d-22363e398605" providerId="ADAL" clId="{BCA917FD-75F7-424B-94D2-91EF50273177}" dt="2023-12-04T16:41:26.489" v="1474"/>
          <ac:spMkLst>
            <pc:docMk/>
            <pc:sldMk cId="1669279352" sldId="262"/>
            <ac:spMk id="10" creationId="{4663D9E1-89E4-9CF0-A57D-8C895710275C}"/>
          </ac:spMkLst>
        </pc:spChg>
        <pc:spChg chg="add mod">
          <ac:chgData name="Callum R Cresser" userId="63bcd024-9eef-4c4a-959d-22363e398605" providerId="ADAL" clId="{BCA917FD-75F7-424B-94D2-91EF50273177}" dt="2023-12-05T11:04:17.029" v="3575" actId="20577"/>
          <ac:spMkLst>
            <pc:docMk/>
            <pc:sldMk cId="1669279352" sldId="262"/>
            <ac:spMk id="11" creationId="{AC098892-05C8-9F4D-C4DE-41A25C16D38D}"/>
          </ac:spMkLst>
        </pc:spChg>
        <pc:spChg chg="add del">
          <ac:chgData name="Callum R Cresser" userId="63bcd024-9eef-4c4a-959d-22363e398605" providerId="ADAL" clId="{BCA917FD-75F7-424B-94D2-91EF50273177}" dt="2023-12-04T16:18:36.254" v="1439" actId="26606"/>
          <ac:spMkLst>
            <pc:docMk/>
            <pc:sldMk cId="1669279352" sldId="262"/>
            <ac:spMk id="14" creationId="{A8908DB7-C3A6-4FCB-9820-CEE02B398C4A}"/>
          </ac:spMkLst>
        </pc:spChg>
        <pc:spChg chg="add del">
          <ac:chgData name="Callum R Cresser" userId="63bcd024-9eef-4c4a-959d-22363e398605" providerId="ADAL" clId="{BCA917FD-75F7-424B-94D2-91EF50273177}" dt="2023-12-04T16:18:36.254" v="1439" actId="26606"/>
          <ac:spMkLst>
            <pc:docMk/>
            <pc:sldMk cId="1669279352" sldId="262"/>
            <ac:spMk id="16" creationId="{535742DD-1B16-4E9D-B715-0D74B4574A68}"/>
          </ac:spMkLst>
        </pc:spChg>
        <pc:spChg chg="add del">
          <ac:chgData name="Callum R Cresser" userId="63bcd024-9eef-4c4a-959d-22363e398605" providerId="ADAL" clId="{BCA917FD-75F7-424B-94D2-91EF50273177}" dt="2023-12-04T16:18:40.008" v="1441" actId="26606"/>
          <ac:spMkLst>
            <pc:docMk/>
            <pc:sldMk cId="1669279352" sldId="262"/>
            <ac:spMk id="18" creationId="{55222F96-971A-4F90-B841-6BAB416C7AC1}"/>
          </ac:spMkLst>
        </pc:spChg>
        <pc:spChg chg="add del">
          <ac:chgData name="Callum R Cresser" userId="63bcd024-9eef-4c4a-959d-22363e398605" providerId="ADAL" clId="{BCA917FD-75F7-424B-94D2-91EF50273177}" dt="2023-12-04T16:18:40.008" v="1441" actId="26606"/>
          <ac:spMkLst>
            <pc:docMk/>
            <pc:sldMk cId="1669279352" sldId="262"/>
            <ac:spMk id="19" creationId="{DBC6133C-0615-4CE4-9132-37E609A9BDFA}"/>
          </ac:spMkLst>
        </pc:spChg>
        <pc:spChg chg="add del">
          <ac:chgData name="Callum R Cresser" userId="63bcd024-9eef-4c4a-959d-22363e398605" providerId="ADAL" clId="{BCA917FD-75F7-424B-94D2-91EF50273177}" dt="2023-12-04T16:18:40.008" v="1441" actId="26606"/>
          <ac:spMkLst>
            <pc:docMk/>
            <pc:sldMk cId="1669279352" sldId="262"/>
            <ac:spMk id="20" creationId="{08980754-6F4B-43C9-B9BE-127B6BED6586}"/>
          </ac:spMkLst>
        </pc:spChg>
        <pc:spChg chg="add del">
          <ac:chgData name="Callum R Cresser" userId="63bcd024-9eef-4c4a-959d-22363e398605" providerId="ADAL" clId="{BCA917FD-75F7-424B-94D2-91EF50273177}" dt="2023-12-04T16:18:40.008" v="1441" actId="26606"/>
          <ac:spMkLst>
            <pc:docMk/>
            <pc:sldMk cId="1669279352" sldId="262"/>
            <ac:spMk id="21" creationId="{169CC832-2974-4E8D-90ED-3E2941BA7336}"/>
          </ac:spMkLst>
        </pc:spChg>
        <pc:spChg chg="add del">
          <ac:chgData name="Callum R Cresser" userId="63bcd024-9eef-4c4a-959d-22363e398605" providerId="ADAL" clId="{BCA917FD-75F7-424B-94D2-91EF50273177}" dt="2023-12-04T16:18:40.008" v="1441" actId="26606"/>
          <ac:spMkLst>
            <pc:docMk/>
            <pc:sldMk cId="1669279352" sldId="262"/>
            <ac:spMk id="22" creationId="{2C1BBA94-3F40-40AA-8BB9-E69E25E537C1}"/>
          </ac:spMkLst>
        </pc:spChg>
        <pc:spChg chg="add del">
          <ac:chgData name="Callum R Cresser" userId="63bcd024-9eef-4c4a-959d-22363e398605" providerId="ADAL" clId="{BCA917FD-75F7-424B-94D2-91EF50273177}" dt="2023-12-04T16:19:01.509" v="1443" actId="26606"/>
          <ac:spMkLst>
            <pc:docMk/>
            <pc:sldMk cId="1669279352" sldId="262"/>
            <ac:spMk id="24" creationId="{2B97F24A-32CE-4C1C-A50D-3016B394DCFB}"/>
          </ac:spMkLst>
        </pc:spChg>
        <pc:spChg chg="add del">
          <ac:chgData name="Callum R Cresser" userId="63bcd024-9eef-4c4a-959d-22363e398605" providerId="ADAL" clId="{BCA917FD-75F7-424B-94D2-91EF50273177}" dt="2023-12-04T16:19:01.509" v="1443" actId="26606"/>
          <ac:spMkLst>
            <pc:docMk/>
            <pc:sldMk cId="1669279352" sldId="262"/>
            <ac:spMk id="25" creationId="{CD8B4F24-440B-49E9-B85D-733523DC064B}"/>
          </ac:spMkLst>
        </pc:spChg>
        <pc:spChg chg="add">
          <ac:chgData name="Callum R Cresser" userId="63bcd024-9eef-4c4a-959d-22363e398605" providerId="ADAL" clId="{BCA917FD-75F7-424B-94D2-91EF50273177}" dt="2023-12-04T16:19:01.509" v="1443" actId="26606"/>
          <ac:spMkLst>
            <pc:docMk/>
            <pc:sldMk cId="1669279352" sldId="262"/>
            <ac:spMk id="30" creationId="{C4285719-470E-454C-AF62-8323075F1F5B}"/>
          </ac:spMkLst>
        </pc:spChg>
        <pc:spChg chg="add">
          <ac:chgData name="Callum R Cresser" userId="63bcd024-9eef-4c4a-959d-22363e398605" providerId="ADAL" clId="{BCA917FD-75F7-424B-94D2-91EF50273177}" dt="2023-12-04T16:19:01.509" v="1443" actId="26606"/>
          <ac:spMkLst>
            <pc:docMk/>
            <pc:sldMk cId="1669279352" sldId="262"/>
            <ac:spMk id="32" creationId="{CD9FE4EF-C4D8-49A0-B2FF-81D8DB7D8A24}"/>
          </ac:spMkLst>
        </pc:spChg>
        <pc:spChg chg="add">
          <ac:chgData name="Callum R Cresser" userId="63bcd024-9eef-4c4a-959d-22363e398605" providerId="ADAL" clId="{BCA917FD-75F7-424B-94D2-91EF50273177}" dt="2023-12-04T16:19:01.509" v="1443" actId="26606"/>
          <ac:spMkLst>
            <pc:docMk/>
            <pc:sldMk cId="1669279352" sldId="262"/>
            <ac:spMk id="34" creationId="{4300840D-0A0B-4512-BACA-B439D5B9C57C}"/>
          </ac:spMkLst>
        </pc:spChg>
        <pc:spChg chg="add">
          <ac:chgData name="Callum R Cresser" userId="63bcd024-9eef-4c4a-959d-22363e398605" providerId="ADAL" clId="{BCA917FD-75F7-424B-94D2-91EF50273177}" dt="2023-12-04T16:19:01.509" v="1443" actId="26606"/>
          <ac:spMkLst>
            <pc:docMk/>
            <pc:sldMk cId="1669279352" sldId="262"/>
            <ac:spMk id="36" creationId="{D2B78728-A580-49A7-84F9-6EF6F583ADE0}"/>
          </ac:spMkLst>
        </pc:spChg>
        <pc:spChg chg="add">
          <ac:chgData name="Callum R Cresser" userId="63bcd024-9eef-4c4a-959d-22363e398605" providerId="ADAL" clId="{BCA917FD-75F7-424B-94D2-91EF50273177}" dt="2023-12-04T16:19:01.509" v="1443" actId="26606"/>
          <ac:spMkLst>
            <pc:docMk/>
            <pc:sldMk cId="1669279352" sldId="262"/>
            <ac:spMk id="38" creationId="{38FAA1A1-D861-433F-88FA-1E9D6FD31D11}"/>
          </ac:spMkLst>
        </pc:spChg>
        <pc:spChg chg="add">
          <ac:chgData name="Callum R Cresser" userId="63bcd024-9eef-4c4a-959d-22363e398605" providerId="ADAL" clId="{BCA917FD-75F7-424B-94D2-91EF50273177}" dt="2023-12-04T16:19:01.509" v="1443" actId="26606"/>
          <ac:spMkLst>
            <pc:docMk/>
            <pc:sldMk cId="1669279352" sldId="262"/>
            <ac:spMk id="40" creationId="{8D71EDA1-87BF-4D5D-AB79-F346FD19278A}"/>
          </ac:spMkLst>
        </pc:spChg>
        <pc:grpChg chg="add mod">
          <ac:chgData name="Callum R Cresser" userId="63bcd024-9eef-4c4a-959d-22363e398605" providerId="ADAL" clId="{BCA917FD-75F7-424B-94D2-91EF50273177}" dt="2023-12-04T16:41:16.317" v="1471" actId="1076"/>
          <ac:grpSpMkLst>
            <pc:docMk/>
            <pc:sldMk cId="1669279352" sldId="262"/>
            <ac:grpSpMk id="9" creationId="{9F5727C3-8F80-17A8-B730-06BE0EF1C67A}"/>
          </ac:grpSpMkLst>
        </pc:grpChg>
      </pc:sldChg>
      <pc:sldChg chg="addSp delSp modSp new add del mod ord">
        <pc:chgData name="Callum R Cresser" userId="63bcd024-9eef-4c4a-959d-22363e398605" providerId="ADAL" clId="{BCA917FD-75F7-424B-94D2-91EF50273177}" dt="2023-12-05T12:54:40.468" v="5535" actId="2696"/>
        <pc:sldMkLst>
          <pc:docMk/>
          <pc:sldMk cId="3451508220" sldId="263"/>
        </pc:sldMkLst>
        <pc:spChg chg="mod">
          <ac:chgData name="Callum R Cresser" userId="63bcd024-9eef-4c4a-959d-22363e398605" providerId="ADAL" clId="{BCA917FD-75F7-424B-94D2-91EF50273177}" dt="2023-12-04T16:55:09.295" v="1698" actId="20577"/>
          <ac:spMkLst>
            <pc:docMk/>
            <pc:sldMk cId="3451508220" sldId="263"/>
            <ac:spMk id="2" creationId="{E0CE6DA7-52DA-39D1-2AEC-E8A4751610FE}"/>
          </ac:spMkLst>
        </pc:spChg>
        <pc:spChg chg="del mod">
          <ac:chgData name="Callum R Cresser" userId="63bcd024-9eef-4c4a-959d-22363e398605" providerId="ADAL" clId="{BCA917FD-75F7-424B-94D2-91EF50273177}" dt="2023-12-05T12:47:20.820" v="5421" actId="478"/>
          <ac:spMkLst>
            <pc:docMk/>
            <pc:sldMk cId="3451508220" sldId="263"/>
            <ac:spMk id="3" creationId="{91E931E7-84F5-9A78-ED5D-DF6BFC4B572E}"/>
          </ac:spMkLst>
        </pc:spChg>
        <pc:spChg chg="add mod">
          <ac:chgData name="Callum R Cresser" userId="63bcd024-9eef-4c4a-959d-22363e398605" providerId="ADAL" clId="{BCA917FD-75F7-424B-94D2-91EF50273177}" dt="2023-12-05T12:54:09.950" v="5534" actId="1076"/>
          <ac:spMkLst>
            <pc:docMk/>
            <pc:sldMk cId="3451508220" sldId="263"/>
            <ac:spMk id="4" creationId="{FB976D65-F5BC-B07F-536E-176DFF35B077}"/>
          </ac:spMkLst>
        </pc:spChg>
      </pc:sldChg>
      <pc:sldChg chg="addSp delSp modSp new mod ord setBg">
        <pc:chgData name="Callum R Cresser" userId="63bcd024-9eef-4c4a-959d-22363e398605" providerId="ADAL" clId="{BCA917FD-75F7-424B-94D2-91EF50273177}" dt="2023-12-05T19:25:22.122" v="7230"/>
        <pc:sldMkLst>
          <pc:docMk/>
          <pc:sldMk cId="4048788452" sldId="263"/>
        </pc:sldMkLst>
        <pc:spChg chg="mod">
          <ac:chgData name="Callum R Cresser" userId="63bcd024-9eef-4c4a-959d-22363e398605" providerId="ADAL" clId="{BCA917FD-75F7-424B-94D2-91EF50273177}" dt="2023-12-05T19:12:31.282" v="6899" actId="26606"/>
          <ac:spMkLst>
            <pc:docMk/>
            <pc:sldMk cId="4048788452" sldId="263"/>
            <ac:spMk id="2" creationId="{B9A07975-A4F3-92C8-3917-8AFD307D02F6}"/>
          </ac:spMkLst>
        </pc:spChg>
        <pc:spChg chg="mod">
          <ac:chgData name="Callum R Cresser" userId="63bcd024-9eef-4c4a-959d-22363e398605" providerId="ADAL" clId="{BCA917FD-75F7-424B-94D2-91EF50273177}" dt="2023-12-05T19:16:44.349" v="6949" actId="20577"/>
          <ac:spMkLst>
            <pc:docMk/>
            <pc:sldMk cId="4048788452" sldId="263"/>
            <ac:spMk id="3" creationId="{FFCC6305-0C3B-007C-53AB-60F0D97ABB36}"/>
          </ac:spMkLst>
        </pc:spChg>
        <pc:spChg chg="add mod">
          <ac:chgData name="Callum R Cresser" userId="63bcd024-9eef-4c4a-959d-22363e398605" providerId="ADAL" clId="{BCA917FD-75F7-424B-94D2-91EF50273177}" dt="2023-12-05T19:25:22.122" v="7230"/>
          <ac:spMkLst>
            <pc:docMk/>
            <pc:sldMk cId="4048788452" sldId="263"/>
            <ac:spMk id="5" creationId="{EF9D1DF0-39C8-E510-7314-85AF49310A9C}"/>
          </ac:spMkLst>
        </pc:spChg>
        <pc:spChg chg="add del">
          <ac:chgData name="Callum R Cresser" userId="63bcd024-9eef-4c4a-959d-22363e398605" providerId="ADAL" clId="{BCA917FD-75F7-424B-94D2-91EF50273177}" dt="2023-12-05T19:12:31.282" v="6899" actId="26606"/>
          <ac:spMkLst>
            <pc:docMk/>
            <pc:sldMk cId="4048788452" sldId="263"/>
            <ac:spMk id="8" creationId="{1B15ED52-F352-441B-82BF-E0EA34836D08}"/>
          </ac:spMkLst>
        </pc:spChg>
        <pc:spChg chg="add del">
          <ac:chgData name="Callum R Cresser" userId="63bcd024-9eef-4c4a-959d-22363e398605" providerId="ADAL" clId="{BCA917FD-75F7-424B-94D2-91EF50273177}" dt="2023-12-05T19:12:31.282" v="6899" actId="26606"/>
          <ac:spMkLst>
            <pc:docMk/>
            <pc:sldMk cId="4048788452" sldId="263"/>
            <ac:spMk id="10" creationId="{3B2E3793-BFE6-45A2-9B7B-E18844431C99}"/>
          </ac:spMkLst>
        </pc:spChg>
        <pc:spChg chg="add del">
          <ac:chgData name="Callum R Cresser" userId="63bcd024-9eef-4c4a-959d-22363e398605" providerId="ADAL" clId="{BCA917FD-75F7-424B-94D2-91EF50273177}" dt="2023-12-05T19:12:31.282" v="6899" actId="26606"/>
          <ac:spMkLst>
            <pc:docMk/>
            <pc:sldMk cId="4048788452" sldId="263"/>
            <ac:spMk id="12" creationId="{BC4C4868-CB8F-4AF9-9CDB-8108F2C19B67}"/>
          </ac:spMkLst>
        </pc:spChg>
        <pc:spChg chg="add del">
          <ac:chgData name="Callum R Cresser" userId="63bcd024-9eef-4c4a-959d-22363e398605" providerId="ADAL" clId="{BCA917FD-75F7-424B-94D2-91EF50273177}" dt="2023-12-05T19:12:31.282" v="6899" actId="26606"/>
          <ac:spMkLst>
            <pc:docMk/>
            <pc:sldMk cId="4048788452" sldId="263"/>
            <ac:spMk id="14" creationId="{375E0459-6403-40CD-989D-56A4407CA12E}"/>
          </ac:spMkLst>
        </pc:spChg>
        <pc:spChg chg="add del">
          <ac:chgData name="Callum R Cresser" userId="63bcd024-9eef-4c4a-959d-22363e398605" providerId="ADAL" clId="{BCA917FD-75F7-424B-94D2-91EF50273177}" dt="2023-12-05T19:12:31.282" v="6899" actId="26606"/>
          <ac:spMkLst>
            <pc:docMk/>
            <pc:sldMk cId="4048788452" sldId="263"/>
            <ac:spMk id="16" creationId="{53E5B1A8-3AC9-4BD1-9BBC-78CA94F2D1BA}"/>
          </ac:spMkLst>
        </pc:spChg>
        <pc:spChg chg="add">
          <ac:chgData name="Callum R Cresser" userId="63bcd024-9eef-4c4a-959d-22363e398605" providerId="ADAL" clId="{BCA917FD-75F7-424B-94D2-91EF50273177}" dt="2023-12-05T19:12:31.282" v="6899" actId="26606"/>
          <ac:spMkLst>
            <pc:docMk/>
            <pc:sldMk cId="4048788452" sldId="263"/>
            <ac:spMk id="21" creationId="{C4285719-470E-454C-AF62-8323075F1F5B}"/>
          </ac:spMkLst>
        </pc:spChg>
        <pc:spChg chg="add">
          <ac:chgData name="Callum R Cresser" userId="63bcd024-9eef-4c4a-959d-22363e398605" providerId="ADAL" clId="{BCA917FD-75F7-424B-94D2-91EF50273177}" dt="2023-12-05T19:12:31.282" v="6899" actId="26606"/>
          <ac:spMkLst>
            <pc:docMk/>
            <pc:sldMk cId="4048788452" sldId="263"/>
            <ac:spMk id="23" creationId="{CD9FE4EF-C4D8-49A0-B2FF-81D8DB7D8A24}"/>
          </ac:spMkLst>
        </pc:spChg>
        <pc:spChg chg="add">
          <ac:chgData name="Callum R Cresser" userId="63bcd024-9eef-4c4a-959d-22363e398605" providerId="ADAL" clId="{BCA917FD-75F7-424B-94D2-91EF50273177}" dt="2023-12-05T19:12:31.282" v="6899" actId="26606"/>
          <ac:spMkLst>
            <pc:docMk/>
            <pc:sldMk cId="4048788452" sldId="263"/>
            <ac:spMk id="25" creationId="{4300840D-0A0B-4512-BACA-B439D5B9C57C}"/>
          </ac:spMkLst>
        </pc:spChg>
        <pc:spChg chg="add">
          <ac:chgData name="Callum R Cresser" userId="63bcd024-9eef-4c4a-959d-22363e398605" providerId="ADAL" clId="{BCA917FD-75F7-424B-94D2-91EF50273177}" dt="2023-12-05T19:12:31.282" v="6899" actId="26606"/>
          <ac:spMkLst>
            <pc:docMk/>
            <pc:sldMk cId="4048788452" sldId="263"/>
            <ac:spMk id="27" creationId="{D2B78728-A580-49A7-84F9-6EF6F583ADE0}"/>
          </ac:spMkLst>
        </pc:spChg>
        <pc:spChg chg="add">
          <ac:chgData name="Callum R Cresser" userId="63bcd024-9eef-4c4a-959d-22363e398605" providerId="ADAL" clId="{BCA917FD-75F7-424B-94D2-91EF50273177}" dt="2023-12-05T19:12:31.282" v="6899" actId="26606"/>
          <ac:spMkLst>
            <pc:docMk/>
            <pc:sldMk cId="4048788452" sldId="263"/>
            <ac:spMk id="29" creationId="{38FAA1A1-D861-433F-88FA-1E9D6FD31D11}"/>
          </ac:spMkLst>
        </pc:spChg>
        <pc:spChg chg="add">
          <ac:chgData name="Callum R Cresser" userId="63bcd024-9eef-4c4a-959d-22363e398605" providerId="ADAL" clId="{BCA917FD-75F7-424B-94D2-91EF50273177}" dt="2023-12-05T19:12:31.282" v="6899" actId="26606"/>
          <ac:spMkLst>
            <pc:docMk/>
            <pc:sldMk cId="4048788452" sldId="263"/>
            <ac:spMk id="31" creationId="{8D71EDA1-87BF-4D5D-AB79-F346FD19278A}"/>
          </ac:spMkLst>
        </pc:spChg>
        <pc:picChg chg="add mod">
          <ac:chgData name="Callum R Cresser" userId="63bcd024-9eef-4c4a-959d-22363e398605" providerId="ADAL" clId="{BCA917FD-75F7-424B-94D2-91EF50273177}" dt="2023-12-05T19:13:02" v="6912" actId="1076"/>
          <ac:picMkLst>
            <pc:docMk/>
            <pc:sldMk cId="4048788452" sldId="263"/>
            <ac:picMk id="4" creationId="{4D2D58F1-5D12-5CD4-7F7D-1EBB663663E2}"/>
          </ac:picMkLst>
        </pc:picChg>
      </pc:sldChg>
      <pc:sldChg chg="addSp delSp modSp new del mod setBg">
        <pc:chgData name="Callum R Cresser" userId="63bcd024-9eef-4c4a-959d-22363e398605" providerId="ADAL" clId="{BCA917FD-75F7-424B-94D2-91EF50273177}" dt="2023-12-05T18:55:56.052" v="6820" actId="2696"/>
        <pc:sldMkLst>
          <pc:docMk/>
          <pc:sldMk cId="2425650748" sldId="264"/>
        </pc:sldMkLst>
        <pc:spChg chg="mod">
          <ac:chgData name="Callum R Cresser" userId="63bcd024-9eef-4c4a-959d-22363e398605" providerId="ADAL" clId="{BCA917FD-75F7-424B-94D2-91EF50273177}" dt="2023-12-05T17:43:54.845" v="6587" actId="26606"/>
          <ac:spMkLst>
            <pc:docMk/>
            <pc:sldMk cId="2425650748" sldId="264"/>
            <ac:spMk id="2" creationId="{10B9FB4F-7647-FA38-9EE2-D8FA0FABE717}"/>
          </ac:spMkLst>
        </pc:spChg>
        <pc:spChg chg="del mod">
          <ac:chgData name="Callum R Cresser" userId="63bcd024-9eef-4c4a-959d-22363e398605" providerId="ADAL" clId="{BCA917FD-75F7-424B-94D2-91EF50273177}" dt="2023-12-05T18:45:59.392" v="6597" actId="478"/>
          <ac:spMkLst>
            <pc:docMk/>
            <pc:sldMk cId="2425650748" sldId="264"/>
            <ac:spMk id="3" creationId="{8F86DCCA-888F-D535-3522-7A5A66B155DA}"/>
          </ac:spMkLst>
        </pc:spChg>
        <pc:spChg chg="add mod">
          <ac:chgData name="Callum R Cresser" userId="63bcd024-9eef-4c4a-959d-22363e398605" providerId="ADAL" clId="{BCA917FD-75F7-424B-94D2-91EF50273177}" dt="2023-12-05T18:55:49.092" v="6819" actId="20577"/>
          <ac:spMkLst>
            <pc:docMk/>
            <pc:sldMk cId="2425650748" sldId="264"/>
            <ac:spMk id="4" creationId="{E0AAC8BD-AD41-596E-ABCB-803471678BA8}"/>
          </ac:spMkLst>
        </pc:spChg>
        <pc:spChg chg="add mod">
          <ac:chgData name="Callum R Cresser" userId="63bcd024-9eef-4c4a-959d-22363e398605" providerId="ADAL" clId="{BCA917FD-75F7-424B-94D2-91EF50273177}" dt="2023-12-05T18:51:22.738" v="6602" actId="1076"/>
          <ac:spMkLst>
            <pc:docMk/>
            <pc:sldMk cId="2425650748" sldId="264"/>
            <ac:spMk id="5" creationId="{28E7A833-24D7-FCB9-25DD-F5878D42664A}"/>
          </ac:spMkLst>
        </pc:spChg>
        <pc:spChg chg="add del">
          <ac:chgData name="Callum R Cresser" userId="63bcd024-9eef-4c4a-959d-22363e398605" providerId="ADAL" clId="{BCA917FD-75F7-424B-94D2-91EF50273177}" dt="2023-12-05T17:43:54.845" v="6587" actId="26606"/>
          <ac:spMkLst>
            <pc:docMk/>
            <pc:sldMk cId="2425650748" sldId="264"/>
            <ac:spMk id="8" creationId="{1B15ED52-F352-441B-82BF-E0EA34836D08}"/>
          </ac:spMkLst>
        </pc:spChg>
        <pc:spChg chg="add del">
          <ac:chgData name="Callum R Cresser" userId="63bcd024-9eef-4c4a-959d-22363e398605" providerId="ADAL" clId="{BCA917FD-75F7-424B-94D2-91EF50273177}" dt="2023-12-05T17:43:54.845" v="6587" actId="26606"/>
          <ac:spMkLst>
            <pc:docMk/>
            <pc:sldMk cId="2425650748" sldId="264"/>
            <ac:spMk id="10" creationId="{3B2E3793-BFE6-45A2-9B7B-E18844431C99}"/>
          </ac:spMkLst>
        </pc:spChg>
        <pc:spChg chg="add del">
          <ac:chgData name="Callum R Cresser" userId="63bcd024-9eef-4c4a-959d-22363e398605" providerId="ADAL" clId="{BCA917FD-75F7-424B-94D2-91EF50273177}" dt="2023-12-05T17:43:54.845" v="6587" actId="26606"/>
          <ac:spMkLst>
            <pc:docMk/>
            <pc:sldMk cId="2425650748" sldId="264"/>
            <ac:spMk id="12" creationId="{BC4C4868-CB8F-4AF9-9CDB-8108F2C19B67}"/>
          </ac:spMkLst>
        </pc:spChg>
        <pc:spChg chg="add del">
          <ac:chgData name="Callum R Cresser" userId="63bcd024-9eef-4c4a-959d-22363e398605" providerId="ADAL" clId="{BCA917FD-75F7-424B-94D2-91EF50273177}" dt="2023-12-05T17:43:54.845" v="6587" actId="26606"/>
          <ac:spMkLst>
            <pc:docMk/>
            <pc:sldMk cId="2425650748" sldId="264"/>
            <ac:spMk id="14" creationId="{375E0459-6403-40CD-989D-56A4407CA12E}"/>
          </ac:spMkLst>
        </pc:spChg>
        <pc:spChg chg="add del">
          <ac:chgData name="Callum R Cresser" userId="63bcd024-9eef-4c4a-959d-22363e398605" providerId="ADAL" clId="{BCA917FD-75F7-424B-94D2-91EF50273177}" dt="2023-12-05T17:43:54.845" v="6587" actId="26606"/>
          <ac:spMkLst>
            <pc:docMk/>
            <pc:sldMk cId="2425650748" sldId="264"/>
            <ac:spMk id="16" creationId="{53E5B1A8-3AC9-4BD1-9BBC-78CA94F2D1BA}"/>
          </ac:spMkLst>
        </pc:spChg>
      </pc:sldChg>
      <pc:sldChg chg="addSp delSp modSp new del mod">
        <pc:chgData name="Callum R Cresser" userId="63bcd024-9eef-4c4a-959d-22363e398605" providerId="ADAL" clId="{BCA917FD-75F7-424B-94D2-91EF50273177}" dt="2023-12-05T10:03:28.167" v="2967" actId="2696"/>
        <pc:sldMkLst>
          <pc:docMk/>
          <pc:sldMk cId="3447873534" sldId="264"/>
        </pc:sldMkLst>
        <pc:spChg chg="mod">
          <ac:chgData name="Callum R Cresser" userId="63bcd024-9eef-4c4a-959d-22363e398605" providerId="ADAL" clId="{BCA917FD-75F7-424B-94D2-91EF50273177}" dt="2023-12-05T08:59:29.647" v="1794"/>
          <ac:spMkLst>
            <pc:docMk/>
            <pc:sldMk cId="3447873534" sldId="264"/>
            <ac:spMk id="2" creationId="{9CE3775C-7A24-0F25-0CD7-B028BA101A19}"/>
          </ac:spMkLst>
        </pc:spChg>
        <pc:spChg chg="del">
          <ac:chgData name="Callum R Cresser" userId="63bcd024-9eef-4c4a-959d-22363e398605" providerId="ADAL" clId="{BCA917FD-75F7-424B-94D2-91EF50273177}" dt="2023-12-05T09:04:57.527" v="1795" actId="22"/>
          <ac:spMkLst>
            <pc:docMk/>
            <pc:sldMk cId="3447873534" sldId="264"/>
            <ac:spMk id="3" creationId="{DB748C9C-217E-5A8E-095A-1E06CF917FA2}"/>
          </ac:spMkLst>
        </pc:spChg>
        <pc:spChg chg="add mod">
          <ac:chgData name="Callum R Cresser" userId="63bcd024-9eef-4c4a-959d-22363e398605" providerId="ADAL" clId="{BCA917FD-75F7-424B-94D2-91EF50273177}" dt="2023-12-05T09:15:43.481" v="1819" actId="21"/>
          <ac:spMkLst>
            <pc:docMk/>
            <pc:sldMk cId="3447873534" sldId="264"/>
            <ac:spMk id="7" creationId="{C333CB34-6130-8848-80A0-5449B55E52ED}"/>
          </ac:spMkLst>
        </pc:spChg>
        <pc:picChg chg="add del mod ord">
          <ac:chgData name="Callum R Cresser" userId="63bcd024-9eef-4c4a-959d-22363e398605" providerId="ADAL" clId="{BCA917FD-75F7-424B-94D2-91EF50273177}" dt="2023-12-05T09:15:43.481" v="1819" actId="21"/>
          <ac:picMkLst>
            <pc:docMk/>
            <pc:sldMk cId="3447873534" sldId="264"/>
            <ac:picMk id="5" creationId="{9E74E5AB-4A1C-4E03-3FDF-B99590CC40D2}"/>
          </ac:picMkLst>
        </pc:picChg>
      </pc:sldChg>
      <pc:sldChg chg="new del">
        <pc:chgData name="Callum R Cresser" userId="63bcd024-9eef-4c4a-959d-22363e398605" providerId="ADAL" clId="{BCA917FD-75F7-424B-94D2-91EF50273177}" dt="2023-12-05T11:47:16.616" v="4708" actId="680"/>
        <pc:sldMkLst>
          <pc:docMk/>
          <pc:sldMk cId="471914638" sldId="265"/>
        </pc:sldMkLst>
      </pc:sldChg>
      <pc:sldChg chg="addSp delSp modSp new add del mod setBg">
        <pc:chgData name="Callum R Cresser" userId="63bcd024-9eef-4c4a-959d-22363e398605" providerId="ADAL" clId="{BCA917FD-75F7-424B-94D2-91EF50273177}" dt="2023-12-05T14:42:45.551" v="5959" actId="2696"/>
        <pc:sldMkLst>
          <pc:docMk/>
          <pc:sldMk cId="2295539249" sldId="265"/>
        </pc:sldMkLst>
        <pc:spChg chg="mod">
          <ac:chgData name="Callum R Cresser" userId="63bcd024-9eef-4c4a-959d-22363e398605" providerId="ADAL" clId="{BCA917FD-75F7-424B-94D2-91EF50273177}" dt="2023-12-05T14:03:23.107" v="5669" actId="20577"/>
          <ac:spMkLst>
            <pc:docMk/>
            <pc:sldMk cId="2295539249" sldId="265"/>
            <ac:spMk id="2" creationId="{51973D80-7279-6A39-B2A9-7459540A8F33}"/>
          </ac:spMkLst>
        </pc:spChg>
        <pc:spChg chg="mod">
          <ac:chgData name="Callum R Cresser" userId="63bcd024-9eef-4c4a-959d-22363e398605" providerId="ADAL" clId="{BCA917FD-75F7-424B-94D2-91EF50273177}" dt="2023-12-05T14:06:52.903" v="5760" actId="1076"/>
          <ac:spMkLst>
            <pc:docMk/>
            <pc:sldMk cId="2295539249" sldId="265"/>
            <ac:spMk id="3" creationId="{CD41E3EE-A349-7777-87EE-0E73BBA88F1A}"/>
          </ac:spMkLst>
        </pc:spChg>
        <pc:spChg chg="add del">
          <ac:chgData name="Callum R Cresser" userId="63bcd024-9eef-4c4a-959d-22363e398605" providerId="ADAL" clId="{BCA917FD-75F7-424B-94D2-91EF50273177}" dt="2023-12-05T13:48:01.407" v="5562" actId="26606"/>
          <ac:spMkLst>
            <pc:docMk/>
            <pc:sldMk cId="2295539249" sldId="265"/>
            <ac:spMk id="8" creationId="{09588DA8-065E-4F6F-8EFD-43104AB2E0CF}"/>
          </ac:spMkLst>
        </pc:spChg>
        <pc:spChg chg="add del">
          <ac:chgData name="Callum R Cresser" userId="63bcd024-9eef-4c4a-959d-22363e398605" providerId="ADAL" clId="{BCA917FD-75F7-424B-94D2-91EF50273177}" dt="2023-12-05T13:48:01.407" v="5562" actId="26606"/>
          <ac:spMkLst>
            <pc:docMk/>
            <pc:sldMk cId="2295539249" sldId="265"/>
            <ac:spMk id="10" creationId="{C4285719-470E-454C-AF62-8323075F1F5B}"/>
          </ac:spMkLst>
        </pc:spChg>
        <pc:spChg chg="add del mod">
          <ac:chgData name="Callum R Cresser" userId="63bcd024-9eef-4c4a-959d-22363e398605" providerId="ADAL" clId="{BCA917FD-75F7-424B-94D2-91EF50273177}" dt="2023-12-05T14:13:49.504" v="5949"/>
          <ac:spMkLst>
            <pc:docMk/>
            <pc:sldMk cId="2295539249" sldId="265"/>
            <ac:spMk id="11" creationId="{F69AA89C-5F64-6A9F-2092-70C07D0C609E}"/>
          </ac:spMkLst>
        </pc:spChg>
        <pc:spChg chg="add del">
          <ac:chgData name="Callum R Cresser" userId="63bcd024-9eef-4c4a-959d-22363e398605" providerId="ADAL" clId="{BCA917FD-75F7-424B-94D2-91EF50273177}" dt="2023-12-05T13:48:01.407" v="5562" actId="26606"/>
          <ac:spMkLst>
            <pc:docMk/>
            <pc:sldMk cId="2295539249" sldId="265"/>
            <ac:spMk id="12" creationId="{CD9FE4EF-C4D8-49A0-B2FF-81D8DB7D8A24}"/>
          </ac:spMkLst>
        </pc:spChg>
        <pc:spChg chg="add del">
          <ac:chgData name="Callum R Cresser" userId="63bcd024-9eef-4c4a-959d-22363e398605" providerId="ADAL" clId="{BCA917FD-75F7-424B-94D2-91EF50273177}" dt="2023-12-05T13:48:01.407" v="5562" actId="26606"/>
          <ac:spMkLst>
            <pc:docMk/>
            <pc:sldMk cId="2295539249" sldId="265"/>
            <ac:spMk id="14" creationId="{4300840D-0A0B-4512-BACA-B439D5B9C57C}"/>
          </ac:spMkLst>
        </pc:spChg>
        <pc:spChg chg="add del">
          <ac:chgData name="Callum R Cresser" userId="63bcd024-9eef-4c4a-959d-22363e398605" providerId="ADAL" clId="{BCA917FD-75F7-424B-94D2-91EF50273177}" dt="2023-12-05T13:48:01.407" v="5562" actId="26606"/>
          <ac:spMkLst>
            <pc:docMk/>
            <pc:sldMk cId="2295539249" sldId="265"/>
            <ac:spMk id="16" creationId="{D2B78728-A580-49A7-84F9-6EF6F583ADE0}"/>
          </ac:spMkLst>
        </pc:spChg>
        <pc:spChg chg="add del">
          <ac:chgData name="Callum R Cresser" userId="63bcd024-9eef-4c4a-959d-22363e398605" providerId="ADAL" clId="{BCA917FD-75F7-424B-94D2-91EF50273177}" dt="2023-12-05T13:48:01.407" v="5562" actId="26606"/>
          <ac:spMkLst>
            <pc:docMk/>
            <pc:sldMk cId="2295539249" sldId="265"/>
            <ac:spMk id="18" creationId="{38FAA1A1-D861-433F-88FA-1E9D6FD31D11}"/>
          </ac:spMkLst>
        </pc:spChg>
        <pc:spChg chg="add del">
          <ac:chgData name="Callum R Cresser" userId="63bcd024-9eef-4c4a-959d-22363e398605" providerId="ADAL" clId="{BCA917FD-75F7-424B-94D2-91EF50273177}" dt="2023-12-05T13:48:01.407" v="5562" actId="26606"/>
          <ac:spMkLst>
            <pc:docMk/>
            <pc:sldMk cId="2295539249" sldId="265"/>
            <ac:spMk id="20" creationId="{8D71EDA1-87BF-4D5D-AB79-F346FD19278A}"/>
          </ac:spMkLst>
        </pc:spChg>
        <pc:spChg chg="add">
          <ac:chgData name="Callum R Cresser" userId="63bcd024-9eef-4c4a-959d-22363e398605" providerId="ADAL" clId="{BCA917FD-75F7-424B-94D2-91EF50273177}" dt="2023-12-05T13:48:01.423" v="5563" actId="26606"/>
          <ac:spMkLst>
            <pc:docMk/>
            <pc:sldMk cId="2295539249" sldId="265"/>
            <ac:spMk id="22" creationId="{1B15ED52-F352-441B-82BF-E0EA34836D08}"/>
          </ac:spMkLst>
        </pc:spChg>
        <pc:spChg chg="add">
          <ac:chgData name="Callum R Cresser" userId="63bcd024-9eef-4c4a-959d-22363e398605" providerId="ADAL" clId="{BCA917FD-75F7-424B-94D2-91EF50273177}" dt="2023-12-05T13:48:01.423" v="5563" actId="26606"/>
          <ac:spMkLst>
            <pc:docMk/>
            <pc:sldMk cId="2295539249" sldId="265"/>
            <ac:spMk id="23" creationId="{61707E60-CEC9-4661-AA82-69242EB4BDC3}"/>
          </ac:spMkLst>
        </pc:spChg>
        <pc:spChg chg="add">
          <ac:chgData name="Callum R Cresser" userId="63bcd024-9eef-4c4a-959d-22363e398605" providerId="ADAL" clId="{BCA917FD-75F7-424B-94D2-91EF50273177}" dt="2023-12-05T13:48:01.423" v="5563" actId="26606"/>
          <ac:spMkLst>
            <pc:docMk/>
            <pc:sldMk cId="2295539249" sldId="265"/>
            <ac:spMk id="24" creationId="{8F035CD8-AE30-4146-96F2-036B0CE5E4F3}"/>
          </ac:spMkLst>
        </pc:spChg>
        <pc:picChg chg="add del mod">
          <ac:chgData name="Callum R Cresser" userId="63bcd024-9eef-4c4a-959d-22363e398605" providerId="ADAL" clId="{BCA917FD-75F7-424B-94D2-91EF50273177}" dt="2023-12-05T14:06:46.361" v="5758" actId="478"/>
          <ac:picMkLst>
            <pc:docMk/>
            <pc:sldMk cId="2295539249" sldId="265"/>
            <ac:picMk id="5" creationId="{32DDFD9A-93E1-BDDE-1439-BD5FBE14724B}"/>
          </ac:picMkLst>
        </pc:picChg>
        <pc:picChg chg="add del">
          <ac:chgData name="Callum R Cresser" userId="63bcd024-9eef-4c4a-959d-22363e398605" providerId="ADAL" clId="{BCA917FD-75F7-424B-94D2-91EF50273177}" dt="2023-12-05T13:48:03.131" v="5564" actId="478"/>
          <ac:picMkLst>
            <pc:docMk/>
            <pc:sldMk cId="2295539249" sldId="265"/>
            <ac:picMk id="7" creationId="{B6134837-2826-0F78-9772-32D276F4B23F}"/>
          </ac:picMkLst>
        </pc:picChg>
        <pc:picChg chg="add del mod">
          <ac:chgData name="Callum R Cresser" userId="63bcd024-9eef-4c4a-959d-22363e398605" providerId="ADAL" clId="{BCA917FD-75F7-424B-94D2-91EF50273177}" dt="2023-12-05T14:06:48.165" v="5759" actId="478"/>
          <ac:picMkLst>
            <pc:docMk/>
            <pc:sldMk cId="2295539249" sldId="265"/>
            <ac:picMk id="9" creationId="{D8F1621F-BD49-7C5E-F026-83556BAA0C08}"/>
          </ac:picMkLst>
        </pc:picChg>
      </pc:sldChg>
      <pc:sldChg chg="modSp new del mod">
        <pc:chgData name="Callum R Cresser" userId="63bcd024-9eef-4c4a-959d-22363e398605" providerId="ADAL" clId="{BCA917FD-75F7-424B-94D2-91EF50273177}" dt="2023-12-05T14:02:42.726" v="5640" actId="680"/>
        <pc:sldMkLst>
          <pc:docMk/>
          <pc:sldMk cId="2725268911" sldId="265"/>
        </pc:sldMkLst>
        <pc:spChg chg="mod">
          <ac:chgData name="Callum R Cresser" userId="63bcd024-9eef-4c4a-959d-22363e398605" providerId="ADAL" clId="{BCA917FD-75F7-424B-94D2-91EF50273177}" dt="2023-12-05T14:02:42.522" v="5639" actId="20577"/>
          <ac:spMkLst>
            <pc:docMk/>
            <pc:sldMk cId="2725268911" sldId="265"/>
            <ac:spMk id="2" creationId="{0E92859A-AACB-2D4F-F987-D15CD581E0F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87B80-D92E-4C5A-A689-88CAB0B1AEA3}" type="datetimeFigureOut">
              <a:rPr lang="en-GB" smtClean="0"/>
              <a:t>06/12/2023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50D2BC-2C8D-471F-9E2A-A75E4A66E118}" type="slidenum">
              <a:rPr lang="en-GB" smtClean="0"/>
              <a:t>‹#›</a:t>
            </a:fld>
            <a:endParaRPr lang="en-GB"/>
          </a:p>
        </p:txBody>
      </p:sp>
    </p:spTree>
    <p:extLst>
      <p:ext uri="{BB962C8B-B14F-4D97-AF65-F5344CB8AC3E}">
        <p14:creationId xmlns:p14="http://schemas.microsoft.com/office/powerpoint/2010/main" val="1915421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50D2BC-2C8D-471F-9E2A-A75E4A66E118}" type="slidenum">
              <a:rPr lang="en-GB" smtClean="0"/>
              <a:t>2</a:t>
            </a:fld>
            <a:endParaRPr lang="en-GB"/>
          </a:p>
        </p:txBody>
      </p:sp>
    </p:spTree>
    <p:extLst>
      <p:ext uri="{BB962C8B-B14F-4D97-AF65-F5344CB8AC3E}">
        <p14:creationId xmlns:p14="http://schemas.microsoft.com/office/powerpoint/2010/main" val="2551976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50D2BC-2C8D-471F-9E2A-A75E4A66E118}" type="slidenum">
              <a:rPr lang="en-GB" smtClean="0"/>
              <a:t>3</a:t>
            </a:fld>
            <a:endParaRPr lang="en-GB"/>
          </a:p>
        </p:txBody>
      </p:sp>
    </p:spTree>
    <p:extLst>
      <p:ext uri="{BB962C8B-B14F-4D97-AF65-F5344CB8AC3E}">
        <p14:creationId xmlns:p14="http://schemas.microsoft.com/office/powerpoint/2010/main" val="3905852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50D2BC-2C8D-471F-9E2A-A75E4A66E118}" type="slidenum">
              <a:rPr lang="en-GB" smtClean="0"/>
              <a:t>6</a:t>
            </a:fld>
            <a:endParaRPr lang="en-GB"/>
          </a:p>
        </p:txBody>
      </p:sp>
    </p:spTree>
    <p:extLst>
      <p:ext uri="{BB962C8B-B14F-4D97-AF65-F5344CB8AC3E}">
        <p14:creationId xmlns:p14="http://schemas.microsoft.com/office/powerpoint/2010/main" val="485864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50D2BC-2C8D-471F-9E2A-A75E4A66E118}" type="slidenum">
              <a:rPr lang="en-GB" smtClean="0"/>
              <a:t>7</a:t>
            </a:fld>
            <a:endParaRPr lang="en-GB"/>
          </a:p>
        </p:txBody>
      </p:sp>
    </p:spTree>
    <p:extLst>
      <p:ext uri="{BB962C8B-B14F-4D97-AF65-F5344CB8AC3E}">
        <p14:creationId xmlns:p14="http://schemas.microsoft.com/office/powerpoint/2010/main" val="1007233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50D2BC-2C8D-471F-9E2A-A75E4A66E118}" type="slidenum">
              <a:rPr lang="en-GB" smtClean="0"/>
              <a:t>8</a:t>
            </a:fld>
            <a:endParaRPr lang="en-GB"/>
          </a:p>
        </p:txBody>
      </p:sp>
    </p:spTree>
    <p:extLst>
      <p:ext uri="{BB962C8B-B14F-4D97-AF65-F5344CB8AC3E}">
        <p14:creationId xmlns:p14="http://schemas.microsoft.com/office/powerpoint/2010/main" val="668198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37B32-E40B-A13E-728B-D9B1FD00C3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6F4F19-EF89-AE5D-4405-5A3D4CC4B3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BE66DE-95D2-69C9-5BC5-7620AAA9A28C}"/>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5" name="Footer Placeholder 4">
            <a:extLst>
              <a:ext uri="{FF2B5EF4-FFF2-40B4-BE49-F238E27FC236}">
                <a16:creationId xmlns:a16="http://schemas.microsoft.com/office/drawing/2014/main" id="{76F4575E-DF36-906E-9825-E9E676B03C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215274-68EE-42D3-8A04-95CA80A44323}"/>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223306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E82B1-8640-337C-E37A-AF3F938F27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C1A520-4A65-2874-6E74-EEE066B9CB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27444B-2E5C-EC9F-D607-70E7AF268BD4}"/>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5" name="Footer Placeholder 4">
            <a:extLst>
              <a:ext uri="{FF2B5EF4-FFF2-40B4-BE49-F238E27FC236}">
                <a16:creationId xmlns:a16="http://schemas.microsoft.com/office/drawing/2014/main" id="{0707E6E1-9B35-E7C6-0928-332EA0F4D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63998F-D2A5-D857-3714-632C0B26EB57}"/>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1925607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944B3-593F-AEF4-972C-ED02E62DAF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E41401-9836-D8F0-485E-407D0EC6F4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D78B4E-EC88-D0CB-3245-B96C8FE03BC2}"/>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5" name="Footer Placeholder 4">
            <a:extLst>
              <a:ext uri="{FF2B5EF4-FFF2-40B4-BE49-F238E27FC236}">
                <a16:creationId xmlns:a16="http://schemas.microsoft.com/office/drawing/2014/main" id="{4F29A211-6E9D-3D78-5C6D-54EA463DCB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009226-7641-AB27-BA9B-953A51A65752}"/>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1869796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C9B66-4D22-A322-EE67-0953458661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C21873-FC84-2051-9EAB-2267EE9670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D2831C-874D-7AFF-3627-C4CA75E2C8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7F0B4C-F4CD-AB3C-D53A-F28343B05851}"/>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6" name="Footer Placeholder 5">
            <a:extLst>
              <a:ext uri="{FF2B5EF4-FFF2-40B4-BE49-F238E27FC236}">
                <a16:creationId xmlns:a16="http://schemas.microsoft.com/office/drawing/2014/main" id="{B92C449C-0E1C-AAC3-6553-306D14E59B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614F00-5E31-857E-6190-0CC28D16DE59}"/>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1213030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936EE-62A9-933C-A9B0-C18E17CBB6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4A6980-F2E9-6388-FE6D-0B869DBA15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70BD7E-5145-896A-83FF-A205A0C888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DEEBBF-6E2D-73FF-EBE1-92B4F1E7AF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1320AB-3458-42A0-A685-E39F1E2D8F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64A064-69BC-E70E-E33C-9091057B8FD5}"/>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8" name="Footer Placeholder 7">
            <a:extLst>
              <a:ext uri="{FF2B5EF4-FFF2-40B4-BE49-F238E27FC236}">
                <a16:creationId xmlns:a16="http://schemas.microsoft.com/office/drawing/2014/main" id="{2EF30B24-430F-93AB-24D9-FA9120ED7E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B104A7-4EED-4FB6-1984-BE5DA4D4580A}"/>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1732325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D74CA-2234-A9E3-547B-53186311B5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C5FDB9-90A9-BE4E-E418-98C7C03E1D25}"/>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4" name="Footer Placeholder 3">
            <a:extLst>
              <a:ext uri="{FF2B5EF4-FFF2-40B4-BE49-F238E27FC236}">
                <a16:creationId xmlns:a16="http://schemas.microsoft.com/office/drawing/2014/main" id="{86C785D9-C40E-88C4-287C-7433F8A708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5FE4DF-2C6A-AB12-1A48-853F04F47AC1}"/>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813737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59B7F4-6867-7DFA-489A-FADC61FC67C1}"/>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3" name="Footer Placeholder 2">
            <a:extLst>
              <a:ext uri="{FF2B5EF4-FFF2-40B4-BE49-F238E27FC236}">
                <a16:creationId xmlns:a16="http://schemas.microsoft.com/office/drawing/2014/main" id="{8905F721-6B1E-1B7C-3186-788EED019D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9AD7AB-C2E9-C1E0-D238-D93DA85F3C36}"/>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3720840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6804C-81FB-1239-C4B6-AB3178F0EE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ECF6C5-EB1A-8AA0-E8B1-673B94C820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D4A526-A352-9E62-A3EF-CCC949E329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4DA7D1-43A3-158D-6825-F0C0B9988C58}"/>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6" name="Footer Placeholder 5">
            <a:extLst>
              <a:ext uri="{FF2B5EF4-FFF2-40B4-BE49-F238E27FC236}">
                <a16:creationId xmlns:a16="http://schemas.microsoft.com/office/drawing/2014/main" id="{572813E1-9E74-7FD7-12B3-014B70F24C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B21039-63B2-3512-E594-7E7ACF5E154F}"/>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774739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40421-5FE7-3671-1A3E-A02B790409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B42BF7-5F50-3B2F-6A28-13A7FCC64D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E45279-6136-8E3C-D492-DF0714589F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93240D-3B77-3FFA-DD7E-B87B48BC39BC}"/>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6" name="Footer Placeholder 5">
            <a:extLst>
              <a:ext uri="{FF2B5EF4-FFF2-40B4-BE49-F238E27FC236}">
                <a16:creationId xmlns:a16="http://schemas.microsoft.com/office/drawing/2014/main" id="{EDDCEA5F-5E35-E4C8-3D6B-A41F2A3E20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BDCCFE-18A8-E04F-A769-0386E359CE16}"/>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2827743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7BE0-14BF-99B4-2531-22A6B03398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EAA447-D57C-FE5B-4555-BEF0DFFC7F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CA945-34C2-286C-F040-381D378D6720}"/>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5" name="Footer Placeholder 4">
            <a:extLst>
              <a:ext uri="{FF2B5EF4-FFF2-40B4-BE49-F238E27FC236}">
                <a16:creationId xmlns:a16="http://schemas.microsoft.com/office/drawing/2014/main" id="{C49BA24B-1466-7075-4CE8-9E40F3D40B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D6099-FDE2-9D3E-02F9-7CC844476FAF}"/>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2158209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677D62-93CE-0F39-9CE8-C889B886B9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B3EEFA-0FD8-CD0F-A956-4C430A98A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F4905F-5C2A-07D3-1F6D-7A2B100280B1}"/>
              </a:ext>
            </a:extLst>
          </p:cNvPr>
          <p:cNvSpPr>
            <a:spLocks noGrp="1"/>
          </p:cNvSpPr>
          <p:nvPr>
            <p:ph type="dt" sz="half" idx="10"/>
          </p:nvPr>
        </p:nvSpPr>
        <p:spPr/>
        <p:txBody>
          <a:bodyPr/>
          <a:lstStyle/>
          <a:p>
            <a:fld id="{99ADD9FA-4C4A-4745-9DD0-4BA0E8E0D6C9}" type="datetimeFigureOut">
              <a:rPr lang="en-GB" smtClean="0"/>
              <a:t>06/12/2023</a:t>
            </a:fld>
            <a:endParaRPr lang="en-GB"/>
          </a:p>
        </p:txBody>
      </p:sp>
      <p:sp>
        <p:nvSpPr>
          <p:cNvPr id="5" name="Footer Placeholder 4">
            <a:extLst>
              <a:ext uri="{FF2B5EF4-FFF2-40B4-BE49-F238E27FC236}">
                <a16:creationId xmlns:a16="http://schemas.microsoft.com/office/drawing/2014/main" id="{31CD9CA2-3834-737F-8992-7C1A6E99E5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7DFF1-7297-1B34-CB28-A351D9EFBCE7}"/>
              </a:ext>
            </a:extLst>
          </p:cNvPr>
          <p:cNvSpPr>
            <a:spLocks noGrp="1"/>
          </p:cNvSpPr>
          <p:nvPr>
            <p:ph type="sldNum" sz="quarter" idx="12"/>
          </p:nvPr>
        </p:nvSpPr>
        <p:spPr/>
        <p:txBody>
          <a:bodyPr/>
          <a:lstStyle/>
          <a:p>
            <a:fld id="{AA1FE3BC-A555-48A8-AFF3-42708D4303CB}" type="slidenum">
              <a:rPr lang="en-GB" smtClean="0"/>
              <a:t>‹#›</a:t>
            </a:fld>
            <a:endParaRPr lang="en-GB"/>
          </a:p>
        </p:txBody>
      </p:sp>
    </p:spTree>
    <p:extLst>
      <p:ext uri="{BB962C8B-B14F-4D97-AF65-F5344CB8AC3E}">
        <p14:creationId xmlns:p14="http://schemas.microsoft.com/office/powerpoint/2010/main" val="2485732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07D725-0810-1B4D-A261-87AD6CC7AA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B07911-C42D-C7B6-FF74-8446FE9882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4F7439-F3C1-D436-CD15-8C4668C3D8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DD9FA-4C4A-4745-9DD0-4BA0E8E0D6C9}" type="datetimeFigureOut">
              <a:rPr lang="en-GB" smtClean="0"/>
              <a:t>06/12/2023</a:t>
            </a:fld>
            <a:endParaRPr lang="en-GB"/>
          </a:p>
        </p:txBody>
      </p:sp>
      <p:sp>
        <p:nvSpPr>
          <p:cNvPr id="5" name="Footer Placeholder 4">
            <a:extLst>
              <a:ext uri="{FF2B5EF4-FFF2-40B4-BE49-F238E27FC236}">
                <a16:creationId xmlns:a16="http://schemas.microsoft.com/office/drawing/2014/main" id="{434EE85E-EFD9-ED27-2A90-E3FAB8609C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9814C2-97A0-8F6E-D37D-843E5BF24C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1FE3BC-A555-48A8-AFF3-42708D4303CB}" type="slidenum">
              <a:rPr lang="en-GB" smtClean="0"/>
              <a:t>‹#›</a:t>
            </a:fld>
            <a:endParaRPr lang="en-GB"/>
          </a:p>
        </p:txBody>
      </p:sp>
    </p:spTree>
    <p:extLst>
      <p:ext uri="{BB962C8B-B14F-4D97-AF65-F5344CB8AC3E}">
        <p14:creationId xmlns:p14="http://schemas.microsoft.com/office/powerpoint/2010/main" val="32134435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6D432C-EFAF-BF53-D0A6-C6D50AF309A3}"/>
              </a:ext>
            </a:extLst>
          </p:cNvPr>
          <p:cNvSpPr>
            <a:spLocks noGrp="1"/>
          </p:cNvSpPr>
          <p:nvPr>
            <p:ph type="ctrTitle"/>
          </p:nvPr>
        </p:nvSpPr>
        <p:spPr>
          <a:xfrm>
            <a:off x="1386865" y="818984"/>
            <a:ext cx="6596245" cy="3268520"/>
          </a:xfrm>
        </p:spPr>
        <p:txBody>
          <a:bodyPr>
            <a:normAutofit/>
          </a:bodyPr>
          <a:lstStyle/>
          <a:p>
            <a:pPr algn="r"/>
            <a:r>
              <a:rPr lang="en-GB" sz="4800" dirty="0">
                <a:solidFill>
                  <a:srgbClr val="FFFFFF"/>
                </a:solidFill>
              </a:rPr>
              <a:t>A Critical Analysis of the Insights Discovery Report</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2276EDC-A877-1C5F-2C32-03FE2100EFE8}"/>
              </a:ext>
            </a:extLst>
          </p:cNvPr>
          <p:cNvSpPr>
            <a:spLocks noGrp="1"/>
          </p:cNvSpPr>
          <p:nvPr>
            <p:ph type="subTitle" idx="1"/>
          </p:nvPr>
        </p:nvSpPr>
        <p:spPr>
          <a:xfrm>
            <a:off x="1931874" y="4797188"/>
            <a:ext cx="6051236" cy="1241828"/>
          </a:xfrm>
        </p:spPr>
        <p:txBody>
          <a:bodyPr>
            <a:normAutofit/>
          </a:bodyPr>
          <a:lstStyle/>
          <a:p>
            <a:pPr marL="0" marR="0" lvl="0" indent="0" algn="r" defTabSz="914400" rtl="0" eaLnBrk="1" fontAlgn="auto" latinLnBrk="0" hangingPunct="1">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rgbClr val="FFFFFF"/>
                </a:solidFill>
                <a:effectLst/>
                <a:uLnTx/>
                <a:uFillTx/>
                <a:latin typeface="Calibri" panose="020F0502020204030204"/>
                <a:ea typeface="+mn-ea"/>
                <a:cs typeface="+mn-cs"/>
              </a:rPr>
              <a:t>Continuing Professional Development (BMPF7081D)</a:t>
            </a:r>
          </a:p>
          <a:p>
            <a:pPr marL="0" marR="0" lvl="0" indent="0" algn="r" defTabSz="914400" rtl="0" eaLnBrk="1" fontAlgn="auto" latinLnBrk="0" hangingPunct="1">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rgbClr val="FFFFFF"/>
                </a:solidFill>
                <a:effectLst/>
                <a:uLnTx/>
                <a:uFillTx/>
                <a:latin typeface="Calibri" panose="020F0502020204030204"/>
                <a:ea typeface="+mn-ea"/>
                <a:cs typeface="+mn-cs"/>
              </a:rPr>
              <a:t>Callum Cresser (2006263)</a:t>
            </a:r>
          </a:p>
          <a:p>
            <a:pPr algn="r"/>
            <a:endParaRPr lang="en-GB" dirty="0">
              <a:solidFill>
                <a:srgbClr val="FFFFFF"/>
              </a:solidFill>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8239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Rectangle 3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CA6EC2-74BF-2FB1-1EF0-7FB9F076598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Carl Jung’s Theory</a:t>
            </a:r>
          </a:p>
        </p:txBody>
      </p:sp>
      <p:sp>
        <p:nvSpPr>
          <p:cNvPr id="3" name="Content Placeholder 2">
            <a:extLst>
              <a:ext uri="{FF2B5EF4-FFF2-40B4-BE49-F238E27FC236}">
                <a16:creationId xmlns:a16="http://schemas.microsoft.com/office/drawing/2014/main" id="{D4A4162E-BDBA-ACFC-29E7-ACED9A84A936}"/>
              </a:ext>
            </a:extLst>
          </p:cNvPr>
          <p:cNvSpPr>
            <a:spLocks noGrp="1"/>
          </p:cNvSpPr>
          <p:nvPr>
            <p:ph idx="1"/>
          </p:nvPr>
        </p:nvSpPr>
        <p:spPr>
          <a:xfrm>
            <a:off x="4615467" y="-334005"/>
            <a:ext cx="7240159" cy="2104309"/>
          </a:xfrm>
        </p:spPr>
        <p:txBody>
          <a:bodyPr anchor="ctr">
            <a:normAutofit/>
          </a:bodyPr>
          <a:lstStyle/>
          <a:p>
            <a:pPr marL="0" indent="0" algn="ctr">
              <a:buNone/>
            </a:pPr>
            <a:r>
              <a:rPr lang="en-GB" sz="2000" dirty="0"/>
              <a:t>Carl Jung's personality theory is concerned with the interaction of the conscious and unconscious mind, universal archetypes, the individuation process, and psychological types (</a:t>
            </a:r>
            <a:r>
              <a:rPr lang="en-GB" sz="2000" dirty="0" err="1"/>
              <a:t>Mcleod</a:t>
            </a:r>
            <a:r>
              <a:rPr lang="en-GB" sz="2000" dirty="0"/>
              <a:t>, 2023).</a:t>
            </a:r>
          </a:p>
        </p:txBody>
      </p:sp>
      <p:grpSp>
        <p:nvGrpSpPr>
          <p:cNvPr id="9" name="Group 8">
            <a:extLst>
              <a:ext uri="{FF2B5EF4-FFF2-40B4-BE49-F238E27FC236}">
                <a16:creationId xmlns:a16="http://schemas.microsoft.com/office/drawing/2014/main" id="{9F5727C3-8F80-17A8-B730-06BE0EF1C67A}"/>
              </a:ext>
            </a:extLst>
          </p:cNvPr>
          <p:cNvGrpSpPr/>
          <p:nvPr/>
        </p:nvGrpSpPr>
        <p:grpSpPr>
          <a:xfrm>
            <a:off x="4745815" y="1278962"/>
            <a:ext cx="6979462" cy="3608680"/>
            <a:chOff x="838199" y="3276600"/>
            <a:chExt cx="10515603" cy="2419179"/>
          </a:xfrm>
        </p:grpSpPr>
        <p:sp>
          <p:nvSpPr>
            <p:cNvPr id="6" name="TextBox 5">
              <a:extLst>
                <a:ext uri="{FF2B5EF4-FFF2-40B4-BE49-F238E27FC236}">
                  <a16:creationId xmlns:a16="http://schemas.microsoft.com/office/drawing/2014/main" id="{4526BC18-4DD7-B3E4-F4C2-4BB4C6779F55}"/>
                </a:ext>
              </a:extLst>
            </p:cNvPr>
            <p:cNvSpPr txBox="1"/>
            <p:nvPr/>
          </p:nvSpPr>
          <p:spPr>
            <a:xfrm>
              <a:off x="838199" y="3276600"/>
              <a:ext cx="2841170" cy="2393389"/>
            </a:xfrm>
            <a:prstGeom prst="rect">
              <a:avLst/>
            </a:prstGeom>
            <a:noFill/>
          </p:spPr>
          <p:txBody>
            <a:bodyPr wrap="square" rtlCol="0">
              <a:spAutoFit/>
            </a:bodyPr>
            <a:lstStyle/>
            <a:p>
              <a:pPr defTabSz="309067">
                <a:spcAft>
                  <a:spcPts val="312"/>
                </a:spcAft>
              </a:pPr>
              <a:r>
                <a:rPr lang="en-GB" u="sng" kern="1200" dirty="0">
                  <a:solidFill>
                    <a:schemeClr val="tx1"/>
                  </a:solidFill>
                  <a:latin typeface="+mn-lt"/>
                  <a:ea typeface="+mn-ea"/>
                  <a:cs typeface="+mn-cs"/>
                </a:rPr>
                <a:t>Personal unconscious</a:t>
              </a:r>
            </a:p>
            <a:p>
              <a:pPr defTabSz="309067">
                <a:spcAft>
                  <a:spcPts val="312"/>
                </a:spcAft>
              </a:pPr>
              <a:endParaRPr lang="en-GB" u="sng" kern="1200" dirty="0">
                <a:solidFill>
                  <a:schemeClr val="tx1"/>
                </a:solidFill>
                <a:latin typeface="+mn-lt"/>
                <a:ea typeface="+mn-ea"/>
                <a:cs typeface="+mn-cs"/>
              </a:endParaRPr>
            </a:p>
            <a:p>
              <a:pPr marL="96584" indent="-96584" defTabSz="309067">
                <a:spcAft>
                  <a:spcPts val="312"/>
                </a:spcAft>
                <a:buFont typeface="Arial" panose="020B0604020202020204" pitchFamily="34" charset="0"/>
                <a:buChar char="•"/>
              </a:pPr>
              <a:r>
                <a:rPr lang="en-GB" kern="1200" dirty="0">
                  <a:solidFill>
                    <a:schemeClr val="tx1"/>
                  </a:solidFill>
                  <a:latin typeface="+mn-lt"/>
                  <a:ea typeface="+mn-ea"/>
                  <a:cs typeface="+mn-cs"/>
                </a:rPr>
                <a:t>Forgotten or suppressed knowledge and experiences</a:t>
              </a:r>
            </a:p>
            <a:p>
              <a:pPr marL="96584" indent="-96584" defTabSz="309067">
                <a:spcAft>
                  <a:spcPts val="312"/>
                </a:spcAft>
                <a:buFont typeface="Arial" panose="020B0604020202020204" pitchFamily="34" charset="0"/>
                <a:buChar char="•"/>
              </a:pPr>
              <a:endParaRPr lang="en-GB" kern="1200" dirty="0">
                <a:solidFill>
                  <a:schemeClr val="tx1"/>
                </a:solidFill>
                <a:latin typeface="+mn-lt"/>
                <a:ea typeface="+mn-ea"/>
                <a:cs typeface="+mn-cs"/>
              </a:endParaRPr>
            </a:p>
            <a:p>
              <a:pPr marL="96584" indent="-96584" defTabSz="309067">
                <a:spcAft>
                  <a:spcPts val="312"/>
                </a:spcAft>
                <a:buFont typeface="Arial" panose="020B0604020202020204" pitchFamily="34" charset="0"/>
                <a:buChar char="•"/>
              </a:pPr>
              <a:r>
                <a:rPr lang="en-GB" kern="1200" dirty="0">
                  <a:solidFill>
                    <a:schemeClr val="tx1"/>
                  </a:solidFill>
                  <a:latin typeface="+mn-lt"/>
                  <a:ea typeface="+mn-ea"/>
                  <a:cs typeface="+mn-cs"/>
                </a:rPr>
                <a:t>Impacts</a:t>
              </a:r>
              <a:r>
                <a:rPr lang="en-GB" dirty="0"/>
                <a:t> </a:t>
              </a:r>
              <a:r>
                <a:rPr lang="en-GB" kern="1200" dirty="0">
                  <a:solidFill>
                    <a:schemeClr val="tx1"/>
                  </a:solidFill>
                  <a:latin typeface="+mn-lt"/>
                  <a:ea typeface="+mn-ea"/>
                  <a:cs typeface="+mn-cs"/>
                </a:rPr>
                <a:t>behaviours on an unconscious level.</a:t>
              </a:r>
              <a:endParaRPr lang="en-GB" dirty="0"/>
            </a:p>
          </p:txBody>
        </p:sp>
        <p:sp>
          <p:nvSpPr>
            <p:cNvPr id="7" name="TextBox 6">
              <a:extLst>
                <a:ext uri="{FF2B5EF4-FFF2-40B4-BE49-F238E27FC236}">
                  <a16:creationId xmlns:a16="http://schemas.microsoft.com/office/drawing/2014/main" id="{E2E31804-590D-127F-E631-244E7825DA99}"/>
                </a:ext>
              </a:extLst>
            </p:cNvPr>
            <p:cNvSpPr txBox="1"/>
            <p:nvPr/>
          </p:nvSpPr>
          <p:spPr>
            <a:xfrm>
              <a:off x="8512632" y="3276600"/>
              <a:ext cx="2841170" cy="2419179"/>
            </a:xfrm>
            <a:prstGeom prst="rect">
              <a:avLst/>
            </a:prstGeom>
            <a:noFill/>
          </p:spPr>
          <p:txBody>
            <a:bodyPr wrap="square" rtlCol="0">
              <a:spAutoFit/>
            </a:bodyPr>
            <a:lstStyle/>
            <a:p>
              <a:pPr defTabSz="309067">
                <a:spcAft>
                  <a:spcPts val="312"/>
                </a:spcAft>
              </a:pPr>
              <a:r>
                <a:rPr lang="en-GB" u="sng" kern="1200" dirty="0">
                  <a:solidFill>
                    <a:schemeClr val="tx1"/>
                  </a:solidFill>
                  <a:latin typeface="+mn-lt"/>
                  <a:ea typeface="+mn-ea"/>
                  <a:cs typeface="+mn-cs"/>
                </a:rPr>
                <a:t>Collective Unconscious</a:t>
              </a:r>
            </a:p>
            <a:p>
              <a:pPr defTabSz="309067">
                <a:spcAft>
                  <a:spcPts val="312"/>
                </a:spcAft>
              </a:pPr>
              <a:endParaRPr lang="en-GB" u="sng" kern="1200" dirty="0">
                <a:solidFill>
                  <a:schemeClr val="tx1"/>
                </a:solidFill>
                <a:latin typeface="+mn-lt"/>
                <a:ea typeface="+mn-ea"/>
                <a:cs typeface="+mn-cs"/>
              </a:endParaRPr>
            </a:p>
            <a:p>
              <a:pPr marL="96584" indent="-96584" defTabSz="309067">
                <a:spcAft>
                  <a:spcPts val="312"/>
                </a:spcAft>
                <a:buFont typeface="Arial" panose="020B0604020202020204" pitchFamily="34" charset="0"/>
                <a:buChar char="•"/>
              </a:pPr>
              <a:r>
                <a:rPr lang="en-GB" kern="1200" dirty="0">
                  <a:solidFill>
                    <a:schemeClr val="tx1"/>
                  </a:solidFill>
                  <a:latin typeface="+mn-lt"/>
                  <a:ea typeface="+mn-ea"/>
                  <a:cs typeface="+mn-cs"/>
                </a:rPr>
                <a:t>Shared, inherited unconscious knowledge and experiences </a:t>
              </a:r>
            </a:p>
            <a:p>
              <a:pPr marL="96584" indent="-96584" defTabSz="309067">
                <a:spcAft>
                  <a:spcPts val="312"/>
                </a:spcAft>
                <a:buFont typeface="Arial" panose="020B0604020202020204" pitchFamily="34" charset="0"/>
                <a:buChar char="•"/>
              </a:pPr>
              <a:endParaRPr lang="en-GB" kern="1200" dirty="0">
                <a:solidFill>
                  <a:schemeClr val="tx1"/>
                </a:solidFill>
                <a:latin typeface="+mn-lt"/>
                <a:ea typeface="+mn-ea"/>
                <a:cs typeface="+mn-cs"/>
              </a:endParaRPr>
            </a:p>
            <a:p>
              <a:pPr marL="96584" indent="-96584" defTabSz="309067">
                <a:spcAft>
                  <a:spcPts val="312"/>
                </a:spcAft>
                <a:buFont typeface="Arial" panose="020B0604020202020204" pitchFamily="34" charset="0"/>
                <a:buChar char="•"/>
              </a:pPr>
              <a:r>
                <a:rPr lang="en-GB" kern="1200" dirty="0">
                  <a:solidFill>
                    <a:schemeClr val="tx1"/>
                  </a:solidFill>
                  <a:latin typeface="+mn-lt"/>
                  <a:ea typeface="+mn-ea"/>
                  <a:cs typeface="+mn-cs"/>
                </a:rPr>
                <a:t>Passed down through generations</a:t>
              </a:r>
            </a:p>
            <a:p>
              <a:pPr defTabSz="309067">
                <a:spcAft>
                  <a:spcPts val="312"/>
                </a:spcAft>
              </a:pPr>
              <a:r>
                <a:rPr lang="en-GB" dirty="0"/>
                <a:t>(Jung, 2014)</a:t>
              </a:r>
            </a:p>
          </p:txBody>
        </p:sp>
        <p:sp>
          <p:nvSpPr>
            <p:cNvPr id="8" name="TextBox 7">
              <a:extLst>
                <a:ext uri="{FF2B5EF4-FFF2-40B4-BE49-F238E27FC236}">
                  <a16:creationId xmlns:a16="http://schemas.microsoft.com/office/drawing/2014/main" id="{111BC17E-25C3-716F-DEFA-1759FD3F2878}"/>
                </a:ext>
              </a:extLst>
            </p:cNvPr>
            <p:cNvSpPr txBox="1"/>
            <p:nvPr/>
          </p:nvSpPr>
          <p:spPr>
            <a:xfrm>
              <a:off x="4640232" y="3459029"/>
              <a:ext cx="2841170" cy="2022001"/>
            </a:xfrm>
            <a:prstGeom prst="rect">
              <a:avLst/>
            </a:prstGeom>
            <a:noFill/>
          </p:spPr>
          <p:txBody>
            <a:bodyPr wrap="square" rtlCol="0">
              <a:spAutoFit/>
            </a:bodyPr>
            <a:lstStyle/>
            <a:p>
              <a:pPr defTabSz="309067">
                <a:spcAft>
                  <a:spcPts val="312"/>
                </a:spcAft>
              </a:pPr>
              <a:r>
                <a:rPr lang="en-GB" u="sng" kern="1200" dirty="0">
                  <a:solidFill>
                    <a:schemeClr val="tx1"/>
                  </a:solidFill>
                  <a:latin typeface="+mn-lt"/>
                  <a:ea typeface="+mn-ea"/>
                  <a:cs typeface="+mn-cs"/>
                </a:rPr>
                <a:t>The Ego</a:t>
              </a:r>
            </a:p>
            <a:p>
              <a:pPr defTabSz="309067">
                <a:spcAft>
                  <a:spcPts val="312"/>
                </a:spcAft>
              </a:pPr>
              <a:endParaRPr lang="en-GB" u="sng" kern="1200" dirty="0">
                <a:solidFill>
                  <a:schemeClr val="tx1"/>
                </a:solidFill>
                <a:latin typeface="+mn-lt"/>
                <a:ea typeface="+mn-ea"/>
                <a:cs typeface="+mn-cs"/>
              </a:endParaRPr>
            </a:p>
            <a:p>
              <a:pPr marL="96584" indent="-96584" defTabSz="309067">
                <a:spcAft>
                  <a:spcPts val="312"/>
                </a:spcAft>
                <a:buFont typeface="Arial" panose="020B0604020202020204" pitchFamily="34" charset="0"/>
                <a:buChar char="•"/>
              </a:pPr>
              <a:r>
                <a:rPr lang="en-GB" dirty="0"/>
                <a:t>I</a:t>
              </a:r>
              <a:r>
                <a:rPr lang="en-GB" kern="1200" dirty="0">
                  <a:solidFill>
                    <a:schemeClr val="tx1"/>
                  </a:solidFill>
                  <a:latin typeface="+mn-lt"/>
                  <a:ea typeface="+mn-ea"/>
                  <a:cs typeface="+mn-cs"/>
                </a:rPr>
                <a:t>ncludes all the thoughts, memories, and emotions. </a:t>
              </a:r>
              <a:endParaRPr lang="en-GB" dirty="0"/>
            </a:p>
            <a:p>
              <a:pPr marL="96584" indent="-96584" defTabSz="309067">
                <a:spcAft>
                  <a:spcPts val="312"/>
                </a:spcAft>
                <a:buFont typeface="Arial" panose="020B0604020202020204" pitchFamily="34" charset="0"/>
                <a:buChar char="•"/>
              </a:pPr>
              <a:endParaRPr lang="en-GB" kern="1200" dirty="0">
                <a:solidFill>
                  <a:schemeClr val="tx1"/>
                </a:solidFill>
                <a:latin typeface="+mn-lt"/>
                <a:ea typeface="+mn-ea"/>
                <a:cs typeface="+mn-cs"/>
              </a:endParaRPr>
            </a:p>
            <a:p>
              <a:pPr marL="96584" indent="-96584" defTabSz="309067">
                <a:spcAft>
                  <a:spcPts val="312"/>
                </a:spcAft>
                <a:buFont typeface="Arial" panose="020B0604020202020204" pitchFamily="34" charset="0"/>
                <a:buChar char="•"/>
              </a:pPr>
              <a:r>
                <a:rPr lang="en-GB" kern="1200" dirty="0">
                  <a:solidFill>
                    <a:schemeClr val="tx1"/>
                  </a:solidFill>
                  <a:latin typeface="+mn-lt"/>
                  <a:ea typeface="+mn-ea"/>
                  <a:cs typeface="+mn-cs"/>
                </a:rPr>
                <a:t>Determines our Identity and continuity</a:t>
              </a:r>
              <a:endParaRPr lang="en-GB" dirty="0"/>
            </a:p>
          </p:txBody>
        </p:sp>
      </p:grpSp>
      <p:sp>
        <p:nvSpPr>
          <p:cNvPr id="11" name="TextBox 10">
            <a:extLst>
              <a:ext uri="{FF2B5EF4-FFF2-40B4-BE49-F238E27FC236}">
                <a16:creationId xmlns:a16="http://schemas.microsoft.com/office/drawing/2014/main" id="{AC098892-05C8-9F4D-C4DE-41A25C16D38D}"/>
              </a:ext>
            </a:extLst>
          </p:cNvPr>
          <p:cNvSpPr txBox="1"/>
          <p:nvPr/>
        </p:nvSpPr>
        <p:spPr>
          <a:xfrm>
            <a:off x="4745815" y="5530419"/>
            <a:ext cx="7109811" cy="646331"/>
          </a:xfrm>
          <a:prstGeom prst="rect">
            <a:avLst/>
          </a:prstGeom>
          <a:noFill/>
        </p:spPr>
        <p:txBody>
          <a:bodyPr wrap="square" rtlCol="0">
            <a:spAutoFit/>
          </a:bodyPr>
          <a:lstStyle/>
          <a:p>
            <a:pPr algn="ctr"/>
            <a:r>
              <a:rPr lang="en-GB" dirty="0"/>
              <a:t>Jung’s theories have influenced the creation of models such as Insights and the Myers-Briggs Type Indicator. </a:t>
            </a:r>
          </a:p>
        </p:txBody>
      </p:sp>
    </p:spTree>
    <p:extLst>
      <p:ext uri="{BB962C8B-B14F-4D97-AF65-F5344CB8AC3E}">
        <p14:creationId xmlns:p14="http://schemas.microsoft.com/office/powerpoint/2010/main" val="1669279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38" name="Rectangle 37">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DF26225-7875-6087-6525-3D6B22822178}"/>
              </a:ext>
            </a:extLst>
          </p:cNvPr>
          <p:cNvSpPr>
            <a:spLocks noGrp="1"/>
          </p:cNvSpPr>
          <p:nvPr>
            <p:ph type="title"/>
          </p:nvPr>
        </p:nvSpPr>
        <p:spPr>
          <a:xfrm>
            <a:off x="1371598" y="319314"/>
            <a:ext cx="9477377" cy="1030515"/>
          </a:xfrm>
        </p:spPr>
        <p:txBody>
          <a:bodyPr vert="horz" lIns="91440" tIns="45720" rIns="91440" bIns="45720" rtlCol="0" anchor="ctr">
            <a:normAutofit/>
          </a:bodyPr>
          <a:lstStyle/>
          <a:p>
            <a:r>
              <a:rPr lang="en-US" sz="4000">
                <a:solidFill>
                  <a:srgbClr val="FFFFFF"/>
                </a:solidFill>
              </a:rPr>
              <a:t>The Insights System</a:t>
            </a:r>
          </a:p>
        </p:txBody>
      </p:sp>
      <p:pic>
        <p:nvPicPr>
          <p:cNvPr id="12" name="Picture 11" descr="A diagram of colors with white text&#10;&#10;Description automatically generated">
            <a:extLst>
              <a:ext uri="{FF2B5EF4-FFF2-40B4-BE49-F238E27FC236}">
                <a16:creationId xmlns:a16="http://schemas.microsoft.com/office/drawing/2014/main" id="{4628CA9B-F413-D439-D861-162E29FD7B11}"/>
              </a:ext>
            </a:extLst>
          </p:cNvPr>
          <p:cNvPicPr>
            <a:picLocks noChangeAspect="1"/>
          </p:cNvPicPr>
          <p:nvPr/>
        </p:nvPicPr>
        <p:blipFill>
          <a:blip r:embed="rId3"/>
          <a:stretch>
            <a:fillRect/>
          </a:stretch>
        </p:blipFill>
        <p:spPr>
          <a:xfrm>
            <a:off x="2928258" y="2050595"/>
            <a:ext cx="3008592" cy="3008592"/>
          </a:xfrm>
          <a:prstGeom prst="rect">
            <a:avLst/>
          </a:prstGeom>
        </p:spPr>
      </p:pic>
      <p:sp>
        <p:nvSpPr>
          <p:cNvPr id="3" name="Content Placeholder 2">
            <a:extLst>
              <a:ext uri="{FF2B5EF4-FFF2-40B4-BE49-F238E27FC236}">
                <a16:creationId xmlns:a16="http://schemas.microsoft.com/office/drawing/2014/main" id="{FB267682-4F2C-128E-9DB6-1BB276A5F643}"/>
              </a:ext>
            </a:extLst>
          </p:cNvPr>
          <p:cNvSpPr>
            <a:spLocks/>
          </p:cNvSpPr>
          <p:nvPr/>
        </p:nvSpPr>
        <p:spPr>
          <a:xfrm>
            <a:off x="1371598" y="5353374"/>
            <a:ext cx="9496427" cy="79402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The Insights System is a psychometric tool for built to help people understand themselves and others around them (Insights, 2023). </a:t>
            </a:r>
          </a:p>
        </p:txBody>
      </p:sp>
      <p:grpSp>
        <p:nvGrpSpPr>
          <p:cNvPr id="14" name="Group 13">
            <a:extLst>
              <a:ext uri="{FF2B5EF4-FFF2-40B4-BE49-F238E27FC236}">
                <a16:creationId xmlns:a16="http://schemas.microsoft.com/office/drawing/2014/main" id="{8EB95546-8A37-AAD2-28F4-B2F4063A3F64}"/>
              </a:ext>
            </a:extLst>
          </p:cNvPr>
          <p:cNvGrpSpPr/>
          <p:nvPr/>
        </p:nvGrpSpPr>
        <p:grpSpPr>
          <a:xfrm>
            <a:off x="6255152" y="2408369"/>
            <a:ext cx="2728788" cy="2429400"/>
            <a:chOff x="644055" y="3553849"/>
            <a:chExt cx="3246674" cy="2935757"/>
          </a:xfrm>
        </p:grpSpPr>
        <p:sp>
          <p:nvSpPr>
            <p:cNvPr id="4" name="TextBox 3">
              <a:extLst>
                <a:ext uri="{FF2B5EF4-FFF2-40B4-BE49-F238E27FC236}">
                  <a16:creationId xmlns:a16="http://schemas.microsoft.com/office/drawing/2014/main" id="{246903DB-6A1C-7E8B-D86B-A2D96CD1EF39}"/>
                </a:ext>
              </a:extLst>
            </p:cNvPr>
            <p:cNvSpPr txBox="1"/>
            <p:nvPr/>
          </p:nvSpPr>
          <p:spPr>
            <a:xfrm>
              <a:off x="644055" y="3553849"/>
              <a:ext cx="3246674" cy="959526"/>
            </a:xfrm>
            <a:prstGeom prst="rect">
              <a:avLst/>
            </a:prstGeom>
            <a:noFill/>
          </p:spPr>
          <p:txBody>
            <a:bodyPr wrap="square" rtlCol="0">
              <a:spAutoFit/>
            </a:bodyPr>
            <a:lstStyle/>
            <a:p>
              <a:pPr defTabSz="847649">
                <a:spcAft>
                  <a:spcPts val="540"/>
                </a:spcAft>
              </a:pPr>
              <a:r>
                <a:rPr lang="en-GB" sz="1669" kern="1200">
                  <a:solidFill>
                    <a:schemeClr val="tx1"/>
                  </a:solidFill>
                  <a:latin typeface="+mn-lt"/>
                  <a:ea typeface="+mn-ea"/>
                  <a:cs typeface="+mn-cs"/>
                </a:rPr>
                <a:t>Individuals are aware of their own and other people's communication preferences. </a:t>
              </a:r>
              <a:endParaRPr lang="en-GB"/>
            </a:p>
          </p:txBody>
        </p:sp>
        <p:sp>
          <p:nvSpPr>
            <p:cNvPr id="8" name="TextBox 7">
              <a:extLst>
                <a:ext uri="{FF2B5EF4-FFF2-40B4-BE49-F238E27FC236}">
                  <a16:creationId xmlns:a16="http://schemas.microsoft.com/office/drawing/2014/main" id="{0832EE1F-3FA6-8730-7158-03697764E495}"/>
                </a:ext>
              </a:extLst>
            </p:cNvPr>
            <p:cNvSpPr txBox="1"/>
            <p:nvPr/>
          </p:nvSpPr>
          <p:spPr>
            <a:xfrm>
              <a:off x="644055" y="4656445"/>
              <a:ext cx="3246674" cy="959526"/>
            </a:xfrm>
            <a:prstGeom prst="rect">
              <a:avLst/>
            </a:prstGeom>
            <a:noFill/>
          </p:spPr>
          <p:txBody>
            <a:bodyPr wrap="square" rtlCol="0">
              <a:spAutoFit/>
            </a:bodyPr>
            <a:lstStyle/>
            <a:p>
              <a:pPr defTabSz="847649">
                <a:spcAft>
                  <a:spcPts val="540"/>
                </a:spcAft>
              </a:pPr>
              <a:r>
                <a:rPr lang="en-GB" sz="1669" kern="1200">
                  <a:solidFill>
                    <a:schemeClr val="tx1"/>
                  </a:solidFill>
                  <a:latin typeface="+mn-lt"/>
                  <a:ea typeface="+mn-ea"/>
                  <a:cs typeface="+mn-cs"/>
                </a:rPr>
                <a:t>They can boost teamwork by connecting with their coworkers more effectively.</a:t>
              </a:r>
              <a:endParaRPr lang="en-GB"/>
            </a:p>
          </p:txBody>
        </p:sp>
        <p:sp>
          <p:nvSpPr>
            <p:cNvPr id="10" name="TextBox 9">
              <a:extLst>
                <a:ext uri="{FF2B5EF4-FFF2-40B4-BE49-F238E27FC236}">
                  <a16:creationId xmlns:a16="http://schemas.microsoft.com/office/drawing/2014/main" id="{E5E514AC-3E1D-7602-DD40-4F33DB166E9A}"/>
                </a:ext>
              </a:extLst>
            </p:cNvPr>
            <p:cNvSpPr txBox="1"/>
            <p:nvPr/>
          </p:nvSpPr>
          <p:spPr>
            <a:xfrm>
              <a:off x="644055" y="5757222"/>
              <a:ext cx="3246674" cy="732384"/>
            </a:xfrm>
            <a:prstGeom prst="rect">
              <a:avLst/>
            </a:prstGeom>
            <a:noFill/>
          </p:spPr>
          <p:txBody>
            <a:bodyPr wrap="square" rtlCol="0">
              <a:spAutoFit/>
            </a:bodyPr>
            <a:lstStyle/>
            <a:p>
              <a:pPr defTabSz="847649">
                <a:spcAft>
                  <a:spcPts val="540"/>
                </a:spcAft>
              </a:pPr>
              <a:r>
                <a:rPr lang="en-GB" sz="1669" dirty="0"/>
                <a:t>H</a:t>
              </a:r>
              <a:r>
                <a:rPr lang="en-GB" sz="1669" kern="1200" dirty="0">
                  <a:solidFill>
                    <a:schemeClr val="tx1"/>
                  </a:solidFill>
                  <a:latin typeface="+mn-lt"/>
                  <a:ea typeface="+mn-ea"/>
                  <a:cs typeface="+mn-cs"/>
                </a:rPr>
                <a:t>elps them overcome obstacles and disagreement.</a:t>
              </a:r>
              <a:endParaRPr lang="en-GB" dirty="0"/>
            </a:p>
          </p:txBody>
        </p:sp>
      </p:grpSp>
      <p:sp>
        <p:nvSpPr>
          <p:cNvPr id="16" name="TextBox 15">
            <a:extLst>
              <a:ext uri="{FF2B5EF4-FFF2-40B4-BE49-F238E27FC236}">
                <a16:creationId xmlns:a16="http://schemas.microsoft.com/office/drawing/2014/main" id="{877196C1-E465-3BE3-5E25-90625BEAEC14}"/>
              </a:ext>
            </a:extLst>
          </p:cNvPr>
          <p:cNvSpPr txBox="1"/>
          <p:nvPr/>
        </p:nvSpPr>
        <p:spPr>
          <a:xfrm>
            <a:off x="1634051" y="4653103"/>
            <a:ext cx="1926771" cy="369332"/>
          </a:xfrm>
          <a:prstGeom prst="rect">
            <a:avLst/>
          </a:prstGeom>
          <a:noFill/>
        </p:spPr>
        <p:txBody>
          <a:bodyPr wrap="square" rtlCol="0">
            <a:spAutoFit/>
          </a:bodyPr>
          <a:lstStyle/>
          <a:p>
            <a:r>
              <a:rPr lang="en-GB"/>
              <a:t>(TeamFlair, 2023)</a:t>
            </a:r>
            <a:endParaRPr lang="en-GB" dirty="0"/>
          </a:p>
        </p:txBody>
      </p:sp>
    </p:spTree>
    <p:extLst>
      <p:ext uri="{BB962C8B-B14F-4D97-AF65-F5344CB8AC3E}">
        <p14:creationId xmlns:p14="http://schemas.microsoft.com/office/powerpoint/2010/main" val="3880386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07975-A4F3-92C8-3917-8AFD307D02F6}"/>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Myers-Briggs Personality Type Indicator </a:t>
            </a:r>
            <a:endParaRPr lang="en-GB" sz="4000">
              <a:solidFill>
                <a:srgbClr val="FFFFFF"/>
              </a:solidFill>
            </a:endParaRPr>
          </a:p>
        </p:txBody>
      </p:sp>
      <p:sp>
        <p:nvSpPr>
          <p:cNvPr id="3" name="Content Placeholder 2">
            <a:extLst>
              <a:ext uri="{FF2B5EF4-FFF2-40B4-BE49-F238E27FC236}">
                <a16:creationId xmlns:a16="http://schemas.microsoft.com/office/drawing/2014/main" id="{FFCC6305-0C3B-007C-53AB-60F0D97ABB36}"/>
              </a:ext>
            </a:extLst>
          </p:cNvPr>
          <p:cNvSpPr>
            <a:spLocks noGrp="1"/>
          </p:cNvSpPr>
          <p:nvPr>
            <p:ph idx="1"/>
          </p:nvPr>
        </p:nvSpPr>
        <p:spPr>
          <a:xfrm>
            <a:off x="4581727" y="10138"/>
            <a:ext cx="3025303" cy="7065576"/>
          </a:xfrm>
        </p:spPr>
        <p:txBody>
          <a:bodyPr anchor="ctr">
            <a:normAutofit/>
          </a:bodyPr>
          <a:lstStyle/>
          <a:p>
            <a:pPr>
              <a:lnSpc>
                <a:spcPct val="100000"/>
              </a:lnSpc>
            </a:pPr>
            <a:r>
              <a:rPr lang="en-GB" sz="1800" dirty="0"/>
              <a:t>Within the Myers-Briggs Personality Type Indicator into one of 16 personality types based on their responses to the inventory's questions. The MBTI's purpose is to help respondents better understand and explore their own personalities (Cherry, 2023).</a:t>
            </a:r>
          </a:p>
          <a:p>
            <a:pPr>
              <a:lnSpc>
                <a:spcPct val="100000"/>
              </a:lnSpc>
            </a:pPr>
            <a:r>
              <a:rPr lang="en-GB" sz="1800" dirty="0"/>
              <a:t>Insights Discovery offers more objective, practical feedback </a:t>
            </a:r>
          </a:p>
          <a:p>
            <a:pPr>
              <a:lnSpc>
                <a:spcPct val="100000"/>
              </a:lnSpc>
            </a:pPr>
            <a:r>
              <a:rPr lang="en-GB" sz="1800" dirty="0"/>
              <a:t>MBTI provides detailed information </a:t>
            </a:r>
          </a:p>
          <a:p>
            <a:pPr>
              <a:lnSpc>
                <a:spcPct val="100000"/>
              </a:lnSpc>
            </a:pPr>
            <a:r>
              <a:rPr lang="en-GB" sz="1800" dirty="0"/>
              <a:t>More effort to completely comprehend and apply</a:t>
            </a:r>
          </a:p>
        </p:txBody>
      </p:sp>
      <p:pic>
        <p:nvPicPr>
          <p:cNvPr id="4" name="Picture 3">
            <a:extLst>
              <a:ext uri="{FF2B5EF4-FFF2-40B4-BE49-F238E27FC236}">
                <a16:creationId xmlns:a16="http://schemas.microsoft.com/office/drawing/2014/main" id="{4D2D58F1-5D12-5CD4-7F7D-1EBB663663E2}"/>
              </a:ext>
            </a:extLst>
          </p:cNvPr>
          <p:cNvPicPr>
            <a:picLocks noChangeAspect="1"/>
          </p:cNvPicPr>
          <p:nvPr/>
        </p:nvPicPr>
        <p:blipFill>
          <a:blip r:embed="rId2"/>
          <a:stretch>
            <a:fillRect/>
          </a:stretch>
        </p:blipFill>
        <p:spPr>
          <a:xfrm>
            <a:off x="7953023" y="1016423"/>
            <a:ext cx="3889936" cy="5053006"/>
          </a:xfrm>
          <a:prstGeom prst="rect">
            <a:avLst/>
          </a:prstGeom>
        </p:spPr>
      </p:pic>
      <p:sp>
        <p:nvSpPr>
          <p:cNvPr id="5" name="TextBox 4">
            <a:extLst>
              <a:ext uri="{FF2B5EF4-FFF2-40B4-BE49-F238E27FC236}">
                <a16:creationId xmlns:a16="http://schemas.microsoft.com/office/drawing/2014/main" id="{EF9D1DF0-39C8-E510-7314-85AF49310A9C}"/>
              </a:ext>
            </a:extLst>
          </p:cNvPr>
          <p:cNvSpPr txBox="1"/>
          <p:nvPr/>
        </p:nvSpPr>
        <p:spPr>
          <a:xfrm>
            <a:off x="9296400" y="6259286"/>
            <a:ext cx="1850571" cy="369332"/>
          </a:xfrm>
          <a:prstGeom prst="rect">
            <a:avLst/>
          </a:prstGeom>
          <a:noFill/>
        </p:spPr>
        <p:txBody>
          <a:bodyPr wrap="square" rtlCol="0">
            <a:spAutoFit/>
          </a:bodyPr>
          <a:lstStyle/>
          <a:p>
            <a:r>
              <a:rPr lang="en-GB"/>
              <a:t>(BLACK, 2023)</a:t>
            </a:r>
            <a:endParaRPr lang="en-GB" dirty="0"/>
          </a:p>
        </p:txBody>
      </p:sp>
    </p:spTree>
    <p:extLst>
      <p:ext uri="{BB962C8B-B14F-4D97-AF65-F5344CB8AC3E}">
        <p14:creationId xmlns:p14="http://schemas.microsoft.com/office/powerpoint/2010/main" val="4048788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22CCB-0629-8282-B937-0EE09239885D}"/>
              </a:ext>
            </a:extLst>
          </p:cNvPr>
          <p:cNvSpPr>
            <a:spLocks noGrp="1"/>
          </p:cNvSpPr>
          <p:nvPr>
            <p:ph type="title"/>
          </p:nvPr>
        </p:nvSpPr>
        <p:spPr>
          <a:xfrm>
            <a:off x="644813" y="476592"/>
            <a:ext cx="10836870" cy="709952"/>
          </a:xfrm>
        </p:spPr>
        <p:txBody>
          <a:bodyPr anchor="t">
            <a:normAutofit/>
          </a:bodyPr>
          <a:lstStyle/>
          <a:p>
            <a:r>
              <a:rPr lang="en-GB" sz="4000" dirty="0"/>
              <a:t>Critical Analysis of the Insights System</a:t>
            </a:r>
          </a:p>
        </p:txBody>
      </p:sp>
      <p:sp>
        <p:nvSpPr>
          <p:cNvPr id="12" name="Rectangle 11">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139416B-9E91-BDA6-DD8A-14FF8773D389}"/>
              </a:ext>
            </a:extLst>
          </p:cNvPr>
          <p:cNvSpPr txBox="1"/>
          <p:nvPr/>
        </p:nvSpPr>
        <p:spPr>
          <a:xfrm>
            <a:off x="805353" y="1186544"/>
            <a:ext cx="5290646" cy="3737946"/>
          </a:xfrm>
          <a:prstGeom prst="rect">
            <a:avLst/>
          </a:prstGeom>
          <a:noFill/>
        </p:spPr>
        <p:txBody>
          <a:bodyPr wrap="square" rtlCol="0">
            <a:spAutoFit/>
          </a:bodyPr>
          <a:lstStyle/>
          <a:p>
            <a:pPr>
              <a:lnSpc>
                <a:spcPct val="150000"/>
              </a:lnSpc>
            </a:pPr>
            <a:r>
              <a:rPr lang="en-GB" sz="2000" dirty="0"/>
              <a:t>Insights Discovery can be utilised to increase performance at any level of a team's development. It is particularly beneficial to adopt our approach early on to assist teams in the early stages of team development (Webb, 2021). </a:t>
            </a:r>
          </a:p>
          <a:p>
            <a:pPr>
              <a:lnSpc>
                <a:spcPct val="150000"/>
              </a:lnSpc>
            </a:pPr>
            <a:r>
              <a:rPr lang="en-GB" sz="2000" dirty="0"/>
              <a:t>Provided me with a good base to highlight the way in which I best interact with my work and colleagues.</a:t>
            </a:r>
          </a:p>
        </p:txBody>
      </p:sp>
      <p:sp>
        <p:nvSpPr>
          <p:cNvPr id="8" name="TextBox 7">
            <a:extLst>
              <a:ext uri="{FF2B5EF4-FFF2-40B4-BE49-F238E27FC236}">
                <a16:creationId xmlns:a16="http://schemas.microsoft.com/office/drawing/2014/main" id="{0ADABEE2-CE50-76FB-A64F-5E9C88D5AC33}"/>
              </a:ext>
            </a:extLst>
          </p:cNvPr>
          <p:cNvSpPr txBox="1"/>
          <p:nvPr/>
        </p:nvSpPr>
        <p:spPr>
          <a:xfrm>
            <a:off x="6378837" y="1119073"/>
            <a:ext cx="5102846" cy="4619854"/>
          </a:xfrm>
          <a:prstGeom prst="rect">
            <a:avLst/>
          </a:prstGeom>
          <a:noFill/>
        </p:spPr>
        <p:txBody>
          <a:bodyPr wrap="square" rtlCol="0">
            <a:spAutoFit/>
          </a:bodyPr>
          <a:lstStyle/>
          <a:p>
            <a:pPr>
              <a:lnSpc>
                <a:spcPct val="150000"/>
              </a:lnSpc>
            </a:pPr>
            <a:r>
              <a:rPr lang="en-GB" sz="2000" dirty="0"/>
              <a:t>Patrick </a:t>
            </a:r>
            <a:r>
              <a:rPr lang="en-GB" sz="2000" dirty="0" err="1"/>
              <a:t>Vermeren</a:t>
            </a:r>
            <a:r>
              <a:rPr lang="en-GB" sz="2000" dirty="0"/>
              <a:t> highlighted the issue behind the use of the Insights System. He claims that there is no scientific evidence supporting the dependability of these tests. Another difficulty is that these tests only classify people into a few different personality types (2013).</a:t>
            </a:r>
          </a:p>
          <a:p>
            <a:pPr>
              <a:lnSpc>
                <a:spcPct val="150000"/>
              </a:lnSpc>
            </a:pPr>
            <a:r>
              <a:rPr lang="en-GB" sz="2000" dirty="0"/>
              <a:t>While the model can be beneficial in professional situations, it has the potential to tie employees into a certain group.</a:t>
            </a:r>
          </a:p>
          <a:p>
            <a:pPr>
              <a:lnSpc>
                <a:spcPct val="150000"/>
              </a:lnSpc>
            </a:pPr>
            <a:endParaRPr lang="en-GB" dirty="0"/>
          </a:p>
        </p:txBody>
      </p:sp>
      <p:sp>
        <p:nvSpPr>
          <p:cNvPr id="9" name="TextBox 8">
            <a:extLst>
              <a:ext uri="{FF2B5EF4-FFF2-40B4-BE49-F238E27FC236}">
                <a16:creationId xmlns:a16="http://schemas.microsoft.com/office/drawing/2014/main" id="{BC7D6354-C3F9-C073-C4B0-929EBAA8BAA4}"/>
              </a:ext>
            </a:extLst>
          </p:cNvPr>
          <p:cNvSpPr txBox="1"/>
          <p:nvPr/>
        </p:nvSpPr>
        <p:spPr>
          <a:xfrm>
            <a:off x="772602" y="5003583"/>
            <a:ext cx="5290646" cy="1323439"/>
          </a:xfrm>
          <a:prstGeom prst="rect">
            <a:avLst/>
          </a:prstGeom>
          <a:noFill/>
        </p:spPr>
        <p:txBody>
          <a:bodyPr wrap="square" rtlCol="0">
            <a:spAutoFit/>
          </a:bodyPr>
          <a:lstStyle/>
          <a:p>
            <a:r>
              <a:rPr lang="en-GB" sz="2000" dirty="0"/>
              <a:t>Both Insight and MBTI are limited.</a:t>
            </a:r>
          </a:p>
          <a:p>
            <a:r>
              <a:rPr lang="en-GB" sz="2000" dirty="0"/>
              <a:t>Do not account for changes in personality as you grow. </a:t>
            </a:r>
          </a:p>
          <a:p>
            <a:r>
              <a:rPr lang="en-GB" sz="2000" dirty="0"/>
              <a:t>Used as a stepping stone – not in isolation. </a:t>
            </a:r>
          </a:p>
        </p:txBody>
      </p:sp>
    </p:spTree>
    <p:extLst>
      <p:ext uri="{BB962C8B-B14F-4D97-AF65-F5344CB8AC3E}">
        <p14:creationId xmlns:p14="http://schemas.microsoft.com/office/powerpoint/2010/main" val="1174164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1BFB0-4C27-1BE6-A243-2369E0E3E99B}"/>
              </a:ext>
            </a:extLst>
          </p:cNvPr>
          <p:cNvSpPr>
            <a:spLocks noGrp="1"/>
          </p:cNvSpPr>
          <p:nvPr>
            <p:ph type="title"/>
          </p:nvPr>
        </p:nvSpPr>
        <p:spPr>
          <a:xfrm>
            <a:off x="1136395" y="-664028"/>
            <a:ext cx="5814240" cy="1556870"/>
          </a:xfrm>
        </p:spPr>
        <p:txBody>
          <a:bodyPr anchor="b">
            <a:normAutofit/>
          </a:bodyPr>
          <a:lstStyle/>
          <a:p>
            <a:r>
              <a:rPr lang="en-GB" sz="4000" dirty="0"/>
              <a:t>My Insights Report </a:t>
            </a:r>
          </a:p>
        </p:txBody>
      </p:sp>
      <p:pic>
        <p:nvPicPr>
          <p:cNvPr id="6" name="Picture 5" descr="A group of colored graphs&#10;&#10;Description automatically generated with medium confidence">
            <a:extLst>
              <a:ext uri="{FF2B5EF4-FFF2-40B4-BE49-F238E27FC236}">
                <a16:creationId xmlns:a16="http://schemas.microsoft.com/office/drawing/2014/main" id="{B62B8DC5-EB05-C6CB-2AC2-BE90E770528B}"/>
              </a:ext>
            </a:extLst>
          </p:cNvPr>
          <p:cNvPicPr>
            <a:picLocks noChangeAspect="1"/>
          </p:cNvPicPr>
          <p:nvPr/>
        </p:nvPicPr>
        <p:blipFill>
          <a:blip r:embed="rId3"/>
          <a:stretch>
            <a:fillRect/>
          </a:stretch>
        </p:blipFill>
        <p:spPr>
          <a:xfrm>
            <a:off x="7635837" y="502324"/>
            <a:ext cx="3683114" cy="2301947"/>
          </a:xfrm>
          <a:prstGeom prst="rect">
            <a:avLst/>
          </a:prstGeom>
        </p:spPr>
      </p:pic>
      <p:pic>
        <p:nvPicPr>
          <p:cNvPr id="8" name="Picture 7" descr="A circular chart with different colors&#10;&#10;Description automatically generated">
            <a:extLst>
              <a:ext uri="{FF2B5EF4-FFF2-40B4-BE49-F238E27FC236}">
                <a16:creationId xmlns:a16="http://schemas.microsoft.com/office/drawing/2014/main" id="{9F6EA4B2-66AD-2D09-6A93-69960DB9FD8D}"/>
              </a:ext>
            </a:extLst>
          </p:cNvPr>
          <p:cNvPicPr>
            <a:picLocks noChangeAspect="1"/>
          </p:cNvPicPr>
          <p:nvPr/>
        </p:nvPicPr>
        <p:blipFill>
          <a:blip r:embed="rId4"/>
          <a:stretch>
            <a:fillRect/>
          </a:stretch>
        </p:blipFill>
        <p:spPr>
          <a:xfrm>
            <a:off x="7414551" y="2849396"/>
            <a:ext cx="3820885" cy="3461154"/>
          </a:xfrm>
          <a:prstGeom prst="rect">
            <a:avLst/>
          </a:prstGeom>
        </p:spPr>
      </p:pic>
      <p:sp>
        <p:nvSpPr>
          <p:cNvPr id="58" name="Rectangle 57">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DA479DC-9691-9994-9F34-446612070B41}"/>
              </a:ext>
            </a:extLst>
          </p:cNvPr>
          <p:cNvSpPr txBox="1"/>
          <p:nvPr/>
        </p:nvSpPr>
        <p:spPr>
          <a:xfrm>
            <a:off x="634943" y="1231300"/>
            <a:ext cx="6779608" cy="6281848"/>
          </a:xfrm>
          <a:prstGeom prst="rect">
            <a:avLst/>
          </a:prstGeom>
          <a:noFill/>
        </p:spPr>
        <p:txBody>
          <a:bodyPr wrap="square" rtlCol="0">
            <a:spAutoFit/>
          </a:bodyPr>
          <a:lstStyle/>
          <a:p>
            <a:pPr>
              <a:lnSpc>
                <a:spcPct val="150000"/>
              </a:lnSpc>
            </a:pPr>
            <a:r>
              <a:rPr lang="en-GB" u="sng" dirty="0"/>
              <a:t>My Results </a:t>
            </a:r>
          </a:p>
          <a:p>
            <a:pPr marL="285750" indent="-285750">
              <a:lnSpc>
                <a:spcPct val="150000"/>
              </a:lnSpc>
              <a:buFont typeface="Arial" panose="020B0604020202020204" pitchFamily="34" charset="0"/>
              <a:buChar char="•"/>
            </a:pPr>
            <a:r>
              <a:rPr lang="en-GB" dirty="0"/>
              <a:t>Cool Blue – Deliberate, Cautious, Formal</a:t>
            </a:r>
          </a:p>
          <a:p>
            <a:pPr marL="285750" indent="-285750">
              <a:lnSpc>
                <a:spcPct val="150000"/>
              </a:lnSpc>
              <a:buFont typeface="Arial" panose="020B0604020202020204" pitchFamily="34" charset="0"/>
              <a:buChar char="•"/>
            </a:pPr>
            <a:r>
              <a:rPr lang="en-GB" dirty="0"/>
              <a:t>2</a:t>
            </a:r>
            <a:r>
              <a:rPr lang="en-GB" baseline="30000" dirty="0"/>
              <a:t>nd</a:t>
            </a:r>
            <a:r>
              <a:rPr lang="en-GB" dirty="0"/>
              <a:t> Highest Earth Green followed by Fiery Red, Sunshine Yellow</a:t>
            </a:r>
          </a:p>
          <a:p>
            <a:pPr>
              <a:lnSpc>
                <a:spcPct val="150000"/>
              </a:lnSpc>
            </a:pPr>
            <a:r>
              <a:rPr lang="en-GB" u="sng" dirty="0"/>
              <a:t>Analysis</a:t>
            </a:r>
          </a:p>
          <a:p>
            <a:pPr marL="285750" indent="-285750">
              <a:lnSpc>
                <a:spcPct val="150000"/>
              </a:lnSpc>
              <a:buFont typeface="Arial" panose="020B0604020202020204" pitchFamily="34" charset="0"/>
              <a:buChar char="•"/>
            </a:pPr>
            <a:r>
              <a:rPr lang="en-GB" dirty="0"/>
              <a:t>Accurate in certain situations</a:t>
            </a:r>
          </a:p>
          <a:p>
            <a:pPr marL="285750" indent="-285750">
              <a:lnSpc>
                <a:spcPct val="150000"/>
              </a:lnSpc>
              <a:buFont typeface="Arial" panose="020B0604020202020204" pitchFamily="34" charset="0"/>
              <a:buChar char="•"/>
            </a:pPr>
            <a:r>
              <a:rPr lang="en-GB" dirty="0"/>
              <a:t>Not accurate in more personal/non-professional environments</a:t>
            </a:r>
          </a:p>
          <a:p>
            <a:pPr marL="285750" indent="-285750">
              <a:lnSpc>
                <a:spcPct val="150000"/>
              </a:lnSpc>
              <a:buFont typeface="Arial" panose="020B0604020202020204" pitchFamily="34" charset="0"/>
              <a:buChar char="•"/>
            </a:pPr>
            <a:r>
              <a:rPr lang="en-GB" dirty="0"/>
              <a:t>More yellow characteristics than blue outside of work – sociable</a:t>
            </a:r>
          </a:p>
          <a:p>
            <a:pPr marL="285750" indent="-285750">
              <a:lnSpc>
                <a:spcPct val="150000"/>
              </a:lnSpc>
              <a:buFont typeface="Arial" panose="020B0604020202020204" pitchFamily="34" charset="0"/>
              <a:buChar char="•"/>
            </a:pPr>
            <a:r>
              <a:rPr lang="en-GB" dirty="0"/>
              <a:t>Different personality types depending on audience. </a:t>
            </a:r>
          </a:p>
          <a:p>
            <a:pPr marL="285750" indent="-285750">
              <a:lnSpc>
                <a:spcPct val="150000"/>
              </a:lnSpc>
              <a:buFont typeface="Arial" panose="020B0604020202020204" pitchFamily="34" charset="0"/>
              <a:buChar char="•"/>
            </a:pPr>
            <a:r>
              <a:rPr lang="en-GB" dirty="0"/>
              <a:t>Do personality types exist? </a:t>
            </a:r>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a:lnSpc>
                <a:spcPct val="150000"/>
              </a:lnSpc>
            </a:pPr>
            <a:endParaRPr lang="en-GB" dirty="0"/>
          </a:p>
          <a:p>
            <a:pPr>
              <a:lnSpc>
                <a:spcPct val="150000"/>
              </a:lnSpc>
            </a:pPr>
            <a:endParaRPr lang="en-GB" dirty="0"/>
          </a:p>
        </p:txBody>
      </p:sp>
      <p:sp>
        <p:nvSpPr>
          <p:cNvPr id="17" name="TextBox 16">
            <a:extLst>
              <a:ext uri="{FF2B5EF4-FFF2-40B4-BE49-F238E27FC236}">
                <a16:creationId xmlns:a16="http://schemas.microsoft.com/office/drawing/2014/main" id="{6D612EB2-196B-2CDA-C5B3-5F335BFFB63C}"/>
              </a:ext>
            </a:extLst>
          </p:cNvPr>
          <p:cNvSpPr txBox="1"/>
          <p:nvPr/>
        </p:nvSpPr>
        <p:spPr>
          <a:xfrm>
            <a:off x="10473843" y="5733152"/>
            <a:ext cx="1828800" cy="646331"/>
          </a:xfrm>
          <a:prstGeom prst="rect">
            <a:avLst/>
          </a:prstGeom>
          <a:noFill/>
        </p:spPr>
        <p:txBody>
          <a:bodyPr wrap="square" rtlCol="0">
            <a:spAutoFit/>
          </a:bodyPr>
          <a:lstStyle/>
          <a:p>
            <a:r>
              <a:rPr lang="en-GB"/>
              <a:t>(Insights Discovery, 2023)</a:t>
            </a:r>
            <a:endParaRPr lang="en-GB" dirty="0"/>
          </a:p>
        </p:txBody>
      </p:sp>
    </p:spTree>
    <p:extLst>
      <p:ext uri="{BB962C8B-B14F-4D97-AF65-F5344CB8AC3E}">
        <p14:creationId xmlns:p14="http://schemas.microsoft.com/office/powerpoint/2010/main" val="3796166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39C23-1840-E261-0830-28AC8C3FC02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My Personality type in Practice </a:t>
            </a:r>
          </a:p>
        </p:txBody>
      </p:sp>
      <p:sp>
        <p:nvSpPr>
          <p:cNvPr id="4" name="TextBox 3">
            <a:extLst>
              <a:ext uri="{FF2B5EF4-FFF2-40B4-BE49-F238E27FC236}">
                <a16:creationId xmlns:a16="http://schemas.microsoft.com/office/drawing/2014/main" id="{B39031B0-FB39-70B2-309A-57A9366D1221}"/>
              </a:ext>
            </a:extLst>
          </p:cNvPr>
          <p:cNvSpPr txBox="1"/>
          <p:nvPr/>
        </p:nvSpPr>
        <p:spPr>
          <a:xfrm>
            <a:off x="4374202" y="877667"/>
            <a:ext cx="7207707" cy="558460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t>Cool blue can be effective when working from home – Independent, methodical, precise, deliberate – need a clear direction. </a:t>
            </a:r>
          </a:p>
          <a:p>
            <a:pPr marL="285750" indent="-285750">
              <a:lnSpc>
                <a:spcPct val="150000"/>
              </a:lnSpc>
              <a:buFont typeface="Arial" panose="020B0604020202020204" pitchFamily="34" charset="0"/>
              <a:buChar char="•"/>
            </a:pPr>
            <a:r>
              <a:rPr lang="en-GB" sz="2000" dirty="0"/>
              <a:t>Difficult adaptation to WFH – Although Cool Blue seems suited to this.</a:t>
            </a:r>
          </a:p>
          <a:p>
            <a:pPr marL="285750" indent="-285750">
              <a:lnSpc>
                <a:spcPct val="150000"/>
              </a:lnSpc>
              <a:buFont typeface="Arial" panose="020B0604020202020204" pitchFamily="34" charset="0"/>
              <a:buChar char="•"/>
            </a:pPr>
            <a:r>
              <a:rPr lang="en-GB" sz="2000" dirty="0"/>
              <a:t>A difficulty connecting with work colleagues using Teams –  Different Personality type</a:t>
            </a:r>
          </a:p>
          <a:p>
            <a:pPr marL="285750" indent="-285750">
              <a:lnSpc>
                <a:spcPct val="150000"/>
              </a:lnSpc>
              <a:buFont typeface="Arial" panose="020B0604020202020204" pitchFamily="34" charset="0"/>
              <a:buChar char="•"/>
            </a:pPr>
            <a:r>
              <a:rPr lang="en-GB" sz="2000" dirty="0"/>
              <a:t>Interaction with different personality types at work – Fiery Red</a:t>
            </a:r>
          </a:p>
          <a:p>
            <a:pPr marL="285750" indent="-285750">
              <a:lnSpc>
                <a:spcPct val="150000"/>
              </a:lnSpc>
              <a:buFont typeface="Arial" panose="020B0604020202020204" pitchFamily="34" charset="0"/>
              <a:buChar char="•"/>
            </a:pPr>
            <a:r>
              <a:rPr lang="en-GB" sz="2000" dirty="0"/>
              <a:t>My experience in work has led to me adapting my personality type to the people I’m dealing </a:t>
            </a:r>
            <a:r>
              <a:rPr lang="en-GB" sz="2000"/>
              <a:t>with.</a:t>
            </a:r>
            <a:endParaRPr lang="en-GB" sz="2000" dirty="0"/>
          </a:p>
          <a:p>
            <a:pPr marL="285750" indent="-285750">
              <a:lnSpc>
                <a:spcPct val="150000"/>
              </a:lnSpc>
              <a:buFont typeface="Arial" panose="020B0604020202020204" pitchFamily="34" charset="0"/>
              <a:buChar char="•"/>
            </a:pPr>
            <a:r>
              <a:rPr lang="en-GB" sz="2000" dirty="0"/>
              <a:t>How my opinion on Insights has changed.</a:t>
            </a:r>
          </a:p>
          <a:p>
            <a:pPr marL="285750" indent="-285750">
              <a:lnSpc>
                <a:spcPct val="150000"/>
              </a:lnSpc>
              <a:buFont typeface="Arial" panose="020B0604020202020204" pitchFamily="34" charset="0"/>
              <a:buChar char="•"/>
            </a:pPr>
            <a:endParaRPr lang="en-GB" sz="2000" dirty="0"/>
          </a:p>
        </p:txBody>
      </p:sp>
    </p:spTree>
    <p:extLst>
      <p:ext uri="{BB962C8B-B14F-4D97-AF65-F5344CB8AC3E}">
        <p14:creationId xmlns:p14="http://schemas.microsoft.com/office/powerpoint/2010/main" val="1420876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DD49DF-FD4B-8DAF-6B68-C8B7E19BE774}"/>
              </a:ext>
            </a:extLst>
          </p:cNvPr>
          <p:cNvSpPr>
            <a:spLocks noGrp="1"/>
          </p:cNvSpPr>
          <p:nvPr>
            <p:ph type="title"/>
          </p:nvPr>
        </p:nvSpPr>
        <p:spPr>
          <a:xfrm>
            <a:off x="914401" y="409103"/>
            <a:ext cx="9688296" cy="1642969"/>
          </a:xfrm>
        </p:spPr>
        <p:txBody>
          <a:bodyPr anchor="b">
            <a:normAutofit/>
          </a:bodyPr>
          <a:lstStyle/>
          <a:p>
            <a:r>
              <a:rPr lang="en-GB" sz="4000" dirty="0"/>
              <a:t>References</a:t>
            </a:r>
          </a:p>
        </p:txBody>
      </p:sp>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
            <a:extLst>
              <a:ext uri="{FF2B5EF4-FFF2-40B4-BE49-F238E27FC236}">
                <a16:creationId xmlns:a16="http://schemas.microsoft.com/office/drawing/2014/main" id="{A661ED69-00D8-B655-62C6-D47C63C12F55}"/>
              </a:ext>
            </a:extLst>
          </p:cNvPr>
          <p:cNvSpPr>
            <a:spLocks noChangeArrowheads="1"/>
          </p:cNvSpPr>
          <p:nvPr/>
        </p:nvSpPr>
        <p:spPr bwMode="auto">
          <a:xfrm>
            <a:off x="914401" y="381569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BLACK, J. L.,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History and Significance of the Myers-Briggs Personality Test.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https://owlcation.com/social-sciences/The-History-and-Significance-of-the-Myers-Briggs-Personality-Test</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5th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Cherry, K.,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the Myers-Briggs Type Indicator Works.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https://www.verywellmind.com/the-myers-briggs-type-indicator-2795583</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5th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Insights Discovery,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Insights Discovery Personal Profile Callum Cresser,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Insights Discovery.</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Insights,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Insights Discovery.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https://www.insights.com/products/insights-discovery</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4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Jung, C. G., 2014.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Archetypes and the Collective Unconscious.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2nd ed.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s.l.:Taylor</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and Francis.</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Mcleod, S.,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Carl Jung’s Theory Of Personality: Archetypes &amp; Collective Unconscious.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https://www.simplypsychology.org/carl-jung.html#Jungs-Model-of-the-Psyche</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4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TeamFlair</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Insights Discovery Image.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Vermeren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2013. The undesirable popularity of typologies.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Webb, G., 2021.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can my team benefit from Insights Discovery training?.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https://www.linkedin.com/pulse/how-can-my-team-benefit-from-insights-discovery-training-gary-webb</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5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94617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2002</TotalTime>
  <Words>841</Words>
  <Application>Microsoft Office PowerPoint</Application>
  <PresentationFormat>Widescreen</PresentationFormat>
  <Paragraphs>79</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A Critical Analysis of the Insights Discovery Report</vt:lpstr>
      <vt:lpstr>Carl Jung’s Theory</vt:lpstr>
      <vt:lpstr>The Insights System</vt:lpstr>
      <vt:lpstr>Myers-Briggs Personality Type Indicator </vt:lpstr>
      <vt:lpstr>Critical Analysis of the Insights System</vt:lpstr>
      <vt:lpstr>My Insights Report </vt:lpstr>
      <vt:lpstr>My Personality type in Practice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Insights</dc:title>
  <dc:creator>Callum R Cresser</dc:creator>
  <cp:lastModifiedBy>Callum R Cresser</cp:lastModifiedBy>
  <cp:revision>1</cp:revision>
  <dcterms:created xsi:type="dcterms:W3CDTF">2023-11-30T11:00:00Z</dcterms:created>
  <dcterms:modified xsi:type="dcterms:W3CDTF">2023-12-06T10:18:55Z</dcterms:modified>
</cp:coreProperties>
</file>