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C24EC6-9E86-4CA9-B2E2-836E96817833}" v="16" dt="2021-06-04T00:06:24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ginica caracas" userId="2d76723526abf5b5" providerId="LiveId" clId="{5BC24EC6-9E86-4CA9-B2E2-836E96817833}"/>
    <pc:docChg chg="undo custSel addSld delSld modSld">
      <pc:chgData name="verginica caracas" userId="2d76723526abf5b5" providerId="LiveId" clId="{5BC24EC6-9E86-4CA9-B2E2-836E96817833}" dt="2021-06-04T13:44:10.556" v="1293" actId="14100"/>
      <pc:docMkLst>
        <pc:docMk/>
      </pc:docMkLst>
      <pc:sldChg chg="addSp delSp modSp del mod setBg setClrOvrMap">
        <pc:chgData name="verginica caracas" userId="2d76723526abf5b5" providerId="LiveId" clId="{5BC24EC6-9E86-4CA9-B2E2-836E96817833}" dt="2021-06-03T22:52:38.752" v="126" actId="2696"/>
        <pc:sldMkLst>
          <pc:docMk/>
          <pc:sldMk cId="920664237" sldId="256"/>
        </pc:sldMkLst>
        <pc:spChg chg="del">
          <ac:chgData name="verginica caracas" userId="2d76723526abf5b5" providerId="LiveId" clId="{5BC24EC6-9E86-4CA9-B2E2-836E96817833}" dt="2021-06-02T06:38:39.014" v="5"/>
          <ac:spMkLst>
            <pc:docMk/>
            <pc:sldMk cId="920664237" sldId="256"/>
            <ac:spMk id="29" creationId="{32EF6FEE-F65D-452D-9A6A-3F2CB2539E23}"/>
          </ac:spMkLst>
        </pc:spChg>
        <pc:spChg chg="add del mod">
          <ac:chgData name="verginica caracas" userId="2d76723526abf5b5" providerId="LiveId" clId="{5BC24EC6-9E86-4CA9-B2E2-836E96817833}" dt="2021-06-02T06:42:31.307" v="35"/>
          <ac:spMkLst>
            <pc:docMk/>
            <pc:sldMk cId="920664237" sldId="256"/>
            <ac:spMk id="34" creationId="{95C16CB2-D8D8-44BE-9BE7-376A6B132E1C}"/>
          </ac:spMkLst>
        </pc:spChg>
        <pc:spChg chg="add del mod">
          <ac:chgData name="verginica caracas" userId="2d76723526abf5b5" providerId="LiveId" clId="{5BC24EC6-9E86-4CA9-B2E2-836E96817833}" dt="2021-06-02T06:48:47.905" v="82" actId="767"/>
          <ac:spMkLst>
            <pc:docMk/>
            <pc:sldMk cId="920664237" sldId="256"/>
            <ac:spMk id="37" creationId="{1C45C535-8892-43E3-9DAE-0061F12A1693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38" creationId="{A169D286-F4D7-4C8B-A6BD-D05384C7F1D8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0" creationId="{39E8235E-135E-4261-8F54-2B316E493C42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2" creationId="{D4ED8EC3-4D57-4620-93CE-4E6661F09A3E}"/>
          </ac:spMkLst>
        </pc:spChg>
        <pc:spChg chg="add del mod">
          <ac:chgData name="verginica caracas" userId="2d76723526abf5b5" providerId="LiveId" clId="{5BC24EC6-9E86-4CA9-B2E2-836E96817833}" dt="2021-06-02T06:53:44.762" v="122" actId="21"/>
          <ac:spMkLst>
            <pc:docMk/>
            <pc:sldMk cId="920664237" sldId="256"/>
            <ac:spMk id="43" creationId="{D4F12F91-4693-48FB-AB67-D1BD10055D45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4" creationId="{83BCB34A-2F40-4F41-8488-A134C1C155B7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6" creationId="{F78382DC-4207-465E-B379-1E16448AA222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48" creationId="{664E23E2-7440-4E36-A67B-0F88C5F7E185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49" creationId="{B06949AE-010D-4C18-8AED-7872085ADD57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50" creationId="{FE54AADB-50C7-4293-94C0-27361A32B8CF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5" creationId="{9527FCEA-6143-4C5E-8C45-8AC9237ADE89}"/>
          </ac:spMkLst>
        </pc:spChg>
        <pc:spChg chg="add del">
          <ac:chgData name="verginica caracas" userId="2d76723526abf5b5" providerId="LiveId" clId="{5BC24EC6-9E86-4CA9-B2E2-836E96817833}" dt="2021-06-02T06:47:45.670" v="63" actId="26606"/>
          <ac:spMkLst>
            <pc:docMk/>
            <pc:sldMk cId="920664237" sldId="256"/>
            <ac:spMk id="56" creationId="{262ABC4B-37D8-4218-BDD8-6DF6A00C0C80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7" creationId="{1A9F23AD-7A55-49F3-A3EC-743F47F36B0E}"/>
          </ac:spMkLst>
        </pc:spChg>
        <pc:spChg chg="add del">
          <ac:chgData name="verginica caracas" userId="2d76723526abf5b5" providerId="LiveId" clId="{5BC24EC6-9E86-4CA9-B2E2-836E96817833}" dt="2021-06-02T06:47:51.739" v="65" actId="26606"/>
          <ac:spMkLst>
            <pc:docMk/>
            <pc:sldMk cId="920664237" sldId="256"/>
            <ac:spMk id="58" creationId="{19E301E5-1206-47D0-9CDF-72583D739089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9" creationId="{D7D9F91F-72C9-4DB9-ABD0-A8180D8262D5}"/>
          </ac:spMkLst>
        </pc:spChg>
        <pc:spChg chg="add del">
          <ac:chgData name="verginica caracas" userId="2d76723526abf5b5" providerId="LiveId" clId="{5BC24EC6-9E86-4CA9-B2E2-836E96817833}" dt="2021-06-02T06:47:51.739" v="65" actId="26606"/>
          <ac:spMkLst>
            <pc:docMk/>
            <pc:sldMk cId="920664237" sldId="256"/>
            <ac:spMk id="60" creationId="{AFA31FBE-7948-4384-B68A-75DEFDC4955A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61" creationId="{BE016956-CE9F-4946-8834-A8BC3529D0F6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62" creationId="{42A4FC2C-047E-45A5-965D-8E1E3BF09BC6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3" creationId="{AA3CC463-F933-4AC4-86E1-5AC14B0C3163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4" creationId="{6025D2DB-A12A-44DB-B00E-F4D622329EDD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5" creationId="{CE7E7877-F64E-4EEA-B778-138031EFF874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6" creationId="{7DD6C4F3-70FD-4F13-919C-702EE4886499}"/>
          </ac:spMkLst>
        </pc:spChg>
        <pc:spChg chg="add del">
          <ac:chgData name="verginica caracas" userId="2d76723526abf5b5" providerId="LiveId" clId="{5BC24EC6-9E86-4CA9-B2E2-836E96817833}" dt="2021-06-02T06:48:35.074" v="69" actId="26606"/>
          <ac:spMkLst>
            <pc:docMk/>
            <pc:sldMk cId="920664237" sldId="256"/>
            <ac:spMk id="67" creationId="{FABB624F-BF77-4AE1-B71D-2D681D4731B8}"/>
          </ac:spMkLst>
        </pc:spChg>
        <pc:spChg chg="add del">
          <ac:chgData name="verginica caracas" userId="2d76723526abf5b5" providerId="LiveId" clId="{5BC24EC6-9E86-4CA9-B2E2-836E96817833}" dt="2021-06-02T06:47:18.827" v="57" actId="26606"/>
          <ac:spMkLst>
            <pc:docMk/>
            <pc:sldMk cId="920664237" sldId="256"/>
            <ac:spMk id="68" creationId="{19E301E5-1206-47D0-9CDF-72583D739089}"/>
          </ac:spMkLst>
        </pc:spChg>
        <pc:spChg chg="add del">
          <ac:chgData name="verginica caracas" userId="2d76723526abf5b5" providerId="LiveId" clId="{5BC24EC6-9E86-4CA9-B2E2-836E96817833}" dt="2021-06-02T06:47:18.827" v="57" actId="26606"/>
          <ac:spMkLst>
            <pc:docMk/>
            <pc:sldMk cId="920664237" sldId="256"/>
            <ac:spMk id="69" creationId="{AFA31FBE-7948-4384-B68A-75DEFDC4955A}"/>
          </ac:spMkLst>
        </pc:spChg>
        <pc:picChg chg="del">
          <ac:chgData name="verginica caracas" userId="2d76723526abf5b5" providerId="LiveId" clId="{5BC24EC6-9E86-4CA9-B2E2-836E96817833}" dt="2021-06-02T06:38:39.014" v="3" actId="21"/>
          <ac:picMkLst>
            <pc:docMk/>
            <pc:sldMk cId="920664237" sldId="256"/>
            <ac:picMk id="19" creationId="{32F758A4-2AD9-4F91-9E19-214BCA734518}"/>
          </ac:picMkLst>
        </pc:picChg>
        <pc:picChg chg="mod ord">
          <ac:chgData name="verginica caracas" userId="2d76723526abf5b5" providerId="LiveId" clId="{5BC24EC6-9E86-4CA9-B2E2-836E96817833}" dt="2021-06-02T06:48:48.885" v="83" actId="14100"/>
          <ac:picMkLst>
            <pc:docMk/>
            <pc:sldMk cId="920664237" sldId="256"/>
            <ac:picMk id="31" creationId="{9B6C6605-9426-4571-BF51-FEE1810801F4}"/>
          </ac:picMkLst>
        </pc:picChg>
        <pc:picChg chg="add mod ord">
          <ac:chgData name="verginica caracas" userId="2d76723526abf5b5" providerId="LiveId" clId="{5BC24EC6-9E86-4CA9-B2E2-836E96817833}" dt="2021-06-02T06:53:53.871" v="124" actId="1076"/>
          <ac:picMkLst>
            <pc:docMk/>
            <pc:sldMk cId="920664237" sldId="256"/>
            <ac:picMk id="33" creationId="{A242E11D-BE1F-4859-B52E-A93E99C18D10}"/>
          </ac:picMkLst>
        </pc:picChg>
        <pc:picChg chg="add del mod">
          <ac:chgData name="verginica caracas" userId="2d76723526abf5b5" providerId="LiveId" clId="{5BC24EC6-9E86-4CA9-B2E2-836E96817833}" dt="2021-06-02T06:53:51.904" v="123" actId="1076"/>
          <ac:picMkLst>
            <pc:docMk/>
            <pc:sldMk cId="920664237" sldId="256"/>
            <ac:picMk id="36" creationId="{532B0E9D-A36A-41CC-B3AD-694CC93A4839}"/>
          </ac:picMkLst>
        </pc:picChg>
        <pc:picChg chg="add del mod ord">
          <ac:chgData name="verginica caracas" userId="2d76723526abf5b5" providerId="LiveId" clId="{5BC24EC6-9E86-4CA9-B2E2-836E96817833}" dt="2021-06-02T06:48:44.484" v="78" actId="931"/>
          <ac:picMkLst>
            <pc:docMk/>
            <pc:sldMk cId="920664237" sldId="256"/>
            <ac:picMk id="41" creationId="{3CB57860-D275-4BC5-8440-5FD569B7826D}"/>
          </ac:picMkLst>
        </pc:picChg>
        <pc:cxnChg chg="add del">
          <ac:chgData name="verginica caracas" userId="2d76723526abf5b5" providerId="LiveId" clId="{5BC24EC6-9E86-4CA9-B2E2-836E96817833}" dt="2021-06-02T06:47:28.693" v="61" actId="26606"/>
          <ac:cxnSpMkLst>
            <pc:docMk/>
            <pc:sldMk cId="920664237" sldId="256"/>
            <ac:cxnSpMk id="52" creationId="{D4BDCD00-BA97-40D8-93CD-0A9CA931BE17}"/>
          </ac:cxnSpMkLst>
        </pc:cxnChg>
        <pc:cxnChg chg="add del">
          <ac:chgData name="verginica caracas" userId="2d76723526abf5b5" providerId="LiveId" clId="{5BC24EC6-9E86-4CA9-B2E2-836E96817833}" dt="2021-06-02T06:47:28.693" v="61" actId="26606"/>
          <ac:cxnSpMkLst>
            <pc:docMk/>
            <pc:sldMk cId="920664237" sldId="256"/>
            <ac:cxnSpMk id="53" creationId="{2D631E40-F51C-4828-B23B-DF903513296E}"/>
          </ac:cxnSpMkLst>
        </pc:cxnChg>
      </pc:sldChg>
      <pc:sldChg chg="addSp delSp modSp new mod">
        <pc:chgData name="verginica caracas" userId="2d76723526abf5b5" providerId="LiveId" clId="{5BC24EC6-9E86-4CA9-B2E2-836E96817833}" dt="2021-06-04T13:44:10.556" v="1293" actId="14100"/>
        <pc:sldMkLst>
          <pc:docMk/>
          <pc:sldMk cId="3484090375" sldId="257"/>
        </pc:sldMkLst>
        <pc:spChg chg="add del mod">
          <ac:chgData name="verginica caracas" userId="2d76723526abf5b5" providerId="LiveId" clId="{5BC24EC6-9E86-4CA9-B2E2-836E96817833}" dt="2021-06-03T22:54:49.390" v="137"/>
          <ac:spMkLst>
            <pc:docMk/>
            <pc:sldMk cId="3484090375" sldId="257"/>
            <ac:spMk id="2" creationId="{AD78F299-84EF-4D53-8390-8EFCEF325B76}"/>
          </ac:spMkLst>
        </pc:spChg>
        <pc:spChg chg="add del mod">
          <ac:chgData name="verginica caracas" userId="2d76723526abf5b5" providerId="LiveId" clId="{5BC24EC6-9E86-4CA9-B2E2-836E96817833}" dt="2021-06-03T23:04:49.435" v="152"/>
          <ac:spMkLst>
            <pc:docMk/>
            <pc:sldMk cId="3484090375" sldId="257"/>
            <ac:spMk id="5" creationId="{529A987D-E41F-4D62-8953-BC80A6989608}"/>
          </ac:spMkLst>
        </pc:spChg>
        <pc:spChg chg="add mod">
          <ac:chgData name="verginica caracas" userId="2d76723526abf5b5" providerId="LiveId" clId="{5BC24EC6-9E86-4CA9-B2E2-836E96817833}" dt="2021-06-04T13:44:10.556" v="1293" actId="14100"/>
          <ac:spMkLst>
            <pc:docMk/>
            <pc:sldMk cId="3484090375" sldId="257"/>
            <ac:spMk id="10" creationId="{6D9D08E0-45C1-4295-AE24-BD0EC765FE35}"/>
          </ac:spMkLst>
        </pc:spChg>
        <pc:spChg chg="add mod">
          <ac:chgData name="verginica caracas" userId="2d76723526abf5b5" providerId="LiveId" clId="{5BC24EC6-9E86-4CA9-B2E2-836E96817833}" dt="2021-06-04T00:09:24.042" v="1244" actId="20577"/>
          <ac:spMkLst>
            <pc:docMk/>
            <pc:sldMk cId="3484090375" sldId="257"/>
            <ac:spMk id="11" creationId="{27F4E94A-6523-40C5-B312-9375A46CB80B}"/>
          </ac:spMkLst>
        </pc:spChg>
        <pc:spChg chg="add mod">
          <ac:chgData name="verginica caracas" userId="2d76723526abf5b5" providerId="LiveId" clId="{5BC24EC6-9E86-4CA9-B2E2-836E96817833}" dt="2021-06-04T00:10:10.718" v="1282" actId="20577"/>
          <ac:spMkLst>
            <pc:docMk/>
            <pc:sldMk cId="3484090375" sldId="257"/>
            <ac:spMk id="12" creationId="{D9FAEB81-CFAE-4FE8-893E-06D4DF8F551C}"/>
          </ac:spMkLst>
        </pc:spChg>
        <pc:picChg chg="add mod">
          <ac:chgData name="verginica caracas" userId="2d76723526abf5b5" providerId="LiveId" clId="{5BC24EC6-9E86-4CA9-B2E2-836E96817833}" dt="2021-06-04T00:00:06.635" v="1021" actId="14100"/>
          <ac:picMkLst>
            <pc:docMk/>
            <pc:sldMk cId="3484090375" sldId="257"/>
            <ac:picMk id="4" creationId="{7AAFAF4B-B591-4BFC-AC60-08C674B29050}"/>
          </ac:picMkLst>
        </pc:picChg>
        <pc:picChg chg="add del mod">
          <ac:chgData name="verginica caracas" userId="2d76723526abf5b5" providerId="LiveId" clId="{5BC24EC6-9E86-4CA9-B2E2-836E96817833}" dt="2021-06-03T23:04:49.389" v="150" actId="21"/>
          <ac:picMkLst>
            <pc:docMk/>
            <pc:sldMk cId="3484090375" sldId="257"/>
            <ac:picMk id="7" creationId="{1FB83110-8BED-470D-8EDE-8FEF9FCF34FD}"/>
          </ac:picMkLst>
        </pc:picChg>
        <pc:picChg chg="add mod">
          <ac:chgData name="verginica caracas" userId="2d76723526abf5b5" providerId="LiveId" clId="{5BC24EC6-9E86-4CA9-B2E2-836E96817833}" dt="2021-06-03T23:59:58.151" v="1019" actId="14100"/>
          <ac:picMkLst>
            <pc:docMk/>
            <pc:sldMk cId="3484090375" sldId="257"/>
            <ac:picMk id="9" creationId="{0D792785-165F-4CA0-8832-9F2608086CB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B373D-AE31-4FE9-B8C5-A1484CA2C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4B229B-A217-4959-BD58-B9BEA6363F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1EC10-4325-4B86-9A50-BCBDB62D1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A5DFD-6696-4609-929A-B51B3F9AA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0859D-3948-4DB6-A119-2227164F6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37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E1FD6-EEF3-4290-A755-8AE00321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8BABF-7D4C-4D89-BD0D-82AAE59CA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F5DEA-5A7B-4A90-BF38-34EBCA211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99F74-1FE4-4559-9471-527E8DF69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C5F53-7E0D-4424-864A-22219D81C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75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26D74-1F63-400B-9B99-8FEAF1A27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A6AF9-4535-4784-93CC-E614432DC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4F601-8DF9-45B6-B703-3CB06BD0C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0AEE0-134F-4149-BA5A-729F67616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62D2-2808-4368-BA1F-FF4E1F0A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852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E2479-01B8-481F-A9D2-8ECBDBE53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A5183-6800-43A1-AAB3-71DC6CC88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859602-027A-439D-9C34-514C20019B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6279B-0158-444F-96D7-9B83AD73C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1B5C8-37F3-46FD-8725-3CE10A4FE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E543E-C435-49CC-A4BC-437EB364C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54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10B35-4A99-497F-89E2-016D12AF7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875C13-584A-4F54-9A51-0AC26E397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C8408-0506-4AD4-B142-5DE23B4CE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0F6F0D-76CA-4FE7-AC62-B4357A1CD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51F9E-CC89-44DA-AFF6-146818D0EF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6F5CC2-3497-45B0-924E-E41070933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E3F520-167F-448F-BE1F-5816DB5D3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E3B66-78AF-4073-B8CF-E6ADCE75C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98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387ED-D453-4AE6-B08E-CB9CF66E1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B9C27E-3E8E-4B07-B328-1022A8244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253827-CDB7-4410-8B81-11668FFE2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502F2A-9F9E-4AE8-B223-85521D13E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97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444A5C-9FD3-490F-8225-EA9C6DFB0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4FC1FD-06F9-4108-9F8A-325B00C07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45E46-BF2A-4E00-9732-5B856962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1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32E5C-28EC-4044-AE2B-8099F56AC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CDD6C-00AD-498C-9813-80179DB28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6F570E-90EB-40FA-AEFE-D48769C4B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47580-E14A-4F5F-955A-3DAE7DB7E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1827F2-6F0F-44D5-877C-DF823DF58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5BF40-9519-4408-8FB8-765F69608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074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1B37E-49F4-4F4D-814A-931490524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7D8818-F869-4043-AF3E-4ED5C5A685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23BD9-0E67-4F97-865C-D4808D0CA8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A11DF-3535-44EA-8312-B4F7AA409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CD10E-624F-4865-A113-D6BB486F4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BCDC7-51D8-42A8-B0B9-A00E7EC4A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2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C544-7C23-4B4F-86EC-37894B113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F4EE4C-1A3D-414B-A996-CDCDE56B27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6A744-0322-43CF-93E8-FB3BBC177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737BD-91B3-401C-A99A-F181713BB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E5568-3FB5-48C2-A264-0246C0E52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73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44D39A-7311-4FF7-B44A-C6CFA1BAA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888F2-34CC-4DF2-AD24-150B339354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81072-7AD8-4A55-A553-E3EA0043F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7EE57-1184-4504-8AA5-B0B3E821D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90400-DBE0-48E1-89E9-8F5E9D351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420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B9A79C-4E4E-452A-937B-160C8D178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BF441-CD22-4021-B12F-0267D3A4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016D8-2EF1-4679-96D6-55D2A372A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22558-1FF7-4CBC-BE29-145328DB102F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B81D6-439A-4BCB-993B-D66F4A9F15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DE4BD-596D-458D-AB8C-9DC806AD4E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87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AAFAF4B-B591-4BFC-AC60-08C674B29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1485" y="0"/>
            <a:ext cx="7511511" cy="5295946"/>
          </a:xfrm>
          <a:prstGeom prst="rect">
            <a:avLst/>
          </a:prstGeom>
        </p:spPr>
      </p:pic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0D792785-165F-4CA0-8832-9F2608086C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4680488" cy="1219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9D08E0-45C1-4295-AE24-BD0EC765FE35}"/>
              </a:ext>
            </a:extLst>
          </p:cNvPr>
          <p:cNvSpPr txBox="1"/>
          <p:nvPr/>
        </p:nvSpPr>
        <p:spPr>
          <a:xfrm>
            <a:off x="-1" y="1219201"/>
            <a:ext cx="4773253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Mission/Vision/Goals/Strategy</a:t>
            </a:r>
          </a:p>
          <a:p>
            <a:r>
              <a:rPr lang="en-GB" sz="1600" dirty="0"/>
              <a:t>          </a:t>
            </a:r>
            <a:r>
              <a:rPr lang="en-GB" sz="1400" dirty="0">
                <a:latin typeface="Arial" panose="020B06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offer their customers that they want, when they want it, quickly and easily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Acquisition developing online expert networks in the company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Storage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S3 / AWS tools for storage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 unique interface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Consistent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Great online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Performance- centred/customers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Mobility</a:t>
            </a:r>
          </a:p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3.Knowledge Dissemination- how they know which knowledge is the really important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Applying knowledge provide a return on investment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/>
              <a:t>			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F4E94A-6523-40C5-B312-9375A46CB80B}"/>
              </a:ext>
            </a:extLst>
          </p:cNvPr>
          <p:cNvSpPr txBox="1"/>
          <p:nvPr/>
        </p:nvSpPr>
        <p:spPr>
          <a:xfrm>
            <a:off x="0" y="5638798"/>
            <a:ext cx="6003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Amazon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 auction main activity (less customers)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Amazon Prime customers get free delivery for any order</a:t>
            </a:r>
          </a:p>
          <a:p>
            <a:r>
              <a:rPr lang="en-GB" dirty="0"/>
              <a:t>( more customers)</a:t>
            </a:r>
          </a:p>
          <a:p>
            <a:r>
              <a:rPr lang="en-GB" dirty="0"/>
              <a:t>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FAEB81-CFAE-4FE8-893E-06D4DF8F551C}"/>
              </a:ext>
            </a:extLst>
          </p:cNvPr>
          <p:cNvSpPr txBox="1"/>
          <p:nvPr/>
        </p:nvSpPr>
        <p:spPr>
          <a:xfrm flipH="1">
            <a:off x="6096000" y="5595706"/>
            <a:ext cx="6188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eBay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The main activity auction (more customers)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Waste time for reputation of sellers</a:t>
            </a:r>
          </a:p>
        </p:txBody>
      </p:sp>
    </p:spTree>
    <p:extLst>
      <p:ext uri="{BB962C8B-B14F-4D97-AF65-F5344CB8AC3E}">
        <p14:creationId xmlns:p14="http://schemas.microsoft.com/office/powerpoint/2010/main" val="3484090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121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Verginica Caracas (1906795)</dc:creator>
  <cp:lastModifiedBy>Verginica Caracas (1906795)</cp:lastModifiedBy>
  <cp:revision>3</cp:revision>
  <dcterms:created xsi:type="dcterms:W3CDTF">2021-06-02T06:08:49Z</dcterms:created>
  <dcterms:modified xsi:type="dcterms:W3CDTF">2021-06-04T13:44:24Z</dcterms:modified>
</cp:coreProperties>
</file>