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0" r:id="rId2"/>
    <p:sldId id="264" r:id="rId3"/>
    <p:sldId id="265" r:id="rId4"/>
    <p:sldId id="261"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10/16/2021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2x2_within_output_guidance_SJ_">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15800" cy="6815138"/>
          </a:xfrm>
        </p:spPr>
      </p:pic>
    </p:spTree>
    <p:extLst>
      <p:ext uri="{BB962C8B-B14F-4D97-AF65-F5344CB8AC3E}">
        <p14:creationId xmlns:p14="http://schemas.microsoft.com/office/powerpoint/2010/main" val="3840023829"/>
      </p:ext>
    </p:extLst>
  </p:cSld>
  <p:clrMapOvr>
    <a:masterClrMapping/>
  </p:clrMapOvr>
  <mc:AlternateContent xmlns:mc="http://schemas.openxmlformats.org/markup-compatibility/2006" xmlns:p14="http://schemas.microsoft.com/office/powerpoint/2010/main">
    <mc:Choice Requires="p14">
      <p:transition spd="slow" p14:dur="2000" advTm="369795"/>
    </mc:Choice>
    <mc:Fallback xmlns="">
      <p:transition spd="slow" advTm="369795"/>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289" y="0"/>
            <a:ext cx="8534400" cy="1507067"/>
          </a:xfrm>
        </p:spPr>
        <p:txBody>
          <a:bodyPr/>
          <a:lstStyle/>
          <a:p>
            <a:r>
              <a:rPr lang="en-GB" dirty="0"/>
              <a:t>A word of Caution….. </a:t>
            </a:r>
          </a:p>
        </p:txBody>
      </p:sp>
      <p:sp>
        <p:nvSpPr>
          <p:cNvPr id="3" name="Content Placeholder 2"/>
          <p:cNvSpPr>
            <a:spLocks noGrp="1"/>
          </p:cNvSpPr>
          <p:nvPr>
            <p:ph idx="1"/>
          </p:nvPr>
        </p:nvSpPr>
        <p:spPr>
          <a:xfrm>
            <a:off x="684212" y="2031023"/>
            <a:ext cx="8534400" cy="3615267"/>
          </a:xfrm>
        </p:spPr>
        <p:txBody>
          <a:bodyPr/>
          <a:lstStyle/>
          <a:p>
            <a:r>
              <a:rPr lang="en-GB" dirty="0"/>
              <a:t>Remember when writing up your results, in your descriptive statistics section you will need a table of means </a:t>
            </a:r>
            <a:r>
              <a:rPr lang="en-GB" b="1" dirty="0"/>
              <a:t>and</a:t>
            </a:r>
            <a:r>
              <a:rPr lang="en-GB" dirty="0"/>
              <a:t> standard deviations </a:t>
            </a:r>
            <a:r>
              <a:rPr lang="en-GB" b="1" dirty="0"/>
              <a:t>both</a:t>
            </a:r>
            <a:r>
              <a:rPr lang="en-GB" dirty="0"/>
              <a:t> your main effects and your interaction means. The output on previous slide only provides these for your interaction means and NOT your main effects means. Do to this you need to do some separate simple analysis – video on next slide. </a:t>
            </a:r>
          </a:p>
        </p:txBody>
      </p:sp>
    </p:spTree>
    <p:extLst>
      <p:ext uri="{BB962C8B-B14F-4D97-AF65-F5344CB8AC3E}">
        <p14:creationId xmlns:p14="http://schemas.microsoft.com/office/powerpoint/2010/main" val="1590764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2_x_2_within_main_effects_means_and_standard_deviati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1"/>
            <a:ext cx="12192000" cy="6858001"/>
          </a:xfrm>
        </p:spPr>
      </p:pic>
    </p:spTree>
    <p:extLst>
      <p:ext uri="{BB962C8B-B14F-4D97-AF65-F5344CB8AC3E}">
        <p14:creationId xmlns:p14="http://schemas.microsoft.com/office/powerpoint/2010/main" val="863926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042" y="5278640"/>
            <a:ext cx="8534400" cy="1507067"/>
          </a:xfrm>
        </p:spPr>
        <p:txBody>
          <a:bodyPr/>
          <a:lstStyle/>
          <a:p>
            <a:r>
              <a:rPr lang="en-GB" dirty="0"/>
              <a:t>Writing up our results</a:t>
            </a:r>
          </a:p>
        </p:txBody>
      </p:sp>
      <p:sp>
        <p:nvSpPr>
          <p:cNvPr id="3" name="Content Placeholder 2"/>
          <p:cNvSpPr>
            <a:spLocks noGrp="1"/>
          </p:cNvSpPr>
          <p:nvPr>
            <p:ph idx="1"/>
          </p:nvPr>
        </p:nvSpPr>
        <p:spPr>
          <a:xfrm>
            <a:off x="394066" y="1148210"/>
            <a:ext cx="11378834" cy="3615267"/>
          </a:xfrm>
        </p:spPr>
        <p:txBody>
          <a:bodyPr>
            <a:noAutofit/>
          </a:bodyPr>
          <a:lstStyle/>
          <a:p>
            <a:pPr marL="0" indent="0">
              <a:buNone/>
            </a:pPr>
            <a:r>
              <a:rPr lang="en-GB" sz="2400" dirty="0"/>
              <a:t>A two way 2 (Mobile Phone Usage: Yes and Not) × 2 (Time of Day: day and night) within groups ANOVA was conducted on a car driving simulation performance task. This revealed a significant main effect of mobile usage, F(1, 29) = 277.21, p&lt; .001, </a:t>
            </a:r>
            <a:r>
              <a:rPr lang="el-GR" dirty="0"/>
              <a:t>η</a:t>
            </a:r>
            <a:r>
              <a:rPr lang="en-GB" baseline="-25000" dirty="0"/>
              <a:t>p</a:t>
            </a:r>
            <a:r>
              <a:rPr lang="en-GB" baseline="30000" dirty="0"/>
              <a:t>2 </a:t>
            </a:r>
            <a:r>
              <a:rPr lang="en-GB" sz="2400" dirty="0"/>
              <a:t>.905, indicating that the number of driving errors were significantly greater when driving with a mobile phone compared to driving without. There was also a significant main effect of Time of Day, F(1, 29) = 280.99, p&lt; .001, </a:t>
            </a:r>
            <a:r>
              <a:rPr lang="el-GR" dirty="0">
                <a:solidFill>
                  <a:prstClr val="white"/>
                </a:solidFill>
              </a:rPr>
              <a:t>η</a:t>
            </a:r>
            <a:r>
              <a:rPr lang="en-GB" baseline="-25000" dirty="0">
                <a:solidFill>
                  <a:prstClr val="white"/>
                </a:solidFill>
              </a:rPr>
              <a:t>p</a:t>
            </a:r>
            <a:r>
              <a:rPr lang="en-GB" baseline="30000" dirty="0">
                <a:solidFill>
                  <a:prstClr val="white"/>
                </a:solidFill>
              </a:rPr>
              <a:t>2 </a:t>
            </a:r>
            <a:r>
              <a:rPr lang="en-GB" sz="2400" dirty="0">
                <a:solidFill>
                  <a:prstClr val="white"/>
                </a:solidFill>
              </a:rPr>
              <a:t>.906,</a:t>
            </a:r>
            <a:r>
              <a:rPr lang="en-GB" sz="2400" dirty="0"/>
              <a:t> indicating that the number of driving errors was significantly greater at night compared to during the day. The mobile phone usage × time of day interaction was also significant, F(1, 29) = 9.061, p=.005, </a:t>
            </a:r>
            <a:r>
              <a:rPr lang="el-GR" sz="2400" dirty="0">
                <a:solidFill>
                  <a:prstClr val="white"/>
                </a:solidFill>
              </a:rPr>
              <a:t>η</a:t>
            </a:r>
            <a:r>
              <a:rPr lang="en-GB" sz="2400" baseline="-25000" dirty="0">
                <a:solidFill>
                  <a:prstClr val="white"/>
                </a:solidFill>
              </a:rPr>
              <a:t>p</a:t>
            </a:r>
            <a:r>
              <a:rPr lang="en-GB" sz="2400" baseline="30000" dirty="0">
                <a:solidFill>
                  <a:prstClr val="white"/>
                </a:solidFill>
              </a:rPr>
              <a:t>2 </a:t>
            </a:r>
            <a:r>
              <a:rPr lang="en-GB" sz="2400" dirty="0">
                <a:solidFill>
                  <a:prstClr val="white"/>
                </a:solidFill>
              </a:rPr>
              <a:t>.238,</a:t>
            </a:r>
            <a:r>
              <a:rPr lang="en-GB" sz="2400" dirty="0"/>
              <a:t> indicating that differences in driving error due to mobile phone usage were affected by the time of day – with night time driving with a mobile phone producing the greatest number of errors. </a:t>
            </a:r>
          </a:p>
        </p:txBody>
      </p:sp>
    </p:spTree>
    <p:extLst>
      <p:ext uri="{BB962C8B-B14F-4D97-AF65-F5344CB8AC3E}">
        <p14:creationId xmlns:p14="http://schemas.microsoft.com/office/powerpoint/2010/main" val="3728109988"/>
      </p:ext>
    </p:extLst>
  </p:cSld>
  <p:clrMapOvr>
    <a:masterClrMapping/>
  </p:clrMapOvr>
  <mc:AlternateContent xmlns:mc="http://schemas.openxmlformats.org/markup-compatibility/2006" xmlns:p14="http://schemas.microsoft.com/office/powerpoint/2010/main">
    <mc:Choice Requires="p14">
      <p:transition spd="slow" p14:dur="2000" advTm="26114"/>
    </mc:Choice>
    <mc:Fallback xmlns="">
      <p:transition spd="slow" advTm="26114"/>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docProps/app.xml><?xml version="1.0" encoding="utf-8"?>
<Properties xmlns="http://schemas.openxmlformats.org/officeDocument/2006/extended-properties" xmlns:vt="http://schemas.openxmlformats.org/officeDocument/2006/docPropsVTypes">
  <Template>Slice</Template>
  <TotalTime>805</TotalTime>
  <Words>277</Words>
  <Application>Microsoft Office PowerPoint</Application>
  <PresentationFormat>Widescreen</PresentationFormat>
  <Paragraphs>4</Paragraphs>
  <Slides>4</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Century Gothic</vt:lpstr>
      <vt:lpstr>Wingdings 3</vt:lpstr>
      <vt:lpstr>Slice</vt:lpstr>
      <vt:lpstr>PowerPoint Presentation</vt:lpstr>
      <vt:lpstr>A word of Caution….. </vt:lpstr>
      <vt:lpstr>PowerPoint Presentation</vt:lpstr>
      <vt:lpstr>Writing up our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2x2 Repeated Subjects-design anova</dc:title>
  <dc:creator>Charlotte Greenway</dc:creator>
  <cp:lastModifiedBy>Stuart Jones</cp:lastModifiedBy>
  <cp:revision>31</cp:revision>
  <dcterms:created xsi:type="dcterms:W3CDTF">2016-10-04T10:33:16Z</dcterms:created>
  <dcterms:modified xsi:type="dcterms:W3CDTF">2021-10-16T01:08:11Z</dcterms:modified>
</cp:coreProperties>
</file>