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8"/>
  </p:notesMasterIdLst>
  <p:handoutMasterIdLst>
    <p:handoutMasterId r:id="rId19"/>
  </p:handoutMasterIdLst>
  <p:sldIdLst>
    <p:sldId id="295" r:id="rId2"/>
    <p:sldId id="261" r:id="rId3"/>
    <p:sldId id="257" r:id="rId4"/>
    <p:sldId id="258" r:id="rId5"/>
    <p:sldId id="293" r:id="rId6"/>
    <p:sldId id="294" r:id="rId7"/>
    <p:sldId id="290" r:id="rId8"/>
    <p:sldId id="292" r:id="rId9"/>
    <p:sldId id="259" r:id="rId10"/>
    <p:sldId id="287" r:id="rId11"/>
    <p:sldId id="284" r:id="rId12"/>
    <p:sldId id="260" r:id="rId13"/>
    <p:sldId id="291" r:id="rId14"/>
    <p:sldId id="289" r:id="rId15"/>
    <p:sldId id="262" r:id="rId16"/>
    <p:sldId id="288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2C47A0-6FC7-44E2-98CF-5F924B18D4D9}" v="20" dt="2024-01-27T15:35:37.7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38" autoAdjust="0"/>
    <p:restoredTop sz="72900" autoAdjust="0"/>
  </p:normalViewPr>
  <p:slideViewPr>
    <p:cSldViewPr snapToGrid="0">
      <p:cViewPr varScale="1">
        <p:scale>
          <a:sx n="73" d="100"/>
          <a:sy n="73" d="100"/>
        </p:scale>
        <p:origin x="86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1" d="100"/>
        <a:sy n="121" d="100"/>
      </p:scale>
      <p:origin x="0" y="-11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Evans (Institute of Management and Health)" userId="d9a8b39e-a9d4-4d81-a719-001f6364ef6d" providerId="ADAL" clId="{262C47A0-6FC7-44E2-98CF-5F924B18D4D9}"/>
    <pc:docChg chg="undo custSel mod addSld delSld modSld">
      <pc:chgData name="Helen Evans (Institute of Management and Health)" userId="d9a8b39e-a9d4-4d81-a719-001f6364ef6d" providerId="ADAL" clId="{262C47A0-6FC7-44E2-98CF-5F924B18D4D9}" dt="2024-01-27T15:36:23.592" v="158" actId="20577"/>
      <pc:docMkLst>
        <pc:docMk/>
      </pc:docMkLst>
      <pc:sldChg chg="modSp add del">
        <pc:chgData name="Helen Evans (Institute of Management and Health)" userId="d9a8b39e-a9d4-4d81-a719-001f6364ef6d" providerId="ADAL" clId="{262C47A0-6FC7-44E2-98CF-5F924B18D4D9}" dt="2024-01-27T15:35:54.818" v="149" actId="47"/>
        <pc:sldMkLst>
          <pc:docMk/>
          <pc:sldMk cId="391128963" sldId="256"/>
        </pc:sldMkLst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391128963" sldId="256"/>
            <ac:spMk id="2" creationId="{00000000-0000-0000-0000-000000000000}"/>
          </ac:spMkLst>
        </pc:spChg>
      </pc:sldChg>
      <pc:sldChg chg="modSp add setBg">
        <pc:chgData name="Helen Evans (Institute of Management and Health)" userId="d9a8b39e-a9d4-4d81-a719-001f6364ef6d" providerId="ADAL" clId="{262C47A0-6FC7-44E2-98CF-5F924B18D4D9}" dt="2024-01-27T15:34:30.023" v="121"/>
        <pc:sldMkLst>
          <pc:docMk/>
          <pc:sldMk cId="1249500498" sldId="257"/>
        </pc:sldMkLst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1249500498" sldId="257"/>
            <ac:spMk id="439298" creationId="{00000000-0000-0000-0000-000000000000}"/>
          </ac:spMkLst>
        </pc:spChg>
      </pc:sldChg>
      <pc:sldChg chg="delSp modSp del mod setBg modClrScheme delDesignElem chgLayout">
        <pc:chgData name="Helen Evans (Institute of Management and Health)" userId="d9a8b39e-a9d4-4d81-a719-001f6364ef6d" providerId="ADAL" clId="{262C47A0-6FC7-44E2-98CF-5F924B18D4D9}" dt="2024-01-27T15:25:11.062" v="40" actId="47"/>
        <pc:sldMkLst>
          <pc:docMk/>
          <pc:sldMk cId="2489536432" sldId="257"/>
        </pc:sldMkLst>
        <pc:spChg chg="mod">
          <ac:chgData name="Helen Evans (Institute of Management and Health)" userId="d9a8b39e-a9d4-4d81-a719-001f6364ef6d" providerId="ADAL" clId="{262C47A0-6FC7-44E2-98CF-5F924B18D4D9}" dt="2024-01-27T15:24:49.221" v="11" actId="26606"/>
          <ac:spMkLst>
            <pc:docMk/>
            <pc:sldMk cId="2489536432" sldId="257"/>
            <ac:spMk id="2" creationId="{00000000-0000-0000-0000-000000000000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24:49.221" v="11" actId="26606"/>
          <ac:spMkLst>
            <pc:docMk/>
            <pc:sldMk cId="2489536432" sldId="257"/>
            <ac:spMk id="3" creationId="{00000000-0000-0000-0000-000000000000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2489536432" sldId="257"/>
            <ac:spMk id="26" creationId="{B538A7B5-B32D-421E-B110-AB5B1A7CC2E8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2489536432" sldId="257"/>
            <ac:spMk id="27" creationId="{14D36999-26F8-45E4-AB41-D485D0B0B1C2}"/>
          </ac:spMkLst>
        </pc:spChg>
        <pc:picChg chg="mod">
          <ac:chgData name="Helen Evans (Institute of Management and Health)" userId="d9a8b39e-a9d4-4d81-a719-001f6364ef6d" providerId="ADAL" clId="{262C47A0-6FC7-44E2-98CF-5F924B18D4D9}" dt="2024-01-27T15:24:49.221" v="11" actId="26606"/>
          <ac:picMkLst>
            <pc:docMk/>
            <pc:sldMk cId="2489536432" sldId="257"/>
            <ac:picMk id="4" creationId="{0A113861-9273-C4CE-E56D-BFEA657B7A57}"/>
          </ac:picMkLst>
        </pc:picChg>
        <pc:picChg chg="del">
          <ac:chgData name="Helen Evans (Institute of Management and Health)" userId="d9a8b39e-a9d4-4d81-a719-001f6364ef6d" providerId="ADAL" clId="{262C47A0-6FC7-44E2-98CF-5F924B18D4D9}" dt="2024-01-27T15:24:23.674" v="5"/>
          <ac:picMkLst>
            <pc:docMk/>
            <pc:sldMk cId="2489536432" sldId="257"/>
            <ac:picMk id="16" creationId="{F7AF4E20-3DDE-4998-96BE-44EE182540FB}"/>
          </ac:picMkLst>
        </pc:picChg>
        <pc:picChg chg="del">
          <ac:chgData name="Helen Evans (Institute of Management and Health)" userId="d9a8b39e-a9d4-4d81-a719-001f6364ef6d" providerId="ADAL" clId="{262C47A0-6FC7-44E2-98CF-5F924B18D4D9}" dt="2024-01-27T15:24:23.674" v="5"/>
          <ac:picMkLst>
            <pc:docMk/>
            <pc:sldMk cId="2489536432" sldId="257"/>
            <ac:picMk id="28" creationId="{30F8DA27-CE91-4AEB-B854-6F06B5485E3B}"/>
          </ac:picMkLst>
        </pc:picChg>
      </pc:sldChg>
      <pc:sldChg chg="modSp add">
        <pc:chgData name="Helen Evans (Institute of Management and Health)" userId="d9a8b39e-a9d4-4d81-a719-001f6364ef6d" providerId="ADAL" clId="{262C47A0-6FC7-44E2-98CF-5F924B18D4D9}" dt="2024-01-27T15:34:30.023" v="121"/>
        <pc:sldMkLst>
          <pc:docMk/>
          <pc:sldMk cId="953005618" sldId="258"/>
        </pc:sldMkLst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953005618" sldId="258"/>
            <ac:spMk id="2" creationId="{00000000-0000-0000-0000-000000000000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953005618" sldId="258"/>
            <ac:spMk id="3" creationId="{00000000-0000-0000-0000-000000000000}"/>
          </ac:spMkLst>
        </pc:spChg>
      </pc:sldChg>
      <pc:sldChg chg="delSp modSp mod setBg modClrScheme delDesignElem chgLayout modNotesTx">
        <pc:chgData name="Helen Evans (Institute of Management and Health)" userId="d9a8b39e-a9d4-4d81-a719-001f6364ef6d" providerId="ADAL" clId="{262C47A0-6FC7-44E2-98CF-5F924B18D4D9}" dt="2024-01-27T15:34:30.023" v="121"/>
        <pc:sldMkLst>
          <pc:docMk/>
          <pc:sldMk cId="1670963326" sldId="259"/>
        </pc:sldMkLst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1670963326" sldId="259"/>
            <ac:spMk id="4098" creationId="{00000000-0000-0000-0000-000000000000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1670963326" sldId="259"/>
            <ac:spMk id="4099" creationId="{00000000-0000-0000-0000-000000000000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1670963326" sldId="259"/>
            <ac:spMk id="4111" creationId="{59A309A7-1751-4ABE-A3C1-EEC40366AD89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1670963326" sldId="259"/>
            <ac:spMk id="4113" creationId="{967D8EB6-EAE1-4F9C-B398-83321E287204}"/>
          </ac:spMkLst>
        </pc:spChg>
        <pc:picChg chg="del mod">
          <ac:chgData name="Helen Evans (Institute of Management and Health)" userId="d9a8b39e-a9d4-4d81-a719-001f6364ef6d" providerId="ADAL" clId="{262C47A0-6FC7-44E2-98CF-5F924B18D4D9}" dt="2024-01-27T15:25:21.600" v="43" actId="478"/>
          <ac:picMkLst>
            <pc:docMk/>
            <pc:sldMk cId="1670963326" sldId="259"/>
            <ac:picMk id="2" creationId="{E415E6E0-754B-C808-144D-0F01FF3852AD}"/>
          </ac:picMkLst>
        </pc:picChg>
      </pc:sldChg>
      <pc:sldChg chg="addSp delSp modSp mod setBg modClrScheme modAnim delDesignElem chgLayout">
        <pc:chgData name="Helen Evans (Institute of Management and Health)" userId="d9a8b39e-a9d4-4d81-a719-001f6364ef6d" providerId="ADAL" clId="{262C47A0-6FC7-44E2-98CF-5F924B18D4D9}" dt="2024-01-27T15:34:30.023" v="121"/>
        <pc:sldMkLst>
          <pc:docMk/>
          <pc:sldMk cId="934298760" sldId="260"/>
        </pc:sldMkLst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934298760" sldId="260"/>
            <ac:spMk id="6146" creationId="{00000000-0000-0000-0000-000000000000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934298760" sldId="260"/>
            <ac:spMk id="6147" creationId="{00000000-0000-0000-0000-000000000000}"/>
          </ac:spMkLst>
        </pc:spChg>
        <pc:spChg chg="add del mod">
          <ac:chgData name="Helen Evans (Institute of Management and Health)" userId="d9a8b39e-a9d4-4d81-a719-001f6364ef6d" providerId="ADAL" clId="{262C47A0-6FC7-44E2-98CF-5F924B18D4D9}" dt="2024-01-27T15:26:25.175" v="54" actId="26606"/>
          <ac:spMkLst>
            <pc:docMk/>
            <pc:sldMk cId="934298760" sldId="260"/>
            <ac:spMk id="6149" creationId="{C5D62C22-57E4-1E69-5200-E3978FD09C93}"/>
          </ac:spMkLst>
        </pc:spChg>
        <pc:spChg chg="add del mod">
          <ac:chgData name="Helen Evans (Institute of Management and Health)" userId="d9a8b39e-a9d4-4d81-a719-001f6364ef6d" providerId="ADAL" clId="{262C47A0-6FC7-44E2-98CF-5F924B18D4D9}" dt="2024-01-27T15:26:29.951" v="56" actId="478"/>
          <ac:spMkLst>
            <pc:docMk/>
            <pc:sldMk cId="934298760" sldId="260"/>
            <ac:spMk id="6151" creationId="{955847EB-EF59-1A7E-8953-63FB7D408210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934298760" sldId="260"/>
            <ac:spMk id="6152" creationId="{09588DA8-065E-4F6F-8EFD-43104AB2E0CF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934298760" sldId="260"/>
            <ac:spMk id="6154" creationId="{C4285719-470E-454C-AF62-8323075F1F5B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934298760" sldId="260"/>
            <ac:spMk id="6156" creationId="{CD9FE4EF-C4D8-49A0-B2FF-81D8DB7D8A24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934298760" sldId="260"/>
            <ac:spMk id="6158" creationId="{4300840D-0A0B-4512-BACA-B439D5B9C57C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934298760" sldId="260"/>
            <ac:spMk id="6160" creationId="{D2B78728-A580-49A7-84F9-6EF6F583ADE0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934298760" sldId="260"/>
            <ac:spMk id="6162" creationId="{38FAA1A1-D861-433F-88FA-1E9D6FD31D11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934298760" sldId="260"/>
            <ac:spMk id="6164" creationId="{8D71EDA1-87BF-4D5D-AB79-F346FD19278A}"/>
          </ac:spMkLst>
        </pc:spChg>
      </pc:sldChg>
      <pc:sldChg chg="addSp modSp add mod modClrScheme chgLayout">
        <pc:chgData name="Helen Evans (Institute of Management and Health)" userId="d9a8b39e-a9d4-4d81-a719-001f6364ef6d" providerId="ADAL" clId="{262C47A0-6FC7-44E2-98CF-5F924B18D4D9}" dt="2024-01-27T15:35:41.579" v="148" actId="26606"/>
        <pc:sldMkLst>
          <pc:docMk/>
          <pc:sldMk cId="630666692" sldId="261"/>
        </pc:sldMkLst>
        <pc:spChg chg="mod">
          <ac:chgData name="Helen Evans (Institute of Management and Health)" userId="d9a8b39e-a9d4-4d81-a719-001f6364ef6d" providerId="ADAL" clId="{262C47A0-6FC7-44E2-98CF-5F924B18D4D9}" dt="2024-01-27T15:35:41.579" v="148" actId="26606"/>
          <ac:spMkLst>
            <pc:docMk/>
            <pc:sldMk cId="630666692" sldId="261"/>
            <ac:spMk id="2" creationId="{6D2460FC-9426-4EDD-9D0A-3DE503A2BD17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35:41.579" v="148" actId="26606"/>
          <ac:spMkLst>
            <pc:docMk/>
            <pc:sldMk cId="630666692" sldId="261"/>
            <ac:spMk id="3" creationId="{3918E3C0-13BA-4FEC-9592-5C7B54700AC7}"/>
          </ac:spMkLst>
        </pc:spChg>
        <pc:picChg chg="add mod">
          <ac:chgData name="Helen Evans (Institute of Management and Health)" userId="d9a8b39e-a9d4-4d81-a719-001f6364ef6d" providerId="ADAL" clId="{262C47A0-6FC7-44E2-98CF-5F924B18D4D9}" dt="2024-01-27T15:35:41.579" v="148" actId="26606"/>
          <ac:picMkLst>
            <pc:docMk/>
            <pc:sldMk cId="630666692" sldId="261"/>
            <ac:picMk id="4" creationId="{F616059C-2F54-452D-9794-4E60308C44DB}"/>
          </ac:picMkLst>
        </pc:picChg>
      </pc:sldChg>
      <pc:sldChg chg="delSp modSp mod setBg modClrScheme delDesignElem chgLayout">
        <pc:chgData name="Helen Evans (Institute of Management and Health)" userId="d9a8b39e-a9d4-4d81-a719-001f6364ef6d" providerId="ADAL" clId="{262C47A0-6FC7-44E2-98CF-5F924B18D4D9}" dt="2024-01-27T15:28:22.592" v="78" actId="1076"/>
        <pc:sldMkLst>
          <pc:docMk/>
          <pc:sldMk cId="1561650528" sldId="262"/>
        </pc:sldMkLst>
        <pc:spChg chg="mod ord">
          <ac:chgData name="Helen Evans (Institute of Management and Health)" userId="d9a8b39e-a9d4-4d81-a719-001f6364ef6d" providerId="ADAL" clId="{262C47A0-6FC7-44E2-98CF-5F924B18D4D9}" dt="2024-01-27T15:28:15.263" v="76" actId="26606"/>
          <ac:spMkLst>
            <pc:docMk/>
            <pc:sldMk cId="1561650528" sldId="262"/>
            <ac:spMk id="2" creationId="{00000000-0000-0000-0000-000000000000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28:15.263" v="76" actId="26606"/>
          <ac:spMkLst>
            <pc:docMk/>
            <pc:sldMk cId="1561650528" sldId="262"/>
            <ac:spMk id="5" creationId="{00000000-0000-0000-0000-000000000000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1561650528" sldId="262"/>
            <ac:spMk id="3080" creationId="{32AEEBC8-9D30-42EF-95F2-386C2653FBF0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1561650528" sldId="262"/>
            <ac:spMk id="3082" creationId="{2E92FA66-67D7-4CB4-94D3-E643A9AD4757}"/>
          </ac:spMkLst>
        </pc:spChg>
        <pc:picChg chg="mod">
          <ac:chgData name="Helen Evans (Institute of Management and Health)" userId="d9a8b39e-a9d4-4d81-a719-001f6364ef6d" providerId="ADAL" clId="{262C47A0-6FC7-44E2-98CF-5F924B18D4D9}" dt="2024-01-27T15:28:22.592" v="78" actId="1076"/>
          <ac:picMkLst>
            <pc:docMk/>
            <pc:sldMk cId="1561650528" sldId="262"/>
            <ac:picMk id="3075" creationId="{00000000-0000-0000-0000-000000000000}"/>
          </ac:picMkLst>
        </pc:picChg>
      </pc:sldChg>
      <pc:sldChg chg="modSp mod setBg modClrScheme chgLayout">
        <pc:chgData name="Helen Evans (Institute of Management and Health)" userId="d9a8b39e-a9d4-4d81-a719-001f6364ef6d" providerId="ADAL" clId="{262C47A0-6FC7-44E2-98CF-5F924B18D4D9}" dt="2024-01-27T15:34:30.023" v="121"/>
        <pc:sldMkLst>
          <pc:docMk/>
          <pc:sldMk cId="2335657113" sldId="284"/>
        </pc:sldMkLst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2335657113" sldId="284"/>
            <ac:spMk id="2" creationId="{00000000-0000-0000-0000-000000000000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2335657113" sldId="284"/>
            <ac:spMk id="3" creationId="{00000000-0000-0000-0000-000000000000}"/>
          </ac:spMkLst>
        </pc:spChg>
        <pc:picChg chg="mod">
          <ac:chgData name="Helen Evans (Institute of Management and Health)" userId="d9a8b39e-a9d4-4d81-a719-001f6364ef6d" providerId="ADAL" clId="{262C47A0-6FC7-44E2-98CF-5F924B18D4D9}" dt="2024-01-27T15:26:15.037" v="52" actId="14100"/>
          <ac:picMkLst>
            <pc:docMk/>
            <pc:sldMk cId="2335657113" sldId="284"/>
            <ac:picMk id="12" creationId="{240C4364-7F2F-50F1-FC44-902BB1324E41}"/>
          </ac:picMkLst>
        </pc:picChg>
      </pc:sldChg>
      <pc:sldChg chg="modSp mod setBg modClrScheme chgLayout">
        <pc:chgData name="Helen Evans (Institute of Management and Health)" userId="d9a8b39e-a9d4-4d81-a719-001f6364ef6d" providerId="ADAL" clId="{262C47A0-6FC7-44E2-98CF-5F924B18D4D9}" dt="2024-01-27T15:34:30.023" v="121"/>
        <pc:sldMkLst>
          <pc:docMk/>
          <pc:sldMk cId="763163255" sldId="287"/>
        </pc:sldMkLst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763163255" sldId="287"/>
            <ac:spMk id="2" creationId="{00000000-0000-0000-0000-000000000000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26:06.012" v="50" actId="14100"/>
          <ac:spMkLst>
            <pc:docMk/>
            <pc:sldMk cId="763163255" sldId="287"/>
            <ac:spMk id="3" creationId="{00000000-0000-0000-0000-000000000000}"/>
          </ac:spMkLst>
        </pc:spChg>
        <pc:picChg chg="mod">
          <ac:chgData name="Helen Evans (Institute of Management and Health)" userId="d9a8b39e-a9d4-4d81-a719-001f6364ef6d" providerId="ADAL" clId="{262C47A0-6FC7-44E2-98CF-5F924B18D4D9}" dt="2024-01-27T15:26:01.043" v="49" actId="14100"/>
          <ac:picMkLst>
            <pc:docMk/>
            <pc:sldMk cId="763163255" sldId="287"/>
            <ac:picMk id="4" creationId="{00000000-0000-0000-0000-000000000000}"/>
          </ac:picMkLst>
        </pc:picChg>
      </pc:sldChg>
      <pc:sldChg chg="delSp modSp mod setBg modClrScheme delDesignElem chgLayout modNotesTx">
        <pc:chgData name="Helen Evans (Institute of Management and Health)" userId="d9a8b39e-a9d4-4d81-a719-001f6364ef6d" providerId="ADAL" clId="{262C47A0-6FC7-44E2-98CF-5F924B18D4D9}" dt="2024-01-27T15:34:30.023" v="121"/>
        <pc:sldMkLst>
          <pc:docMk/>
          <pc:sldMk cId="9919517" sldId="288"/>
        </pc:sldMkLst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9919517" sldId="288"/>
            <ac:spMk id="2" creationId="{00000000-0000-0000-0000-000000000000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9919517" sldId="288"/>
            <ac:spMk id="3" creationId="{00000000-0000-0000-0000-000000000000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9919517" sldId="288"/>
            <ac:spMk id="17" creationId="{F13C74B1-5B17-4795-BED0-7140497B445A}"/>
          </ac:spMkLst>
        </pc:spChg>
        <pc:spChg chg="del">
          <ac:chgData name="Helen Evans (Institute of Management and Health)" userId="d9a8b39e-a9d4-4d81-a719-001f6364ef6d" providerId="ADAL" clId="{262C47A0-6FC7-44E2-98CF-5F924B18D4D9}" dt="2024-01-27T15:24:23.674" v="5"/>
          <ac:spMkLst>
            <pc:docMk/>
            <pc:sldMk cId="9919517" sldId="288"/>
            <ac:spMk id="19" creationId="{D4974D33-8DC5-464E-8C6D-BE58F0669C17}"/>
          </ac:spMkLst>
        </pc:spChg>
        <pc:picChg chg="mod">
          <ac:chgData name="Helen Evans (Institute of Management and Health)" userId="d9a8b39e-a9d4-4d81-a719-001f6364ef6d" providerId="ADAL" clId="{262C47A0-6FC7-44E2-98CF-5F924B18D4D9}" dt="2024-01-27T15:28:33.805" v="79" actId="26606"/>
          <ac:picMkLst>
            <pc:docMk/>
            <pc:sldMk cId="9919517" sldId="288"/>
            <ac:picMk id="13" creationId="{978DF50C-3A91-1871-7358-F47AC09A951A}"/>
          </ac:picMkLst>
        </pc:picChg>
      </pc:sldChg>
      <pc:sldChg chg="modSp mod">
        <pc:chgData name="Helen Evans (Institute of Management and Health)" userId="d9a8b39e-a9d4-4d81-a719-001f6364ef6d" providerId="ADAL" clId="{262C47A0-6FC7-44E2-98CF-5F924B18D4D9}" dt="2024-01-27T15:28:10.585" v="75" actId="1076"/>
        <pc:sldMkLst>
          <pc:docMk/>
          <pc:sldMk cId="3278667111" sldId="289"/>
        </pc:sldMkLst>
        <pc:spChg chg="mod">
          <ac:chgData name="Helen Evans (Institute of Management and Health)" userId="d9a8b39e-a9d4-4d81-a719-001f6364ef6d" providerId="ADAL" clId="{262C47A0-6FC7-44E2-98CF-5F924B18D4D9}" dt="2024-01-27T15:27:58.517" v="71" actId="1076"/>
          <ac:spMkLst>
            <pc:docMk/>
            <pc:sldMk cId="3278667111" sldId="289"/>
            <ac:spMk id="4" creationId="{00000000-0000-0000-0000-000000000000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28:02.523" v="73" actId="1076"/>
          <ac:spMkLst>
            <pc:docMk/>
            <pc:sldMk cId="3278667111" sldId="289"/>
            <ac:spMk id="6" creationId="{00000000-0000-0000-0000-000000000000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28:10.585" v="75" actId="1076"/>
          <ac:spMkLst>
            <pc:docMk/>
            <pc:sldMk cId="3278667111" sldId="289"/>
            <ac:spMk id="9" creationId="{00000000-0000-0000-0000-000000000000}"/>
          </ac:spMkLst>
        </pc:spChg>
        <pc:picChg chg="mod">
          <ac:chgData name="Helen Evans (Institute of Management and Health)" userId="d9a8b39e-a9d4-4d81-a719-001f6364ef6d" providerId="ADAL" clId="{262C47A0-6FC7-44E2-98CF-5F924B18D4D9}" dt="2024-01-27T15:28:05.618" v="74" actId="1076"/>
          <ac:picMkLst>
            <pc:docMk/>
            <pc:sldMk cId="3278667111" sldId="289"/>
            <ac:picMk id="5" creationId="{00000000-0000-0000-0000-000000000000}"/>
          </ac:picMkLst>
        </pc:picChg>
      </pc:sldChg>
      <pc:sldChg chg="addSp delSp modSp new mod modClrScheme chgLayout">
        <pc:chgData name="Helen Evans (Institute of Management and Health)" userId="d9a8b39e-a9d4-4d81-a719-001f6364ef6d" providerId="ADAL" clId="{262C47A0-6FC7-44E2-98CF-5F924B18D4D9}" dt="2024-01-27T15:34:30.023" v="121"/>
        <pc:sldMkLst>
          <pc:docMk/>
          <pc:sldMk cId="4112159054" sldId="290"/>
        </pc:sldMkLst>
        <pc:spChg chg="del mod">
          <ac:chgData name="Helen Evans (Institute of Management and Health)" userId="d9a8b39e-a9d4-4d81-a719-001f6364ef6d" providerId="ADAL" clId="{262C47A0-6FC7-44E2-98CF-5F924B18D4D9}" dt="2024-01-27T15:24:40.700" v="10" actId="26606"/>
          <ac:spMkLst>
            <pc:docMk/>
            <pc:sldMk cId="4112159054" sldId="290"/>
            <ac:spMk id="2" creationId="{8C93FF3E-7E6C-44B1-A07F-386731A53B8E}"/>
          </ac:spMkLst>
        </pc:spChg>
        <pc:spChg chg="del mod">
          <ac:chgData name="Helen Evans (Institute of Management and Health)" userId="d9a8b39e-a9d4-4d81-a719-001f6364ef6d" providerId="ADAL" clId="{262C47A0-6FC7-44E2-98CF-5F924B18D4D9}" dt="2024-01-27T15:24:40.700" v="10" actId="26606"/>
          <ac:spMkLst>
            <pc:docMk/>
            <pc:sldMk cId="4112159054" sldId="290"/>
            <ac:spMk id="3" creationId="{07A61408-97AC-4163-B712-39F222A50F76}"/>
          </ac:spMkLst>
        </pc:spChg>
        <pc:spChg chg="add 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4112159054" sldId="290"/>
            <ac:spMk id="8" creationId="{1188D29F-8695-BF51-970D-ECDB5FE403B9}"/>
          </ac:spMkLst>
        </pc:spChg>
        <pc:spChg chg="add 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4112159054" sldId="290"/>
            <ac:spMk id="10" creationId="{81F34363-465A-C926-C71E-0ADCCB17DB8A}"/>
          </ac:spMkLst>
        </pc:spChg>
      </pc:sldChg>
      <pc:sldChg chg="modSp new mod">
        <pc:chgData name="Helen Evans (Institute of Management and Health)" userId="d9a8b39e-a9d4-4d81-a719-001f6364ef6d" providerId="ADAL" clId="{262C47A0-6FC7-44E2-98CF-5F924B18D4D9}" dt="2024-01-27T15:34:30.023" v="121"/>
        <pc:sldMkLst>
          <pc:docMk/>
          <pc:sldMk cId="3678530862" sldId="291"/>
        </pc:sldMkLst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3678530862" sldId="291"/>
            <ac:spMk id="2" creationId="{68BFDBD9-B7AF-4EC2-9EE5-E8A3565097E0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3678530862" sldId="291"/>
            <ac:spMk id="3" creationId="{26307A9E-E1AC-4386-9E90-1E131C498114}"/>
          </ac:spMkLst>
        </pc:spChg>
      </pc:sldChg>
      <pc:sldChg chg="modSp new mod">
        <pc:chgData name="Helen Evans (Institute of Management and Health)" userId="d9a8b39e-a9d4-4d81-a719-001f6364ef6d" providerId="ADAL" clId="{262C47A0-6FC7-44E2-98CF-5F924B18D4D9}" dt="2024-01-27T15:34:30.023" v="121"/>
        <pc:sldMkLst>
          <pc:docMk/>
          <pc:sldMk cId="4007805549" sldId="292"/>
        </pc:sldMkLst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4007805549" sldId="292"/>
            <ac:spMk id="2" creationId="{3E4358E5-91E2-434E-8FFF-7AD49E00EB91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4007805549" sldId="292"/>
            <ac:spMk id="3" creationId="{37264A9C-93BF-40E3-900E-B59D82821B67}"/>
          </ac:spMkLst>
        </pc:spChg>
      </pc:sldChg>
      <pc:sldChg chg="add">
        <pc:chgData name="Helen Evans (Institute of Management and Health)" userId="d9a8b39e-a9d4-4d81-a719-001f6364ef6d" providerId="ADAL" clId="{262C47A0-6FC7-44E2-98CF-5F924B18D4D9}" dt="2024-01-27T15:34:18.792" v="119"/>
        <pc:sldMkLst>
          <pc:docMk/>
          <pc:sldMk cId="1914714329" sldId="293"/>
        </pc:sldMkLst>
      </pc:sldChg>
      <pc:sldChg chg="modSp add">
        <pc:chgData name="Helen Evans (Institute of Management and Health)" userId="d9a8b39e-a9d4-4d81-a719-001f6364ef6d" providerId="ADAL" clId="{262C47A0-6FC7-44E2-98CF-5F924B18D4D9}" dt="2024-01-27T15:34:30.023" v="121"/>
        <pc:sldMkLst>
          <pc:docMk/>
          <pc:sldMk cId="642095803" sldId="294"/>
        </pc:sldMkLst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642095803" sldId="294"/>
            <ac:spMk id="440322" creationId="{00000000-0000-0000-0000-000000000000}"/>
          </ac:spMkLst>
        </pc:spChg>
        <pc:spChg chg="mod">
          <ac:chgData name="Helen Evans (Institute of Management and Health)" userId="d9a8b39e-a9d4-4d81-a719-001f6364ef6d" providerId="ADAL" clId="{262C47A0-6FC7-44E2-98CF-5F924B18D4D9}" dt="2024-01-27T15:34:30.023" v="121"/>
          <ac:spMkLst>
            <pc:docMk/>
            <pc:sldMk cId="642095803" sldId="294"/>
            <ac:spMk id="440323" creationId="{00000000-0000-0000-0000-000000000000}"/>
          </ac:spMkLst>
        </pc:spChg>
      </pc:sldChg>
      <pc:sldChg chg="addSp delSp modSp new mod modClrScheme chgLayout">
        <pc:chgData name="Helen Evans (Institute of Management and Health)" userId="d9a8b39e-a9d4-4d81-a719-001f6364ef6d" providerId="ADAL" clId="{262C47A0-6FC7-44E2-98CF-5F924B18D4D9}" dt="2024-01-27T15:36:23.592" v="158" actId="20577"/>
        <pc:sldMkLst>
          <pc:docMk/>
          <pc:sldMk cId="2738930120" sldId="295"/>
        </pc:sldMkLst>
        <pc:spChg chg="del mod">
          <ac:chgData name="Helen Evans (Institute of Management and Health)" userId="d9a8b39e-a9d4-4d81-a719-001f6364ef6d" providerId="ADAL" clId="{262C47A0-6FC7-44E2-98CF-5F924B18D4D9}" dt="2024-01-27T15:34:33.269" v="122" actId="26606"/>
          <ac:spMkLst>
            <pc:docMk/>
            <pc:sldMk cId="2738930120" sldId="295"/>
            <ac:spMk id="2" creationId="{00672CB6-6E45-47D5-BB3D-E546D2AE28D0}"/>
          </ac:spMkLst>
        </pc:spChg>
        <pc:spChg chg="del mod">
          <ac:chgData name="Helen Evans (Institute of Management and Health)" userId="d9a8b39e-a9d4-4d81-a719-001f6364ef6d" providerId="ADAL" clId="{262C47A0-6FC7-44E2-98CF-5F924B18D4D9}" dt="2024-01-27T15:34:33.269" v="122" actId="26606"/>
          <ac:spMkLst>
            <pc:docMk/>
            <pc:sldMk cId="2738930120" sldId="295"/>
            <ac:spMk id="3" creationId="{C0380E10-76B9-463E-B49F-0BE5CD981843}"/>
          </ac:spMkLst>
        </pc:spChg>
        <pc:spChg chg="add mod">
          <ac:chgData name="Helen Evans (Institute of Management and Health)" userId="d9a8b39e-a9d4-4d81-a719-001f6364ef6d" providerId="ADAL" clId="{262C47A0-6FC7-44E2-98CF-5F924B18D4D9}" dt="2024-01-27T15:35:00.527" v="123"/>
          <ac:spMkLst>
            <pc:docMk/>
            <pc:sldMk cId="2738930120" sldId="295"/>
            <ac:spMk id="8" creationId="{9329F74F-A118-DE20-CDE2-34696118BCB2}"/>
          </ac:spMkLst>
        </pc:spChg>
        <pc:spChg chg="add mod">
          <ac:chgData name="Helen Evans (Institute of Management and Health)" userId="d9a8b39e-a9d4-4d81-a719-001f6364ef6d" providerId="ADAL" clId="{262C47A0-6FC7-44E2-98CF-5F924B18D4D9}" dt="2024-01-27T15:36:23.592" v="158" actId="20577"/>
          <ac:spMkLst>
            <pc:docMk/>
            <pc:sldMk cId="2738930120" sldId="295"/>
            <ac:spMk id="10" creationId="{7AD79695-12C7-E62D-3383-4AF051A8B554}"/>
          </ac:spMkLst>
        </pc:spChg>
        <pc:picChg chg="add del mod">
          <ac:chgData name="Helen Evans (Institute of Management and Health)" userId="d9a8b39e-a9d4-4d81-a719-001f6364ef6d" providerId="ADAL" clId="{262C47A0-6FC7-44E2-98CF-5F924B18D4D9}" dt="2024-01-27T15:35:33.095" v="145" actId="478"/>
          <ac:picMkLst>
            <pc:docMk/>
            <pc:sldMk cId="2738930120" sldId="295"/>
            <ac:picMk id="4" creationId="{B258EE11-AEE1-4713-A3D4-CF3470BEB5C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45436E-AAE6-4694-953D-F8DD45CFB3AF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06B8D7-653C-4E3A-940B-55A8FDB15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9688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9AA35-2B4E-483B-B38C-6CA1F9B3944B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56DCD6-B073-4C1D-9F49-44AAD05BD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744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ology.fas.harvard.edu/files/sociology/files/literature_review.pdf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0193CA-9059-4C07-B6F4-1E4F2672801B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297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777F711-1862-4272-ABE8-790096BD8A9C}" type="slidenum">
              <a:rPr lang="en-GB" altLang="en-US">
                <a:latin typeface="Times New Roman" panose="02020603050405020304" pitchFamily="18" charset="0"/>
              </a:rPr>
              <a:pPr/>
              <a:t>12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6619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literature_review.pdf (harvard.edu)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6DCD6-B073-4C1D-9F49-44AAD05BD35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8798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41B9B25D-79AE-4B9C-9CBA-495B8E411B54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929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531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61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162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88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526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111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160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297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421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234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B9B25D-79AE-4B9C-9CBA-495B8E411B54}" type="datetimeFigureOut">
              <a:rPr lang="en-GB" smtClean="0"/>
              <a:t>27/01/2024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131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329F74F-A118-DE20-CDE2-34696118BC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GB" dirty="0"/>
              <a:t>Research for a Dissertation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AD79695-12C7-E62D-3383-4AF051A8B5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/>
          <a:p>
            <a:r>
              <a:rPr lang="en-US" dirty="0"/>
              <a:t>Business </a:t>
            </a:r>
            <a:r>
              <a:rPr lang="en-US"/>
              <a:t>Research Methods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930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460FC-9426-4EDD-9D0A-3DE503A2B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8E3C0-13BA-4FEC-9592-5C7B54700A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An undergraduate degree is evidence that the holder has a general knowledge of the named subject area; </a:t>
            </a:r>
          </a:p>
          <a:p>
            <a:r>
              <a:rPr lang="en-GB" dirty="0"/>
              <a:t>A Master’s degree is normally a postgraduate qualification, indicating that the holder has </a:t>
            </a:r>
            <a:r>
              <a:rPr lang="en-GB"/>
              <a:t>advanced</a:t>
            </a:r>
            <a:r>
              <a:rPr lang="en-GB" dirty="0"/>
              <a:t> knowledge of the named subject area.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16059C-2F54-452D-9794-4E60308C44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40" r="15480" b="-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30666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298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 algn="r"/>
            <a:r>
              <a:rPr lang="en-GB" altLang="en-US" sz="3500">
                <a:solidFill>
                  <a:srgbClr val="FFFFFF"/>
                </a:solidFill>
              </a:rPr>
              <a:t>The Research Process</a:t>
            </a:r>
          </a:p>
        </p:txBody>
      </p:sp>
      <p:sp>
        <p:nvSpPr>
          <p:cNvPr id="439306" name="Line 10"/>
          <p:cNvSpPr>
            <a:spLocks noChangeShapeType="1"/>
          </p:cNvSpPr>
          <p:nvPr/>
        </p:nvSpPr>
        <p:spPr bwMode="auto">
          <a:xfrm>
            <a:off x="4189085" y="2062129"/>
            <a:ext cx="2324854" cy="2206982"/>
          </a:xfrm>
          <a:prstGeom prst="line">
            <a:avLst/>
          </a:prstGeom>
          <a:noFill/>
          <a:ln w="57150">
            <a:solidFill>
              <a:schemeClr val="accent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BFBB08-4790-4778-9C43-1002C9364E04}"/>
              </a:ext>
            </a:extLst>
          </p:cNvPr>
          <p:cNvSpPr txBox="1"/>
          <p:nvPr/>
        </p:nvSpPr>
        <p:spPr>
          <a:xfrm>
            <a:off x="1176889" y="2149046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Select a topic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8B8A26-9161-4743-8D04-0CF683D44937}"/>
              </a:ext>
            </a:extLst>
          </p:cNvPr>
          <p:cNvSpPr txBox="1"/>
          <p:nvPr/>
        </p:nvSpPr>
        <p:spPr>
          <a:xfrm>
            <a:off x="1784437" y="2573860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Identify a broad area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F524FC-1493-4A02-81C1-669B248DC002}"/>
              </a:ext>
            </a:extLst>
          </p:cNvPr>
          <p:cNvSpPr txBox="1"/>
          <p:nvPr/>
        </p:nvSpPr>
        <p:spPr>
          <a:xfrm>
            <a:off x="3349066" y="3369144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Choose the methods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E9D414-3F92-45CF-9912-6AD7A6F64BC4}"/>
              </a:ext>
            </a:extLst>
          </p:cNvPr>
          <p:cNvSpPr txBox="1"/>
          <p:nvPr/>
        </p:nvSpPr>
        <p:spPr>
          <a:xfrm>
            <a:off x="2736279" y="2959337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Decide an approach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FA9252-6BA8-46A3-803D-401753B6208F}"/>
              </a:ext>
            </a:extLst>
          </p:cNvPr>
          <p:cNvSpPr txBox="1"/>
          <p:nvPr/>
        </p:nvSpPr>
        <p:spPr>
          <a:xfrm>
            <a:off x="3927520" y="3764158"/>
            <a:ext cx="2008053" cy="6485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Collect data</a:t>
            </a:r>
            <a:endParaRPr lang="en-US" sz="1314" kern="1200" dirty="0">
              <a:solidFill>
                <a:schemeClr val="tx1"/>
              </a:solidFill>
              <a:latin typeface="+mn-lt"/>
              <a:ea typeface="+mn-lt"/>
              <a:cs typeface="+mn-lt"/>
            </a:endParaRPr>
          </a:p>
          <a:p>
            <a:pPr algn="l">
              <a:spcAft>
                <a:spcPts val="600"/>
              </a:spcAft>
            </a:pPr>
            <a:endParaRPr lang="en-US" dirty="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BA25A3-BC43-455E-81F2-A10B8F48A30E}"/>
              </a:ext>
            </a:extLst>
          </p:cNvPr>
          <p:cNvSpPr txBox="1"/>
          <p:nvPr/>
        </p:nvSpPr>
        <p:spPr>
          <a:xfrm>
            <a:off x="4406254" y="4107116"/>
            <a:ext cx="2008053" cy="6485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Analyse data</a:t>
            </a:r>
            <a:endParaRPr lang="en-US" sz="1314" kern="1200" dirty="0">
              <a:solidFill>
                <a:schemeClr val="tx1"/>
              </a:solidFill>
              <a:latin typeface="+mn-lt"/>
              <a:ea typeface="+mn-lt"/>
              <a:cs typeface="+mn-lt"/>
            </a:endParaRPr>
          </a:p>
          <a:p>
            <a:pPr algn="l">
              <a:spcAft>
                <a:spcPts val="600"/>
              </a:spcAft>
            </a:pPr>
            <a:endParaRPr lang="en-US" dirty="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8782E3-12FA-4B94-B7CF-B505F064A0A0}"/>
              </a:ext>
            </a:extLst>
          </p:cNvPr>
          <p:cNvSpPr txBox="1"/>
          <p:nvPr/>
        </p:nvSpPr>
        <p:spPr>
          <a:xfrm>
            <a:off x="4791260" y="4440590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Present findings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425B94C-3438-4875-AAF5-609CE36E92DF}"/>
              </a:ext>
            </a:extLst>
          </p:cNvPr>
          <p:cNvSpPr txBox="1"/>
          <p:nvPr/>
        </p:nvSpPr>
        <p:spPr>
          <a:xfrm>
            <a:off x="914401" y="378069"/>
            <a:ext cx="63145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The Dissertation Life Cycle</a:t>
            </a:r>
          </a:p>
        </p:txBody>
      </p:sp>
    </p:spTree>
    <p:extLst>
      <p:ext uri="{BB962C8B-B14F-4D97-AF65-F5344CB8AC3E}">
        <p14:creationId xmlns:p14="http://schemas.microsoft.com/office/powerpoint/2010/main" val="1249500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9306" grpId="0" animBg="1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</a:bodyPr>
          <a:lstStyle/>
          <a:p>
            <a:r>
              <a:rPr lang="en-US" dirty="0"/>
              <a:t>Or, it can be framed as a Series of Questions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do you want to find out?</a:t>
            </a:r>
          </a:p>
          <a:p>
            <a:r>
              <a:rPr lang="en-US" dirty="0"/>
              <a:t>What style of research is needed?</a:t>
            </a:r>
          </a:p>
          <a:p>
            <a:r>
              <a:rPr lang="en-US" dirty="0"/>
              <a:t>What has already been understood?</a:t>
            </a:r>
          </a:p>
          <a:p>
            <a:r>
              <a:rPr lang="en-US" dirty="0"/>
              <a:t>What data do you need to answer your question?</a:t>
            </a:r>
          </a:p>
          <a:p>
            <a:r>
              <a:rPr lang="en-US" dirty="0"/>
              <a:t>How are you going to gather it?</a:t>
            </a:r>
          </a:p>
          <a:p>
            <a:r>
              <a:rPr lang="en-US" dirty="0"/>
              <a:t>How are you going to make sense of it?</a:t>
            </a:r>
          </a:p>
          <a:p>
            <a:r>
              <a:rPr lang="en-US" dirty="0"/>
              <a:t>What does it tell you?</a:t>
            </a:r>
          </a:p>
        </p:txBody>
      </p:sp>
    </p:spTree>
    <p:extLst>
      <p:ext uri="{BB962C8B-B14F-4D97-AF65-F5344CB8AC3E}">
        <p14:creationId xmlns:p14="http://schemas.microsoft.com/office/powerpoint/2010/main" val="953005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346" name="Rectangle 2"/>
          <p:cNvSpPr>
            <a:spLocks noGrp="1" noChangeArrowheads="1"/>
          </p:cNvSpPr>
          <p:nvPr>
            <p:ph type="title"/>
          </p:nvPr>
        </p:nvSpPr>
        <p:spPr>
          <a:xfrm>
            <a:off x="1760366" y="380735"/>
            <a:ext cx="5829300" cy="403622"/>
          </a:xfrm>
        </p:spPr>
        <p:txBody>
          <a:bodyPr>
            <a:noAutofit/>
          </a:bodyPr>
          <a:lstStyle/>
          <a:p>
            <a:r>
              <a:rPr lang="en-GB" altLang="en-US" sz="2700" dirty="0">
                <a:solidFill>
                  <a:schemeClr val="accent1"/>
                </a:solidFill>
              </a:rPr>
              <a:t>Research Stages</a:t>
            </a:r>
            <a:endParaRPr lang="en-US" altLang="en-US" sz="2700" dirty="0">
              <a:solidFill>
                <a:schemeClr val="accent1"/>
              </a:solidFill>
            </a:endParaRPr>
          </a:p>
        </p:txBody>
      </p:sp>
      <p:grpSp>
        <p:nvGrpSpPr>
          <p:cNvPr id="441347" name="Group 3"/>
          <p:cNvGrpSpPr>
            <a:grpSpLocks/>
          </p:cNvGrpSpPr>
          <p:nvPr/>
        </p:nvGrpSpPr>
        <p:grpSpPr bwMode="auto">
          <a:xfrm>
            <a:off x="1187261" y="1444702"/>
            <a:ext cx="1354310" cy="1448047"/>
            <a:chOff x="839" y="890"/>
            <a:chExt cx="862" cy="1391"/>
          </a:xfrm>
        </p:grpSpPr>
        <p:pic>
          <p:nvPicPr>
            <p:cNvPr id="441348" name="Picture 4" descr="j029912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49" name="Text Box 5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4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Introduction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50" name="Group 6"/>
          <p:cNvGrpSpPr>
            <a:grpSpLocks/>
          </p:cNvGrpSpPr>
          <p:nvPr/>
        </p:nvGrpSpPr>
        <p:grpSpPr bwMode="auto">
          <a:xfrm>
            <a:off x="3124352" y="1613995"/>
            <a:ext cx="917972" cy="1438764"/>
            <a:chOff x="839" y="890"/>
            <a:chExt cx="862" cy="1402"/>
          </a:xfrm>
        </p:grpSpPr>
        <p:pic>
          <p:nvPicPr>
            <p:cNvPr id="441351" name="Picture 7" descr="j029912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52" name="Text Box 8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4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Literature Review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53" name="Group 9"/>
          <p:cNvGrpSpPr>
            <a:grpSpLocks/>
          </p:cNvGrpSpPr>
          <p:nvPr/>
        </p:nvGrpSpPr>
        <p:grpSpPr bwMode="auto">
          <a:xfrm>
            <a:off x="4711631" y="1866116"/>
            <a:ext cx="1507693" cy="1568416"/>
            <a:chOff x="839" y="890"/>
            <a:chExt cx="899" cy="1334"/>
          </a:xfrm>
        </p:grpSpPr>
        <p:pic>
          <p:nvPicPr>
            <p:cNvPr id="441354" name="Picture 10" descr="j029912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55" name="Text Box 11"/>
            <p:cNvSpPr txBox="1">
              <a:spLocks noChangeArrowheads="1"/>
            </p:cNvSpPr>
            <p:nvPr/>
          </p:nvSpPr>
          <p:spPr bwMode="auto">
            <a:xfrm>
              <a:off x="839" y="1797"/>
              <a:ext cx="899" cy="4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Methodology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56" name="Group 12"/>
          <p:cNvGrpSpPr>
            <a:grpSpLocks/>
          </p:cNvGrpSpPr>
          <p:nvPr/>
        </p:nvGrpSpPr>
        <p:grpSpPr bwMode="auto">
          <a:xfrm>
            <a:off x="4929927" y="4030712"/>
            <a:ext cx="1026319" cy="1208513"/>
            <a:chOff x="839" y="890"/>
            <a:chExt cx="862" cy="1207"/>
          </a:xfrm>
        </p:grpSpPr>
        <p:pic>
          <p:nvPicPr>
            <p:cNvPr id="441357" name="Picture 13" descr="j029912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58" name="Text Box 14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Findings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59" name="Group 15"/>
          <p:cNvGrpSpPr>
            <a:grpSpLocks/>
          </p:cNvGrpSpPr>
          <p:nvPr/>
        </p:nvGrpSpPr>
        <p:grpSpPr bwMode="auto">
          <a:xfrm>
            <a:off x="3135581" y="4093920"/>
            <a:ext cx="917972" cy="1246640"/>
            <a:chOff x="839" y="890"/>
            <a:chExt cx="862" cy="1194"/>
          </a:xfrm>
        </p:grpSpPr>
        <p:pic>
          <p:nvPicPr>
            <p:cNvPr id="441360" name="Picture 16" descr="j029912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61" name="Text Box 17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2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Analysis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62" name="Group 18"/>
          <p:cNvGrpSpPr>
            <a:grpSpLocks/>
          </p:cNvGrpSpPr>
          <p:nvPr/>
        </p:nvGrpSpPr>
        <p:grpSpPr bwMode="auto">
          <a:xfrm>
            <a:off x="1339785" y="4001190"/>
            <a:ext cx="1086937" cy="1415348"/>
            <a:chOff x="839" y="890"/>
            <a:chExt cx="862" cy="1415"/>
          </a:xfrm>
        </p:grpSpPr>
        <p:pic>
          <p:nvPicPr>
            <p:cNvPr id="441363" name="Picture 19" descr="j029912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64" name="Text Box 20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5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Conclusion</a:t>
              </a:r>
              <a:endParaRPr lang="en-US" altLang="en-US" sz="1350" dirty="0">
                <a:latin typeface="Garamond" charset="0"/>
              </a:endParaRPr>
            </a:p>
          </p:txBody>
        </p:sp>
      </p:grpSp>
      <p:sp>
        <p:nvSpPr>
          <p:cNvPr id="441365" name="Line 21"/>
          <p:cNvSpPr>
            <a:spLocks noChangeShapeType="1"/>
          </p:cNvSpPr>
          <p:nvPr/>
        </p:nvSpPr>
        <p:spPr bwMode="auto">
          <a:xfrm>
            <a:off x="2438491" y="2040514"/>
            <a:ext cx="594122" cy="16311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 dirty="0"/>
          </a:p>
        </p:txBody>
      </p:sp>
      <p:sp>
        <p:nvSpPr>
          <p:cNvPr id="441366" name="Line 22"/>
          <p:cNvSpPr>
            <a:spLocks noChangeShapeType="1"/>
          </p:cNvSpPr>
          <p:nvPr/>
        </p:nvSpPr>
        <p:spPr bwMode="auto">
          <a:xfrm>
            <a:off x="4139804" y="2358175"/>
            <a:ext cx="594122" cy="161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/>
          </a:p>
        </p:txBody>
      </p:sp>
      <p:sp>
        <p:nvSpPr>
          <p:cNvPr id="441367" name="Freeform 23"/>
          <p:cNvSpPr>
            <a:spLocks/>
          </p:cNvSpPr>
          <p:nvPr/>
        </p:nvSpPr>
        <p:spPr bwMode="auto">
          <a:xfrm>
            <a:off x="6027590" y="3209191"/>
            <a:ext cx="607051" cy="1287223"/>
          </a:xfrm>
          <a:custGeom>
            <a:avLst/>
            <a:gdLst>
              <a:gd name="T0" fmla="*/ 544 w 544"/>
              <a:gd name="T1" fmla="*/ 0 h 702"/>
              <a:gd name="T2" fmla="*/ 453 w 544"/>
              <a:gd name="T3" fmla="*/ 589 h 702"/>
              <a:gd name="T4" fmla="*/ 0 w 544"/>
              <a:gd name="T5" fmla="*/ 680 h 7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44" h="702">
                <a:moveTo>
                  <a:pt x="544" y="0"/>
                </a:moveTo>
                <a:cubicBezTo>
                  <a:pt x="544" y="238"/>
                  <a:pt x="544" y="476"/>
                  <a:pt x="453" y="589"/>
                </a:cubicBezTo>
                <a:cubicBezTo>
                  <a:pt x="362" y="702"/>
                  <a:pt x="75" y="665"/>
                  <a:pt x="0" y="68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/>
          </a:p>
        </p:txBody>
      </p:sp>
      <p:sp>
        <p:nvSpPr>
          <p:cNvPr id="441368" name="Line 24"/>
          <p:cNvSpPr>
            <a:spLocks noChangeShapeType="1"/>
          </p:cNvSpPr>
          <p:nvPr/>
        </p:nvSpPr>
        <p:spPr bwMode="auto">
          <a:xfrm flipH="1">
            <a:off x="4086226" y="4658340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 dirty="0"/>
          </a:p>
        </p:txBody>
      </p:sp>
      <p:sp>
        <p:nvSpPr>
          <p:cNvPr id="441369" name="Line 25"/>
          <p:cNvSpPr>
            <a:spLocks noChangeShapeType="1"/>
          </p:cNvSpPr>
          <p:nvPr/>
        </p:nvSpPr>
        <p:spPr bwMode="auto">
          <a:xfrm flipH="1" flipV="1">
            <a:off x="2507019" y="4615567"/>
            <a:ext cx="594122" cy="38804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1914714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22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altLang="en-US"/>
              <a:t>The Structure of a Dissertation</a:t>
            </a:r>
          </a:p>
        </p:txBody>
      </p:sp>
      <p:sp>
        <p:nvSpPr>
          <p:cNvPr id="44032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1800" i="1"/>
              <a:t>Title Page</a:t>
            </a:r>
          </a:p>
          <a:p>
            <a:pPr>
              <a:lnSpc>
                <a:spcPct val="90000"/>
              </a:lnSpc>
            </a:pPr>
            <a:r>
              <a:rPr lang="en-GB" altLang="en-US" sz="1800" i="1"/>
              <a:t>Abstract</a:t>
            </a:r>
          </a:p>
          <a:p>
            <a:pPr>
              <a:lnSpc>
                <a:spcPct val="90000"/>
              </a:lnSpc>
            </a:pPr>
            <a:r>
              <a:rPr lang="en-GB" altLang="en-US" sz="1800" i="1"/>
              <a:t>Table of Contents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Introduction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Background (if required)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Literature Review 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Methodology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Findings: Presentation and Analysis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Discussion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Conclusions and Critical Reflection</a:t>
            </a:r>
          </a:p>
          <a:p>
            <a:pPr>
              <a:lnSpc>
                <a:spcPct val="90000"/>
              </a:lnSpc>
            </a:pPr>
            <a:r>
              <a:rPr lang="en-GB" altLang="en-US" sz="1800" i="1"/>
              <a:t>Recommendations (if required)</a:t>
            </a:r>
          </a:p>
        </p:txBody>
      </p:sp>
    </p:spTree>
    <p:extLst>
      <p:ext uri="{BB962C8B-B14F-4D97-AF65-F5344CB8AC3E}">
        <p14:creationId xmlns:p14="http://schemas.microsoft.com/office/powerpoint/2010/main" val="642095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188D29F-8695-BF51-970D-ECDB5FE403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Does Literature Help Develop the Research Question?</a:t>
            </a:r>
            <a:br>
              <a:rPr lang="en-US" dirty="0"/>
            </a:b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81F34363-465A-C926-C71E-0ADCCB17DB8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Business Research Methods </a:t>
            </a:r>
          </a:p>
        </p:txBody>
      </p:sp>
    </p:spTree>
    <p:extLst>
      <p:ext uri="{BB962C8B-B14F-4D97-AF65-F5344CB8AC3E}">
        <p14:creationId xmlns:p14="http://schemas.microsoft.com/office/powerpoint/2010/main" val="4112159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358E5-91E2-434E-8FFF-7AD49E00E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literature review?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64A9C-93BF-40E3-900E-B59D82821B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overview of published and unpublished materials which help answer two fundamental questions: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1. What are the current theoretical or policy issues and debates related to your topic? </a:t>
            </a:r>
          </a:p>
          <a:p>
            <a:pPr marL="0" indent="0">
              <a:buNone/>
            </a:pPr>
            <a:r>
              <a:rPr lang="en-GB" dirty="0"/>
              <a:t>2. What is the current state of knowledge about these issues and problems? </a:t>
            </a:r>
          </a:p>
        </p:txBody>
      </p:sp>
    </p:spTree>
    <p:extLst>
      <p:ext uri="{BB962C8B-B14F-4D97-AF65-F5344CB8AC3E}">
        <p14:creationId xmlns:p14="http://schemas.microsoft.com/office/powerpoint/2010/main" val="4007805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eaLnBrk="1" hangingPunct="1"/>
            <a:r>
              <a:rPr lang="en-GB" altLang="en-US"/>
              <a:t>What is the Role of a Literature Review?</a:t>
            </a:r>
            <a:endParaRPr lang="en-US" altLang="en-US" b="1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dirty="0"/>
              <a:t>First - What is literature?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“The ‘literature’ is what is already known, and written down, relevant to your research project.” </a:t>
            </a:r>
          </a:p>
          <a:p>
            <a:pPr marL="0" indent="0" algn="r">
              <a:lnSpc>
                <a:spcPct val="90000"/>
              </a:lnSpc>
              <a:buNone/>
            </a:pPr>
            <a:r>
              <a:rPr lang="en-GB" altLang="en-US" sz="2000" dirty="0"/>
              <a:t>(Robson &amp; McCartan, 2016, p.52)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Also, can be referred as desk-based or library research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dirty="0"/>
              <a:t>Two key Stages: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altLang="en-US" dirty="0"/>
              <a:t>Helping to identify the focus of the research question for the project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altLang="en-US" dirty="0"/>
              <a:t>Exploring the themes that are important in greater depth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70963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/>
              <a:t>The ‘Landscape’ of a subject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59105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Understanding what the landscape looks like helps us identify which bit we want to explore in more depth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26" r="21525"/>
          <a:stretch/>
        </p:blipFill>
        <p:spPr>
          <a:xfrm>
            <a:off x="5492750" y="1600201"/>
            <a:ext cx="3194050" cy="31548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63163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/>
              <a:t>Can I Do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We have talked about Research as a skill</a:t>
            </a:r>
          </a:p>
          <a:p>
            <a:pPr lvl="1"/>
            <a:r>
              <a:rPr lang="en-GB" sz="2100"/>
              <a:t>You all demonstrated that you had that skill</a:t>
            </a:r>
          </a:p>
          <a:p>
            <a:r>
              <a:rPr lang="en-GB"/>
              <a:t>So, what about using Literature?</a:t>
            </a:r>
          </a:p>
          <a:p>
            <a:pPr marL="0" indent="0">
              <a:buNone/>
            </a:pPr>
            <a:r>
              <a:rPr lang="en-GB"/>
              <a:t>Question</a:t>
            </a:r>
          </a:p>
          <a:p>
            <a:r>
              <a:rPr lang="en-GB"/>
              <a:t>Have you read books, articles, company reports?</a:t>
            </a:r>
          </a:p>
          <a:p>
            <a:r>
              <a:rPr lang="en-GB"/>
              <a:t>You have already been doing Literature Reviews</a:t>
            </a:r>
          </a:p>
        </p:txBody>
      </p:sp>
      <p:pic>
        <p:nvPicPr>
          <p:cNvPr id="12" name="Picture 11" descr="Abstract blurred public library with bookshelves">
            <a:extLst>
              <a:ext uri="{FF2B5EF4-FFF2-40B4-BE49-F238E27FC236}">
                <a16:creationId xmlns:a16="http://schemas.microsoft.com/office/drawing/2014/main" id="{240C4364-7F2F-50F1-FC44-902BB1324E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44" r="27376" b="-2"/>
          <a:stretch/>
        </p:blipFill>
        <p:spPr>
          <a:xfrm>
            <a:off x="5092700" y="1600201"/>
            <a:ext cx="3594100" cy="35499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35657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dirty="0"/>
              <a:t>So, What is a Literature Review for?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dirty="0"/>
              <a:t>A good literature review should  allow you explore the following: 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/>
              <a:t>What is already known about this area?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/>
              <a:t>Which concepts and theories are relevant?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/>
              <a:t>Which research methods and strategies have been used in this area?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/>
              <a:t>Are there any controversies?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/>
              <a:t>Are there any inconsistencies in findings?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/>
              <a:t>Are there unanswered questions?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934298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FDBD9-B7AF-4EC2-9EE5-E8A356509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So, What is a Literature Review for?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07A9E-E1AC-4386-9E90-1E131C498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altLang="en-US" sz="2400" dirty="0"/>
              <a:t>It is an important component of a dissertation or report</a:t>
            </a:r>
            <a:r>
              <a:rPr lang="hu-HU" altLang="en-US" sz="2400" dirty="0"/>
              <a:t>.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2400" dirty="0"/>
              <a:t>It is important to </a:t>
            </a:r>
            <a:r>
              <a:rPr lang="en-US" altLang="en-US" sz="2400" b="1" dirty="0"/>
              <a:t>critically </a:t>
            </a:r>
            <a:r>
              <a:rPr lang="en-US" altLang="en-US" sz="2400" b="1" dirty="0" err="1"/>
              <a:t>analyse</a:t>
            </a:r>
            <a:r>
              <a:rPr lang="en-US" altLang="en-US" sz="2400" b="1" dirty="0"/>
              <a:t> </a:t>
            </a:r>
            <a:r>
              <a:rPr lang="en-US" altLang="en-US" sz="2400" dirty="0"/>
              <a:t>the material you are reading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2400" dirty="0"/>
              <a:t>Academic journal articles are a premier source for a literature review.</a:t>
            </a:r>
            <a:endParaRPr lang="en-GB" alt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530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55702" y="-4206"/>
            <a:ext cx="6832596" cy="1567535"/>
          </a:xfrm>
        </p:spPr>
        <p:txBody>
          <a:bodyPr>
            <a:normAutofit/>
          </a:bodyPr>
          <a:lstStyle/>
          <a:p>
            <a:r>
              <a:rPr lang="en-GB" dirty="0"/>
              <a:t>The Funnel Analogy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6153" y="1322439"/>
            <a:ext cx="5380704" cy="507375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200398" y="1447055"/>
            <a:ext cx="3097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Initial Subject Idea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4748979" y="2005781"/>
            <a:ext cx="0" cy="3529780"/>
          </a:xfrm>
          <a:prstGeom prst="straightConnector1">
            <a:avLst/>
          </a:prstGeom>
          <a:ln w="476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3677263" y="5724073"/>
            <a:ext cx="2143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Question</a:t>
            </a:r>
          </a:p>
        </p:txBody>
      </p:sp>
    </p:spTree>
    <p:extLst>
      <p:ext uri="{BB962C8B-B14F-4D97-AF65-F5344CB8AC3E}">
        <p14:creationId xmlns:p14="http://schemas.microsoft.com/office/powerpoint/2010/main" val="32786671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685800"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3300" b="1">
                <a:latin typeface="+mj-lt"/>
                <a:ea typeface="+mj-ea"/>
                <a:cs typeface="+mj-cs"/>
              </a:rPr>
              <a:t>The process of critically reviewing the literature</a:t>
            </a:r>
            <a:endParaRPr lang="en-US" sz="3300" b="1" i="1">
              <a:latin typeface="+mj-lt"/>
              <a:ea typeface="+mj-ea"/>
              <a:cs typeface="+mj-cs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31951" y="2277791"/>
            <a:ext cx="5727700" cy="3069012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en-US" sz="2100" i="1"/>
              <a:t>(Saunders &amp; Lewis, 2018)</a:t>
            </a:r>
          </a:p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</a:pPr>
            <a:endParaRPr lang="en-US" sz="2100" i="1"/>
          </a:p>
        </p:txBody>
      </p:sp>
    </p:spTree>
    <p:extLst>
      <p:ext uri="{BB962C8B-B14F-4D97-AF65-F5344CB8AC3E}">
        <p14:creationId xmlns:p14="http://schemas.microsoft.com/office/powerpoint/2010/main" val="1561650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Is critically reviewing literature looking for the faults in the work?</a:t>
            </a:r>
          </a:p>
        </p:txBody>
      </p:sp>
      <p:pic>
        <p:nvPicPr>
          <p:cNvPr id="13" name="Picture 12" descr="Glasses on top of a book">
            <a:extLst>
              <a:ext uri="{FF2B5EF4-FFF2-40B4-BE49-F238E27FC236}">
                <a16:creationId xmlns:a16="http://schemas.microsoft.com/office/drawing/2014/main" id="{978DF50C-3A91-1871-7358-F47AC09A95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43" r="28784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19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557</Words>
  <Application>Microsoft Office PowerPoint</Application>
  <PresentationFormat>On-screen Show (4:3)</PresentationFormat>
  <Paragraphs>88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Myriad Pro</vt:lpstr>
      <vt:lpstr>Arial</vt:lpstr>
      <vt:lpstr>Calibri</vt:lpstr>
      <vt:lpstr>Garamond</vt:lpstr>
      <vt:lpstr>Times New Roman</vt:lpstr>
      <vt:lpstr>UWTSD</vt:lpstr>
      <vt:lpstr>Research for a Dissertation</vt:lpstr>
      <vt:lpstr>Why </vt:lpstr>
      <vt:lpstr>The Research Process</vt:lpstr>
      <vt:lpstr>Or, it can be framed as a Series of Questions </vt:lpstr>
      <vt:lpstr>Research Stages</vt:lpstr>
      <vt:lpstr>The Structure of a Dissertation</vt:lpstr>
      <vt:lpstr>How Does Literature Help Develop the Research Question? </vt:lpstr>
      <vt:lpstr>What is a literature review? </vt:lpstr>
      <vt:lpstr>What is the Role of a Literature Review?</vt:lpstr>
      <vt:lpstr>The ‘Landscape’ of a subject</vt:lpstr>
      <vt:lpstr>Can I Do It?</vt:lpstr>
      <vt:lpstr>So, What is a Literature Review for?</vt:lpstr>
      <vt:lpstr>So, What is a Literature Review for?</vt:lpstr>
      <vt:lpstr>The Funnel Analogy</vt:lpstr>
      <vt:lpstr>PowerPoint Presentation</vt:lpstr>
      <vt:lpstr>Question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for a Dissertation</dc:title>
  <dc:creator>Helen Evans (Institute of Management and Health)</dc:creator>
  <cp:lastModifiedBy>Helen Evans (Institute of Management and Health)</cp:lastModifiedBy>
  <cp:revision>1</cp:revision>
  <dcterms:created xsi:type="dcterms:W3CDTF">2024-01-27T15:34:33Z</dcterms:created>
  <dcterms:modified xsi:type="dcterms:W3CDTF">2024-01-27T15:36:26Z</dcterms:modified>
</cp:coreProperties>
</file>