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53" r:id="rId1"/>
  </p:sldMasterIdLst>
  <p:notesMasterIdLst>
    <p:notesMasterId r:id="rId16"/>
  </p:notesMasterIdLst>
  <p:sldIdLst>
    <p:sldId id="256" r:id="rId2"/>
    <p:sldId id="271" r:id="rId3"/>
    <p:sldId id="257" r:id="rId4"/>
    <p:sldId id="258" r:id="rId5"/>
    <p:sldId id="259" r:id="rId6"/>
    <p:sldId id="266" r:id="rId7"/>
    <p:sldId id="269" r:id="rId8"/>
    <p:sldId id="270" r:id="rId9"/>
    <p:sldId id="275" r:id="rId10"/>
    <p:sldId id="274" r:id="rId11"/>
    <p:sldId id="276" r:id="rId12"/>
    <p:sldId id="262" r:id="rId13"/>
    <p:sldId id="261" r:id="rId14"/>
    <p:sldId id="265"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3969" autoAdjust="0"/>
  </p:normalViewPr>
  <p:slideViewPr>
    <p:cSldViewPr snapToGrid="0">
      <p:cViewPr varScale="1">
        <p:scale>
          <a:sx n="60" d="100"/>
          <a:sy n="60" d="100"/>
        </p:scale>
        <p:origin x="18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30871AD-EFF0-4A7C-9F63-8D99374F5F38}" type="doc">
      <dgm:prSet loTypeId="urn:microsoft.com/office/officeart/2008/layout/LinedList" loCatId="list" qsTypeId="urn:microsoft.com/office/officeart/2005/8/quickstyle/simple4" qsCatId="simple" csTypeId="urn:microsoft.com/office/officeart/2005/8/colors/accent1_2" csCatId="accent1" phldr="1"/>
      <dgm:spPr/>
      <dgm:t>
        <a:bodyPr/>
        <a:lstStyle/>
        <a:p>
          <a:endParaRPr lang="en-US"/>
        </a:p>
      </dgm:t>
    </dgm:pt>
    <dgm:pt modelId="{D126D826-01E7-4BEE-98F9-5D96DA22299F}">
      <dgm:prSet/>
      <dgm:spPr/>
      <dgm:t>
        <a:bodyPr/>
        <a:lstStyle/>
        <a:p>
          <a:r>
            <a:rPr lang="en-US" dirty="0"/>
            <a:t>Analyse</a:t>
          </a:r>
        </a:p>
      </dgm:t>
    </dgm:pt>
    <dgm:pt modelId="{3BC7B585-DD62-49FA-BCB7-C073EBDF76E8}" type="parTrans" cxnId="{479853F0-25B6-4E9A-A101-1393E863AF01}">
      <dgm:prSet/>
      <dgm:spPr/>
      <dgm:t>
        <a:bodyPr/>
        <a:lstStyle/>
        <a:p>
          <a:endParaRPr lang="en-US"/>
        </a:p>
      </dgm:t>
    </dgm:pt>
    <dgm:pt modelId="{EF417501-097D-4FF5-BE75-05BD5F665564}" type="sibTrans" cxnId="{479853F0-25B6-4E9A-A101-1393E863AF01}">
      <dgm:prSet/>
      <dgm:spPr/>
      <dgm:t>
        <a:bodyPr/>
        <a:lstStyle/>
        <a:p>
          <a:endParaRPr lang="en-US"/>
        </a:p>
      </dgm:t>
    </dgm:pt>
    <dgm:pt modelId="{683F3F67-FA58-4050-A5F8-F53A73C2102A}">
      <dgm:prSet custT="1"/>
      <dgm:spPr/>
      <dgm:t>
        <a:bodyPr/>
        <a:lstStyle/>
        <a:p>
          <a:r>
            <a:rPr lang="en-US" sz="2800" dirty="0">
              <a:latin typeface="Times New Roman" panose="02020603050405020304" pitchFamily="18" charset="0"/>
              <a:cs typeface="Times New Roman" panose="02020603050405020304" pitchFamily="18" charset="0"/>
            </a:rPr>
            <a:t>Why serious case reviews are carried out.</a:t>
          </a:r>
        </a:p>
      </dgm:t>
    </dgm:pt>
    <dgm:pt modelId="{B93DD48D-2CAA-42C3-804B-2572DBFD551A}" type="parTrans" cxnId="{49052F96-4960-4AD3-AA80-F0EBB13DA88D}">
      <dgm:prSet/>
      <dgm:spPr/>
      <dgm:t>
        <a:bodyPr/>
        <a:lstStyle/>
        <a:p>
          <a:endParaRPr lang="en-US"/>
        </a:p>
      </dgm:t>
    </dgm:pt>
    <dgm:pt modelId="{E9962CD0-AF02-4E7B-BECE-AD5A3DA8B857}" type="sibTrans" cxnId="{49052F96-4960-4AD3-AA80-F0EBB13DA88D}">
      <dgm:prSet/>
      <dgm:spPr/>
      <dgm:t>
        <a:bodyPr/>
        <a:lstStyle/>
        <a:p>
          <a:endParaRPr lang="en-US"/>
        </a:p>
      </dgm:t>
    </dgm:pt>
    <dgm:pt modelId="{A5088CBC-D07F-4B3C-B559-225AD50FAC54}">
      <dgm:prSet/>
      <dgm:spPr/>
      <dgm:t>
        <a:bodyPr/>
        <a:lstStyle/>
        <a:p>
          <a:r>
            <a:rPr lang="en-US"/>
            <a:t>Identify</a:t>
          </a:r>
        </a:p>
      </dgm:t>
    </dgm:pt>
    <dgm:pt modelId="{527766E9-FD83-49EA-962E-B2A94685308E}" type="parTrans" cxnId="{96FC20A1-132B-4DA9-BD99-12EA325097BE}">
      <dgm:prSet/>
      <dgm:spPr/>
      <dgm:t>
        <a:bodyPr/>
        <a:lstStyle/>
        <a:p>
          <a:endParaRPr lang="en-US"/>
        </a:p>
      </dgm:t>
    </dgm:pt>
    <dgm:pt modelId="{2ED84080-CC12-41C3-85F8-50C9F146E7B8}" type="sibTrans" cxnId="{96FC20A1-132B-4DA9-BD99-12EA325097BE}">
      <dgm:prSet/>
      <dgm:spPr/>
      <dgm:t>
        <a:bodyPr/>
        <a:lstStyle/>
        <a:p>
          <a:endParaRPr lang="en-US"/>
        </a:p>
      </dgm:t>
    </dgm:pt>
    <dgm:pt modelId="{90BA1B53-F5F3-4776-AA86-8A82C7E66E94}">
      <dgm:prSet custT="1"/>
      <dgm:spPr/>
      <dgm:t>
        <a:bodyPr/>
        <a:lstStyle/>
        <a:p>
          <a:r>
            <a:rPr lang="en-US" sz="2800" dirty="0">
              <a:latin typeface="Times New Roman" panose="02020603050405020304" pitchFamily="18" charset="0"/>
              <a:cs typeface="Times New Roman" panose="02020603050405020304" pitchFamily="18" charset="0"/>
            </a:rPr>
            <a:t>Factors that will warrant an investigation.</a:t>
          </a:r>
        </a:p>
      </dgm:t>
    </dgm:pt>
    <dgm:pt modelId="{6B3594B5-8F6D-4E90-AA39-D667B0FA190B}" type="parTrans" cxnId="{755197BF-C4C3-4041-A248-7968B0BD060E}">
      <dgm:prSet/>
      <dgm:spPr/>
      <dgm:t>
        <a:bodyPr/>
        <a:lstStyle/>
        <a:p>
          <a:endParaRPr lang="en-US"/>
        </a:p>
      </dgm:t>
    </dgm:pt>
    <dgm:pt modelId="{FD81F2E0-EBC8-4491-8FD2-55EE12E1889A}" type="sibTrans" cxnId="{755197BF-C4C3-4041-A248-7968B0BD060E}">
      <dgm:prSet/>
      <dgm:spPr/>
      <dgm:t>
        <a:bodyPr/>
        <a:lstStyle/>
        <a:p>
          <a:endParaRPr lang="en-US"/>
        </a:p>
      </dgm:t>
    </dgm:pt>
    <dgm:pt modelId="{61234A86-67F0-4DC8-AF03-3FBD47884BDB}">
      <dgm:prSet/>
      <dgm:spPr/>
      <dgm:t>
        <a:bodyPr/>
        <a:lstStyle/>
        <a:p>
          <a:r>
            <a:rPr lang="en-US"/>
            <a:t>Describe</a:t>
          </a:r>
        </a:p>
      </dgm:t>
    </dgm:pt>
    <dgm:pt modelId="{3861F8B4-E474-4B22-B598-AADD49BCB7EB}" type="parTrans" cxnId="{752C61BF-64A6-4AD1-9E4E-3D87758C8F23}">
      <dgm:prSet/>
      <dgm:spPr/>
      <dgm:t>
        <a:bodyPr/>
        <a:lstStyle/>
        <a:p>
          <a:endParaRPr lang="en-US"/>
        </a:p>
      </dgm:t>
    </dgm:pt>
    <dgm:pt modelId="{69CDD8DB-5183-4B51-92FB-E25A2E7CC57D}" type="sibTrans" cxnId="{752C61BF-64A6-4AD1-9E4E-3D87758C8F23}">
      <dgm:prSet/>
      <dgm:spPr/>
      <dgm:t>
        <a:bodyPr/>
        <a:lstStyle/>
        <a:p>
          <a:endParaRPr lang="en-US"/>
        </a:p>
      </dgm:t>
    </dgm:pt>
    <dgm:pt modelId="{EEF8E748-FEB8-40C0-B222-5406EDC81805}">
      <dgm:prSet custT="1"/>
      <dgm:spPr/>
      <dgm:t>
        <a:bodyPr/>
        <a:lstStyle/>
        <a:p>
          <a:r>
            <a:rPr lang="en-US" sz="2800" dirty="0">
              <a:latin typeface="Times New Roman" panose="02020603050405020304" pitchFamily="18" charset="0"/>
              <a:cs typeface="Times New Roman" panose="02020603050405020304" pitchFamily="18" charset="0"/>
            </a:rPr>
            <a:t>Forms of child abuse and child neglect.</a:t>
          </a:r>
        </a:p>
      </dgm:t>
    </dgm:pt>
    <dgm:pt modelId="{ACD84264-A557-47B4-952C-2ABF6BFFF850}" type="parTrans" cxnId="{B6BD9EE3-63F4-49F6-8D34-43DD38ED0AA1}">
      <dgm:prSet/>
      <dgm:spPr/>
      <dgm:t>
        <a:bodyPr/>
        <a:lstStyle/>
        <a:p>
          <a:endParaRPr lang="en-US"/>
        </a:p>
      </dgm:t>
    </dgm:pt>
    <dgm:pt modelId="{EB3A0536-6CF7-47B2-AC38-597A17161BFD}" type="sibTrans" cxnId="{B6BD9EE3-63F4-49F6-8D34-43DD38ED0AA1}">
      <dgm:prSet/>
      <dgm:spPr/>
      <dgm:t>
        <a:bodyPr/>
        <a:lstStyle/>
        <a:p>
          <a:endParaRPr lang="en-US"/>
        </a:p>
      </dgm:t>
    </dgm:pt>
    <dgm:pt modelId="{EA709FA3-FDCD-4BF7-B8D6-0ADF9A5BFE85}">
      <dgm:prSet/>
      <dgm:spPr/>
      <dgm:t>
        <a:bodyPr/>
        <a:lstStyle/>
        <a:p>
          <a:r>
            <a:rPr lang="en-US"/>
            <a:t>Create</a:t>
          </a:r>
        </a:p>
      </dgm:t>
    </dgm:pt>
    <dgm:pt modelId="{35983200-34EF-4606-8F52-A4EB1450FC8C}" type="parTrans" cxnId="{930BE4E2-566B-471F-BB27-865028DB62D0}">
      <dgm:prSet/>
      <dgm:spPr/>
      <dgm:t>
        <a:bodyPr/>
        <a:lstStyle/>
        <a:p>
          <a:endParaRPr lang="en-US"/>
        </a:p>
      </dgm:t>
    </dgm:pt>
    <dgm:pt modelId="{DC02668A-3697-4A70-A5A0-3785CCE57BF1}" type="sibTrans" cxnId="{930BE4E2-566B-471F-BB27-865028DB62D0}">
      <dgm:prSet/>
      <dgm:spPr/>
      <dgm:t>
        <a:bodyPr/>
        <a:lstStyle/>
        <a:p>
          <a:endParaRPr lang="en-US"/>
        </a:p>
      </dgm:t>
    </dgm:pt>
    <dgm:pt modelId="{A262117D-1CB2-4263-892A-4B4ADD32529A}">
      <dgm:prSet custT="1"/>
      <dgm:spPr/>
      <dgm:t>
        <a:bodyPr/>
        <a:lstStyle/>
        <a:p>
          <a:r>
            <a:rPr lang="en-US" sz="2800" dirty="0">
              <a:latin typeface="Times New Roman" panose="02020603050405020304" pitchFamily="18" charset="0"/>
              <a:cs typeface="Times New Roman" panose="02020603050405020304" pitchFamily="18" charset="0"/>
            </a:rPr>
            <a:t>Additionally, learners will create a mind map with knowledge they have acquired from the lesson.</a:t>
          </a:r>
        </a:p>
      </dgm:t>
    </dgm:pt>
    <dgm:pt modelId="{26B31C68-3812-447E-A6F2-D10D9D269770}" type="parTrans" cxnId="{14FC14A1-69A0-4E65-B33B-F379E05F61DE}">
      <dgm:prSet/>
      <dgm:spPr/>
      <dgm:t>
        <a:bodyPr/>
        <a:lstStyle/>
        <a:p>
          <a:endParaRPr lang="en-US"/>
        </a:p>
      </dgm:t>
    </dgm:pt>
    <dgm:pt modelId="{58D318C1-67E9-4B71-A57E-265A3426F00D}" type="sibTrans" cxnId="{14FC14A1-69A0-4E65-B33B-F379E05F61DE}">
      <dgm:prSet/>
      <dgm:spPr/>
      <dgm:t>
        <a:bodyPr/>
        <a:lstStyle/>
        <a:p>
          <a:endParaRPr lang="en-US"/>
        </a:p>
      </dgm:t>
    </dgm:pt>
    <dgm:pt modelId="{7C72A78A-535A-433F-B678-EADDC560AC91}" type="pres">
      <dgm:prSet presAssocID="{C30871AD-EFF0-4A7C-9F63-8D99374F5F38}" presName="vert0" presStyleCnt="0">
        <dgm:presLayoutVars>
          <dgm:dir/>
          <dgm:animOne val="branch"/>
          <dgm:animLvl val="lvl"/>
        </dgm:presLayoutVars>
      </dgm:prSet>
      <dgm:spPr/>
    </dgm:pt>
    <dgm:pt modelId="{CE8491A1-4FE7-4920-97AC-81CF9508CF60}" type="pres">
      <dgm:prSet presAssocID="{D126D826-01E7-4BEE-98F9-5D96DA22299F}" presName="thickLine" presStyleLbl="alignNode1" presStyleIdx="0" presStyleCnt="4"/>
      <dgm:spPr/>
    </dgm:pt>
    <dgm:pt modelId="{738D42CB-8AAE-4737-8CA1-955EAC99FFB0}" type="pres">
      <dgm:prSet presAssocID="{D126D826-01E7-4BEE-98F9-5D96DA22299F}" presName="horz1" presStyleCnt="0"/>
      <dgm:spPr/>
    </dgm:pt>
    <dgm:pt modelId="{FAE0326A-5586-4D54-8AEC-1A7A4E83BE41}" type="pres">
      <dgm:prSet presAssocID="{D126D826-01E7-4BEE-98F9-5D96DA22299F}" presName="tx1" presStyleLbl="revTx" presStyleIdx="0" presStyleCnt="8"/>
      <dgm:spPr/>
    </dgm:pt>
    <dgm:pt modelId="{3B8FFB1F-17D8-4709-98B8-4AF657F10751}" type="pres">
      <dgm:prSet presAssocID="{D126D826-01E7-4BEE-98F9-5D96DA22299F}" presName="vert1" presStyleCnt="0"/>
      <dgm:spPr/>
    </dgm:pt>
    <dgm:pt modelId="{917CEB11-8F2A-4CBC-ABA7-500D21C45296}" type="pres">
      <dgm:prSet presAssocID="{683F3F67-FA58-4050-A5F8-F53A73C2102A}" presName="vertSpace2a" presStyleCnt="0"/>
      <dgm:spPr/>
    </dgm:pt>
    <dgm:pt modelId="{8AD53128-A145-4AD5-AF87-0DA3EDE711E2}" type="pres">
      <dgm:prSet presAssocID="{683F3F67-FA58-4050-A5F8-F53A73C2102A}" presName="horz2" presStyleCnt="0"/>
      <dgm:spPr/>
    </dgm:pt>
    <dgm:pt modelId="{177025B6-0C62-481C-9024-94E29E61BDB4}" type="pres">
      <dgm:prSet presAssocID="{683F3F67-FA58-4050-A5F8-F53A73C2102A}" presName="horzSpace2" presStyleCnt="0"/>
      <dgm:spPr/>
    </dgm:pt>
    <dgm:pt modelId="{992EBA63-4148-4C27-BE30-A83F5A0019D5}" type="pres">
      <dgm:prSet presAssocID="{683F3F67-FA58-4050-A5F8-F53A73C2102A}" presName="tx2" presStyleLbl="revTx" presStyleIdx="1" presStyleCnt="8"/>
      <dgm:spPr/>
    </dgm:pt>
    <dgm:pt modelId="{D95651EE-204C-43B2-BE4C-DAA942868DED}" type="pres">
      <dgm:prSet presAssocID="{683F3F67-FA58-4050-A5F8-F53A73C2102A}" presName="vert2" presStyleCnt="0"/>
      <dgm:spPr/>
    </dgm:pt>
    <dgm:pt modelId="{26DEFEC6-0311-4CAC-9DCD-16CBAD8D8BFB}" type="pres">
      <dgm:prSet presAssocID="{683F3F67-FA58-4050-A5F8-F53A73C2102A}" presName="thinLine2b" presStyleLbl="callout" presStyleIdx="0" presStyleCnt="4"/>
      <dgm:spPr/>
    </dgm:pt>
    <dgm:pt modelId="{A0481087-D88D-49BD-9A46-99A3413DF764}" type="pres">
      <dgm:prSet presAssocID="{683F3F67-FA58-4050-A5F8-F53A73C2102A}" presName="vertSpace2b" presStyleCnt="0"/>
      <dgm:spPr/>
    </dgm:pt>
    <dgm:pt modelId="{1A8C58B8-0FCC-43E3-BF6C-FDAD323DF914}" type="pres">
      <dgm:prSet presAssocID="{A5088CBC-D07F-4B3C-B559-225AD50FAC54}" presName="thickLine" presStyleLbl="alignNode1" presStyleIdx="1" presStyleCnt="4"/>
      <dgm:spPr/>
    </dgm:pt>
    <dgm:pt modelId="{C1517538-C9BE-4B8F-9C5A-EA8D941632C1}" type="pres">
      <dgm:prSet presAssocID="{A5088CBC-D07F-4B3C-B559-225AD50FAC54}" presName="horz1" presStyleCnt="0"/>
      <dgm:spPr/>
    </dgm:pt>
    <dgm:pt modelId="{A86CD785-ACB2-4C18-A0B0-7FE6FB9A0A49}" type="pres">
      <dgm:prSet presAssocID="{A5088CBC-D07F-4B3C-B559-225AD50FAC54}" presName="tx1" presStyleLbl="revTx" presStyleIdx="2" presStyleCnt="8"/>
      <dgm:spPr/>
    </dgm:pt>
    <dgm:pt modelId="{FE239394-EFBD-4CC4-8384-774245895021}" type="pres">
      <dgm:prSet presAssocID="{A5088CBC-D07F-4B3C-B559-225AD50FAC54}" presName="vert1" presStyleCnt="0"/>
      <dgm:spPr/>
    </dgm:pt>
    <dgm:pt modelId="{C5EB3E91-D1A9-4E4B-A8C7-8D13AEDF82F9}" type="pres">
      <dgm:prSet presAssocID="{90BA1B53-F5F3-4776-AA86-8A82C7E66E94}" presName="vertSpace2a" presStyleCnt="0"/>
      <dgm:spPr/>
    </dgm:pt>
    <dgm:pt modelId="{9E576065-5B9B-4671-BEE8-BE377E827D76}" type="pres">
      <dgm:prSet presAssocID="{90BA1B53-F5F3-4776-AA86-8A82C7E66E94}" presName="horz2" presStyleCnt="0"/>
      <dgm:spPr/>
    </dgm:pt>
    <dgm:pt modelId="{C48AA33A-18D2-4B56-BAAE-5BAB6A99BD1E}" type="pres">
      <dgm:prSet presAssocID="{90BA1B53-F5F3-4776-AA86-8A82C7E66E94}" presName="horzSpace2" presStyleCnt="0"/>
      <dgm:spPr/>
    </dgm:pt>
    <dgm:pt modelId="{2598775D-5FE2-4A24-856A-3AFEF1F43B27}" type="pres">
      <dgm:prSet presAssocID="{90BA1B53-F5F3-4776-AA86-8A82C7E66E94}" presName="tx2" presStyleLbl="revTx" presStyleIdx="3" presStyleCnt="8"/>
      <dgm:spPr/>
    </dgm:pt>
    <dgm:pt modelId="{6B0B2280-F334-4667-8F7E-1A41DF916CE0}" type="pres">
      <dgm:prSet presAssocID="{90BA1B53-F5F3-4776-AA86-8A82C7E66E94}" presName="vert2" presStyleCnt="0"/>
      <dgm:spPr/>
    </dgm:pt>
    <dgm:pt modelId="{3949D13E-DD5B-4C6D-B2B2-D66443B3E0F1}" type="pres">
      <dgm:prSet presAssocID="{90BA1B53-F5F3-4776-AA86-8A82C7E66E94}" presName="thinLine2b" presStyleLbl="callout" presStyleIdx="1" presStyleCnt="4"/>
      <dgm:spPr/>
    </dgm:pt>
    <dgm:pt modelId="{9FD168AF-77E0-453E-8F45-DB5C84A08032}" type="pres">
      <dgm:prSet presAssocID="{90BA1B53-F5F3-4776-AA86-8A82C7E66E94}" presName="vertSpace2b" presStyleCnt="0"/>
      <dgm:spPr/>
    </dgm:pt>
    <dgm:pt modelId="{EC9C3232-B790-4C16-87FB-2F2D6637EC38}" type="pres">
      <dgm:prSet presAssocID="{61234A86-67F0-4DC8-AF03-3FBD47884BDB}" presName="thickLine" presStyleLbl="alignNode1" presStyleIdx="2" presStyleCnt="4"/>
      <dgm:spPr/>
    </dgm:pt>
    <dgm:pt modelId="{70F8D6C8-D265-4D30-8511-D298905C0ECE}" type="pres">
      <dgm:prSet presAssocID="{61234A86-67F0-4DC8-AF03-3FBD47884BDB}" presName="horz1" presStyleCnt="0"/>
      <dgm:spPr/>
    </dgm:pt>
    <dgm:pt modelId="{58D00B7F-D8A9-4F5D-8C21-D71253CA4889}" type="pres">
      <dgm:prSet presAssocID="{61234A86-67F0-4DC8-AF03-3FBD47884BDB}" presName="tx1" presStyleLbl="revTx" presStyleIdx="4" presStyleCnt="8"/>
      <dgm:spPr/>
    </dgm:pt>
    <dgm:pt modelId="{26E8A33D-61EA-4080-B619-0E1111D3EF69}" type="pres">
      <dgm:prSet presAssocID="{61234A86-67F0-4DC8-AF03-3FBD47884BDB}" presName="vert1" presStyleCnt="0"/>
      <dgm:spPr/>
    </dgm:pt>
    <dgm:pt modelId="{D366AD5E-6DE9-4708-BEBB-15052C42CC89}" type="pres">
      <dgm:prSet presAssocID="{EEF8E748-FEB8-40C0-B222-5406EDC81805}" presName="vertSpace2a" presStyleCnt="0"/>
      <dgm:spPr/>
    </dgm:pt>
    <dgm:pt modelId="{4D0ACFE6-CD4A-4A8D-9693-7AF2A362034D}" type="pres">
      <dgm:prSet presAssocID="{EEF8E748-FEB8-40C0-B222-5406EDC81805}" presName="horz2" presStyleCnt="0"/>
      <dgm:spPr/>
    </dgm:pt>
    <dgm:pt modelId="{54EA253E-2A99-4C09-AA8B-7EB513C30BF3}" type="pres">
      <dgm:prSet presAssocID="{EEF8E748-FEB8-40C0-B222-5406EDC81805}" presName="horzSpace2" presStyleCnt="0"/>
      <dgm:spPr/>
    </dgm:pt>
    <dgm:pt modelId="{A94B23FF-07F8-4908-A794-2B040A69B621}" type="pres">
      <dgm:prSet presAssocID="{EEF8E748-FEB8-40C0-B222-5406EDC81805}" presName="tx2" presStyleLbl="revTx" presStyleIdx="5" presStyleCnt="8"/>
      <dgm:spPr/>
    </dgm:pt>
    <dgm:pt modelId="{77BF7D03-0906-4072-9A77-A7BD3172D470}" type="pres">
      <dgm:prSet presAssocID="{EEF8E748-FEB8-40C0-B222-5406EDC81805}" presName="vert2" presStyleCnt="0"/>
      <dgm:spPr/>
    </dgm:pt>
    <dgm:pt modelId="{AEB77327-46A5-4ED8-AEA4-94964ADFC8FB}" type="pres">
      <dgm:prSet presAssocID="{EEF8E748-FEB8-40C0-B222-5406EDC81805}" presName="thinLine2b" presStyleLbl="callout" presStyleIdx="2" presStyleCnt="4"/>
      <dgm:spPr/>
    </dgm:pt>
    <dgm:pt modelId="{298C2314-6B76-4503-B223-20E6FC66B6FA}" type="pres">
      <dgm:prSet presAssocID="{EEF8E748-FEB8-40C0-B222-5406EDC81805}" presName="vertSpace2b" presStyleCnt="0"/>
      <dgm:spPr/>
    </dgm:pt>
    <dgm:pt modelId="{5081A46C-2A8C-4146-970E-568358CB6F50}" type="pres">
      <dgm:prSet presAssocID="{EA709FA3-FDCD-4BF7-B8D6-0ADF9A5BFE85}" presName="thickLine" presStyleLbl="alignNode1" presStyleIdx="3" presStyleCnt="4"/>
      <dgm:spPr/>
    </dgm:pt>
    <dgm:pt modelId="{2ABADC49-72FE-45AC-B145-0596B05DFD0D}" type="pres">
      <dgm:prSet presAssocID="{EA709FA3-FDCD-4BF7-B8D6-0ADF9A5BFE85}" presName="horz1" presStyleCnt="0"/>
      <dgm:spPr/>
    </dgm:pt>
    <dgm:pt modelId="{0548B42D-D015-4764-A754-69A2C8780A3F}" type="pres">
      <dgm:prSet presAssocID="{EA709FA3-FDCD-4BF7-B8D6-0ADF9A5BFE85}" presName="tx1" presStyleLbl="revTx" presStyleIdx="6" presStyleCnt="8"/>
      <dgm:spPr/>
    </dgm:pt>
    <dgm:pt modelId="{FD331115-7954-41EF-BC24-2AC5DD40005C}" type="pres">
      <dgm:prSet presAssocID="{EA709FA3-FDCD-4BF7-B8D6-0ADF9A5BFE85}" presName="vert1" presStyleCnt="0"/>
      <dgm:spPr/>
    </dgm:pt>
    <dgm:pt modelId="{CB8DF4F7-9DE1-427E-9ADD-D17F2FB4FFA6}" type="pres">
      <dgm:prSet presAssocID="{A262117D-1CB2-4263-892A-4B4ADD32529A}" presName="vertSpace2a" presStyleCnt="0"/>
      <dgm:spPr/>
    </dgm:pt>
    <dgm:pt modelId="{05AFEAD6-8EEB-4A1C-A4D6-3F69987C8427}" type="pres">
      <dgm:prSet presAssocID="{A262117D-1CB2-4263-892A-4B4ADD32529A}" presName="horz2" presStyleCnt="0"/>
      <dgm:spPr/>
    </dgm:pt>
    <dgm:pt modelId="{9C8E4680-9A13-4A40-8E6A-2D6C8824E661}" type="pres">
      <dgm:prSet presAssocID="{A262117D-1CB2-4263-892A-4B4ADD32529A}" presName="horzSpace2" presStyleCnt="0"/>
      <dgm:spPr/>
    </dgm:pt>
    <dgm:pt modelId="{D6259161-BCF6-45E1-B76A-8BCEE2917433}" type="pres">
      <dgm:prSet presAssocID="{A262117D-1CB2-4263-892A-4B4ADD32529A}" presName="tx2" presStyleLbl="revTx" presStyleIdx="7" presStyleCnt="8"/>
      <dgm:spPr/>
    </dgm:pt>
    <dgm:pt modelId="{250B3001-7CCA-415C-97D9-249D35B8CF86}" type="pres">
      <dgm:prSet presAssocID="{A262117D-1CB2-4263-892A-4B4ADD32529A}" presName="vert2" presStyleCnt="0"/>
      <dgm:spPr/>
    </dgm:pt>
    <dgm:pt modelId="{F52BE4DB-2BF3-4FB7-B107-1BC658627669}" type="pres">
      <dgm:prSet presAssocID="{A262117D-1CB2-4263-892A-4B4ADD32529A}" presName="thinLine2b" presStyleLbl="callout" presStyleIdx="3" presStyleCnt="4"/>
      <dgm:spPr/>
    </dgm:pt>
    <dgm:pt modelId="{79EC2547-3F33-4734-92D6-BF13A5C37470}" type="pres">
      <dgm:prSet presAssocID="{A262117D-1CB2-4263-892A-4B4ADD32529A}" presName="vertSpace2b" presStyleCnt="0"/>
      <dgm:spPr/>
    </dgm:pt>
  </dgm:ptLst>
  <dgm:cxnLst>
    <dgm:cxn modelId="{BF728C28-2097-4477-828F-4D91C08A36A9}" type="presOf" srcId="{C30871AD-EFF0-4A7C-9F63-8D99374F5F38}" destId="{7C72A78A-535A-433F-B678-EADDC560AC91}" srcOrd="0" destOrd="0" presId="urn:microsoft.com/office/officeart/2008/layout/LinedList"/>
    <dgm:cxn modelId="{E7DF262C-FDEF-4D37-9A81-9BE84F1EB249}" type="presOf" srcId="{EEF8E748-FEB8-40C0-B222-5406EDC81805}" destId="{A94B23FF-07F8-4908-A794-2B040A69B621}" srcOrd="0" destOrd="0" presId="urn:microsoft.com/office/officeart/2008/layout/LinedList"/>
    <dgm:cxn modelId="{35625E8A-84A5-4B89-9B4B-2D056CA61075}" type="presOf" srcId="{EA709FA3-FDCD-4BF7-B8D6-0ADF9A5BFE85}" destId="{0548B42D-D015-4764-A754-69A2C8780A3F}" srcOrd="0" destOrd="0" presId="urn:microsoft.com/office/officeart/2008/layout/LinedList"/>
    <dgm:cxn modelId="{49052F96-4960-4AD3-AA80-F0EBB13DA88D}" srcId="{D126D826-01E7-4BEE-98F9-5D96DA22299F}" destId="{683F3F67-FA58-4050-A5F8-F53A73C2102A}" srcOrd="0" destOrd="0" parTransId="{B93DD48D-2CAA-42C3-804B-2572DBFD551A}" sibTransId="{E9962CD0-AF02-4E7B-BECE-AD5A3DA8B857}"/>
    <dgm:cxn modelId="{B996BD96-E850-4448-B6F4-87F696DB4AB0}" type="presOf" srcId="{90BA1B53-F5F3-4776-AA86-8A82C7E66E94}" destId="{2598775D-5FE2-4A24-856A-3AFEF1F43B27}" srcOrd="0" destOrd="0" presId="urn:microsoft.com/office/officeart/2008/layout/LinedList"/>
    <dgm:cxn modelId="{14FC14A1-69A0-4E65-B33B-F379E05F61DE}" srcId="{EA709FA3-FDCD-4BF7-B8D6-0ADF9A5BFE85}" destId="{A262117D-1CB2-4263-892A-4B4ADD32529A}" srcOrd="0" destOrd="0" parTransId="{26B31C68-3812-447E-A6F2-D10D9D269770}" sibTransId="{58D318C1-67E9-4B71-A57E-265A3426F00D}"/>
    <dgm:cxn modelId="{96FC20A1-132B-4DA9-BD99-12EA325097BE}" srcId="{C30871AD-EFF0-4A7C-9F63-8D99374F5F38}" destId="{A5088CBC-D07F-4B3C-B559-225AD50FAC54}" srcOrd="1" destOrd="0" parTransId="{527766E9-FD83-49EA-962E-B2A94685308E}" sibTransId="{2ED84080-CC12-41C3-85F8-50C9F146E7B8}"/>
    <dgm:cxn modelId="{1CE628B5-CF09-4349-A4A5-D515B17C13D4}" type="presOf" srcId="{A262117D-1CB2-4263-892A-4B4ADD32529A}" destId="{D6259161-BCF6-45E1-B76A-8BCEE2917433}" srcOrd="0" destOrd="0" presId="urn:microsoft.com/office/officeart/2008/layout/LinedList"/>
    <dgm:cxn modelId="{6893ECB9-241E-443A-9484-0D1287E2520C}" type="presOf" srcId="{61234A86-67F0-4DC8-AF03-3FBD47884BDB}" destId="{58D00B7F-D8A9-4F5D-8C21-D71253CA4889}" srcOrd="0" destOrd="0" presId="urn:microsoft.com/office/officeart/2008/layout/LinedList"/>
    <dgm:cxn modelId="{752C61BF-64A6-4AD1-9E4E-3D87758C8F23}" srcId="{C30871AD-EFF0-4A7C-9F63-8D99374F5F38}" destId="{61234A86-67F0-4DC8-AF03-3FBD47884BDB}" srcOrd="2" destOrd="0" parTransId="{3861F8B4-E474-4B22-B598-AADD49BCB7EB}" sibTransId="{69CDD8DB-5183-4B51-92FB-E25A2E7CC57D}"/>
    <dgm:cxn modelId="{755197BF-C4C3-4041-A248-7968B0BD060E}" srcId="{A5088CBC-D07F-4B3C-B559-225AD50FAC54}" destId="{90BA1B53-F5F3-4776-AA86-8A82C7E66E94}" srcOrd="0" destOrd="0" parTransId="{6B3594B5-8F6D-4E90-AA39-D667B0FA190B}" sibTransId="{FD81F2E0-EBC8-4491-8FD2-55EE12E1889A}"/>
    <dgm:cxn modelId="{31D2B0D8-B604-418F-BE0C-51FDB3DADCB9}" type="presOf" srcId="{D126D826-01E7-4BEE-98F9-5D96DA22299F}" destId="{FAE0326A-5586-4D54-8AEC-1A7A4E83BE41}" srcOrd="0" destOrd="0" presId="urn:microsoft.com/office/officeart/2008/layout/LinedList"/>
    <dgm:cxn modelId="{930BE4E2-566B-471F-BB27-865028DB62D0}" srcId="{C30871AD-EFF0-4A7C-9F63-8D99374F5F38}" destId="{EA709FA3-FDCD-4BF7-B8D6-0ADF9A5BFE85}" srcOrd="3" destOrd="0" parTransId="{35983200-34EF-4606-8F52-A4EB1450FC8C}" sibTransId="{DC02668A-3697-4A70-A5A0-3785CCE57BF1}"/>
    <dgm:cxn modelId="{C8870EE3-56B9-4867-B6B5-ADC8DCD94A79}" type="presOf" srcId="{A5088CBC-D07F-4B3C-B559-225AD50FAC54}" destId="{A86CD785-ACB2-4C18-A0B0-7FE6FB9A0A49}" srcOrd="0" destOrd="0" presId="urn:microsoft.com/office/officeart/2008/layout/LinedList"/>
    <dgm:cxn modelId="{B6BD9EE3-63F4-49F6-8D34-43DD38ED0AA1}" srcId="{61234A86-67F0-4DC8-AF03-3FBD47884BDB}" destId="{EEF8E748-FEB8-40C0-B222-5406EDC81805}" srcOrd="0" destOrd="0" parTransId="{ACD84264-A557-47B4-952C-2ABF6BFFF850}" sibTransId="{EB3A0536-6CF7-47B2-AC38-597A17161BFD}"/>
    <dgm:cxn modelId="{479853F0-25B6-4E9A-A101-1393E863AF01}" srcId="{C30871AD-EFF0-4A7C-9F63-8D99374F5F38}" destId="{D126D826-01E7-4BEE-98F9-5D96DA22299F}" srcOrd="0" destOrd="0" parTransId="{3BC7B585-DD62-49FA-BCB7-C073EBDF76E8}" sibTransId="{EF417501-097D-4FF5-BE75-05BD5F665564}"/>
    <dgm:cxn modelId="{CDF601FD-CA32-4DA8-8EBB-31DFD08B6B6C}" type="presOf" srcId="{683F3F67-FA58-4050-A5F8-F53A73C2102A}" destId="{992EBA63-4148-4C27-BE30-A83F5A0019D5}" srcOrd="0" destOrd="0" presId="urn:microsoft.com/office/officeart/2008/layout/LinedList"/>
    <dgm:cxn modelId="{7245A524-2282-47EF-8B91-8868ADE26F44}" type="presParOf" srcId="{7C72A78A-535A-433F-B678-EADDC560AC91}" destId="{CE8491A1-4FE7-4920-97AC-81CF9508CF60}" srcOrd="0" destOrd="0" presId="urn:microsoft.com/office/officeart/2008/layout/LinedList"/>
    <dgm:cxn modelId="{EB1DDE3D-EE36-4C1C-ADAF-2210F74D533E}" type="presParOf" srcId="{7C72A78A-535A-433F-B678-EADDC560AC91}" destId="{738D42CB-8AAE-4737-8CA1-955EAC99FFB0}" srcOrd="1" destOrd="0" presId="urn:microsoft.com/office/officeart/2008/layout/LinedList"/>
    <dgm:cxn modelId="{4D93FE02-2A31-4350-86B5-28D2ECBEB2FA}" type="presParOf" srcId="{738D42CB-8AAE-4737-8CA1-955EAC99FFB0}" destId="{FAE0326A-5586-4D54-8AEC-1A7A4E83BE41}" srcOrd="0" destOrd="0" presId="urn:microsoft.com/office/officeart/2008/layout/LinedList"/>
    <dgm:cxn modelId="{7877BB50-B9CE-40CA-BBB7-84220DA9ACA9}" type="presParOf" srcId="{738D42CB-8AAE-4737-8CA1-955EAC99FFB0}" destId="{3B8FFB1F-17D8-4709-98B8-4AF657F10751}" srcOrd="1" destOrd="0" presId="urn:microsoft.com/office/officeart/2008/layout/LinedList"/>
    <dgm:cxn modelId="{973EF4A5-A667-463B-A2FD-800F62814E67}" type="presParOf" srcId="{3B8FFB1F-17D8-4709-98B8-4AF657F10751}" destId="{917CEB11-8F2A-4CBC-ABA7-500D21C45296}" srcOrd="0" destOrd="0" presId="urn:microsoft.com/office/officeart/2008/layout/LinedList"/>
    <dgm:cxn modelId="{FACA6300-E256-4305-AC51-C7A759E7E7A5}" type="presParOf" srcId="{3B8FFB1F-17D8-4709-98B8-4AF657F10751}" destId="{8AD53128-A145-4AD5-AF87-0DA3EDE711E2}" srcOrd="1" destOrd="0" presId="urn:microsoft.com/office/officeart/2008/layout/LinedList"/>
    <dgm:cxn modelId="{B1781BD4-A828-4050-A4F2-12DC7377A4CE}" type="presParOf" srcId="{8AD53128-A145-4AD5-AF87-0DA3EDE711E2}" destId="{177025B6-0C62-481C-9024-94E29E61BDB4}" srcOrd="0" destOrd="0" presId="urn:microsoft.com/office/officeart/2008/layout/LinedList"/>
    <dgm:cxn modelId="{31D4FA9F-A686-4D35-AE9C-0A6448AA2380}" type="presParOf" srcId="{8AD53128-A145-4AD5-AF87-0DA3EDE711E2}" destId="{992EBA63-4148-4C27-BE30-A83F5A0019D5}" srcOrd="1" destOrd="0" presId="urn:microsoft.com/office/officeart/2008/layout/LinedList"/>
    <dgm:cxn modelId="{794C796E-8D30-433C-9E4B-6A848B63D953}" type="presParOf" srcId="{8AD53128-A145-4AD5-AF87-0DA3EDE711E2}" destId="{D95651EE-204C-43B2-BE4C-DAA942868DED}" srcOrd="2" destOrd="0" presId="urn:microsoft.com/office/officeart/2008/layout/LinedList"/>
    <dgm:cxn modelId="{3FD27361-67A0-4CA7-A488-94479F1EB854}" type="presParOf" srcId="{3B8FFB1F-17D8-4709-98B8-4AF657F10751}" destId="{26DEFEC6-0311-4CAC-9DCD-16CBAD8D8BFB}" srcOrd="2" destOrd="0" presId="urn:microsoft.com/office/officeart/2008/layout/LinedList"/>
    <dgm:cxn modelId="{CA919235-DF27-4525-B73A-D2FECB342D4B}" type="presParOf" srcId="{3B8FFB1F-17D8-4709-98B8-4AF657F10751}" destId="{A0481087-D88D-49BD-9A46-99A3413DF764}" srcOrd="3" destOrd="0" presId="urn:microsoft.com/office/officeart/2008/layout/LinedList"/>
    <dgm:cxn modelId="{1571B2A4-8F4B-48A6-AC5E-9B37AA9600F6}" type="presParOf" srcId="{7C72A78A-535A-433F-B678-EADDC560AC91}" destId="{1A8C58B8-0FCC-43E3-BF6C-FDAD323DF914}" srcOrd="2" destOrd="0" presId="urn:microsoft.com/office/officeart/2008/layout/LinedList"/>
    <dgm:cxn modelId="{2F0AD79F-7ACC-4812-904F-F63640469DE0}" type="presParOf" srcId="{7C72A78A-535A-433F-B678-EADDC560AC91}" destId="{C1517538-C9BE-4B8F-9C5A-EA8D941632C1}" srcOrd="3" destOrd="0" presId="urn:microsoft.com/office/officeart/2008/layout/LinedList"/>
    <dgm:cxn modelId="{F682AD94-0EE7-4F3C-A7AD-6A9B6C4A2F1D}" type="presParOf" srcId="{C1517538-C9BE-4B8F-9C5A-EA8D941632C1}" destId="{A86CD785-ACB2-4C18-A0B0-7FE6FB9A0A49}" srcOrd="0" destOrd="0" presId="urn:microsoft.com/office/officeart/2008/layout/LinedList"/>
    <dgm:cxn modelId="{E437BF75-38D3-48E4-8453-77DAAC4A8860}" type="presParOf" srcId="{C1517538-C9BE-4B8F-9C5A-EA8D941632C1}" destId="{FE239394-EFBD-4CC4-8384-774245895021}" srcOrd="1" destOrd="0" presId="urn:microsoft.com/office/officeart/2008/layout/LinedList"/>
    <dgm:cxn modelId="{64143F78-466D-47F8-918F-FD4DC6D5A427}" type="presParOf" srcId="{FE239394-EFBD-4CC4-8384-774245895021}" destId="{C5EB3E91-D1A9-4E4B-A8C7-8D13AEDF82F9}" srcOrd="0" destOrd="0" presId="urn:microsoft.com/office/officeart/2008/layout/LinedList"/>
    <dgm:cxn modelId="{9F5167FA-055A-4AF0-9276-BC681B08F3EA}" type="presParOf" srcId="{FE239394-EFBD-4CC4-8384-774245895021}" destId="{9E576065-5B9B-4671-BEE8-BE377E827D76}" srcOrd="1" destOrd="0" presId="urn:microsoft.com/office/officeart/2008/layout/LinedList"/>
    <dgm:cxn modelId="{655AD17D-53D7-4ED2-B6D4-4DF41215E96C}" type="presParOf" srcId="{9E576065-5B9B-4671-BEE8-BE377E827D76}" destId="{C48AA33A-18D2-4B56-BAAE-5BAB6A99BD1E}" srcOrd="0" destOrd="0" presId="urn:microsoft.com/office/officeart/2008/layout/LinedList"/>
    <dgm:cxn modelId="{97AF92F0-33E7-4124-96AF-F25BB5B587F8}" type="presParOf" srcId="{9E576065-5B9B-4671-BEE8-BE377E827D76}" destId="{2598775D-5FE2-4A24-856A-3AFEF1F43B27}" srcOrd="1" destOrd="0" presId="urn:microsoft.com/office/officeart/2008/layout/LinedList"/>
    <dgm:cxn modelId="{09F9ECC2-F640-40BC-809D-30D08D86B5B2}" type="presParOf" srcId="{9E576065-5B9B-4671-BEE8-BE377E827D76}" destId="{6B0B2280-F334-4667-8F7E-1A41DF916CE0}" srcOrd="2" destOrd="0" presId="urn:microsoft.com/office/officeart/2008/layout/LinedList"/>
    <dgm:cxn modelId="{67D51A9A-7BD3-45BF-BBFB-99413D2DB68C}" type="presParOf" srcId="{FE239394-EFBD-4CC4-8384-774245895021}" destId="{3949D13E-DD5B-4C6D-B2B2-D66443B3E0F1}" srcOrd="2" destOrd="0" presId="urn:microsoft.com/office/officeart/2008/layout/LinedList"/>
    <dgm:cxn modelId="{EC47419D-5447-4EBA-9C60-8578B6B6AAA1}" type="presParOf" srcId="{FE239394-EFBD-4CC4-8384-774245895021}" destId="{9FD168AF-77E0-453E-8F45-DB5C84A08032}" srcOrd="3" destOrd="0" presId="urn:microsoft.com/office/officeart/2008/layout/LinedList"/>
    <dgm:cxn modelId="{9DDF2878-5062-4A62-B93F-69CC041177F6}" type="presParOf" srcId="{7C72A78A-535A-433F-B678-EADDC560AC91}" destId="{EC9C3232-B790-4C16-87FB-2F2D6637EC38}" srcOrd="4" destOrd="0" presId="urn:microsoft.com/office/officeart/2008/layout/LinedList"/>
    <dgm:cxn modelId="{8F10BC44-F81D-4728-8F90-75BF5963EBB1}" type="presParOf" srcId="{7C72A78A-535A-433F-B678-EADDC560AC91}" destId="{70F8D6C8-D265-4D30-8511-D298905C0ECE}" srcOrd="5" destOrd="0" presId="urn:microsoft.com/office/officeart/2008/layout/LinedList"/>
    <dgm:cxn modelId="{246287CC-50CD-47C4-8773-DFC78367E865}" type="presParOf" srcId="{70F8D6C8-D265-4D30-8511-D298905C0ECE}" destId="{58D00B7F-D8A9-4F5D-8C21-D71253CA4889}" srcOrd="0" destOrd="0" presId="urn:microsoft.com/office/officeart/2008/layout/LinedList"/>
    <dgm:cxn modelId="{9951525D-6734-4237-B5FC-63EBB0296A66}" type="presParOf" srcId="{70F8D6C8-D265-4D30-8511-D298905C0ECE}" destId="{26E8A33D-61EA-4080-B619-0E1111D3EF69}" srcOrd="1" destOrd="0" presId="urn:microsoft.com/office/officeart/2008/layout/LinedList"/>
    <dgm:cxn modelId="{0661FA59-9290-49FB-815D-1C19E3E06082}" type="presParOf" srcId="{26E8A33D-61EA-4080-B619-0E1111D3EF69}" destId="{D366AD5E-6DE9-4708-BEBB-15052C42CC89}" srcOrd="0" destOrd="0" presId="urn:microsoft.com/office/officeart/2008/layout/LinedList"/>
    <dgm:cxn modelId="{92A6E214-A4CC-414B-A41F-77709BDE6921}" type="presParOf" srcId="{26E8A33D-61EA-4080-B619-0E1111D3EF69}" destId="{4D0ACFE6-CD4A-4A8D-9693-7AF2A362034D}" srcOrd="1" destOrd="0" presId="urn:microsoft.com/office/officeart/2008/layout/LinedList"/>
    <dgm:cxn modelId="{1677189E-049E-4319-A9FB-A38B43EE861B}" type="presParOf" srcId="{4D0ACFE6-CD4A-4A8D-9693-7AF2A362034D}" destId="{54EA253E-2A99-4C09-AA8B-7EB513C30BF3}" srcOrd="0" destOrd="0" presId="urn:microsoft.com/office/officeart/2008/layout/LinedList"/>
    <dgm:cxn modelId="{75A09A10-1C6A-449A-AE65-C6CEF9CB2805}" type="presParOf" srcId="{4D0ACFE6-CD4A-4A8D-9693-7AF2A362034D}" destId="{A94B23FF-07F8-4908-A794-2B040A69B621}" srcOrd="1" destOrd="0" presId="urn:microsoft.com/office/officeart/2008/layout/LinedList"/>
    <dgm:cxn modelId="{96196D25-7D48-4755-81F8-EAF60BB2F31A}" type="presParOf" srcId="{4D0ACFE6-CD4A-4A8D-9693-7AF2A362034D}" destId="{77BF7D03-0906-4072-9A77-A7BD3172D470}" srcOrd="2" destOrd="0" presId="urn:microsoft.com/office/officeart/2008/layout/LinedList"/>
    <dgm:cxn modelId="{5488628E-E4D5-4BB7-8D7E-50295E86D604}" type="presParOf" srcId="{26E8A33D-61EA-4080-B619-0E1111D3EF69}" destId="{AEB77327-46A5-4ED8-AEA4-94964ADFC8FB}" srcOrd="2" destOrd="0" presId="urn:microsoft.com/office/officeart/2008/layout/LinedList"/>
    <dgm:cxn modelId="{B14C5BB4-ADD8-41C1-963F-2AB790185BDF}" type="presParOf" srcId="{26E8A33D-61EA-4080-B619-0E1111D3EF69}" destId="{298C2314-6B76-4503-B223-20E6FC66B6FA}" srcOrd="3" destOrd="0" presId="urn:microsoft.com/office/officeart/2008/layout/LinedList"/>
    <dgm:cxn modelId="{0264E6A1-2199-40A1-8BE6-A368883BEAD2}" type="presParOf" srcId="{7C72A78A-535A-433F-B678-EADDC560AC91}" destId="{5081A46C-2A8C-4146-970E-568358CB6F50}" srcOrd="6" destOrd="0" presId="urn:microsoft.com/office/officeart/2008/layout/LinedList"/>
    <dgm:cxn modelId="{33D5F4C7-71BA-4870-A73E-5D5B4C78FB2A}" type="presParOf" srcId="{7C72A78A-535A-433F-B678-EADDC560AC91}" destId="{2ABADC49-72FE-45AC-B145-0596B05DFD0D}" srcOrd="7" destOrd="0" presId="urn:microsoft.com/office/officeart/2008/layout/LinedList"/>
    <dgm:cxn modelId="{25D883BC-3856-46A2-9D09-D780E18F0E41}" type="presParOf" srcId="{2ABADC49-72FE-45AC-B145-0596B05DFD0D}" destId="{0548B42D-D015-4764-A754-69A2C8780A3F}" srcOrd="0" destOrd="0" presId="urn:microsoft.com/office/officeart/2008/layout/LinedList"/>
    <dgm:cxn modelId="{D8AF28EA-E084-4BAB-A76B-17387881D19F}" type="presParOf" srcId="{2ABADC49-72FE-45AC-B145-0596B05DFD0D}" destId="{FD331115-7954-41EF-BC24-2AC5DD40005C}" srcOrd="1" destOrd="0" presId="urn:microsoft.com/office/officeart/2008/layout/LinedList"/>
    <dgm:cxn modelId="{2E3E3DB9-9796-4DCA-B7AF-35AAA51EC990}" type="presParOf" srcId="{FD331115-7954-41EF-BC24-2AC5DD40005C}" destId="{CB8DF4F7-9DE1-427E-9ADD-D17F2FB4FFA6}" srcOrd="0" destOrd="0" presId="urn:microsoft.com/office/officeart/2008/layout/LinedList"/>
    <dgm:cxn modelId="{752F9AFF-4F39-494C-BE0B-B9CB2673AA5B}" type="presParOf" srcId="{FD331115-7954-41EF-BC24-2AC5DD40005C}" destId="{05AFEAD6-8EEB-4A1C-A4D6-3F69987C8427}" srcOrd="1" destOrd="0" presId="urn:microsoft.com/office/officeart/2008/layout/LinedList"/>
    <dgm:cxn modelId="{7B083F9A-B632-4D67-9050-47AC2F01CC43}" type="presParOf" srcId="{05AFEAD6-8EEB-4A1C-A4D6-3F69987C8427}" destId="{9C8E4680-9A13-4A40-8E6A-2D6C8824E661}" srcOrd="0" destOrd="0" presId="urn:microsoft.com/office/officeart/2008/layout/LinedList"/>
    <dgm:cxn modelId="{53EB406D-8162-4CB4-8796-2680517094A3}" type="presParOf" srcId="{05AFEAD6-8EEB-4A1C-A4D6-3F69987C8427}" destId="{D6259161-BCF6-45E1-B76A-8BCEE2917433}" srcOrd="1" destOrd="0" presId="urn:microsoft.com/office/officeart/2008/layout/LinedList"/>
    <dgm:cxn modelId="{C44C678D-4084-44A6-86E1-962B71F29536}" type="presParOf" srcId="{05AFEAD6-8EEB-4A1C-A4D6-3F69987C8427}" destId="{250B3001-7CCA-415C-97D9-249D35B8CF86}" srcOrd="2" destOrd="0" presId="urn:microsoft.com/office/officeart/2008/layout/LinedList"/>
    <dgm:cxn modelId="{FA3069F3-7E85-422C-8299-29208A33AA7E}" type="presParOf" srcId="{FD331115-7954-41EF-BC24-2AC5DD40005C}" destId="{F52BE4DB-2BF3-4FB7-B107-1BC658627669}" srcOrd="2" destOrd="0" presId="urn:microsoft.com/office/officeart/2008/layout/LinedList"/>
    <dgm:cxn modelId="{5625D865-A861-4247-B48F-9F805EAD8C33}" type="presParOf" srcId="{FD331115-7954-41EF-BC24-2AC5DD40005C}" destId="{79EC2547-3F33-4734-92D6-BF13A5C37470}" srcOrd="3"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DA41E86-CDAB-4277-92EC-77BE17C5292B}" type="doc">
      <dgm:prSet loTypeId="urn:microsoft.com/office/officeart/2018/2/layout/IconVerticalSolidList" loCatId="icon" qsTypeId="urn:microsoft.com/office/officeart/2005/8/quickstyle/simple5" qsCatId="simple" csTypeId="urn:microsoft.com/office/officeart/2005/8/colors/accent3_2" csCatId="accent3" phldr="1"/>
      <dgm:spPr/>
      <dgm:t>
        <a:bodyPr/>
        <a:lstStyle/>
        <a:p>
          <a:endParaRPr lang="en-US"/>
        </a:p>
      </dgm:t>
    </dgm:pt>
    <dgm:pt modelId="{0D8D8114-C421-4596-A2E8-3C11396A10A2}">
      <dgm:prSet custT="1"/>
      <dgm:spPr/>
      <dgm:t>
        <a:bodyPr/>
        <a:lstStyle/>
        <a:p>
          <a:pPr>
            <a:lnSpc>
              <a:spcPct val="100000"/>
            </a:lnSpc>
          </a:pPr>
          <a:r>
            <a:rPr lang="en-US" sz="2400" dirty="0">
              <a:solidFill>
                <a:schemeClr val="tx1"/>
              </a:solidFill>
            </a:rPr>
            <a:t>Step 1.</a:t>
          </a:r>
        </a:p>
      </dgm:t>
    </dgm:pt>
    <dgm:pt modelId="{80715554-A387-4C86-8078-9C4D8E3A0220}" type="parTrans" cxnId="{521C9FC3-F6B5-4626-85B5-ED12FF992E45}">
      <dgm:prSet/>
      <dgm:spPr/>
      <dgm:t>
        <a:bodyPr/>
        <a:lstStyle/>
        <a:p>
          <a:endParaRPr lang="en-US"/>
        </a:p>
      </dgm:t>
    </dgm:pt>
    <dgm:pt modelId="{9BCBB6DF-12F9-41FF-BC9C-A9856CCCB28F}" type="sibTrans" cxnId="{521C9FC3-F6B5-4626-85B5-ED12FF992E45}">
      <dgm:prSet/>
      <dgm:spPr/>
      <dgm:t>
        <a:bodyPr/>
        <a:lstStyle/>
        <a:p>
          <a:endParaRPr lang="en-US"/>
        </a:p>
      </dgm:t>
    </dgm:pt>
    <dgm:pt modelId="{12A6CF55-E457-4A58-BE13-C02FC2E7A0C4}">
      <dgm:prSet custT="1"/>
      <dgm:spPr/>
      <dgm:t>
        <a:bodyPr/>
        <a:lstStyle/>
        <a:p>
          <a:pPr>
            <a:lnSpc>
              <a:spcPct val="100000"/>
            </a:lnSpc>
          </a:pPr>
          <a:r>
            <a:rPr lang="en-US" sz="2000" b="1" dirty="0">
              <a:solidFill>
                <a:schemeClr val="tx1"/>
              </a:solidFill>
              <a:latin typeface="+mj-lt"/>
              <a:cs typeface="Times New Roman" panose="02020603050405020304" pitchFamily="18" charset="0"/>
            </a:rPr>
            <a:t>Work in table groups.</a:t>
          </a:r>
        </a:p>
      </dgm:t>
    </dgm:pt>
    <dgm:pt modelId="{F35079BC-7DB4-442C-A9F2-2F6A33CC3805}" type="parTrans" cxnId="{614FFB48-F48C-40AA-9D9F-F0D93DAC7970}">
      <dgm:prSet/>
      <dgm:spPr/>
      <dgm:t>
        <a:bodyPr/>
        <a:lstStyle/>
        <a:p>
          <a:endParaRPr lang="en-US"/>
        </a:p>
      </dgm:t>
    </dgm:pt>
    <dgm:pt modelId="{11CEB70A-6B81-4A08-B733-977960AAFBFD}" type="sibTrans" cxnId="{614FFB48-F48C-40AA-9D9F-F0D93DAC7970}">
      <dgm:prSet/>
      <dgm:spPr/>
      <dgm:t>
        <a:bodyPr/>
        <a:lstStyle/>
        <a:p>
          <a:endParaRPr lang="en-US"/>
        </a:p>
      </dgm:t>
    </dgm:pt>
    <dgm:pt modelId="{47AF9685-F50D-4A2B-A432-2B0912B676C0}">
      <dgm:prSet custT="1"/>
      <dgm:spPr/>
      <dgm:t>
        <a:bodyPr/>
        <a:lstStyle/>
        <a:p>
          <a:pPr>
            <a:lnSpc>
              <a:spcPct val="100000"/>
            </a:lnSpc>
          </a:pPr>
          <a:r>
            <a:rPr lang="en-US" sz="2400" dirty="0">
              <a:solidFill>
                <a:schemeClr val="tx1"/>
              </a:solidFill>
            </a:rPr>
            <a:t>Step 2.</a:t>
          </a:r>
        </a:p>
      </dgm:t>
    </dgm:pt>
    <dgm:pt modelId="{C13AB072-5BF0-45DF-B330-3B45480EACD6}" type="parTrans" cxnId="{FDCE72A9-0C10-4E80-A180-EDF470EC9CD1}">
      <dgm:prSet/>
      <dgm:spPr/>
      <dgm:t>
        <a:bodyPr/>
        <a:lstStyle/>
        <a:p>
          <a:endParaRPr lang="en-US"/>
        </a:p>
      </dgm:t>
    </dgm:pt>
    <dgm:pt modelId="{F443F078-96C2-4A81-B122-383481B75DC2}" type="sibTrans" cxnId="{FDCE72A9-0C10-4E80-A180-EDF470EC9CD1}">
      <dgm:prSet/>
      <dgm:spPr/>
      <dgm:t>
        <a:bodyPr/>
        <a:lstStyle/>
        <a:p>
          <a:endParaRPr lang="en-US"/>
        </a:p>
      </dgm:t>
    </dgm:pt>
    <dgm:pt modelId="{2221F0B0-046C-4FBB-96F2-2890F69712D9}">
      <dgm:prSet custT="1"/>
      <dgm:spPr/>
      <dgm:t>
        <a:bodyPr/>
        <a:lstStyle/>
        <a:p>
          <a:pPr>
            <a:lnSpc>
              <a:spcPct val="100000"/>
            </a:lnSpc>
          </a:pPr>
          <a:r>
            <a:rPr lang="en-US" sz="2000" dirty="0">
              <a:solidFill>
                <a:schemeClr val="tx1"/>
              </a:solidFill>
            </a:rPr>
            <a:t>Nominate a group member to lead the activity, for example drawer.</a:t>
          </a:r>
        </a:p>
      </dgm:t>
    </dgm:pt>
    <dgm:pt modelId="{F2F5CD25-6C67-46A6-ADFB-6E3727E7CFF7}" type="parTrans" cxnId="{6148875F-F733-48D4-B045-FDD00A6A1FB8}">
      <dgm:prSet/>
      <dgm:spPr/>
      <dgm:t>
        <a:bodyPr/>
        <a:lstStyle/>
        <a:p>
          <a:endParaRPr lang="en-US"/>
        </a:p>
      </dgm:t>
    </dgm:pt>
    <dgm:pt modelId="{434127E5-E6AF-42BC-8EAF-9355ABCAB189}" type="sibTrans" cxnId="{6148875F-F733-48D4-B045-FDD00A6A1FB8}">
      <dgm:prSet/>
      <dgm:spPr/>
      <dgm:t>
        <a:bodyPr/>
        <a:lstStyle/>
        <a:p>
          <a:endParaRPr lang="en-US"/>
        </a:p>
      </dgm:t>
    </dgm:pt>
    <dgm:pt modelId="{BB508DBA-417B-4543-B4EA-76BCA0B4BFE4}">
      <dgm:prSet custT="1"/>
      <dgm:spPr/>
      <dgm:t>
        <a:bodyPr/>
        <a:lstStyle/>
        <a:p>
          <a:pPr>
            <a:lnSpc>
              <a:spcPct val="100000"/>
            </a:lnSpc>
          </a:pPr>
          <a:r>
            <a:rPr lang="en-US" sz="2400" dirty="0">
              <a:solidFill>
                <a:schemeClr val="tx1"/>
              </a:solidFill>
            </a:rPr>
            <a:t>Step 3.</a:t>
          </a:r>
        </a:p>
      </dgm:t>
    </dgm:pt>
    <dgm:pt modelId="{F2DA8930-B6CD-4DC0-9534-DB72AD1B28D3}" type="parTrans" cxnId="{CEA2EB82-78CB-46E2-96D9-AF3B41510AF0}">
      <dgm:prSet/>
      <dgm:spPr/>
      <dgm:t>
        <a:bodyPr/>
        <a:lstStyle/>
        <a:p>
          <a:endParaRPr lang="en-US"/>
        </a:p>
      </dgm:t>
    </dgm:pt>
    <dgm:pt modelId="{7F2C182D-CD39-4F8B-9FF6-94009AC5C366}" type="sibTrans" cxnId="{CEA2EB82-78CB-46E2-96D9-AF3B41510AF0}">
      <dgm:prSet/>
      <dgm:spPr/>
      <dgm:t>
        <a:bodyPr/>
        <a:lstStyle/>
        <a:p>
          <a:endParaRPr lang="en-US"/>
        </a:p>
      </dgm:t>
    </dgm:pt>
    <dgm:pt modelId="{32015E63-5975-43DA-A354-3579897F4C96}">
      <dgm:prSet custT="1"/>
      <dgm:spPr/>
      <dgm:t>
        <a:bodyPr/>
        <a:lstStyle/>
        <a:p>
          <a:pPr>
            <a:lnSpc>
              <a:spcPct val="100000"/>
            </a:lnSpc>
          </a:pPr>
          <a:r>
            <a:rPr lang="en-US" sz="2000" dirty="0">
              <a:solidFill>
                <a:schemeClr val="tx1"/>
              </a:solidFill>
            </a:rPr>
            <a:t>Highlight all facts that each learner has obtained from lesson.</a:t>
          </a:r>
        </a:p>
      </dgm:t>
    </dgm:pt>
    <dgm:pt modelId="{2A69E2E2-A8CD-41FE-9461-21B9887BC6B8}" type="parTrans" cxnId="{1511FE30-DC93-490A-A7AD-ED82CE409CA1}">
      <dgm:prSet/>
      <dgm:spPr/>
      <dgm:t>
        <a:bodyPr/>
        <a:lstStyle/>
        <a:p>
          <a:endParaRPr lang="en-US"/>
        </a:p>
      </dgm:t>
    </dgm:pt>
    <dgm:pt modelId="{0B42256A-C168-4636-8050-C30B1ADC9AE0}" type="sibTrans" cxnId="{1511FE30-DC93-490A-A7AD-ED82CE409CA1}">
      <dgm:prSet/>
      <dgm:spPr/>
      <dgm:t>
        <a:bodyPr/>
        <a:lstStyle/>
        <a:p>
          <a:endParaRPr lang="en-US"/>
        </a:p>
      </dgm:t>
    </dgm:pt>
    <dgm:pt modelId="{1AEB8ED7-9C24-4836-B03E-0DCF2B8652E3}">
      <dgm:prSet custT="1"/>
      <dgm:spPr/>
      <dgm:t>
        <a:bodyPr/>
        <a:lstStyle/>
        <a:p>
          <a:pPr>
            <a:lnSpc>
              <a:spcPct val="100000"/>
            </a:lnSpc>
          </a:pPr>
          <a:r>
            <a:rPr lang="en-US" sz="2400" dirty="0">
              <a:solidFill>
                <a:schemeClr val="tx1"/>
              </a:solidFill>
            </a:rPr>
            <a:t>Step 4.</a:t>
          </a:r>
        </a:p>
      </dgm:t>
    </dgm:pt>
    <dgm:pt modelId="{F2161D8B-5086-499A-B3C1-8B68170FB73E}" type="parTrans" cxnId="{96522682-C0AA-4731-985A-796A12F25DCA}">
      <dgm:prSet/>
      <dgm:spPr/>
      <dgm:t>
        <a:bodyPr/>
        <a:lstStyle/>
        <a:p>
          <a:endParaRPr lang="en-US"/>
        </a:p>
      </dgm:t>
    </dgm:pt>
    <dgm:pt modelId="{78F5FA2E-E6A7-4651-843D-7E54324DF0CB}" type="sibTrans" cxnId="{96522682-C0AA-4731-985A-796A12F25DCA}">
      <dgm:prSet/>
      <dgm:spPr/>
      <dgm:t>
        <a:bodyPr/>
        <a:lstStyle/>
        <a:p>
          <a:endParaRPr lang="en-US"/>
        </a:p>
      </dgm:t>
    </dgm:pt>
    <dgm:pt modelId="{D709CDFD-707B-4DB6-80CC-30701B29A8BF}">
      <dgm:prSet custT="1"/>
      <dgm:spPr/>
      <dgm:t>
        <a:bodyPr/>
        <a:lstStyle/>
        <a:p>
          <a:pPr>
            <a:lnSpc>
              <a:spcPct val="100000"/>
            </a:lnSpc>
          </a:pPr>
          <a:r>
            <a:rPr lang="en-US" sz="2000" dirty="0">
              <a:solidFill>
                <a:schemeClr val="tx1"/>
              </a:solidFill>
            </a:rPr>
            <a:t>Mind map events that could warrant a serious case review.</a:t>
          </a:r>
        </a:p>
      </dgm:t>
    </dgm:pt>
    <dgm:pt modelId="{F25C0867-6D90-4C11-8829-E8088C79A0DE}" type="parTrans" cxnId="{40B213A3-D43D-4D3B-8A3C-D9C7A1B5C76F}">
      <dgm:prSet/>
      <dgm:spPr/>
      <dgm:t>
        <a:bodyPr/>
        <a:lstStyle/>
        <a:p>
          <a:endParaRPr lang="en-US"/>
        </a:p>
      </dgm:t>
    </dgm:pt>
    <dgm:pt modelId="{574386AF-298F-4D8C-9E14-950290D508FF}" type="sibTrans" cxnId="{40B213A3-D43D-4D3B-8A3C-D9C7A1B5C76F}">
      <dgm:prSet/>
      <dgm:spPr/>
      <dgm:t>
        <a:bodyPr/>
        <a:lstStyle/>
        <a:p>
          <a:endParaRPr lang="en-US"/>
        </a:p>
      </dgm:t>
    </dgm:pt>
    <dgm:pt modelId="{33FB9554-2AA8-4E04-8788-F128CF4A0374}" type="pres">
      <dgm:prSet presAssocID="{4DA41E86-CDAB-4277-92EC-77BE17C5292B}" presName="root" presStyleCnt="0">
        <dgm:presLayoutVars>
          <dgm:dir/>
          <dgm:resizeHandles val="exact"/>
        </dgm:presLayoutVars>
      </dgm:prSet>
      <dgm:spPr/>
    </dgm:pt>
    <dgm:pt modelId="{D31CC683-2BBB-450F-8D44-48040277C098}" type="pres">
      <dgm:prSet presAssocID="{0D8D8114-C421-4596-A2E8-3C11396A10A2}" presName="compNode" presStyleCnt="0"/>
      <dgm:spPr/>
    </dgm:pt>
    <dgm:pt modelId="{8996C07C-606D-434D-9E98-372969A173AF}" type="pres">
      <dgm:prSet presAssocID="{0D8D8114-C421-4596-A2E8-3C11396A10A2}" presName="bgRect" presStyleLbl="bgShp" presStyleIdx="0" presStyleCnt="4"/>
      <dgm:spPr/>
    </dgm:pt>
    <dgm:pt modelId="{822E7C76-FF8E-473B-B74D-8574F9BF1E2A}" type="pres">
      <dgm:prSet presAssocID="{0D8D8114-C421-4596-A2E8-3C11396A10A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sers"/>
        </a:ext>
      </dgm:extLst>
    </dgm:pt>
    <dgm:pt modelId="{8312FDA9-32A1-447D-A6D7-B334145A57A0}" type="pres">
      <dgm:prSet presAssocID="{0D8D8114-C421-4596-A2E8-3C11396A10A2}" presName="spaceRect" presStyleCnt="0"/>
      <dgm:spPr/>
    </dgm:pt>
    <dgm:pt modelId="{D7D11FAF-7749-4E5B-9D99-FDB170640B36}" type="pres">
      <dgm:prSet presAssocID="{0D8D8114-C421-4596-A2E8-3C11396A10A2}" presName="parTx" presStyleLbl="revTx" presStyleIdx="0" presStyleCnt="8">
        <dgm:presLayoutVars>
          <dgm:chMax val="0"/>
          <dgm:chPref val="0"/>
        </dgm:presLayoutVars>
      </dgm:prSet>
      <dgm:spPr/>
    </dgm:pt>
    <dgm:pt modelId="{1292D472-752D-4095-A649-45647F6BF445}" type="pres">
      <dgm:prSet presAssocID="{0D8D8114-C421-4596-A2E8-3C11396A10A2}" presName="desTx" presStyleLbl="revTx" presStyleIdx="1" presStyleCnt="8">
        <dgm:presLayoutVars/>
      </dgm:prSet>
      <dgm:spPr/>
    </dgm:pt>
    <dgm:pt modelId="{43D05D47-BCC1-4A71-A188-7C930B07FAE8}" type="pres">
      <dgm:prSet presAssocID="{9BCBB6DF-12F9-41FF-BC9C-A9856CCCB28F}" presName="sibTrans" presStyleCnt="0"/>
      <dgm:spPr/>
    </dgm:pt>
    <dgm:pt modelId="{747D1938-BE57-48B0-B2A8-E862928A02ED}" type="pres">
      <dgm:prSet presAssocID="{47AF9685-F50D-4A2B-A432-2B0912B676C0}" presName="compNode" presStyleCnt="0"/>
      <dgm:spPr/>
    </dgm:pt>
    <dgm:pt modelId="{5488F344-637F-4343-9E8F-3DCCB69AD55A}" type="pres">
      <dgm:prSet presAssocID="{47AF9685-F50D-4A2B-A432-2B0912B676C0}" presName="bgRect" presStyleLbl="bgShp" presStyleIdx="1" presStyleCnt="4"/>
      <dgm:spPr/>
    </dgm:pt>
    <dgm:pt modelId="{4A54CA44-76C6-4649-8132-F81EE7FA3C7C}" type="pres">
      <dgm:prSet presAssocID="{47AF9685-F50D-4A2B-A432-2B0912B676C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eeting"/>
        </a:ext>
      </dgm:extLst>
    </dgm:pt>
    <dgm:pt modelId="{4F527D3F-2AAA-4052-B175-0E1810DCE56B}" type="pres">
      <dgm:prSet presAssocID="{47AF9685-F50D-4A2B-A432-2B0912B676C0}" presName="spaceRect" presStyleCnt="0"/>
      <dgm:spPr/>
    </dgm:pt>
    <dgm:pt modelId="{FFE6FF5D-0676-4553-BDDA-620EC51991E3}" type="pres">
      <dgm:prSet presAssocID="{47AF9685-F50D-4A2B-A432-2B0912B676C0}" presName="parTx" presStyleLbl="revTx" presStyleIdx="2" presStyleCnt="8">
        <dgm:presLayoutVars>
          <dgm:chMax val="0"/>
          <dgm:chPref val="0"/>
        </dgm:presLayoutVars>
      </dgm:prSet>
      <dgm:spPr/>
    </dgm:pt>
    <dgm:pt modelId="{3C5BEF08-CA04-4945-84AF-7D646AC1F2CA}" type="pres">
      <dgm:prSet presAssocID="{47AF9685-F50D-4A2B-A432-2B0912B676C0}" presName="desTx" presStyleLbl="revTx" presStyleIdx="3" presStyleCnt="8">
        <dgm:presLayoutVars/>
      </dgm:prSet>
      <dgm:spPr/>
    </dgm:pt>
    <dgm:pt modelId="{00ED4589-69BB-4A74-A304-F0E2AD64F452}" type="pres">
      <dgm:prSet presAssocID="{F443F078-96C2-4A81-B122-383481B75DC2}" presName="sibTrans" presStyleCnt="0"/>
      <dgm:spPr/>
    </dgm:pt>
    <dgm:pt modelId="{B1943AC9-54F0-4261-B3D5-D1315314D25E}" type="pres">
      <dgm:prSet presAssocID="{BB508DBA-417B-4543-B4EA-76BCA0B4BFE4}" presName="compNode" presStyleCnt="0"/>
      <dgm:spPr/>
    </dgm:pt>
    <dgm:pt modelId="{627EF4E6-D865-49B7-A5F2-0E97C9669B17}" type="pres">
      <dgm:prSet presAssocID="{BB508DBA-417B-4543-B4EA-76BCA0B4BFE4}" presName="bgRect" presStyleLbl="bgShp" presStyleIdx="2" presStyleCnt="4"/>
      <dgm:spPr/>
    </dgm:pt>
    <dgm:pt modelId="{2D97B1BF-78F2-4C1C-90FD-9A95FEFC8246}" type="pres">
      <dgm:prSet presAssocID="{BB508DBA-417B-4543-B4EA-76BCA0B4BFE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lassroom"/>
        </a:ext>
      </dgm:extLst>
    </dgm:pt>
    <dgm:pt modelId="{560851D8-C53F-4F05-8E45-7D5A4E594513}" type="pres">
      <dgm:prSet presAssocID="{BB508DBA-417B-4543-B4EA-76BCA0B4BFE4}" presName="spaceRect" presStyleCnt="0"/>
      <dgm:spPr/>
    </dgm:pt>
    <dgm:pt modelId="{6A0F566F-72ED-463A-8F43-40A00FE8FFC4}" type="pres">
      <dgm:prSet presAssocID="{BB508DBA-417B-4543-B4EA-76BCA0B4BFE4}" presName="parTx" presStyleLbl="revTx" presStyleIdx="4" presStyleCnt="8">
        <dgm:presLayoutVars>
          <dgm:chMax val="0"/>
          <dgm:chPref val="0"/>
        </dgm:presLayoutVars>
      </dgm:prSet>
      <dgm:spPr/>
    </dgm:pt>
    <dgm:pt modelId="{07FA9E7D-8CA2-4D16-BE81-1B6A7DB5F94A}" type="pres">
      <dgm:prSet presAssocID="{BB508DBA-417B-4543-B4EA-76BCA0B4BFE4}" presName="desTx" presStyleLbl="revTx" presStyleIdx="5" presStyleCnt="8">
        <dgm:presLayoutVars/>
      </dgm:prSet>
      <dgm:spPr/>
    </dgm:pt>
    <dgm:pt modelId="{96F62647-0FFD-4670-8DDF-AB35B28E2393}" type="pres">
      <dgm:prSet presAssocID="{7F2C182D-CD39-4F8B-9FF6-94009AC5C366}" presName="sibTrans" presStyleCnt="0"/>
      <dgm:spPr/>
    </dgm:pt>
    <dgm:pt modelId="{E3EDB493-BE01-4F70-B79A-B25D297BFF14}" type="pres">
      <dgm:prSet presAssocID="{1AEB8ED7-9C24-4836-B03E-0DCF2B8652E3}" presName="compNode" presStyleCnt="0"/>
      <dgm:spPr/>
    </dgm:pt>
    <dgm:pt modelId="{FEB9F749-5F2B-4BE2-8128-F6C2955982C4}" type="pres">
      <dgm:prSet presAssocID="{1AEB8ED7-9C24-4836-B03E-0DCF2B8652E3}" presName="bgRect" presStyleLbl="bgShp" presStyleIdx="3" presStyleCnt="4"/>
      <dgm:spPr/>
    </dgm:pt>
    <dgm:pt modelId="{C8D3F961-B2D9-440A-B179-5C9498A2C168}" type="pres">
      <dgm:prSet presAssocID="{1AEB8ED7-9C24-4836-B03E-0DCF2B8652E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agnifying glass"/>
        </a:ext>
      </dgm:extLst>
    </dgm:pt>
    <dgm:pt modelId="{F7BC6134-623A-45B1-9C92-729B77F31161}" type="pres">
      <dgm:prSet presAssocID="{1AEB8ED7-9C24-4836-B03E-0DCF2B8652E3}" presName="spaceRect" presStyleCnt="0"/>
      <dgm:spPr/>
    </dgm:pt>
    <dgm:pt modelId="{45AAB0FA-D622-4E68-95FD-27B39F2E320B}" type="pres">
      <dgm:prSet presAssocID="{1AEB8ED7-9C24-4836-B03E-0DCF2B8652E3}" presName="parTx" presStyleLbl="revTx" presStyleIdx="6" presStyleCnt="8">
        <dgm:presLayoutVars>
          <dgm:chMax val="0"/>
          <dgm:chPref val="0"/>
        </dgm:presLayoutVars>
      </dgm:prSet>
      <dgm:spPr/>
    </dgm:pt>
    <dgm:pt modelId="{F032F7B3-4D25-4818-A0FE-1544F736C991}" type="pres">
      <dgm:prSet presAssocID="{1AEB8ED7-9C24-4836-B03E-0DCF2B8652E3}" presName="desTx" presStyleLbl="revTx" presStyleIdx="7" presStyleCnt="8">
        <dgm:presLayoutVars/>
      </dgm:prSet>
      <dgm:spPr/>
    </dgm:pt>
  </dgm:ptLst>
  <dgm:cxnLst>
    <dgm:cxn modelId="{E01AFC08-4408-4327-A1AB-32C2FA0EE176}" type="presOf" srcId="{47AF9685-F50D-4A2B-A432-2B0912B676C0}" destId="{FFE6FF5D-0676-4553-BDDA-620EC51991E3}" srcOrd="0" destOrd="0" presId="urn:microsoft.com/office/officeart/2018/2/layout/IconVerticalSolidList"/>
    <dgm:cxn modelId="{ACF1FC1D-182E-4404-AAAC-3F80D247DE51}" type="presOf" srcId="{12A6CF55-E457-4A58-BE13-C02FC2E7A0C4}" destId="{1292D472-752D-4095-A649-45647F6BF445}" srcOrd="0" destOrd="0" presId="urn:microsoft.com/office/officeart/2018/2/layout/IconVerticalSolidList"/>
    <dgm:cxn modelId="{E6F38225-0277-40F8-9D4C-BA462523AFD1}" type="presOf" srcId="{0D8D8114-C421-4596-A2E8-3C11396A10A2}" destId="{D7D11FAF-7749-4E5B-9D99-FDB170640B36}" srcOrd="0" destOrd="0" presId="urn:microsoft.com/office/officeart/2018/2/layout/IconVerticalSolidList"/>
    <dgm:cxn modelId="{AD4D5D26-C6F0-48C5-BAD6-7FFBF06D954E}" type="presOf" srcId="{BB508DBA-417B-4543-B4EA-76BCA0B4BFE4}" destId="{6A0F566F-72ED-463A-8F43-40A00FE8FFC4}" srcOrd="0" destOrd="0" presId="urn:microsoft.com/office/officeart/2018/2/layout/IconVerticalSolidList"/>
    <dgm:cxn modelId="{1511FE30-DC93-490A-A7AD-ED82CE409CA1}" srcId="{BB508DBA-417B-4543-B4EA-76BCA0B4BFE4}" destId="{32015E63-5975-43DA-A354-3579897F4C96}" srcOrd="0" destOrd="0" parTransId="{2A69E2E2-A8CD-41FE-9461-21B9887BC6B8}" sibTransId="{0B42256A-C168-4636-8050-C30B1ADC9AE0}"/>
    <dgm:cxn modelId="{8A35E337-409B-4B3C-AB03-2317A027F365}" type="presOf" srcId="{D709CDFD-707B-4DB6-80CC-30701B29A8BF}" destId="{F032F7B3-4D25-4818-A0FE-1544F736C991}" srcOrd="0" destOrd="0" presId="urn:microsoft.com/office/officeart/2018/2/layout/IconVerticalSolidList"/>
    <dgm:cxn modelId="{6148875F-F733-48D4-B045-FDD00A6A1FB8}" srcId="{47AF9685-F50D-4A2B-A432-2B0912B676C0}" destId="{2221F0B0-046C-4FBB-96F2-2890F69712D9}" srcOrd="0" destOrd="0" parTransId="{F2F5CD25-6C67-46A6-ADFB-6E3727E7CFF7}" sibTransId="{434127E5-E6AF-42BC-8EAF-9355ABCAB189}"/>
    <dgm:cxn modelId="{614FFB48-F48C-40AA-9D9F-F0D93DAC7970}" srcId="{0D8D8114-C421-4596-A2E8-3C11396A10A2}" destId="{12A6CF55-E457-4A58-BE13-C02FC2E7A0C4}" srcOrd="0" destOrd="0" parTransId="{F35079BC-7DB4-442C-A9F2-2F6A33CC3805}" sibTransId="{11CEB70A-6B81-4A08-B733-977960AAFBFD}"/>
    <dgm:cxn modelId="{086FD751-CC30-467E-9DA9-7B25FACA721F}" type="presOf" srcId="{2221F0B0-046C-4FBB-96F2-2890F69712D9}" destId="{3C5BEF08-CA04-4945-84AF-7D646AC1F2CA}" srcOrd="0" destOrd="0" presId="urn:microsoft.com/office/officeart/2018/2/layout/IconVerticalSolidList"/>
    <dgm:cxn modelId="{207B3954-D5F5-4217-9015-2C1409E9D0B3}" type="presOf" srcId="{4DA41E86-CDAB-4277-92EC-77BE17C5292B}" destId="{33FB9554-2AA8-4E04-8788-F128CF4A0374}" srcOrd="0" destOrd="0" presId="urn:microsoft.com/office/officeart/2018/2/layout/IconVerticalSolidList"/>
    <dgm:cxn modelId="{96522682-C0AA-4731-985A-796A12F25DCA}" srcId="{4DA41E86-CDAB-4277-92EC-77BE17C5292B}" destId="{1AEB8ED7-9C24-4836-B03E-0DCF2B8652E3}" srcOrd="3" destOrd="0" parTransId="{F2161D8B-5086-499A-B3C1-8B68170FB73E}" sibTransId="{78F5FA2E-E6A7-4651-843D-7E54324DF0CB}"/>
    <dgm:cxn modelId="{CEA2EB82-78CB-46E2-96D9-AF3B41510AF0}" srcId="{4DA41E86-CDAB-4277-92EC-77BE17C5292B}" destId="{BB508DBA-417B-4543-B4EA-76BCA0B4BFE4}" srcOrd="2" destOrd="0" parTransId="{F2DA8930-B6CD-4DC0-9534-DB72AD1B28D3}" sibTransId="{7F2C182D-CD39-4F8B-9FF6-94009AC5C366}"/>
    <dgm:cxn modelId="{BBEA4399-9A92-4E7B-BD62-371FADFD24C4}" type="presOf" srcId="{32015E63-5975-43DA-A354-3579897F4C96}" destId="{07FA9E7D-8CA2-4D16-BE81-1B6A7DB5F94A}" srcOrd="0" destOrd="0" presId="urn:microsoft.com/office/officeart/2018/2/layout/IconVerticalSolidList"/>
    <dgm:cxn modelId="{40B213A3-D43D-4D3B-8A3C-D9C7A1B5C76F}" srcId="{1AEB8ED7-9C24-4836-B03E-0DCF2B8652E3}" destId="{D709CDFD-707B-4DB6-80CC-30701B29A8BF}" srcOrd="0" destOrd="0" parTransId="{F25C0867-6D90-4C11-8829-E8088C79A0DE}" sibTransId="{574386AF-298F-4D8C-9E14-950290D508FF}"/>
    <dgm:cxn modelId="{FDCE72A9-0C10-4E80-A180-EDF470EC9CD1}" srcId="{4DA41E86-CDAB-4277-92EC-77BE17C5292B}" destId="{47AF9685-F50D-4A2B-A432-2B0912B676C0}" srcOrd="1" destOrd="0" parTransId="{C13AB072-5BF0-45DF-B330-3B45480EACD6}" sibTransId="{F443F078-96C2-4A81-B122-383481B75DC2}"/>
    <dgm:cxn modelId="{521C9FC3-F6B5-4626-85B5-ED12FF992E45}" srcId="{4DA41E86-CDAB-4277-92EC-77BE17C5292B}" destId="{0D8D8114-C421-4596-A2E8-3C11396A10A2}" srcOrd="0" destOrd="0" parTransId="{80715554-A387-4C86-8078-9C4D8E3A0220}" sibTransId="{9BCBB6DF-12F9-41FF-BC9C-A9856CCCB28F}"/>
    <dgm:cxn modelId="{4034BED7-2FD9-4054-83FC-04224A65E957}" type="presOf" srcId="{1AEB8ED7-9C24-4836-B03E-0DCF2B8652E3}" destId="{45AAB0FA-D622-4E68-95FD-27B39F2E320B}" srcOrd="0" destOrd="0" presId="urn:microsoft.com/office/officeart/2018/2/layout/IconVerticalSolidList"/>
    <dgm:cxn modelId="{13E577AD-15A5-47EC-9889-A90CD0FD3E81}" type="presParOf" srcId="{33FB9554-2AA8-4E04-8788-F128CF4A0374}" destId="{D31CC683-2BBB-450F-8D44-48040277C098}" srcOrd="0" destOrd="0" presId="urn:microsoft.com/office/officeart/2018/2/layout/IconVerticalSolidList"/>
    <dgm:cxn modelId="{E6CAE790-509A-420A-9026-14A3536A7003}" type="presParOf" srcId="{D31CC683-2BBB-450F-8D44-48040277C098}" destId="{8996C07C-606D-434D-9E98-372969A173AF}" srcOrd="0" destOrd="0" presId="urn:microsoft.com/office/officeart/2018/2/layout/IconVerticalSolidList"/>
    <dgm:cxn modelId="{8D1712A6-BD48-4378-B945-B26D202B3116}" type="presParOf" srcId="{D31CC683-2BBB-450F-8D44-48040277C098}" destId="{822E7C76-FF8E-473B-B74D-8574F9BF1E2A}" srcOrd="1" destOrd="0" presId="urn:microsoft.com/office/officeart/2018/2/layout/IconVerticalSolidList"/>
    <dgm:cxn modelId="{8A23B2DF-0719-40EA-921A-F47D924B7267}" type="presParOf" srcId="{D31CC683-2BBB-450F-8D44-48040277C098}" destId="{8312FDA9-32A1-447D-A6D7-B334145A57A0}" srcOrd="2" destOrd="0" presId="urn:microsoft.com/office/officeart/2018/2/layout/IconVerticalSolidList"/>
    <dgm:cxn modelId="{9B324675-13C3-43E9-8DCF-AD286450B6FA}" type="presParOf" srcId="{D31CC683-2BBB-450F-8D44-48040277C098}" destId="{D7D11FAF-7749-4E5B-9D99-FDB170640B36}" srcOrd="3" destOrd="0" presId="urn:microsoft.com/office/officeart/2018/2/layout/IconVerticalSolidList"/>
    <dgm:cxn modelId="{A837EC38-5C23-4033-8004-09A22CAEE4A9}" type="presParOf" srcId="{D31CC683-2BBB-450F-8D44-48040277C098}" destId="{1292D472-752D-4095-A649-45647F6BF445}" srcOrd="4" destOrd="0" presId="urn:microsoft.com/office/officeart/2018/2/layout/IconVerticalSolidList"/>
    <dgm:cxn modelId="{81EB6B8E-CC30-44B0-A03C-210F3539DE57}" type="presParOf" srcId="{33FB9554-2AA8-4E04-8788-F128CF4A0374}" destId="{43D05D47-BCC1-4A71-A188-7C930B07FAE8}" srcOrd="1" destOrd="0" presId="urn:microsoft.com/office/officeart/2018/2/layout/IconVerticalSolidList"/>
    <dgm:cxn modelId="{50F3BC0E-2E02-4666-A2C8-11247FA7F582}" type="presParOf" srcId="{33FB9554-2AA8-4E04-8788-F128CF4A0374}" destId="{747D1938-BE57-48B0-B2A8-E862928A02ED}" srcOrd="2" destOrd="0" presId="urn:microsoft.com/office/officeart/2018/2/layout/IconVerticalSolidList"/>
    <dgm:cxn modelId="{FCBACF7F-C1E9-41ED-AE9F-B755CAF59773}" type="presParOf" srcId="{747D1938-BE57-48B0-B2A8-E862928A02ED}" destId="{5488F344-637F-4343-9E8F-3DCCB69AD55A}" srcOrd="0" destOrd="0" presId="urn:microsoft.com/office/officeart/2018/2/layout/IconVerticalSolidList"/>
    <dgm:cxn modelId="{B372F637-B61D-4D68-96C0-22A6F8BC9B40}" type="presParOf" srcId="{747D1938-BE57-48B0-B2A8-E862928A02ED}" destId="{4A54CA44-76C6-4649-8132-F81EE7FA3C7C}" srcOrd="1" destOrd="0" presId="urn:microsoft.com/office/officeart/2018/2/layout/IconVerticalSolidList"/>
    <dgm:cxn modelId="{01BE46A4-9136-4C1A-AA21-FEA1BE42789B}" type="presParOf" srcId="{747D1938-BE57-48B0-B2A8-E862928A02ED}" destId="{4F527D3F-2AAA-4052-B175-0E1810DCE56B}" srcOrd="2" destOrd="0" presId="urn:microsoft.com/office/officeart/2018/2/layout/IconVerticalSolidList"/>
    <dgm:cxn modelId="{0E4FBABD-51BD-4903-838A-38234E0C048C}" type="presParOf" srcId="{747D1938-BE57-48B0-B2A8-E862928A02ED}" destId="{FFE6FF5D-0676-4553-BDDA-620EC51991E3}" srcOrd="3" destOrd="0" presId="urn:microsoft.com/office/officeart/2018/2/layout/IconVerticalSolidList"/>
    <dgm:cxn modelId="{7BB28BC5-8351-4AD9-ABFB-7FA5B13B2AD4}" type="presParOf" srcId="{747D1938-BE57-48B0-B2A8-E862928A02ED}" destId="{3C5BEF08-CA04-4945-84AF-7D646AC1F2CA}" srcOrd="4" destOrd="0" presId="urn:microsoft.com/office/officeart/2018/2/layout/IconVerticalSolidList"/>
    <dgm:cxn modelId="{F44B7966-A665-4400-926A-03F0A8543466}" type="presParOf" srcId="{33FB9554-2AA8-4E04-8788-F128CF4A0374}" destId="{00ED4589-69BB-4A74-A304-F0E2AD64F452}" srcOrd="3" destOrd="0" presId="urn:microsoft.com/office/officeart/2018/2/layout/IconVerticalSolidList"/>
    <dgm:cxn modelId="{E4637AA8-33FE-4AB2-AC0F-53BCBC88EBC7}" type="presParOf" srcId="{33FB9554-2AA8-4E04-8788-F128CF4A0374}" destId="{B1943AC9-54F0-4261-B3D5-D1315314D25E}" srcOrd="4" destOrd="0" presId="urn:microsoft.com/office/officeart/2018/2/layout/IconVerticalSolidList"/>
    <dgm:cxn modelId="{D5A73785-B0E8-4446-9C3A-9CBD46ABED79}" type="presParOf" srcId="{B1943AC9-54F0-4261-B3D5-D1315314D25E}" destId="{627EF4E6-D865-49B7-A5F2-0E97C9669B17}" srcOrd="0" destOrd="0" presId="urn:microsoft.com/office/officeart/2018/2/layout/IconVerticalSolidList"/>
    <dgm:cxn modelId="{49E71E83-80A4-412C-8DC6-9BA285D7829A}" type="presParOf" srcId="{B1943AC9-54F0-4261-B3D5-D1315314D25E}" destId="{2D97B1BF-78F2-4C1C-90FD-9A95FEFC8246}" srcOrd="1" destOrd="0" presId="urn:microsoft.com/office/officeart/2018/2/layout/IconVerticalSolidList"/>
    <dgm:cxn modelId="{8CF3AFFE-569A-40F3-9C23-B06B3D98DB25}" type="presParOf" srcId="{B1943AC9-54F0-4261-B3D5-D1315314D25E}" destId="{560851D8-C53F-4F05-8E45-7D5A4E594513}" srcOrd="2" destOrd="0" presId="urn:microsoft.com/office/officeart/2018/2/layout/IconVerticalSolidList"/>
    <dgm:cxn modelId="{35BBC696-139A-41F2-90BC-CA4E877EEBF6}" type="presParOf" srcId="{B1943AC9-54F0-4261-B3D5-D1315314D25E}" destId="{6A0F566F-72ED-463A-8F43-40A00FE8FFC4}" srcOrd="3" destOrd="0" presId="urn:microsoft.com/office/officeart/2018/2/layout/IconVerticalSolidList"/>
    <dgm:cxn modelId="{429B21E6-E2A1-490B-A84F-AFB2EC18C746}" type="presParOf" srcId="{B1943AC9-54F0-4261-B3D5-D1315314D25E}" destId="{07FA9E7D-8CA2-4D16-BE81-1B6A7DB5F94A}" srcOrd="4" destOrd="0" presId="urn:microsoft.com/office/officeart/2018/2/layout/IconVerticalSolidList"/>
    <dgm:cxn modelId="{68E6F1A8-1AD2-4009-B47B-D881C335B6E5}" type="presParOf" srcId="{33FB9554-2AA8-4E04-8788-F128CF4A0374}" destId="{96F62647-0FFD-4670-8DDF-AB35B28E2393}" srcOrd="5" destOrd="0" presId="urn:microsoft.com/office/officeart/2018/2/layout/IconVerticalSolidList"/>
    <dgm:cxn modelId="{0B1B156F-E63B-46F2-8644-6F9805A9331C}" type="presParOf" srcId="{33FB9554-2AA8-4E04-8788-F128CF4A0374}" destId="{E3EDB493-BE01-4F70-B79A-B25D297BFF14}" srcOrd="6" destOrd="0" presId="urn:microsoft.com/office/officeart/2018/2/layout/IconVerticalSolidList"/>
    <dgm:cxn modelId="{6BC4C424-7833-4345-8024-FBE29AB94D08}" type="presParOf" srcId="{E3EDB493-BE01-4F70-B79A-B25D297BFF14}" destId="{FEB9F749-5F2B-4BE2-8128-F6C2955982C4}" srcOrd="0" destOrd="0" presId="urn:microsoft.com/office/officeart/2018/2/layout/IconVerticalSolidList"/>
    <dgm:cxn modelId="{7F5B6C2C-4BF1-4BD8-A671-3B47853FC7F9}" type="presParOf" srcId="{E3EDB493-BE01-4F70-B79A-B25D297BFF14}" destId="{C8D3F961-B2D9-440A-B179-5C9498A2C168}" srcOrd="1" destOrd="0" presId="urn:microsoft.com/office/officeart/2018/2/layout/IconVerticalSolidList"/>
    <dgm:cxn modelId="{70B1C535-A19C-4757-8329-4B49337F0E43}" type="presParOf" srcId="{E3EDB493-BE01-4F70-B79A-B25D297BFF14}" destId="{F7BC6134-623A-45B1-9C92-729B77F31161}" srcOrd="2" destOrd="0" presId="urn:microsoft.com/office/officeart/2018/2/layout/IconVerticalSolidList"/>
    <dgm:cxn modelId="{82A6766B-93CB-4A38-B5A1-046C7F03565C}" type="presParOf" srcId="{E3EDB493-BE01-4F70-B79A-B25D297BFF14}" destId="{45AAB0FA-D622-4E68-95FD-27B39F2E320B}" srcOrd="3" destOrd="0" presId="urn:microsoft.com/office/officeart/2018/2/layout/IconVerticalSolidList"/>
    <dgm:cxn modelId="{07AF26BE-9FFD-42A9-9841-932CB633C563}" type="presParOf" srcId="{E3EDB493-BE01-4F70-B79A-B25D297BFF14}" destId="{F032F7B3-4D25-4818-A0FE-1544F736C991}" srcOrd="4"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FB3BFE-25A5-46CA-B6E5-B1D303D6D8ED}" type="doc">
      <dgm:prSet loTypeId="urn:microsoft.com/office/officeart/2016/7/layout/BasicLinearProcessNumbered" loCatId="process" qsTypeId="urn:microsoft.com/office/officeart/2005/8/quickstyle/simple1" qsCatId="simple" csTypeId="urn:microsoft.com/office/officeart/2005/8/colors/accent3_2" csCatId="accent3" phldr="1"/>
      <dgm:spPr/>
      <dgm:t>
        <a:bodyPr/>
        <a:lstStyle/>
        <a:p>
          <a:endParaRPr lang="en-US"/>
        </a:p>
      </dgm:t>
    </dgm:pt>
    <dgm:pt modelId="{75FD4F37-F21D-4880-B561-17FC8BCBBDF0}">
      <dgm:prSet custT="1"/>
      <dgm:spPr/>
      <dgm:t>
        <a:bodyPr/>
        <a:lstStyle/>
        <a:p>
          <a:r>
            <a:rPr lang="en-GB" sz="2400" dirty="0"/>
            <a:t>Learners are now able to understand what a serious case review is.</a:t>
          </a:r>
          <a:endParaRPr lang="en-US" sz="2400" dirty="0"/>
        </a:p>
      </dgm:t>
    </dgm:pt>
    <dgm:pt modelId="{14DFA15D-7230-4EFC-AEBD-8A1175ECA9C3}" type="parTrans" cxnId="{CB6FDB33-05E5-4BC9-BE7C-6D622E169A1C}">
      <dgm:prSet/>
      <dgm:spPr/>
      <dgm:t>
        <a:bodyPr/>
        <a:lstStyle/>
        <a:p>
          <a:endParaRPr lang="en-US"/>
        </a:p>
      </dgm:t>
    </dgm:pt>
    <dgm:pt modelId="{142D853D-F591-4879-A16F-0FE95EE5A9D0}" type="sibTrans" cxnId="{CB6FDB33-05E5-4BC9-BE7C-6D622E169A1C}">
      <dgm:prSet phldrT="1" phldr="0"/>
      <dgm:spPr/>
      <dgm:t>
        <a:bodyPr/>
        <a:lstStyle/>
        <a:p>
          <a:r>
            <a:rPr lang="en-US"/>
            <a:t>1</a:t>
          </a:r>
        </a:p>
      </dgm:t>
    </dgm:pt>
    <dgm:pt modelId="{D75315C1-4E7B-4652-983A-DD1812363D08}">
      <dgm:prSet custT="1"/>
      <dgm:spPr/>
      <dgm:t>
        <a:bodyPr/>
        <a:lstStyle/>
        <a:p>
          <a:r>
            <a:rPr lang="en-GB" sz="2400" dirty="0"/>
            <a:t>Identify what factors initiate a serious review </a:t>
          </a:r>
          <a:endParaRPr lang="en-US" sz="2400" dirty="0"/>
        </a:p>
      </dgm:t>
    </dgm:pt>
    <dgm:pt modelId="{47CEA24B-601A-4360-A3A1-526C7E1D01C0}" type="parTrans" cxnId="{06221CD2-C248-476C-9EB7-F5670ADE4078}">
      <dgm:prSet/>
      <dgm:spPr/>
      <dgm:t>
        <a:bodyPr/>
        <a:lstStyle/>
        <a:p>
          <a:endParaRPr lang="en-US"/>
        </a:p>
      </dgm:t>
    </dgm:pt>
    <dgm:pt modelId="{35E262BF-B0D2-4717-915E-995E186C9B12}" type="sibTrans" cxnId="{06221CD2-C248-476C-9EB7-F5670ADE4078}">
      <dgm:prSet phldrT="2" phldr="0"/>
      <dgm:spPr/>
      <dgm:t>
        <a:bodyPr/>
        <a:lstStyle/>
        <a:p>
          <a:r>
            <a:rPr lang="en-US"/>
            <a:t>2</a:t>
          </a:r>
        </a:p>
      </dgm:t>
    </dgm:pt>
    <dgm:pt modelId="{520B837E-41AF-4746-9D87-314D2CBA433D}">
      <dgm:prSet custT="1"/>
      <dgm:spPr/>
      <dgm:t>
        <a:bodyPr/>
        <a:lstStyle/>
        <a:p>
          <a:r>
            <a:rPr lang="en-GB" sz="2400" dirty="0"/>
            <a:t>Understand and define what abuse and neglect is.</a:t>
          </a:r>
          <a:endParaRPr lang="en-US" sz="2400" dirty="0"/>
        </a:p>
      </dgm:t>
    </dgm:pt>
    <dgm:pt modelId="{FA3694CA-DA0B-4449-8BBC-4F9AC854F645}" type="parTrans" cxnId="{FC0AD4DB-479C-4737-AFBF-6A2A68C86231}">
      <dgm:prSet/>
      <dgm:spPr/>
      <dgm:t>
        <a:bodyPr/>
        <a:lstStyle/>
        <a:p>
          <a:endParaRPr lang="en-US"/>
        </a:p>
      </dgm:t>
    </dgm:pt>
    <dgm:pt modelId="{A0A484D5-1581-45C5-8AA8-1962A70F10DA}" type="sibTrans" cxnId="{FC0AD4DB-479C-4737-AFBF-6A2A68C86231}">
      <dgm:prSet phldrT="3" phldr="0"/>
      <dgm:spPr/>
      <dgm:t>
        <a:bodyPr/>
        <a:lstStyle/>
        <a:p>
          <a:r>
            <a:rPr lang="en-US"/>
            <a:t>3</a:t>
          </a:r>
        </a:p>
      </dgm:t>
    </dgm:pt>
    <dgm:pt modelId="{4C57DE16-F512-4A7C-B854-C373846BE352}">
      <dgm:prSet custT="1"/>
      <dgm:spPr/>
      <dgm:t>
        <a:bodyPr/>
        <a:lstStyle/>
        <a:p>
          <a:r>
            <a:rPr lang="en-GB" sz="2400" dirty="0"/>
            <a:t>Show their understanding by working in a group to create a mind map.</a:t>
          </a:r>
          <a:endParaRPr lang="en-US" sz="2400" dirty="0"/>
        </a:p>
      </dgm:t>
    </dgm:pt>
    <dgm:pt modelId="{9FEF3BFE-BA5B-4460-B460-E285BFAB8BAB}" type="parTrans" cxnId="{51287324-F7A4-4E40-BD22-4C2B2B7BE7C1}">
      <dgm:prSet/>
      <dgm:spPr/>
      <dgm:t>
        <a:bodyPr/>
        <a:lstStyle/>
        <a:p>
          <a:endParaRPr lang="en-US"/>
        </a:p>
      </dgm:t>
    </dgm:pt>
    <dgm:pt modelId="{C38B1850-C592-4F5E-AA80-E73B67D79D0B}" type="sibTrans" cxnId="{51287324-F7A4-4E40-BD22-4C2B2B7BE7C1}">
      <dgm:prSet phldrT="4" phldr="0"/>
      <dgm:spPr/>
      <dgm:t>
        <a:bodyPr/>
        <a:lstStyle/>
        <a:p>
          <a:r>
            <a:rPr lang="en-US"/>
            <a:t>4</a:t>
          </a:r>
        </a:p>
      </dgm:t>
    </dgm:pt>
    <dgm:pt modelId="{03145E37-D9F9-4C14-B24F-D6D88316E9E4}" type="pres">
      <dgm:prSet presAssocID="{F9FB3BFE-25A5-46CA-B6E5-B1D303D6D8ED}" presName="Name0" presStyleCnt="0">
        <dgm:presLayoutVars>
          <dgm:animLvl val="lvl"/>
          <dgm:resizeHandles val="exact"/>
        </dgm:presLayoutVars>
      </dgm:prSet>
      <dgm:spPr/>
    </dgm:pt>
    <dgm:pt modelId="{C0FD9816-DB69-4A85-9951-BF98151D5A3A}" type="pres">
      <dgm:prSet presAssocID="{75FD4F37-F21D-4880-B561-17FC8BCBBDF0}" presName="compositeNode" presStyleCnt="0">
        <dgm:presLayoutVars>
          <dgm:bulletEnabled val="1"/>
        </dgm:presLayoutVars>
      </dgm:prSet>
      <dgm:spPr/>
    </dgm:pt>
    <dgm:pt modelId="{43353EA0-0EA3-4ADB-99B5-0617015B9DF2}" type="pres">
      <dgm:prSet presAssocID="{75FD4F37-F21D-4880-B561-17FC8BCBBDF0}" presName="bgRect" presStyleLbl="bgAccFollowNode1" presStyleIdx="0" presStyleCnt="4"/>
      <dgm:spPr/>
    </dgm:pt>
    <dgm:pt modelId="{24FBAF33-A125-48D8-8ED8-30760F136194}" type="pres">
      <dgm:prSet presAssocID="{142D853D-F591-4879-A16F-0FE95EE5A9D0}" presName="sibTransNodeCircle" presStyleLbl="alignNode1" presStyleIdx="0" presStyleCnt="8">
        <dgm:presLayoutVars>
          <dgm:chMax val="0"/>
          <dgm:bulletEnabled/>
        </dgm:presLayoutVars>
      </dgm:prSet>
      <dgm:spPr/>
    </dgm:pt>
    <dgm:pt modelId="{E5C5A1F7-A598-4B2F-B9C1-38F92213A57B}" type="pres">
      <dgm:prSet presAssocID="{75FD4F37-F21D-4880-B561-17FC8BCBBDF0}" presName="bottomLine" presStyleLbl="alignNode1" presStyleIdx="1" presStyleCnt="8">
        <dgm:presLayoutVars/>
      </dgm:prSet>
      <dgm:spPr/>
    </dgm:pt>
    <dgm:pt modelId="{59D33E03-4FE3-4644-B38A-61D0539C1235}" type="pres">
      <dgm:prSet presAssocID="{75FD4F37-F21D-4880-B561-17FC8BCBBDF0}" presName="nodeText" presStyleLbl="bgAccFollowNode1" presStyleIdx="0" presStyleCnt="4">
        <dgm:presLayoutVars>
          <dgm:bulletEnabled val="1"/>
        </dgm:presLayoutVars>
      </dgm:prSet>
      <dgm:spPr/>
    </dgm:pt>
    <dgm:pt modelId="{6944FFF3-F632-4879-B4BA-1FBEA6445E4A}" type="pres">
      <dgm:prSet presAssocID="{142D853D-F591-4879-A16F-0FE95EE5A9D0}" presName="sibTrans" presStyleCnt="0"/>
      <dgm:spPr/>
    </dgm:pt>
    <dgm:pt modelId="{01FC5C7F-8942-4151-B0A2-0DD3CB79C280}" type="pres">
      <dgm:prSet presAssocID="{D75315C1-4E7B-4652-983A-DD1812363D08}" presName="compositeNode" presStyleCnt="0">
        <dgm:presLayoutVars>
          <dgm:bulletEnabled val="1"/>
        </dgm:presLayoutVars>
      </dgm:prSet>
      <dgm:spPr/>
    </dgm:pt>
    <dgm:pt modelId="{45516FA9-C639-4637-9F64-F7595F62A390}" type="pres">
      <dgm:prSet presAssocID="{D75315C1-4E7B-4652-983A-DD1812363D08}" presName="bgRect" presStyleLbl="bgAccFollowNode1" presStyleIdx="1" presStyleCnt="4"/>
      <dgm:spPr/>
    </dgm:pt>
    <dgm:pt modelId="{9192AE35-FD5C-47B2-B987-43EF81363037}" type="pres">
      <dgm:prSet presAssocID="{35E262BF-B0D2-4717-915E-995E186C9B12}" presName="sibTransNodeCircle" presStyleLbl="alignNode1" presStyleIdx="2" presStyleCnt="8">
        <dgm:presLayoutVars>
          <dgm:chMax val="0"/>
          <dgm:bulletEnabled/>
        </dgm:presLayoutVars>
      </dgm:prSet>
      <dgm:spPr/>
    </dgm:pt>
    <dgm:pt modelId="{821299FF-FBC2-4DF4-967D-9D705AC327B3}" type="pres">
      <dgm:prSet presAssocID="{D75315C1-4E7B-4652-983A-DD1812363D08}" presName="bottomLine" presStyleLbl="alignNode1" presStyleIdx="3" presStyleCnt="8">
        <dgm:presLayoutVars/>
      </dgm:prSet>
      <dgm:spPr/>
    </dgm:pt>
    <dgm:pt modelId="{E68ED78A-A4C0-4020-8561-EA2063492FE3}" type="pres">
      <dgm:prSet presAssocID="{D75315C1-4E7B-4652-983A-DD1812363D08}" presName="nodeText" presStyleLbl="bgAccFollowNode1" presStyleIdx="1" presStyleCnt="4">
        <dgm:presLayoutVars>
          <dgm:bulletEnabled val="1"/>
        </dgm:presLayoutVars>
      </dgm:prSet>
      <dgm:spPr/>
    </dgm:pt>
    <dgm:pt modelId="{0DB06F9A-DA66-4A5C-8C5F-A5CB69940080}" type="pres">
      <dgm:prSet presAssocID="{35E262BF-B0D2-4717-915E-995E186C9B12}" presName="sibTrans" presStyleCnt="0"/>
      <dgm:spPr/>
    </dgm:pt>
    <dgm:pt modelId="{E311CD56-D1AD-4C91-A788-630ADB8764A6}" type="pres">
      <dgm:prSet presAssocID="{520B837E-41AF-4746-9D87-314D2CBA433D}" presName="compositeNode" presStyleCnt="0">
        <dgm:presLayoutVars>
          <dgm:bulletEnabled val="1"/>
        </dgm:presLayoutVars>
      </dgm:prSet>
      <dgm:spPr/>
    </dgm:pt>
    <dgm:pt modelId="{3208E4DB-3AC7-4441-BB11-C6253CCDDD78}" type="pres">
      <dgm:prSet presAssocID="{520B837E-41AF-4746-9D87-314D2CBA433D}" presName="bgRect" presStyleLbl="bgAccFollowNode1" presStyleIdx="2" presStyleCnt="4"/>
      <dgm:spPr/>
    </dgm:pt>
    <dgm:pt modelId="{9709576F-DD59-4553-9A03-4E10C904D8D3}" type="pres">
      <dgm:prSet presAssocID="{A0A484D5-1581-45C5-8AA8-1962A70F10DA}" presName="sibTransNodeCircle" presStyleLbl="alignNode1" presStyleIdx="4" presStyleCnt="8">
        <dgm:presLayoutVars>
          <dgm:chMax val="0"/>
          <dgm:bulletEnabled/>
        </dgm:presLayoutVars>
      </dgm:prSet>
      <dgm:spPr/>
    </dgm:pt>
    <dgm:pt modelId="{7E3DFE30-C0F4-44A4-B931-74D25781C214}" type="pres">
      <dgm:prSet presAssocID="{520B837E-41AF-4746-9D87-314D2CBA433D}" presName="bottomLine" presStyleLbl="alignNode1" presStyleIdx="5" presStyleCnt="8">
        <dgm:presLayoutVars/>
      </dgm:prSet>
      <dgm:spPr/>
    </dgm:pt>
    <dgm:pt modelId="{14F32E3D-AA7F-4762-BCB8-94675ECD8BA4}" type="pres">
      <dgm:prSet presAssocID="{520B837E-41AF-4746-9D87-314D2CBA433D}" presName="nodeText" presStyleLbl="bgAccFollowNode1" presStyleIdx="2" presStyleCnt="4">
        <dgm:presLayoutVars>
          <dgm:bulletEnabled val="1"/>
        </dgm:presLayoutVars>
      </dgm:prSet>
      <dgm:spPr/>
    </dgm:pt>
    <dgm:pt modelId="{9148D36F-403E-4CDD-9543-802BB3E5715F}" type="pres">
      <dgm:prSet presAssocID="{A0A484D5-1581-45C5-8AA8-1962A70F10DA}" presName="sibTrans" presStyleCnt="0"/>
      <dgm:spPr/>
    </dgm:pt>
    <dgm:pt modelId="{9FB75D06-88E1-4E00-8EA6-D95A5DE439DD}" type="pres">
      <dgm:prSet presAssocID="{4C57DE16-F512-4A7C-B854-C373846BE352}" presName="compositeNode" presStyleCnt="0">
        <dgm:presLayoutVars>
          <dgm:bulletEnabled val="1"/>
        </dgm:presLayoutVars>
      </dgm:prSet>
      <dgm:spPr/>
    </dgm:pt>
    <dgm:pt modelId="{1FEA48D9-CD1F-4982-B5BB-B26DBD744EC0}" type="pres">
      <dgm:prSet presAssocID="{4C57DE16-F512-4A7C-B854-C373846BE352}" presName="bgRect" presStyleLbl="bgAccFollowNode1" presStyleIdx="3" presStyleCnt="4"/>
      <dgm:spPr/>
    </dgm:pt>
    <dgm:pt modelId="{B706481A-FF64-419F-BDA3-27EF1D9B76D6}" type="pres">
      <dgm:prSet presAssocID="{C38B1850-C592-4F5E-AA80-E73B67D79D0B}" presName="sibTransNodeCircle" presStyleLbl="alignNode1" presStyleIdx="6" presStyleCnt="8">
        <dgm:presLayoutVars>
          <dgm:chMax val="0"/>
          <dgm:bulletEnabled/>
        </dgm:presLayoutVars>
      </dgm:prSet>
      <dgm:spPr/>
    </dgm:pt>
    <dgm:pt modelId="{C8B1D27A-979A-4D85-A2D4-821D60C15A4C}" type="pres">
      <dgm:prSet presAssocID="{4C57DE16-F512-4A7C-B854-C373846BE352}" presName="bottomLine" presStyleLbl="alignNode1" presStyleIdx="7" presStyleCnt="8">
        <dgm:presLayoutVars/>
      </dgm:prSet>
      <dgm:spPr/>
    </dgm:pt>
    <dgm:pt modelId="{3459BBCF-16A8-48BB-A8CF-EED3604F693B}" type="pres">
      <dgm:prSet presAssocID="{4C57DE16-F512-4A7C-B854-C373846BE352}" presName="nodeText" presStyleLbl="bgAccFollowNode1" presStyleIdx="3" presStyleCnt="4">
        <dgm:presLayoutVars>
          <dgm:bulletEnabled val="1"/>
        </dgm:presLayoutVars>
      </dgm:prSet>
      <dgm:spPr/>
    </dgm:pt>
  </dgm:ptLst>
  <dgm:cxnLst>
    <dgm:cxn modelId="{5602E702-F984-4FDB-972A-FD19453CA061}" type="presOf" srcId="{520B837E-41AF-4746-9D87-314D2CBA433D}" destId="{3208E4DB-3AC7-4441-BB11-C6253CCDDD78}" srcOrd="0" destOrd="0" presId="urn:microsoft.com/office/officeart/2016/7/layout/BasicLinearProcessNumbered"/>
    <dgm:cxn modelId="{0376B103-FE36-459B-8152-40BC94ACA671}" type="presOf" srcId="{4C57DE16-F512-4A7C-B854-C373846BE352}" destId="{3459BBCF-16A8-48BB-A8CF-EED3604F693B}" srcOrd="1" destOrd="0" presId="urn:microsoft.com/office/officeart/2016/7/layout/BasicLinearProcessNumbered"/>
    <dgm:cxn modelId="{DF78A01D-B819-45A0-BE81-B1C530F3E9F0}" type="presOf" srcId="{D75315C1-4E7B-4652-983A-DD1812363D08}" destId="{45516FA9-C639-4637-9F64-F7595F62A390}" srcOrd="0" destOrd="0" presId="urn:microsoft.com/office/officeart/2016/7/layout/BasicLinearProcessNumbered"/>
    <dgm:cxn modelId="{51287324-F7A4-4E40-BD22-4C2B2B7BE7C1}" srcId="{F9FB3BFE-25A5-46CA-B6E5-B1D303D6D8ED}" destId="{4C57DE16-F512-4A7C-B854-C373846BE352}" srcOrd="3" destOrd="0" parTransId="{9FEF3BFE-BA5B-4460-B460-E285BFAB8BAB}" sibTransId="{C38B1850-C592-4F5E-AA80-E73B67D79D0B}"/>
    <dgm:cxn modelId="{CB6FDB33-05E5-4BC9-BE7C-6D622E169A1C}" srcId="{F9FB3BFE-25A5-46CA-B6E5-B1D303D6D8ED}" destId="{75FD4F37-F21D-4880-B561-17FC8BCBBDF0}" srcOrd="0" destOrd="0" parTransId="{14DFA15D-7230-4EFC-AEBD-8A1175ECA9C3}" sibTransId="{142D853D-F591-4879-A16F-0FE95EE5A9D0}"/>
    <dgm:cxn modelId="{8B1EC845-BB4F-4E65-B5C2-01B27C78D119}" type="presOf" srcId="{C38B1850-C592-4F5E-AA80-E73B67D79D0B}" destId="{B706481A-FF64-419F-BDA3-27EF1D9B76D6}" srcOrd="0" destOrd="0" presId="urn:microsoft.com/office/officeart/2016/7/layout/BasicLinearProcessNumbered"/>
    <dgm:cxn modelId="{4A64964A-C252-43D4-843F-F0FDC856215C}" type="presOf" srcId="{75FD4F37-F21D-4880-B561-17FC8BCBBDF0}" destId="{43353EA0-0EA3-4ADB-99B5-0617015B9DF2}" srcOrd="0" destOrd="0" presId="urn:microsoft.com/office/officeart/2016/7/layout/BasicLinearProcessNumbered"/>
    <dgm:cxn modelId="{6A46A486-719B-4E33-B862-100021997CE3}" type="presOf" srcId="{142D853D-F591-4879-A16F-0FE95EE5A9D0}" destId="{24FBAF33-A125-48D8-8ED8-30760F136194}" srcOrd="0" destOrd="0" presId="urn:microsoft.com/office/officeart/2016/7/layout/BasicLinearProcessNumbered"/>
    <dgm:cxn modelId="{B496228A-74D5-4F99-92F9-79110105CE80}" type="presOf" srcId="{35E262BF-B0D2-4717-915E-995E186C9B12}" destId="{9192AE35-FD5C-47B2-B987-43EF81363037}" srcOrd="0" destOrd="0" presId="urn:microsoft.com/office/officeart/2016/7/layout/BasicLinearProcessNumbered"/>
    <dgm:cxn modelId="{B14E36BC-7231-4332-9D10-6874F606C41B}" type="presOf" srcId="{D75315C1-4E7B-4652-983A-DD1812363D08}" destId="{E68ED78A-A4C0-4020-8561-EA2063492FE3}" srcOrd="1" destOrd="0" presId="urn:microsoft.com/office/officeart/2016/7/layout/BasicLinearProcessNumbered"/>
    <dgm:cxn modelId="{D81A15C9-C3D6-4AFF-86A3-F5F80066EE73}" type="presOf" srcId="{4C57DE16-F512-4A7C-B854-C373846BE352}" destId="{1FEA48D9-CD1F-4982-B5BB-B26DBD744EC0}" srcOrd="0" destOrd="0" presId="urn:microsoft.com/office/officeart/2016/7/layout/BasicLinearProcessNumbered"/>
    <dgm:cxn modelId="{E15DF4CF-D8CE-40DA-A1A1-A2B078C2A335}" type="presOf" srcId="{75FD4F37-F21D-4880-B561-17FC8BCBBDF0}" destId="{59D33E03-4FE3-4644-B38A-61D0539C1235}" srcOrd="1" destOrd="0" presId="urn:microsoft.com/office/officeart/2016/7/layout/BasicLinearProcessNumbered"/>
    <dgm:cxn modelId="{06221CD2-C248-476C-9EB7-F5670ADE4078}" srcId="{F9FB3BFE-25A5-46CA-B6E5-B1D303D6D8ED}" destId="{D75315C1-4E7B-4652-983A-DD1812363D08}" srcOrd="1" destOrd="0" parTransId="{47CEA24B-601A-4360-A3A1-526C7E1D01C0}" sibTransId="{35E262BF-B0D2-4717-915E-995E186C9B12}"/>
    <dgm:cxn modelId="{FC0AD4DB-479C-4737-AFBF-6A2A68C86231}" srcId="{F9FB3BFE-25A5-46CA-B6E5-B1D303D6D8ED}" destId="{520B837E-41AF-4746-9D87-314D2CBA433D}" srcOrd="2" destOrd="0" parTransId="{FA3694CA-DA0B-4449-8BBC-4F9AC854F645}" sibTransId="{A0A484D5-1581-45C5-8AA8-1962A70F10DA}"/>
    <dgm:cxn modelId="{A2CFBEE2-EA7C-462E-82AA-9720CD404337}" type="presOf" srcId="{F9FB3BFE-25A5-46CA-B6E5-B1D303D6D8ED}" destId="{03145E37-D9F9-4C14-B24F-D6D88316E9E4}" srcOrd="0" destOrd="0" presId="urn:microsoft.com/office/officeart/2016/7/layout/BasicLinearProcessNumbered"/>
    <dgm:cxn modelId="{926C5BF6-2832-45FD-A673-F30ED9CA4DA5}" type="presOf" srcId="{520B837E-41AF-4746-9D87-314D2CBA433D}" destId="{14F32E3D-AA7F-4762-BCB8-94675ECD8BA4}" srcOrd="1" destOrd="0" presId="urn:microsoft.com/office/officeart/2016/7/layout/BasicLinearProcessNumbered"/>
    <dgm:cxn modelId="{90F07CFC-3B7E-46F4-958F-6089B848E416}" type="presOf" srcId="{A0A484D5-1581-45C5-8AA8-1962A70F10DA}" destId="{9709576F-DD59-4553-9A03-4E10C904D8D3}" srcOrd="0" destOrd="0" presId="urn:microsoft.com/office/officeart/2016/7/layout/BasicLinearProcessNumbered"/>
    <dgm:cxn modelId="{DCAB82EA-EA12-4F14-A3A0-A1AAFB801C4D}" type="presParOf" srcId="{03145E37-D9F9-4C14-B24F-D6D88316E9E4}" destId="{C0FD9816-DB69-4A85-9951-BF98151D5A3A}" srcOrd="0" destOrd="0" presId="urn:microsoft.com/office/officeart/2016/7/layout/BasicLinearProcessNumbered"/>
    <dgm:cxn modelId="{18578A07-D83D-44B2-94D5-96EFC383C658}" type="presParOf" srcId="{C0FD9816-DB69-4A85-9951-BF98151D5A3A}" destId="{43353EA0-0EA3-4ADB-99B5-0617015B9DF2}" srcOrd="0" destOrd="0" presId="urn:microsoft.com/office/officeart/2016/7/layout/BasicLinearProcessNumbered"/>
    <dgm:cxn modelId="{B5CE51D5-927E-4C75-9C4D-626055AEE6C1}" type="presParOf" srcId="{C0FD9816-DB69-4A85-9951-BF98151D5A3A}" destId="{24FBAF33-A125-48D8-8ED8-30760F136194}" srcOrd="1" destOrd="0" presId="urn:microsoft.com/office/officeart/2016/7/layout/BasicLinearProcessNumbered"/>
    <dgm:cxn modelId="{EBFFE17C-3C4E-4CFC-AA90-9A0765E5145D}" type="presParOf" srcId="{C0FD9816-DB69-4A85-9951-BF98151D5A3A}" destId="{E5C5A1F7-A598-4B2F-B9C1-38F92213A57B}" srcOrd="2" destOrd="0" presId="urn:microsoft.com/office/officeart/2016/7/layout/BasicLinearProcessNumbered"/>
    <dgm:cxn modelId="{9592C3B2-6102-4F7E-86E3-B594B2601919}" type="presParOf" srcId="{C0FD9816-DB69-4A85-9951-BF98151D5A3A}" destId="{59D33E03-4FE3-4644-B38A-61D0539C1235}" srcOrd="3" destOrd="0" presId="urn:microsoft.com/office/officeart/2016/7/layout/BasicLinearProcessNumbered"/>
    <dgm:cxn modelId="{7C6D90BF-121D-4DD2-BDBF-B65BE4EA8BA8}" type="presParOf" srcId="{03145E37-D9F9-4C14-B24F-D6D88316E9E4}" destId="{6944FFF3-F632-4879-B4BA-1FBEA6445E4A}" srcOrd="1" destOrd="0" presId="urn:microsoft.com/office/officeart/2016/7/layout/BasicLinearProcessNumbered"/>
    <dgm:cxn modelId="{56DCBD3C-16C7-4D90-AD92-464E5EDD4166}" type="presParOf" srcId="{03145E37-D9F9-4C14-B24F-D6D88316E9E4}" destId="{01FC5C7F-8942-4151-B0A2-0DD3CB79C280}" srcOrd="2" destOrd="0" presId="urn:microsoft.com/office/officeart/2016/7/layout/BasicLinearProcessNumbered"/>
    <dgm:cxn modelId="{2572058A-5F60-48FD-AAAB-E32147B4B074}" type="presParOf" srcId="{01FC5C7F-8942-4151-B0A2-0DD3CB79C280}" destId="{45516FA9-C639-4637-9F64-F7595F62A390}" srcOrd="0" destOrd="0" presId="urn:microsoft.com/office/officeart/2016/7/layout/BasicLinearProcessNumbered"/>
    <dgm:cxn modelId="{A84D3B65-0EDE-4213-A46C-5FA0AD8FCE44}" type="presParOf" srcId="{01FC5C7F-8942-4151-B0A2-0DD3CB79C280}" destId="{9192AE35-FD5C-47B2-B987-43EF81363037}" srcOrd="1" destOrd="0" presId="urn:microsoft.com/office/officeart/2016/7/layout/BasicLinearProcessNumbered"/>
    <dgm:cxn modelId="{6DD55578-80A1-4711-902A-6A9E784A616B}" type="presParOf" srcId="{01FC5C7F-8942-4151-B0A2-0DD3CB79C280}" destId="{821299FF-FBC2-4DF4-967D-9D705AC327B3}" srcOrd="2" destOrd="0" presId="urn:microsoft.com/office/officeart/2016/7/layout/BasicLinearProcessNumbered"/>
    <dgm:cxn modelId="{539DDDC3-F92C-475E-818D-2543FC45D344}" type="presParOf" srcId="{01FC5C7F-8942-4151-B0A2-0DD3CB79C280}" destId="{E68ED78A-A4C0-4020-8561-EA2063492FE3}" srcOrd="3" destOrd="0" presId="urn:microsoft.com/office/officeart/2016/7/layout/BasicLinearProcessNumbered"/>
    <dgm:cxn modelId="{7A504924-B947-4695-82E7-AB6EEF7FC295}" type="presParOf" srcId="{03145E37-D9F9-4C14-B24F-D6D88316E9E4}" destId="{0DB06F9A-DA66-4A5C-8C5F-A5CB69940080}" srcOrd="3" destOrd="0" presId="urn:microsoft.com/office/officeart/2016/7/layout/BasicLinearProcessNumbered"/>
    <dgm:cxn modelId="{5BCB6959-A2F3-415F-A2D0-290CFAEA8293}" type="presParOf" srcId="{03145E37-D9F9-4C14-B24F-D6D88316E9E4}" destId="{E311CD56-D1AD-4C91-A788-630ADB8764A6}" srcOrd="4" destOrd="0" presId="urn:microsoft.com/office/officeart/2016/7/layout/BasicLinearProcessNumbered"/>
    <dgm:cxn modelId="{625FCFC2-A8EE-4C2C-8C6B-5FAC0A063261}" type="presParOf" srcId="{E311CD56-D1AD-4C91-A788-630ADB8764A6}" destId="{3208E4DB-3AC7-4441-BB11-C6253CCDDD78}" srcOrd="0" destOrd="0" presId="urn:microsoft.com/office/officeart/2016/7/layout/BasicLinearProcessNumbered"/>
    <dgm:cxn modelId="{43EB4244-3C04-4442-AF2D-0AA8DCC28F88}" type="presParOf" srcId="{E311CD56-D1AD-4C91-A788-630ADB8764A6}" destId="{9709576F-DD59-4553-9A03-4E10C904D8D3}" srcOrd="1" destOrd="0" presId="urn:microsoft.com/office/officeart/2016/7/layout/BasicLinearProcessNumbered"/>
    <dgm:cxn modelId="{94513B18-7254-491A-980A-86B37BA6A192}" type="presParOf" srcId="{E311CD56-D1AD-4C91-A788-630ADB8764A6}" destId="{7E3DFE30-C0F4-44A4-B931-74D25781C214}" srcOrd="2" destOrd="0" presId="urn:microsoft.com/office/officeart/2016/7/layout/BasicLinearProcessNumbered"/>
    <dgm:cxn modelId="{0870235D-838C-48E8-BAF5-79FEBAD54F47}" type="presParOf" srcId="{E311CD56-D1AD-4C91-A788-630ADB8764A6}" destId="{14F32E3D-AA7F-4762-BCB8-94675ECD8BA4}" srcOrd="3" destOrd="0" presId="urn:microsoft.com/office/officeart/2016/7/layout/BasicLinearProcessNumbered"/>
    <dgm:cxn modelId="{33351037-B446-4E5F-8CC5-4E7B8BF2CAA0}" type="presParOf" srcId="{03145E37-D9F9-4C14-B24F-D6D88316E9E4}" destId="{9148D36F-403E-4CDD-9543-802BB3E5715F}" srcOrd="5" destOrd="0" presId="urn:microsoft.com/office/officeart/2016/7/layout/BasicLinearProcessNumbered"/>
    <dgm:cxn modelId="{5D38359F-4D6B-4F6D-9C7B-5628FAAAB221}" type="presParOf" srcId="{03145E37-D9F9-4C14-B24F-D6D88316E9E4}" destId="{9FB75D06-88E1-4E00-8EA6-D95A5DE439DD}" srcOrd="6" destOrd="0" presId="urn:microsoft.com/office/officeart/2016/7/layout/BasicLinearProcessNumbered"/>
    <dgm:cxn modelId="{DD97F616-682A-47F2-B4DA-4891DE2AA1FE}" type="presParOf" srcId="{9FB75D06-88E1-4E00-8EA6-D95A5DE439DD}" destId="{1FEA48D9-CD1F-4982-B5BB-B26DBD744EC0}" srcOrd="0" destOrd="0" presId="urn:microsoft.com/office/officeart/2016/7/layout/BasicLinearProcessNumbered"/>
    <dgm:cxn modelId="{4A7CCCEA-61DA-4398-81D7-A21F90BF8644}" type="presParOf" srcId="{9FB75D06-88E1-4E00-8EA6-D95A5DE439DD}" destId="{B706481A-FF64-419F-BDA3-27EF1D9B76D6}" srcOrd="1" destOrd="0" presId="urn:microsoft.com/office/officeart/2016/7/layout/BasicLinearProcessNumbered"/>
    <dgm:cxn modelId="{C3802E4B-AEE9-47E2-AEA5-EC3E1BC156E2}" type="presParOf" srcId="{9FB75D06-88E1-4E00-8EA6-D95A5DE439DD}" destId="{C8B1D27A-979A-4D85-A2D4-821D60C15A4C}" srcOrd="2" destOrd="0" presId="urn:microsoft.com/office/officeart/2016/7/layout/BasicLinearProcessNumbered"/>
    <dgm:cxn modelId="{A7691736-C564-424C-A0E7-5D8A7EB4849D}" type="presParOf" srcId="{9FB75D06-88E1-4E00-8EA6-D95A5DE439DD}" destId="{3459BBCF-16A8-48BB-A8CF-EED3604F693B}" srcOrd="3" destOrd="0" presId="urn:microsoft.com/office/officeart/2016/7/layout/BasicLinear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8491A1-4FE7-4920-97AC-81CF9508CF60}">
      <dsp:nvSpPr>
        <dsp:cNvPr id="0" name=""/>
        <dsp:cNvSpPr/>
      </dsp:nvSpPr>
      <dsp:spPr>
        <a:xfrm>
          <a:off x="0" y="0"/>
          <a:ext cx="10895369"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AE0326A-5586-4D54-8AEC-1A7A4E83BE41}">
      <dsp:nvSpPr>
        <dsp:cNvPr id="0" name=""/>
        <dsp:cNvSpPr/>
      </dsp:nvSpPr>
      <dsp:spPr>
        <a:xfrm>
          <a:off x="0" y="0"/>
          <a:ext cx="2179074" cy="890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US" sz="4100" kern="1200" dirty="0"/>
            <a:t>Analyse</a:t>
          </a:r>
        </a:p>
      </dsp:txBody>
      <dsp:txXfrm>
        <a:off x="0" y="0"/>
        <a:ext cx="2179074" cy="890141"/>
      </dsp:txXfrm>
    </dsp:sp>
    <dsp:sp modelId="{992EBA63-4148-4C27-BE30-A83F5A0019D5}">
      <dsp:nvSpPr>
        <dsp:cNvPr id="0" name=""/>
        <dsp:cNvSpPr/>
      </dsp:nvSpPr>
      <dsp:spPr>
        <a:xfrm>
          <a:off x="2342504" y="40421"/>
          <a:ext cx="8552865" cy="8084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latin typeface="Times New Roman" panose="02020603050405020304" pitchFamily="18" charset="0"/>
              <a:cs typeface="Times New Roman" panose="02020603050405020304" pitchFamily="18" charset="0"/>
            </a:rPr>
            <a:t>Why serious case reviews are carried out.</a:t>
          </a:r>
        </a:p>
      </dsp:txBody>
      <dsp:txXfrm>
        <a:off x="2342504" y="40421"/>
        <a:ext cx="8552865" cy="808428"/>
      </dsp:txXfrm>
    </dsp:sp>
    <dsp:sp modelId="{26DEFEC6-0311-4CAC-9DCD-16CBAD8D8BFB}">
      <dsp:nvSpPr>
        <dsp:cNvPr id="0" name=""/>
        <dsp:cNvSpPr/>
      </dsp:nvSpPr>
      <dsp:spPr>
        <a:xfrm>
          <a:off x="2179074" y="848850"/>
          <a:ext cx="8716296"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1A8C58B8-0FCC-43E3-BF6C-FDAD323DF914}">
      <dsp:nvSpPr>
        <dsp:cNvPr id="0" name=""/>
        <dsp:cNvSpPr/>
      </dsp:nvSpPr>
      <dsp:spPr>
        <a:xfrm>
          <a:off x="0" y="890141"/>
          <a:ext cx="10895369"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86CD785-ACB2-4C18-A0B0-7FE6FB9A0A49}">
      <dsp:nvSpPr>
        <dsp:cNvPr id="0" name=""/>
        <dsp:cNvSpPr/>
      </dsp:nvSpPr>
      <dsp:spPr>
        <a:xfrm>
          <a:off x="0" y="890141"/>
          <a:ext cx="2179074" cy="890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US" sz="4100" kern="1200"/>
            <a:t>Identify</a:t>
          </a:r>
        </a:p>
      </dsp:txBody>
      <dsp:txXfrm>
        <a:off x="0" y="890141"/>
        <a:ext cx="2179074" cy="890141"/>
      </dsp:txXfrm>
    </dsp:sp>
    <dsp:sp modelId="{2598775D-5FE2-4A24-856A-3AFEF1F43B27}">
      <dsp:nvSpPr>
        <dsp:cNvPr id="0" name=""/>
        <dsp:cNvSpPr/>
      </dsp:nvSpPr>
      <dsp:spPr>
        <a:xfrm>
          <a:off x="2342504" y="930562"/>
          <a:ext cx="8552865" cy="8084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latin typeface="Times New Roman" panose="02020603050405020304" pitchFamily="18" charset="0"/>
              <a:cs typeface="Times New Roman" panose="02020603050405020304" pitchFamily="18" charset="0"/>
            </a:rPr>
            <a:t>Factors that will warrant an investigation.</a:t>
          </a:r>
        </a:p>
      </dsp:txBody>
      <dsp:txXfrm>
        <a:off x="2342504" y="930562"/>
        <a:ext cx="8552865" cy="808428"/>
      </dsp:txXfrm>
    </dsp:sp>
    <dsp:sp modelId="{3949D13E-DD5B-4C6D-B2B2-D66443B3E0F1}">
      <dsp:nvSpPr>
        <dsp:cNvPr id="0" name=""/>
        <dsp:cNvSpPr/>
      </dsp:nvSpPr>
      <dsp:spPr>
        <a:xfrm>
          <a:off x="2179074" y="1738991"/>
          <a:ext cx="8716296"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EC9C3232-B790-4C16-87FB-2F2D6637EC38}">
      <dsp:nvSpPr>
        <dsp:cNvPr id="0" name=""/>
        <dsp:cNvSpPr/>
      </dsp:nvSpPr>
      <dsp:spPr>
        <a:xfrm>
          <a:off x="0" y="1780282"/>
          <a:ext cx="10895369"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8D00B7F-D8A9-4F5D-8C21-D71253CA4889}">
      <dsp:nvSpPr>
        <dsp:cNvPr id="0" name=""/>
        <dsp:cNvSpPr/>
      </dsp:nvSpPr>
      <dsp:spPr>
        <a:xfrm>
          <a:off x="0" y="1780282"/>
          <a:ext cx="2179074" cy="890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US" sz="4100" kern="1200"/>
            <a:t>Describe</a:t>
          </a:r>
        </a:p>
      </dsp:txBody>
      <dsp:txXfrm>
        <a:off x="0" y="1780282"/>
        <a:ext cx="2179074" cy="890141"/>
      </dsp:txXfrm>
    </dsp:sp>
    <dsp:sp modelId="{A94B23FF-07F8-4908-A794-2B040A69B621}">
      <dsp:nvSpPr>
        <dsp:cNvPr id="0" name=""/>
        <dsp:cNvSpPr/>
      </dsp:nvSpPr>
      <dsp:spPr>
        <a:xfrm>
          <a:off x="2342504" y="1820703"/>
          <a:ext cx="8552865" cy="8084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latin typeface="Times New Roman" panose="02020603050405020304" pitchFamily="18" charset="0"/>
              <a:cs typeface="Times New Roman" panose="02020603050405020304" pitchFamily="18" charset="0"/>
            </a:rPr>
            <a:t>Forms of child abuse and child neglect.</a:t>
          </a:r>
        </a:p>
      </dsp:txBody>
      <dsp:txXfrm>
        <a:off x="2342504" y="1820703"/>
        <a:ext cx="8552865" cy="808428"/>
      </dsp:txXfrm>
    </dsp:sp>
    <dsp:sp modelId="{AEB77327-46A5-4ED8-AEA4-94964ADFC8FB}">
      <dsp:nvSpPr>
        <dsp:cNvPr id="0" name=""/>
        <dsp:cNvSpPr/>
      </dsp:nvSpPr>
      <dsp:spPr>
        <a:xfrm>
          <a:off x="2179074" y="2629132"/>
          <a:ext cx="8716296"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5081A46C-2A8C-4146-970E-568358CB6F50}">
      <dsp:nvSpPr>
        <dsp:cNvPr id="0" name=""/>
        <dsp:cNvSpPr/>
      </dsp:nvSpPr>
      <dsp:spPr>
        <a:xfrm>
          <a:off x="0" y="2670423"/>
          <a:ext cx="10895369"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548B42D-D015-4764-A754-69A2C8780A3F}">
      <dsp:nvSpPr>
        <dsp:cNvPr id="0" name=""/>
        <dsp:cNvSpPr/>
      </dsp:nvSpPr>
      <dsp:spPr>
        <a:xfrm>
          <a:off x="0" y="2670423"/>
          <a:ext cx="2179074" cy="890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210" tIns="156210" rIns="156210" bIns="156210" numCol="1" spcCol="1270" anchor="t" anchorCtr="0">
          <a:noAutofit/>
        </a:bodyPr>
        <a:lstStyle/>
        <a:p>
          <a:pPr marL="0" lvl="0" indent="0" algn="l" defTabSz="1822450">
            <a:lnSpc>
              <a:spcPct val="90000"/>
            </a:lnSpc>
            <a:spcBef>
              <a:spcPct val="0"/>
            </a:spcBef>
            <a:spcAft>
              <a:spcPct val="35000"/>
            </a:spcAft>
            <a:buNone/>
          </a:pPr>
          <a:r>
            <a:rPr lang="en-US" sz="4100" kern="1200"/>
            <a:t>Create</a:t>
          </a:r>
        </a:p>
      </dsp:txBody>
      <dsp:txXfrm>
        <a:off x="0" y="2670423"/>
        <a:ext cx="2179074" cy="890141"/>
      </dsp:txXfrm>
    </dsp:sp>
    <dsp:sp modelId="{D6259161-BCF6-45E1-B76A-8BCEE2917433}">
      <dsp:nvSpPr>
        <dsp:cNvPr id="0" name=""/>
        <dsp:cNvSpPr/>
      </dsp:nvSpPr>
      <dsp:spPr>
        <a:xfrm>
          <a:off x="2342504" y="2710844"/>
          <a:ext cx="8552865" cy="8084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latin typeface="Times New Roman" panose="02020603050405020304" pitchFamily="18" charset="0"/>
              <a:cs typeface="Times New Roman" panose="02020603050405020304" pitchFamily="18" charset="0"/>
            </a:rPr>
            <a:t>Additionally, learners will create a mind map with knowledge they have acquired from the lesson.</a:t>
          </a:r>
        </a:p>
      </dsp:txBody>
      <dsp:txXfrm>
        <a:off x="2342504" y="2710844"/>
        <a:ext cx="8552865" cy="808428"/>
      </dsp:txXfrm>
    </dsp:sp>
    <dsp:sp modelId="{F52BE4DB-2BF3-4FB7-B107-1BC658627669}">
      <dsp:nvSpPr>
        <dsp:cNvPr id="0" name=""/>
        <dsp:cNvSpPr/>
      </dsp:nvSpPr>
      <dsp:spPr>
        <a:xfrm>
          <a:off x="2179074" y="3519273"/>
          <a:ext cx="8716296"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96C07C-606D-434D-9E98-372969A173AF}">
      <dsp:nvSpPr>
        <dsp:cNvPr id="0" name=""/>
        <dsp:cNvSpPr/>
      </dsp:nvSpPr>
      <dsp:spPr>
        <a:xfrm>
          <a:off x="0" y="1805"/>
          <a:ext cx="10515600" cy="915310"/>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822E7C76-FF8E-473B-B74D-8574F9BF1E2A}">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D7D11FAF-7749-4E5B-9D99-FDB170640B36}">
      <dsp:nvSpPr>
        <dsp:cNvPr id="0" name=""/>
        <dsp:cNvSpPr/>
      </dsp:nvSpPr>
      <dsp:spPr>
        <a:xfrm>
          <a:off x="1057183" y="1805"/>
          <a:ext cx="4732020"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1066800">
            <a:lnSpc>
              <a:spcPct val="100000"/>
            </a:lnSpc>
            <a:spcBef>
              <a:spcPct val="0"/>
            </a:spcBef>
            <a:spcAft>
              <a:spcPct val="35000"/>
            </a:spcAft>
            <a:buNone/>
          </a:pPr>
          <a:r>
            <a:rPr lang="en-US" sz="2400" kern="1200" dirty="0">
              <a:solidFill>
                <a:schemeClr val="tx1"/>
              </a:solidFill>
            </a:rPr>
            <a:t>Step 1.</a:t>
          </a:r>
        </a:p>
      </dsp:txBody>
      <dsp:txXfrm>
        <a:off x="1057183" y="1805"/>
        <a:ext cx="4732020" cy="915310"/>
      </dsp:txXfrm>
    </dsp:sp>
    <dsp:sp modelId="{1292D472-752D-4095-A649-45647F6BF445}">
      <dsp:nvSpPr>
        <dsp:cNvPr id="0" name=""/>
        <dsp:cNvSpPr/>
      </dsp:nvSpPr>
      <dsp:spPr>
        <a:xfrm>
          <a:off x="5789203" y="1805"/>
          <a:ext cx="472639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89000">
            <a:lnSpc>
              <a:spcPct val="100000"/>
            </a:lnSpc>
            <a:spcBef>
              <a:spcPct val="0"/>
            </a:spcBef>
            <a:spcAft>
              <a:spcPct val="35000"/>
            </a:spcAft>
            <a:buNone/>
          </a:pPr>
          <a:r>
            <a:rPr lang="en-US" sz="2000" b="1" kern="1200" dirty="0">
              <a:solidFill>
                <a:schemeClr val="tx1"/>
              </a:solidFill>
              <a:latin typeface="+mj-lt"/>
              <a:cs typeface="Times New Roman" panose="02020603050405020304" pitchFamily="18" charset="0"/>
            </a:rPr>
            <a:t>Work in table groups.</a:t>
          </a:r>
        </a:p>
      </dsp:txBody>
      <dsp:txXfrm>
        <a:off x="5789203" y="1805"/>
        <a:ext cx="4726396" cy="915310"/>
      </dsp:txXfrm>
    </dsp:sp>
    <dsp:sp modelId="{5488F344-637F-4343-9E8F-3DCCB69AD55A}">
      <dsp:nvSpPr>
        <dsp:cNvPr id="0" name=""/>
        <dsp:cNvSpPr/>
      </dsp:nvSpPr>
      <dsp:spPr>
        <a:xfrm>
          <a:off x="0" y="1145944"/>
          <a:ext cx="10515600" cy="915310"/>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4A54CA44-76C6-4649-8132-F81EE7FA3C7C}">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FFE6FF5D-0676-4553-BDDA-620EC51991E3}">
      <dsp:nvSpPr>
        <dsp:cNvPr id="0" name=""/>
        <dsp:cNvSpPr/>
      </dsp:nvSpPr>
      <dsp:spPr>
        <a:xfrm>
          <a:off x="1057183" y="1145944"/>
          <a:ext cx="4732020"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1066800">
            <a:lnSpc>
              <a:spcPct val="100000"/>
            </a:lnSpc>
            <a:spcBef>
              <a:spcPct val="0"/>
            </a:spcBef>
            <a:spcAft>
              <a:spcPct val="35000"/>
            </a:spcAft>
            <a:buNone/>
          </a:pPr>
          <a:r>
            <a:rPr lang="en-US" sz="2400" kern="1200" dirty="0">
              <a:solidFill>
                <a:schemeClr val="tx1"/>
              </a:solidFill>
            </a:rPr>
            <a:t>Step 2.</a:t>
          </a:r>
        </a:p>
      </dsp:txBody>
      <dsp:txXfrm>
        <a:off x="1057183" y="1145944"/>
        <a:ext cx="4732020" cy="915310"/>
      </dsp:txXfrm>
    </dsp:sp>
    <dsp:sp modelId="{3C5BEF08-CA04-4945-84AF-7D646AC1F2CA}">
      <dsp:nvSpPr>
        <dsp:cNvPr id="0" name=""/>
        <dsp:cNvSpPr/>
      </dsp:nvSpPr>
      <dsp:spPr>
        <a:xfrm>
          <a:off x="5789203" y="1145944"/>
          <a:ext cx="472639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89000">
            <a:lnSpc>
              <a:spcPct val="100000"/>
            </a:lnSpc>
            <a:spcBef>
              <a:spcPct val="0"/>
            </a:spcBef>
            <a:spcAft>
              <a:spcPct val="35000"/>
            </a:spcAft>
            <a:buNone/>
          </a:pPr>
          <a:r>
            <a:rPr lang="en-US" sz="2000" kern="1200" dirty="0">
              <a:solidFill>
                <a:schemeClr val="tx1"/>
              </a:solidFill>
            </a:rPr>
            <a:t>Nominate a group member to lead the activity, for example drawer.</a:t>
          </a:r>
        </a:p>
      </dsp:txBody>
      <dsp:txXfrm>
        <a:off x="5789203" y="1145944"/>
        <a:ext cx="4726396" cy="915310"/>
      </dsp:txXfrm>
    </dsp:sp>
    <dsp:sp modelId="{627EF4E6-D865-49B7-A5F2-0E97C9669B17}">
      <dsp:nvSpPr>
        <dsp:cNvPr id="0" name=""/>
        <dsp:cNvSpPr/>
      </dsp:nvSpPr>
      <dsp:spPr>
        <a:xfrm>
          <a:off x="0" y="2290082"/>
          <a:ext cx="10515600" cy="915310"/>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2D97B1BF-78F2-4C1C-90FD-9A95FEFC8246}">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6A0F566F-72ED-463A-8F43-40A00FE8FFC4}">
      <dsp:nvSpPr>
        <dsp:cNvPr id="0" name=""/>
        <dsp:cNvSpPr/>
      </dsp:nvSpPr>
      <dsp:spPr>
        <a:xfrm>
          <a:off x="1057183" y="2290082"/>
          <a:ext cx="4732020"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1066800">
            <a:lnSpc>
              <a:spcPct val="100000"/>
            </a:lnSpc>
            <a:spcBef>
              <a:spcPct val="0"/>
            </a:spcBef>
            <a:spcAft>
              <a:spcPct val="35000"/>
            </a:spcAft>
            <a:buNone/>
          </a:pPr>
          <a:r>
            <a:rPr lang="en-US" sz="2400" kern="1200" dirty="0">
              <a:solidFill>
                <a:schemeClr val="tx1"/>
              </a:solidFill>
            </a:rPr>
            <a:t>Step 3.</a:t>
          </a:r>
        </a:p>
      </dsp:txBody>
      <dsp:txXfrm>
        <a:off x="1057183" y="2290082"/>
        <a:ext cx="4732020" cy="915310"/>
      </dsp:txXfrm>
    </dsp:sp>
    <dsp:sp modelId="{07FA9E7D-8CA2-4D16-BE81-1B6A7DB5F94A}">
      <dsp:nvSpPr>
        <dsp:cNvPr id="0" name=""/>
        <dsp:cNvSpPr/>
      </dsp:nvSpPr>
      <dsp:spPr>
        <a:xfrm>
          <a:off x="5789203" y="2290082"/>
          <a:ext cx="472639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89000">
            <a:lnSpc>
              <a:spcPct val="100000"/>
            </a:lnSpc>
            <a:spcBef>
              <a:spcPct val="0"/>
            </a:spcBef>
            <a:spcAft>
              <a:spcPct val="35000"/>
            </a:spcAft>
            <a:buNone/>
          </a:pPr>
          <a:r>
            <a:rPr lang="en-US" sz="2000" kern="1200" dirty="0">
              <a:solidFill>
                <a:schemeClr val="tx1"/>
              </a:solidFill>
            </a:rPr>
            <a:t>Highlight all facts that each learner has obtained from lesson.</a:t>
          </a:r>
        </a:p>
      </dsp:txBody>
      <dsp:txXfrm>
        <a:off x="5789203" y="2290082"/>
        <a:ext cx="4726396" cy="915310"/>
      </dsp:txXfrm>
    </dsp:sp>
    <dsp:sp modelId="{FEB9F749-5F2B-4BE2-8128-F6C2955982C4}">
      <dsp:nvSpPr>
        <dsp:cNvPr id="0" name=""/>
        <dsp:cNvSpPr/>
      </dsp:nvSpPr>
      <dsp:spPr>
        <a:xfrm>
          <a:off x="0" y="3434221"/>
          <a:ext cx="10515600" cy="915310"/>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C8D3F961-B2D9-440A-B179-5C9498A2C168}">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45AAB0FA-D622-4E68-95FD-27B39F2E320B}">
      <dsp:nvSpPr>
        <dsp:cNvPr id="0" name=""/>
        <dsp:cNvSpPr/>
      </dsp:nvSpPr>
      <dsp:spPr>
        <a:xfrm>
          <a:off x="1057183" y="3434221"/>
          <a:ext cx="4732020"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1066800">
            <a:lnSpc>
              <a:spcPct val="100000"/>
            </a:lnSpc>
            <a:spcBef>
              <a:spcPct val="0"/>
            </a:spcBef>
            <a:spcAft>
              <a:spcPct val="35000"/>
            </a:spcAft>
            <a:buNone/>
          </a:pPr>
          <a:r>
            <a:rPr lang="en-US" sz="2400" kern="1200" dirty="0">
              <a:solidFill>
                <a:schemeClr val="tx1"/>
              </a:solidFill>
            </a:rPr>
            <a:t>Step 4.</a:t>
          </a:r>
        </a:p>
      </dsp:txBody>
      <dsp:txXfrm>
        <a:off x="1057183" y="3434221"/>
        <a:ext cx="4732020" cy="915310"/>
      </dsp:txXfrm>
    </dsp:sp>
    <dsp:sp modelId="{F032F7B3-4D25-4818-A0FE-1544F736C991}">
      <dsp:nvSpPr>
        <dsp:cNvPr id="0" name=""/>
        <dsp:cNvSpPr/>
      </dsp:nvSpPr>
      <dsp:spPr>
        <a:xfrm>
          <a:off x="5789203" y="3434221"/>
          <a:ext cx="472639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889000">
            <a:lnSpc>
              <a:spcPct val="100000"/>
            </a:lnSpc>
            <a:spcBef>
              <a:spcPct val="0"/>
            </a:spcBef>
            <a:spcAft>
              <a:spcPct val="35000"/>
            </a:spcAft>
            <a:buNone/>
          </a:pPr>
          <a:r>
            <a:rPr lang="en-US" sz="2000" kern="1200" dirty="0">
              <a:solidFill>
                <a:schemeClr val="tx1"/>
              </a:solidFill>
            </a:rPr>
            <a:t>Mind map events that could warrant a serious case review.</a:t>
          </a:r>
        </a:p>
      </dsp:txBody>
      <dsp:txXfrm>
        <a:off x="5789203" y="3434221"/>
        <a:ext cx="4726396" cy="9153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353EA0-0EA3-4ADB-99B5-0617015B9DF2}">
      <dsp:nvSpPr>
        <dsp:cNvPr id="0" name=""/>
        <dsp:cNvSpPr/>
      </dsp:nvSpPr>
      <dsp:spPr>
        <a:xfrm>
          <a:off x="3080" y="465433"/>
          <a:ext cx="2444055" cy="3421677"/>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1066800">
            <a:lnSpc>
              <a:spcPct val="90000"/>
            </a:lnSpc>
            <a:spcBef>
              <a:spcPct val="0"/>
            </a:spcBef>
            <a:spcAft>
              <a:spcPct val="35000"/>
            </a:spcAft>
            <a:buNone/>
          </a:pPr>
          <a:r>
            <a:rPr lang="en-GB" sz="2400" kern="1200" dirty="0"/>
            <a:t>Learners are now able to understand what a serious case review is.</a:t>
          </a:r>
          <a:endParaRPr lang="en-US" sz="2400" kern="1200" dirty="0"/>
        </a:p>
      </dsp:txBody>
      <dsp:txXfrm>
        <a:off x="3080" y="1765670"/>
        <a:ext cx="2444055" cy="2053006"/>
      </dsp:txXfrm>
    </dsp:sp>
    <dsp:sp modelId="{24FBAF33-A125-48D8-8ED8-30760F136194}">
      <dsp:nvSpPr>
        <dsp:cNvPr id="0" name=""/>
        <dsp:cNvSpPr/>
      </dsp:nvSpPr>
      <dsp:spPr>
        <a:xfrm>
          <a:off x="711856" y="807600"/>
          <a:ext cx="1026503" cy="1026503"/>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862184" y="957928"/>
        <a:ext cx="725847" cy="725847"/>
      </dsp:txXfrm>
    </dsp:sp>
    <dsp:sp modelId="{E5C5A1F7-A598-4B2F-B9C1-38F92213A57B}">
      <dsp:nvSpPr>
        <dsp:cNvPr id="0" name=""/>
        <dsp:cNvSpPr/>
      </dsp:nvSpPr>
      <dsp:spPr>
        <a:xfrm>
          <a:off x="3080" y="3887038"/>
          <a:ext cx="2444055"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516FA9-C639-4637-9F64-F7595F62A390}">
      <dsp:nvSpPr>
        <dsp:cNvPr id="0" name=""/>
        <dsp:cNvSpPr/>
      </dsp:nvSpPr>
      <dsp:spPr>
        <a:xfrm>
          <a:off x="2691541" y="465433"/>
          <a:ext cx="2444055" cy="3421677"/>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1066800">
            <a:lnSpc>
              <a:spcPct val="90000"/>
            </a:lnSpc>
            <a:spcBef>
              <a:spcPct val="0"/>
            </a:spcBef>
            <a:spcAft>
              <a:spcPct val="35000"/>
            </a:spcAft>
            <a:buNone/>
          </a:pPr>
          <a:r>
            <a:rPr lang="en-GB" sz="2400" kern="1200" dirty="0"/>
            <a:t>Identify what factors initiate a serious review </a:t>
          </a:r>
          <a:endParaRPr lang="en-US" sz="2400" kern="1200" dirty="0"/>
        </a:p>
      </dsp:txBody>
      <dsp:txXfrm>
        <a:off x="2691541" y="1765670"/>
        <a:ext cx="2444055" cy="2053006"/>
      </dsp:txXfrm>
    </dsp:sp>
    <dsp:sp modelId="{9192AE35-FD5C-47B2-B987-43EF81363037}">
      <dsp:nvSpPr>
        <dsp:cNvPr id="0" name=""/>
        <dsp:cNvSpPr/>
      </dsp:nvSpPr>
      <dsp:spPr>
        <a:xfrm>
          <a:off x="3400317" y="807600"/>
          <a:ext cx="1026503" cy="1026503"/>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3550645" y="957928"/>
        <a:ext cx="725847" cy="725847"/>
      </dsp:txXfrm>
    </dsp:sp>
    <dsp:sp modelId="{821299FF-FBC2-4DF4-967D-9D705AC327B3}">
      <dsp:nvSpPr>
        <dsp:cNvPr id="0" name=""/>
        <dsp:cNvSpPr/>
      </dsp:nvSpPr>
      <dsp:spPr>
        <a:xfrm>
          <a:off x="2691541" y="3887038"/>
          <a:ext cx="2444055"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08E4DB-3AC7-4441-BB11-C6253CCDDD78}">
      <dsp:nvSpPr>
        <dsp:cNvPr id="0" name=""/>
        <dsp:cNvSpPr/>
      </dsp:nvSpPr>
      <dsp:spPr>
        <a:xfrm>
          <a:off x="5380002" y="465433"/>
          <a:ext cx="2444055" cy="3421677"/>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1066800">
            <a:lnSpc>
              <a:spcPct val="90000"/>
            </a:lnSpc>
            <a:spcBef>
              <a:spcPct val="0"/>
            </a:spcBef>
            <a:spcAft>
              <a:spcPct val="35000"/>
            </a:spcAft>
            <a:buNone/>
          </a:pPr>
          <a:r>
            <a:rPr lang="en-GB" sz="2400" kern="1200" dirty="0"/>
            <a:t>Understand and define what abuse and neglect is.</a:t>
          </a:r>
          <a:endParaRPr lang="en-US" sz="2400" kern="1200" dirty="0"/>
        </a:p>
      </dsp:txBody>
      <dsp:txXfrm>
        <a:off x="5380002" y="1765670"/>
        <a:ext cx="2444055" cy="2053006"/>
      </dsp:txXfrm>
    </dsp:sp>
    <dsp:sp modelId="{9709576F-DD59-4553-9A03-4E10C904D8D3}">
      <dsp:nvSpPr>
        <dsp:cNvPr id="0" name=""/>
        <dsp:cNvSpPr/>
      </dsp:nvSpPr>
      <dsp:spPr>
        <a:xfrm>
          <a:off x="6088778" y="807600"/>
          <a:ext cx="1026503" cy="1026503"/>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6239106" y="957928"/>
        <a:ext cx="725847" cy="725847"/>
      </dsp:txXfrm>
    </dsp:sp>
    <dsp:sp modelId="{7E3DFE30-C0F4-44A4-B931-74D25781C214}">
      <dsp:nvSpPr>
        <dsp:cNvPr id="0" name=""/>
        <dsp:cNvSpPr/>
      </dsp:nvSpPr>
      <dsp:spPr>
        <a:xfrm>
          <a:off x="5380002" y="3887038"/>
          <a:ext cx="2444055"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EA48D9-CD1F-4982-B5BB-B26DBD744EC0}">
      <dsp:nvSpPr>
        <dsp:cNvPr id="0" name=""/>
        <dsp:cNvSpPr/>
      </dsp:nvSpPr>
      <dsp:spPr>
        <a:xfrm>
          <a:off x="8068463" y="465433"/>
          <a:ext cx="2444055" cy="3421677"/>
        </a:xfrm>
        <a:prstGeom prst="rect">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0548" tIns="330200" rIns="190548" bIns="330200" numCol="1" spcCol="1270" anchor="t" anchorCtr="0">
          <a:noAutofit/>
        </a:bodyPr>
        <a:lstStyle/>
        <a:p>
          <a:pPr marL="0" lvl="0" indent="0" algn="l" defTabSz="1066800">
            <a:lnSpc>
              <a:spcPct val="90000"/>
            </a:lnSpc>
            <a:spcBef>
              <a:spcPct val="0"/>
            </a:spcBef>
            <a:spcAft>
              <a:spcPct val="35000"/>
            </a:spcAft>
            <a:buNone/>
          </a:pPr>
          <a:r>
            <a:rPr lang="en-GB" sz="2400" kern="1200" dirty="0"/>
            <a:t>Show their understanding by working in a group to create a mind map.</a:t>
          </a:r>
          <a:endParaRPr lang="en-US" sz="2400" kern="1200" dirty="0"/>
        </a:p>
      </dsp:txBody>
      <dsp:txXfrm>
        <a:off x="8068463" y="1765670"/>
        <a:ext cx="2444055" cy="2053006"/>
      </dsp:txXfrm>
    </dsp:sp>
    <dsp:sp modelId="{B706481A-FF64-419F-BDA3-27EF1D9B76D6}">
      <dsp:nvSpPr>
        <dsp:cNvPr id="0" name=""/>
        <dsp:cNvSpPr/>
      </dsp:nvSpPr>
      <dsp:spPr>
        <a:xfrm>
          <a:off x="8777239" y="807600"/>
          <a:ext cx="1026503" cy="1026503"/>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30" tIns="12700" rIns="80030" bIns="12700" numCol="1" spcCol="1270" anchor="ctr" anchorCtr="0">
          <a:noAutofit/>
        </a:bodyPr>
        <a:lstStyle/>
        <a:p>
          <a:pPr marL="0" lvl="0" indent="0" algn="ctr" defTabSz="2133600">
            <a:lnSpc>
              <a:spcPct val="90000"/>
            </a:lnSpc>
            <a:spcBef>
              <a:spcPct val="0"/>
            </a:spcBef>
            <a:spcAft>
              <a:spcPct val="35000"/>
            </a:spcAft>
            <a:buNone/>
          </a:pPr>
          <a:r>
            <a:rPr lang="en-US" sz="4800" kern="1200"/>
            <a:t>4</a:t>
          </a:r>
        </a:p>
      </dsp:txBody>
      <dsp:txXfrm>
        <a:off x="8927567" y="957928"/>
        <a:ext cx="725847" cy="725847"/>
      </dsp:txXfrm>
    </dsp:sp>
    <dsp:sp modelId="{C8B1D27A-979A-4D85-A2D4-821D60C15A4C}">
      <dsp:nvSpPr>
        <dsp:cNvPr id="0" name=""/>
        <dsp:cNvSpPr/>
      </dsp:nvSpPr>
      <dsp:spPr>
        <a:xfrm>
          <a:off x="8068463" y="3887038"/>
          <a:ext cx="2444055"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442362-CCFD-4468-8B20-ACEE08D92D5B}" type="datetimeFigureOut">
              <a:rPr lang="en-GB" smtClean="0"/>
              <a:t>10/02/2022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1CB025-D081-4B25-9FDE-803A94BD6E97}" type="slidenum">
              <a:rPr lang="en-GB" smtClean="0"/>
              <a:t>‹#›</a:t>
            </a:fld>
            <a:endParaRPr lang="en-GB"/>
          </a:p>
        </p:txBody>
      </p:sp>
    </p:spTree>
    <p:extLst>
      <p:ext uri="{BB962C8B-B14F-4D97-AF65-F5344CB8AC3E}">
        <p14:creationId xmlns:p14="http://schemas.microsoft.com/office/powerpoint/2010/main" val="777206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FFFFFF"/>
                </a:solidFill>
                <a:latin typeface="Times New Roman" panose="02020603050405020304" pitchFamily="18" charset="0"/>
                <a:cs typeface="Times New Roman" panose="02020603050405020304" pitchFamily="18" charset="0"/>
              </a:rPr>
              <a:t>Child abuse is any action by another person – adult or child – that causes significant harm to a child. It can be physical, sexual or emotional. An abused child will often experience more than one type of abuse, subsequently over a period of time, rather than a one time event. </a:t>
            </a:r>
          </a:p>
          <a:p>
            <a:endParaRPr lang="en-GB" dirty="0"/>
          </a:p>
        </p:txBody>
      </p:sp>
      <p:sp>
        <p:nvSpPr>
          <p:cNvPr id="4" name="Slide Number Placeholder 3"/>
          <p:cNvSpPr>
            <a:spLocks noGrp="1"/>
          </p:cNvSpPr>
          <p:nvPr>
            <p:ph type="sldNum" sz="quarter" idx="5"/>
          </p:nvPr>
        </p:nvSpPr>
        <p:spPr/>
        <p:txBody>
          <a:bodyPr/>
          <a:lstStyle/>
          <a:p>
            <a:fld id="{981CB025-D081-4B25-9FDE-803A94BD6E97}" type="slidenum">
              <a:rPr lang="en-GB" smtClean="0"/>
              <a:t>5</a:t>
            </a:fld>
            <a:endParaRPr lang="en-GB"/>
          </a:p>
        </p:txBody>
      </p:sp>
    </p:spTree>
    <p:extLst>
      <p:ext uri="{BB962C8B-B14F-4D97-AF65-F5344CB8AC3E}">
        <p14:creationId xmlns:p14="http://schemas.microsoft.com/office/powerpoint/2010/main" val="3212564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078DB69-38D2-4ED8-B31A-BD96BB4DF541}" type="datetimeFigureOut">
              <a:rPr lang="en-GB" smtClean="0"/>
              <a:t>10/02/2022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3FBC0B-3EFC-48D5-B490-D95815B0733D}" type="slidenum">
              <a:rPr lang="en-GB" smtClean="0"/>
              <a:t>‹#›</a:t>
            </a:fld>
            <a:endParaRPr lang="en-GB"/>
          </a:p>
        </p:txBody>
      </p:sp>
    </p:spTree>
    <p:extLst>
      <p:ext uri="{BB962C8B-B14F-4D97-AF65-F5344CB8AC3E}">
        <p14:creationId xmlns:p14="http://schemas.microsoft.com/office/powerpoint/2010/main" val="28848854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078DB69-38D2-4ED8-B31A-BD96BB4DF541}" type="datetimeFigureOut">
              <a:rPr lang="en-GB" smtClean="0"/>
              <a:t>10/02/2022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3FBC0B-3EFC-48D5-B490-D95815B0733D}" type="slidenum">
              <a:rPr lang="en-GB" smtClean="0"/>
              <a:t>‹#›</a:t>
            </a:fld>
            <a:endParaRPr lang="en-GB"/>
          </a:p>
        </p:txBody>
      </p:sp>
    </p:spTree>
    <p:extLst>
      <p:ext uri="{BB962C8B-B14F-4D97-AF65-F5344CB8AC3E}">
        <p14:creationId xmlns:p14="http://schemas.microsoft.com/office/powerpoint/2010/main" val="38097817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78DB69-38D2-4ED8-B31A-BD96BB4DF541}" type="datetimeFigureOut">
              <a:rPr lang="en-GB" smtClean="0"/>
              <a:t>10/02/2022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3FBC0B-3EFC-48D5-B490-D95815B0733D}" type="slidenum">
              <a:rPr lang="en-GB" smtClean="0"/>
              <a:t>‹#›</a:t>
            </a:fld>
            <a:endParaRPr lang="en-GB"/>
          </a:p>
        </p:txBody>
      </p:sp>
    </p:spTree>
    <p:extLst>
      <p:ext uri="{BB962C8B-B14F-4D97-AF65-F5344CB8AC3E}">
        <p14:creationId xmlns:p14="http://schemas.microsoft.com/office/powerpoint/2010/main" val="17119389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078DB69-38D2-4ED8-B31A-BD96BB4DF541}" type="datetimeFigureOut">
              <a:rPr lang="en-GB" smtClean="0"/>
              <a:t>10/02/2022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3FBC0B-3EFC-48D5-B490-D95815B0733D}" type="slidenum">
              <a:rPr lang="en-GB" smtClean="0"/>
              <a:t>‹#›</a:t>
            </a:fld>
            <a:endParaRPr lang="en-GB"/>
          </a:p>
        </p:txBody>
      </p:sp>
    </p:spTree>
    <p:extLst>
      <p:ext uri="{BB962C8B-B14F-4D97-AF65-F5344CB8AC3E}">
        <p14:creationId xmlns:p14="http://schemas.microsoft.com/office/powerpoint/2010/main" val="26493219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078DB69-38D2-4ED8-B31A-BD96BB4DF541}" type="datetimeFigureOut">
              <a:rPr lang="en-GB" smtClean="0"/>
              <a:t>10/02/2022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A3FBC0B-3EFC-48D5-B490-D95815B0733D}" type="slidenum">
              <a:rPr lang="en-GB" smtClean="0"/>
              <a:t>‹#›</a:t>
            </a:fld>
            <a:endParaRPr lang="en-GB"/>
          </a:p>
        </p:txBody>
      </p:sp>
    </p:spTree>
    <p:extLst>
      <p:ext uri="{BB962C8B-B14F-4D97-AF65-F5344CB8AC3E}">
        <p14:creationId xmlns:p14="http://schemas.microsoft.com/office/powerpoint/2010/main" val="1671969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078DB69-38D2-4ED8-B31A-BD96BB4DF541}" type="datetimeFigureOut">
              <a:rPr lang="en-GB" smtClean="0"/>
              <a:t>10/02/2022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A3FBC0B-3EFC-48D5-B490-D95815B0733D}" type="slidenum">
              <a:rPr lang="en-GB" smtClean="0"/>
              <a:t>‹#›</a:t>
            </a:fld>
            <a:endParaRPr lang="en-GB"/>
          </a:p>
        </p:txBody>
      </p:sp>
    </p:spTree>
    <p:extLst>
      <p:ext uri="{BB962C8B-B14F-4D97-AF65-F5344CB8AC3E}">
        <p14:creationId xmlns:p14="http://schemas.microsoft.com/office/powerpoint/2010/main" val="30063819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78DB69-38D2-4ED8-B31A-BD96BB4DF541}" type="datetimeFigureOut">
              <a:rPr lang="en-GB" smtClean="0"/>
              <a:t>10/02/2022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A3FBC0B-3EFC-48D5-B490-D95815B0733D}" type="slidenum">
              <a:rPr lang="en-GB" smtClean="0"/>
              <a:t>‹#›</a:t>
            </a:fld>
            <a:endParaRPr lang="en-GB"/>
          </a:p>
        </p:txBody>
      </p:sp>
    </p:spTree>
    <p:extLst>
      <p:ext uri="{BB962C8B-B14F-4D97-AF65-F5344CB8AC3E}">
        <p14:creationId xmlns:p14="http://schemas.microsoft.com/office/powerpoint/2010/main" val="14369922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078DB69-38D2-4ED8-B31A-BD96BB4DF541}" type="datetimeFigureOut">
              <a:rPr lang="en-GB" smtClean="0"/>
              <a:t>10/02/2022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3FBC0B-3EFC-48D5-B490-D95815B0733D}" type="slidenum">
              <a:rPr lang="en-GB" smtClean="0"/>
              <a:t>‹#›</a:t>
            </a:fld>
            <a:endParaRPr lang="en-GB"/>
          </a:p>
        </p:txBody>
      </p:sp>
    </p:spTree>
    <p:extLst>
      <p:ext uri="{BB962C8B-B14F-4D97-AF65-F5344CB8AC3E}">
        <p14:creationId xmlns:p14="http://schemas.microsoft.com/office/powerpoint/2010/main" val="7460930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078DB69-38D2-4ED8-B31A-BD96BB4DF541}" type="datetimeFigureOut">
              <a:rPr lang="en-GB" smtClean="0"/>
              <a:t>10/02/2022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3FBC0B-3EFC-48D5-B490-D95815B0733D}" type="slidenum">
              <a:rPr lang="en-GB" smtClean="0"/>
              <a:t>‹#›</a:t>
            </a:fld>
            <a:endParaRPr lang="en-GB"/>
          </a:p>
        </p:txBody>
      </p:sp>
    </p:spTree>
    <p:extLst>
      <p:ext uri="{BB962C8B-B14F-4D97-AF65-F5344CB8AC3E}">
        <p14:creationId xmlns:p14="http://schemas.microsoft.com/office/powerpoint/2010/main" val="13151829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078DB69-38D2-4ED8-B31A-BD96BB4DF541}" type="datetimeFigureOut">
              <a:rPr lang="en-GB" smtClean="0"/>
              <a:t>10/02/2022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3FBC0B-3EFC-48D5-B490-D95815B0733D}" type="slidenum">
              <a:rPr lang="en-GB" smtClean="0"/>
              <a:t>‹#›</a:t>
            </a:fld>
            <a:endParaRPr lang="en-GB"/>
          </a:p>
        </p:txBody>
      </p:sp>
    </p:spTree>
    <p:extLst>
      <p:ext uri="{BB962C8B-B14F-4D97-AF65-F5344CB8AC3E}">
        <p14:creationId xmlns:p14="http://schemas.microsoft.com/office/powerpoint/2010/main" val="33001775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078DB69-38D2-4ED8-B31A-BD96BB4DF541}" type="datetimeFigureOut">
              <a:rPr lang="en-GB" smtClean="0"/>
              <a:t>10/02/2022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3FBC0B-3EFC-48D5-B490-D95815B0733D}" type="slidenum">
              <a:rPr lang="en-GB" smtClean="0"/>
              <a:t>‹#›</a:t>
            </a:fld>
            <a:endParaRPr lang="en-GB"/>
          </a:p>
        </p:txBody>
      </p:sp>
    </p:spTree>
    <p:extLst>
      <p:ext uri="{BB962C8B-B14F-4D97-AF65-F5344CB8AC3E}">
        <p14:creationId xmlns:p14="http://schemas.microsoft.com/office/powerpoint/2010/main" val="29038752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078DB69-38D2-4ED8-B31A-BD96BB4DF541}" type="datetimeFigureOut">
              <a:rPr lang="en-GB" smtClean="0"/>
              <a:t>10/02/2022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A3FBC0B-3EFC-48D5-B490-D95815B0733D}" type="slidenum">
              <a:rPr lang="en-GB" smtClean="0"/>
              <a:t>‹#›</a:t>
            </a:fld>
            <a:endParaRPr lang="en-GB"/>
          </a:p>
        </p:txBody>
      </p:sp>
    </p:spTree>
    <p:extLst>
      <p:ext uri="{BB962C8B-B14F-4D97-AF65-F5344CB8AC3E}">
        <p14:creationId xmlns:p14="http://schemas.microsoft.com/office/powerpoint/2010/main" val="2670701496"/>
      </p:ext>
    </p:extLst>
  </p:cSld>
  <p:clrMap bg1="lt1" tx1="dk1" bg2="lt2" tx2="dk2" accent1="accent1" accent2="accent2" accent3="accent3" accent4="accent4" accent5="accent5" accent6="accent6" hlink="hlink" folHlink="folHlink"/>
  <p:sldLayoutIdLst>
    <p:sldLayoutId id="2147483954" r:id="rId1"/>
    <p:sldLayoutId id="2147483955" r:id="rId2"/>
    <p:sldLayoutId id="2147483956" r:id="rId3"/>
    <p:sldLayoutId id="2147483957" r:id="rId4"/>
    <p:sldLayoutId id="2147483958" r:id="rId5"/>
    <p:sldLayoutId id="2147483959" r:id="rId6"/>
    <p:sldLayoutId id="2147483960" r:id="rId7"/>
    <p:sldLayoutId id="2147483961" r:id="rId8"/>
    <p:sldLayoutId id="2147483962" r:id="rId9"/>
    <p:sldLayoutId id="2147483963" r:id="rId10"/>
    <p:sldLayoutId id="214748396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whatislove-2010.blogspot.com.es/2012/11/wordless-wednesday-uk-floods-nov-2012.html" TargetMode="Externa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hyperlink" Target="http://kminaction.wordpress.com/2013/06/03/getting-km-right-speak-the-business-jargo/"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www.zenzi.org/videos/yt-BW8cSbAJBDY"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6.xml.rels><?xml version="1.0" encoding="UTF-8" standalone="yes"?>
<Relationships xmlns="http://schemas.openxmlformats.org/package/2006/relationships"><Relationship Id="rId8" Type="http://schemas.openxmlformats.org/officeDocument/2006/relationships/hyperlink" Target="http://notinmyworld.org/2014/12/14/child-abuse-46/" TargetMode="External"/><Relationship Id="rId3" Type="http://schemas.openxmlformats.org/officeDocument/2006/relationships/image" Target="../media/image7.jpg"/><Relationship Id="rId7" Type="http://schemas.openxmlformats.org/officeDocument/2006/relationships/image" Target="../media/image9.jp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iloveandneedmydaughter.blogspot.com/2011_05_01_archive.html" TargetMode="External"/><Relationship Id="rId5" Type="http://schemas.openxmlformats.org/officeDocument/2006/relationships/image" Target="../media/image8.jpg"/><Relationship Id="rId10" Type="http://schemas.openxmlformats.org/officeDocument/2006/relationships/hyperlink" Target="http://withkashmir.org/2017/03/23/notes-on-child-sexual-abuse/" TargetMode="External"/><Relationship Id="rId4" Type="http://schemas.openxmlformats.org/officeDocument/2006/relationships/hyperlink" Target="http://americanfathersliberationarmy.blogspot.com/2012/07/mother-has-rights-when-they-shouldnt.html" TargetMode="External"/><Relationship Id="rId9" Type="http://schemas.openxmlformats.org/officeDocument/2006/relationships/image" Target="../media/image10.jpg"/></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slideLayout" Target="../slideLayouts/slideLayout2.xml"/><Relationship Id="rId1" Type="http://schemas.openxmlformats.org/officeDocument/2006/relationships/video" Target="https://www.youtube.com/embed/ljFjqUQfEMo"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legislation.gov.uk/anaw/2014/4/contents" TargetMode="External"/><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kathleenjonesauthor.blogspot.com/2012/10/we-need-to-speak-out-about-child-abuse.html" TargetMode="External"/><Relationship Id="rId4" Type="http://schemas.openxmlformats.org/officeDocument/2006/relationships/image" Target="../media/image16.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7.png"/><Relationship Id="rId7" Type="http://schemas.openxmlformats.org/officeDocument/2006/relationships/diagramQuickStyle" Target="../diagrams/quickStyle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hyperlink" Target="http://blogs.leeward.hawaii.edu/iteach/onlinecourse/step1/" TargetMode="External"/><Relationship Id="rId9" Type="http://schemas.microsoft.com/office/2007/relationships/diagramDrawing" Target="../diagrams/drawing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3" Type="http://schemas.openxmlformats.org/officeDocument/2006/relationships/hyperlink" Target="https://www.nspcc.org.uk/preventing-abuse/child-abuse-and-neglect/" TargetMode="External"/><Relationship Id="rId2" Type="http://schemas.openxmlformats.org/officeDocument/2006/relationships/hyperlink" Target="https://www.cps.gov.uk/legal-guidance/serious-case-review"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1D403-F09E-42AF-818D-68023D255FEE}"/>
              </a:ext>
            </a:extLst>
          </p:cNvPr>
          <p:cNvSpPr>
            <a:spLocks noGrp="1"/>
          </p:cNvSpPr>
          <p:nvPr>
            <p:ph type="ctrTitle"/>
          </p:nvPr>
        </p:nvSpPr>
        <p:spPr>
          <a:xfrm>
            <a:off x="8201837" y="1454963"/>
            <a:ext cx="3342462" cy="3308380"/>
          </a:xfrm>
        </p:spPr>
        <p:txBody>
          <a:bodyPr>
            <a:normAutofit/>
          </a:bodyPr>
          <a:lstStyle/>
          <a:p>
            <a:pPr>
              <a:lnSpc>
                <a:spcPct val="90000"/>
              </a:lnSpc>
            </a:pPr>
            <a:br>
              <a:rPr lang="en-GB" sz="3800" b="1" dirty="0">
                <a:latin typeface="Times New Roman" panose="02020603050405020304" pitchFamily="18" charset="0"/>
                <a:cs typeface="Times New Roman" panose="02020603050405020304" pitchFamily="18" charset="0"/>
              </a:rPr>
            </a:br>
            <a:r>
              <a:rPr lang="en-GB" sz="3800" b="1" dirty="0">
                <a:latin typeface="Times New Roman" panose="02020603050405020304" pitchFamily="18" charset="0"/>
                <a:cs typeface="Times New Roman" panose="02020603050405020304" pitchFamily="18" charset="0"/>
              </a:rPr>
              <a:t>Serious Case Reviews</a:t>
            </a:r>
            <a:br>
              <a:rPr lang="en-GB" sz="3800" b="1" dirty="0">
                <a:latin typeface="Times New Roman" panose="02020603050405020304" pitchFamily="18" charset="0"/>
                <a:cs typeface="Times New Roman" panose="02020603050405020304" pitchFamily="18" charset="0"/>
              </a:rPr>
            </a:br>
            <a:r>
              <a:rPr lang="en-GB" sz="3800" b="1" dirty="0">
                <a:latin typeface="Times New Roman" panose="02020603050405020304" pitchFamily="18" charset="0"/>
                <a:cs typeface="Times New Roman" panose="02020603050405020304" pitchFamily="18" charset="0"/>
              </a:rPr>
              <a:t>within Health &amp; Social Care</a:t>
            </a:r>
          </a:p>
        </p:txBody>
      </p:sp>
      <p:pic>
        <p:nvPicPr>
          <p:cNvPr id="5" name="Picture 4" descr="A person posing for the camera&#10;&#10;Description generated with very high confidence">
            <a:extLst>
              <a:ext uri="{FF2B5EF4-FFF2-40B4-BE49-F238E27FC236}">
                <a16:creationId xmlns:a16="http://schemas.microsoft.com/office/drawing/2014/main" id="{108293B5-CA93-457A-B22A-3AF523122895}"/>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5465" r="7996" b="1"/>
          <a:stretch/>
        </p:blipFill>
        <p:spPr>
          <a:xfrm>
            <a:off x="607848" y="609601"/>
            <a:ext cx="6946288" cy="5638797"/>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25613835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8B90B-C174-415D-BA68-4444DE44B5E8}"/>
              </a:ext>
            </a:extLst>
          </p:cNvPr>
          <p:cNvSpPr>
            <a:spLocks noGrp="1"/>
          </p:cNvSpPr>
          <p:nvPr>
            <p:ph type="title"/>
          </p:nvPr>
        </p:nvSpPr>
        <p:spPr>
          <a:xfrm>
            <a:off x="648930" y="164892"/>
            <a:ext cx="9252154" cy="1738859"/>
          </a:xfrm>
        </p:spPr>
        <p:txBody>
          <a:bodyPr>
            <a:noAutofit/>
          </a:bodyPr>
          <a:lstStyle/>
          <a:p>
            <a:pPr>
              <a:lnSpc>
                <a:spcPct val="90000"/>
              </a:lnSpc>
            </a:pPr>
            <a:r>
              <a:rPr lang="en-GB" sz="3200" b="1" dirty="0">
                <a:latin typeface="Times New Roman" panose="02020603050405020304" pitchFamily="18" charset="0"/>
                <a:cs typeface="Times New Roman" panose="02020603050405020304" pitchFamily="18" charset="0"/>
              </a:rPr>
              <a:t>The aim of this presentation is to discuss with learners the definition of a serious case review.</a:t>
            </a:r>
            <a:br>
              <a:rPr lang="en-GB" sz="3200" b="1" dirty="0">
                <a:latin typeface="Times New Roman" panose="02020603050405020304" pitchFamily="18" charset="0"/>
                <a:cs typeface="Times New Roman" panose="02020603050405020304" pitchFamily="18" charset="0"/>
              </a:rPr>
            </a:br>
            <a:br>
              <a:rPr lang="en-GB" sz="3200" b="1" dirty="0">
                <a:latin typeface="Times New Roman" panose="02020603050405020304" pitchFamily="18" charset="0"/>
                <a:cs typeface="Times New Roman" panose="02020603050405020304" pitchFamily="18" charset="0"/>
              </a:rPr>
            </a:br>
            <a:r>
              <a:rPr lang="en-GB" sz="2800" b="1" dirty="0">
                <a:latin typeface="Times New Roman" panose="02020603050405020304" pitchFamily="18" charset="0"/>
                <a:cs typeface="Times New Roman" panose="02020603050405020304" pitchFamily="18" charset="0"/>
              </a:rPr>
              <a:t>Objectives:</a:t>
            </a:r>
          </a:p>
        </p:txBody>
      </p:sp>
      <p:graphicFrame>
        <p:nvGraphicFramePr>
          <p:cNvPr id="18" name="Content Placeholder 2">
            <a:extLst>
              <a:ext uri="{FF2B5EF4-FFF2-40B4-BE49-F238E27FC236}">
                <a16:creationId xmlns:a16="http://schemas.microsoft.com/office/drawing/2014/main" id="{D2C988BB-FF51-4FC5-B36B-EC3146092755}"/>
              </a:ext>
            </a:extLst>
          </p:cNvPr>
          <p:cNvGraphicFramePr>
            <a:graphicFrameLocks noGrp="1"/>
          </p:cNvGraphicFramePr>
          <p:nvPr>
            <p:ph idx="1"/>
            <p:extLst>
              <p:ext uri="{D42A27DB-BD31-4B8C-83A1-F6EECF244321}">
                <p14:modId xmlns:p14="http://schemas.microsoft.com/office/powerpoint/2010/main" val="1638523354"/>
              </p:ext>
            </p:extLst>
          </p:nvPr>
        </p:nvGraphicFramePr>
        <p:xfrm>
          <a:off x="648930" y="2810256"/>
          <a:ext cx="10895370" cy="35605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97491407"/>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4C74C-5D5D-42AF-86B0-DFA173C8B394}"/>
              </a:ext>
            </a:extLst>
          </p:cNvPr>
          <p:cNvSpPr>
            <a:spLocks noGrp="1"/>
          </p:cNvSpPr>
          <p:nvPr>
            <p:ph type="title"/>
          </p:nvPr>
        </p:nvSpPr>
        <p:spPr>
          <a:xfrm>
            <a:off x="8191925" y="1325880"/>
            <a:ext cx="3352375" cy="3066507"/>
          </a:xfrm>
        </p:spPr>
        <p:txBody>
          <a:bodyPr vert="horz" lIns="91440" tIns="45720" rIns="91440" bIns="45720" rtlCol="0" anchor="b">
            <a:normAutofit/>
          </a:bodyPr>
          <a:lstStyle/>
          <a:p>
            <a:pPr>
              <a:lnSpc>
                <a:spcPct val="90000"/>
              </a:lnSpc>
            </a:pPr>
            <a:r>
              <a:rPr lang="en-US" sz="5400" b="1" i="0" kern="1200" dirty="0">
                <a:latin typeface="Times New Roman" panose="02020603050405020304" pitchFamily="18" charset="0"/>
                <a:cs typeface="Times New Roman" panose="02020603050405020304" pitchFamily="18" charset="0"/>
              </a:rPr>
              <a:t>What is a “Serious Case Review?”</a:t>
            </a:r>
          </a:p>
        </p:txBody>
      </p:sp>
      <p:pic>
        <p:nvPicPr>
          <p:cNvPr id="4" name="Picture 3" descr="A person holding a sign&#10;&#10;Description generated with high confidence">
            <a:extLst>
              <a:ext uri="{FF2B5EF4-FFF2-40B4-BE49-F238E27FC236}">
                <a16:creationId xmlns:a16="http://schemas.microsoft.com/office/drawing/2014/main" id="{EA3EEF86-B737-411F-9CF8-F30063F673E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39765" y="647698"/>
            <a:ext cx="6078840" cy="5562139"/>
          </a:xfrm>
          <a:prstGeom prst="rect">
            <a:avLst/>
          </a:prstGeom>
          <a:effectLst/>
        </p:spPr>
      </p:pic>
    </p:spTree>
    <p:extLst>
      <p:ext uri="{BB962C8B-B14F-4D97-AF65-F5344CB8AC3E}">
        <p14:creationId xmlns:p14="http://schemas.microsoft.com/office/powerpoint/2010/main" val="1172062866"/>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0B49811-4A16-48CB-9590-D0282B3EBE0F}"/>
              </a:ext>
            </a:extLst>
          </p:cNvPr>
          <p:cNvSpPr>
            <a:spLocks noGrp="1"/>
          </p:cNvSpPr>
          <p:nvPr>
            <p:ph idx="1"/>
          </p:nvPr>
        </p:nvSpPr>
        <p:spPr>
          <a:xfrm>
            <a:off x="323557" y="218049"/>
            <a:ext cx="11155679" cy="6534443"/>
          </a:xfrm>
        </p:spPr>
        <p:txBody>
          <a:bodyPr>
            <a:normAutofit/>
          </a:bodyPr>
          <a:lstStyle/>
          <a:p>
            <a:pPr marL="0" indent="0">
              <a:buNone/>
            </a:pPr>
            <a:r>
              <a:rPr lang="en-GB" sz="4800" b="1" dirty="0">
                <a:latin typeface="Times New Roman" panose="02020603050405020304" pitchFamily="18" charset="0"/>
                <a:cs typeface="Times New Roman" panose="02020603050405020304" pitchFamily="18" charset="0"/>
              </a:rPr>
              <a:t>A Serious Case Review (SCR) </a:t>
            </a:r>
          </a:p>
          <a:p>
            <a:r>
              <a:rPr lang="en-GB" sz="3200" dirty="0">
                <a:latin typeface="Times New Roman" panose="02020603050405020304" pitchFamily="18" charset="0"/>
                <a:cs typeface="Times New Roman" panose="02020603050405020304" pitchFamily="18" charset="0"/>
              </a:rPr>
              <a:t>Is a locally conducted multi-agency review in circumstances where a child has been abused or neglected.</a:t>
            </a:r>
          </a:p>
          <a:p>
            <a:r>
              <a:rPr lang="en-GB" sz="3200" dirty="0">
                <a:latin typeface="Times New Roman" panose="02020603050405020304" pitchFamily="18" charset="0"/>
                <a:cs typeface="Times New Roman" panose="02020603050405020304" pitchFamily="18" charset="0"/>
              </a:rPr>
              <a:t>Resulting in serious harm or death.</a:t>
            </a:r>
          </a:p>
          <a:p>
            <a:pPr marL="0" indent="0">
              <a:buNone/>
            </a:pPr>
            <a:endParaRPr lang="en-GB" sz="2800" b="1" dirty="0">
              <a:latin typeface="Times New Roman" panose="02020603050405020304" pitchFamily="18" charset="0"/>
              <a:cs typeface="Times New Roman" panose="02020603050405020304" pitchFamily="18" charset="0"/>
            </a:endParaRPr>
          </a:p>
        </p:txBody>
      </p:sp>
      <p:pic>
        <p:nvPicPr>
          <p:cNvPr id="5" name="Picture 4" descr="A close up of a boy&#10;&#10;Description generated with high confidence">
            <a:extLst>
              <a:ext uri="{FF2B5EF4-FFF2-40B4-BE49-F238E27FC236}">
                <a16:creationId xmlns:a16="http://schemas.microsoft.com/office/drawing/2014/main" id="{833501C5-C811-4164-82D9-D4A5539C25B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776870" y="3587262"/>
            <a:ext cx="4147930" cy="3052689"/>
          </a:xfrm>
          <a:prstGeom prst="rect">
            <a:avLst/>
          </a:prstGeom>
        </p:spPr>
      </p:pic>
    </p:spTree>
    <p:extLst>
      <p:ext uri="{BB962C8B-B14F-4D97-AF65-F5344CB8AC3E}">
        <p14:creationId xmlns:p14="http://schemas.microsoft.com/office/powerpoint/2010/main" val="12870448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8AA9D-5F37-4047-A89F-9135F8154550}"/>
              </a:ext>
            </a:extLst>
          </p:cNvPr>
          <p:cNvSpPr>
            <a:spLocks noGrp="1"/>
          </p:cNvSpPr>
          <p:nvPr>
            <p:ph type="title"/>
          </p:nvPr>
        </p:nvSpPr>
        <p:spPr>
          <a:xfrm>
            <a:off x="960100" y="978102"/>
            <a:ext cx="10588434" cy="1062644"/>
          </a:xfrm>
        </p:spPr>
        <p:txBody>
          <a:bodyPr anchor="b">
            <a:normAutofit/>
          </a:bodyPr>
          <a:lstStyle/>
          <a:p>
            <a:r>
              <a:rPr lang="en-GB" b="1">
                <a:latin typeface="Times New Roman" panose="02020603050405020304" pitchFamily="18" charset="0"/>
                <a:cs typeface="Times New Roman" panose="02020603050405020304" pitchFamily="18" charset="0"/>
              </a:rPr>
              <a:t>Forms of Child Abuse and Neglect</a:t>
            </a:r>
          </a:p>
        </p:txBody>
      </p:sp>
      <p:cxnSp>
        <p:nvCxnSpPr>
          <p:cNvPr id="12" name="Straight Connector 11">
            <a:extLst>
              <a:ext uri="{FF2B5EF4-FFF2-40B4-BE49-F238E27FC236}">
                <a16:creationId xmlns:a16="http://schemas.microsoft.com/office/drawing/2014/main" id="{39B7FDC9-F0CE-43A7-9F2A-83DD09DC34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7624" y="2265037"/>
            <a:ext cx="10125012" cy="0"/>
          </a:xfrm>
          <a:prstGeom prst="line">
            <a:avLst/>
          </a:prstGeom>
          <a:ln w="15875">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pic>
        <p:nvPicPr>
          <p:cNvPr id="7" name="Graphic 6" descr="Right Pointing Backhand Index ">
            <a:extLst>
              <a:ext uri="{FF2B5EF4-FFF2-40B4-BE49-F238E27FC236}">
                <a16:creationId xmlns:a16="http://schemas.microsoft.com/office/drawing/2014/main" id="{7F4852CB-98EF-4AAE-8216-F3A83196849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333206" y="2811104"/>
            <a:ext cx="2928114" cy="2928114"/>
          </a:xfrm>
          <a:prstGeom prst="rect">
            <a:avLst/>
          </a:prstGeom>
        </p:spPr>
      </p:pic>
      <p:sp>
        <p:nvSpPr>
          <p:cNvPr id="3" name="Content Placeholder 2">
            <a:extLst>
              <a:ext uri="{FF2B5EF4-FFF2-40B4-BE49-F238E27FC236}">
                <a16:creationId xmlns:a16="http://schemas.microsoft.com/office/drawing/2014/main" id="{AA3E3661-A45B-401C-86EF-830AE72EBAD6}"/>
              </a:ext>
            </a:extLst>
          </p:cNvPr>
          <p:cNvSpPr>
            <a:spLocks noGrp="1"/>
          </p:cNvSpPr>
          <p:nvPr>
            <p:ph idx="1"/>
          </p:nvPr>
        </p:nvSpPr>
        <p:spPr>
          <a:xfrm>
            <a:off x="4955354" y="2682433"/>
            <a:ext cx="6282169" cy="3824693"/>
          </a:xfrm>
        </p:spPr>
        <p:txBody>
          <a:bodyPr>
            <a:normAutofit/>
          </a:bodyPr>
          <a:lstStyle/>
          <a:p>
            <a:r>
              <a:rPr lang="en-GB" sz="2400" b="1" dirty="0">
                <a:latin typeface="Times New Roman" panose="02020603050405020304" pitchFamily="18" charset="0"/>
                <a:cs typeface="Times New Roman" panose="02020603050405020304" pitchFamily="18" charset="0"/>
              </a:rPr>
              <a:t>Child Abuse</a:t>
            </a:r>
            <a:endParaRPr lang="en-GB" sz="2400" dirty="0">
              <a:latin typeface="Times New Roman" panose="02020603050405020304" pitchFamily="18" charset="0"/>
              <a:cs typeface="Times New Roman" panose="02020603050405020304" pitchFamily="18" charset="0"/>
            </a:endParaRPr>
          </a:p>
          <a:p>
            <a:r>
              <a:rPr lang="en-GB" sz="2400" b="1" dirty="0">
                <a:latin typeface="Times New Roman" panose="02020603050405020304" pitchFamily="18" charset="0"/>
                <a:cs typeface="Times New Roman" panose="02020603050405020304" pitchFamily="18" charset="0"/>
              </a:rPr>
              <a:t>Neglect</a:t>
            </a:r>
            <a:r>
              <a:rPr lang="en-GB" sz="2200" dirty="0">
                <a:latin typeface="Times New Roman" panose="02020603050405020304" pitchFamily="18" charset="0"/>
                <a:cs typeface="Times New Roman" panose="02020603050405020304" pitchFamily="18" charset="0"/>
              </a:rPr>
              <a:t> in </a:t>
            </a:r>
            <a:r>
              <a:rPr lang="en-GB" sz="2400" dirty="0">
                <a:latin typeface="Times New Roman" panose="02020603050405020304" pitchFamily="18" charset="0"/>
                <a:cs typeface="Times New Roman" panose="02020603050405020304" pitchFamily="18" charset="0"/>
              </a:rPr>
              <a:t>whatever form, can be just as damaging to a child as physical abuse. </a:t>
            </a:r>
          </a:p>
          <a:p>
            <a:r>
              <a:rPr lang="en-GB" sz="2400" b="1" dirty="0">
                <a:latin typeface="Times New Roman" panose="02020603050405020304" pitchFamily="18" charset="0"/>
                <a:cs typeface="Times New Roman" panose="02020603050405020304" pitchFamily="18" charset="0"/>
              </a:rPr>
              <a:t>Lack of Care</a:t>
            </a:r>
          </a:p>
          <a:p>
            <a:r>
              <a:rPr lang="en-GB" sz="2400" b="1" dirty="0">
                <a:latin typeface="Times New Roman" panose="02020603050405020304" pitchFamily="18" charset="0"/>
                <a:cs typeface="Times New Roman" panose="02020603050405020304" pitchFamily="18" charset="0"/>
              </a:rPr>
              <a:t>Lack of Attention</a:t>
            </a:r>
          </a:p>
          <a:p>
            <a:r>
              <a:rPr lang="en-GB" sz="2400" b="1" dirty="0">
                <a:latin typeface="Times New Roman" panose="02020603050405020304" pitchFamily="18" charset="0"/>
                <a:cs typeface="Times New Roman" panose="02020603050405020304" pitchFamily="18" charset="0"/>
              </a:rPr>
              <a:t>Online abuse </a:t>
            </a:r>
            <a:r>
              <a:rPr lang="en-GB" sz="2400" dirty="0">
                <a:latin typeface="Times New Roman" panose="02020603050405020304" pitchFamily="18" charset="0"/>
                <a:cs typeface="Times New Roman" panose="02020603050405020304" pitchFamily="18" charset="0"/>
              </a:rPr>
              <a:t>or </a:t>
            </a:r>
            <a:r>
              <a:rPr lang="en-GB" sz="2400" b="1" dirty="0">
                <a:latin typeface="Times New Roman" panose="02020603050405020304" pitchFamily="18" charset="0"/>
                <a:cs typeface="Times New Roman" panose="02020603050405020304" pitchFamily="18" charset="0"/>
              </a:rPr>
              <a:t>Grooming</a:t>
            </a:r>
          </a:p>
          <a:p>
            <a:pPr marL="0" indent="0">
              <a:buNone/>
            </a:pPr>
            <a:r>
              <a:rPr lang="en-GB" sz="2400" dirty="0">
                <a:latin typeface="Times New Roman" panose="02020603050405020304" pitchFamily="18" charset="0"/>
                <a:cs typeface="Times New Roman" panose="02020603050405020304" pitchFamily="18" charset="0"/>
              </a:rPr>
              <a:t>NSPCC, (2018) estimate that over half a million children are abused in the UK each year.</a:t>
            </a:r>
          </a:p>
          <a:p>
            <a:endParaRPr lang="en-GB" sz="2200" dirty="0"/>
          </a:p>
        </p:txBody>
      </p:sp>
    </p:spTree>
    <p:extLst>
      <p:ext uri="{BB962C8B-B14F-4D97-AF65-F5344CB8AC3E}">
        <p14:creationId xmlns:p14="http://schemas.microsoft.com/office/powerpoint/2010/main" val="39572539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E6377F-C3E4-487F-810A-9A0734F407FF}"/>
              </a:ext>
            </a:extLst>
          </p:cNvPr>
          <p:cNvSpPr>
            <a:spLocks noGrp="1"/>
          </p:cNvSpPr>
          <p:nvPr>
            <p:ph type="title"/>
          </p:nvPr>
        </p:nvSpPr>
        <p:spPr>
          <a:xfrm>
            <a:off x="8210623" y="1447800"/>
            <a:ext cx="3333676" cy="3096987"/>
          </a:xfrm>
        </p:spPr>
        <p:txBody>
          <a:bodyPr vert="horz" lIns="91440" tIns="45720" rIns="91440" bIns="45720" rtlCol="0" anchor="b">
            <a:normAutofit/>
          </a:bodyPr>
          <a:lstStyle/>
          <a:p>
            <a:pPr>
              <a:lnSpc>
                <a:spcPct val="90000"/>
              </a:lnSpc>
            </a:pPr>
            <a:r>
              <a:rPr lang="en-US" sz="5400" dirty="0">
                <a:latin typeface="Times New Roman" panose="02020603050405020304" pitchFamily="18" charset="0"/>
                <a:cs typeface="Times New Roman" panose="02020603050405020304" pitchFamily="18" charset="0"/>
              </a:rPr>
              <a:t>Forms of Child Abuse &amp; Neglect</a:t>
            </a:r>
          </a:p>
        </p:txBody>
      </p:sp>
      <p:pic>
        <p:nvPicPr>
          <p:cNvPr id="17" name="Content Placeholder 16" descr="A person in a white shirt&#10;&#10;Description generated with high confidence">
            <a:extLst>
              <a:ext uri="{FF2B5EF4-FFF2-40B4-BE49-F238E27FC236}">
                <a16:creationId xmlns:a16="http://schemas.microsoft.com/office/drawing/2014/main" id="{C132F85E-BCE0-42AC-8F68-3D19E7C9C11D}"/>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066008" y="647699"/>
            <a:ext cx="2658666" cy="2658666"/>
          </a:xfrm>
          <a:prstGeom prst="rect">
            <a:avLst/>
          </a:prstGeom>
          <a:effectLst/>
        </p:spPr>
      </p:pic>
      <p:pic>
        <p:nvPicPr>
          <p:cNvPr id="8" name="Picture 7">
            <a:extLst>
              <a:ext uri="{FF2B5EF4-FFF2-40B4-BE49-F238E27FC236}">
                <a16:creationId xmlns:a16="http://schemas.microsoft.com/office/drawing/2014/main" id="{0AE7DFA6-345D-4827-937E-88BA64075738}"/>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2306" r="5" b="2136"/>
          <a:stretch/>
        </p:blipFill>
        <p:spPr>
          <a:xfrm>
            <a:off x="980628" y="647699"/>
            <a:ext cx="2364797" cy="2658666"/>
          </a:xfrm>
          <a:prstGeom prst="rect">
            <a:avLst/>
          </a:prstGeom>
          <a:effectLst/>
        </p:spPr>
      </p:pic>
      <p:pic>
        <p:nvPicPr>
          <p:cNvPr id="11" name="Picture 10" descr="A picture containing floor, indoor, blue&#10;&#10;Description generated with very high confidence">
            <a:extLst>
              <a:ext uri="{FF2B5EF4-FFF2-40B4-BE49-F238E27FC236}">
                <a16:creationId xmlns:a16="http://schemas.microsoft.com/office/drawing/2014/main" id="{B14FFAAE-6F93-4B2D-878E-85B39AB8EEC9}"/>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l="13341" r="10165"/>
          <a:stretch/>
        </p:blipFill>
        <p:spPr>
          <a:xfrm>
            <a:off x="980631" y="3501360"/>
            <a:ext cx="2364790" cy="2658666"/>
          </a:xfrm>
          <a:prstGeom prst="rect">
            <a:avLst/>
          </a:prstGeom>
          <a:effectLst/>
        </p:spPr>
      </p:pic>
      <p:pic>
        <p:nvPicPr>
          <p:cNvPr id="32" name="Content Placeholder 4" descr="A close up of a girl&#10;&#10;Description generated with high confidence">
            <a:extLst>
              <a:ext uri="{FF2B5EF4-FFF2-40B4-BE49-F238E27FC236}">
                <a16:creationId xmlns:a16="http://schemas.microsoft.com/office/drawing/2014/main" id="{3EC659F1-449F-417E-9CA1-E558A412DF2E}"/>
              </a:ext>
            </a:extLst>
          </p:cNvPr>
          <p:cNvPicPr>
            <a:picLocks noChangeAspect="1"/>
          </p:cNvPicPr>
          <p:nvPr/>
        </p:nvPicPr>
        <p:blipFill rotWithShape="1">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rcRect l="2359" r="47609"/>
          <a:stretch/>
        </p:blipFill>
        <p:spPr>
          <a:xfrm>
            <a:off x="4212956" y="3501360"/>
            <a:ext cx="2364772" cy="2658666"/>
          </a:xfrm>
          <a:prstGeom prst="rect">
            <a:avLst/>
          </a:prstGeom>
          <a:effectLst/>
        </p:spPr>
      </p:pic>
    </p:spTree>
    <p:extLst>
      <p:ext uri="{BB962C8B-B14F-4D97-AF65-F5344CB8AC3E}">
        <p14:creationId xmlns:p14="http://schemas.microsoft.com/office/powerpoint/2010/main" val="14130771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026" name="Picture 2" descr="Daniel Pelka was beaten to death by his mother and stepfather.">
            <a:extLst>
              <a:ext uri="{FF2B5EF4-FFF2-40B4-BE49-F238E27FC236}">
                <a16:creationId xmlns:a16="http://schemas.microsoft.com/office/drawing/2014/main" id="{02B3DBE1-0CBD-45BB-9EA9-F986CA1444A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94989" y="636083"/>
            <a:ext cx="5486406" cy="3291844"/>
          </a:xfrm>
          <a:prstGeom prst="rect">
            <a:avLst/>
          </a:prstGeom>
          <a:noFill/>
          <a:effectLst/>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7813EC4-6DB3-4369-BD13-6E8FDC2F7977}"/>
              </a:ext>
            </a:extLst>
          </p:cNvPr>
          <p:cNvSpPr>
            <a:spLocks noGrp="1"/>
          </p:cNvSpPr>
          <p:nvPr>
            <p:ph type="title"/>
          </p:nvPr>
        </p:nvSpPr>
        <p:spPr>
          <a:xfrm>
            <a:off x="635458" y="4895106"/>
            <a:ext cx="9345155" cy="1512038"/>
          </a:xfrm>
        </p:spPr>
        <p:txBody>
          <a:bodyPr vert="horz" lIns="91440" tIns="45720" rIns="91440" bIns="45720" rtlCol="0" anchor="b">
            <a:normAutofit fontScale="90000"/>
          </a:bodyPr>
          <a:lstStyle/>
          <a:p>
            <a:br>
              <a:rPr lang="en-US" sz="4800" b="1" dirty="0">
                <a:latin typeface="Times New Roman" panose="02020603050405020304" pitchFamily="18" charset="0"/>
                <a:cs typeface="Times New Roman" panose="02020603050405020304" pitchFamily="18" charset="0"/>
              </a:rPr>
            </a:br>
            <a:br>
              <a:rPr lang="en-US" sz="4800" b="1" dirty="0">
                <a:latin typeface="Times New Roman" panose="02020603050405020304" pitchFamily="18" charset="0"/>
                <a:cs typeface="Times New Roman" panose="02020603050405020304" pitchFamily="18" charset="0"/>
              </a:rPr>
            </a:br>
            <a:br>
              <a:rPr lang="en-US" sz="4800" b="1" dirty="0">
                <a:latin typeface="Times New Roman" panose="02020603050405020304" pitchFamily="18" charset="0"/>
                <a:cs typeface="Times New Roman" panose="02020603050405020304" pitchFamily="18" charset="0"/>
              </a:rPr>
            </a:br>
            <a:br>
              <a:rPr lang="en-US" sz="4800" b="1" dirty="0">
                <a:latin typeface="Times New Roman" panose="02020603050405020304" pitchFamily="18" charset="0"/>
                <a:cs typeface="Times New Roman" panose="02020603050405020304" pitchFamily="18" charset="0"/>
              </a:rPr>
            </a:br>
            <a:br>
              <a:rPr lang="en-US" sz="4800" b="1" dirty="0">
                <a:latin typeface="Times New Roman" panose="02020603050405020304" pitchFamily="18" charset="0"/>
                <a:cs typeface="Times New Roman" panose="02020603050405020304" pitchFamily="18" charset="0"/>
              </a:rPr>
            </a:br>
            <a:br>
              <a:rPr lang="en-US" sz="4800" b="1" dirty="0">
                <a:latin typeface="Times New Roman" panose="02020603050405020304" pitchFamily="18" charset="0"/>
                <a:cs typeface="Times New Roman" panose="02020603050405020304" pitchFamily="18" charset="0"/>
              </a:rPr>
            </a:br>
            <a:br>
              <a:rPr lang="en-US" sz="4800" b="1" dirty="0">
                <a:latin typeface="Times New Roman" panose="02020603050405020304" pitchFamily="18" charset="0"/>
                <a:cs typeface="Times New Roman" panose="02020603050405020304" pitchFamily="18" charset="0"/>
              </a:rPr>
            </a:br>
            <a:br>
              <a:rPr lang="en-US" sz="4800" b="1" dirty="0">
                <a:latin typeface="Times New Roman" panose="02020603050405020304" pitchFamily="18" charset="0"/>
                <a:cs typeface="Times New Roman" panose="02020603050405020304" pitchFamily="18" charset="0"/>
              </a:rPr>
            </a:br>
            <a:br>
              <a:rPr lang="en-US" sz="4800" b="1" dirty="0">
                <a:latin typeface="Times New Roman" panose="02020603050405020304" pitchFamily="18" charset="0"/>
                <a:cs typeface="Times New Roman" panose="02020603050405020304" pitchFamily="18" charset="0"/>
              </a:rPr>
            </a:br>
            <a:br>
              <a:rPr lang="en-US" sz="4800" b="1" dirty="0">
                <a:latin typeface="Times New Roman" panose="02020603050405020304" pitchFamily="18" charset="0"/>
                <a:cs typeface="Times New Roman" panose="02020603050405020304" pitchFamily="18" charset="0"/>
              </a:rPr>
            </a:br>
            <a:br>
              <a:rPr lang="en-US" sz="4800" b="1" dirty="0">
                <a:latin typeface="Times New Roman" panose="02020603050405020304" pitchFamily="18" charset="0"/>
                <a:cs typeface="Times New Roman" panose="02020603050405020304" pitchFamily="18" charset="0"/>
              </a:rPr>
            </a:br>
            <a:br>
              <a:rPr lang="en-US" sz="4800" b="1" dirty="0">
                <a:latin typeface="Times New Roman" panose="02020603050405020304" pitchFamily="18" charset="0"/>
                <a:cs typeface="Times New Roman" panose="02020603050405020304" pitchFamily="18" charset="0"/>
              </a:rPr>
            </a:br>
            <a:br>
              <a:rPr lang="en-US" sz="4800" b="1" dirty="0">
                <a:latin typeface="Times New Roman" panose="02020603050405020304" pitchFamily="18" charset="0"/>
                <a:cs typeface="Times New Roman" panose="02020603050405020304" pitchFamily="18" charset="0"/>
              </a:rPr>
            </a:br>
            <a:br>
              <a:rPr lang="en-US" sz="4800" b="1" dirty="0">
                <a:latin typeface="Times New Roman" panose="02020603050405020304" pitchFamily="18" charset="0"/>
                <a:cs typeface="Times New Roman" panose="02020603050405020304" pitchFamily="18" charset="0"/>
              </a:rPr>
            </a:br>
            <a:br>
              <a:rPr lang="en-US" sz="4800" b="1" dirty="0">
                <a:latin typeface="Times New Roman" panose="02020603050405020304" pitchFamily="18" charset="0"/>
                <a:cs typeface="Times New Roman" panose="02020603050405020304" pitchFamily="18" charset="0"/>
              </a:rPr>
            </a:br>
            <a:br>
              <a:rPr lang="en-US" sz="4800" b="1" dirty="0">
                <a:latin typeface="Times New Roman" panose="02020603050405020304" pitchFamily="18" charset="0"/>
                <a:cs typeface="Times New Roman" panose="02020603050405020304" pitchFamily="18" charset="0"/>
              </a:rPr>
            </a:br>
            <a:br>
              <a:rPr lang="en-US" sz="4800" b="1" dirty="0">
                <a:latin typeface="Times New Roman" panose="02020603050405020304" pitchFamily="18" charset="0"/>
                <a:cs typeface="Times New Roman" panose="02020603050405020304" pitchFamily="18" charset="0"/>
              </a:rPr>
            </a:br>
            <a:br>
              <a:rPr lang="en-US" sz="4800" b="1" dirty="0">
                <a:latin typeface="Times New Roman" panose="02020603050405020304" pitchFamily="18" charset="0"/>
                <a:cs typeface="Times New Roman" panose="02020603050405020304" pitchFamily="18" charset="0"/>
              </a:rPr>
            </a:br>
            <a:br>
              <a:rPr lang="en-US" sz="4800" b="1" dirty="0">
                <a:latin typeface="Times New Roman" panose="02020603050405020304" pitchFamily="18" charset="0"/>
                <a:cs typeface="Times New Roman" panose="02020603050405020304" pitchFamily="18" charset="0"/>
              </a:rPr>
            </a:br>
            <a:br>
              <a:rPr lang="en-US" sz="4800" b="1" dirty="0">
                <a:latin typeface="Times New Roman" panose="02020603050405020304" pitchFamily="18" charset="0"/>
                <a:cs typeface="Times New Roman" panose="02020603050405020304" pitchFamily="18" charset="0"/>
              </a:rPr>
            </a:br>
            <a:br>
              <a:rPr lang="en-US" sz="4800" b="1" dirty="0">
                <a:latin typeface="Times New Roman" panose="02020603050405020304" pitchFamily="18" charset="0"/>
                <a:cs typeface="Times New Roman" panose="02020603050405020304" pitchFamily="18" charset="0"/>
              </a:rPr>
            </a:br>
            <a:br>
              <a:rPr lang="en-US" sz="4800" b="1" dirty="0">
                <a:latin typeface="Times New Roman" panose="02020603050405020304" pitchFamily="18" charset="0"/>
                <a:cs typeface="Times New Roman" panose="02020603050405020304" pitchFamily="18" charset="0"/>
              </a:rPr>
            </a:br>
            <a:r>
              <a:rPr lang="en-US" sz="4800" b="1" dirty="0">
                <a:latin typeface="Times New Roman" panose="02020603050405020304" pitchFamily="18" charset="0"/>
                <a:cs typeface="Times New Roman" panose="02020603050405020304" pitchFamily="18" charset="0"/>
              </a:rPr>
              <a:t>Two victims of abuse and neglect are Victoria Climbie &amp; Daniel Pelka.</a:t>
            </a:r>
          </a:p>
        </p:txBody>
      </p:sp>
      <p:pic>
        <p:nvPicPr>
          <p:cNvPr id="4" name="Picture 2" descr="Victoria ClimbiÃ© and Peter Connolly (Baby P) also died after being failed by officials">
            <a:extLst>
              <a:ext uri="{FF2B5EF4-FFF2-40B4-BE49-F238E27FC236}">
                <a16:creationId xmlns:a16="http://schemas.microsoft.com/office/drawing/2014/main" id="{88078876-D15B-4F03-974D-92EA7F89E60A}"/>
              </a:ext>
            </a:extLst>
          </p:cNvPr>
          <p:cNvPicPr>
            <a:picLocks noGrp="1" noChangeAspect="1" noChangeArrowheads="1"/>
          </p:cNvPicPr>
          <p:nvPr>
            <p:ph idx="1"/>
          </p:nvPr>
        </p:nvPicPr>
        <p:blipFill rotWithShape="1">
          <a:blip r:embed="rId4">
            <a:extLst>
              <a:ext uri="{28A0092B-C50C-407E-A947-70E740481C1C}">
                <a14:useLocalDpi xmlns:a14="http://schemas.microsoft.com/office/drawing/2010/main" val="0"/>
              </a:ext>
            </a:extLst>
          </a:blip>
          <a:srcRect l="1" r="49848"/>
          <a:stretch/>
        </p:blipFill>
        <p:spPr bwMode="auto">
          <a:xfrm>
            <a:off x="643856" y="636083"/>
            <a:ext cx="2816120" cy="3291844"/>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84816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BBD6D-C650-4070-B2C7-1B24B8FF47CD}"/>
              </a:ext>
            </a:extLst>
          </p:cNvPr>
          <p:cNvSpPr>
            <a:spLocks noGrp="1"/>
          </p:cNvSpPr>
          <p:nvPr>
            <p:ph type="title"/>
          </p:nvPr>
        </p:nvSpPr>
        <p:spPr/>
        <p:txBody>
          <a:bodyPr/>
          <a:lstStyle/>
          <a:p>
            <a:r>
              <a:rPr lang="en-GB" sz="4400" b="1" dirty="0">
                <a:latin typeface="Times New Roman" panose="02020603050405020304" pitchFamily="18" charset="0"/>
                <a:cs typeface="Times New Roman" panose="02020603050405020304" pitchFamily="18" charset="0"/>
              </a:rPr>
              <a:t>Daniel Pelka video</a:t>
            </a:r>
          </a:p>
        </p:txBody>
      </p:sp>
      <p:pic>
        <p:nvPicPr>
          <p:cNvPr id="7" name="Online Media 6">
            <a:hlinkClick r:id="" action="ppaction://media"/>
            <a:extLst>
              <a:ext uri="{FF2B5EF4-FFF2-40B4-BE49-F238E27FC236}">
                <a16:creationId xmlns:a16="http://schemas.microsoft.com/office/drawing/2014/main" id="{0E2964CC-401B-49F2-B6C7-48AA9221C7B3}"/>
              </a:ext>
            </a:extLst>
          </p:cNvPr>
          <p:cNvPicPr>
            <a:picLocks noGrp="1" noRot="1" noChangeAspect="1"/>
          </p:cNvPicPr>
          <p:nvPr>
            <p:ph idx="1"/>
            <a:videoFile r:link="rId1"/>
          </p:nvPr>
        </p:nvPicPr>
        <p:blipFill>
          <a:blip r:embed="rId3"/>
          <a:stretch>
            <a:fillRect/>
          </a:stretch>
        </p:blipFill>
        <p:spPr>
          <a:xfrm>
            <a:off x="1393825" y="1327150"/>
            <a:ext cx="9404350" cy="5289550"/>
          </a:xfrm>
          <a:prstGeom prst="rect">
            <a:avLst/>
          </a:prstGeom>
        </p:spPr>
      </p:pic>
    </p:spTree>
    <p:extLst>
      <p:ext uri="{BB962C8B-B14F-4D97-AF65-F5344CB8AC3E}">
        <p14:creationId xmlns:p14="http://schemas.microsoft.com/office/powerpoint/2010/main" val="37076600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07DFC-A9D5-4A48-AA13-B19CAB51442F}"/>
              </a:ext>
            </a:extLst>
          </p:cNvPr>
          <p:cNvSpPr>
            <a:spLocks noGrp="1"/>
          </p:cNvSpPr>
          <p:nvPr>
            <p:ph type="title"/>
          </p:nvPr>
        </p:nvSpPr>
        <p:spPr>
          <a:xfrm>
            <a:off x="648931" y="318978"/>
            <a:ext cx="4166510" cy="1286538"/>
          </a:xfrm>
        </p:spPr>
        <p:txBody>
          <a:bodyPr>
            <a:normAutofit fontScale="90000"/>
          </a:bodyPr>
          <a:lstStyle/>
          <a:p>
            <a:pPr>
              <a:lnSpc>
                <a:spcPct val="90000"/>
              </a:lnSpc>
            </a:pPr>
            <a:r>
              <a:rPr lang="en-GB" sz="3600" b="1" dirty="0">
                <a:latin typeface="Times New Roman" panose="02020603050405020304" pitchFamily="18" charset="0"/>
                <a:cs typeface="Times New Roman" panose="02020603050405020304" pitchFamily="18" charset="0"/>
              </a:rPr>
              <a:t>Local Authorities Responsible for Safeguarding.</a:t>
            </a:r>
          </a:p>
        </p:txBody>
      </p:sp>
      <p:sp>
        <p:nvSpPr>
          <p:cNvPr id="3" name="Content Placeholder 2">
            <a:extLst>
              <a:ext uri="{FF2B5EF4-FFF2-40B4-BE49-F238E27FC236}">
                <a16:creationId xmlns:a16="http://schemas.microsoft.com/office/drawing/2014/main" id="{719DB051-4710-448A-8281-457E0640C8C4}"/>
              </a:ext>
            </a:extLst>
          </p:cNvPr>
          <p:cNvSpPr>
            <a:spLocks noGrp="1"/>
          </p:cNvSpPr>
          <p:nvPr>
            <p:ph idx="1"/>
          </p:nvPr>
        </p:nvSpPr>
        <p:spPr>
          <a:xfrm>
            <a:off x="648931" y="2073349"/>
            <a:ext cx="4166509" cy="3189768"/>
          </a:xfrm>
        </p:spPr>
        <p:txBody>
          <a:bodyPr>
            <a:noAutofit/>
          </a:bodyPr>
          <a:lstStyle/>
          <a:p>
            <a:pPr>
              <a:lnSpc>
                <a:spcPct val="90000"/>
              </a:lnSpc>
            </a:pPr>
            <a:r>
              <a:rPr lang="en-GB" dirty="0">
                <a:latin typeface="Times New Roman" panose="02020603050405020304" pitchFamily="18" charset="0"/>
                <a:cs typeface="Times New Roman" panose="02020603050405020304" pitchFamily="18" charset="0"/>
              </a:rPr>
              <a:t>Social Services</a:t>
            </a:r>
          </a:p>
          <a:p>
            <a:pPr>
              <a:lnSpc>
                <a:spcPct val="90000"/>
              </a:lnSpc>
            </a:pPr>
            <a:r>
              <a:rPr lang="en-GB" dirty="0">
                <a:latin typeface="Times New Roman" panose="02020603050405020304" pitchFamily="18" charset="0"/>
                <a:cs typeface="Times New Roman" panose="02020603050405020304" pitchFamily="18" charset="0"/>
              </a:rPr>
              <a:t>Police</a:t>
            </a:r>
          </a:p>
          <a:p>
            <a:pPr>
              <a:lnSpc>
                <a:spcPct val="90000"/>
              </a:lnSpc>
            </a:pPr>
            <a:r>
              <a:rPr lang="en-GB" dirty="0">
                <a:latin typeface="Times New Roman" panose="02020603050405020304" pitchFamily="18" charset="0"/>
                <a:cs typeface="Times New Roman" panose="02020603050405020304" pitchFamily="18" charset="0"/>
              </a:rPr>
              <a:t>General Practioner</a:t>
            </a:r>
          </a:p>
          <a:p>
            <a:pPr>
              <a:lnSpc>
                <a:spcPct val="90000"/>
              </a:lnSpc>
            </a:pPr>
            <a:r>
              <a:rPr lang="en-GB" dirty="0">
                <a:latin typeface="Times New Roman" panose="02020603050405020304" pitchFamily="18" charset="0"/>
                <a:cs typeface="Times New Roman" panose="02020603050405020304" pitchFamily="18" charset="0"/>
              </a:rPr>
              <a:t>Hospitals</a:t>
            </a:r>
          </a:p>
          <a:p>
            <a:pPr>
              <a:lnSpc>
                <a:spcPct val="90000"/>
              </a:lnSpc>
            </a:pPr>
            <a:r>
              <a:rPr lang="en-GB" dirty="0">
                <a:latin typeface="Times New Roman" panose="02020603050405020304" pitchFamily="18" charset="0"/>
                <a:cs typeface="Times New Roman" panose="02020603050405020304" pitchFamily="18" charset="0"/>
              </a:rPr>
              <a:t>Schools and Staff</a:t>
            </a:r>
          </a:p>
        </p:txBody>
      </p:sp>
      <p:pic>
        <p:nvPicPr>
          <p:cNvPr id="7" name="Graphic 6" descr="Group">
            <a:extLst>
              <a:ext uri="{FF2B5EF4-FFF2-40B4-BE49-F238E27FC236}">
                <a16:creationId xmlns:a16="http://schemas.microsoft.com/office/drawing/2014/main" id="{0D422795-C078-473B-93EB-67A10BBBE71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93992" y="704054"/>
            <a:ext cx="5449889" cy="5449889"/>
          </a:xfrm>
          <a:prstGeom prst="rect">
            <a:avLst/>
          </a:prstGeom>
          <a:effectLst/>
        </p:spPr>
      </p:pic>
    </p:spTree>
    <p:extLst>
      <p:ext uri="{BB962C8B-B14F-4D97-AF65-F5344CB8AC3E}">
        <p14:creationId xmlns:p14="http://schemas.microsoft.com/office/powerpoint/2010/main" val="3237976034"/>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39CB7-1740-496F-853F-4DACD4F62B2D}"/>
              </a:ext>
            </a:extLst>
          </p:cNvPr>
          <p:cNvSpPr>
            <a:spLocks noGrp="1"/>
          </p:cNvSpPr>
          <p:nvPr>
            <p:ph type="title"/>
          </p:nvPr>
        </p:nvSpPr>
        <p:spPr>
          <a:xfrm>
            <a:off x="179882" y="629266"/>
            <a:ext cx="3801115" cy="1641986"/>
          </a:xfrm>
        </p:spPr>
        <p:txBody>
          <a:bodyPr>
            <a:normAutofit/>
          </a:bodyPr>
          <a:lstStyle/>
          <a:p>
            <a:pPr>
              <a:lnSpc>
                <a:spcPct val="90000"/>
              </a:lnSpc>
            </a:pPr>
            <a:r>
              <a:rPr lang="en-GB" sz="3600" b="1" dirty="0">
                <a:latin typeface="Times New Roman" panose="02020603050405020304" pitchFamily="18" charset="0"/>
                <a:cs typeface="Times New Roman" panose="02020603050405020304" pitchFamily="18" charset="0"/>
              </a:rPr>
              <a:t>Child Protection System </a:t>
            </a:r>
          </a:p>
        </p:txBody>
      </p:sp>
      <p:sp>
        <p:nvSpPr>
          <p:cNvPr id="3" name="Content Placeholder 2">
            <a:extLst>
              <a:ext uri="{FF2B5EF4-FFF2-40B4-BE49-F238E27FC236}">
                <a16:creationId xmlns:a16="http://schemas.microsoft.com/office/drawing/2014/main" id="{505AC2B7-8037-4F17-80FC-0E09F846B9C3}"/>
              </a:ext>
            </a:extLst>
          </p:cNvPr>
          <p:cNvSpPr>
            <a:spLocks noGrp="1"/>
          </p:cNvSpPr>
          <p:nvPr>
            <p:ph idx="1"/>
          </p:nvPr>
        </p:nvSpPr>
        <p:spPr>
          <a:xfrm>
            <a:off x="179882" y="2438400"/>
            <a:ext cx="3801115" cy="4217233"/>
          </a:xfrm>
        </p:spPr>
        <p:txBody>
          <a:bodyPr>
            <a:normAutofit fontScale="92500" lnSpcReduction="10000"/>
          </a:bodyPr>
          <a:lstStyle/>
          <a:p>
            <a:pPr marL="0" indent="0">
              <a:lnSpc>
                <a:spcPct val="90000"/>
              </a:lnSpc>
              <a:buNone/>
            </a:pPr>
            <a:endParaRPr lang="en-GB" sz="1600" b="1" dirty="0">
              <a:latin typeface="Times New Roman" panose="02020603050405020304" pitchFamily="18" charset="0"/>
              <a:cs typeface="Times New Roman" panose="02020603050405020304" pitchFamily="18" charset="0"/>
            </a:endParaRPr>
          </a:p>
          <a:p>
            <a:pPr marL="0" indent="0">
              <a:lnSpc>
                <a:spcPct val="90000"/>
              </a:lnSpc>
              <a:buNone/>
            </a:pPr>
            <a:r>
              <a:rPr lang="en-GB" sz="2400" b="1" dirty="0">
                <a:latin typeface="Times New Roman" panose="02020603050405020304" pitchFamily="18" charset="0"/>
                <a:cs typeface="Times New Roman" panose="02020603050405020304" pitchFamily="18" charset="0"/>
              </a:rPr>
              <a:t>Providing the legal framework for social service provision in Wales is: </a:t>
            </a:r>
          </a:p>
          <a:p>
            <a:pPr marL="0" indent="0">
              <a:lnSpc>
                <a:spcPct val="90000"/>
              </a:lnSpc>
              <a:buNone/>
            </a:pPr>
            <a:endParaRPr lang="en-GB" sz="2400" b="1" dirty="0">
              <a:latin typeface="Times New Roman" panose="02020603050405020304" pitchFamily="18" charset="0"/>
              <a:cs typeface="Times New Roman" panose="02020603050405020304" pitchFamily="18" charset="0"/>
            </a:endParaRPr>
          </a:p>
          <a:p>
            <a:pPr>
              <a:lnSpc>
                <a:spcPct val="90000"/>
              </a:lnSpc>
            </a:pPr>
            <a:r>
              <a:rPr lang="en-GB" b="1" dirty="0">
                <a:latin typeface="Times New Roman" panose="02020603050405020304" pitchFamily="18" charset="0"/>
                <a:cs typeface="Times New Roman" panose="02020603050405020304" pitchFamily="18" charset="0"/>
              </a:rPr>
              <a:t>The </a:t>
            </a:r>
            <a:r>
              <a:rPr lang="en-GB" b="1" dirty="0">
                <a:latin typeface="Times New Roman" panose="02020603050405020304" pitchFamily="18" charset="0"/>
                <a:cs typeface="Times New Roman" panose="02020603050405020304" pitchFamily="18" charset="0"/>
                <a:hlinkClick r:id="rId3" tooltip="Social Services and Well-being (Wales) Act 2014"/>
              </a:rPr>
              <a:t>Social Services and Well-being (Wales) Act 2014</a:t>
            </a:r>
            <a:r>
              <a:rPr lang="en-GB" b="1" dirty="0">
                <a:latin typeface="Times New Roman" panose="02020603050405020304" pitchFamily="18" charset="0"/>
                <a:cs typeface="Times New Roman" panose="02020603050405020304" pitchFamily="18" charset="0"/>
              </a:rPr>
              <a:t>.</a:t>
            </a:r>
          </a:p>
          <a:p>
            <a:pPr marL="0" indent="0">
              <a:lnSpc>
                <a:spcPct val="90000"/>
              </a:lnSpc>
              <a:buNone/>
            </a:pPr>
            <a:endParaRPr lang="en-GB" b="1" dirty="0">
              <a:latin typeface="Times New Roman" panose="02020603050405020304" pitchFamily="18" charset="0"/>
              <a:cs typeface="Times New Roman" panose="02020603050405020304" pitchFamily="18" charset="0"/>
            </a:endParaRPr>
          </a:p>
          <a:p>
            <a:pPr>
              <a:lnSpc>
                <a:spcPct val="90000"/>
              </a:lnSpc>
            </a:pPr>
            <a:r>
              <a:rPr lang="en-GB" b="1" dirty="0">
                <a:latin typeface="Times New Roman" panose="02020603050405020304" pitchFamily="18" charset="0"/>
                <a:cs typeface="Times New Roman" panose="02020603050405020304" pitchFamily="18" charset="0"/>
              </a:rPr>
              <a:t> This came into force in April 2016 (NSPCC, 2018).</a:t>
            </a:r>
          </a:p>
          <a:p>
            <a:pPr marL="0" indent="0">
              <a:lnSpc>
                <a:spcPct val="90000"/>
              </a:lnSpc>
              <a:buNone/>
            </a:pPr>
            <a:endParaRPr lang="en-GB" sz="1600" b="1" dirty="0">
              <a:latin typeface="Times New Roman" panose="02020603050405020304" pitchFamily="18" charset="0"/>
              <a:cs typeface="Times New Roman" panose="02020603050405020304" pitchFamily="18" charset="0"/>
            </a:endParaRPr>
          </a:p>
          <a:p>
            <a:pPr>
              <a:lnSpc>
                <a:spcPct val="90000"/>
              </a:lnSpc>
            </a:pPr>
            <a:endParaRPr lang="en-GB" sz="1600" b="1" dirty="0">
              <a:latin typeface="Times New Roman" panose="02020603050405020304" pitchFamily="18" charset="0"/>
              <a:cs typeface="Times New Roman" panose="02020603050405020304" pitchFamily="18" charset="0"/>
            </a:endParaRPr>
          </a:p>
        </p:txBody>
      </p:sp>
      <p:pic>
        <p:nvPicPr>
          <p:cNvPr id="5" name="Picture 4" descr="A close up of a tattoo&#10;&#10;Description generated with high confidence">
            <a:extLst>
              <a:ext uri="{FF2B5EF4-FFF2-40B4-BE49-F238E27FC236}">
                <a16:creationId xmlns:a16="http://schemas.microsoft.com/office/drawing/2014/main" id="{CCAFF1D9-CCA6-4BAB-911F-9E1C35FFD99A}"/>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r="1612"/>
          <a:stretch/>
        </p:blipFill>
        <p:spPr>
          <a:xfrm>
            <a:off x="4634680" y="10"/>
            <a:ext cx="7560130" cy="6857990"/>
          </a:xfrm>
          <a:prstGeom prst="rect">
            <a:avLst/>
          </a:prstGeom>
        </p:spPr>
      </p:pic>
    </p:spTree>
    <p:extLst>
      <p:ext uri="{BB962C8B-B14F-4D97-AF65-F5344CB8AC3E}">
        <p14:creationId xmlns:p14="http://schemas.microsoft.com/office/powerpoint/2010/main" val="40992239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C804D4F-4716-4F81-A08C-AA57E9056AA6}"/>
              </a:ext>
            </a:extLst>
          </p:cNvPr>
          <p:cNvSpPr/>
          <p:nvPr/>
        </p:nvSpPr>
        <p:spPr>
          <a:xfrm>
            <a:off x="646110" y="2185536"/>
            <a:ext cx="10706518" cy="4401205"/>
          </a:xfrm>
          <a:prstGeom prst="rect">
            <a:avLst/>
          </a:prstGeom>
        </p:spPr>
        <p:txBody>
          <a:bodyPr wrap="square">
            <a:spAutoFit/>
          </a:bodyPr>
          <a:lstStyle/>
          <a:p>
            <a:r>
              <a:rPr lang="en-GB" sz="2800" b="1" dirty="0">
                <a:solidFill>
                  <a:schemeClr val="bg1"/>
                </a:solidFill>
                <a:latin typeface="Times New Roman" panose="02020603050405020304" pitchFamily="18" charset="0"/>
                <a:cs typeface="Times New Roman" panose="02020603050405020304" pitchFamily="18" charset="0"/>
              </a:rPr>
              <a:t>Is not to reinvestigate or apportion blame, but to:</a:t>
            </a:r>
          </a:p>
          <a:p>
            <a:endParaRPr lang="en-GB" sz="2800" b="1" dirty="0">
              <a:solidFill>
                <a:schemeClr val="bg1"/>
              </a:solidFill>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GB" sz="2800" dirty="0">
                <a:solidFill>
                  <a:schemeClr val="bg1"/>
                </a:solidFill>
                <a:latin typeface="Times New Roman" panose="02020603050405020304" pitchFamily="18" charset="0"/>
                <a:cs typeface="Times New Roman" panose="02020603050405020304" pitchFamily="18" charset="0"/>
              </a:rPr>
              <a:t>Establish what lessons are to be learned from the case about the way in which local professionals and organisations work individually and together to safeguard and promote the welfare of children;</a:t>
            </a:r>
          </a:p>
          <a:p>
            <a:pPr>
              <a:buFont typeface="Arial" panose="020B0604020202020204" pitchFamily="34" charset="0"/>
              <a:buChar char="•"/>
            </a:pPr>
            <a:r>
              <a:rPr lang="en-GB" sz="2800" dirty="0">
                <a:solidFill>
                  <a:schemeClr val="bg1"/>
                </a:solidFill>
                <a:latin typeface="Times New Roman" panose="02020603050405020304" pitchFamily="18" charset="0"/>
                <a:cs typeface="Times New Roman" panose="02020603050405020304" pitchFamily="18" charset="0"/>
              </a:rPr>
              <a:t>Identify clearly what those lessons are both within and between agencies, how and within what timescales they will be acted on, and what is expected to change as a result; and,</a:t>
            </a:r>
          </a:p>
          <a:p>
            <a:pPr>
              <a:buFont typeface="Arial" panose="020B0604020202020204" pitchFamily="34" charset="0"/>
              <a:buChar char="•"/>
            </a:pPr>
            <a:r>
              <a:rPr lang="en-GB" sz="2800" dirty="0">
                <a:solidFill>
                  <a:schemeClr val="bg1"/>
                </a:solidFill>
                <a:latin typeface="Times New Roman" panose="02020603050405020304" pitchFamily="18" charset="0"/>
                <a:cs typeface="Times New Roman" panose="02020603050405020304" pitchFamily="18" charset="0"/>
              </a:rPr>
              <a:t>Improve cross agency working and better safeguard and promote the welfare of children (Cps.Gov, 2017).</a:t>
            </a:r>
            <a:endParaRPr lang="en-GB" sz="2800" b="0" i="0" dirty="0">
              <a:solidFill>
                <a:schemeClr val="bg1"/>
              </a:solidFill>
              <a:effectLst/>
              <a:latin typeface="Times New Roman" panose="02020603050405020304" pitchFamily="18" charset="0"/>
              <a:cs typeface="Times New Roman" panose="02020603050405020304" pitchFamily="18" charset="0"/>
            </a:endParaRPr>
          </a:p>
        </p:txBody>
      </p:sp>
      <p:sp>
        <p:nvSpPr>
          <p:cNvPr id="5" name="Title 4">
            <a:extLst>
              <a:ext uri="{FF2B5EF4-FFF2-40B4-BE49-F238E27FC236}">
                <a16:creationId xmlns:a16="http://schemas.microsoft.com/office/drawing/2014/main" id="{AD1B03D6-228E-472A-9233-0330CFE9EF7A}"/>
              </a:ext>
            </a:extLst>
          </p:cNvPr>
          <p:cNvSpPr>
            <a:spLocks noGrp="1"/>
          </p:cNvSpPr>
          <p:nvPr>
            <p:ph type="title"/>
          </p:nvPr>
        </p:nvSpPr>
        <p:spPr>
          <a:xfrm>
            <a:off x="407963" y="452718"/>
            <a:ext cx="9642871" cy="1400530"/>
          </a:xfrm>
        </p:spPr>
        <p:txBody>
          <a:bodyPr/>
          <a:lstStyle/>
          <a:p>
            <a:r>
              <a:rPr lang="en-GB" b="1" dirty="0">
                <a:latin typeface="Times New Roman" panose="02020603050405020304" pitchFamily="18" charset="0"/>
                <a:cs typeface="Times New Roman" panose="02020603050405020304" pitchFamily="18" charset="0"/>
              </a:rPr>
              <a:t>The Purpose of a Serious Case Review</a:t>
            </a:r>
          </a:p>
        </p:txBody>
      </p:sp>
      <p:sp>
        <p:nvSpPr>
          <p:cNvPr id="8" name="Content Placeholder 7">
            <a:extLst>
              <a:ext uri="{FF2B5EF4-FFF2-40B4-BE49-F238E27FC236}">
                <a16:creationId xmlns:a16="http://schemas.microsoft.com/office/drawing/2014/main" id="{B8F23634-737D-4BD3-94AF-9EB7463E7336}"/>
              </a:ext>
            </a:extLst>
          </p:cNvPr>
          <p:cNvSpPr>
            <a:spLocks noGrp="1"/>
          </p:cNvSpPr>
          <p:nvPr>
            <p:ph idx="1"/>
          </p:nvPr>
        </p:nvSpPr>
        <p:spPr>
          <a:xfrm>
            <a:off x="646110" y="1595718"/>
            <a:ext cx="11451101" cy="4533823"/>
          </a:xfrm>
        </p:spPr>
        <p:txBody>
          <a:bodyPr/>
          <a:lstStyle/>
          <a:p>
            <a:pPr marL="0" indent="0">
              <a:buNone/>
            </a:pPr>
            <a:endParaRPr lang="en-GB" dirty="0"/>
          </a:p>
          <a:p>
            <a:pPr marL="0" indent="0">
              <a:buNone/>
            </a:pPr>
            <a:r>
              <a:rPr lang="en-GB" dirty="0">
                <a:latin typeface="Times New Roman" panose="02020603050405020304" pitchFamily="18" charset="0"/>
                <a:cs typeface="Times New Roman" panose="02020603050405020304" pitchFamily="18" charset="0"/>
              </a:rPr>
              <a:t>When a child dies or is seriously harmed through abuse or neglect, a review  can be carried out to determine ways that professionals and organisations can improve their working practice when safeguarding children. This is to prevent similar incidents occurring.</a:t>
            </a:r>
          </a:p>
          <a:p>
            <a:pPr marL="0" indent="0">
              <a:buNone/>
            </a:pPr>
            <a:endParaRPr lang="en-GB" dirty="0"/>
          </a:p>
        </p:txBody>
      </p:sp>
    </p:spTree>
    <p:extLst>
      <p:ext uri="{BB962C8B-B14F-4D97-AF65-F5344CB8AC3E}">
        <p14:creationId xmlns:p14="http://schemas.microsoft.com/office/powerpoint/2010/main" val="17200339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6FE9895-48E1-436A-ACF7-0384B127C5B5}"/>
              </a:ext>
            </a:extLst>
          </p:cNvPr>
          <p:cNvPicPr>
            <a:picLocks noChangeAspect="1"/>
          </p:cNvPicPr>
          <p:nvPr/>
        </p:nvPicPr>
        <p:blipFill rotWithShape="1">
          <a:blip r:embed="rId3">
            <a:duotone>
              <a:prstClr val="black"/>
              <a:schemeClr val="accent5">
                <a:tint val="45000"/>
                <a:satMod val="400000"/>
              </a:schemeClr>
            </a:duotone>
            <a:alphaModFix amt="15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0358" b="16113"/>
          <a:stretch/>
        </p:blipFill>
        <p:spPr>
          <a:xfrm>
            <a:off x="20" y="10"/>
            <a:ext cx="12191980" cy="6857990"/>
          </a:xfrm>
          <a:prstGeom prst="rect">
            <a:avLst/>
          </a:prstGeom>
        </p:spPr>
      </p:pic>
      <p:sp>
        <p:nvSpPr>
          <p:cNvPr id="2" name="Title 1">
            <a:extLst>
              <a:ext uri="{FF2B5EF4-FFF2-40B4-BE49-F238E27FC236}">
                <a16:creationId xmlns:a16="http://schemas.microsoft.com/office/drawing/2014/main" id="{9C959A03-EC4A-4E36-82C8-022A1D3D04AB}"/>
              </a:ext>
            </a:extLst>
          </p:cNvPr>
          <p:cNvSpPr>
            <a:spLocks noGrp="1"/>
          </p:cNvSpPr>
          <p:nvPr>
            <p:ph type="title"/>
          </p:nvPr>
        </p:nvSpPr>
        <p:spPr/>
        <p:txBody>
          <a:bodyPr>
            <a:normAutofit/>
          </a:bodyPr>
          <a:lstStyle/>
          <a:p>
            <a:r>
              <a:rPr lang="en-GB" b="1">
                <a:latin typeface="Times New Roman" panose="02020603050405020304" pitchFamily="18" charset="0"/>
                <a:cs typeface="Times New Roman" panose="02020603050405020304" pitchFamily="18" charset="0"/>
              </a:rPr>
              <a:t>Learners Activity</a:t>
            </a:r>
          </a:p>
        </p:txBody>
      </p:sp>
      <p:graphicFrame>
        <p:nvGraphicFramePr>
          <p:cNvPr id="67" name="Content Placeholder 2">
            <a:extLst>
              <a:ext uri="{FF2B5EF4-FFF2-40B4-BE49-F238E27FC236}">
                <a16:creationId xmlns:a16="http://schemas.microsoft.com/office/drawing/2014/main" id="{8045F2D8-B765-4DBF-AD45-42CF0EA25BF3}"/>
              </a:ext>
            </a:extLst>
          </p:cNvPr>
          <p:cNvGraphicFramePr>
            <a:graphicFrameLocks noGrp="1"/>
          </p:cNvGraphicFramePr>
          <p:nvPr>
            <p:ph idx="1"/>
            <p:extLst>
              <p:ext uri="{D42A27DB-BD31-4B8C-83A1-F6EECF244321}">
                <p14:modId xmlns:p14="http://schemas.microsoft.com/office/powerpoint/2010/main" val="160900844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7144976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203E40-893D-4BAE-B792-FC913FC953D2}"/>
              </a:ext>
            </a:extLst>
          </p:cNvPr>
          <p:cNvSpPr>
            <a:spLocks noGrp="1"/>
          </p:cNvSpPr>
          <p:nvPr>
            <p:ph type="title"/>
          </p:nvPr>
        </p:nvSpPr>
        <p:spPr>
          <a:xfrm>
            <a:off x="838200" y="557188"/>
            <a:ext cx="10515600" cy="1133499"/>
          </a:xfrm>
        </p:spPr>
        <p:txBody>
          <a:bodyPr>
            <a:normAutofit/>
          </a:bodyPr>
          <a:lstStyle/>
          <a:p>
            <a:pPr algn="ctr"/>
            <a:r>
              <a:rPr lang="en-GB" sz="5200" b="1">
                <a:latin typeface="Times New Roman" panose="02020603050405020304" pitchFamily="18" charset="0"/>
                <a:cs typeface="Times New Roman" panose="02020603050405020304" pitchFamily="18" charset="0"/>
              </a:rPr>
              <a:t>Summarise</a:t>
            </a:r>
          </a:p>
        </p:txBody>
      </p:sp>
      <p:graphicFrame>
        <p:nvGraphicFramePr>
          <p:cNvPr id="22" name="Content Placeholder 2">
            <a:extLst>
              <a:ext uri="{FF2B5EF4-FFF2-40B4-BE49-F238E27FC236}">
                <a16:creationId xmlns:a16="http://schemas.microsoft.com/office/drawing/2014/main" id="{4F1CAAD1-2984-4C92-A5D9-2111B81C60EB}"/>
              </a:ext>
            </a:extLst>
          </p:cNvPr>
          <p:cNvGraphicFramePr>
            <a:graphicFrameLocks noGrp="1"/>
          </p:cNvGraphicFramePr>
          <p:nvPr>
            <p:ph idx="1"/>
            <p:extLst>
              <p:ext uri="{D42A27DB-BD31-4B8C-83A1-F6EECF244321}">
                <p14:modId xmlns:p14="http://schemas.microsoft.com/office/powerpoint/2010/main" val="1894741068"/>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039365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279B6-2521-430C-A56B-84ADF9D4C886}"/>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C3E4BEE8-ECF9-4759-9A97-7931F674F53F}"/>
              </a:ext>
            </a:extLst>
          </p:cNvPr>
          <p:cNvSpPr>
            <a:spLocks noGrp="1"/>
          </p:cNvSpPr>
          <p:nvPr>
            <p:ph idx="1"/>
          </p:nvPr>
        </p:nvSpPr>
        <p:spPr/>
        <p:txBody>
          <a:bodyPr/>
          <a:lstStyle/>
          <a:p>
            <a:pPr marL="0" indent="0">
              <a:buNone/>
            </a:pPr>
            <a:r>
              <a:rPr lang="en-GB" dirty="0">
                <a:latin typeface="Times New Roman" panose="02020603050405020304" pitchFamily="18" charset="0"/>
                <a:cs typeface="Times New Roman" panose="02020603050405020304" pitchFamily="18" charset="0"/>
              </a:rPr>
              <a:t>The Crown Prosecution Service, 2017. Serious Case review. </a:t>
            </a:r>
            <a:r>
              <a:rPr lang="en-GB" dirty="0">
                <a:latin typeface="Times New Roman" panose="02020603050405020304" pitchFamily="18" charset="0"/>
                <a:cs typeface="Times New Roman" panose="02020603050405020304" pitchFamily="18" charset="0"/>
                <a:hlinkClick r:id="rId2"/>
              </a:rPr>
              <a:t>https://www.cps.gov.uk/legal-guidance/serious-case-review</a:t>
            </a:r>
            <a:r>
              <a:rPr lang="en-GB" dirty="0">
                <a:latin typeface="Times New Roman" panose="02020603050405020304" pitchFamily="18" charset="0"/>
                <a:cs typeface="Times New Roman" panose="02020603050405020304" pitchFamily="18" charset="0"/>
              </a:rPr>
              <a:t> (Accessed 24th September 2018)</a:t>
            </a:r>
          </a:p>
          <a:p>
            <a:pPr marL="0" indent="0">
              <a:buNone/>
            </a:pPr>
            <a:r>
              <a:rPr lang="en-GB" dirty="0">
                <a:latin typeface="Times New Roman" panose="02020603050405020304" pitchFamily="18" charset="0"/>
                <a:cs typeface="Times New Roman" panose="02020603050405020304" pitchFamily="18" charset="0"/>
              </a:rPr>
              <a:t>NSPCC, 2018 Child Abuse and Neglect, Available at; </a:t>
            </a:r>
            <a:r>
              <a:rPr lang="en-GB" dirty="0">
                <a:latin typeface="Times New Roman" panose="02020603050405020304" pitchFamily="18" charset="0"/>
                <a:cs typeface="Times New Roman" panose="02020603050405020304" pitchFamily="18" charset="0"/>
                <a:hlinkClick r:id="rId3"/>
              </a:rPr>
              <a:t>https://www.nspcc.org.uk/preventing-abuse/child-abuse-and-neglect/</a:t>
            </a:r>
            <a:r>
              <a:rPr lang="en-GB" dirty="0">
                <a:latin typeface="Times New Roman" panose="02020603050405020304" pitchFamily="18" charset="0"/>
                <a:cs typeface="Times New Roman" panose="02020603050405020304" pitchFamily="18" charset="0"/>
              </a:rPr>
              <a:t> (Access online 19</a:t>
            </a:r>
            <a:r>
              <a:rPr lang="en-GB" baseline="30000" dirty="0">
                <a:latin typeface="Times New Roman" panose="02020603050405020304" pitchFamily="18" charset="0"/>
                <a:cs typeface="Times New Roman" panose="02020603050405020304" pitchFamily="18" charset="0"/>
              </a:rPr>
              <a:t>th</a:t>
            </a:r>
            <a:r>
              <a:rPr lang="en-GB" dirty="0">
                <a:latin typeface="Times New Roman" panose="02020603050405020304" pitchFamily="18" charset="0"/>
                <a:cs typeface="Times New Roman" panose="02020603050405020304" pitchFamily="18" charset="0"/>
              </a:rPr>
              <a:t> September 2018)</a:t>
            </a:r>
          </a:p>
        </p:txBody>
      </p:sp>
    </p:spTree>
    <p:extLst>
      <p:ext uri="{BB962C8B-B14F-4D97-AF65-F5344CB8AC3E}">
        <p14:creationId xmlns:p14="http://schemas.microsoft.com/office/powerpoint/2010/main" val="98707239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299</TotalTime>
  <Words>639</Words>
  <Application>Microsoft Office PowerPoint</Application>
  <PresentationFormat>Widescreen</PresentationFormat>
  <Paragraphs>68</Paragraphs>
  <Slides>14</Slides>
  <Notes>1</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Times New Roman</vt:lpstr>
      <vt:lpstr>Office Theme</vt:lpstr>
      <vt:lpstr> Serious Case Reviews within Health &amp; Social Care</vt:lpstr>
      <vt:lpstr>The aim of this presentation is to discuss with learners the definition of a serious case review.  Objectives:</vt:lpstr>
      <vt:lpstr>What is a “Serious Case Review?”</vt:lpstr>
      <vt:lpstr>PowerPoint Presentation</vt:lpstr>
      <vt:lpstr>Forms of Child Abuse and Neglect</vt:lpstr>
      <vt:lpstr>Forms of Child Abuse &amp; Neglect</vt:lpstr>
      <vt:lpstr>                      Two victims of abuse and neglect are Victoria Climbie &amp; Daniel Pelka.</vt:lpstr>
      <vt:lpstr>Daniel Pelka video</vt:lpstr>
      <vt:lpstr>Local Authorities Responsible for Safeguarding.</vt:lpstr>
      <vt:lpstr>Child Protection System </vt:lpstr>
      <vt:lpstr>The Purpose of a Serious Case Review</vt:lpstr>
      <vt:lpstr>Learners Activity</vt:lpstr>
      <vt:lpstr>Summarise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Serious Case Reviews within Health &amp; Social Care</dc:title>
  <dc:creator>Joanna Fender</dc:creator>
  <cp:lastModifiedBy>Joanna Fender</cp:lastModifiedBy>
  <cp:revision>32</cp:revision>
  <dcterms:created xsi:type="dcterms:W3CDTF">2018-09-23T12:40:28Z</dcterms:created>
  <dcterms:modified xsi:type="dcterms:W3CDTF">2022-02-10T14:59:45Z</dcterms:modified>
</cp:coreProperties>
</file>