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9B58D1-8F89-4F31-B56C-64C9EA43156E}" v="956" dt="2021-12-10T17:23:52.9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81" d="100"/>
          <a:sy n="81" d="100"/>
        </p:scale>
        <p:origin x="-96" y="-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202D7E-F0C6-41B1-B07E-6DF7FEAFE8A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B5B0FA2-4A2B-49E2-8662-1BD15C94D712}">
      <dgm:prSet/>
      <dgm:spPr/>
      <dgm:t>
        <a:bodyPr/>
        <a:lstStyle/>
        <a:p>
          <a:r>
            <a:rPr lang="en-US"/>
            <a:t>Strong Communication Skills</a:t>
          </a:r>
        </a:p>
      </dgm:t>
    </dgm:pt>
    <dgm:pt modelId="{E90C7550-FA56-426D-AA6F-6859B7C0C29A}" type="parTrans" cxnId="{564884EC-7E19-4FC3-BB3B-0E50545E9E37}">
      <dgm:prSet/>
      <dgm:spPr/>
      <dgm:t>
        <a:bodyPr/>
        <a:lstStyle/>
        <a:p>
          <a:endParaRPr lang="en-US"/>
        </a:p>
      </dgm:t>
    </dgm:pt>
    <dgm:pt modelId="{C5393DDF-F531-4649-87C7-7A5A382478E0}" type="sibTrans" cxnId="{564884EC-7E19-4FC3-BB3B-0E50545E9E37}">
      <dgm:prSet/>
      <dgm:spPr/>
      <dgm:t>
        <a:bodyPr/>
        <a:lstStyle/>
        <a:p>
          <a:endParaRPr lang="en-US"/>
        </a:p>
      </dgm:t>
    </dgm:pt>
    <dgm:pt modelId="{3F6A66AD-2992-4176-B10C-CC77313AFF21}">
      <dgm:prSet/>
      <dgm:spPr/>
      <dgm:t>
        <a:bodyPr/>
        <a:lstStyle/>
        <a:p>
          <a:r>
            <a:rPr lang="en-US"/>
            <a:t>Strong Leadership Skills</a:t>
          </a:r>
        </a:p>
      </dgm:t>
    </dgm:pt>
    <dgm:pt modelId="{1566D163-0322-4810-8ADD-1003C521C2C0}" type="parTrans" cxnId="{972D91A0-ABCE-4DCA-BC19-1A893FA10B5F}">
      <dgm:prSet/>
      <dgm:spPr/>
      <dgm:t>
        <a:bodyPr/>
        <a:lstStyle/>
        <a:p>
          <a:endParaRPr lang="en-US"/>
        </a:p>
      </dgm:t>
    </dgm:pt>
    <dgm:pt modelId="{3DC083D4-E625-4C0C-868C-13503BB418B3}" type="sibTrans" cxnId="{972D91A0-ABCE-4DCA-BC19-1A893FA10B5F}">
      <dgm:prSet/>
      <dgm:spPr/>
      <dgm:t>
        <a:bodyPr/>
        <a:lstStyle/>
        <a:p>
          <a:endParaRPr lang="en-US"/>
        </a:p>
      </dgm:t>
    </dgm:pt>
    <dgm:pt modelId="{958D94FA-9ADA-4325-809D-55A5A7920DEC}">
      <dgm:prSet/>
      <dgm:spPr/>
      <dgm:t>
        <a:bodyPr/>
        <a:lstStyle/>
        <a:p>
          <a:r>
            <a:rPr lang="en-US"/>
            <a:t>Excelent Customer Skills</a:t>
          </a:r>
        </a:p>
      </dgm:t>
    </dgm:pt>
    <dgm:pt modelId="{A2FF15EB-DBF6-44DB-83C5-E8EC94CEF3A7}" type="parTrans" cxnId="{112438C6-D1C6-4953-8264-F2EE5588F585}">
      <dgm:prSet/>
      <dgm:spPr/>
      <dgm:t>
        <a:bodyPr/>
        <a:lstStyle/>
        <a:p>
          <a:endParaRPr lang="en-US"/>
        </a:p>
      </dgm:t>
    </dgm:pt>
    <dgm:pt modelId="{40129844-4A41-41BA-8830-ECB562C83DE2}" type="sibTrans" cxnId="{112438C6-D1C6-4953-8264-F2EE5588F585}">
      <dgm:prSet/>
      <dgm:spPr/>
      <dgm:t>
        <a:bodyPr/>
        <a:lstStyle/>
        <a:p>
          <a:endParaRPr lang="en-US"/>
        </a:p>
      </dgm:t>
    </dgm:pt>
    <dgm:pt modelId="{266B3949-4B63-463A-BC7F-7D07FD40496D}">
      <dgm:prSet/>
      <dgm:spPr/>
      <dgm:t>
        <a:bodyPr/>
        <a:lstStyle/>
        <a:p>
          <a:r>
            <a:rPr lang="en-US"/>
            <a:t>Excellent Financial Management Skills</a:t>
          </a:r>
        </a:p>
      </dgm:t>
    </dgm:pt>
    <dgm:pt modelId="{510313F3-8FAB-416F-8D66-D5E4315C11EC}" type="parTrans" cxnId="{44E5078E-8892-419A-B550-E99BAF4A8807}">
      <dgm:prSet/>
      <dgm:spPr/>
      <dgm:t>
        <a:bodyPr/>
        <a:lstStyle/>
        <a:p>
          <a:endParaRPr lang="en-US"/>
        </a:p>
      </dgm:t>
    </dgm:pt>
    <dgm:pt modelId="{43F31ACF-E753-42D4-97CD-DB5D14619504}" type="sibTrans" cxnId="{44E5078E-8892-419A-B550-E99BAF4A8807}">
      <dgm:prSet/>
      <dgm:spPr/>
      <dgm:t>
        <a:bodyPr/>
        <a:lstStyle/>
        <a:p>
          <a:endParaRPr lang="en-US"/>
        </a:p>
      </dgm:t>
    </dgm:pt>
    <dgm:pt modelId="{637A7E23-314A-4970-BA17-F045E334217D}" type="pres">
      <dgm:prSet presAssocID="{F4202D7E-F0C6-41B1-B07E-6DF7FEAFE8A2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5EB38549-0454-47E6-B159-C95AD0A52934}" type="pres">
      <dgm:prSet presAssocID="{EB5B0FA2-4A2B-49E2-8662-1BD15C94D712}" presName="thickLine" presStyleLbl="alignNode1" presStyleIdx="0" presStyleCnt="4"/>
      <dgm:spPr/>
    </dgm:pt>
    <dgm:pt modelId="{5C7BC979-14F7-49F5-8E15-FC0C3A0D6BEF}" type="pres">
      <dgm:prSet presAssocID="{EB5B0FA2-4A2B-49E2-8662-1BD15C94D712}" presName="horz1" presStyleCnt="0"/>
      <dgm:spPr/>
    </dgm:pt>
    <dgm:pt modelId="{95B635A5-7319-472E-8205-5E9D43873F49}" type="pres">
      <dgm:prSet presAssocID="{EB5B0FA2-4A2B-49E2-8662-1BD15C94D712}" presName="tx1" presStyleLbl="revTx" presStyleIdx="0" presStyleCnt="4"/>
      <dgm:spPr/>
      <dgm:t>
        <a:bodyPr/>
        <a:lstStyle/>
        <a:p>
          <a:endParaRPr lang="en-GB"/>
        </a:p>
      </dgm:t>
    </dgm:pt>
    <dgm:pt modelId="{94E59A01-6AEE-40EC-83B9-0426A7604130}" type="pres">
      <dgm:prSet presAssocID="{EB5B0FA2-4A2B-49E2-8662-1BD15C94D712}" presName="vert1" presStyleCnt="0"/>
      <dgm:spPr/>
    </dgm:pt>
    <dgm:pt modelId="{0D27619F-5E46-46D3-BBF6-52D86B122BD4}" type="pres">
      <dgm:prSet presAssocID="{3F6A66AD-2992-4176-B10C-CC77313AFF21}" presName="thickLine" presStyleLbl="alignNode1" presStyleIdx="1" presStyleCnt="4"/>
      <dgm:spPr/>
    </dgm:pt>
    <dgm:pt modelId="{88FE55BB-1D2D-47D1-8CA4-223DF22CD29A}" type="pres">
      <dgm:prSet presAssocID="{3F6A66AD-2992-4176-B10C-CC77313AFF21}" presName="horz1" presStyleCnt="0"/>
      <dgm:spPr/>
    </dgm:pt>
    <dgm:pt modelId="{ECB00AD9-8126-4FB5-B6F3-F2CF40798799}" type="pres">
      <dgm:prSet presAssocID="{3F6A66AD-2992-4176-B10C-CC77313AFF21}" presName="tx1" presStyleLbl="revTx" presStyleIdx="1" presStyleCnt="4"/>
      <dgm:spPr/>
      <dgm:t>
        <a:bodyPr/>
        <a:lstStyle/>
        <a:p>
          <a:endParaRPr lang="en-GB"/>
        </a:p>
      </dgm:t>
    </dgm:pt>
    <dgm:pt modelId="{E38FE39C-D6C0-43AC-821A-60B00A30C3ED}" type="pres">
      <dgm:prSet presAssocID="{3F6A66AD-2992-4176-B10C-CC77313AFF21}" presName="vert1" presStyleCnt="0"/>
      <dgm:spPr/>
    </dgm:pt>
    <dgm:pt modelId="{EC5CBA66-4E61-42B9-AB7B-A9554CCBE050}" type="pres">
      <dgm:prSet presAssocID="{958D94FA-9ADA-4325-809D-55A5A7920DEC}" presName="thickLine" presStyleLbl="alignNode1" presStyleIdx="2" presStyleCnt="4"/>
      <dgm:spPr/>
    </dgm:pt>
    <dgm:pt modelId="{EB8C4389-590A-48D9-A9A9-5B34197F879F}" type="pres">
      <dgm:prSet presAssocID="{958D94FA-9ADA-4325-809D-55A5A7920DEC}" presName="horz1" presStyleCnt="0"/>
      <dgm:spPr/>
    </dgm:pt>
    <dgm:pt modelId="{5E5FB09B-0586-416A-8473-797468D24162}" type="pres">
      <dgm:prSet presAssocID="{958D94FA-9ADA-4325-809D-55A5A7920DEC}" presName="tx1" presStyleLbl="revTx" presStyleIdx="2" presStyleCnt="4"/>
      <dgm:spPr/>
      <dgm:t>
        <a:bodyPr/>
        <a:lstStyle/>
        <a:p>
          <a:endParaRPr lang="en-GB"/>
        </a:p>
      </dgm:t>
    </dgm:pt>
    <dgm:pt modelId="{F14EEDFF-B99B-4FC0-B785-11EFCF93A032}" type="pres">
      <dgm:prSet presAssocID="{958D94FA-9ADA-4325-809D-55A5A7920DEC}" presName="vert1" presStyleCnt="0"/>
      <dgm:spPr/>
    </dgm:pt>
    <dgm:pt modelId="{F062E040-BE0F-47C5-A0AB-6A73C171A4CD}" type="pres">
      <dgm:prSet presAssocID="{266B3949-4B63-463A-BC7F-7D07FD40496D}" presName="thickLine" presStyleLbl="alignNode1" presStyleIdx="3" presStyleCnt="4"/>
      <dgm:spPr/>
    </dgm:pt>
    <dgm:pt modelId="{E6EB7D66-4FB7-4A94-8F17-1311A85C2DD3}" type="pres">
      <dgm:prSet presAssocID="{266B3949-4B63-463A-BC7F-7D07FD40496D}" presName="horz1" presStyleCnt="0"/>
      <dgm:spPr/>
    </dgm:pt>
    <dgm:pt modelId="{10337ECA-48B4-4F02-8866-B4D999A66CDC}" type="pres">
      <dgm:prSet presAssocID="{266B3949-4B63-463A-BC7F-7D07FD40496D}" presName="tx1" presStyleLbl="revTx" presStyleIdx="3" presStyleCnt="4"/>
      <dgm:spPr/>
      <dgm:t>
        <a:bodyPr/>
        <a:lstStyle/>
        <a:p>
          <a:endParaRPr lang="en-GB"/>
        </a:p>
      </dgm:t>
    </dgm:pt>
    <dgm:pt modelId="{5F8702C3-086B-43F4-A1A9-7DC920C3541B}" type="pres">
      <dgm:prSet presAssocID="{266B3949-4B63-463A-BC7F-7D07FD40496D}" presName="vert1" presStyleCnt="0"/>
      <dgm:spPr/>
    </dgm:pt>
  </dgm:ptLst>
  <dgm:cxnLst>
    <dgm:cxn modelId="{78954677-61EE-4369-AB77-ECFA39A7E496}" type="presOf" srcId="{EB5B0FA2-4A2B-49E2-8662-1BD15C94D712}" destId="{95B635A5-7319-472E-8205-5E9D43873F49}" srcOrd="0" destOrd="0" presId="urn:microsoft.com/office/officeart/2008/layout/LinedList"/>
    <dgm:cxn modelId="{564884EC-7E19-4FC3-BB3B-0E50545E9E37}" srcId="{F4202D7E-F0C6-41B1-B07E-6DF7FEAFE8A2}" destId="{EB5B0FA2-4A2B-49E2-8662-1BD15C94D712}" srcOrd="0" destOrd="0" parTransId="{E90C7550-FA56-426D-AA6F-6859B7C0C29A}" sibTransId="{C5393DDF-F531-4649-87C7-7A5A382478E0}"/>
    <dgm:cxn modelId="{972D91A0-ABCE-4DCA-BC19-1A893FA10B5F}" srcId="{F4202D7E-F0C6-41B1-B07E-6DF7FEAFE8A2}" destId="{3F6A66AD-2992-4176-B10C-CC77313AFF21}" srcOrd="1" destOrd="0" parTransId="{1566D163-0322-4810-8ADD-1003C521C2C0}" sibTransId="{3DC083D4-E625-4C0C-868C-13503BB418B3}"/>
    <dgm:cxn modelId="{33B987F7-CB89-4D22-AC82-C003A08AC906}" type="presOf" srcId="{3F6A66AD-2992-4176-B10C-CC77313AFF21}" destId="{ECB00AD9-8126-4FB5-B6F3-F2CF40798799}" srcOrd="0" destOrd="0" presId="urn:microsoft.com/office/officeart/2008/layout/LinedList"/>
    <dgm:cxn modelId="{112438C6-D1C6-4953-8264-F2EE5588F585}" srcId="{F4202D7E-F0C6-41B1-B07E-6DF7FEAFE8A2}" destId="{958D94FA-9ADA-4325-809D-55A5A7920DEC}" srcOrd="2" destOrd="0" parTransId="{A2FF15EB-DBF6-44DB-83C5-E8EC94CEF3A7}" sibTransId="{40129844-4A41-41BA-8830-ECB562C83DE2}"/>
    <dgm:cxn modelId="{DD8FFF04-79E7-411D-93D7-CE9A986CA18C}" type="presOf" srcId="{266B3949-4B63-463A-BC7F-7D07FD40496D}" destId="{10337ECA-48B4-4F02-8866-B4D999A66CDC}" srcOrd="0" destOrd="0" presId="urn:microsoft.com/office/officeart/2008/layout/LinedList"/>
    <dgm:cxn modelId="{62EBFDC7-C09E-48BE-AB34-469319B0EDCA}" type="presOf" srcId="{F4202D7E-F0C6-41B1-B07E-6DF7FEAFE8A2}" destId="{637A7E23-314A-4970-BA17-F045E334217D}" srcOrd="0" destOrd="0" presId="urn:microsoft.com/office/officeart/2008/layout/LinedList"/>
    <dgm:cxn modelId="{44E5078E-8892-419A-B550-E99BAF4A8807}" srcId="{F4202D7E-F0C6-41B1-B07E-6DF7FEAFE8A2}" destId="{266B3949-4B63-463A-BC7F-7D07FD40496D}" srcOrd="3" destOrd="0" parTransId="{510313F3-8FAB-416F-8D66-D5E4315C11EC}" sibTransId="{43F31ACF-E753-42D4-97CD-DB5D14619504}"/>
    <dgm:cxn modelId="{CC2AFF77-D203-4FAF-BA8A-69C8FA5D9587}" type="presOf" srcId="{958D94FA-9ADA-4325-809D-55A5A7920DEC}" destId="{5E5FB09B-0586-416A-8473-797468D24162}" srcOrd="0" destOrd="0" presId="urn:microsoft.com/office/officeart/2008/layout/LinedList"/>
    <dgm:cxn modelId="{9B88E3C3-6093-4E9D-BC1C-648AAA71578D}" type="presParOf" srcId="{637A7E23-314A-4970-BA17-F045E334217D}" destId="{5EB38549-0454-47E6-B159-C95AD0A52934}" srcOrd="0" destOrd="0" presId="urn:microsoft.com/office/officeart/2008/layout/LinedList"/>
    <dgm:cxn modelId="{24295FB4-4ABA-41F9-A7D4-41F8C9E63872}" type="presParOf" srcId="{637A7E23-314A-4970-BA17-F045E334217D}" destId="{5C7BC979-14F7-49F5-8E15-FC0C3A0D6BEF}" srcOrd="1" destOrd="0" presId="urn:microsoft.com/office/officeart/2008/layout/LinedList"/>
    <dgm:cxn modelId="{36274FC9-A195-401F-A785-0B3BFA3E8985}" type="presParOf" srcId="{5C7BC979-14F7-49F5-8E15-FC0C3A0D6BEF}" destId="{95B635A5-7319-472E-8205-5E9D43873F49}" srcOrd="0" destOrd="0" presId="urn:microsoft.com/office/officeart/2008/layout/LinedList"/>
    <dgm:cxn modelId="{3F184D42-3B99-4180-A319-295E08BD2614}" type="presParOf" srcId="{5C7BC979-14F7-49F5-8E15-FC0C3A0D6BEF}" destId="{94E59A01-6AEE-40EC-83B9-0426A7604130}" srcOrd="1" destOrd="0" presId="urn:microsoft.com/office/officeart/2008/layout/LinedList"/>
    <dgm:cxn modelId="{70570056-F64B-464F-8F97-0820B9253122}" type="presParOf" srcId="{637A7E23-314A-4970-BA17-F045E334217D}" destId="{0D27619F-5E46-46D3-BBF6-52D86B122BD4}" srcOrd="2" destOrd="0" presId="urn:microsoft.com/office/officeart/2008/layout/LinedList"/>
    <dgm:cxn modelId="{A9DDC461-7DC2-4BB0-A870-C57A473455FD}" type="presParOf" srcId="{637A7E23-314A-4970-BA17-F045E334217D}" destId="{88FE55BB-1D2D-47D1-8CA4-223DF22CD29A}" srcOrd="3" destOrd="0" presId="urn:microsoft.com/office/officeart/2008/layout/LinedList"/>
    <dgm:cxn modelId="{2522FE0B-9CBC-4AA4-B577-28AF53783B7B}" type="presParOf" srcId="{88FE55BB-1D2D-47D1-8CA4-223DF22CD29A}" destId="{ECB00AD9-8126-4FB5-B6F3-F2CF40798799}" srcOrd="0" destOrd="0" presId="urn:microsoft.com/office/officeart/2008/layout/LinedList"/>
    <dgm:cxn modelId="{5963241E-46CB-4148-8160-40D8AAF85519}" type="presParOf" srcId="{88FE55BB-1D2D-47D1-8CA4-223DF22CD29A}" destId="{E38FE39C-D6C0-43AC-821A-60B00A30C3ED}" srcOrd="1" destOrd="0" presId="urn:microsoft.com/office/officeart/2008/layout/LinedList"/>
    <dgm:cxn modelId="{6CB0D580-6A3C-4DAD-B573-2D5D76538626}" type="presParOf" srcId="{637A7E23-314A-4970-BA17-F045E334217D}" destId="{EC5CBA66-4E61-42B9-AB7B-A9554CCBE050}" srcOrd="4" destOrd="0" presId="urn:microsoft.com/office/officeart/2008/layout/LinedList"/>
    <dgm:cxn modelId="{7B830E39-2993-4BB5-B1D9-67BC34934259}" type="presParOf" srcId="{637A7E23-314A-4970-BA17-F045E334217D}" destId="{EB8C4389-590A-48D9-A9A9-5B34197F879F}" srcOrd="5" destOrd="0" presId="urn:microsoft.com/office/officeart/2008/layout/LinedList"/>
    <dgm:cxn modelId="{FEDD5B5F-851C-4475-AC0F-93E170DD57EA}" type="presParOf" srcId="{EB8C4389-590A-48D9-A9A9-5B34197F879F}" destId="{5E5FB09B-0586-416A-8473-797468D24162}" srcOrd="0" destOrd="0" presId="urn:microsoft.com/office/officeart/2008/layout/LinedList"/>
    <dgm:cxn modelId="{BF2ABF8C-63A6-4C05-8F2E-27B5C8DFE489}" type="presParOf" srcId="{EB8C4389-590A-48D9-A9A9-5B34197F879F}" destId="{F14EEDFF-B99B-4FC0-B785-11EFCF93A032}" srcOrd="1" destOrd="0" presId="urn:microsoft.com/office/officeart/2008/layout/LinedList"/>
    <dgm:cxn modelId="{5CF90827-8CD2-40CA-8475-1D2CB8B81E92}" type="presParOf" srcId="{637A7E23-314A-4970-BA17-F045E334217D}" destId="{F062E040-BE0F-47C5-A0AB-6A73C171A4CD}" srcOrd="6" destOrd="0" presId="urn:microsoft.com/office/officeart/2008/layout/LinedList"/>
    <dgm:cxn modelId="{8A665FE0-D0FF-4968-A021-6EA6EFC9AC96}" type="presParOf" srcId="{637A7E23-314A-4970-BA17-F045E334217D}" destId="{E6EB7D66-4FB7-4A94-8F17-1311A85C2DD3}" srcOrd="7" destOrd="0" presId="urn:microsoft.com/office/officeart/2008/layout/LinedList"/>
    <dgm:cxn modelId="{95B64102-8F1F-494B-B6CE-0CE8D710EEE7}" type="presParOf" srcId="{E6EB7D66-4FB7-4A94-8F17-1311A85C2DD3}" destId="{10337ECA-48B4-4F02-8866-B4D999A66CDC}" srcOrd="0" destOrd="0" presId="urn:microsoft.com/office/officeart/2008/layout/LinedList"/>
    <dgm:cxn modelId="{E7C50285-1D78-4CA1-A2EC-E16C5F9C2706}" type="presParOf" srcId="{E6EB7D66-4FB7-4A94-8F17-1311A85C2DD3}" destId="{5F8702C3-086B-43F4-A1A9-7DC920C354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B38549-0454-47E6-B159-C95AD0A52934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635A5-7319-472E-8205-5E9D43873F49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/>
            <a:t>Strong Communication Skills</a:t>
          </a:r>
        </a:p>
      </dsp:txBody>
      <dsp:txXfrm>
        <a:off x="0" y="0"/>
        <a:ext cx="10515600" cy="1087834"/>
      </dsp:txXfrm>
    </dsp:sp>
    <dsp:sp modelId="{0D27619F-5E46-46D3-BBF6-52D86B122BD4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00AD9-8126-4FB5-B6F3-F2CF40798799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/>
            <a:t>Strong Leadership Skills</a:t>
          </a:r>
        </a:p>
      </dsp:txBody>
      <dsp:txXfrm>
        <a:off x="0" y="1087834"/>
        <a:ext cx="10515600" cy="1087834"/>
      </dsp:txXfrm>
    </dsp:sp>
    <dsp:sp modelId="{EC5CBA66-4E61-42B9-AB7B-A9554CCBE050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FB09B-0586-416A-8473-797468D24162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/>
            <a:t>Excelent Customer Skills</a:t>
          </a:r>
        </a:p>
      </dsp:txBody>
      <dsp:txXfrm>
        <a:off x="0" y="2175669"/>
        <a:ext cx="10515600" cy="1087834"/>
      </dsp:txXfrm>
    </dsp:sp>
    <dsp:sp modelId="{F062E040-BE0F-47C5-A0AB-6A73C171A4CD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337ECA-48B4-4F02-8866-B4D999A66CDC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lvl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/>
            <a:t>Excellent Financial Management Skills</a:t>
          </a:r>
        </a:p>
      </dsp:txBody>
      <dsp:txXfrm>
        <a:off x="0" y="3263503"/>
        <a:ext cx="10515600" cy="10878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realtyleadership.com/how-to-increase-your-negotiation-skil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769375"/>
          </a:xfrm>
        </p:spPr>
        <p:txBody>
          <a:bodyPr/>
          <a:lstStyle/>
          <a:p>
            <a:endParaRPr lang="en-US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170718"/>
            <a:ext cx="9144000" cy="208708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cs typeface="Calibri"/>
              </a:rPr>
              <a:t>ACADEMIC AND EMPLOYABILITY SKILLS </a:t>
            </a:r>
          </a:p>
          <a:p>
            <a:r>
              <a:rPr lang="en-US" dirty="0">
                <a:cs typeface="Calibri"/>
              </a:rPr>
              <a:t>(BMS W4001-LON)</a:t>
            </a:r>
            <a:endParaRPr lang="en-US" dirty="0"/>
          </a:p>
          <a:p>
            <a:pPr algn="l"/>
            <a:r>
              <a:rPr lang="en-US" dirty="0">
                <a:cs typeface="Calibri"/>
              </a:rPr>
              <a:t>Henri William Rabeh</a:t>
            </a:r>
          </a:p>
          <a:p>
            <a:pPr algn="l"/>
            <a:r>
              <a:rPr lang="en-US" dirty="0">
                <a:cs typeface="Calibri"/>
              </a:rPr>
              <a:t>ID 2115861</a:t>
            </a:r>
            <a:endParaRPr lang="en-US">
              <a:cs typeface="Calibri" panose="020F0502020204030204"/>
            </a:endParaRPr>
          </a:p>
          <a:p>
            <a:pPr algn="l"/>
            <a:r>
              <a:rPr lang="en-US" dirty="0" err="1">
                <a:cs typeface="Calibri"/>
              </a:rPr>
              <a:t>Lizata</a:t>
            </a:r>
            <a:r>
              <a:rPr lang="en-US" dirty="0">
                <a:cs typeface="Calibri"/>
              </a:rPr>
              <a:t>  Demetriou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xmlns="" id="{98DB3F7F-665C-42E5-BF8F-246E9341A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946030"/>
            <a:ext cx="9069237" cy="2176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B97F24A-32CE-4C1C-A50D-3016B394DC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4D32EB-F905-40C3-9A44-E52B538D4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4200">
                <a:cs typeface="Calibri Light"/>
              </a:rPr>
              <a:t>Hotel manager</a:t>
            </a:r>
            <a:br>
              <a:rPr lang="en-US" sz="4200">
                <a:cs typeface="Calibri Light"/>
              </a:rPr>
            </a:br>
            <a:endParaRPr lang="en-US" sz="4200">
              <a:cs typeface="Calibri Light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xmlns="" id="{CD8B4F24-440B-49E9-B85D-733523DC06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6C8FFF4-0DA2-4B7A-A088-92E981141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>
                <a:cs typeface="Calibri"/>
              </a:rPr>
              <a:t>The hotel manager is a person who manages the operation of the hotel  it   involves a wide ranges of</a:t>
            </a:r>
            <a:endParaRPr lang="en-US" sz="2200"/>
          </a:p>
          <a:p>
            <a:pPr marL="0" indent="0">
              <a:buNone/>
            </a:pPr>
            <a:r>
              <a:rPr lang="en-US" sz="2200">
                <a:cs typeface="Calibri"/>
              </a:rPr>
              <a:t> duties and for that, I need some strong</a:t>
            </a:r>
          </a:p>
          <a:p>
            <a:pPr marL="0" indent="0">
              <a:buNone/>
            </a:pPr>
            <a:r>
              <a:rPr lang="en-US" sz="2200">
                <a:cs typeface="Calibri"/>
              </a:rPr>
              <a:t> management skills  as....</a:t>
            </a: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https://www.bing.com</a:t>
            </a:r>
            <a:endParaRPr lang="en-US" sz="22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F8CD507C-6321-4E27-A896-6DF12E95F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978179"/>
            <a:ext cx="6903720" cy="4901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035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C6B98A7-95B3-4CB1-9F28-B6C63CAC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Employability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1933F6B2-72DE-4F43-8252-320241837B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0180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xmlns="" id="{2B97F24A-32CE-4C1C-A50D-3016B394DC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8FB597-3833-4A39-A0BC-8484EFF70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800">
                <a:cs typeface="Calibri Light"/>
              </a:rPr>
              <a:t>Strong communication Skills</a:t>
            </a:r>
            <a:endParaRPr lang="en-US" sz="3800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xmlns="" id="{CD8B4F24-440B-49E9-B85D-733523DC06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84032D5-9F1A-45A0-B33F-73834CC00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This skills wills help me to have a strong communication with </a:t>
            </a:r>
          </a:p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The customers of all background.</a:t>
            </a:r>
          </a:p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To overseeing larger events, such as corporate conferences and </a:t>
            </a:r>
          </a:p>
          <a:p>
            <a:pPr marL="0" indent="0">
              <a:buNone/>
            </a:pPr>
            <a:r>
              <a:rPr lang="en-US" sz="2000">
                <a:cs typeface="Calibri" panose="020F0502020204030204"/>
              </a:rPr>
              <a:t>Large weddings</a:t>
            </a:r>
          </a:p>
          <a:p>
            <a:pPr marL="0" indent="0">
              <a:buNone/>
            </a:pPr>
            <a:r>
              <a:rPr lang="en-US" sz="2000">
                <a:ea typeface="+mn-lt"/>
                <a:cs typeface="+mn-lt"/>
              </a:rPr>
              <a:t>https://www.wikijob.co.uk</a:t>
            </a:r>
            <a:endParaRPr lang="en-US" sz="2000"/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xmlns="" id="{5C70837B-0419-4366-8246-D7C9BA86F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703070"/>
            <a:ext cx="6903720" cy="345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614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xmlns="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84F4CB-9B55-42EA-835C-F7516291A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>
                <a:cs typeface="Calibri Light"/>
              </a:rPr>
              <a:t>Strong leadership skills</a:t>
            </a:r>
            <a:endParaRPr lang="en-US" sz="50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xmlns="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CFE2CE3-D5B3-4F13-A0B3-93624890D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cs typeface="Calibri"/>
              </a:rPr>
              <a:t>This skills  will help lead my staff</a:t>
            </a:r>
            <a:endParaRPr lang="en-US" sz="2200" dirty="0"/>
          </a:p>
          <a:p>
            <a:pPr marL="0" indent="0">
              <a:buNone/>
            </a:pPr>
            <a:r>
              <a:rPr lang="en-US" sz="2200" dirty="0">
                <a:cs typeface="Calibri"/>
              </a:rPr>
              <a:t>Make them positive and motivate</a:t>
            </a:r>
          </a:p>
          <a:p>
            <a:pPr marL="0" indent="0">
              <a:buNone/>
            </a:pPr>
            <a:r>
              <a:rPr lang="en-US" sz="2200" dirty="0">
                <a:cs typeface="Calibri"/>
              </a:rPr>
              <a:t>Everyone to work towards common goals </a:t>
            </a:r>
          </a:p>
          <a:p>
            <a:pPr marL="0" indent="0">
              <a:buNone/>
            </a:pPr>
            <a:r>
              <a:rPr lang="en-US" sz="2200" dirty="0">
                <a:ea typeface="+mn-lt"/>
                <a:cs typeface="+mn-lt"/>
              </a:rPr>
              <a:t>https://www.theknowledgeacademy.com/</a:t>
            </a:r>
            <a:endParaRPr lang="en-US" dirty="0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xmlns="" id="{0851F81A-14B9-4630-9804-BD70E026C2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37" r="2239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4519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F13C74B1-5B17-4795-BED0-7140497B44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37C392-5AA3-4A1F-AAA5-3219180F8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>
                <a:cs typeface="Calibri Light"/>
              </a:rPr>
              <a:t>Excellent customer skills</a:t>
            </a: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xmlns="" id="{D4974D33-8DC5-464E-8C6D-BE58F0669C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19CC159-E741-4F2A-8909-085BE27E8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This quality of skills will bring loyalty </a:t>
            </a:r>
            <a:endParaRPr lang="en-US" sz="2000"/>
          </a:p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to our customer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And allow them to come back and recommend us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 to the family member. It also rely heavily on problem solving</a:t>
            </a: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www.formilla.com/blog/customer-service-skills/</a:t>
            </a:r>
            <a:endParaRPr lang="en-US" sz="20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69289BC5-6498-4742-9987-829298588A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61" r="18750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69908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B97F24A-32CE-4C1C-A50D-3016B394DC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BD4134-84B2-4DAD-BBBA-847D83F7A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400">
                <a:cs typeface="Calibri Light"/>
              </a:rPr>
              <a:t>Excellent financial management skills</a:t>
            </a:r>
            <a:endParaRPr lang="en-US" sz="3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xmlns="" id="{CD8B4F24-440B-49E9-B85D-733523DC06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9365DFB-18AC-453A-8868-F6B0A1766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cs typeface="Calibri"/>
              </a:rPr>
              <a:t>This skills  we help me to be on top of company expenses</a:t>
            </a:r>
          </a:p>
          <a:p>
            <a:pPr marL="0" indent="0">
              <a:buNone/>
            </a:pPr>
            <a:r>
              <a:rPr lang="en-US" sz="2200" dirty="0">
                <a:cs typeface="Calibri"/>
              </a:rPr>
              <a:t> as I will be dealing with payroll, sales, and profit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2"/>
              </a:rPr>
              <a:t>realtyleadership.com</a:t>
            </a:r>
            <a:endParaRPr lang="en-US"/>
          </a:p>
          <a:p>
            <a:pPr marL="0" indent="0">
              <a:buNone/>
            </a:pPr>
            <a:endParaRPr lang="en-US" sz="2200" dirty="0">
              <a:cs typeface="Calibri"/>
            </a:endParaRPr>
          </a:p>
        </p:txBody>
      </p:sp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xmlns="" id="{3483C3E8-74F0-4756-B183-21AB84E5B8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727920"/>
            <a:ext cx="6903720" cy="540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2545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67</Words>
  <Application>Microsoft Office PowerPoint</Application>
  <PresentationFormat>Custom</PresentationFormat>
  <Paragraphs>36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Hotel manager </vt:lpstr>
      <vt:lpstr>Employability Skills</vt:lpstr>
      <vt:lpstr>Strong communication Skills</vt:lpstr>
      <vt:lpstr>Strong leadership skills</vt:lpstr>
      <vt:lpstr>Excellent customer skills</vt:lpstr>
      <vt:lpstr>Excellent financial management skills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333</cp:revision>
  <dcterms:created xsi:type="dcterms:W3CDTF">2021-12-10T12:40:35Z</dcterms:created>
  <dcterms:modified xsi:type="dcterms:W3CDTF">2021-12-10T21:36:55Z</dcterms:modified>
</cp:coreProperties>
</file>