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6" r:id="rId2"/>
    <p:sldId id="259" r:id="rId3"/>
    <p:sldId id="262" r:id="rId4"/>
    <p:sldId id="261" r:id="rId5"/>
    <p:sldId id="257" r:id="rId6"/>
    <p:sldId id="260"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14D700-2CA6-4040-8F6B-9B1C6B9498AF}" v="35" dt="2024-05-27T17:56:37.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7455" autoAdjust="0"/>
  </p:normalViewPr>
  <p:slideViewPr>
    <p:cSldViewPr snapToGrid="0">
      <p:cViewPr varScale="1">
        <p:scale>
          <a:sx n="55" d="100"/>
          <a:sy n="55" d="100"/>
        </p:scale>
        <p:origin x="94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7474561262f62936" providerId="LiveId" clId="{F614D700-2CA6-4040-8F6B-9B1C6B9498AF}"/>
    <pc:docChg chg="undo custSel modSld">
      <pc:chgData name="Ovidiu Chiparus" userId="7474561262f62936" providerId="LiveId" clId="{F614D700-2CA6-4040-8F6B-9B1C6B9498AF}" dt="2024-05-27T17:56:37.736" v="370"/>
      <pc:docMkLst>
        <pc:docMk/>
      </pc:docMkLst>
      <pc:sldChg chg="addSp delSp modSp mod setBg modAnim setClrOvrMap delDesignElem">
        <pc:chgData name="Ovidiu Chiparus" userId="7474561262f62936" providerId="LiveId" clId="{F614D700-2CA6-4040-8F6B-9B1C6B9498AF}" dt="2024-05-27T17:55:19.182" v="355"/>
        <pc:sldMkLst>
          <pc:docMk/>
          <pc:sldMk cId="55511286" sldId="256"/>
        </pc:sldMkLst>
        <pc:spChg chg="add del mod">
          <ac:chgData name="Ovidiu Chiparus" userId="7474561262f62936" providerId="LiveId" clId="{F614D700-2CA6-4040-8F6B-9B1C6B9498AF}" dt="2024-05-27T17:07:12.021" v="20" actId="26606"/>
          <ac:spMkLst>
            <pc:docMk/>
            <pc:sldMk cId="55511286" sldId="256"/>
            <ac:spMk id="8" creationId="{00000000-0000-0000-0000-000000000000}"/>
          </ac:spMkLst>
        </pc:spChg>
        <pc:spChg chg="add del">
          <ac:chgData name="Ovidiu Chiparus" userId="7474561262f62936" providerId="LiveId" clId="{F614D700-2CA6-4040-8F6B-9B1C6B9498AF}" dt="2024-05-27T17:06:41.449" v="7" actId="26606"/>
          <ac:spMkLst>
            <pc:docMk/>
            <pc:sldMk cId="55511286" sldId="256"/>
            <ac:spMk id="13" creationId="{A10C41F2-1746-4431-9B52-B9F147A896B8}"/>
          </ac:spMkLst>
        </pc:spChg>
        <pc:spChg chg="add del">
          <ac:chgData name="Ovidiu Chiparus" userId="7474561262f62936" providerId="LiveId" clId="{F614D700-2CA6-4040-8F6B-9B1C6B9498AF}" dt="2024-05-27T17:06:41.449" v="7" actId="26606"/>
          <ac:spMkLst>
            <pc:docMk/>
            <pc:sldMk cId="55511286" sldId="256"/>
            <ac:spMk id="15" creationId="{7984928E-D694-4849-BBAD-D7C7DC405478}"/>
          </ac:spMkLst>
        </pc:spChg>
        <pc:spChg chg="add del">
          <ac:chgData name="Ovidiu Chiparus" userId="7474561262f62936" providerId="LiveId" clId="{F614D700-2CA6-4040-8F6B-9B1C6B9498AF}" dt="2024-05-27T17:06:41.449" v="7" actId="26606"/>
          <ac:spMkLst>
            <pc:docMk/>
            <pc:sldMk cId="55511286" sldId="256"/>
            <ac:spMk id="17" creationId="{A24A153C-9BEC-46E7-9AA4-DFC65A2B1A87}"/>
          </ac:spMkLst>
        </pc:spChg>
        <pc:spChg chg="add del">
          <ac:chgData name="Ovidiu Chiparus" userId="7474561262f62936" providerId="LiveId" clId="{F614D700-2CA6-4040-8F6B-9B1C6B9498AF}" dt="2024-05-27T17:06:49.579" v="11" actId="26606"/>
          <ac:spMkLst>
            <pc:docMk/>
            <pc:sldMk cId="55511286" sldId="256"/>
            <ac:spMk id="23" creationId="{39E4C68A-A4A9-48A4-9FF2-D2896B1EA01F}"/>
          </ac:spMkLst>
        </pc:spChg>
        <pc:spChg chg="add del">
          <ac:chgData name="Ovidiu Chiparus" userId="7474561262f62936" providerId="LiveId" clId="{F614D700-2CA6-4040-8F6B-9B1C6B9498AF}" dt="2024-05-27T17:06:49.579" v="11" actId="26606"/>
          <ac:spMkLst>
            <pc:docMk/>
            <pc:sldMk cId="55511286" sldId="256"/>
            <ac:spMk id="24" creationId="{E2B9AEA5-52CB-49A6-AF8A-33502F291B91}"/>
          </ac:spMkLst>
        </pc:spChg>
        <pc:spChg chg="add del">
          <ac:chgData name="Ovidiu Chiparus" userId="7474561262f62936" providerId="LiveId" clId="{F614D700-2CA6-4040-8F6B-9B1C6B9498AF}" dt="2024-05-27T17:06:52.666" v="13" actId="26606"/>
          <ac:spMkLst>
            <pc:docMk/>
            <pc:sldMk cId="55511286" sldId="256"/>
            <ac:spMk id="26" creationId="{F7422F06-6017-4361-8872-E0E2CEB20B48}"/>
          </ac:spMkLst>
        </pc:spChg>
        <pc:spChg chg="add del">
          <ac:chgData name="Ovidiu Chiparus" userId="7474561262f62936" providerId="LiveId" clId="{F614D700-2CA6-4040-8F6B-9B1C6B9498AF}" dt="2024-05-27T17:08:16.367" v="80" actId="26606"/>
          <ac:spMkLst>
            <pc:docMk/>
            <pc:sldMk cId="55511286" sldId="256"/>
            <ac:spMk id="35" creationId="{6109556B-EAE9-4435-B409-0519F2CBDB14}"/>
          </ac:spMkLst>
        </pc:spChg>
        <pc:spChg chg="add mod ord">
          <ac:chgData name="Ovidiu Chiparus" userId="7474561262f62936" providerId="LiveId" clId="{F614D700-2CA6-4040-8F6B-9B1C6B9498AF}" dt="2024-05-27T17:17:32.977" v="177" actId="14100"/>
          <ac:spMkLst>
            <pc:docMk/>
            <pc:sldMk cId="55511286" sldId="256"/>
            <ac:spMk id="36" creationId="{00000000-0000-0000-0000-000000000000}"/>
          </ac:spMkLst>
        </pc:spChg>
        <pc:spChg chg="add del">
          <ac:chgData name="Ovidiu Chiparus" userId="7474561262f62936" providerId="LiveId" clId="{F614D700-2CA6-4040-8F6B-9B1C6B9498AF}" dt="2024-05-27T17:09:21.488" v="91" actId="26606"/>
          <ac:spMkLst>
            <pc:docMk/>
            <pc:sldMk cId="55511286" sldId="256"/>
            <ac:spMk id="39" creationId="{B4AAD3FD-83A5-4B89-9F8F-01B8870865BE}"/>
          </ac:spMkLst>
        </pc:spChg>
        <pc:spChg chg="add del">
          <ac:chgData name="Ovidiu Chiparus" userId="7474561262f62936" providerId="LiveId" clId="{F614D700-2CA6-4040-8F6B-9B1C6B9498AF}" dt="2024-05-27T17:09:21.488" v="91" actId="26606"/>
          <ac:spMkLst>
            <pc:docMk/>
            <pc:sldMk cId="55511286" sldId="256"/>
            <ac:spMk id="40" creationId="{61752F1D-FC0F-4103-9584-630E643CCDA6}"/>
          </ac:spMkLst>
        </pc:spChg>
        <pc:spChg chg="add del">
          <ac:chgData name="Ovidiu Chiparus" userId="7474561262f62936" providerId="LiveId" clId="{F614D700-2CA6-4040-8F6B-9B1C6B9498AF}" dt="2024-05-27T17:09:21.488" v="91" actId="26606"/>
          <ac:spMkLst>
            <pc:docMk/>
            <pc:sldMk cId="55511286" sldId="256"/>
            <ac:spMk id="41" creationId="{70151CB7-E7DE-4917-B831-01DF9CE01306}"/>
          </ac:spMkLst>
        </pc:spChg>
        <pc:spChg chg="add del">
          <ac:chgData name="Ovidiu Chiparus" userId="7474561262f62936" providerId="LiveId" clId="{F614D700-2CA6-4040-8F6B-9B1C6B9498AF}" dt="2024-05-27T17:08:11.160" v="77" actId="26606"/>
          <ac:spMkLst>
            <pc:docMk/>
            <pc:sldMk cId="55511286" sldId="256"/>
            <ac:spMk id="42" creationId="{CA4D39DB-AFA4-47BA-A7F2-13A71D210C66}"/>
          </ac:spMkLst>
        </pc:spChg>
        <pc:spChg chg="add del">
          <ac:chgData name="Ovidiu Chiparus" userId="7474561262f62936" providerId="LiveId" clId="{F614D700-2CA6-4040-8F6B-9B1C6B9498AF}" dt="2024-05-27T17:09:21.488" v="91" actId="26606"/>
          <ac:spMkLst>
            <pc:docMk/>
            <pc:sldMk cId="55511286" sldId="256"/>
            <ac:spMk id="43" creationId="{A92A1116-1C84-41DF-B803-1F7B0883EC82}"/>
          </ac:spMkLst>
        </pc:spChg>
        <pc:spChg chg="add del">
          <ac:chgData name="Ovidiu Chiparus" userId="7474561262f62936" providerId="LiveId" clId="{F614D700-2CA6-4040-8F6B-9B1C6B9498AF}" dt="2024-05-27T17:10:10.365" v="128" actId="26606"/>
          <ac:spMkLst>
            <pc:docMk/>
            <pc:sldMk cId="55511286" sldId="256"/>
            <ac:spMk id="45" creationId="{61515115-95FB-41E0-86F3-8744438C09D0}"/>
          </ac:spMkLst>
        </pc:spChg>
        <pc:spChg chg="add del">
          <ac:chgData name="Ovidiu Chiparus" userId="7474561262f62936" providerId="LiveId" clId="{F614D700-2CA6-4040-8F6B-9B1C6B9498AF}" dt="2024-05-27T17:08:41.797" v="82"/>
          <ac:spMkLst>
            <pc:docMk/>
            <pc:sldMk cId="55511286" sldId="256"/>
            <ac:spMk id="47" creationId="{CBDDD243-ED5F-4896-B18B-ABCF4B7E12C9}"/>
          </ac:spMkLst>
        </pc:spChg>
        <pc:spChg chg="add del">
          <ac:chgData name="Ovidiu Chiparus" userId="7474561262f62936" providerId="LiveId" clId="{F614D700-2CA6-4040-8F6B-9B1C6B9498AF}" dt="2024-05-27T17:08:41.797" v="82"/>
          <ac:spMkLst>
            <pc:docMk/>
            <pc:sldMk cId="55511286" sldId="256"/>
            <ac:spMk id="48" creationId="{319E6BB3-DF2B-4751-97C5-B3DB949AED9A}"/>
          </ac:spMkLst>
        </pc:spChg>
        <pc:spChg chg="add del">
          <ac:chgData name="Ovidiu Chiparus" userId="7474561262f62936" providerId="LiveId" clId="{F614D700-2CA6-4040-8F6B-9B1C6B9498AF}" dt="2024-05-27T17:10:10.365" v="128" actId="26606"/>
          <ac:spMkLst>
            <pc:docMk/>
            <pc:sldMk cId="55511286" sldId="256"/>
            <ac:spMk id="49" creationId="{8222A33F-BE2D-4D69-92A0-5DF8B17BAACA}"/>
          </ac:spMkLst>
        </pc:spChg>
        <pc:spChg chg="add del">
          <ac:chgData name="Ovidiu Chiparus" userId="7474561262f62936" providerId="LiveId" clId="{F614D700-2CA6-4040-8F6B-9B1C6B9498AF}" dt="2024-05-27T17:10:10.365" v="128" actId="26606"/>
          <ac:spMkLst>
            <pc:docMk/>
            <pc:sldMk cId="55511286" sldId="256"/>
            <ac:spMk id="50" creationId="{CE1C74D0-9609-468A-9597-5D87C8A42B58}"/>
          </ac:spMkLst>
        </pc:spChg>
        <pc:spChg chg="add del">
          <ac:chgData name="Ovidiu Chiparus" userId="7474561262f62936" providerId="LiveId" clId="{F614D700-2CA6-4040-8F6B-9B1C6B9498AF}" dt="2024-05-27T17:10:10.365" v="128" actId="26606"/>
          <ac:spMkLst>
            <pc:docMk/>
            <pc:sldMk cId="55511286" sldId="256"/>
            <ac:spMk id="51" creationId="{C137128D-E594-4905-9F76-E385F0831D60}"/>
          </ac:spMkLst>
        </pc:spChg>
        <pc:spChg chg="add del">
          <ac:chgData name="Ovidiu Chiparus" userId="7474561262f62936" providerId="LiveId" clId="{F614D700-2CA6-4040-8F6B-9B1C6B9498AF}" dt="2024-05-27T17:10:21.314" v="132" actId="26606"/>
          <ac:spMkLst>
            <pc:docMk/>
            <pc:sldMk cId="55511286" sldId="256"/>
            <ac:spMk id="52" creationId="{35C3D674-3D59-4E93-80CA-0C0A9095E816}"/>
          </ac:spMkLst>
        </pc:spChg>
        <pc:spChg chg="add del">
          <ac:chgData name="Ovidiu Chiparus" userId="7474561262f62936" providerId="LiveId" clId="{F614D700-2CA6-4040-8F6B-9B1C6B9498AF}" dt="2024-05-27T17:10:21.314" v="132" actId="26606"/>
          <ac:spMkLst>
            <pc:docMk/>
            <pc:sldMk cId="55511286" sldId="256"/>
            <ac:spMk id="54" creationId="{EF2A81E1-BCBE-426B-8C09-33274E69409D}"/>
          </ac:spMkLst>
        </pc:spChg>
        <pc:spChg chg="add">
          <ac:chgData name="Ovidiu Chiparus" userId="7474561262f62936" providerId="LiveId" clId="{F614D700-2CA6-4040-8F6B-9B1C6B9498AF}" dt="2024-05-27T17:16:21.628" v="167" actId="26606"/>
          <ac:spMkLst>
            <pc:docMk/>
            <pc:sldMk cId="55511286" sldId="256"/>
            <ac:spMk id="57" creationId="{04812C46-200A-4DEB-A05E-3ED6C68C2387}"/>
          </ac:spMkLst>
        </pc:spChg>
        <pc:spChg chg="add del">
          <ac:chgData name="Ovidiu Chiparus" userId="7474561262f62936" providerId="LiveId" clId="{F614D700-2CA6-4040-8F6B-9B1C6B9498AF}" dt="2024-05-27T17:10:27.520" v="134" actId="26606"/>
          <ac:spMkLst>
            <pc:docMk/>
            <pc:sldMk cId="55511286" sldId="256"/>
            <ac:spMk id="58" creationId="{368B8211-0B9F-4516-8771-3316E00DB965}"/>
          </ac:spMkLst>
        </pc:spChg>
        <pc:spChg chg="add">
          <ac:chgData name="Ovidiu Chiparus" userId="7474561262f62936" providerId="LiveId" clId="{F614D700-2CA6-4040-8F6B-9B1C6B9498AF}" dt="2024-05-27T17:16:21.628" v="167" actId="26606"/>
          <ac:spMkLst>
            <pc:docMk/>
            <pc:sldMk cId="55511286" sldId="256"/>
            <ac:spMk id="60" creationId="{D1EA859B-E555-4109-94F3-6700E046E008}"/>
          </ac:spMkLst>
        </pc:spChg>
        <pc:spChg chg="add del">
          <ac:chgData name="Ovidiu Chiparus" userId="7474561262f62936" providerId="LiveId" clId="{F614D700-2CA6-4040-8F6B-9B1C6B9498AF}" dt="2024-05-27T17:10:32.614" v="136" actId="26606"/>
          <ac:spMkLst>
            <pc:docMk/>
            <pc:sldMk cId="55511286" sldId="256"/>
            <ac:spMk id="61" creationId="{10419CA0-BFB4-4390-AB8F-5DBFCA45D4D0}"/>
          </ac:spMkLst>
        </pc:spChg>
        <pc:spChg chg="add del">
          <ac:chgData name="Ovidiu Chiparus" userId="7474561262f62936" providerId="LiveId" clId="{F614D700-2CA6-4040-8F6B-9B1C6B9498AF}" dt="2024-05-27T17:10:32.614" v="136" actId="26606"/>
          <ac:spMkLst>
            <pc:docMk/>
            <pc:sldMk cId="55511286" sldId="256"/>
            <ac:spMk id="63" creationId="{596E9C81-ACBE-459E-A7D5-2BB824B68FDA}"/>
          </ac:spMkLst>
        </pc:spChg>
        <pc:spChg chg="add del">
          <ac:chgData name="Ovidiu Chiparus" userId="7474561262f62936" providerId="LiveId" clId="{F614D700-2CA6-4040-8F6B-9B1C6B9498AF}" dt="2024-05-27T17:10:34.157" v="138" actId="26606"/>
          <ac:spMkLst>
            <pc:docMk/>
            <pc:sldMk cId="55511286" sldId="256"/>
            <ac:spMk id="70" creationId="{1C2A4B30-77D7-4FFB-8B53-A88BD68CABD2}"/>
          </ac:spMkLst>
        </pc:spChg>
        <pc:spChg chg="add del">
          <ac:chgData name="Ovidiu Chiparus" userId="7474561262f62936" providerId="LiveId" clId="{F614D700-2CA6-4040-8F6B-9B1C6B9498AF}" dt="2024-05-27T17:10:34.157" v="138" actId="26606"/>
          <ac:spMkLst>
            <pc:docMk/>
            <pc:sldMk cId="55511286" sldId="256"/>
            <ac:spMk id="72" creationId="{01E4D783-AD45-49E7-B6C7-BBACB8290688}"/>
          </ac:spMkLst>
        </pc:spChg>
        <pc:spChg chg="add del">
          <ac:chgData name="Ovidiu Chiparus" userId="7474561262f62936" providerId="LiveId" clId="{F614D700-2CA6-4040-8F6B-9B1C6B9498AF}" dt="2024-05-27T17:10:39.774" v="140" actId="26606"/>
          <ac:spMkLst>
            <pc:docMk/>
            <pc:sldMk cId="55511286" sldId="256"/>
            <ac:spMk id="74" creationId="{10419CA0-BFB4-4390-AB8F-5DBFCA45D4D0}"/>
          </ac:spMkLst>
        </pc:spChg>
        <pc:spChg chg="add del">
          <ac:chgData name="Ovidiu Chiparus" userId="7474561262f62936" providerId="LiveId" clId="{F614D700-2CA6-4040-8F6B-9B1C6B9498AF}" dt="2024-05-27T17:10:39.774" v="140" actId="26606"/>
          <ac:spMkLst>
            <pc:docMk/>
            <pc:sldMk cId="55511286" sldId="256"/>
            <ac:spMk id="76" creationId="{596E9C81-ACBE-459E-A7D5-2BB824B68FDA}"/>
          </ac:spMkLst>
        </pc:spChg>
        <pc:grpChg chg="add del">
          <ac:chgData name="Ovidiu Chiparus" userId="7474561262f62936" providerId="LiveId" clId="{F614D700-2CA6-4040-8F6B-9B1C6B9498AF}" dt="2024-05-27T17:10:32.614" v="136" actId="26606"/>
          <ac:grpSpMkLst>
            <pc:docMk/>
            <pc:sldMk cId="55511286" sldId="256"/>
            <ac:grpSpMk id="64" creationId="{CEBDCB18-ABE5-43B0-8B68-89FEDAECB8B0}"/>
          </ac:grpSpMkLst>
        </pc:grpChg>
        <pc:grpChg chg="add del">
          <ac:chgData name="Ovidiu Chiparus" userId="7474561262f62936" providerId="LiveId" clId="{F614D700-2CA6-4040-8F6B-9B1C6B9498AF}" dt="2024-05-27T17:10:39.774" v="140" actId="26606"/>
          <ac:grpSpMkLst>
            <pc:docMk/>
            <pc:sldMk cId="55511286" sldId="256"/>
            <ac:grpSpMk id="77" creationId="{CEBDCB18-ABE5-43B0-8B68-89FEDAECB8B0}"/>
          </ac:grpSpMkLst>
        </pc:grpChg>
        <pc:grpChg chg="add del">
          <ac:chgData name="Ovidiu Chiparus" userId="7474561262f62936" providerId="LiveId" clId="{F614D700-2CA6-4040-8F6B-9B1C6B9498AF}" dt="2024-05-27T17:10:41.963" v="142" actId="26606"/>
          <ac:grpSpMkLst>
            <pc:docMk/>
            <pc:sldMk cId="55511286" sldId="256"/>
            <ac:grpSpMk id="83" creationId="{9BBF2CDE-35D9-4B83-8A27-7417A1162321}"/>
          </ac:grpSpMkLst>
        </pc:grpChg>
        <pc:grpChg chg="add del">
          <ac:chgData name="Ovidiu Chiparus" userId="7474561262f62936" providerId="LiveId" clId="{F614D700-2CA6-4040-8F6B-9B1C6B9498AF}" dt="2024-05-27T17:16:16.652" v="164"/>
          <ac:grpSpMkLst>
            <pc:docMk/>
            <pc:sldMk cId="55511286" sldId="256"/>
            <ac:grpSpMk id="87" creationId="{FEB7DF70-0A31-4A61-9C8B-3333776A15B8}"/>
          </ac:grpSpMkLst>
        </pc:grpChg>
        <pc:graphicFrameChg chg="add del">
          <ac:chgData name="Ovidiu Chiparus" userId="7474561262f62936" providerId="LiveId" clId="{F614D700-2CA6-4040-8F6B-9B1C6B9498AF}" dt="2024-05-27T17:06:52.666" v="13" actId="26606"/>
          <ac:graphicFrameMkLst>
            <pc:docMk/>
            <pc:sldMk cId="55511286" sldId="256"/>
            <ac:graphicFrameMk id="27" creationId="{CC8062C5-67D8-D8F5-6565-B21AC9A5FC3C}"/>
          </ac:graphicFrameMkLst>
        </pc:graphicFrameChg>
        <pc:graphicFrameChg chg="add del">
          <ac:chgData name="Ovidiu Chiparus" userId="7474561262f62936" providerId="LiveId" clId="{F614D700-2CA6-4040-8F6B-9B1C6B9498AF}" dt="2024-05-27T17:06:58.138" v="15" actId="26606"/>
          <ac:graphicFrameMkLst>
            <pc:docMk/>
            <pc:sldMk cId="55511286" sldId="256"/>
            <ac:graphicFrameMk id="29" creationId="{2B60453E-C647-747C-AA30-B7BBEC956179}"/>
          </ac:graphicFrameMkLst>
        </pc:graphicFrameChg>
        <pc:graphicFrameChg chg="add del">
          <ac:chgData name="Ovidiu Chiparus" userId="7474561262f62936" providerId="LiveId" clId="{F614D700-2CA6-4040-8F6B-9B1C6B9498AF}" dt="2024-05-27T17:07:02.070" v="17" actId="26606"/>
          <ac:graphicFrameMkLst>
            <pc:docMk/>
            <pc:sldMk cId="55511286" sldId="256"/>
            <ac:graphicFrameMk id="31" creationId="{93CA9BD8-66EF-2524-C460-1C1AF723582A}"/>
          </ac:graphicFrameMkLst>
        </pc:graphicFrameChg>
        <pc:graphicFrameChg chg="add del">
          <ac:chgData name="Ovidiu Chiparus" userId="7474561262f62936" providerId="LiveId" clId="{F614D700-2CA6-4040-8F6B-9B1C6B9498AF}" dt="2024-05-27T17:07:12.004" v="19" actId="26606"/>
          <ac:graphicFrameMkLst>
            <pc:docMk/>
            <pc:sldMk cId="55511286" sldId="256"/>
            <ac:graphicFrameMk id="33" creationId="{4F40BC17-198A-EF72-0DC2-E708718CEEA9}"/>
          </ac:graphicFrameMkLst>
        </pc:graphicFrameChg>
        <pc:picChg chg="add del">
          <ac:chgData name="Ovidiu Chiparus" userId="7474561262f62936" providerId="LiveId" clId="{F614D700-2CA6-4040-8F6B-9B1C6B9498AF}" dt="2024-05-27T17:06:37.495" v="5" actId="26606"/>
          <ac:picMkLst>
            <pc:docMk/>
            <pc:sldMk cId="55511286" sldId="256"/>
            <ac:picMk id="10" creationId="{A2539495-9A0A-88B3-072B-81353B6C6832}"/>
          </ac:picMkLst>
        </pc:picChg>
        <pc:picChg chg="add del">
          <ac:chgData name="Ovidiu Chiparus" userId="7474561262f62936" providerId="LiveId" clId="{F614D700-2CA6-4040-8F6B-9B1C6B9498AF}" dt="2024-05-27T17:06:44.359" v="9" actId="26606"/>
          <ac:picMkLst>
            <pc:docMk/>
            <pc:sldMk cId="55511286" sldId="256"/>
            <ac:picMk id="21" creationId="{2F5B56C9-7DCF-9DB9-F28C-D003CABAD395}"/>
          </ac:picMkLst>
        </pc:picChg>
        <pc:picChg chg="add mod">
          <ac:chgData name="Ovidiu Chiparus" userId="7474561262f62936" providerId="LiveId" clId="{F614D700-2CA6-4040-8F6B-9B1C6B9498AF}" dt="2024-05-27T17:16:21.628" v="167" actId="26606"/>
          <ac:picMkLst>
            <pc:docMk/>
            <pc:sldMk cId="55511286" sldId="256"/>
            <ac:picMk id="37" creationId="{64EA1883-179A-3C9D-3D13-BBD1C46177FA}"/>
          </ac:picMkLst>
        </pc:picChg>
        <pc:picChg chg="add del">
          <ac:chgData name="Ovidiu Chiparus" userId="7474561262f62936" providerId="LiveId" clId="{F614D700-2CA6-4040-8F6B-9B1C6B9498AF}" dt="2024-05-27T17:10:21.314" v="132" actId="26606"/>
          <ac:picMkLst>
            <pc:docMk/>
            <pc:sldMk cId="55511286" sldId="256"/>
            <ac:picMk id="55" creationId="{39D1DDD4-5BB3-45BA-B9B3-06B62299AD79}"/>
          </ac:picMkLst>
        </pc:picChg>
        <pc:picChg chg="add del">
          <ac:chgData name="Ovidiu Chiparus" userId="7474561262f62936" providerId="LiveId" clId="{F614D700-2CA6-4040-8F6B-9B1C6B9498AF}" dt="2024-05-27T17:10:32.614" v="136" actId="26606"/>
          <ac:picMkLst>
            <pc:docMk/>
            <pc:sldMk cId="55511286" sldId="256"/>
            <ac:picMk id="67" creationId="{08EC5C75-E28F-4899-9C2E-39431B82B740}"/>
          </ac:picMkLst>
        </pc:picChg>
        <pc:picChg chg="add del">
          <ac:chgData name="Ovidiu Chiparus" userId="7474561262f62936" providerId="LiveId" clId="{F614D700-2CA6-4040-8F6B-9B1C6B9498AF}" dt="2024-05-27T17:10:39.774" v="140" actId="26606"/>
          <ac:picMkLst>
            <pc:docMk/>
            <pc:sldMk cId="55511286" sldId="256"/>
            <ac:picMk id="80" creationId="{08EC5C75-E28F-4899-9C2E-39431B82B740}"/>
          </ac:picMkLst>
        </pc:picChg>
        <pc:cxnChg chg="add del">
          <ac:chgData name="Ovidiu Chiparus" userId="7474561262f62936" providerId="LiveId" clId="{F614D700-2CA6-4040-8F6B-9B1C6B9498AF}" dt="2024-05-27T17:06:44.359" v="9" actId="26606"/>
          <ac:cxnSpMkLst>
            <pc:docMk/>
            <pc:sldMk cId="55511286" sldId="256"/>
            <ac:cxnSpMk id="14" creationId="{5ECB1430-5CD1-470D-8F0F-7EDE4C790297}"/>
          </ac:cxnSpMkLst>
        </pc:cxnChg>
        <pc:cxnChg chg="add del">
          <ac:chgData name="Ovidiu Chiparus" userId="7474561262f62936" providerId="LiveId" clId="{F614D700-2CA6-4040-8F6B-9B1C6B9498AF}" dt="2024-05-27T17:08:16.367" v="80" actId="26606"/>
          <ac:cxnSpMkLst>
            <pc:docMk/>
            <pc:sldMk cId="55511286" sldId="256"/>
            <ac:cxnSpMk id="16" creationId="{5814CCBE-423E-41B2-A9F3-82679F490EF4}"/>
          </ac:cxnSpMkLst>
        </pc:cxnChg>
        <pc:cxnChg chg="add del">
          <ac:chgData name="Ovidiu Chiparus" userId="7474561262f62936" providerId="LiveId" clId="{F614D700-2CA6-4040-8F6B-9B1C6B9498AF}" dt="2024-05-27T17:06:41.449" v="7" actId="26606"/>
          <ac:cxnSpMkLst>
            <pc:docMk/>
            <pc:sldMk cId="55511286" sldId="256"/>
            <ac:cxnSpMk id="19" creationId="{99237721-19CF-41B1-AA0A-E1E1A8282D52}"/>
          </ac:cxnSpMkLst>
        </pc:cxnChg>
        <pc:cxnChg chg="add del">
          <ac:chgData name="Ovidiu Chiparus" userId="7474561262f62936" providerId="LiveId" clId="{F614D700-2CA6-4040-8F6B-9B1C6B9498AF}" dt="2024-05-27T17:08:16.351" v="79" actId="26606"/>
          <ac:cxnSpMkLst>
            <pc:docMk/>
            <pc:sldMk cId="55511286" sldId="256"/>
            <ac:cxnSpMk id="44" creationId="{FBC3B7EE-8632-4756-A078-1B3B0DF3B53E}"/>
          </ac:cxnSpMkLst>
        </pc:cxnChg>
        <pc:cxnChg chg="add del">
          <ac:chgData name="Ovidiu Chiparus" userId="7474561262f62936" providerId="LiveId" clId="{F614D700-2CA6-4040-8F6B-9B1C6B9498AF}" dt="2024-05-27T17:08:41.797" v="82"/>
          <ac:cxnSpMkLst>
            <pc:docMk/>
            <pc:sldMk cId="55511286" sldId="256"/>
            <ac:cxnSpMk id="46" creationId="{A61721DD-D110-44EE-82A7-D56AB687E614}"/>
          </ac:cxnSpMkLst>
        </pc:cxnChg>
        <pc:cxnChg chg="add del">
          <ac:chgData name="Ovidiu Chiparus" userId="7474561262f62936" providerId="LiveId" clId="{F614D700-2CA6-4040-8F6B-9B1C6B9498AF}" dt="2024-05-27T17:10:21.314" v="132" actId="26606"/>
          <ac:cxnSpMkLst>
            <pc:docMk/>
            <pc:sldMk cId="55511286" sldId="256"/>
            <ac:cxnSpMk id="53" creationId="{C884B8F8-FDC9-498B-9960-5D7260AFCB03}"/>
          </ac:cxnSpMkLst>
        </pc:cxnChg>
        <pc:cxnChg chg="add del">
          <ac:chgData name="Ovidiu Chiparus" userId="7474561262f62936" providerId="LiveId" clId="{F614D700-2CA6-4040-8F6B-9B1C6B9498AF}" dt="2024-05-27T17:10:21.314" v="132" actId="26606"/>
          <ac:cxnSpMkLst>
            <pc:docMk/>
            <pc:sldMk cId="55511286" sldId="256"/>
            <ac:cxnSpMk id="56" creationId="{A24DAE64-2302-42EA-8239-F2F0775CA5AD}"/>
          </ac:cxnSpMkLst>
        </pc:cxnChg>
        <pc:cxnChg chg="add del">
          <ac:chgData name="Ovidiu Chiparus" userId="7474561262f62936" providerId="LiveId" clId="{F614D700-2CA6-4040-8F6B-9B1C6B9498AF}" dt="2024-05-27T17:10:27.520" v="134" actId="26606"/>
          <ac:cxnSpMkLst>
            <pc:docMk/>
            <pc:sldMk cId="55511286" sldId="256"/>
            <ac:cxnSpMk id="59" creationId="{B7582E73-8B46-4A0E-944E-58357C80883F}"/>
          </ac:cxnSpMkLst>
        </pc:cxnChg>
        <pc:cxnChg chg="add del">
          <ac:chgData name="Ovidiu Chiparus" userId="7474561262f62936" providerId="LiveId" clId="{F614D700-2CA6-4040-8F6B-9B1C6B9498AF}" dt="2024-05-27T17:10:32.614" v="136" actId="26606"/>
          <ac:cxnSpMkLst>
            <pc:docMk/>
            <pc:sldMk cId="55511286" sldId="256"/>
            <ac:cxnSpMk id="62" creationId="{5CF4C623-16D7-4722-8EFB-A5B0E3BC077D}"/>
          </ac:cxnSpMkLst>
        </pc:cxnChg>
        <pc:cxnChg chg="add del">
          <ac:chgData name="Ovidiu Chiparus" userId="7474561262f62936" providerId="LiveId" clId="{F614D700-2CA6-4040-8F6B-9B1C6B9498AF}" dt="2024-05-27T17:10:32.614" v="136" actId="26606"/>
          <ac:cxnSpMkLst>
            <pc:docMk/>
            <pc:sldMk cId="55511286" sldId="256"/>
            <ac:cxnSpMk id="68" creationId="{46AAE0A1-60AD-4190-B85D-2DD8148369C7}"/>
          </ac:cxnSpMkLst>
        </pc:cxnChg>
        <pc:cxnChg chg="add del">
          <ac:chgData name="Ovidiu Chiparus" userId="7474561262f62936" providerId="LiveId" clId="{F614D700-2CA6-4040-8F6B-9B1C6B9498AF}" dt="2024-05-27T17:10:34.157" v="138" actId="26606"/>
          <ac:cxnSpMkLst>
            <pc:docMk/>
            <pc:sldMk cId="55511286" sldId="256"/>
            <ac:cxnSpMk id="71" creationId="{373AAE2E-5D6B-4952-A4BB-546C49F8DE4B}"/>
          </ac:cxnSpMkLst>
        </pc:cxnChg>
        <pc:cxnChg chg="add del">
          <ac:chgData name="Ovidiu Chiparus" userId="7474561262f62936" providerId="LiveId" clId="{F614D700-2CA6-4040-8F6B-9B1C6B9498AF}" dt="2024-05-27T17:10:39.774" v="140" actId="26606"/>
          <ac:cxnSpMkLst>
            <pc:docMk/>
            <pc:sldMk cId="55511286" sldId="256"/>
            <ac:cxnSpMk id="75" creationId="{5CF4C623-16D7-4722-8EFB-A5B0E3BC077D}"/>
          </ac:cxnSpMkLst>
        </pc:cxnChg>
        <pc:cxnChg chg="add del">
          <ac:chgData name="Ovidiu Chiparus" userId="7474561262f62936" providerId="LiveId" clId="{F614D700-2CA6-4040-8F6B-9B1C6B9498AF}" dt="2024-05-27T17:10:39.774" v="140" actId="26606"/>
          <ac:cxnSpMkLst>
            <pc:docMk/>
            <pc:sldMk cId="55511286" sldId="256"/>
            <ac:cxnSpMk id="81" creationId="{46AAE0A1-60AD-4190-B85D-2DD8148369C7}"/>
          </ac:cxnSpMkLst>
        </pc:cxnChg>
      </pc:sldChg>
      <pc:sldChg chg="addSp delSp modSp mod setBg modAnim modNotesTx">
        <pc:chgData name="Ovidiu Chiparus" userId="7474561262f62936" providerId="LiveId" clId="{F614D700-2CA6-4040-8F6B-9B1C6B9498AF}" dt="2024-05-27T17:56:33.460" v="369"/>
        <pc:sldMkLst>
          <pc:docMk/>
          <pc:sldMk cId="342474017" sldId="257"/>
        </pc:sldMkLst>
        <pc:spChg chg="mod ord">
          <ac:chgData name="Ovidiu Chiparus" userId="7474561262f62936" providerId="LiveId" clId="{F614D700-2CA6-4040-8F6B-9B1C6B9498AF}" dt="2024-05-27T17:38:11.765" v="331" actId="26606"/>
          <ac:spMkLst>
            <pc:docMk/>
            <pc:sldMk cId="342474017" sldId="257"/>
            <ac:spMk id="4" creationId="{00000000-0000-0000-0000-000000000000}"/>
          </ac:spMkLst>
        </pc:spChg>
        <pc:spChg chg="mod ord">
          <ac:chgData name="Ovidiu Chiparus" userId="7474561262f62936" providerId="LiveId" clId="{F614D700-2CA6-4040-8F6B-9B1C6B9498AF}" dt="2024-05-27T17:39:07.299" v="336" actId="14100"/>
          <ac:spMkLst>
            <pc:docMk/>
            <pc:sldMk cId="342474017" sldId="257"/>
            <ac:spMk id="6" creationId="{00000000-0000-0000-0000-000000000000}"/>
          </ac:spMkLst>
        </pc:spChg>
        <pc:spChg chg="add del">
          <ac:chgData name="Ovidiu Chiparus" userId="7474561262f62936" providerId="LiveId" clId="{F614D700-2CA6-4040-8F6B-9B1C6B9498AF}" dt="2024-05-27T17:37:54.986" v="326" actId="26606"/>
          <ac:spMkLst>
            <pc:docMk/>
            <pc:sldMk cId="342474017" sldId="257"/>
            <ac:spMk id="13" creationId="{149FB5C3-7336-4FE0-A30C-CC0A3646D499}"/>
          </ac:spMkLst>
        </pc:spChg>
        <pc:spChg chg="add del">
          <ac:chgData name="Ovidiu Chiparus" userId="7474561262f62936" providerId="LiveId" clId="{F614D700-2CA6-4040-8F6B-9B1C6B9498AF}" dt="2024-05-27T17:37:54.986" v="326" actId="26606"/>
          <ac:spMkLst>
            <pc:docMk/>
            <pc:sldMk cId="342474017" sldId="257"/>
            <ac:spMk id="19" creationId="{0DA909B4-15FF-46A6-8A7F-7AEF977FE9ED}"/>
          </ac:spMkLst>
        </pc:spChg>
        <pc:spChg chg="add del">
          <ac:chgData name="Ovidiu Chiparus" userId="7474561262f62936" providerId="LiveId" clId="{F614D700-2CA6-4040-8F6B-9B1C6B9498AF}" dt="2024-05-27T17:37:54.986" v="326" actId="26606"/>
          <ac:spMkLst>
            <pc:docMk/>
            <pc:sldMk cId="342474017" sldId="257"/>
            <ac:spMk id="21" creationId="{1382A32C-5B0C-4B1C-A074-76C6DBCC9F87}"/>
          </ac:spMkLst>
        </pc:spChg>
        <pc:spChg chg="add del">
          <ac:chgData name="Ovidiu Chiparus" userId="7474561262f62936" providerId="LiveId" clId="{F614D700-2CA6-4040-8F6B-9B1C6B9498AF}" dt="2024-05-27T17:38:11.765" v="331" actId="26606"/>
          <ac:spMkLst>
            <pc:docMk/>
            <pc:sldMk cId="342474017" sldId="257"/>
            <ac:spMk id="23" creationId="{CA00AE6B-AA30-4CF8-BA6F-339B780AD76C}"/>
          </ac:spMkLst>
        </pc:spChg>
        <pc:spChg chg="add del">
          <ac:chgData name="Ovidiu Chiparus" userId="7474561262f62936" providerId="LiveId" clId="{F614D700-2CA6-4040-8F6B-9B1C6B9498AF}" dt="2024-05-27T17:38:11.765" v="331" actId="26606"/>
          <ac:spMkLst>
            <pc:docMk/>
            <pc:sldMk cId="342474017" sldId="257"/>
            <ac:spMk id="24" creationId="{231BF440-39FA-4087-84CC-2EEC0BBDAF29}"/>
          </ac:spMkLst>
        </pc:spChg>
        <pc:spChg chg="add del">
          <ac:chgData name="Ovidiu Chiparus" userId="7474561262f62936" providerId="LiveId" clId="{F614D700-2CA6-4040-8F6B-9B1C6B9498AF}" dt="2024-05-27T17:38:11.765" v="331" actId="26606"/>
          <ac:spMkLst>
            <pc:docMk/>
            <pc:sldMk cId="342474017" sldId="257"/>
            <ac:spMk id="25" creationId="{F04E4CBA-303B-48BD-8451-C2701CB0EEBF}"/>
          </ac:spMkLst>
        </pc:spChg>
        <pc:spChg chg="add del">
          <ac:chgData name="Ovidiu Chiparus" userId="7474561262f62936" providerId="LiveId" clId="{F614D700-2CA6-4040-8F6B-9B1C6B9498AF}" dt="2024-05-27T17:38:11.765" v="331" actId="26606"/>
          <ac:spMkLst>
            <pc:docMk/>
            <pc:sldMk cId="342474017" sldId="257"/>
            <ac:spMk id="26" creationId="{F6CA58B3-AFCC-4A40-9882-50D5080879B0}"/>
          </ac:spMkLst>
        </pc:spChg>
        <pc:spChg chg="add del">
          <ac:chgData name="Ovidiu Chiparus" userId="7474561262f62936" providerId="LiveId" clId="{F614D700-2CA6-4040-8F6B-9B1C6B9498AF}" dt="2024-05-27T17:38:11.765" v="331" actId="26606"/>
          <ac:spMkLst>
            <pc:docMk/>
            <pc:sldMk cId="342474017" sldId="257"/>
            <ac:spMk id="27" creationId="{75C56826-D4E5-42ED-8529-079651CB3005}"/>
          </ac:spMkLst>
        </pc:spChg>
        <pc:spChg chg="add del">
          <ac:chgData name="Ovidiu Chiparus" userId="7474561262f62936" providerId="LiveId" clId="{F614D700-2CA6-4040-8F6B-9B1C6B9498AF}" dt="2024-05-27T17:38:11.765" v="331" actId="26606"/>
          <ac:spMkLst>
            <pc:docMk/>
            <pc:sldMk cId="342474017" sldId="257"/>
            <ac:spMk id="28" creationId="{82095FCE-EF05-4443-B97A-85DEE3A5CA17}"/>
          </ac:spMkLst>
        </pc:spChg>
        <pc:spChg chg="add del">
          <ac:chgData name="Ovidiu Chiparus" userId="7474561262f62936" providerId="LiveId" clId="{F614D700-2CA6-4040-8F6B-9B1C6B9498AF}" dt="2024-05-27T17:38:11.749" v="330" actId="26606"/>
          <ac:spMkLst>
            <pc:docMk/>
            <pc:sldMk cId="342474017" sldId="257"/>
            <ac:spMk id="33" creationId="{E8A8EAB8-D2FF-444D-B34B-7D32F106AD0E}"/>
          </ac:spMkLst>
        </pc:spChg>
        <pc:spChg chg="add">
          <ac:chgData name="Ovidiu Chiparus" userId="7474561262f62936" providerId="LiveId" clId="{F614D700-2CA6-4040-8F6B-9B1C6B9498AF}" dt="2024-05-27T17:38:11.765" v="331" actId="26606"/>
          <ac:spMkLst>
            <pc:docMk/>
            <pc:sldMk cId="342474017" sldId="257"/>
            <ac:spMk id="41" creationId="{82095FCE-EF05-4443-B97A-85DEE3A5CA17}"/>
          </ac:spMkLst>
        </pc:spChg>
        <pc:spChg chg="add">
          <ac:chgData name="Ovidiu Chiparus" userId="7474561262f62936" providerId="LiveId" clId="{F614D700-2CA6-4040-8F6B-9B1C6B9498AF}" dt="2024-05-27T17:38:11.765" v="331" actId="26606"/>
          <ac:spMkLst>
            <pc:docMk/>
            <pc:sldMk cId="342474017" sldId="257"/>
            <ac:spMk id="42" creationId="{115719BB-48A7-4AF4-BB91-DC82E0DF727D}"/>
          </ac:spMkLst>
        </pc:spChg>
        <pc:spChg chg="add">
          <ac:chgData name="Ovidiu Chiparus" userId="7474561262f62936" providerId="LiveId" clId="{F614D700-2CA6-4040-8F6B-9B1C6B9498AF}" dt="2024-05-27T17:38:11.765" v="331" actId="26606"/>
          <ac:spMkLst>
            <pc:docMk/>
            <pc:sldMk cId="342474017" sldId="257"/>
            <ac:spMk id="43" creationId="{10973A55-5440-4A99-B526-B5812E46271E}"/>
          </ac:spMkLst>
        </pc:spChg>
        <pc:spChg chg="add">
          <ac:chgData name="Ovidiu Chiparus" userId="7474561262f62936" providerId="LiveId" clId="{F614D700-2CA6-4040-8F6B-9B1C6B9498AF}" dt="2024-05-27T17:38:11.765" v="331" actId="26606"/>
          <ac:spMkLst>
            <pc:docMk/>
            <pc:sldMk cId="342474017" sldId="257"/>
            <ac:spMk id="44" creationId="{A9682493-588A-4D52-98F6-FBBD80C07ECB}"/>
          </ac:spMkLst>
        </pc:spChg>
        <pc:spChg chg="add">
          <ac:chgData name="Ovidiu Chiparus" userId="7474561262f62936" providerId="LiveId" clId="{F614D700-2CA6-4040-8F6B-9B1C6B9498AF}" dt="2024-05-27T17:38:11.765" v="331" actId="26606"/>
          <ac:spMkLst>
            <pc:docMk/>
            <pc:sldMk cId="342474017" sldId="257"/>
            <ac:spMk id="45" creationId="{FBEC5A7A-ADE4-48D9-B89C-2BA1C9110632}"/>
          </ac:spMkLst>
        </pc:spChg>
        <pc:grpChg chg="add del">
          <ac:chgData name="Ovidiu Chiparus" userId="7474561262f62936" providerId="LiveId" clId="{F614D700-2CA6-4040-8F6B-9B1C6B9498AF}" dt="2024-05-27T17:37:54.986" v="326" actId="26606"/>
          <ac:grpSpMkLst>
            <pc:docMk/>
            <pc:sldMk cId="342474017" sldId="257"/>
            <ac:grpSpMk id="15" creationId="{19A6B5CE-CB1D-48EE-8B43-E952235C8371}"/>
          </ac:grpSpMkLst>
        </pc:grpChg>
        <pc:picChg chg="add mod ord">
          <ac:chgData name="Ovidiu Chiparus" userId="7474561262f62936" providerId="LiveId" clId="{F614D700-2CA6-4040-8F6B-9B1C6B9498AF}" dt="2024-05-27T17:38:18.196" v="332" actId="14100"/>
          <ac:picMkLst>
            <pc:docMk/>
            <pc:sldMk cId="342474017" sldId="257"/>
            <ac:picMk id="2" creationId="{F7258038-C738-DE52-B53E-A3E586208FE6}"/>
          </ac:picMkLst>
        </pc:picChg>
        <pc:picChg chg="mod ord">
          <ac:chgData name="Ovidiu Chiparus" userId="7474561262f62936" providerId="LiveId" clId="{F614D700-2CA6-4040-8F6B-9B1C6B9498AF}" dt="2024-05-27T17:38:23.840" v="333" actId="14100"/>
          <ac:picMkLst>
            <pc:docMk/>
            <pc:sldMk cId="342474017" sldId="257"/>
            <ac:picMk id="8" creationId="{00000000-0000-0000-0000-000000000000}"/>
          </ac:picMkLst>
        </pc:picChg>
        <pc:cxnChg chg="add del">
          <ac:chgData name="Ovidiu Chiparus" userId="7474561262f62936" providerId="LiveId" clId="{F614D700-2CA6-4040-8F6B-9B1C6B9498AF}" dt="2024-05-27T17:38:11.749" v="330" actId="26606"/>
          <ac:cxnSpMkLst>
            <pc:docMk/>
            <pc:sldMk cId="342474017" sldId="257"/>
            <ac:cxnSpMk id="35" creationId="{EEA38897-7BA3-4408-8083-3235339C4A60}"/>
          </ac:cxnSpMkLst>
        </pc:cxnChg>
        <pc:cxnChg chg="add del">
          <ac:chgData name="Ovidiu Chiparus" userId="7474561262f62936" providerId="LiveId" clId="{F614D700-2CA6-4040-8F6B-9B1C6B9498AF}" dt="2024-05-27T17:38:11.749" v="330" actId="26606"/>
          <ac:cxnSpMkLst>
            <pc:docMk/>
            <pc:sldMk cId="342474017" sldId="257"/>
            <ac:cxnSpMk id="37" creationId="{CA240C79-242E-4918-9F28-B101847D1CC6}"/>
          </ac:cxnSpMkLst>
        </pc:cxnChg>
        <pc:cxnChg chg="add del">
          <ac:chgData name="Ovidiu Chiparus" userId="7474561262f62936" providerId="LiveId" clId="{F614D700-2CA6-4040-8F6B-9B1C6B9498AF}" dt="2024-05-27T17:38:11.749" v="330" actId="26606"/>
          <ac:cxnSpMkLst>
            <pc:docMk/>
            <pc:sldMk cId="342474017" sldId="257"/>
            <ac:cxnSpMk id="39" creationId="{F11AD06B-AB20-4097-8606-5DA00DBACE88}"/>
          </ac:cxnSpMkLst>
        </pc:cxnChg>
      </pc:sldChg>
      <pc:sldChg chg="modSp mod">
        <pc:chgData name="Ovidiu Chiparus" userId="7474561262f62936" providerId="LiveId" clId="{F614D700-2CA6-4040-8F6B-9B1C6B9498AF}" dt="2024-05-27T17:16:16.806" v="166" actId="27636"/>
        <pc:sldMkLst>
          <pc:docMk/>
          <pc:sldMk cId="2347453423" sldId="258"/>
        </pc:sldMkLst>
        <pc:spChg chg="mod">
          <ac:chgData name="Ovidiu Chiparus" userId="7474561262f62936" providerId="LiveId" clId="{F614D700-2CA6-4040-8F6B-9B1C6B9498AF}" dt="2024-05-27T17:16:16.652" v="164"/>
          <ac:spMkLst>
            <pc:docMk/>
            <pc:sldMk cId="2347453423" sldId="258"/>
            <ac:spMk id="4" creationId="{00000000-0000-0000-0000-000000000000}"/>
          </ac:spMkLst>
        </pc:spChg>
        <pc:spChg chg="mod">
          <ac:chgData name="Ovidiu Chiparus" userId="7474561262f62936" providerId="LiveId" clId="{F614D700-2CA6-4040-8F6B-9B1C6B9498AF}" dt="2024-05-27T17:16:16.806" v="166" actId="27636"/>
          <ac:spMkLst>
            <pc:docMk/>
            <pc:sldMk cId="2347453423" sldId="258"/>
            <ac:spMk id="5" creationId="{00000000-0000-0000-0000-000000000000}"/>
          </ac:spMkLst>
        </pc:spChg>
      </pc:sldChg>
      <pc:sldChg chg="modSp mod modAnim modNotesTx">
        <pc:chgData name="Ovidiu Chiparus" userId="7474561262f62936" providerId="LiveId" clId="{F614D700-2CA6-4040-8F6B-9B1C6B9498AF}" dt="2024-05-27T17:55:57.154" v="363"/>
        <pc:sldMkLst>
          <pc:docMk/>
          <pc:sldMk cId="1356584282" sldId="259"/>
        </pc:sldMkLst>
        <pc:spChg chg="mod">
          <ac:chgData name="Ovidiu Chiparus" userId="7474561262f62936" providerId="LiveId" clId="{F614D700-2CA6-4040-8F6B-9B1C6B9498AF}" dt="2024-05-27T17:16:16.652" v="164"/>
          <ac:spMkLst>
            <pc:docMk/>
            <pc:sldMk cId="1356584282" sldId="259"/>
            <ac:spMk id="2" creationId="{00000000-0000-0000-0000-000000000000}"/>
          </ac:spMkLst>
        </pc:spChg>
        <pc:spChg chg="mod">
          <ac:chgData name="Ovidiu Chiparus" userId="7474561262f62936" providerId="LiveId" clId="{F614D700-2CA6-4040-8F6B-9B1C6B9498AF}" dt="2024-05-27T17:18:04.889" v="178" actId="14100"/>
          <ac:spMkLst>
            <pc:docMk/>
            <pc:sldMk cId="1356584282" sldId="259"/>
            <ac:spMk id="3" creationId="{00000000-0000-0000-0000-000000000000}"/>
          </ac:spMkLst>
        </pc:spChg>
        <pc:picChg chg="mod">
          <ac:chgData name="Ovidiu Chiparus" userId="7474561262f62936" providerId="LiveId" clId="{F614D700-2CA6-4040-8F6B-9B1C6B9498AF}" dt="2024-05-27T17:18:15.597" v="181" actId="14100"/>
          <ac:picMkLst>
            <pc:docMk/>
            <pc:sldMk cId="1356584282" sldId="259"/>
            <ac:picMk id="5" creationId="{00000000-0000-0000-0000-000000000000}"/>
          </ac:picMkLst>
        </pc:picChg>
      </pc:sldChg>
      <pc:sldChg chg="addSp delSp modSp mod setBg modAnim modNotesTx">
        <pc:chgData name="Ovidiu Chiparus" userId="7474561262f62936" providerId="LiveId" clId="{F614D700-2CA6-4040-8F6B-9B1C6B9498AF}" dt="2024-05-27T17:56:37.736" v="370"/>
        <pc:sldMkLst>
          <pc:docMk/>
          <pc:sldMk cId="3957698685" sldId="260"/>
        </pc:sldMkLst>
        <pc:spChg chg="mod">
          <ac:chgData name="Ovidiu Chiparus" userId="7474561262f62936" providerId="LiveId" clId="{F614D700-2CA6-4040-8F6B-9B1C6B9498AF}" dt="2024-05-27T17:40:35.980" v="354" actId="14100"/>
          <ac:spMkLst>
            <pc:docMk/>
            <pc:sldMk cId="3957698685" sldId="260"/>
            <ac:spMk id="2" creationId="{00000000-0000-0000-0000-000000000000}"/>
          </ac:spMkLst>
        </pc:spChg>
        <pc:spChg chg="add del mod">
          <ac:chgData name="Ovidiu Chiparus" userId="7474561262f62936" providerId="LiveId" clId="{F614D700-2CA6-4040-8F6B-9B1C6B9498AF}" dt="2024-05-27T17:40:17.109" v="353" actId="26606"/>
          <ac:spMkLst>
            <pc:docMk/>
            <pc:sldMk cId="3957698685" sldId="260"/>
            <ac:spMk id="3" creationId="{00000000-0000-0000-0000-000000000000}"/>
          </ac:spMkLst>
        </pc:spChg>
        <pc:spChg chg="add del">
          <ac:chgData name="Ovidiu Chiparus" userId="7474561262f62936" providerId="LiveId" clId="{F614D700-2CA6-4040-8F6B-9B1C6B9498AF}" dt="2024-05-27T17:39:34.722" v="342" actId="26606"/>
          <ac:spMkLst>
            <pc:docMk/>
            <pc:sldMk cId="3957698685" sldId="260"/>
            <ac:spMk id="9" creationId="{3ECBE1F1-D69B-4AFA-ABD5-8E41720EF6DE}"/>
          </ac:spMkLst>
        </pc:spChg>
        <pc:spChg chg="add del">
          <ac:chgData name="Ovidiu Chiparus" userId="7474561262f62936" providerId="LiveId" clId="{F614D700-2CA6-4040-8F6B-9B1C6B9498AF}" dt="2024-05-27T17:40:17.083" v="352" actId="26606"/>
          <ac:spMkLst>
            <pc:docMk/>
            <pc:sldMk cId="3957698685" sldId="260"/>
            <ac:spMk id="10" creationId="{B50AB553-2A96-4A92-96F2-93548E096954}"/>
          </ac:spMkLst>
        </pc:spChg>
        <pc:spChg chg="add del">
          <ac:chgData name="Ovidiu Chiparus" userId="7474561262f62936" providerId="LiveId" clId="{F614D700-2CA6-4040-8F6B-9B1C6B9498AF}" dt="2024-05-27T17:39:34.722" v="342" actId="26606"/>
          <ac:spMkLst>
            <pc:docMk/>
            <pc:sldMk cId="3957698685" sldId="260"/>
            <ac:spMk id="11" creationId="{603A6265-E10C-4B85-9C20-E75FCAF9CC63}"/>
          </ac:spMkLst>
        </pc:spChg>
        <pc:spChg chg="add del">
          <ac:chgData name="Ovidiu Chiparus" userId="7474561262f62936" providerId="LiveId" clId="{F614D700-2CA6-4040-8F6B-9B1C6B9498AF}" dt="2024-05-27T17:39:44.348" v="344" actId="26606"/>
          <ac:spMkLst>
            <pc:docMk/>
            <pc:sldMk cId="3957698685" sldId="260"/>
            <ac:spMk id="13" creationId="{C0763A76-9F1C-4FC5-82B7-DD475DA461B2}"/>
          </ac:spMkLst>
        </pc:spChg>
        <pc:spChg chg="add del">
          <ac:chgData name="Ovidiu Chiparus" userId="7474561262f62936" providerId="LiveId" clId="{F614D700-2CA6-4040-8F6B-9B1C6B9498AF}" dt="2024-05-27T17:39:44.348" v="344" actId="26606"/>
          <ac:spMkLst>
            <pc:docMk/>
            <pc:sldMk cId="3957698685" sldId="260"/>
            <ac:spMk id="14" creationId="{E81BF4F6-F2CF-4984-9D14-D6966D92F99F}"/>
          </ac:spMkLst>
        </pc:spChg>
        <pc:spChg chg="add del">
          <ac:chgData name="Ovidiu Chiparus" userId="7474561262f62936" providerId="LiveId" clId="{F614D700-2CA6-4040-8F6B-9B1C6B9498AF}" dt="2024-05-27T17:39:55.884" v="346" actId="26606"/>
          <ac:spMkLst>
            <pc:docMk/>
            <pc:sldMk cId="3957698685" sldId="260"/>
            <ac:spMk id="17" creationId="{BACC6370-2D7E-4714-9D71-7542949D7D5D}"/>
          </ac:spMkLst>
        </pc:spChg>
        <pc:spChg chg="add del">
          <ac:chgData name="Ovidiu Chiparus" userId="7474561262f62936" providerId="LiveId" clId="{F614D700-2CA6-4040-8F6B-9B1C6B9498AF}" dt="2024-05-27T17:39:55.884" v="346" actId="26606"/>
          <ac:spMkLst>
            <pc:docMk/>
            <pc:sldMk cId="3957698685" sldId="260"/>
            <ac:spMk id="18" creationId="{F68B3F68-107C-434F-AA38-110D5EA91B85}"/>
          </ac:spMkLst>
        </pc:spChg>
        <pc:spChg chg="add del">
          <ac:chgData name="Ovidiu Chiparus" userId="7474561262f62936" providerId="LiveId" clId="{F614D700-2CA6-4040-8F6B-9B1C6B9498AF}" dt="2024-05-27T17:39:55.884" v="346" actId="26606"/>
          <ac:spMkLst>
            <pc:docMk/>
            <pc:sldMk cId="3957698685" sldId="260"/>
            <ac:spMk id="19" creationId="{AAD0DBB9-1A4B-4391-81D4-CB19F9AB918A}"/>
          </ac:spMkLst>
        </pc:spChg>
        <pc:spChg chg="add del">
          <ac:chgData name="Ovidiu Chiparus" userId="7474561262f62936" providerId="LiveId" clId="{F614D700-2CA6-4040-8F6B-9B1C6B9498AF}" dt="2024-05-27T17:39:55.884" v="346" actId="26606"/>
          <ac:spMkLst>
            <pc:docMk/>
            <pc:sldMk cId="3957698685" sldId="260"/>
            <ac:spMk id="20" creationId="{063BBA22-50EA-4C4D-BE05-F1CE4E63AA56}"/>
          </ac:spMkLst>
        </pc:spChg>
        <pc:spChg chg="add del">
          <ac:chgData name="Ovidiu Chiparus" userId="7474561262f62936" providerId="LiveId" clId="{F614D700-2CA6-4040-8F6B-9B1C6B9498AF}" dt="2024-05-27T17:40:05.233" v="348" actId="26606"/>
          <ac:spMkLst>
            <pc:docMk/>
            <pc:sldMk cId="3957698685" sldId="260"/>
            <ac:spMk id="23" creationId="{9F7D5CDA-D291-4307-BF55-1381FED29634}"/>
          </ac:spMkLst>
        </pc:spChg>
        <pc:spChg chg="add del">
          <ac:chgData name="Ovidiu Chiparus" userId="7474561262f62936" providerId="LiveId" clId="{F614D700-2CA6-4040-8F6B-9B1C6B9498AF}" dt="2024-05-27T17:40:05.233" v="348" actId="26606"/>
          <ac:spMkLst>
            <pc:docMk/>
            <pc:sldMk cId="3957698685" sldId="260"/>
            <ac:spMk id="24" creationId="{00000000-0000-0000-0000-000000000000}"/>
          </ac:spMkLst>
        </pc:spChg>
        <pc:spChg chg="add del">
          <ac:chgData name="Ovidiu Chiparus" userId="7474561262f62936" providerId="LiveId" clId="{F614D700-2CA6-4040-8F6B-9B1C6B9498AF}" dt="2024-05-27T17:40:06.945" v="350" actId="26606"/>
          <ac:spMkLst>
            <pc:docMk/>
            <pc:sldMk cId="3957698685" sldId="260"/>
            <ac:spMk id="27" creationId="{35DB3719-6FDC-4E5D-891D-FF40B7300F64}"/>
          </ac:spMkLst>
        </pc:spChg>
        <pc:spChg chg="add del">
          <ac:chgData name="Ovidiu Chiparus" userId="7474561262f62936" providerId="LiveId" clId="{F614D700-2CA6-4040-8F6B-9B1C6B9498AF}" dt="2024-05-27T17:40:06.945" v="350" actId="26606"/>
          <ac:spMkLst>
            <pc:docMk/>
            <pc:sldMk cId="3957698685" sldId="260"/>
            <ac:spMk id="28" creationId="{E0CBAC23-2E3F-4A90-BA59-F8299F6A5439}"/>
          </ac:spMkLst>
        </pc:spChg>
        <pc:spChg chg="add">
          <ac:chgData name="Ovidiu Chiparus" userId="7474561262f62936" providerId="LiveId" clId="{F614D700-2CA6-4040-8F6B-9B1C6B9498AF}" dt="2024-05-27T17:40:17.109" v="353" actId="26606"/>
          <ac:spMkLst>
            <pc:docMk/>
            <pc:sldMk cId="3957698685" sldId="260"/>
            <ac:spMk id="33" creationId="{9F7D5CDA-D291-4307-BF55-1381FED29634}"/>
          </ac:spMkLst>
        </pc:spChg>
        <pc:spChg chg="add">
          <ac:chgData name="Ovidiu Chiparus" userId="7474561262f62936" providerId="LiveId" clId="{F614D700-2CA6-4040-8F6B-9B1C6B9498AF}" dt="2024-05-27T17:40:17.109" v="353" actId="26606"/>
          <ac:spMkLst>
            <pc:docMk/>
            <pc:sldMk cId="3957698685" sldId="260"/>
            <ac:spMk id="34" creationId="{00000000-0000-0000-0000-000000000000}"/>
          </ac:spMkLst>
        </pc:spChg>
        <pc:graphicFrameChg chg="add del">
          <ac:chgData name="Ovidiu Chiparus" userId="7474561262f62936" providerId="LiveId" clId="{F614D700-2CA6-4040-8F6B-9B1C6B9498AF}" dt="2024-05-27T17:39:55.884" v="346" actId="26606"/>
          <ac:graphicFrameMkLst>
            <pc:docMk/>
            <pc:sldMk cId="3957698685" sldId="260"/>
            <ac:graphicFrameMk id="21" creationId="{2996598D-0577-4327-441F-33B842CF259C}"/>
          </ac:graphicFrameMkLst>
        </pc:graphicFrameChg>
        <pc:graphicFrameChg chg="add del">
          <ac:chgData name="Ovidiu Chiparus" userId="7474561262f62936" providerId="LiveId" clId="{F614D700-2CA6-4040-8F6B-9B1C6B9498AF}" dt="2024-05-27T17:40:06.945" v="350" actId="26606"/>
          <ac:graphicFrameMkLst>
            <pc:docMk/>
            <pc:sldMk cId="3957698685" sldId="260"/>
            <ac:graphicFrameMk id="29" creationId="{ED6DE924-4E12-D88F-E129-DF26E04C191A}"/>
          </ac:graphicFrameMkLst>
        </pc:graphicFrameChg>
        <pc:graphicFrameChg chg="add del">
          <ac:chgData name="Ovidiu Chiparus" userId="7474561262f62936" providerId="LiveId" clId="{F614D700-2CA6-4040-8F6B-9B1C6B9498AF}" dt="2024-05-27T17:40:17.083" v="352" actId="26606"/>
          <ac:graphicFrameMkLst>
            <pc:docMk/>
            <pc:sldMk cId="3957698685" sldId="260"/>
            <ac:graphicFrameMk id="31" creationId="{30865483-8E46-279B-3630-4879F5538AB3}"/>
          </ac:graphicFrameMkLst>
        </pc:graphicFrameChg>
        <pc:picChg chg="add del">
          <ac:chgData name="Ovidiu Chiparus" userId="7474561262f62936" providerId="LiveId" clId="{F614D700-2CA6-4040-8F6B-9B1C6B9498AF}" dt="2024-05-27T17:39:34.722" v="342" actId="26606"/>
          <ac:picMkLst>
            <pc:docMk/>
            <pc:sldMk cId="3957698685" sldId="260"/>
            <ac:picMk id="5" creationId="{2971CBCA-2215-B630-67CB-435A87B935AF}"/>
          </ac:picMkLst>
        </pc:picChg>
        <pc:picChg chg="add del">
          <ac:chgData name="Ovidiu Chiparus" userId="7474561262f62936" providerId="LiveId" clId="{F614D700-2CA6-4040-8F6B-9B1C6B9498AF}" dt="2024-05-27T17:40:17.083" v="352" actId="26606"/>
          <ac:picMkLst>
            <pc:docMk/>
            <pc:sldMk cId="3957698685" sldId="260"/>
            <ac:picMk id="6" creationId="{AE1389A3-EBCB-C5AC-E5A5-7E5B607ABE8F}"/>
          </ac:picMkLst>
        </pc:picChg>
        <pc:picChg chg="add del">
          <ac:chgData name="Ovidiu Chiparus" userId="7474561262f62936" providerId="LiveId" clId="{F614D700-2CA6-4040-8F6B-9B1C6B9498AF}" dt="2024-05-27T17:39:44.348" v="344" actId="26606"/>
          <ac:picMkLst>
            <pc:docMk/>
            <pc:sldMk cId="3957698685" sldId="260"/>
            <ac:picMk id="15" creationId="{0C68A15B-2233-66BF-25A3-EF52350708C7}"/>
          </ac:picMkLst>
        </pc:picChg>
        <pc:picChg chg="add del">
          <ac:chgData name="Ovidiu Chiparus" userId="7474561262f62936" providerId="LiveId" clId="{F614D700-2CA6-4040-8F6B-9B1C6B9498AF}" dt="2024-05-27T17:40:05.233" v="348" actId="26606"/>
          <ac:picMkLst>
            <pc:docMk/>
            <pc:sldMk cId="3957698685" sldId="260"/>
            <ac:picMk id="25" creationId="{F6485751-1E12-8727-715C-C6D7D4236B78}"/>
          </ac:picMkLst>
        </pc:picChg>
        <pc:picChg chg="add">
          <ac:chgData name="Ovidiu Chiparus" userId="7474561262f62936" providerId="LiveId" clId="{F614D700-2CA6-4040-8F6B-9B1C6B9498AF}" dt="2024-05-27T17:40:17.109" v="353" actId="26606"/>
          <ac:picMkLst>
            <pc:docMk/>
            <pc:sldMk cId="3957698685" sldId="260"/>
            <ac:picMk id="35" creationId="{F6485751-1E12-8727-715C-C6D7D4236B78}"/>
          </ac:picMkLst>
        </pc:picChg>
      </pc:sldChg>
      <pc:sldChg chg="modSp mod modAnim modNotesTx">
        <pc:chgData name="Ovidiu Chiparus" userId="7474561262f62936" providerId="LiveId" clId="{F614D700-2CA6-4040-8F6B-9B1C6B9498AF}" dt="2024-05-27T17:56:23.729" v="367"/>
        <pc:sldMkLst>
          <pc:docMk/>
          <pc:sldMk cId="3704655029" sldId="261"/>
        </pc:sldMkLst>
        <pc:spChg chg="mod">
          <ac:chgData name="Ovidiu Chiparus" userId="7474561262f62936" providerId="LiveId" clId="{F614D700-2CA6-4040-8F6B-9B1C6B9498AF}" dt="2024-05-27T17:16:16.652" v="164"/>
          <ac:spMkLst>
            <pc:docMk/>
            <pc:sldMk cId="3704655029" sldId="261"/>
            <ac:spMk id="2" creationId="{00000000-0000-0000-0000-000000000000}"/>
          </ac:spMkLst>
        </pc:spChg>
        <pc:spChg chg="mod">
          <ac:chgData name="Ovidiu Chiparus" userId="7474561262f62936" providerId="LiveId" clId="{F614D700-2CA6-4040-8F6B-9B1C6B9498AF}" dt="2024-05-27T17:26:47.217" v="239" actId="20577"/>
          <ac:spMkLst>
            <pc:docMk/>
            <pc:sldMk cId="3704655029" sldId="261"/>
            <ac:spMk id="4" creationId="{00000000-0000-0000-0000-000000000000}"/>
          </ac:spMkLst>
        </pc:spChg>
        <pc:picChg chg="mod">
          <ac:chgData name="Ovidiu Chiparus" userId="7474561262f62936" providerId="LiveId" clId="{F614D700-2CA6-4040-8F6B-9B1C6B9498AF}" dt="2024-05-27T17:26:31.335" v="226" actId="14100"/>
          <ac:picMkLst>
            <pc:docMk/>
            <pc:sldMk cId="3704655029" sldId="261"/>
            <ac:picMk id="6" creationId="{00000000-0000-0000-0000-000000000000}"/>
          </ac:picMkLst>
        </pc:picChg>
      </pc:sldChg>
      <pc:sldChg chg="addSp delSp modSp mod setBg modAnim modNotesTx">
        <pc:chgData name="Ovidiu Chiparus" userId="7474561262f62936" providerId="LiveId" clId="{F614D700-2CA6-4040-8F6B-9B1C6B9498AF}" dt="2024-05-27T17:56:08.914" v="365"/>
        <pc:sldMkLst>
          <pc:docMk/>
          <pc:sldMk cId="2476580678" sldId="262"/>
        </pc:sldMkLst>
        <pc:spChg chg="mod ord">
          <ac:chgData name="Ovidiu Chiparus" userId="7474561262f62936" providerId="LiveId" clId="{F614D700-2CA6-4040-8F6B-9B1C6B9498AF}" dt="2024-05-27T17:39:25.203" v="340" actId="26606"/>
          <ac:spMkLst>
            <pc:docMk/>
            <pc:sldMk cId="2476580678" sldId="262"/>
            <ac:spMk id="4" creationId="{00000000-0000-0000-0000-000000000000}"/>
          </ac:spMkLst>
        </pc:spChg>
        <pc:spChg chg="mod ord">
          <ac:chgData name="Ovidiu Chiparus" userId="7474561262f62936" providerId="LiveId" clId="{F614D700-2CA6-4040-8F6B-9B1C6B9498AF}" dt="2024-05-27T17:39:25.203" v="340" actId="26606"/>
          <ac:spMkLst>
            <pc:docMk/>
            <pc:sldMk cId="2476580678" sldId="262"/>
            <ac:spMk id="6" creationId="{00000000-0000-0000-0000-000000000000}"/>
          </ac:spMkLst>
        </pc:spChg>
        <pc:spChg chg="add del mod">
          <ac:chgData name="Ovidiu Chiparus" userId="7474561262f62936" providerId="LiveId" clId="{F614D700-2CA6-4040-8F6B-9B1C6B9498AF}" dt="2024-05-27T17:25:25.409" v="217" actId="21"/>
          <ac:spMkLst>
            <pc:docMk/>
            <pc:sldMk cId="2476580678" sldId="262"/>
            <ac:spMk id="9" creationId="{9D492EBB-50C5-EACD-1EEE-45A27BCB62F1}"/>
          </ac:spMkLst>
        </pc:spChg>
        <pc:spChg chg="add del">
          <ac:chgData name="Ovidiu Chiparus" userId="7474561262f62936" providerId="LiveId" clId="{F614D700-2CA6-4040-8F6B-9B1C6B9498AF}" dt="2024-05-27T17:39:18.919" v="338" actId="26606"/>
          <ac:spMkLst>
            <pc:docMk/>
            <pc:sldMk cId="2476580678" sldId="262"/>
            <ac:spMk id="11" creationId="{115719BB-48A7-4AF4-BB91-DC82E0DF727D}"/>
          </ac:spMkLst>
        </pc:spChg>
        <pc:spChg chg="add del">
          <ac:chgData name="Ovidiu Chiparus" userId="7474561262f62936" providerId="LiveId" clId="{F614D700-2CA6-4040-8F6B-9B1C6B9498AF}" dt="2024-05-27T17:39:18.919" v="338" actId="26606"/>
          <ac:spMkLst>
            <pc:docMk/>
            <pc:sldMk cId="2476580678" sldId="262"/>
            <ac:spMk id="13" creationId="{10973A55-5440-4A99-B526-B5812E46271E}"/>
          </ac:spMkLst>
        </pc:spChg>
        <pc:spChg chg="add del">
          <ac:chgData name="Ovidiu Chiparus" userId="7474561262f62936" providerId="LiveId" clId="{F614D700-2CA6-4040-8F6B-9B1C6B9498AF}" dt="2024-05-27T17:39:18.919" v="338" actId="26606"/>
          <ac:spMkLst>
            <pc:docMk/>
            <pc:sldMk cId="2476580678" sldId="262"/>
            <ac:spMk id="15" creationId="{A9682493-588A-4D52-98F6-FBBD80C07ECB}"/>
          </ac:spMkLst>
        </pc:spChg>
        <pc:spChg chg="add del">
          <ac:chgData name="Ovidiu Chiparus" userId="7474561262f62936" providerId="LiveId" clId="{F614D700-2CA6-4040-8F6B-9B1C6B9498AF}" dt="2024-05-27T17:39:18.919" v="338" actId="26606"/>
          <ac:spMkLst>
            <pc:docMk/>
            <pc:sldMk cId="2476580678" sldId="262"/>
            <ac:spMk id="17" creationId="{FBEC5A7A-ADE4-48D9-B89C-2BA1C9110632}"/>
          </ac:spMkLst>
        </pc:spChg>
        <pc:spChg chg="add del">
          <ac:chgData name="Ovidiu Chiparus" userId="7474561262f62936" providerId="LiveId" clId="{F614D700-2CA6-4040-8F6B-9B1C6B9498AF}" dt="2024-05-27T17:39:18.919" v="338" actId="26606"/>
          <ac:spMkLst>
            <pc:docMk/>
            <pc:sldMk cId="2476580678" sldId="262"/>
            <ac:spMk id="19" creationId="{82095FCE-EF05-4443-B97A-85DEE3A5CA17}"/>
          </ac:spMkLst>
        </pc:spChg>
        <pc:spChg chg="add del">
          <ac:chgData name="Ovidiu Chiparus" userId="7474561262f62936" providerId="LiveId" clId="{F614D700-2CA6-4040-8F6B-9B1C6B9498AF}" dt="2024-05-27T17:39:25.203" v="340" actId="26606"/>
          <ac:spMkLst>
            <pc:docMk/>
            <pc:sldMk cId="2476580678" sldId="262"/>
            <ac:spMk id="21" creationId="{9D25F302-27C5-414F-97F8-6EA0A6C028BA}"/>
          </ac:spMkLst>
        </pc:spChg>
        <pc:spChg chg="add del">
          <ac:chgData name="Ovidiu Chiparus" userId="7474561262f62936" providerId="LiveId" clId="{F614D700-2CA6-4040-8F6B-9B1C6B9498AF}" dt="2024-05-27T17:39:25.203" v="340" actId="26606"/>
          <ac:spMkLst>
            <pc:docMk/>
            <pc:sldMk cId="2476580678" sldId="262"/>
            <ac:spMk id="22" creationId="{830A36F8-48C2-4842-A87B-8CE8DF4E7FD2}"/>
          </ac:spMkLst>
        </pc:spChg>
        <pc:spChg chg="add del">
          <ac:chgData name="Ovidiu Chiparus" userId="7474561262f62936" providerId="LiveId" clId="{F614D700-2CA6-4040-8F6B-9B1C6B9498AF}" dt="2024-05-27T17:39:25.203" v="340" actId="26606"/>
          <ac:spMkLst>
            <pc:docMk/>
            <pc:sldMk cId="2476580678" sldId="262"/>
            <ac:spMk id="23" creationId="{7F488E8B-4E1E-4402-8935-D4E6C02615C7}"/>
          </ac:spMkLst>
        </pc:spChg>
        <pc:picChg chg="add mod ord">
          <ac:chgData name="Ovidiu Chiparus" userId="7474561262f62936" providerId="LiveId" clId="{F614D700-2CA6-4040-8F6B-9B1C6B9498AF}" dt="2024-05-27T17:39:25.203" v="340" actId="26606"/>
          <ac:picMkLst>
            <pc:docMk/>
            <pc:sldMk cId="2476580678" sldId="262"/>
            <ac:picMk id="2" creationId="{66CEB647-AECB-8994-BA80-50D5BBDBD933}"/>
          </ac:picMkLst>
        </pc:picChg>
        <pc:picChg chg="add del mod">
          <ac:chgData name="Ovidiu Chiparus" userId="7474561262f62936" providerId="LiveId" clId="{F614D700-2CA6-4040-8F6B-9B1C6B9498AF}" dt="2024-05-27T17:23:56.803" v="204" actId="21"/>
          <ac:picMkLst>
            <pc:docMk/>
            <pc:sldMk cId="2476580678" sldId="262"/>
            <ac:picMk id="3" creationId="{24BDCB90-BF58-55B6-A3F2-4C39D5974BF1}"/>
          </ac:picMkLst>
        </pc:picChg>
        <pc:picChg chg="add mod">
          <ac:chgData name="Ovidiu Chiparus" userId="7474561262f62936" providerId="LiveId" clId="{F614D700-2CA6-4040-8F6B-9B1C6B9498AF}" dt="2024-05-27T17:39:25.203" v="340" actId="26606"/>
          <ac:picMkLst>
            <pc:docMk/>
            <pc:sldMk cId="2476580678" sldId="262"/>
            <ac:picMk id="5" creationId="{A94D48B1-0055-E4B5-AD41-CCC83AF4491F}"/>
          </ac:picMkLst>
        </pc:picChg>
        <pc:picChg chg="del mod">
          <ac:chgData name="Ovidiu Chiparus" userId="7474561262f62936" providerId="LiveId" clId="{F614D700-2CA6-4040-8F6B-9B1C6B9498AF}" dt="2024-05-27T17:25:06.118" v="215" actId="21"/>
          <ac:picMkLst>
            <pc:docMk/>
            <pc:sldMk cId="2476580678" sldId="262"/>
            <ac:picMk id="8"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6CB63B-018C-4CEF-A3E7-96CCEAEA02B0}" type="datetimeFigureOut">
              <a:rPr lang="en-US" smtClean="0"/>
              <a:t>5/27/2024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C83AB8-BD65-484C-AF6F-05DD9DE05F16}" type="slidenum">
              <a:rPr lang="en-US" smtClean="0"/>
              <a:t>‹#›</a:t>
            </a:fld>
            <a:endParaRPr lang="en-US"/>
          </a:p>
        </p:txBody>
      </p:sp>
    </p:spTree>
    <p:extLst>
      <p:ext uri="{BB962C8B-B14F-4D97-AF65-F5344CB8AC3E}">
        <p14:creationId xmlns:p14="http://schemas.microsoft.com/office/powerpoint/2010/main" val="333508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1</a:t>
            </a:fld>
            <a:endParaRPr lang="en-US"/>
          </a:p>
        </p:txBody>
      </p:sp>
    </p:spTree>
    <p:extLst>
      <p:ext uri="{BB962C8B-B14F-4D97-AF65-F5344CB8AC3E}">
        <p14:creationId xmlns:p14="http://schemas.microsoft.com/office/powerpoint/2010/main" val="3728453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effectLst/>
                <a:latin typeface="+mn-lt"/>
                <a:ea typeface="+mn-ea"/>
                <a:cs typeface="+mn-cs"/>
              </a:rPr>
              <a:t>The following plan targets Feasted Restaurant, a food business here in the UK. The sales and marketing plan is aimed at helping the restaurant thrive in a highly competitive restaurant industry. The plan will help Feasted Restaurant enhance its sales as well as gain a competitive edge in the market. The chosen marketing and sales strategy is the </a:t>
            </a:r>
            <a:r>
              <a:rPr lang="en-GB" sz="1600" kern="1200" dirty="0">
                <a:solidFill>
                  <a:schemeClr val="tx1"/>
                </a:solidFill>
                <a:effectLst/>
                <a:latin typeface="+mn-lt"/>
                <a:ea typeface="+mn-ea"/>
                <a:cs typeface="+mn-cs"/>
              </a:rPr>
              <a:t>omnichannel strategy.</a:t>
            </a:r>
            <a:endParaRPr lang="en-US" sz="16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2</a:t>
            </a:fld>
            <a:endParaRPr lang="en-US"/>
          </a:p>
        </p:txBody>
      </p:sp>
    </p:spTree>
    <p:extLst>
      <p:ext uri="{BB962C8B-B14F-4D97-AF65-F5344CB8AC3E}">
        <p14:creationId xmlns:p14="http://schemas.microsoft.com/office/powerpoint/2010/main" val="1777303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According to Shankar and Kushwaha (2021), the omnichannel strategy incorporates marketing through physical stores and digital channels. This strategy benefits visiting customers and remote customers who utilize online platforms to make purchases (Cai &amp; Choi, 2023). </a:t>
            </a:r>
            <a:r>
              <a:rPr lang="en-US" sz="1600" kern="1200" dirty="0">
                <a:solidFill>
                  <a:schemeClr val="tx1"/>
                </a:solidFill>
                <a:effectLst/>
                <a:latin typeface="+mn-lt"/>
                <a:ea typeface="+mn-ea"/>
                <a:cs typeface="+mn-cs"/>
              </a:rPr>
              <a:t>Feasted Restaurant </a:t>
            </a:r>
            <a:r>
              <a:rPr lang="en-GB" sz="1600" kern="1200" dirty="0">
                <a:solidFill>
                  <a:schemeClr val="tx1"/>
                </a:solidFill>
                <a:effectLst/>
                <a:latin typeface="+mn-lt"/>
                <a:ea typeface="+mn-ea"/>
                <a:cs typeface="+mn-cs"/>
              </a:rPr>
              <a:t>also plans to market its products and services through personalised advertisement, content marketing, and its website. The restaurant can also embrace word-of-mouth and poster marketing in its physical restaurant to create rapport with customers.</a:t>
            </a:r>
            <a:endParaRPr lang="en-US" sz="16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3</a:t>
            </a:fld>
            <a:endParaRPr lang="en-US"/>
          </a:p>
        </p:txBody>
      </p:sp>
    </p:spTree>
    <p:extLst>
      <p:ext uri="{BB962C8B-B14F-4D97-AF65-F5344CB8AC3E}">
        <p14:creationId xmlns:p14="http://schemas.microsoft.com/office/powerpoint/2010/main" val="2729356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When it comes to digital marketing strategies, </a:t>
            </a:r>
            <a:r>
              <a:rPr lang="en-US" sz="1600" kern="1200" dirty="0">
                <a:solidFill>
                  <a:schemeClr val="tx1"/>
                </a:solidFill>
                <a:effectLst/>
                <a:latin typeface="+mn-lt"/>
                <a:ea typeface="+mn-ea"/>
                <a:cs typeface="+mn-cs"/>
              </a:rPr>
              <a:t>Feasted Restaurant </a:t>
            </a:r>
            <a:r>
              <a:rPr lang="en-GB" sz="1600" kern="1200" dirty="0">
                <a:solidFill>
                  <a:schemeClr val="tx1"/>
                </a:solidFill>
                <a:effectLst/>
                <a:latin typeface="+mn-lt"/>
                <a:ea typeface="+mn-ea"/>
                <a:cs typeface="+mn-cs"/>
              </a:rPr>
              <a:t>will rely on </a:t>
            </a:r>
            <a:r>
              <a:rPr lang="en-US" sz="1600" kern="1200" dirty="0">
                <a:solidFill>
                  <a:schemeClr val="tx1"/>
                </a:solidFill>
                <a:effectLst/>
                <a:latin typeface="+mn-lt"/>
                <a:ea typeface="+mn-ea"/>
                <a:cs typeface="+mn-cs"/>
              </a:rPr>
              <a:t>Social media marketing on platforms such as Facebook, Twitter and Instagram. The restaurant will also use Paid ads. Lastly, the restaurant will apply content marketing on TikTok through short videos, podcasts, and online blogs.</a:t>
            </a:r>
          </a:p>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4</a:t>
            </a:fld>
            <a:endParaRPr lang="en-US"/>
          </a:p>
        </p:txBody>
      </p:sp>
    </p:spTree>
    <p:extLst>
      <p:ext uri="{BB962C8B-B14F-4D97-AF65-F5344CB8AC3E}">
        <p14:creationId xmlns:p14="http://schemas.microsoft.com/office/powerpoint/2010/main" val="1654118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The success of the omnichannel marketing strategy at Feasted Restaurant will be measured by tracking various marketing strategy metrics. The two major metrics to be measured include conversion rates and social media metrics. According to Chaffey and Smith (2022), conversion rates refer to the number of new customers loyal to the restaurant. On the other hand, media metrics measured to be used by Feasted Restaurant include likes, shares, comments, and views.</a:t>
            </a:r>
          </a:p>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5</a:t>
            </a:fld>
            <a:endParaRPr lang="en-US"/>
          </a:p>
        </p:txBody>
      </p:sp>
    </p:spTree>
    <p:extLst>
      <p:ext uri="{BB962C8B-B14F-4D97-AF65-F5344CB8AC3E}">
        <p14:creationId xmlns:p14="http://schemas.microsoft.com/office/powerpoint/2010/main" val="866658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kern="1200" dirty="0">
                <a:solidFill>
                  <a:schemeClr val="tx1"/>
                </a:solidFill>
                <a:effectLst/>
                <a:latin typeface="+mn-lt"/>
                <a:ea typeface="+mn-ea"/>
                <a:cs typeface="+mn-cs"/>
              </a:rPr>
              <a:t>In summary, Feasted Restaurant will adopt an omnichannel marketing strategy to attract and convert many potential customers into customers. The restaurant also plans to integrate both digital and word-of-mouth to engage customers. </a:t>
            </a:r>
            <a:r>
              <a:rPr lang="en-GB" sz="1600" kern="1200" dirty="0">
                <a:solidFill>
                  <a:schemeClr val="tx1"/>
                </a:solidFill>
                <a:effectLst/>
                <a:latin typeface="+mn-lt"/>
                <a:ea typeface="+mn-ea"/>
                <a:cs typeface="+mn-cs"/>
              </a:rPr>
              <a:t>It will utilise digital platforms for social media marketing, content marketing, and paid advertisements.</a:t>
            </a:r>
            <a:r>
              <a:rPr lang="en-US" sz="1600" kern="1200" dirty="0">
                <a:solidFill>
                  <a:schemeClr val="tx1"/>
                </a:solidFill>
                <a:effectLst/>
                <a:latin typeface="+mn-lt"/>
                <a:ea typeface="+mn-ea"/>
                <a:cs typeface="+mn-cs"/>
              </a:rPr>
              <a:t> Finally, </a:t>
            </a:r>
            <a:r>
              <a:rPr lang="en-GB" sz="1600" kern="1200" dirty="0">
                <a:solidFill>
                  <a:schemeClr val="tx1"/>
                </a:solidFill>
                <a:effectLst/>
                <a:latin typeface="+mn-lt"/>
                <a:ea typeface="+mn-ea"/>
                <a:cs typeface="+mn-cs"/>
              </a:rPr>
              <a:t>the success of the omnichannel strategy will be measured through conversion rates and social media metrics.</a:t>
            </a:r>
            <a:endParaRPr lang="en-US" sz="1600" kern="1200" dirty="0">
              <a:solidFill>
                <a:schemeClr val="tx1"/>
              </a:solidFill>
              <a:effectLst/>
              <a:latin typeface="+mn-lt"/>
              <a:ea typeface="+mn-ea"/>
              <a:cs typeface="+mn-cs"/>
            </a:endParaRPr>
          </a:p>
          <a:p>
            <a:r>
              <a:rPr lang="en-US" sz="16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CDC83AB8-BD65-484C-AF6F-05DD9DE05F16}" type="slidenum">
              <a:rPr lang="en-US" smtClean="0"/>
              <a:t>6</a:t>
            </a:fld>
            <a:endParaRPr lang="en-US"/>
          </a:p>
        </p:txBody>
      </p:sp>
    </p:spTree>
    <p:extLst>
      <p:ext uri="{BB962C8B-B14F-4D97-AF65-F5344CB8AC3E}">
        <p14:creationId xmlns:p14="http://schemas.microsoft.com/office/powerpoint/2010/main" val="3865339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1CAD-2AE9-8464-18EE-73C77DF94D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9A4191-462B-BE03-9B70-F586C98A59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C72B77-1386-1118-39C5-743921E702A1}"/>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698025C3-4C63-D171-08C0-1B833F7A4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871E56-2CE5-E454-F892-F9456AC48808}"/>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45979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E4F0A-6133-6E1F-ED48-0954A56F8C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5319DB-E167-5EEB-50A5-525E93A9EC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0EEBC-EDBA-F883-A3DD-F897C66468A4}"/>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32723CEC-E3E7-3D2F-9136-0D40BD63D1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7176C7-19F3-563D-06EE-9D3414B00F4B}"/>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1392924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B7AA5-AD25-9844-B66C-56A14118D1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187E25-AB4F-558F-207D-F944F6498E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33F2D4-14EF-E60A-5C47-D808B5F53C76}"/>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C01260F6-FA6A-F3B0-58FA-CF29D54C2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63A19D-6A68-DC67-3607-08DE83D21C90}"/>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918123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D938-5AE0-6AFC-5A70-39537735F7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501B31-D691-557E-3A91-A4045AD864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252633-B446-EF8B-5863-EC79841419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F9070F-2028-DFBB-9290-38A677DEADF0}"/>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6" name="Footer Placeholder 5">
            <a:extLst>
              <a:ext uri="{FF2B5EF4-FFF2-40B4-BE49-F238E27FC236}">
                <a16:creationId xmlns:a16="http://schemas.microsoft.com/office/drawing/2014/main" id="{3E2C3F3B-F232-8992-437A-02DE2ED64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C8370A-A383-738C-1DED-5E0C2A6A1B80}"/>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3721465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50A5-5938-B3EB-A426-C5EA721312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3632E9-2C3F-946A-E008-A60E5C5165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812773-692A-83CE-84F1-ADDAF210F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071C26-BD7B-3B15-210A-847E4DE8EC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EA555D-6489-B548-149D-04D317F625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6C1CF9-9C39-9783-F706-54D085D8FD0A}"/>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8" name="Footer Placeholder 7">
            <a:extLst>
              <a:ext uri="{FF2B5EF4-FFF2-40B4-BE49-F238E27FC236}">
                <a16:creationId xmlns:a16="http://schemas.microsoft.com/office/drawing/2014/main" id="{AF368554-C501-86E2-CE7D-D20F03B81F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D95C0A9-2668-D8B8-0E62-FE2EFBC66016}"/>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3975516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A52C-8FBC-DD1F-8F25-1756761F76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1E8F30-1990-D4FD-836C-9605C36E5F27}"/>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4" name="Footer Placeholder 3">
            <a:extLst>
              <a:ext uri="{FF2B5EF4-FFF2-40B4-BE49-F238E27FC236}">
                <a16:creationId xmlns:a16="http://schemas.microsoft.com/office/drawing/2014/main" id="{7E624AC5-44AD-6070-F086-0923348C30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94D695-1D1B-94A3-18C6-D9F05F45CA7B}"/>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696284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95E425-33D2-47FD-39B1-67124AF9339D}"/>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3" name="Footer Placeholder 2">
            <a:extLst>
              <a:ext uri="{FF2B5EF4-FFF2-40B4-BE49-F238E27FC236}">
                <a16:creationId xmlns:a16="http://schemas.microsoft.com/office/drawing/2014/main" id="{A12D2A46-313D-B7E6-C5B1-535FF46BC50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A6BED3-9DD8-7A9B-80A5-1808198D6A05}"/>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1993873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759D-042C-E1CF-7971-1DF07B99A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CC7FD2-955E-A784-9E81-386446AE84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A093C-8275-3E8B-17FC-81FB792EF7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C2DFFD-4C0A-FCEA-DEDD-3B332B49AF59}"/>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6" name="Footer Placeholder 5">
            <a:extLst>
              <a:ext uri="{FF2B5EF4-FFF2-40B4-BE49-F238E27FC236}">
                <a16:creationId xmlns:a16="http://schemas.microsoft.com/office/drawing/2014/main" id="{F690BA3C-18A0-7764-839C-31A1D6A2DB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C61C16-EE91-3B98-4966-1F6202CE0DDA}"/>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756414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423A-B8C5-443D-7147-926C445F9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557AE4-53A1-421A-5F00-23BAE44EB3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3D0692-542D-22A4-7568-2FFE1B5E5F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6EAB92-17B3-78A1-042B-B4250E598F4F}"/>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6" name="Footer Placeholder 5">
            <a:extLst>
              <a:ext uri="{FF2B5EF4-FFF2-40B4-BE49-F238E27FC236}">
                <a16:creationId xmlns:a16="http://schemas.microsoft.com/office/drawing/2014/main" id="{9927D144-2B10-251E-D777-B12D89FBAB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FB663F-728B-8FD2-1D31-E68DDCB259EC}"/>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110169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BB506-22D4-1AD4-D058-4303C2023A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29F043-4F68-02AC-38CB-ED0C1E831A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868D54-6147-C26B-614A-116541878E3B}"/>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3083B2BA-C731-15C4-20F9-D13A0D91DA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7A3BCF-D710-4CC2-0732-5D8BE1C053B5}"/>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3767103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9A8823-3678-3AF1-B7AF-E902E09961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BF3E7C-5A01-396F-7D50-60D3888A93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773B5-7BBC-88C6-8C71-873D26D4542B}"/>
              </a:ext>
            </a:extLst>
          </p:cNvPr>
          <p:cNvSpPr>
            <a:spLocks noGrp="1"/>
          </p:cNvSpPr>
          <p:nvPr>
            <p:ph type="dt" sz="half" idx="10"/>
          </p:nvPr>
        </p:nvSpPr>
        <p:spPr/>
        <p:txBody>
          <a:body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28CD80F6-A809-0D04-7C2C-7D1566634D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16A75-B12B-4A0B-ED13-4E038B1A9C81}"/>
              </a:ext>
            </a:extLst>
          </p:cNvPr>
          <p:cNvSpPr>
            <a:spLocks noGrp="1"/>
          </p:cNvSpPr>
          <p:nvPr>
            <p:ph type="sldNum" sz="quarter" idx="12"/>
          </p:nvPr>
        </p:nvSpPr>
        <p:spPr/>
        <p:txBody>
          <a:bodyPr/>
          <a:lstStyle/>
          <a:p>
            <a:fld id="{3523F0FD-D9DF-4DBB-89FC-93D9B0492F8D}" type="slidenum">
              <a:rPr lang="en-US" smtClean="0"/>
              <a:t>‹#›</a:t>
            </a:fld>
            <a:endParaRPr lang="en-US"/>
          </a:p>
        </p:txBody>
      </p:sp>
    </p:spTree>
    <p:extLst>
      <p:ext uri="{BB962C8B-B14F-4D97-AF65-F5344CB8AC3E}">
        <p14:creationId xmlns:p14="http://schemas.microsoft.com/office/powerpoint/2010/main" val="436814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4BA701-ACA4-F9A6-2996-5D865B7090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084399-3E68-19C0-4F89-285936576F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CDA7C9-56F6-66A4-869D-B4B197D820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C85F03-1F21-4802-A39A-4C1F2E04F82D}" type="datetimeFigureOut">
              <a:rPr lang="en-US" smtClean="0"/>
              <a:t>5/27/2024</a:t>
            </a:fld>
            <a:endParaRPr lang="en-US"/>
          </a:p>
        </p:txBody>
      </p:sp>
      <p:sp>
        <p:nvSpPr>
          <p:cNvPr id="5" name="Footer Placeholder 4">
            <a:extLst>
              <a:ext uri="{FF2B5EF4-FFF2-40B4-BE49-F238E27FC236}">
                <a16:creationId xmlns:a16="http://schemas.microsoft.com/office/drawing/2014/main" id="{0859C7C2-1ACF-0121-F400-02C60D67A9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ACB336-D252-51AF-532E-245A556D91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23F0FD-D9DF-4DBB-89FC-93D9B0492F8D}" type="slidenum">
              <a:rPr lang="en-US" smtClean="0"/>
              <a:t>‹#›</a:t>
            </a:fld>
            <a:endParaRPr lang="en-US"/>
          </a:p>
        </p:txBody>
      </p:sp>
    </p:spTree>
    <p:extLst>
      <p:ext uri="{BB962C8B-B14F-4D97-AF65-F5344CB8AC3E}">
        <p14:creationId xmlns:p14="http://schemas.microsoft.com/office/powerpoint/2010/main" val="36487117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jbusres.2023.114197" TargetMode="External"/><Relationship Id="rId2" Type="http://schemas.openxmlformats.org/officeDocument/2006/relationships/hyperlink" Target="https://doi.org/10.1016/j.ijresmar.2020.09.0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Empty calendar with pencil">
            <a:extLst>
              <a:ext uri="{FF2B5EF4-FFF2-40B4-BE49-F238E27FC236}">
                <a16:creationId xmlns:a16="http://schemas.microsoft.com/office/drawing/2014/main" id="{64EA1883-179A-3C9D-3D13-BBD1C46177FA}"/>
              </a:ext>
            </a:extLst>
          </p:cNvPr>
          <p:cNvPicPr>
            <a:picLocks noChangeAspect="1"/>
          </p:cNvPicPr>
          <p:nvPr/>
        </p:nvPicPr>
        <p:blipFill rotWithShape="1">
          <a:blip r:embed="rId3"/>
          <a:srcRect l="5884" r="-1" b="-1"/>
          <a:stretch/>
        </p:blipFill>
        <p:spPr>
          <a:xfrm>
            <a:off x="1" y="10"/>
            <a:ext cx="9669642" cy="6857990"/>
          </a:xfrm>
          <a:prstGeom prst="rect">
            <a:avLst/>
          </a:prstGeom>
        </p:spPr>
      </p:pic>
      <p:sp>
        <p:nvSpPr>
          <p:cNvPr id="60" name="Rectangle 5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ntent Placeholder 7"/>
          <p:cNvSpPr>
            <a:spLocks noGrp="1"/>
          </p:cNvSpPr>
          <p:nvPr>
            <p:ph idx="1"/>
          </p:nvPr>
        </p:nvSpPr>
        <p:spPr>
          <a:xfrm>
            <a:off x="7211027" y="590310"/>
            <a:ext cx="4757195" cy="5586654"/>
          </a:xfrm>
        </p:spPr>
        <p:txBody>
          <a:bodyPr>
            <a:normAutofit/>
          </a:bodyPr>
          <a:lstStyle/>
          <a:p>
            <a:pPr marL="0" indent="0" algn="ctr">
              <a:buNone/>
            </a:pPr>
            <a:r>
              <a:rPr lang="en-GB" sz="3600" b="1" dirty="0">
                <a:latin typeface="Arial" panose="020B0604020202020204" pitchFamily="34" charset="0"/>
                <a:cs typeface="Arial" panose="020B0604020202020204" pitchFamily="34" charset="0"/>
              </a:rPr>
              <a:t>Sales Plan for Feasted Restaurant </a:t>
            </a:r>
            <a:r>
              <a:rPr lang="en-GB" sz="3600" dirty="0">
                <a:latin typeface="Arial" panose="020B0604020202020204" pitchFamily="34" charset="0"/>
                <a:cs typeface="Arial" panose="020B0604020202020204" pitchFamily="34" charset="0"/>
              </a:rPr>
              <a:t>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US" sz="2000" dirty="0">
              <a:latin typeface="Arial" panose="020B0604020202020204" pitchFamily="34" charset="0"/>
              <a:cs typeface="Arial" panose="020B0604020202020204" pitchFamily="34" charset="0"/>
            </a:endParaRPr>
          </a:p>
          <a:p>
            <a:pPr marL="0" indent="0">
              <a:spcAft>
                <a:spcPts val="800"/>
              </a:spcAft>
              <a:buNone/>
            </a:pPr>
            <a:r>
              <a:rPr lang="en-GB" sz="2400" kern="100" dirty="0">
                <a:effectLst/>
                <a:latin typeface="Arial" panose="020B0604020202020204" pitchFamily="34" charset="0"/>
                <a:ea typeface="Calibri" panose="020F0502020204030204" pitchFamily="34" charset="0"/>
              </a:rPr>
              <a:t>Student Name: Raluca Georgiana Chiparus-Zosan</a:t>
            </a:r>
            <a:endParaRPr lang="en-GB" sz="2400" kern="100" dirty="0">
              <a:effectLst/>
              <a:latin typeface="Times New Roman" panose="02020603050405020304" pitchFamily="18" charset="0"/>
              <a:ea typeface="Calibri" panose="020F0502020204030204" pitchFamily="34" charset="0"/>
            </a:endParaRPr>
          </a:p>
          <a:p>
            <a:pPr marL="0" indent="0">
              <a:spcAft>
                <a:spcPts val="800"/>
              </a:spcAft>
              <a:buNone/>
            </a:pPr>
            <a:r>
              <a:rPr lang="en-GB" sz="2400" kern="100" dirty="0">
                <a:effectLst/>
                <a:latin typeface="Arial" panose="020B0604020202020204" pitchFamily="34" charset="0"/>
                <a:ea typeface="Calibri" panose="020F0502020204030204" pitchFamily="34" charset="0"/>
              </a:rPr>
              <a:t>Student ID: </a:t>
            </a:r>
            <a:r>
              <a:rPr lang="en-GB" sz="2400" kern="100" dirty="0">
                <a:effectLst/>
                <a:latin typeface="Arial" panose="020B0604020202020204" pitchFamily="34" charset="0"/>
                <a:ea typeface="Times New Roman" panose="02020603050405020304" pitchFamily="18" charset="0"/>
              </a:rPr>
              <a:t>2239463</a:t>
            </a:r>
            <a:endParaRPr lang="en-GB" sz="2400" kern="100" dirty="0">
              <a:effectLst/>
              <a:latin typeface="Times New Roman" panose="02020603050405020304" pitchFamily="18" charset="0"/>
              <a:ea typeface="Calibri" panose="020F0502020204030204" pitchFamily="34" charset="0"/>
            </a:endParaRPr>
          </a:p>
          <a:p>
            <a:pPr marL="0" indent="0">
              <a:spcBef>
                <a:spcPts val="1200"/>
              </a:spcBef>
              <a:spcAft>
                <a:spcPts val="1200"/>
              </a:spcAft>
              <a:buNone/>
            </a:pPr>
            <a:r>
              <a:rPr lang="en-GB" sz="2400" kern="100" dirty="0">
                <a:effectLst/>
                <a:latin typeface="Arial" panose="020B0604020202020204" pitchFamily="34" charset="0"/>
                <a:ea typeface="Calibri" panose="020F0502020204030204" pitchFamily="34" charset="0"/>
              </a:rPr>
              <a:t>Module: Marketing &amp; Sales -BMGM5001</a:t>
            </a:r>
            <a:endParaRPr lang="en-GB" sz="2400" kern="100" dirty="0">
              <a:effectLst/>
              <a:latin typeface="Times New Roman" panose="02020603050405020304" pitchFamily="18" charset="0"/>
              <a:ea typeface="Calibri" panose="020F0502020204030204" pitchFamily="34" charset="0"/>
            </a:endParaRPr>
          </a:p>
          <a:p>
            <a:pPr marL="0" indent="0">
              <a:spcBef>
                <a:spcPts val="1200"/>
              </a:spcBef>
              <a:spcAft>
                <a:spcPts val="1200"/>
              </a:spcAft>
              <a:buNone/>
            </a:pPr>
            <a:r>
              <a:rPr lang="en-GB" sz="2400" kern="100" dirty="0">
                <a:effectLst/>
                <a:latin typeface="Arial" panose="020B0604020202020204" pitchFamily="34" charset="0"/>
                <a:ea typeface="Times New Roman" panose="02020603050405020304" pitchFamily="18" charset="0"/>
              </a:rPr>
              <a:t>Lecturer</a:t>
            </a:r>
            <a:r>
              <a:rPr lang="en-GB" sz="2400" kern="100" dirty="0">
                <a:effectLst/>
                <a:latin typeface="Arial" panose="020B0604020202020204" pitchFamily="34" charset="0"/>
                <a:ea typeface="Calibri" panose="020F0502020204030204" pitchFamily="34" charset="0"/>
              </a:rPr>
              <a:t>: Antoinette Milne</a:t>
            </a:r>
            <a:endParaRPr lang="en-GB" sz="2400" kern="100" dirty="0">
              <a:effectLst/>
              <a:latin typeface="Times New Roman" panose="02020603050405020304" pitchFamily="18" charset="0"/>
              <a:ea typeface="Calibri" panose="020F0502020204030204" pitchFamily="34" charset="0"/>
            </a:endParaRPr>
          </a:p>
          <a:p>
            <a:endParaRPr lang="en-US" sz="2000" dirty="0"/>
          </a:p>
        </p:txBody>
      </p:sp>
    </p:spTree>
    <p:extLst>
      <p:ext uri="{BB962C8B-B14F-4D97-AF65-F5344CB8AC3E}">
        <p14:creationId xmlns:p14="http://schemas.microsoft.com/office/powerpoint/2010/main" val="55511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ppt_x"/>
                                          </p:val>
                                        </p:tav>
                                        <p:tav tm="100000">
                                          <p:val>
                                            <p:strVal val="#ppt_x"/>
                                          </p:val>
                                        </p:tav>
                                      </p:tavLst>
                                    </p:anim>
                                    <p:anim calcmode="lin" valueType="num">
                                      <p:cBhvr additive="base">
                                        <p:cTn id="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a:t>
            </a:r>
          </a:p>
        </p:txBody>
      </p:sp>
      <p:sp>
        <p:nvSpPr>
          <p:cNvPr id="3" name="Content Placeholder 2"/>
          <p:cNvSpPr>
            <a:spLocks noGrp="1"/>
          </p:cNvSpPr>
          <p:nvPr>
            <p:ph sz="half" idx="1"/>
          </p:nvPr>
        </p:nvSpPr>
        <p:spPr>
          <a:xfrm>
            <a:off x="838199" y="1690688"/>
            <a:ext cx="6014013" cy="4486275"/>
          </a:xfrm>
        </p:spPr>
        <p:txBody>
          <a:bodyPr/>
          <a:lstStyle/>
          <a:p>
            <a:pPr>
              <a:buFont typeface="Wingdings" panose="05000000000000000000" pitchFamily="2" charset="2"/>
              <a:buChar char="ü"/>
            </a:pPr>
            <a:r>
              <a:rPr lang="en-US" b="1" dirty="0"/>
              <a:t>Target Restaurant</a:t>
            </a:r>
            <a:r>
              <a:rPr lang="en-US" dirty="0"/>
              <a:t>: </a:t>
            </a:r>
            <a:r>
              <a:rPr lang="en-GB" dirty="0"/>
              <a:t>Feasted Restaurant. </a:t>
            </a:r>
          </a:p>
          <a:p>
            <a:pPr>
              <a:buFont typeface="Wingdings" panose="05000000000000000000" pitchFamily="2" charset="2"/>
              <a:buChar char="ü"/>
            </a:pPr>
            <a:r>
              <a:rPr lang="en-GB" b="1" dirty="0"/>
              <a:t>Reason</a:t>
            </a:r>
            <a:r>
              <a:rPr lang="en-GB" dirty="0"/>
              <a:t>: Stiff competition in the restaurant industry.</a:t>
            </a:r>
          </a:p>
          <a:p>
            <a:pPr>
              <a:buFont typeface="Wingdings" panose="05000000000000000000" pitchFamily="2" charset="2"/>
              <a:buChar char="ü"/>
            </a:pPr>
            <a:r>
              <a:rPr lang="en-GB" b="1" dirty="0"/>
              <a:t>Importance</a:t>
            </a:r>
            <a:r>
              <a:rPr lang="en-GB" dirty="0"/>
              <a:t>: Enhance sales and gain competitive edge.</a:t>
            </a:r>
          </a:p>
          <a:p>
            <a:pPr>
              <a:buFont typeface="Wingdings" panose="05000000000000000000" pitchFamily="2" charset="2"/>
              <a:buChar char="ü"/>
            </a:pPr>
            <a:r>
              <a:rPr lang="en-GB" b="1" dirty="0"/>
              <a:t>Strategy</a:t>
            </a:r>
            <a:r>
              <a:rPr lang="en-GB" dirty="0"/>
              <a:t>: Omnichannel strategy. </a:t>
            </a:r>
          </a:p>
          <a:p>
            <a:endParaRPr lang="en-US" dirty="0"/>
          </a:p>
        </p:txBody>
      </p:sp>
      <p:pic>
        <p:nvPicPr>
          <p:cNvPr id="5" name="Content Placeholder 4"/>
          <p:cNvPicPr>
            <a:picLocks noGrp="1" noChangeAspect="1"/>
          </p:cNvPicPr>
          <p:nvPr>
            <p:ph sz="half" idx="2"/>
          </p:nvPr>
        </p:nvPicPr>
        <p:blipFill>
          <a:blip r:embed="rId3"/>
          <a:stretch>
            <a:fillRect/>
          </a:stretch>
        </p:blipFill>
        <p:spPr>
          <a:xfrm>
            <a:off x="6959809" y="1690688"/>
            <a:ext cx="4232910" cy="3636169"/>
          </a:xfrm>
          <a:prstGeom prst="rect">
            <a:avLst/>
          </a:prstGeom>
        </p:spPr>
      </p:pic>
    </p:spTree>
    <p:extLst>
      <p:ext uri="{BB962C8B-B14F-4D97-AF65-F5344CB8AC3E}">
        <p14:creationId xmlns:p14="http://schemas.microsoft.com/office/powerpoint/2010/main" val="1356584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a:t>Sales Strategy: Omnichannel</a:t>
            </a:r>
            <a:endParaRPr lang="en-US" b="1" dirty="0"/>
          </a:p>
        </p:txBody>
      </p:sp>
      <p:sp>
        <p:nvSpPr>
          <p:cNvPr id="6" name="Content Placeholder 5"/>
          <p:cNvSpPr>
            <a:spLocks noGrp="1"/>
          </p:cNvSpPr>
          <p:nvPr>
            <p:ph sz="half" idx="1"/>
          </p:nvPr>
        </p:nvSpPr>
        <p:spPr/>
        <p:txBody>
          <a:bodyPr>
            <a:normAutofit fontScale="85000" lnSpcReduction="20000"/>
          </a:bodyPr>
          <a:lstStyle/>
          <a:p>
            <a:pPr>
              <a:buFont typeface="Wingdings" panose="05000000000000000000" pitchFamily="2" charset="2"/>
              <a:buChar char="ü"/>
            </a:pPr>
            <a:r>
              <a:rPr lang="en-US"/>
              <a:t>Omnichannel </a:t>
            </a:r>
            <a:r>
              <a:rPr lang="en-GB"/>
              <a:t>incorporates marketing through physical stores and digital channels (Shankar &amp; Kushwaha, 2021).</a:t>
            </a:r>
          </a:p>
          <a:p>
            <a:pPr>
              <a:buFont typeface="Wingdings" panose="05000000000000000000" pitchFamily="2" charset="2"/>
              <a:buChar char="ü"/>
            </a:pPr>
            <a:r>
              <a:rPr lang="en-GB"/>
              <a:t>The strategy will benefit visiting customers and remote customers (Cai &amp; Choi, 2023).</a:t>
            </a:r>
          </a:p>
          <a:p>
            <a:pPr>
              <a:buFont typeface="Wingdings" panose="05000000000000000000" pitchFamily="2" charset="2"/>
              <a:buChar char="ü"/>
            </a:pPr>
            <a:r>
              <a:rPr lang="en-US"/>
              <a:t>The restaurant to also market its products and services through </a:t>
            </a:r>
            <a:r>
              <a:rPr lang="en-GB"/>
              <a:t>personalised advertisement, content marketing, and a website.</a:t>
            </a:r>
          </a:p>
          <a:p>
            <a:pPr>
              <a:buFont typeface="Wingdings" panose="05000000000000000000" pitchFamily="2" charset="2"/>
              <a:buChar char="ü"/>
            </a:pPr>
            <a:r>
              <a:rPr lang="en-GB"/>
              <a:t>Feasted can also embrace word-of-mouth and posters marketing in its physical restaurant to create rapport with customers.</a:t>
            </a:r>
          </a:p>
          <a:p>
            <a:endParaRPr lang="en-US" dirty="0"/>
          </a:p>
        </p:txBody>
      </p:sp>
      <p:pic>
        <p:nvPicPr>
          <p:cNvPr id="2" name="Picture 1">
            <a:extLst>
              <a:ext uri="{FF2B5EF4-FFF2-40B4-BE49-F238E27FC236}">
                <a16:creationId xmlns:a16="http://schemas.microsoft.com/office/drawing/2014/main" id="{66CEB647-AECB-8994-BA80-50D5BBDBD933}"/>
              </a:ext>
            </a:extLst>
          </p:cNvPr>
          <p:cNvPicPr>
            <a:picLocks noChangeAspect="1"/>
          </p:cNvPicPr>
          <p:nvPr/>
        </p:nvPicPr>
        <p:blipFill>
          <a:blip r:embed="rId3"/>
          <a:stretch>
            <a:fillRect/>
          </a:stretch>
        </p:blipFill>
        <p:spPr>
          <a:xfrm>
            <a:off x="6766559" y="3715353"/>
            <a:ext cx="3859729" cy="2204184"/>
          </a:xfrm>
          <a:prstGeom prst="rect">
            <a:avLst/>
          </a:prstGeom>
        </p:spPr>
      </p:pic>
      <p:pic>
        <p:nvPicPr>
          <p:cNvPr id="5" name="Picture 4">
            <a:extLst>
              <a:ext uri="{FF2B5EF4-FFF2-40B4-BE49-F238E27FC236}">
                <a16:creationId xmlns:a16="http://schemas.microsoft.com/office/drawing/2014/main" id="{A94D48B1-0055-E4B5-AD41-CCC83AF4491F}"/>
              </a:ext>
            </a:extLst>
          </p:cNvPr>
          <p:cNvPicPr>
            <a:picLocks noChangeAspect="1"/>
          </p:cNvPicPr>
          <p:nvPr/>
        </p:nvPicPr>
        <p:blipFill>
          <a:blip r:embed="rId4"/>
          <a:stretch>
            <a:fillRect/>
          </a:stretch>
        </p:blipFill>
        <p:spPr>
          <a:xfrm>
            <a:off x="6766558" y="1670398"/>
            <a:ext cx="3859729" cy="2065246"/>
          </a:xfrm>
          <a:prstGeom prst="rect">
            <a:avLst/>
          </a:prstGeom>
        </p:spPr>
      </p:pic>
    </p:spTree>
    <p:extLst>
      <p:ext uri="{BB962C8B-B14F-4D97-AF65-F5344CB8AC3E}">
        <p14:creationId xmlns:p14="http://schemas.microsoft.com/office/powerpoint/2010/main" val="247658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Digital Marketing Strategies</a:t>
            </a:r>
          </a:p>
        </p:txBody>
      </p:sp>
      <p:sp>
        <p:nvSpPr>
          <p:cNvPr id="4" name="Content Placeholder 3"/>
          <p:cNvSpPr>
            <a:spLocks noGrp="1"/>
          </p:cNvSpPr>
          <p:nvPr>
            <p:ph sz="half" idx="1"/>
          </p:nvPr>
        </p:nvSpPr>
        <p:spPr/>
        <p:txBody>
          <a:bodyPr/>
          <a:lstStyle/>
          <a:p>
            <a:pPr>
              <a:buFont typeface="Wingdings" panose="05000000000000000000" pitchFamily="2" charset="2"/>
              <a:buChar char="ü"/>
            </a:pPr>
            <a:r>
              <a:rPr lang="en-US" dirty="0"/>
              <a:t>Social media marketing on Facebook, Twitter, and Instagram.</a:t>
            </a:r>
          </a:p>
          <a:p>
            <a:pPr>
              <a:buFont typeface="Wingdings" panose="05000000000000000000" pitchFamily="2" charset="2"/>
              <a:buChar char="ü"/>
            </a:pPr>
            <a:r>
              <a:rPr lang="en-US" dirty="0"/>
              <a:t>Paid ads.</a:t>
            </a:r>
          </a:p>
          <a:p>
            <a:pPr>
              <a:buFont typeface="Wingdings" panose="05000000000000000000" pitchFamily="2" charset="2"/>
              <a:buChar char="ü"/>
            </a:pPr>
            <a:r>
              <a:rPr lang="en-US" dirty="0"/>
              <a:t>Content marketing on TikTok through short videos, podcasts, and online blogs.</a:t>
            </a:r>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b="1" dirty="0"/>
          </a:p>
          <a:p>
            <a:pPr marL="0" indent="0">
              <a:buNone/>
            </a:pPr>
            <a:endParaRPr lang="en-US" dirty="0"/>
          </a:p>
        </p:txBody>
      </p:sp>
      <p:pic>
        <p:nvPicPr>
          <p:cNvPr id="6" name="Content Placeholder 5"/>
          <p:cNvPicPr>
            <a:picLocks noGrp="1" noChangeAspect="1"/>
          </p:cNvPicPr>
          <p:nvPr>
            <p:ph sz="half" idx="2"/>
          </p:nvPr>
        </p:nvPicPr>
        <p:blipFill>
          <a:blip r:embed="rId3"/>
          <a:stretch>
            <a:fillRect/>
          </a:stretch>
        </p:blipFill>
        <p:spPr>
          <a:xfrm>
            <a:off x="6296628" y="1825625"/>
            <a:ext cx="4965539" cy="3070466"/>
          </a:xfrm>
          <a:prstGeom prst="rect">
            <a:avLst/>
          </a:prstGeom>
        </p:spPr>
      </p:pic>
    </p:spTree>
    <p:extLst>
      <p:ext uri="{BB962C8B-B14F-4D97-AF65-F5344CB8AC3E}">
        <p14:creationId xmlns:p14="http://schemas.microsoft.com/office/powerpoint/2010/main" val="370465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15719BB-48A7-4AF4-BB91-DC82E0DF7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Freeform: Shape 42">
            <a:extLst>
              <a:ext uri="{FF2B5EF4-FFF2-40B4-BE49-F238E27FC236}">
                <a16:creationId xmlns:a16="http://schemas.microsoft.com/office/drawing/2014/main" id="{10973A55-5440-4A99-B526-B5812E46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4" name="Freeform: Shape 43">
            <a:extLst>
              <a:ext uri="{FF2B5EF4-FFF2-40B4-BE49-F238E27FC236}">
                <a16:creationId xmlns:a16="http://schemas.microsoft.com/office/drawing/2014/main" id="{A9682493-588A-4D52-98F6-FBBD80C0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438913" y="859536"/>
            <a:ext cx="4832802" cy="1170432"/>
          </a:xfrm>
        </p:spPr>
        <p:txBody>
          <a:bodyPr vert="horz" lIns="91440" tIns="45720" rIns="91440" bIns="45720" rtlCol="0" anchor="b">
            <a:normAutofit/>
          </a:bodyPr>
          <a:lstStyle/>
          <a:p>
            <a:r>
              <a:rPr lang="en-US" sz="3400" b="1"/>
              <a:t>How to Measure Project Success</a:t>
            </a:r>
          </a:p>
        </p:txBody>
      </p:sp>
      <p:sp>
        <p:nvSpPr>
          <p:cNvPr id="45" name="Rectangle 44">
            <a:extLst>
              <a:ext uri="{FF2B5EF4-FFF2-40B4-BE49-F238E27FC236}">
                <a16:creationId xmlns:a16="http://schemas.microsoft.com/office/drawing/2014/main" id="{FBEC5A7A-ADE4-48D9-B89C-2BA1C911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3236"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92" y="2185062"/>
            <a:ext cx="49377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p:cNvSpPr>
            <a:spLocks noGrp="1"/>
          </p:cNvSpPr>
          <p:nvPr>
            <p:ph sz="half" idx="1"/>
          </p:nvPr>
        </p:nvSpPr>
        <p:spPr>
          <a:xfrm>
            <a:off x="438912" y="2512611"/>
            <a:ext cx="5748528" cy="3664351"/>
          </a:xfrm>
        </p:spPr>
        <p:txBody>
          <a:bodyPr vert="horz" lIns="91440" tIns="45720" rIns="91440" bIns="45720" rtlCol="0">
            <a:normAutofit/>
          </a:bodyPr>
          <a:lstStyle/>
          <a:p>
            <a:r>
              <a:rPr lang="en-US" sz="2000" dirty="0"/>
              <a:t>The success of the omnichannel marketing strategy will be measured by tracking various marketing strategy metrics.</a:t>
            </a:r>
          </a:p>
          <a:p>
            <a:r>
              <a:rPr lang="en-US" sz="2000" dirty="0"/>
              <a:t>Metrics to be measured include conversion rates and social media metrics.</a:t>
            </a:r>
          </a:p>
          <a:p>
            <a:r>
              <a:rPr lang="en-US" sz="2000" dirty="0"/>
              <a:t>Conversion rates are the number of new customers loyal to the restaurant (Chaffey &amp; Smith, 2022).</a:t>
            </a:r>
          </a:p>
          <a:p>
            <a:r>
              <a:rPr lang="en-US" sz="2000" dirty="0"/>
              <a:t>Media metrics include likes, shares, comments, and views (Chu, Deng &amp; Cheng, 2020).</a:t>
            </a:r>
          </a:p>
          <a:p>
            <a:endParaRPr lang="en-US" sz="1800" dirty="0"/>
          </a:p>
        </p:txBody>
      </p:sp>
      <p:pic>
        <p:nvPicPr>
          <p:cNvPr id="8" name="Content Placeholder 7"/>
          <p:cNvPicPr>
            <a:picLocks noGrp="1" noChangeAspect="1"/>
          </p:cNvPicPr>
          <p:nvPr>
            <p:ph sz="half" idx="2"/>
          </p:nvPr>
        </p:nvPicPr>
        <p:blipFill rotWithShape="1">
          <a:blip r:embed="rId3"/>
          <a:srcRect r="-1" b="17129"/>
          <a:stretch/>
        </p:blipFill>
        <p:spPr>
          <a:xfrm>
            <a:off x="6620256" y="706246"/>
            <a:ext cx="5138928" cy="2634196"/>
          </a:xfrm>
          <a:prstGeom prst="rect">
            <a:avLst/>
          </a:prstGeom>
        </p:spPr>
      </p:pic>
      <p:pic>
        <p:nvPicPr>
          <p:cNvPr id="2" name="Picture 1">
            <a:extLst>
              <a:ext uri="{FF2B5EF4-FFF2-40B4-BE49-F238E27FC236}">
                <a16:creationId xmlns:a16="http://schemas.microsoft.com/office/drawing/2014/main" id="{F7258038-C738-DE52-B53E-A3E586208FE6}"/>
              </a:ext>
            </a:extLst>
          </p:cNvPr>
          <p:cNvPicPr>
            <a:picLocks noChangeAspect="1"/>
          </p:cNvPicPr>
          <p:nvPr/>
        </p:nvPicPr>
        <p:blipFill rotWithShape="1">
          <a:blip r:embed="rId4"/>
          <a:srcRect t="13467" r="-2" b="3577"/>
          <a:stretch/>
        </p:blipFill>
        <p:spPr>
          <a:xfrm>
            <a:off x="6620256" y="3349376"/>
            <a:ext cx="5138928" cy="2634196"/>
          </a:xfrm>
          <a:prstGeom prst="rect">
            <a:avLst/>
          </a:prstGeom>
        </p:spPr>
      </p:pic>
    </p:spTree>
    <p:extLst>
      <p:ext uri="{BB962C8B-B14F-4D97-AF65-F5344CB8AC3E}">
        <p14:creationId xmlns:p14="http://schemas.microsoft.com/office/powerpoint/2010/main" val="34247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222311" cy="1506637"/>
          </a:xfrm>
        </p:spPr>
        <p:txBody>
          <a:bodyPr anchor="ctr">
            <a:normAutofit/>
          </a:bodyPr>
          <a:lstStyle/>
          <a:p>
            <a:r>
              <a:rPr lang="en-GB" sz="4000" b="1" dirty="0"/>
              <a:t>Conclusion</a:t>
            </a:r>
            <a:br>
              <a:rPr lang="en-US" sz="4000" dirty="0"/>
            </a:br>
            <a:endParaRPr lang="en-US" sz="4000" dirty="0"/>
          </a:p>
        </p:txBody>
      </p:sp>
      <p:sp>
        <p:nvSpPr>
          <p:cNvPr id="34" name="Content Placeholder 2"/>
          <p:cNvSpPr>
            <a:spLocks noGrp="1"/>
          </p:cNvSpPr>
          <p:nvPr>
            <p:ph idx="1"/>
          </p:nvPr>
        </p:nvSpPr>
        <p:spPr>
          <a:xfrm>
            <a:off x="761800" y="2470244"/>
            <a:ext cx="5334197" cy="3769835"/>
          </a:xfrm>
        </p:spPr>
        <p:txBody>
          <a:bodyPr anchor="ctr">
            <a:normAutofit/>
          </a:bodyPr>
          <a:lstStyle/>
          <a:p>
            <a:r>
              <a:rPr lang="en-US" sz="2000" dirty="0"/>
              <a:t>Feasted Restaurant will adopt an omnichannel strategy to attract and convert many potential customers into customers.</a:t>
            </a:r>
          </a:p>
          <a:p>
            <a:r>
              <a:rPr lang="en-US" sz="2000" dirty="0"/>
              <a:t>Feasted Restaurant plans to integrate both digital and word-of-mouth to engage customers.</a:t>
            </a:r>
          </a:p>
          <a:p>
            <a:r>
              <a:rPr lang="en-GB" sz="2000" dirty="0"/>
              <a:t>It will utilise the digital platform for social media marketing, content marketing, and paid ads.</a:t>
            </a:r>
          </a:p>
          <a:p>
            <a:r>
              <a:rPr lang="en-GB" sz="2000" dirty="0"/>
              <a:t>The success of the omnichannel strategy will be measured through conversion rates and social media metrics.</a:t>
            </a:r>
            <a:endParaRPr lang="en-US" sz="2000" dirty="0"/>
          </a:p>
          <a:p>
            <a:endParaRPr lang="en-US" sz="2000" dirty="0"/>
          </a:p>
        </p:txBody>
      </p:sp>
      <p:pic>
        <p:nvPicPr>
          <p:cNvPr id="35" name="Picture 34" descr="Diner restaurant">
            <a:extLst>
              <a:ext uri="{FF2B5EF4-FFF2-40B4-BE49-F238E27FC236}">
                <a16:creationId xmlns:a16="http://schemas.microsoft.com/office/drawing/2014/main" id="{F6485751-1E12-8727-715C-C6D7D4236B78}"/>
              </a:ext>
            </a:extLst>
          </p:cNvPr>
          <p:cNvPicPr>
            <a:picLocks noChangeAspect="1"/>
          </p:cNvPicPr>
          <p:nvPr/>
        </p:nvPicPr>
        <p:blipFill rotWithShape="1">
          <a:blip r:embed="rId3"/>
          <a:srcRect l="26211" r="219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57698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ppt_x"/>
                                          </p:val>
                                        </p:tav>
                                        <p:tav tm="100000">
                                          <p:val>
                                            <p:strVal val="#ppt_x"/>
                                          </p:val>
                                        </p:tav>
                                      </p:tavLst>
                                    </p:anim>
                                    <p:anim calcmode="lin" valueType="num">
                                      <p:cBhvr additive="base">
                                        <p:cTn id="8"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t>References</a:t>
            </a:r>
          </a:p>
        </p:txBody>
      </p:sp>
      <p:sp>
        <p:nvSpPr>
          <p:cNvPr id="5" name="Content Placeholder 4"/>
          <p:cNvSpPr>
            <a:spLocks noGrp="1"/>
          </p:cNvSpPr>
          <p:nvPr>
            <p:ph idx="1"/>
          </p:nvPr>
        </p:nvSpPr>
        <p:spPr/>
        <p:txBody>
          <a:bodyPr>
            <a:normAutofit fontScale="85000" lnSpcReduction="10000"/>
          </a:bodyPr>
          <a:lstStyle/>
          <a:p>
            <a:r>
              <a:rPr lang="en-GB" dirty="0"/>
              <a:t>Shankar, V. and Kushwaha, T., 2021. Omnichannel marketing: Are cross-channel effects symmetric? </a:t>
            </a:r>
            <a:r>
              <a:rPr lang="en-GB" i="1" dirty="0"/>
              <a:t>International Journal of Research in Marketing</a:t>
            </a:r>
            <a:r>
              <a:rPr lang="en-GB" dirty="0"/>
              <a:t>, </a:t>
            </a:r>
            <a:r>
              <a:rPr lang="en-GB" i="1" dirty="0"/>
              <a:t>38</a:t>
            </a:r>
            <a:r>
              <a:rPr lang="en-GB" dirty="0"/>
              <a:t>(2), pp.290-310. </a:t>
            </a:r>
            <a:r>
              <a:rPr lang="en-GB" u="sng" dirty="0">
                <a:hlinkClick r:id="rId2"/>
              </a:rPr>
              <a:t>https://doi.org/10.1016/j.ijresmar.2020.09.001</a:t>
            </a:r>
            <a:endParaRPr lang="en-US" dirty="0"/>
          </a:p>
          <a:p>
            <a:r>
              <a:rPr lang="en-GB" dirty="0"/>
              <a:t>Cai, Y.J. and Choi, T.M., 2023. Omni-channel marketing strategy in the digital platform era. </a:t>
            </a:r>
            <a:r>
              <a:rPr lang="en-GB" i="1" dirty="0"/>
              <a:t>Journal of Business Research</a:t>
            </a:r>
            <a:r>
              <a:rPr lang="en-GB" dirty="0"/>
              <a:t>, </a:t>
            </a:r>
            <a:r>
              <a:rPr lang="en-GB" i="1" dirty="0"/>
              <a:t>168</a:t>
            </a:r>
            <a:r>
              <a:rPr lang="en-GB" dirty="0"/>
              <a:t>, p.114197. </a:t>
            </a:r>
            <a:r>
              <a:rPr lang="en-GB" u="sng" dirty="0">
                <a:hlinkClick r:id="rId3"/>
              </a:rPr>
              <a:t>https://doi.org/10.1016/j.jbusres.2023.114197</a:t>
            </a:r>
            <a:endParaRPr lang="en-GB" u="sng" dirty="0"/>
          </a:p>
          <a:p>
            <a:r>
              <a:rPr lang="en-US" dirty="0"/>
              <a:t>Chaffey, D., and Smith, P. 2022. Digital marketing excellence: Planning, optimizing and integrating online marketing. United Kingdom: Taylor &amp; Francis.</a:t>
            </a:r>
          </a:p>
          <a:p>
            <a:r>
              <a:rPr lang="en-US" dirty="0"/>
              <a:t>Chu, S.C., Deng, T. and Cheng, H., 2020. The role of social media advertising in hospitality, tourism and travel: A literature review and research agenda. International Journal of Contemporary Hospitality Management, 32(11), pp.3419-3438. </a:t>
            </a:r>
          </a:p>
        </p:txBody>
      </p:sp>
    </p:spTree>
    <p:extLst>
      <p:ext uri="{BB962C8B-B14F-4D97-AF65-F5344CB8AC3E}">
        <p14:creationId xmlns:p14="http://schemas.microsoft.com/office/powerpoint/2010/main" val="2347453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176</TotalTime>
  <Words>835</Words>
  <Application>Microsoft Office PowerPoint</Application>
  <PresentationFormat>Widescreen</PresentationFormat>
  <Paragraphs>50</Paragraphs>
  <Slides>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Aptos Display</vt:lpstr>
      <vt:lpstr>Arial</vt:lpstr>
      <vt:lpstr>Calibri</vt:lpstr>
      <vt:lpstr>Times New Roman</vt:lpstr>
      <vt:lpstr>Wingdings</vt:lpstr>
      <vt:lpstr>Office Theme</vt:lpstr>
      <vt:lpstr>PowerPoint Presentation</vt:lpstr>
      <vt:lpstr>Introduction</vt:lpstr>
      <vt:lpstr>Sales Strategy: Omnichannel</vt:lpstr>
      <vt:lpstr>Digital Marketing Strategies</vt:lpstr>
      <vt:lpstr>How to Measure Project Success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Ovidiu Chiparus</cp:lastModifiedBy>
  <cp:revision>28</cp:revision>
  <dcterms:created xsi:type="dcterms:W3CDTF">2024-05-25T02:45:20Z</dcterms:created>
  <dcterms:modified xsi:type="dcterms:W3CDTF">2024-05-27T17:56:45Z</dcterms:modified>
</cp:coreProperties>
</file>