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2" r:id="rId4"/>
    <p:sldId id="257" r:id="rId5"/>
    <p:sldId id="260" r:id="rId6"/>
    <p:sldId id="267" r:id="rId7"/>
    <p:sldId id="258" r:id="rId8"/>
    <p:sldId id="261" r:id="rId9"/>
    <p:sldId id="264" r:id="rId10"/>
    <p:sldId id="259" r:id="rId11"/>
    <p:sldId id="266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C4774A-9F63-4D7B-B429-09F0E1E95738}" v="39" dt="2021-12-08T00:48:14.8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reen Rahman" userId="b117eb5decfe05b3" providerId="LiveId" clId="{1AC4774A-9F63-4D7B-B429-09F0E1E95738}"/>
    <pc:docChg chg="undo custSel addSld modSld sldOrd">
      <pc:chgData name="Amreen Rahman" userId="b117eb5decfe05b3" providerId="LiveId" clId="{1AC4774A-9F63-4D7B-B429-09F0E1E95738}" dt="2021-12-08T00:49:15.589" v="2993" actId="20577"/>
      <pc:docMkLst>
        <pc:docMk/>
      </pc:docMkLst>
      <pc:sldChg chg="modSp mod">
        <pc:chgData name="Amreen Rahman" userId="b117eb5decfe05b3" providerId="LiveId" clId="{1AC4774A-9F63-4D7B-B429-09F0E1E95738}" dt="2021-12-07T23:16:40.269" v="18" actId="20577"/>
        <pc:sldMkLst>
          <pc:docMk/>
          <pc:sldMk cId="3594924184" sldId="256"/>
        </pc:sldMkLst>
        <pc:spChg chg="mod">
          <ac:chgData name="Amreen Rahman" userId="b117eb5decfe05b3" providerId="LiveId" clId="{1AC4774A-9F63-4D7B-B429-09F0E1E95738}" dt="2021-12-07T23:16:40.269" v="18" actId="20577"/>
          <ac:spMkLst>
            <pc:docMk/>
            <pc:sldMk cId="3594924184" sldId="256"/>
            <ac:spMk id="2" creationId="{F52BB0E7-92F3-4459-9A25-65FB99D50B1D}"/>
          </ac:spMkLst>
        </pc:spChg>
      </pc:sldChg>
      <pc:sldChg chg="addSp modSp mod ord">
        <pc:chgData name="Amreen Rahman" userId="b117eb5decfe05b3" providerId="LiveId" clId="{1AC4774A-9F63-4D7B-B429-09F0E1E95738}" dt="2021-12-07T23:54:52.949" v="1206" actId="404"/>
        <pc:sldMkLst>
          <pc:docMk/>
          <pc:sldMk cId="2285884185" sldId="257"/>
        </pc:sldMkLst>
        <pc:spChg chg="mod">
          <ac:chgData name="Amreen Rahman" userId="b117eb5decfe05b3" providerId="LiveId" clId="{1AC4774A-9F63-4D7B-B429-09F0E1E95738}" dt="2021-12-07T23:23:27.411" v="420" actId="113"/>
          <ac:spMkLst>
            <pc:docMk/>
            <pc:sldMk cId="2285884185" sldId="257"/>
            <ac:spMk id="3" creationId="{06E0E101-77C2-4DE2-BCE6-A34BC3BD24E1}"/>
          </ac:spMkLst>
        </pc:spChg>
        <pc:spChg chg="add mod">
          <ac:chgData name="Amreen Rahman" userId="b117eb5decfe05b3" providerId="LiveId" clId="{1AC4774A-9F63-4D7B-B429-09F0E1E95738}" dt="2021-12-07T23:54:52.949" v="1206" actId="404"/>
          <ac:spMkLst>
            <pc:docMk/>
            <pc:sldMk cId="2285884185" sldId="257"/>
            <ac:spMk id="11" creationId="{FE4FA9DD-4BF7-45B9-884E-22F8782059B4}"/>
          </ac:spMkLst>
        </pc:spChg>
      </pc:sldChg>
      <pc:sldChg chg="addSp modSp mod ord">
        <pc:chgData name="Amreen Rahman" userId="b117eb5decfe05b3" providerId="LiveId" clId="{1AC4774A-9F63-4D7B-B429-09F0E1E95738}" dt="2021-12-07T23:57:38.173" v="1244" actId="5793"/>
        <pc:sldMkLst>
          <pc:docMk/>
          <pc:sldMk cId="748288762" sldId="258"/>
        </pc:sldMkLst>
        <pc:spChg chg="mod">
          <ac:chgData name="Amreen Rahman" userId="b117eb5decfe05b3" providerId="LiveId" clId="{1AC4774A-9F63-4D7B-B429-09F0E1E95738}" dt="2021-12-07T23:24:25.133" v="479" actId="20577"/>
          <ac:spMkLst>
            <pc:docMk/>
            <pc:sldMk cId="748288762" sldId="258"/>
            <ac:spMk id="2" creationId="{752ABC97-3462-4AED-8F23-2ABAF7DB9364}"/>
          </ac:spMkLst>
        </pc:spChg>
        <pc:spChg chg="mod">
          <ac:chgData name="Amreen Rahman" userId="b117eb5decfe05b3" providerId="LiveId" clId="{1AC4774A-9F63-4D7B-B429-09F0E1E95738}" dt="2021-12-07T23:30:25.062" v="602" actId="115"/>
          <ac:spMkLst>
            <pc:docMk/>
            <pc:sldMk cId="748288762" sldId="258"/>
            <ac:spMk id="3" creationId="{CD0DC27A-7443-4FCE-9B20-905C4485B16E}"/>
          </ac:spMkLst>
        </pc:spChg>
        <pc:spChg chg="add mod">
          <ac:chgData name="Amreen Rahman" userId="b117eb5decfe05b3" providerId="LiveId" clId="{1AC4774A-9F63-4D7B-B429-09F0E1E95738}" dt="2021-12-07T23:57:38.173" v="1244" actId="5793"/>
          <ac:spMkLst>
            <pc:docMk/>
            <pc:sldMk cId="748288762" sldId="258"/>
            <ac:spMk id="9" creationId="{F5870A27-A24F-47B3-80E4-0A7476BE2748}"/>
          </ac:spMkLst>
        </pc:spChg>
      </pc:sldChg>
      <pc:sldChg chg="addSp modSp mod ord">
        <pc:chgData name="Amreen Rahman" userId="b117eb5decfe05b3" providerId="LiveId" clId="{1AC4774A-9F63-4D7B-B429-09F0E1E95738}" dt="2021-12-08T00:09:03.289" v="1460" actId="20577"/>
        <pc:sldMkLst>
          <pc:docMk/>
          <pc:sldMk cId="100828010" sldId="259"/>
        </pc:sldMkLst>
        <pc:spChg chg="mod">
          <ac:chgData name="Amreen Rahman" userId="b117eb5decfe05b3" providerId="LiveId" clId="{1AC4774A-9F63-4D7B-B429-09F0E1E95738}" dt="2021-12-07T23:35:19.422" v="844" actId="20577"/>
          <ac:spMkLst>
            <pc:docMk/>
            <pc:sldMk cId="100828010" sldId="259"/>
            <ac:spMk id="2" creationId="{F9C7A47D-B2B4-4A0C-865F-BC8593B23598}"/>
          </ac:spMkLst>
        </pc:spChg>
        <pc:spChg chg="mod">
          <ac:chgData name="Amreen Rahman" userId="b117eb5decfe05b3" providerId="LiveId" clId="{1AC4774A-9F63-4D7B-B429-09F0E1E95738}" dt="2021-12-08T00:09:03.289" v="1460" actId="20577"/>
          <ac:spMkLst>
            <pc:docMk/>
            <pc:sldMk cId="100828010" sldId="259"/>
            <ac:spMk id="3" creationId="{CBC8C33B-6B5B-4C09-BAD8-8EA88CE264EA}"/>
          </ac:spMkLst>
        </pc:spChg>
        <pc:spChg chg="add mod">
          <ac:chgData name="Amreen Rahman" userId="b117eb5decfe05b3" providerId="LiveId" clId="{1AC4774A-9F63-4D7B-B429-09F0E1E95738}" dt="2021-12-07T23:59:09.388" v="1268" actId="1076"/>
          <ac:spMkLst>
            <pc:docMk/>
            <pc:sldMk cId="100828010" sldId="259"/>
            <ac:spMk id="8" creationId="{FE6CBF8E-D460-497F-B9FA-854A59D4D736}"/>
          </ac:spMkLst>
        </pc:spChg>
      </pc:sldChg>
      <pc:sldChg chg="addSp modSp mod ord">
        <pc:chgData name="Amreen Rahman" userId="b117eb5decfe05b3" providerId="LiveId" clId="{1AC4774A-9F63-4D7B-B429-09F0E1E95738}" dt="2021-12-07T23:54:47.537" v="1204" actId="1076"/>
        <pc:sldMkLst>
          <pc:docMk/>
          <pc:sldMk cId="203178792" sldId="260"/>
        </pc:sldMkLst>
        <pc:spChg chg="mod">
          <ac:chgData name="Amreen Rahman" userId="b117eb5decfe05b3" providerId="LiveId" clId="{1AC4774A-9F63-4D7B-B429-09F0E1E95738}" dt="2021-12-07T23:29:39.659" v="601" actId="27636"/>
          <ac:spMkLst>
            <pc:docMk/>
            <pc:sldMk cId="203178792" sldId="260"/>
            <ac:spMk id="3" creationId="{7BECAAD6-2167-475F-BAEB-46A878688423}"/>
          </ac:spMkLst>
        </pc:spChg>
        <pc:spChg chg="add mod">
          <ac:chgData name="Amreen Rahman" userId="b117eb5decfe05b3" providerId="LiveId" clId="{1AC4774A-9F63-4D7B-B429-09F0E1E95738}" dt="2021-12-07T23:54:47.537" v="1204" actId="1076"/>
          <ac:spMkLst>
            <pc:docMk/>
            <pc:sldMk cId="203178792" sldId="260"/>
            <ac:spMk id="14" creationId="{044FA005-E840-41BC-BE39-A284E011437B}"/>
          </ac:spMkLst>
        </pc:spChg>
      </pc:sldChg>
      <pc:sldChg chg="addSp modSp mod">
        <pc:chgData name="Amreen Rahman" userId="b117eb5decfe05b3" providerId="LiveId" clId="{1AC4774A-9F63-4D7B-B429-09F0E1E95738}" dt="2021-12-07T23:58:15.005" v="1251" actId="1076"/>
        <pc:sldMkLst>
          <pc:docMk/>
          <pc:sldMk cId="2425191619" sldId="261"/>
        </pc:sldMkLst>
        <pc:spChg chg="mod">
          <ac:chgData name="Amreen Rahman" userId="b117eb5decfe05b3" providerId="LiveId" clId="{1AC4774A-9F63-4D7B-B429-09F0E1E95738}" dt="2021-12-07T23:34:37.824" v="829" actId="1076"/>
          <ac:spMkLst>
            <pc:docMk/>
            <pc:sldMk cId="2425191619" sldId="261"/>
            <ac:spMk id="2" creationId="{7736787E-AE80-4E49-ABE7-37F7AE9C886B}"/>
          </ac:spMkLst>
        </pc:spChg>
        <pc:spChg chg="mod">
          <ac:chgData name="Amreen Rahman" userId="b117eb5decfe05b3" providerId="LiveId" clId="{1AC4774A-9F63-4D7B-B429-09F0E1E95738}" dt="2021-12-07T23:34:52.243" v="836" actId="1076"/>
          <ac:spMkLst>
            <pc:docMk/>
            <pc:sldMk cId="2425191619" sldId="261"/>
            <ac:spMk id="3" creationId="{35BFD350-84B5-4F1D-9BB5-7AAC183334E0}"/>
          </ac:spMkLst>
        </pc:spChg>
        <pc:spChg chg="add mod">
          <ac:chgData name="Amreen Rahman" userId="b117eb5decfe05b3" providerId="LiveId" clId="{1AC4774A-9F63-4D7B-B429-09F0E1E95738}" dt="2021-12-07T23:58:15.005" v="1251" actId="1076"/>
          <ac:spMkLst>
            <pc:docMk/>
            <pc:sldMk cId="2425191619" sldId="261"/>
            <ac:spMk id="8" creationId="{5EFB0EDE-10B3-4288-AE1E-C59FB1C15A03}"/>
          </ac:spMkLst>
        </pc:spChg>
      </pc:sldChg>
      <pc:sldChg chg="addSp delSp modSp new mod ord">
        <pc:chgData name="Amreen Rahman" userId="b117eb5decfe05b3" providerId="LiveId" clId="{1AC4774A-9F63-4D7B-B429-09F0E1E95738}" dt="2021-12-07T23:20:07.906" v="212" actId="403"/>
        <pc:sldMkLst>
          <pc:docMk/>
          <pc:sldMk cId="3538820164" sldId="262"/>
        </pc:sldMkLst>
        <pc:spChg chg="mod">
          <ac:chgData name="Amreen Rahman" userId="b117eb5decfe05b3" providerId="LiveId" clId="{1AC4774A-9F63-4D7B-B429-09F0E1E95738}" dt="2021-12-07T23:20:07.906" v="212" actId="403"/>
          <ac:spMkLst>
            <pc:docMk/>
            <pc:sldMk cId="3538820164" sldId="262"/>
            <ac:spMk id="2" creationId="{39B25231-0789-4D59-A5DE-327D95584039}"/>
          </ac:spMkLst>
        </pc:spChg>
        <pc:spChg chg="del mod">
          <ac:chgData name="Amreen Rahman" userId="b117eb5decfe05b3" providerId="LiveId" clId="{1AC4774A-9F63-4D7B-B429-09F0E1E95738}" dt="2021-12-07T23:19:55.111" v="208" actId="26606"/>
          <ac:spMkLst>
            <pc:docMk/>
            <pc:sldMk cId="3538820164" sldId="262"/>
            <ac:spMk id="3" creationId="{2AEFC9E2-135E-43EC-8B37-B6392A427185}"/>
          </ac:spMkLst>
        </pc:spChg>
        <pc:graphicFrameChg chg="add">
          <ac:chgData name="Amreen Rahman" userId="b117eb5decfe05b3" providerId="LiveId" clId="{1AC4774A-9F63-4D7B-B429-09F0E1E95738}" dt="2021-12-07T23:19:55.111" v="208" actId="26606"/>
          <ac:graphicFrameMkLst>
            <pc:docMk/>
            <pc:sldMk cId="3538820164" sldId="262"/>
            <ac:graphicFrameMk id="5" creationId="{044F40CC-4B82-459B-B4E8-7A62038A3A63}"/>
          </ac:graphicFrameMkLst>
        </pc:graphicFrameChg>
      </pc:sldChg>
      <pc:sldChg chg="addSp delSp modSp new mod ord setBg">
        <pc:chgData name="Amreen Rahman" userId="b117eb5decfe05b3" providerId="LiveId" clId="{1AC4774A-9F63-4D7B-B429-09F0E1E95738}" dt="2021-12-08T00:45:49.866" v="2934" actId="113"/>
        <pc:sldMkLst>
          <pc:docMk/>
          <pc:sldMk cId="1279703925" sldId="263"/>
        </pc:sldMkLst>
        <pc:spChg chg="mod">
          <ac:chgData name="Amreen Rahman" userId="b117eb5decfe05b3" providerId="LiveId" clId="{1AC4774A-9F63-4D7B-B429-09F0E1E95738}" dt="2021-12-08T00:45:49.866" v="2934" actId="113"/>
          <ac:spMkLst>
            <pc:docMk/>
            <pc:sldMk cId="1279703925" sldId="263"/>
            <ac:spMk id="2" creationId="{D0A83FA5-15CB-46AB-B254-E039ED188E84}"/>
          </ac:spMkLst>
        </pc:spChg>
        <pc:spChg chg="mod">
          <ac:chgData name="Amreen Rahman" userId="b117eb5decfe05b3" providerId="LiveId" clId="{1AC4774A-9F63-4D7B-B429-09F0E1E95738}" dt="2021-12-08T00:45:42.900" v="2930" actId="1076"/>
          <ac:spMkLst>
            <pc:docMk/>
            <pc:sldMk cId="1279703925" sldId="263"/>
            <ac:spMk id="3" creationId="{DC079871-879A-4922-AB26-04783136902A}"/>
          </ac:spMkLst>
        </pc:spChg>
        <pc:spChg chg="add">
          <ac:chgData name="Amreen Rahman" userId="b117eb5decfe05b3" providerId="LiveId" clId="{1AC4774A-9F63-4D7B-B429-09F0E1E95738}" dt="2021-12-07T23:52:24.604" v="1183" actId="26606"/>
          <ac:spMkLst>
            <pc:docMk/>
            <pc:sldMk cId="1279703925" sldId="263"/>
            <ac:spMk id="5" creationId="{827B839B-9ADE-406B-8590-F1CAEDED45A1}"/>
          </ac:spMkLst>
        </pc:spChg>
        <pc:spChg chg="add">
          <ac:chgData name="Amreen Rahman" userId="b117eb5decfe05b3" providerId="LiveId" clId="{1AC4774A-9F63-4D7B-B429-09F0E1E95738}" dt="2021-12-07T23:52:24.604" v="1183" actId="26606"/>
          <ac:spMkLst>
            <pc:docMk/>
            <pc:sldMk cId="1279703925" sldId="263"/>
            <ac:spMk id="6" creationId="{CFE45BF0-46DB-408C-B5F7-7B11716805D4}"/>
          </ac:spMkLst>
        </pc:spChg>
        <pc:spChg chg="add">
          <ac:chgData name="Amreen Rahman" userId="b117eb5decfe05b3" providerId="LiveId" clId="{1AC4774A-9F63-4D7B-B429-09F0E1E95738}" dt="2021-12-07T23:52:24.604" v="1183" actId="26606"/>
          <ac:spMkLst>
            <pc:docMk/>
            <pc:sldMk cId="1279703925" sldId="263"/>
            <ac:spMk id="7" creationId="{2AEBC8F2-97B1-41B4-93F1-2D289E197FBA}"/>
          </ac:spMkLst>
        </pc:spChg>
        <pc:spChg chg="add del">
          <ac:chgData name="Amreen Rahman" userId="b117eb5decfe05b3" providerId="LiveId" clId="{1AC4774A-9F63-4D7B-B429-09F0E1E95738}" dt="2021-12-07T23:52:14.417" v="1182" actId="26606"/>
          <ac:spMkLst>
            <pc:docMk/>
            <pc:sldMk cId="1279703925" sldId="263"/>
            <ac:spMk id="8" creationId="{09588DA8-065E-4F6F-8EFD-43104AB2E0CF}"/>
          </ac:spMkLst>
        </pc:spChg>
        <pc:spChg chg="add">
          <ac:chgData name="Amreen Rahman" userId="b117eb5decfe05b3" providerId="LiveId" clId="{1AC4774A-9F63-4D7B-B429-09F0E1E95738}" dt="2021-12-07T23:52:24.604" v="1183" actId="26606"/>
          <ac:spMkLst>
            <pc:docMk/>
            <pc:sldMk cId="1279703925" sldId="263"/>
            <ac:spMk id="9" creationId="{472E3A19-F5D5-48FC-BB9C-48C2F68F598B}"/>
          </ac:spMkLst>
        </pc:spChg>
        <pc:spChg chg="add del">
          <ac:chgData name="Amreen Rahman" userId="b117eb5decfe05b3" providerId="LiveId" clId="{1AC4774A-9F63-4D7B-B429-09F0E1E95738}" dt="2021-12-07T23:52:14.417" v="1182" actId="26606"/>
          <ac:spMkLst>
            <pc:docMk/>
            <pc:sldMk cId="1279703925" sldId="263"/>
            <ac:spMk id="10" creationId="{C4285719-470E-454C-AF62-8323075F1F5B}"/>
          </ac:spMkLst>
        </pc:spChg>
        <pc:spChg chg="add">
          <ac:chgData name="Amreen Rahman" userId="b117eb5decfe05b3" providerId="LiveId" clId="{1AC4774A-9F63-4D7B-B429-09F0E1E95738}" dt="2021-12-07T23:52:24.604" v="1183" actId="26606"/>
          <ac:spMkLst>
            <pc:docMk/>
            <pc:sldMk cId="1279703925" sldId="263"/>
            <ac:spMk id="11" creationId="{7A62E32F-BB65-43A8-8EB5-92346890E549}"/>
          </ac:spMkLst>
        </pc:spChg>
        <pc:spChg chg="add del">
          <ac:chgData name="Amreen Rahman" userId="b117eb5decfe05b3" providerId="LiveId" clId="{1AC4774A-9F63-4D7B-B429-09F0E1E95738}" dt="2021-12-07T23:52:14.417" v="1182" actId="26606"/>
          <ac:spMkLst>
            <pc:docMk/>
            <pc:sldMk cId="1279703925" sldId="263"/>
            <ac:spMk id="12" creationId="{CD9FE4EF-C4D8-49A0-B2FF-81D8DB7D8A24}"/>
          </ac:spMkLst>
        </pc:spChg>
        <pc:spChg chg="add">
          <ac:chgData name="Amreen Rahman" userId="b117eb5decfe05b3" providerId="LiveId" clId="{1AC4774A-9F63-4D7B-B429-09F0E1E95738}" dt="2021-12-07T23:52:24.604" v="1183" actId="26606"/>
          <ac:spMkLst>
            <pc:docMk/>
            <pc:sldMk cId="1279703925" sldId="263"/>
            <ac:spMk id="13" creationId="{14E91B64-9FCC-451E-AFB4-A827D6329367}"/>
          </ac:spMkLst>
        </pc:spChg>
        <pc:spChg chg="add del">
          <ac:chgData name="Amreen Rahman" userId="b117eb5decfe05b3" providerId="LiveId" clId="{1AC4774A-9F63-4D7B-B429-09F0E1E95738}" dt="2021-12-07T23:52:14.417" v="1182" actId="26606"/>
          <ac:spMkLst>
            <pc:docMk/>
            <pc:sldMk cId="1279703925" sldId="263"/>
            <ac:spMk id="14" creationId="{4300840D-0A0B-4512-BACA-B439D5B9C57C}"/>
          </ac:spMkLst>
        </pc:spChg>
        <pc:spChg chg="add del">
          <ac:chgData name="Amreen Rahman" userId="b117eb5decfe05b3" providerId="LiveId" clId="{1AC4774A-9F63-4D7B-B429-09F0E1E95738}" dt="2021-12-07T23:52:14.417" v="1182" actId="26606"/>
          <ac:spMkLst>
            <pc:docMk/>
            <pc:sldMk cId="1279703925" sldId="263"/>
            <ac:spMk id="16" creationId="{D2B78728-A580-49A7-84F9-6EF6F583ADE0}"/>
          </ac:spMkLst>
        </pc:spChg>
        <pc:spChg chg="add del">
          <ac:chgData name="Amreen Rahman" userId="b117eb5decfe05b3" providerId="LiveId" clId="{1AC4774A-9F63-4D7B-B429-09F0E1E95738}" dt="2021-12-07T23:52:14.417" v="1182" actId="26606"/>
          <ac:spMkLst>
            <pc:docMk/>
            <pc:sldMk cId="1279703925" sldId="263"/>
            <ac:spMk id="18" creationId="{38FAA1A1-D861-433F-88FA-1E9D6FD31D11}"/>
          </ac:spMkLst>
        </pc:spChg>
        <pc:spChg chg="add del">
          <ac:chgData name="Amreen Rahman" userId="b117eb5decfe05b3" providerId="LiveId" clId="{1AC4774A-9F63-4D7B-B429-09F0E1E95738}" dt="2021-12-07T23:52:46.212" v="1185" actId="22"/>
          <ac:spMkLst>
            <pc:docMk/>
            <pc:sldMk cId="1279703925" sldId="263"/>
            <ac:spMk id="19" creationId="{3DF33A0F-5D26-483B-A39A-6A2E91E7459A}"/>
          </ac:spMkLst>
        </pc:spChg>
        <pc:spChg chg="add del">
          <ac:chgData name="Amreen Rahman" userId="b117eb5decfe05b3" providerId="LiveId" clId="{1AC4774A-9F63-4D7B-B429-09F0E1E95738}" dt="2021-12-07T23:52:14.417" v="1182" actId="26606"/>
          <ac:spMkLst>
            <pc:docMk/>
            <pc:sldMk cId="1279703925" sldId="263"/>
            <ac:spMk id="20" creationId="{8D71EDA1-87BF-4D5D-AB79-F346FD19278A}"/>
          </ac:spMkLst>
        </pc:spChg>
      </pc:sldChg>
      <pc:sldChg chg="addSp modSp add mod">
        <pc:chgData name="Amreen Rahman" userId="b117eb5decfe05b3" providerId="LiveId" clId="{1AC4774A-9F63-4D7B-B429-09F0E1E95738}" dt="2021-12-08T00:49:15.589" v="2993" actId="20577"/>
        <pc:sldMkLst>
          <pc:docMk/>
          <pc:sldMk cId="623616015" sldId="264"/>
        </pc:sldMkLst>
        <pc:spChg chg="mod">
          <ac:chgData name="Amreen Rahman" userId="b117eb5decfe05b3" providerId="LiveId" clId="{1AC4774A-9F63-4D7B-B429-09F0E1E95738}" dt="2021-12-08T00:49:15.589" v="2993" actId="20577"/>
          <ac:spMkLst>
            <pc:docMk/>
            <pc:sldMk cId="623616015" sldId="264"/>
            <ac:spMk id="3" creationId="{35BFD350-84B5-4F1D-9BB5-7AAC183334E0}"/>
          </ac:spMkLst>
        </pc:spChg>
        <pc:spChg chg="add mod">
          <ac:chgData name="Amreen Rahman" userId="b117eb5decfe05b3" providerId="LiveId" clId="{1AC4774A-9F63-4D7B-B429-09F0E1E95738}" dt="2021-12-07T23:58:36.699" v="1258" actId="1076"/>
          <ac:spMkLst>
            <pc:docMk/>
            <pc:sldMk cId="623616015" sldId="264"/>
            <ac:spMk id="8" creationId="{6D6784C5-0272-414C-94D0-C589D0DFA838}"/>
          </ac:spMkLst>
        </pc:spChg>
      </pc:sldChg>
      <pc:sldChg chg="addSp delSp modSp new mod">
        <pc:chgData name="Amreen Rahman" userId="b117eb5decfe05b3" providerId="LiveId" clId="{1AC4774A-9F63-4D7B-B429-09F0E1E95738}" dt="2021-12-08T00:48:14.869" v="2944" actId="20577"/>
        <pc:sldMkLst>
          <pc:docMk/>
          <pc:sldMk cId="847381710" sldId="265"/>
        </pc:sldMkLst>
        <pc:spChg chg="mod">
          <ac:chgData name="Amreen Rahman" userId="b117eb5decfe05b3" providerId="LiveId" clId="{1AC4774A-9F63-4D7B-B429-09F0E1E95738}" dt="2021-12-08T00:24:10.615" v="2277" actId="313"/>
          <ac:spMkLst>
            <pc:docMk/>
            <pc:sldMk cId="847381710" sldId="265"/>
            <ac:spMk id="2" creationId="{45A84AFE-A252-46A3-A9D7-4FA128A5AB76}"/>
          </ac:spMkLst>
        </pc:spChg>
        <pc:spChg chg="del mod">
          <ac:chgData name="Amreen Rahman" userId="b117eb5decfe05b3" providerId="LiveId" clId="{1AC4774A-9F63-4D7B-B429-09F0E1E95738}" dt="2021-12-08T00:18:23.670" v="2221" actId="26606"/>
          <ac:spMkLst>
            <pc:docMk/>
            <pc:sldMk cId="847381710" sldId="265"/>
            <ac:spMk id="3" creationId="{02A49656-C5D9-427D-B6F4-ED490A99E20C}"/>
          </ac:spMkLst>
        </pc:spChg>
        <pc:spChg chg="add mod">
          <ac:chgData name="Amreen Rahman" userId="b117eb5decfe05b3" providerId="LiveId" clId="{1AC4774A-9F63-4D7B-B429-09F0E1E95738}" dt="2021-12-08T00:23:28.017" v="2274" actId="1076"/>
          <ac:spMkLst>
            <pc:docMk/>
            <pc:sldMk cId="847381710" sldId="265"/>
            <ac:spMk id="6" creationId="{43F14CD6-4C12-40D4-A1CF-E18A89034A1A}"/>
          </ac:spMkLst>
        </pc:spChg>
        <pc:graphicFrameChg chg="add mod modGraphic">
          <ac:chgData name="Amreen Rahman" userId="b117eb5decfe05b3" providerId="LiveId" clId="{1AC4774A-9F63-4D7B-B429-09F0E1E95738}" dt="2021-12-08T00:48:14.869" v="2944" actId="20577"/>
          <ac:graphicFrameMkLst>
            <pc:docMk/>
            <pc:sldMk cId="847381710" sldId="265"/>
            <ac:graphicFrameMk id="5" creationId="{6825744F-4348-48A2-9114-33658326BD9B}"/>
          </ac:graphicFrameMkLst>
        </pc:graphicFrameChg>
      </pc:sldChg>
      <pc:sldChg chg="addSp modSp new mod setBg">
        <pc:chgData name="Amreen Rahman" userId="b117eb5decfe05b3" providerId="LiveId" clId="{1AC4774A-9F63-4D7B-B429-09F0E1E95738}" dt="2021-12-08T00:08:03.932" v="1447" actId="20577"/>
        <pc:sldMkLst>
          <pc:docMk/>
          <pc:sldMk cId="4165129853" sldId="266"/>
        </pc:sldMkLst>
        <pc:spChg chg="mod">
          <ac:chgData name="Amreen Rahman" userId="b117eb5decfe05b3" providerId="LiveId" clId="{1AC4774A-9F63-4D7B-B429-09F0E1E95738}" dt="2021-12-08T00:04:35.145" v="1315" actId="5793"/>
          <ac:spMkLst>
            <pc:docMk/>
            <pc:sldMk cId="4165129853" sldId="266"/>
            <ac:spMk id="2" creationId="{4F653EAC-89AC-45EB-AA1E-9FE0184C8CCC}"/>
          </ac:spMkLst>
        </pc:spChg>
        <pc:spChg chg="mod">
          <ac:chgData name="Amreen Rahman" userId="b117eb5decfe05b3" providerId="LiveId" clId="{1AC4774A-9F63-4D7B-B429-09F0E1E95738}" dt="2021-12-08T00:08:03.932" v="1447" actId="20577"/>
          <ac:spMkLst>
            <pc:docMk/>
            <pc:sldMk cId="4165129853" sldId="266"/>
            <ac:spMk id="3" creationId="{65CD5267-72FA-4343-A9C2-2FE47EDEABC6}"/>
          </ac:spMkLst>
        </pc:spChg>
        <pc:spChg chg="add">
          <ac:chgData name="Amreen Rahman" userId="b117eb5decfe05b3" providerId="LiveId" clId="{1AC4774A-9F63-4D7B-B429-09F0E1E95738}" dt="2021-12-08T00:02:50.967" v="1295" actId="26606"/>
          <ac:spMkLst>
            <pc:docMk/>
            <pc:sldMk cId="4165129853" sldId="266"/>
            <ac:spMk id="8" creationId="{76EFD3D9-44F0-4267-BCC1-1613E79D8274}"/>
          </ac:spMkLst>
        </pc:spChg>
        <pc:spChg chg="add">
          <ac:chgData name="Amreen Rahman" userId="b117eb5decfe05b3" providerId="LiveId" clId="{1AC4774A-9F63-4D7B-B429-09F0E1E95738}" dt="2021-12-08T00:02:50.967" v="1295" actId="26606"/>
          <ac:spMkLst>
            <pc:docMk/>
            <pc:sldMk cId="4165129853" sldId="266"/>
            <ac:spMk id="10" creationId="{A779A851-95D6-41AF-937A-B0E4B7F6FA8D}"/>
          </ac:spMkLst>
        </pc:spChg>
        <pc:spChg chg="add">
          <ac:chgData name="Amreen Rahman" userId="b117eb5decfe05b3" providerId="LiveId" clId="{1AC4774A-9F63-4D7B-B429-09F0E1E95738}" dt="2021-12-08T00:02:50.967" v="1295" actId="26606"/>
          <ac:spMkLst>
            <pc:docMk/>
            <pc:sldMk cId="4165129853" sldId="266"/>
            <ac:spMk id="12" creationId="{953FB2E7-B6CB-429C-81EB-D9516D6D5C8D}"/>
          </ac:spMkLst>
        </pc:spChg>
        <pc:spChg chg="add">
          <ac:chgData name="Amreen Rahman" userId="b117eb5decfe05b3" providerId="LiveId" clId="{1AC4774A-9F63-4D7B-B429-09F0E1E95738}" dt="2021-12-08T00:02:50.967" v="1295" actId="26606"/>
          <ac:spMkLst>
            <pc:docMk/>
            <pc:sldMk cId="4165129853" sldId="266"/>
            <ac:spMk id="14" creationId="{2EC40DB1-B719-4A13-9A4D-0966B4B27866}"/>
          </ac:spMkLst>
        </pc:spChg>
        <pc:spChg chg="add">
          <ac:chgData name="Amreen Rahman" userId="b117eb5decfe05b3" providerId="LiveId" clId="{1AC4774A-9F63-4D7B-B429-09F0E1E95738}" dt="2021-12-08T00:02:50.967" v="1295" actId="26606"/>
          <ac:spMkLst>
            <pc:docMk/>
            <pc:sldMk cId="4165129853" sldId="266"/>
            <ac:spMk id="16" creationId="{82211336-CFF3-412D-868A-6679C1004C45}"/>
          </ac:spMkLst>
        </pc:spChg>
      </pc:sldChg>
      <pc:sldChg chg="addSp delSp modSp new mod">
        <pc:chgData name="Amreen Rahman" userId="b117eb5decfe05b3" providerId="LiveId" clId="{1AC4774A-9F63-4D7B-B429-09F0E1E95738}" dt="2021-12-08T00:46:45.674" v="2943" actId="1076"/>
        <pc:sldMkLst>
          <pc:docMk/>
          <pc:sldMk cId="988181980" sldId="267"/>
        </pc:sldMkLst>
        <pc:spChg chg="mod">
          <ac:chgData name="Amreen Rahman" userId="b117eb5decfe05b3" providerId="LiveId" clId="{1AC4774A-9F63-4D7B-B429-09F0E1E95738}" dt="2021-12-08T00:39:22.083" v="2852" actId="115"/>
          <ac:spMkLst>
            <pc:docMk/>
            <pc:sldMk cId="988181980" sldId="267"/>
            <ac:spMk id="2" creationId="{3FB3D7D7-DC64-44E3-ADEF-719CE4DD5D00}"/>
          </ac:spMkLst>
        </pc:spChg>
        <pc:spChg chg="del mod">
          <ac:chgData name="Amreen Rahman" userId="b117eb5decfe05b3" providerId="LiveId" clId="{1AC4774A-9F63-4D7B-B429-09F0E1E95738}" dt="2021-12-08T00:39:08.802" v="2850" actId="26606"/>
          <ac:spMkLst>
            <pc:docMk/>
            <pc:sldMk cId="988181980" sldId="267"/>
            <ac:spMk id="3" creationId="{AE2F830F-6CB7-4CCB-805C-F142FFFB7674}"/>
          </ac:spMkLst>
        </pc:spChg>
        <pc:spChg chg="add mod">
          <ac:chgData name="Amreen Rahman" userId="b117eb5decfe05b3" providerId="LiveId" clId="{1AC4774A-9F63-4D7B-B429-09F0E1E95738}" dt="2021-12-08T00:46:45.674" v="2943" actId="1076"/>
          <ac:spMkLst>
            <pc:docMk/>
            <pc:sldMk cId="988181980" sldId="267"/>
            <ac:spMk id="6" creationId="{75F73BC7-F99C-4FA1-B8F4-CB40D0554C11}"/>
          </ac:spMkLst>
        </pc:spChg>
        <pc:graphicFrameChg chg="add mod">
          <ac:chgData name="Amreen Rahman" userId="b117eb5decfe05b3" providerId="LiveId" clId="{1AC4774A-9F63-4D7B-B429-09F0E1E95738}" dt="2021-12-08T00:40:53.446" v="2888" actId="115"/>
          <ac:graphicFrameMkLst>
            <pc:docMk/>
            <pc:sldMk cId="988181980" sldId="267"/>
            <ac:graphicFrameMk id="5" creationId="{A889B37B-789A-4FC4-AF7B-5A0E86F8EB81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FA2CD6-DA52-4642-B909-8D06FFE3EDA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3E4B59B-0846-4D36-BFEF-4A830BD911CE}">
      <dgm:prSet/>
      <dgm:spPr/>
      <dgm:t>
        <a:bodyPr/>
        <a:lstStyle/>
        <a:p>
          <a:r>
            <a:rPr lang="en-GB" dirty="0"/>
            <a:t>Public health is the health of the population as a whole.</a:t>
          </a:r>
          <a:endParaRPr lang="en-US" dirty="0"/>
        </a:p>
      </dgm:t>
    </dgm:pt>
    <dgm:pt modelId="{421182F6-44FD-4EFA-B847-7A97C4CF5E83}" type="parTrans" cxnId="{21396A71-AFB3-461E-867F-89626BFE0FB4}">
      <dgm:prSet/>
      <dgm:spPr/>
      <dgm:t>
        <a:bodyPr/>
        <a:lstStyle/>
        <a:p>
          <a:endParaRPr lang="en-US"/>
        </a:p>
      </dgm:t>
    </dgm:pt>
    <dgm:pt modelId="{AB1E497C-DCA2-43E1-85C9-62FFEED7175A}" type="sibTrans" cxnId="{21396A71-AFB3-461E-867F-89626BFE0FB4}">
      <dgm:prSet/>
      <dgm:spPr/>
      <dgm:t>
        <a:bodyPr/>
        <a:lstStyle/>
        <a:p>
          <a:endParaRPr lang="en-US"/>
        </a:p>
      </dgm:t>
    </dgm:pt>
    <dgm:pt modelId="{04C7D54C-6522-4056-A88D-BFCA4C70C4B1}">
      <dgm:prSet/>
      <dgm:spPr/>
      <dgm:t>
        <a:bodyPr/>
        <a:lstStyle/>
        <a:p>
          <a:r>
            <a:rPr lang="en-GB"/>
            <a:t>It involves the prevention of illnesses and the promotion of the health of the public.</a:t>
          </a:r>
          <a:endParaRPr lang="en-US"/>
        </a:p>
      </dgm:t>
    </dgm:pt>
    <dgm:pt modelId="{1C49B410-66CA-4295-AD7E-9D16A3148E95}" type="parTrans" cxnId="{0A017EC4-A3C0-43DE-B5D1-DA4D39D617F3}">
      <dgm:prSet/>
      <dgm:spPr/>
      <dgm:t>
        <a:bodyPr/>
        <a:lstStyle/>
        <a:p>
          <a:endParaRPr lang="en-US"/>
        </a:p>
      </dgm:t>
    </dgm:pt>
    <dgm:pt modelId="{84186661-C942-4390-9B50-11C3ACD7FCC8}" type="sibTrans" cxnId="{0A017EC4-A3C0-43DE-B5D1-DA4D39D617F3}">
      <dgm:prSet/>
      <dgm:spPr/>
      <dgm:t>
        <a:bodyPr/>
        <a:lstStyle/>
        <a:p>
          <a:endParaRPr lang="en-US"/>
        </a:p>
      </dgm:t>
    </dgm:pt>
    <dgm:pt modelId="{4C74C59C-09CE-4D74-B930-444D00CE3A43}">
      <dgm:prSet/>
      <dgm:spPr/>
      <dgm:t>
        <a:bodyPr/>
        <a:lstStyle/>
        <a:p>
          <a:r>
            <a:rPr lang="en-GB" dirty="0"/>
            <a:t>Public Health Wales is a national health agency in Wales which aim to protect the health and wellbeing of the public.</a:t>
          </a:r>
          <a:endParaRPr lang="en-US" dirty="0"/>
        </a:p>
      </dgm:t>
    </dgm:pt>
    <dgm:pt modelId="{6F93BC2B-23DE-4A31-B724-53C1FDA9EF9A}" type="parTrans" cxnId="{2DB4AFD9-5852-4DF2-B1CC-013D1922E911}">
      <dgm:prSet/>
      <dgm:spPr/>
      <dgm:t>
        <a:bodyPr/>
        <a:lstStyle/>
        <a:p>
          <a:endParaRPr lang="en-US"/>
        </a:p>
      </dgm:t>
    </dgm:pt>
    <dgm:pt modelId="{CDDEB658-20B3-41EA-ACED-CF43E2B1F3F2}" type="sibTrans" cxnId="{2DB4AFD9-5852-4DF2-B1CC-013D1922E911}">
      <dgm:prSet/>
      <dgm:spPr/>
      <dgm:t>
        <a:bodyPr/>
        <a:lstStyle/>
        <a:p>
          <a:endParaRPr lang="en-US"/>
        </a:p>
      </dgm:t>
    </dgm:pt>
    <dgm:pt modelId="{3C3EFF7F-C7BA-46D9-AF14-F45BFF606684}">
      <dgm:prSet/>
      <dgm:spPr/>
      <dgm:t>
        <a:bodyPr/>
        <a:lstStyle/>
        <a:p>
          <a:r>
            <a:rPr lang="en-GB" dirty="0"/>
            <a:t>They monitor infection and prevention of diseases that could lead to major public health events.</a:t>
          </a:r>
          <a:endParaRPr lang="en-US" dirty="0"/>
        </a:p>
      </dgm:t>
    </dgm:pt>
    <dgm:pt modelId="{2E25553D-732B-4DFC-B258-0DA33C3EEF6E}" type="parTrans" cxnId="{BB16F2C7-4E4B-4D16-A50E-0150548DDDEE}">
      <dgm:prSet/>
      <dgm:spPr/>
      <dgm:t>
        <a:bodyPr/>
        <a:lstStyle/>
        <a:p>
          <a:endParaRPr lang="en-US"/>
        </a:p>
      </dgm:t>
    </dgm:pt>
    <dgm:pt modelId="{F8EB5815-90F6-4FDB-A4AA-34B96227A09C}" type="sibTrans" cxnId="{BB16F2C7-4E4B-4D16-A50E-0150548DDDEE}">
      <dgm:prSet/>
      <dgm:spPr/>
      <dgm:t>
        <a:bodyPr/>
        <a:lstStyle/>
        <a:p>
          <a:endParaRPr lang="en-US"/>
        </a:p>
      </dgm:t>
    </dgm:pt>
    <dgm:pt modelId="{BBC9E0F4-5B6D-4EB8-9377-EECBBCD784D8}" type="pres">
      <dgm:prSet presAssocID="{B6FA2CD6-DA52-4642-B909-8D06FFE3EDAB}" presName="diagram" presStyleCnt="0">
        <dgm:presLayoutVars>
          <dgm:dir/>
          <dgm:resizeHandles val="exact"/>
        </dgm:presLayoutVars>
      </dgm:prSet>
      <dgm:spPr/>
    </dgm:pt>
    <dgm:pt modelId="{610F5DF2-2236-468A-9959-45274E105373}" type="pres">
      <dgm:prSet presAssocID="{F3E4B59B-0846-4D36-BFEF-4A830BD911CE}" presName="node" presStyleLbl="node1" presStyleIdx="0" presStyleCnt="4">
        <dgm:presLayoutVars>
          <dgm:bulletEnabled val="1"/>
        </dgm:presLayoutVars>
      </dgm:prSet>
      <dgm:spPr/>
    </dgm:pt>
    <dgm:pt modelId="{1C5B4289-1D26-473B-8C97-217F560D0B71}" type="pres">
      <dgm:prSet presAssocID="{AB1E497C-DCA2-43E1-85C9-62FFEED7175A}" presName="sibTrans" presStyleCnt="0"/>
      <dgm:spPr/>
    </dgm:pt>
    <dgm:pt modelId="{0DF6BE20-C929-40C1-81DA-327C821869BF}" type="pres">
      <dgm:prSet presAssocID="{04C7D54C-6522-4056-A88D-BFCA4C70C4B1}" presName="node" presStyleLbl="node1" presStyleIdx="1" presStyleCnt="4">
        <dgm:presLayoutVars>
          <dgm:bulletEnabled val="1"/>
        </dgm:presLayoutVars>
      </dgm:prSet>
      <dgm:spPr/>
    </dgm:pt>
    <dgm:pt modelId="{36BF9CDE-3C4A-47CD-A841-3DDEAE7ED1F3}" type="pres">
      <dgm:prSet presAssocID="{84186661-C942-4390-9B50-11C3ACD7FCC8}" presName="sibTrans" presStyleCnt="0"/>
      <dgm:spPr/>
    </dgm:pt>
    <dgm:pt modelId="{A7C1C9ED-FDF8-4858-9DA6-7230548AA82E}" type="pres">
      <dgm:prSet presAssocID="{4C74C59C-09CE-4D74-B930-444D00CE3A43}" presName="node" presStyleLbl="node1" presStyleIdx="2" presStyleCnt="4">
        <dgm:presLayoutVars>
          <dgm:bulletEnabled val="1"/>
        </dgm:presLayoutVars>
      </dgm:prSet>
      <dgm:spPr/>
    </dgm:pt>
    <dgm:pt modelId="{A0CA5069-D424-45B4-A359-BFFC18FC1CD8}" type="pres">
      <dgm:prSet presAssocID="{CDDEB658-20B3-41EA-ACED-CF43E2B1F3F2}" presName="sibTrans" presStyleCnt="0"/>
      <dgm:spPr/>
    </dgm:pt>
    <dgm:pt modelId="{972B2290-0C55-4CD2-895D-55A05E91DFBC}" type="pres">
      <dgm:prSet presAssocID="{3C3EFF7F-C7BA-46D9-AF14-F45BFF606684}" presName="node" presStyleLbl="node1" presStyleIdx="3" presStyleCnt="4">
        <dgm:presLayoutVars>
          <dgm:bulletEnabled val="1"/>
        </dgm:presLayoutVars>
      </dgm:prSet>
      <dgm:spPr/>
    </dgm:pt>
  </dgm:ptLst>
  <dgm:cxnLst>
    <dgm:cxn modelId="{6A5DF217-493B-4FE4-BB76-83118E4980F1}" type="presOf" srcId="{3C3EFF7F-C7BA-46D9-AF14-F45BFF606684}" destId="{972B2290-0C55-4CD2-895D-55A05E91DFBC}" srcOrd="0" destOrd="0" presId="urn:microsoft.com/office/officeart/2005/8/layout/default"/>
    <dgm:cxn modelId="{1ECBA035-6436-4C16-8A3F-CA71ADB1DE62}" type="presOf" srcId="{F3E4B59B-0846-4D36-BFEF-4A830BD911CE}" destId="{610F5DF2-2236-468A-9959-45274E105373}" srcOrd="0" destOrd="0" presId="urn:microsoft.com/office/officeart/2005/8/layout/default"/>
    <dgm:cxn modelId="{21396A71-AFB3-461E-867F-89626BFE0FB4}" srcId="{B6FA2CD6-DA52-4642-B909-8D06FFE3EDAB}" destId="{F3E4B59B-0846-4D36-BFEF-4A830BD911CE}" srcOrd="0" destOrd="0" parTransId="{421182F6-44FD-4EFA-B847-7A97C4CF5E83}" sibTransId="{AB1E497C-DCA2-43E1-85C9-62FFEED7175A}"/>
    <dgm:cxn modelId="{9F8C0D7C-AA2E-460A-87EB-728A63301FA2}" type="presOf" srcId="{4C74C59C-09CE-4D74-B930-444D00CE3A43}" destId="{A7C1C9ED-FDF8-4858-9DA6-7230548AA82E}" srcOrd="0" destOrd="0" presId="urn:microsoft.com/office/officeart/2005/8/layout/default"/>
    <dgm:cxn modelId="{648158A2-EE8A-4F77-B952-1D135C601D6D}" type="presOf" srcId="{04C7D54C-6522-4056-A88D-BFCA4C70C4B1}" destId="{0DF6BE20-C929-40C1-81DA-327C821869BF}" srcOrd="0" destOrd="0" presId="urn:microsoft.com/office/officeart/2005/8/layout/default"/>
    <dgm:cxn modelId="{D93CFCB7-0EAC-473E-A176-BD02163097F8}" type="presOf" srcId="{B6FA2CD6-DA52-4642-B909-8D06FFE3EDAB}" destId="{BBC9E0F4-5B6D-4EB8-9377-EECBBCD784D8}" srcOrd="0" destOrd="0" presId="urn:microsoft.com/office/officeart/2005/8/layout/default"/>
    <dgm:cxn modelId="{0A017EC4-A3C0-43DE-B5D1-DA4D39D617F3}" srcId="{B6FA2CD6-DA52-4642-B909-8D06FFE3EDAB}" destId="{04C7D54C-6522-4056-A88D-BFCA4C70C4B1}" srcOrd="1" destOrd="0" parTransId="{1C49B410-66CA-4295-AD7E-9D16A3148E95}" sibTransId="{84186661-C942-4390-9B50-11C3ACD7FCC8}"/>
    <dgm:cxn modelId="{BB16F2C7-4E4B-4D16-A50E-0150548DDDEE}" srcId="{B6FA2CD6-DA52-4642-B909-8D06FFE3EDAB}" destId="{3C3EFF7F-C7BA-46D9-AF14-F45BFF606684}" srcOrd="3" destOrd="0" parTransId="{2E25553D-732B-4DFC-B258-0DA33C3EEF6E}" sibTransId="{F8EB5815-90F6-4FDB-A4AA-34B96227A09C}"/>
    <dgm:cxn modelId="{2DB4AFD9-5852-4DF2-B1CC-013D1922E911}" srcId="{B6FA2CD6-DA52-4642-B909-8D06FFE3EDAB}" destId="{4C74C59C-09CE-4D74-B930-444D00CE3A43}" srcOrd="2" destOrd="0" parTransId="{6F93BC2B-23DE-4A31-B724-53C1FDA9EF9A}" sibTransId="{CDDEB658-20B3-41EA-ACED-CF43E2B1F3F2}"/>
    <dgm:cxn modelId="{7609E5A1-1917-46F3-9D2B-071566BA864F}" type="presParOf" srcId="{BBC9E0F4-5B6D-4EB8-9377-EECBBCD784D8}" destId="{610F5DF2-2236-468A-9959-45274E105373}" srcOrd="0" destOrd="0" presId="urn:microsoft.com/office/officeart/2005/8/layout/default"/>
    <dgm:cxn modelId="{62690618-812E-4733-89F5-103259530536}" type="presParOf" srcId="{BBC9E0F4-5B6D-4EB8-9377-EECBBCD784D8}" destId="{1C5B4289-1D26-473B-8C97-217F560D0B71}" srcOrd="1" destOrd="0" presId="urn:microsoft.com/office/officeart/2005/8/layout/default"/>
    <dgm:cxn modelId="{8A735DB3-57B8-4EFC-B953-2DDADDE81920}" type="presParOf" srcId="{BBC9E0F4-5B6D-4EB8-9377-EECBBCD784D8}" destId="{0DF6BE20-C929-40C1-81DA-327C821869BF}" srcOrd="2" destOrd="0" presId="urn:microsoft.com/office/officeart/2005/8/layout/default"/>
    <dgm:cxn modelId="{A85CD0DC-4646-40D4-BF22-FA37E8AC8D48}" type="presParOf" srcId="{BBC9E0F4-5B6D-4EB8-9377-EECBBCD784D8}" destId="{36BF9CDE-3C4A-47CD-A841-3DDEAE7ED1F3}" srcOrd="3" destOrd="0" presId="urn:microsoft.com/office/officeart/2005/8/layout/default"/>
    <dgm:cxn modelId="{7BE4715D-EF30-4240-8EE4-7E9F938EE460}" type="presParOf" srcId="{BBC9E0F4-5B6D-4EB8-9377-EECBBCD784D8}" destId="{A7C1C9ED-FDF8-4858-9DA6-7230548AA82E}" srcOrd="4" destOrd="0" presId="urn:microsoft.com/office/officeart/2005/8/layout/default"/>
    <dgm:cxn modelId="{E83E74C3-A40B-4037-A3C7-402A25746DE7}" type="presParOf" srcId="{BBC9E0F4-5B6D-4EB8-9377-EECBBCD784D8}" destId="{A0CA5069-D424-45B4-A359-BFFC18FC1CD8}" srcOrd="5" destOrd="0" presId="urn:microsoft.com/office/officeart/2005/8/layout/default"/>
    <dgm:cxn modelId="{06B5E5F6-02EB-4F8E-8520-A048D7FFE9B2}" type="presParOf" srcId="{BBC9E0F4-5B6D-4EB8-9377-EECBBCD784D8}" destId="{972B2290-0C55-4CD2-895D-55A05E91DFBC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CE7CEB-7BC5-4FD4-A4A5-A937502B645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357DB8C-278D-4D52-B676-A74F8E68B684}">
      <dgm:prSet/>
      <dgm:spPr/>
      <dgm:t>
        <a:bodyPr/>
        <a:lstStyle/>
        <a:p>
          <a:r>
            <a:rPr lang="en-GB" dirty="0"/>
            <a:t>Background to Flu</a:t>
          </a:r>
          <a:endParaRPr lang="en-US" dirty="0"/>
        </a:p>
      </dgm:t>
    </dgm:pt>
    <dgm:pt modelId="{C130AFC3-005F-46A8-93A6-5986D3D01997}" type="parTrans" cxnId="{9464BE12-CA01-4DE0-BD73-B77BFFE3D6E4}">
      <dgm:prSet/>
      <dgm:spPr/>
      <dgm:t>
        <a:bodyPr/>
        <a:lstStyle/>
        <a:p>
          <a:endParaRPr lang="en-US"/>
        </a:p>
      </dgm:t>
    </dgm:pt>
    <dgm:pt modelId="{313379DC-1C09-485D-B0C8-EA4173303E0F}" type="sibTrans" cxnId="{9464BE12-CA01-4DE0-BD73-B77BFFE3D6E4}">
      <dgm:prSet/>
      <dgm:spPr/>
      <dgm:t>
        <a:bodyPr/>
        <a:lstStyle/>
        <a:p>
          <a:endParaRPr lang="en-US"/>
        </a:p>
      </dgm:t>
    </dgm:pt>
    <dgm:pt modelId="{D4272F67-60E9-42DB-822F-8938FB100F33}">
      <dgm:prSet/>
      <dgm:spPr/>
      <dgm:t>
        <a:bodyPr/>
        <a:lstStyle/>
        <a:p>
          <a:r>
            <a:rPr lang="en-GB"/>
            <a:t>Statistics of Flu in Wales</a:t>
          </a:r>
          <a:endParaRPr lang="en-US"/>
        </a:p>
      </dgm:t>
    </dgm:pt>
    <dgm:pt modelId="{2EFBA2FD-B1BE-4755-8FB4-2D931B95A165}" type="parTrans" cxnId="{413AAC5C-7418-4E47-94AE-D74F642B6397}">
      <dgm:prSet/>
      <dgm:spPr/>
      <dgm:t>
        <a:bodyPr/>
        <a:lstStyle/>
        <a:p>
          <a:endParaRPr lang="en-US"/>
        </a:p>
      </dgm:t>
    </dgm:pt>
    <dgm:pt modelId="{4F64F7E6-9CFC-4BBC-9E90-42BAA46063E8}" type="sibTrans" cxnId="{413AAC5C-7418-4E47-94AE-D74F642B6397}">
      <dgm:prSet/>
      <dgm:spPr/>
      <dgm:t>
        <a:bodyPr/>
        <a:lstStyle/>
        <a:p>
          <a:endParaRPr lang="en-US"/>
        </a:p>
      </dgm:t>
    </dgm:pt>
    <dgm:pt modelId="{84D06BAE-0231-4358-BC5C-185F908A8F5B}">
      <dgm:prSet/>
      <dgm:spPr/>
      <dgm:t>
        <a:bodyPr/>
        <a:lstStyle/>
        <a:p>
          <a:r>
            <a:rPr lang="en-GB"/>
            <a:t>Policies or strategies in place</a:t>
          </a:r>
          <a:endParaRPr lang="en-US"/>
        </a:p>
      </dgm:t>
    </dgm:pt>
    <dgm:pt modelId="{421D44A5-D472-4F38-AFC6-CC7CB6DAFC13}" type="parTrans" cxnId="{E0CD721D-329A-4AA1-9423-2DF0FD0CAAFE}">
      <dgm:prSet/>
      <dgm:spPr/>
      <dgm:t>
        <a:bodyPr/>
        <a:lstStyle/>
        <a:p>
          <a:endParaRPr lang="en-US"/>
        </a:p>
      </dgm:t>
    </dgm:pt>
    <dgm:pt modelId="{70ED225F-EB70-4737-842D-C5AF45320DFC}" type="sibTrans" cxnId="{E0CD721D-329A-4AA1-9423-2DF0FD0CAAFE}">
      <dgm:prSet/>
      <dgm:spPr/>
      <dgm:t>
        <a:bodyPr/>
        <a:lstStyle/>
        <a:p>
          <a:endParaRPr lang="en-US"/>
        </a:p>
      </dgm:t>
    </dgm:pt>
    <dgm:pt modelId="{CCBF8611-038D-49F2-BB5D-FF6560D1814D}">
      <dgm:prSet/>
      <dgm:spPr/>
      <dgm:t>
        <a:bodyPr/>
        <a:lstStyle/>
        <a:p>
          <a:r>
            <a:rPr lang="en-GB"/>
            <a:t>Health promotion behaviour changes</a:t>
          </a:r>
          <a:endParaRPr lang="en-US"/>
        </a:p>
      </dgm:t>
    </dgm:pt>
    <dgm:pt modelId="{B3B4CD3B-01E7-4ED9-91D3-40DAD460395B}" type="parTrans" cxnId="{A8A1ABD4-EC64-4DF3-AFFC-283EB606C341}">
      <dgm:prSet/>
      <dgm:spPr/>
      <dgm:t>
        <a:bodyPr/>
        <a:lstStyle/>
        <a:p>
          <a:endParaRPr lang="en-US"/>
        </a:p>
      </dgm:t>
    </dgm:pt>
    <dgm:pt modelId="{1DCBEC3E-B1ED-4138-85CE-767857493801}" type="sibTrans" cxnId="{A8A1ABD4-EC64-4DF3-AFFC-283EB606C341}">
      <dgm:prSet/>
      <dgm:spPr/>
      <dgm:t>
        <a:bodyPr/>
        <a:lstStyle/>
        <a:p>
          <a:endParaRPr lang="en-US"/>
        </a:p>
      </dgm:t>
    </dgm:pt>
    <dgm:pt modelId="{E65E4CB8-25AD-4711-9639-2556463E6B6E}">
      <dgm:prSet/>
      <dgm:spPr/>
      <dgm:t>
        <a:bodyPr/>
        <a:lstStyle/>
        <a:p>
          <a:r>
            <a:rPr lang="en-GB"/>
            <a:t>Conclusion/Thoughts</a:t>
          </a:r>
          <a:endParaRPr lang="en-US"/>
        </a:p>
      </dgm:t>
    </dgm:pt>
    <dgm:pt modelId="{180FD993-23F4-4201-A436-BD9679F2C67C}" type="parTrans" cxnId="{DA7B8BE9-C11C-443E-B6C2-E68DB51EF44B}">
      <dgm:prSet/>
      <dgm:spPr/>
      <dgm:t>
        <a:bodyPr/>
        <a:lstStyle/>
        <a:p>
          <a:endParaRPr lang="en-US"/>
        </a:p>
      </dgm:t>
    </dgm:pt>
    <dgm:pt modelId="{489CE1F5-9F7B-495A-9307-EFEA089CA957}" type="sibTrans" cxnId="{DA7B8BE9-C11C-443E-B6C2-E68DB51EF44B}">
      <dgm:prSet/>
      <dgm:spPr/>
      <dgm:t>
        <a:bodyPr/>
        <a:lstStyle/>
        <a:p>
          <a:endParaRPr lang="en-US"/>
        </a:p>
      </dgm:t>
    </dgm:pt>
    <dgm:pt modelId="{AD9FC686-1762-4826-991C-1023014C0D9F}" type="pres">
      <dgm:prSet presAssocID="{0CCE7CEB-7BC5-4FD4-A4A5-A937502B6458}" presName="linear" presStyleCnt="0">
        <dgm:presLayoutVars>
          <dgm:animLvl val="lvl"/>
          <dgm:resizeHandles val="exact"/>
        </dgm:presLayoutVars>
      </dgm:prSet>
      <dgm:spPr/>
    </dgm:pt>
    <dgm:pt modelId="{4C856BEE-B15A-4238-8167-C1FD67008724}" type="pres">
      <dgm:prSet presAssocID="{B357DB8C-278D-4D52-B676-A74F8E68B68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948DD33-79A0-478C-B88D-202F125E6C3D}" type="pres">
      <dgm:prSet presAssocID="{313379DC-1C09-485D-B0C8-EA4173303E0F}" presName="spacer" presStyleCnt="0"/>
      <dgm:spPr/>
    </dgm:pt>
    <dgm:pt modelId="{3588ED27-5519-4810-A6B0-B2081D2C60D1}" type="pres">
      <dgm:prSet presAssocID="{D4272F67-60E9-42DB-822F-8938FB100F3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F7F1475-F368-47A7-BA57-AFE68C2F1DCD}" type="pres">
      <dgm:prSet presAssocID="{4F64F7E6-9CFC-4BBC-9E90-42BAA46063E8}" presName="spacer" presStyleCnt="0"/>
      <dgm:spPr/>
    </dgm:pt>
    <dgm:pt modelId="{229DF777-6A2F-446F-A9BB-E920F6047241}" type="pres">
      <dgm:prSet presAssocID="{84D06BAE-0231-4358-BC5C-185F908A8F5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499CA12-42D4-4A9A-A12D-260688986538}" type="pres">
      <dgm:prSet presAssocID="{70ED225F-EB70-4737-842D-C5AF45320DFC}" presName="spacer" presStyleCnt="0"/>
      <dgm:spPr/>
    </dgm:pt>
    <dgm:pt modelId="{425D8F72-3112-4108-AEA5-757E1A770A42}" type="pres">
      <dgm:prSet presAssocID="{CCBF8611-038D-49F2-BB5D-FF6560D1814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47EEDD0-3F69-4CE4-B341-248EED95AE9B}" type="pres">
      <dgm:prSet presAssocID="{1DCBEC3E-B1ED-4138-85CE-767857493801}" presName="spacer" presStyleCnt="0"/>
      <dgm:spPr/>
    </dgm:pt>
    <dgm:pt modelId="{2AFA31BA-69F8-47CD-8F46-5816ED631B46}" type="pres">
      <dgm:prSet presAssocID="{E65E4CB8-25AD-4711-9639-2556463E6B6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7126B0C-00CE-4D32-85B8-84BE83F1ECAE}" type="presOf" srcId="{D4272F67-60E9-42DB-822F-8938FB100F33}" destId="{3588ED27-5519-4810-A6B0-B2081D2C60D1}" srcOrd="0" destOrd="0" presId="urn:microsoft.com/office/officeart/2005/8/layout/vList2"/>
    <dgm:cxn modelId="{9464BE12-CA01-4DE0-BD73-B77BFFE3D6E4}" srcId="{0CCE7CEB-7BC5-4FD4-A4A5-A937502B6458}" destId="{B357DB8C-278D-4D52-B676-A74F8E68B684}" srcOrd="0" destOrd="0" parTransId="{C130AFC3-005F-46A8-93A6-5986D3D01997}" sibTransId="{313379DC-1C09-485D-B0C8-EA4173303E0F}"/>
    <dgm:cxn modelId="{E0CD721D-329A-4AA1-9423-2DF0FD0CAAFE}" srcId="{0CCE7CEB-7BC5-4FD4-A4A5-A937502B6458}" destId="{84D06BAE-0231-4358-BC5C-185F908A8F5B}" srcOrd="2" destOrd="0" parTransId="{421D44A5-D472-4F38-AFC6-CC7CB6DAFC13}" sibTransId="{70ED225F-EB70-4737-842D-C5AF45320DFC}"/>
    <dgm:cxn modelId="{413AAC5C-7418-4E47-94AE-D74F642B6397}" srcId="{0CCE7CEB-7BC5-4FD4-A4A5-A937502B6458}" destId="{D4272F67-60E9-42DB-822F-8938FB100F33}" srcOrd="1" destOrd="0" parTransId="{2EFBA2FD-B1BE-4755-8FB4-2D931B95A165}" sibTransId="{4F64F7E6-9CFC-4BBC-9E90-42BAA46063E8}"/>
    <dgm:cxn modelId="{54DAD28D-522C-43D0-8702-7AC3002C5AB5}" type="presOf" srcId="{0CCE7CEB-7BC5-4FD4-A4A5-A937502B6458}" destId="{AD9FC686-1762-4826-991C-1023014C0D9F}" srcOrd="0" destOrd="0" presId="urn:microsoft.com/office/officeart/2005/8/layout/vList2"/>
    <dgm:cxn modelId="{EC8F9AAE-850B-4AD0-AA57-5AC289C4CD32}" type="presOf" srcId="{CCBF8611-038D-49F2-BB5D-FF6560D1814D}" destId="{425D8F72-3112-4108-AEA5-757E1A770A42}" srcOrd="0" destOrd="0" presId="urn:microsoft.com/office/officeart/2005/8/layout/vList2"/>
    <dgm:cxn modelId="{10CF60C4-0CFA-4A5F-83DF-E98078379B5D}" type="presOf" srcId="{E65E4CB8-25AD-4711-9639-2556463E6B6E}" destId="{2AFA31BA-69F8-47CD-8F46-5816ED631B46}" srcOrd="0" destOrd="0" presId="urn:microsoft.com/office/officeart/2005/8/layout/vList2"/>
    <dgm:cxn modelId="{907751C8-0506-4049-909D-9703E6CA54B5}" type="presOf" srcId="{B357DB8C-278D-4D52-B676-A74F8E68B684}" destId="{4C856BEE-B15A-4238-8167-C1FD67008724}" srcOrd="0" destOrd="0" presId="urn:microsoft.com/office/officeart/2005/8/layout/vList2"/>
    <dgm:cxn modelId="{A8A1ABD4-EC64-4DF3-AFFC-283EB606C341}" srcId="{0CCE7CEB-7BC5-4FD4-A4A5-A937502B6458}" destId="{CCBF8611-038D-49F2-BB5D-FF6560D1814D}" srcOrd="3" destOrd="0" parTransId="{B3B4CD3B-01E7-4ED9-91D3-40DAD460395B}" sibTransId="{1DCBEC3E-B1ED-4138-85CE-767857493801}"/>
    <dgm:cxn modelId="{4F1FFDD9-B2C9-4FCA-8C21-DD1A42141C6B}" type="presOf" srcId="{84D06BAE-0231-4358-BC5C-185F908A8F5B}" destId="{229DF777-6A2F-446F-A9BB-E920F6047241}" srcOrd="0" destOrd="0" presId="urn:microsoft.com/office/officeart/2005/8/layout/vList2"/>
    <dgm:cxn modelId="{DA7B8BE9-C11C-443E-B6C2-E68DB51EF44B}" srcId="{0CCE7CEB-7BC5-4FD4-A4A5-A937502B6458}" destId="{E65E4CB8-25AD-4711-9639-2556463E6B6E}" srcOrd="4" destOrd="0" parTransId="{180FD993-23F4-4201-A436-BD9679F2C67C}" sibTransId="{489CE1F5-9F7B-495A-9307-EFEA089CA957}"/>
    <dgm:cxn modelId="{274486DE-45AB-40ED-BA53-17ED2361F636}" type="presParOf" srcId="{AD9FC686-1762-4826-991C-1023014C0D9F}" destId="{4C856BEE-B15A-4238-8167-C1FD67008724}" srcOrd="0" destOrd="0" presId="urn:microsoft.com/office/officeart/2005/8/layout/vList2"/>
    <dgm:cxn modelId="{64B5E2A2-9563-47D0-859B-6A33A84BC5F4}" type="presParOf" srcId="{AD9FC686-1762-4826-991C-1023014C0D9F}" destId="{8948DD33-79A0-478C-B88D-202F125E6C3D}" srcOrd="1" destOrd="0" presId="urn:microsoft.com/office/officeart/2005/8/layout/vList2"/>
    <dgm:cxn modelId="{11D77C15-9982-40F5-B496-A15B4AC32456}" type="presParOf" srcId="{AD9FC686-1762-4826-991C-1023014C0D9F}" destId="{3588ED27-5519-4810-A6B0-B2081D2C60D1}" srcOrd="2" destOrd="0" presId="urn:microsoft.com/office/officeart/2005/8/layout/vList2"/>
    <dgm:cxn modelId="{371B12A3-54C9-462E-93C8-C367D5047E77}" type="presParOf" srcId="{AD9FC686-1762-4826-991C-1023014C0D9F}" destId="{FF7F1475-F368-47A7-BA57-AFE68C2F1DCD}" srcOrd="3" destOrd="0" presId="urn:microsoft.com/office/officeart/2005/8/layout/vList2"/>
    <dgm:cxn modelId="{05AF3312-A6B9-4FAB-AC58-D0390E12B273}" type="presParOf" srcId="{AD9FC686-1762-4826-991C-1023014C0D9F}" destId="{229DF777-6A2F-446F-A9BB-E920F6047241}" srcOrd="4" destOrd="0" presId="urn:microsoft.com/office/officeart/2005/8/layout/vList2"/>
    <dgm:cxn modelId="{43BDAE8E-4DD8-41D1-B34F-99701B5D0451}" type="presParOf" srcId="{AD9FC686-1762-4826-991C-1023014C0D9F}" destId="{8499CA12-42D4-4A9A-A12D-260688986538}" srcOrd="5" destOrd="0" presId="urn:microsoft.com/office/officeart/2005/8/layout/vList2"/>
    <dgm:cxn modelId="{9ECF554C-33F1-4C77-A543-883CB1FA3145}" type="presParOf" srcId="{AD9FC686-1762-4826-991C-1023014C0D9F}" destId="{425D8F72-3112-4108-AEA5-757E1A770A42}" srcOrd="6" destOrd="0" presId="urn:microsoft.com/office/officeart/2005/8/layout/vList2"/>
    <dgm:cxn modelId="{C5F3925A-1CC2-49D6-8D90-B9D802C4F559}" type="presParOf" srcId="{AD9FC686-1762-4826-991C-1023014C0D9F}" destId="{647EEDD0-3F69-4CE4-B341-248EED95AE9B}" srcOrd="7" destOrd="0" presId="urn:microsoft.com/office/officeart/2005/8/layout/vList2"/>
    <dgm:cxn modelId="{2D389E15-985E-4379-9235-90D9BFFB7068}" type="presParOf" srcId="{AD9FC686-1762-4826-991C-1023014C0D9F}" destId="{2AFA31BA-69F8-47CD-8F46-5816ED631B4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1F0AC1-0BC6-44DC-A3A1-4B69D4B6B16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81A575A-06E3-4FE5-8BBC-CC2C4B694F43}">
      <dgm:prSet/>
      <dgm:spPr/>
      <dgm:t>
        <a:bodyPr/>
        <a:lstStyle/>
        <a:p>
          <a:r>
            <a:rPr lang="en-GB" dirty="0"/>
            <a:t>Influenza has previously reached pandemic proportions in the 19</a:t>
          </a:r>
          <a:r>
            <a:rPr lang="en-GB" baseline="30000" dirty="0"/>
            <a:t>th</a:t>
          </a:r>
          <a:r>
            <a:rPr lang="en-GB" dirty="0"/>
            <a:t> century during the </a:t>
          </a:r>
          <a:r>
            <a:rPr lang="en-GB" b="1" dirty="0"/>
            <a:t>years 1918, 1957 and 1968.</a:t>
          </a:r>
          <a:endParaRPr lang="en-US" b="1" dirty="0"/>
        </a:p>
      </dgm:t>
    </dgm:pt>
    <dgm:pt modelId="{85FE56D2-4A2C-4EED-8CB4-DB56543B92B0}" type="parTrans" cxnId="{3DEE54EF-0306-460C-827A-F2E42B28FBF7}">
      <dgm:prSet/>
      <dgm:spPr/>
      <dgm:t>
        <a:bodyPr/>
        <a:lstStyle/>
        <a:p>
          <a:endParaRPr lang="en-US"/>
        </a:p>
      </dgm:t>
    </dgm:pt>
    <dgm:pt modelId="{2C9CFB57-49B8-4AB2-A079-E39516699D2F}" type="sibTrans" cxnId="{3DEE54EF-0306-460C-827A-F2E42B28FBF7}">
      <dgm:prSet/>
      <dgm:spPr/>
      <dgm:t>
        <a:bodyPr/>
        <a:lstStyle/>
        <a:p>
          <a:endParaRPr lang="en-US"/>
        </a:p>
      </dgm:t>
    </dgm:pt>
    <dgm:pt modelId="{59D27FBE-72D4-462D-AF07-D712217F7F8C}">
      <dgm:prSet/>
      <dgm:spPr/>
      <dgm:t>
        <a:bodyPr/>
        <a:lstStyle/>
        <a:p>
          <a:r>
            <a:rPr lang="en-GB" dirty="0"/>
            <a:t>The devastating impact of the 1918 (H1N1) pandemic had a </a:t>
          </a:r>
          <a:r>
            <a:rPr lang="en-GB" u="sng" dirty="0"/>
            <a:t>greater mortality rate than any other disease outbreak in history.</a:t>
          </a:r>
          <a:endParaRPr lang="en-US" u="sng" dirty="0"/>
        </a:p>
      </dgm:t>
    </dgm:pt>
    <dgm:pt modelId="{4587CBE2-CEFC-4099-AFD8-834722E40D49}" type="parTrans" cxnId="{207E4FF9-9823-455C-A498-0801E994B59A}">
      <dgm:prSet/>
      <dgm:spPr/>
      <dgm:t>
        <a:bodyPr/>
        <a:lstStyle/>
        <a:p>
          <a:endParaRPr lang="en-US"/>
        </a:p>
      </dgm:t>
    </dgm:pt>
    <dgm:pt modelId="{AA7FC013-7E87-4F92-9488-C781282A152A}" type="sibTrans" cxnId="{207E4FF9-9823-455C-A498-0801E994B59A}">
      <dgm:prSet/>
      <dgm:spPr/>
      <dgm:t>
        <a:bodyPr/>
        <a:lstStyle/>
        <a:p>
          <a:endParaRPr lang="en-US"/>
        </a:p>
      </dgm:t>
    </dgm:pt>
    <dgm:pt modelId="{27B43CAD-A343-496D-A28C-FD920EECE536}">
      <dgm:prSet/>
      <dgm:spPr/>
      <dgm:t>
        <a:bodyPr/>
        <a:lstStyle/>
        <a:p>
          <a:r>
            <a:rPr lang="en-GB" dirty="0"/>
            <a:t>With an estimated death toll of </a:t>
          </a:r>
          <a:r>
            <a:rPr lang="en-GB" b="1" u="sng" dirty="0"/>
            <a:t>21 million</a:t>
          </a:r>
          <a:r>
            <a:rPr lang="en-GB" dirty="0"/>
            <a:t>, reviewers think this could be an </a:t>
          </a:r>
          <a:r>
            <a:rPr lang="en-GB" b="1" dirty="0"/>
            <a:t>understatement of the actual number</a:t>
          </a:r>
          <a:r>
            <a:rPr lang="en-GB" dirty="0"/>
            <a:t>.</a:t>
          </a:r>
          <a:endParaRPr lang="en-US" dirty="0"/>
        </a:p>
      </dgm:t>
    </dgm:pt>
    <dgm:pt modelId="{F387EE24-DF2B-4A9D-A194-54A05F696D84}" type="parTrans" cxnId="{B0D785D9-354B-4AC4-879E-C20A9C347618}">
      <dgm:prSet/>
      <dgm:spPr/>
      <dgm:t>
        <a:bodyPr/>
        <a:lstStyle/>
        <a:p>
          <a:endParaRPr lang="en-US"/>
        </a:p>
      </dgm:t>
    </dgm:pt>
    <dgm:pt modelId="{4BDB9247-A933-4E5A-B213-62FA13E388CD}" type="sibTrans" cxnId="{B0D785D9-354B-4AC4-879E-C20A9C347618}">
      <dgm:prSet/>
      <dgm:spPr/>
      <dgm:t>
        <a:bodyPr/>
        <a:lstStyle/>
        <a:p>
          <a:endParaRPr lang="en-US"/>
        </a:p>
      </dgm:t>
    </dgm:pt>
    <dgm:pt modelId="{4153DB14-A8A1-41A4-8A42-D2D2BD50D230}" type="pres">
      <dgm:prSet presAssocID="{F31F0AC1-0BC6-44DC-A3A1-4B69D4B6B166}" presName="vert0" presStyleCnt="0">
        <dgm:presLayoutVars>
          <dgm:dir/>
          <dgm:animOne val="branch"/>
          <dgm:animLvl val="lvl"/>
        </dgm:presLayoutVars>
      </dgm:prSet>
      <dgm:spPr/>
    </dgm:pt>
    <dgm:pt modelId="{C3969923-B1F2-44CA-9184-5BA482A3043E}" type="pres">
      <dgm:prSet presAssocID="{C81A575A-06E3-4FE5-8BBC-CC2C4B694F43}" presName="thickLine" presStyleLbl="alignNode1" presStyleIdx="0" presStyleCnt="3"/>
      <dgm:spPr/>
    </dgm:pt>
    <dgm:pt modelId="{B352582B-73FF-46F0-8580-8113100DD222}" type="pres">
      <dgm:prSet presAssocID="{C81A575A-06E3-4FE5-8BBC-CC2C4B694F43}" presName="horz1" presStyleCnt="0"/>
      <dgm:spPr/>
    </dgm:pt>
    <dgm:pt modelId="{314F73EE-2DFB-4A26-A35E-7A4A11A79E37}" type="pres">
      <dgm:prSet presAssocID="{C81A575A-06E3-4FE5-8BBC-CC2C4B694F43}" presName="tx1" presStyleLbl="revTx" presStyleIdx="0" presStyleCnt="3"/>
      <dgm:spPr/>
    </dgm:pt>
    <dgm:pt modelId="{0DE22DBA-AF36-4626-B1CC-3448466B94EB}" type="pres">
      <dgm:prSet presAssocID="{C81A575A-06E3-4FE5-8BBC-CC2C4B694F43}" presName="vert1" presStyleCnt="0"/>
      <dgm:spPr/>
    </dgm:pt>
    <dgm:pt modelId="{9BAA9C8F-2F83-4529-B50E-10EE56C3C12A}" type="pres">
      <dgm:prSet presAssocID="{59D27FBE-72D4-462D-AF07-D712217F7F8C}" presName="thickLine" presStyleLbl="alignNode1" presStyleIdx="1" presStyleCnt="3"/>
      <dgm:spPr/>
    </dgm:pt>
    <dgm:pt modelId="{077A5078-6CF4-4A0C-99A8-54271C173355}" type="pres">
      <dgm:prSet presAssocID="{59D27FBE-72D4-462D-AF07-D712217F7F8C}" presName="horz1" presStyleCnt="0"/>
      <dgm:spPr/>
    </dgm:pt>
    <dgm:pt modelId="{3A24A12A-E8B7-471D-977F-080CC101FDA6}" type="pres">
      <dgm:prSet presAssocID="{59D27FBE-72D4-462D-AF07-D712217F7F8C}" presName="tx1" presStyleLbl="revTx" presStyleIdx="1" presStyleCnt="3"/>
      <dgm:spPr/>
    </dgm:pt>
    <dgm:pt modelId="{CE6BBBC3-AC8F-4C65-97CB-14300BB5DDBA}" type="pres">
      <dgm:prSet presAssocID="{59D27FBE-72D4-462D-AF07-D712217F7F8C}" presName="vert1" presStyleCnt="0"/>
      <dgm:spPr/>
    </dgm:pt>
    <dgm:pt modelId="{BDB1EFE6-0EE3-4296-A633-003C9257A641}" type="pres">
      <dgm:prSet presAssocID="{27B43CAD-A343-496D-A28C-FD920EECE536}" presName="thickLine" presStyleLbl="alignNode1" presStyleIdx="2" presStyleCnt="3"/>
      <dgm:spPr/>
    </dgm:pt>
    <dgm:pt modelId="{CC76B2F9-B7F9-4651-8FE5-31FD323DF6EF}" type="pres">
      <dgm:prSet presAssocID="{27B43CAD-A343-496D-A28C-FD920EECE536}" presName="horz1" presStyleCnt="0"/>
      <dgm:spPr/>
    </dgm:pt>
    <dgm:pt modelId="{94AC2DE3-A369-4FD8-AB24-2861454D742E}" type="pres">
      <dgm:prSet presAssocID="{27B43CAD-A343-496D-A28C-FD920EECE536}" presName="tx1" presStyleLbl="revTx" presStyleIdx="2" presStyleCnt="3"/>
      <dgm:spPr/>
    </dgm:pt>
    <dgm:pt modelId="{CFBF2A30-E78F-4B8C-A005-41A27AE1BA91}" type="pres">
      <dgm:prSet presAssocID="{27B43CAD-A343-496D-A28C-FD920EECE536}" presName="vert1" presStyleCnt="0"/>
      <dgm:spPr/>
    </dgm:pt>
  </dgm:ptLst>
  <dgm:cxnLst>
    <dgm:cxn modelId="{D5E3201F-B72B-4FAE-8A95-AE066B5697B0}" type="presOf" srcId="{27B43CAD-A343-496D-A28C-FD920EECE536}" destId="{94AC2DE3-A369-4FD8-AB24-2861454D742E}" srcOrd="0" destOrd="0" presId="urn:microsoft.com/office/officeart/2008/layout/LinedList"/>
    <dgm:cxn modelId="{56F9ADD3-B6A0-4ED6-BF70-ED82B676AD41}" type="presOf" srcId="{F31F0AC1-0BC6-44DC-A3A1-4B69D4B6B166}" destId="{4153DB14-A8A1-41A4-8A42-D2D2BD50D230}" srcOrd="0" destOrd="0" presId="urn:microsoft.com/office/officeart/2008/layout/LinedList"/>
    <dgm:cxn modelId="{B0D785D9-354B-4AC4-879E-C20A9C347618}" srcId="{F31F0AC1-0BC6-44DC-A3A1-4B69D4B6B166}" destId="{27B43CAD-A343-496D-A28C-FD920EECE536}" srcOrd="2" destOrd="0" parTransId="{F387EE24-DF2B-4A9D-A194-54A05F696D84}" sibTransId="{4BDB9247-A933-4E5A-B213-62FA13E388CD}"/>
    <dgm:cxn modelId="{B0712BE5-95DB-4A53-8610-84F64932E393}" type="presOf" srcId="{C81A575A-06E3-4FE5-8BBC-CC2C4B694F43}" destId="{314F73EE-2DFB-4A26-A35E-7A4A11A79E37}" srcOrd="0" destOrd="0" presId="urn:microsoft.com/office/officeart/2008/layout/LinedList"/>
    <dgm:cxn modelId="{3DEE54EF-0306-460C-827A-F2E42B28FBF7}" srcId="{F31F0AC1-0BC6-44DC-A3A1-4B69D4B6B166}" destId="{C81A575A-06E3-4FE5-8BBC-CC2C4B694F43}" srcOrd="0" destOrd="0" parTransId="{85FE56D2-4A2C-4EED-8CB4-DB56543B92B0}" sibTransId="{2C9CFB57-49B8-4AB2-A079-E39516699D2F}"/>
    <dgm:cxn modelId="{207E4FF9-9823-455C-A498-0801E994B59A}" srcId="{F31F0AC1-0BC6-44DC-A3A1-4B69D4B6B166}" destId="{59D27FBE-72D4-462D-AF07-D712217F7F8C}" srcOrd="1" destOrd="0" parTransId="{4587CBE2-CEFC-4099-AFD8-834722E40D49}" sibTransId="{AA7FC013-7E87-4F92-9488-C781282A152A}"/>
    <dgm:cxn modelId="{122DA8FE-4A1F-410A-8EEF-401B9F5DC3E0}" type="presOf" srcId="{59D27FBE-72D4-462D-AF07-D712217F7F8C}" destId="{3A24A12A-E8B7-471D-977F-080CC101FDA6}" srcOrd="0" destOrd="0" presId="urn:microsoft.com/office/officeart/2008/layout/LinedList"/>
    <dgm:cxn modelId="{3A371C47-2FF4-40E0-94F4-366A0FFD8131}" type="presParOf" srcId="{4153DB14-A8A1-41A4-8A42-D2D2BD50D230}" destId="{C3969923-B1F2-44CA-9184-5BA482A3043E}" srcOrd="0" destOrd="0" presId="urn:microsoft.com/office/officeart/2008/layout/LinedList"/>
    <dgm:cxn modelId="{52F6CB25-C661-415C-87AE-B430432E3E27}" type="presParOf" srcId="{4153DB14-A8A1-41A4-8A42-D2D2BD50D230}" destId="{B352582B-73FF-46F0-8580-8113100DD222}" srcOrd="1" destOrd="0" presId="urn:microsoft.com/office/officeart/2008/layout/LinedList"/>
    <dgm:cxn modelId="{A4DC9CD4-5264-4134-97A2-E98F71D5A1A7}" type="presParOf" srcId="{B352582B-73FF-46F0-8580-8113100DD222}" destId="{314F73EE-2DFB-4A26-A35E-7A4A11A79E37}" srcOrd="0" destOrd="0" presId="urn:microsoft.com/office/officeart/2008/layout/LinedList"/>
    <dgm:cxn modelId="{72E42EDB-D916-47E6-A479-31A7AF3D090E}" type="presParOf" srcId="{B352582B-73FF-46F0-8580-8113100DD222}" destId="{0DE22DBA-AF36-4626-B1CC-3448466B94EB}" srcOrd="1" destOrd="0" presId="urn:microsoft.com/office/officeart/2008/layout/LinedList"/>
    <dgm:cxn modelId="{9ADE52C9-4734-44F0-A3D2-5E25A938F791}" type="presParOf" srcId="{4153DB14-A8A1-41A4-8A42-D2D2BD50D230}" destId="{9BAA9C8F-2F83-4529-B50E-10EE56C3C12A}" srcOrd="2" destOrd="0" presId="urn:microsoft.com/office/officeart/2008/layout/LinedList"/>
    <dgm:cxn modelId="{3ABCFAB4-EBD2-4E0F-AEA9-C104E14B427C}" type="presParOf" srcId="{4153DB14-A8A1-41A4-8A42-D2D2BD50D230}" destId="{077A5078-6CF4-4A0C-99A8-54271C173355}" srcOrd="3" destOrd="0" presId="urn:microsoft.com/office/officeart/2008/layout/LinedList"/>
    <dgm:cxn modelId="{B0D02810-0AD5-4D5B-ABF0-4E62D993D28D}" type="presParOf" srcId="{077A5078-6CF4-4A0C-99A8-54271C173355}" destId="{3A24A12A-E8B7-471D-977F-080CC101FDA6}" srcOrd="0" destOrd="0" presId="urn:microsoft.com/office/officeart/2008/layout/LinedList"/>
    <dgm:cxn modelId="{B470EB40-91F5-46CE-8524-2DBB62AA1E38}" type="presParOf" srcId="{077A5078-6CF4-4A0C-99A8-54271C173355}" destId="{CE6BBBC3-AC8F-4C65-97CB-14300BB5DDBA}" srcOrd="1" destOrd="0" presId="urn:microsoft.com/office/officeart/2008/layout/LinedList"/>
    <dgm:cxn modelId="{BC717A32-16B9-4B4D-99A4-3D2392420BF8}" type="presParOf" srcId="{4153DB14-A8A1-41A4-8A42-D2D2BD50D230}" destId="{BDB1EFE6-0EE3-4296-A633-003C9257A641}" srcOrd="4" destOrd="0" presId="urn:microsoft.com/office/officeart/2008/layout/LinedList"/>
    <dgm:cxn modelId="{9077AB42-8107-4F5B-9039-0F30EC7E6B06}" type="presParOf" srcId="{4153DB14-A8A1-41A4-8A42-D2D2BD50D230}" destId="{CC76B2F9-B7F9-4651-8FE5-31FD323DF6EF}" srcOrd="5" destOrd="0" presId="urn:microsoft.com/office/officeart/2008/layout/LinedList"/>
    <dgm:cxn modelId="{A7F9C418-2535-4993-A1E8-A28A565FB36B}" type="presParOf" srcId="{CC76B2F9-B7F9-4651-8FE5-31FD323DF6EF}" destId="{94AC2DE3-A369-4FD8-AB24-2861454D742E}" srcOrd="0" destOrd="0" presId="urn:microsoft.com/office/officeart/2008/layout/LinedList"/>
    <dgm:cxn modelId="{649E8315-2583-466E-AEFE-2EEB2F35CFF1}" type="presParOf" srcId="{CC76B2F9-B7F9-4651-8FE5-31FD323DF6EF}" destId="{CFBF2A30-E78F-4B8C-A005-41A27AE1BA9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0F5DF2-2236-468A-9959-45274E105373}">
      <dsp:nvSpPr>
        <dsp:cNvPr id="0" name=""/>
        <dsp:cNvSpPr/>
      </dsp:nvSpPr>
      <dsp:spPr>
        <a:xfrm>
          <a:off x="1806929" y="748"/>
          <a:ext cx="3777355" cy="2266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Public health is the health of the population as a whole.</a:t>
          </a:r>
          <a:endParaRPr lang="en-US" sz="2900" kern="1200" dirty="0"/>
        </a:p>
      </dsp:txBody>
      <dsp:txXfrm>
        <a:off x="1806929" y="748"/>
        <a:ext cx="3777355" cy="2266413"/>
      </dsp:txXfrm>
    </dsp:sp>
    <dsp:sp modelId="{0DF6BE20-C929-40C1-81DA-327C821869BF}">
      <dsp:nvSpPr>
        <dsp:cNvPr id="0" name=""/>
        <dsp:cNvSpPr/>
      </dsp:nvSpPr>
      <dsp:spPr>
        <a:xfrm>
          <a:off x="5962020" y="748"/>
          <a:ext cx="3777355" cy="2266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It involves the prevention of illnesses and the promotion of the health of the public.</a:t>
          </a:r>
          <a:endParaRPr lang="en-US" sz="2900" kern="1200"/>
        </a:p>
      </dsp:txBody>
      <dsp:txXfrm>
        <a:off x="5962020" y="748"/>
        <a:ext cx="3777355" cy="2266413"/>
      </dsp:txXfrm>
    </dsp:sp>
    <dsp:sp modelId="{A7C1C9ED-FDF8-4858-9DA6-7230548AA82E}">
      <dsp:nvSpPr>
        <dsp:cNvPr id="0" name=""/>
        <dsp:cNvSpPr/>
      </dsp:nvSpPr>
      <dsp:spPr>
        <a:xfrm>
          <a:off x="1806929" y="2644897"/>
          <a:ext cx="3777355" cy="2266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Public Health Wales is a national health agency in Wales which aim to protect the health and wellbeing of the public.</a:t>
          </a:r>
          <a:endParaRPr lang="en-US" sz="2900" kern="1200" dirty="0"/>
        </a:p>
      </dsp:txBody>
      <dsp:txXfrm>
        <a:off x="1806929" y="2644897"/>
        <a:ext cx="3777355" cy="2266413"/>
      </dsp:txXfrm>
    </dsp:sp>
    <dsp:sp modelId="{972B2290-0C55-4CD2-895D-55A05E91DFBC}">
      <dsp:nvSpPr>
        <dsp:cNvPr id="0" name=""/>
        <dsp:cNvSpPr/>
      </dsp:nvSpPr>
      <dsp:spPr>
        <a:xfrm>
          <a:off x="5962020" y="2644897"/>
          <a:ext cx="3777355" cy="22664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They monitor infection and prevention of diseases that could lead to major public health events.</a:t>
          </a:r>
          <a:endParaRPr lang="en-US" sz="2900" kern="1200" dirty="0"/>
        </a:p>
      </dsp:txBody>
      <dsp:txXfrm>
        <a:off x="5962020" y="2644897"/>
        <a:ext cx="3777355" cy="22664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856BEE-B15A-4238-8167-C1FD67008724}">
      <dsp:nvSpPr>
        <dsp:cNvPr id="0" name=""/>
        <dsp:cNvSpPr/>
      </dsp:nvSpPr>
      <dsp:spPr>
        <a:xfrm>
          <a:off x="0" y="682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Background to Flu</a:t>
          </a:r>
          <a:endParaRPr lang="en-US" sz="3300" kern="1200" dirty="0"/>
        </a:p>
      </dsp:txBody>
      <dsp:txXfrm>
        <a:off x="38638" y="45464"/>
        <a:ext cx="10438324" cy="714229"/>
      </dsp:txXfrm>
    </dsp:sp>
    <dsp:sp modelId="{3588ED27-5519-4810-A6B0-B2081D2C60D1}">
      <dsp:nvSpPr>
        <dsp:cNvPr id="0" name=""/>
        <dsp:cNvSpPr/>
      </dsp:nvSpPr>
      <dsp:spPr>
        <a:xfrm>
          <a:off x="0" y="89337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Statistics of Flu in Wales</a:t>
          </a:r>
          <a:endParaRPr lang="en-US" sz="3300" kern="1200"/>
        </a:p>
      </dsp:txBody>
      <dsp:txXfrm>
        <a:off x="38638" y="932009"/>
        <a:ext cx="10438324" cy="714229"/>
      </dsp:txXfrm>
    </dsp:sp>
    <dsp:sp modelId="{229DF777-6A2F-446F-A9BB-E920F6047241}">
      <dsp:nvSpPr>
        <dsp:cNvPr id="0" name=""/>
        <dsp:cNvSpPr/>
      </dsp:nvSpPr>
      <dsp:spPr>
        <a:xfrm>
          <a:off x="0" y="177991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Policies or strategies in place</a:t>
          </a:r>
          <a:endParaRPr lang="en-US" sz="3300" kern="1200"/>
        </a:p>
      </dsp:txBody>
      <dsp:txXfrm>
        <a:off x="38638" y="1818554"/>
        <a:ext cx="10438324" cy="714229"/>
      </dsp:txXfrm>
    </dsp:sp>
    <dsp:sp modelId="{425D8F72-3112-4108-AEA5-757E1A770A42}">
      <dsp:nvSpPr>
        <dsp:cNvPr id="0" name=""/>
        <dsp:cNvSpPr/>
      </dsp:nvSpPr>
      <dsp:spPr>
        <a:xfrm>
          <a:off x="0" y="266646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Health promotion behaviour changes</a:t>
          </a:r>
          <a:endParaRPr lang="en-US" sz="3300" kern="1200"/>
        </a:p>
      </dsp:txBody>
      <dsp:txXfrm>
        <a:off x="38638" y="2705099"/>
        <a:ext cx="10438324" cy="714229"/>
      </dsp:txXfrm>
    </dsp:sp>
    <dsp:sp modelId="{2AFA31BA-69F8-47CD-8F46-5816ED631B46}">
      <dsp:nvSpPr>
        <dsp:cNvPr id="0" name=""/>
        <dsp:cNvSpPr/>
      </dsp:nvSpPr>
      <dsp:spPr>
        <a:xfrm>
          <a:off x="0" y="355300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Conclusion/Thoughts</a:t>
          </a:r>
          <a:endParaRPr lang="en-US" sz="3300" kern="1200"/>
        </a:p>
      </dsp:txBody>
      <dsp:txXfrm>
        <a:off x="38638" y="3591644"/>
        <a:ext cx="10438324" cy="7142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969923-B1F2-44CA-9184-5BA482A3043E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F73EE-2DFB-4A26-A35E-7A4A11A79E37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Influenza has previously reached pandemic proportions in the 19</a:t>
          </a:r>
          <a:r>
            <a:rPr lang="en-GB" sz="3000" kern="1200" baseline="30000" dirty="0"/>
            <a:t>th</a:t>
          </a:r>
          <a:r>
            <a:rPr lang="en-GB" sz="3000" kern="1200" dirty="0"/>
            <a:t> century during the </a:t>
          </a:r>
          <a:r>
            <a:rPr lang="en-GB" sz="3000" b="1" kern="1200" dirty="0"/>
            <a:t>years 1918, 1957 and 1968.</a:t>
          </a:r>
          <a:endParaRPr lang="en-US" sz="3000" b="1" kern="1200" dirty="0"/>
        </a:p>
      </dsp:txBody>
      <dsp:txXfrm>
        <a:off x="0" y="2124"/>
        <a:ext cx="10515600" cy="1449029"/>
      </dsp:txXfrm>
    </dsp:sp>
    <dsp:sp modelId="{9BAA9C8F-2F83-4529-B50E-10EE56C3C12A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4A12A-E8B7-471D-977F-080CC101FDA6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The devastating impact of the 1918 (H1N1) pandemic had a </a:t>
          </a:r>
          <a:r>
            <a:rPr lang="en-GB" sz="3000" u="sng" kern="1200" dirty="0"/>
            <a:t>greater mortality rate than any other disease outbreak in history.</a:t>
          </a:r>
          <a:endParaRPr lang="en-US" sz="3000" u="sng" kern="1200" dirty="0"/>
        </a:p>
      </dsp:txBody>
      <dsp:txXfrm>
        <a:off x="0" y="1451154"/>
        <a:ext cx="10515600" cy="1449029"/>
      </dsp:txXfrm>
    </dsp:sp>
    <dsp:sp modelId="{BDB1EFE6-0EE3-4296-A633-003C9257A641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AC2DE3-A369-4FD8-AB24-2861454D742E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With an estimated death toll of </a:t>
          </a:r>
          <a:r>
            <a:rPr lang="en-GB" sz="3000" b="1" u="sng" kern="1200" dirty="0"/>
            <a:t>21 million</a:t>
          </a:r>
          <a:r>
            <a:rPr lang="en-GB" sz="3000" kern="1200" dirty="0"/>
            <a:t>, reviewers think this could be an </a:t>
          </a:r>
          <a:r>
            <a:rPr lang="en-GB" sz="3000" b="1" kern="1200" dirty="0"/>
            <a:t>understatement of the actual number</a:t>
          </a:r>
          <a:r>
            <a:rPr lang="en-GB" sz="3000" kern="1200" dirty="0"/>
            <a:t>.</a:t>
          </a:r>
          <a:endParaRPr lang="en-US" sz="3000" kern="1200" dirty="0"/>
        </a:p>
      </dsp:txBody>
      <dsp:txXfrm>
        <a:off x="0" y="2900183"/>
        <a:ext cx="10515600" cy="1449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A08B6-A1D3-45B1-9A90-CB4C11F730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47F4EB-970A-4030-9155-2D07922FE4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24CF80-94A8-4C55-8220-36E8AC24A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B3F0C-12CB-4B7D-8C85-80654BA513A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D0457-65D2-45B0-AA8B-31CECB6726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F7CF1-2488-4C7A-A339-64E8C26F2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B71A-2E92-48D7-A60C-BBFA49200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271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A2686-5CE8-407F-B455-278725EBC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2041C-250A-4C84-B187-96474E0F22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D950A2-6E2C-4BA9-97CC-650DF6A7A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B3F0C-12CB-4B7D-8C85-80654BA513A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0D37DD-2B42-4A7E-A209-F08185603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2AFE78-0AA6-4F53-B88E-5679B19D3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B71A-2E92-48D7-A60C-BBFA49200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42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A258C-697E-4CDC-AAF7-32DE9DDE1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798C8B-2709-4B59-9662-0990632CB0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86E31-6622-44FA-BA71-A98733ACF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B3F0C-12CB-4B7D-8C85-80654BA513A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CBD40E-4DA3-4633-85EF-A5D9D7A2B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BF361-9032-417A-9F92-AA021FBC5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B71A-2E92-48D7-A60C-BBFA49200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017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66BC3-8DF3-453D-9D7F-98B6E0FCC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5AE89-CBDC-46CB-B9C7-C5112FE5E0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AD939F-17A1-457C-B18E-5F6245F3FA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B3CE4B-9B7F-409C-ACE1-C6192FC86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B3F0C-12CB-4B7D-8C85-80654BA513A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5CC65F-0114-4F65-B026-C2395B99A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660F3F-55D2-4298-B30F-01B40C83A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B71A-2E92-48D7-A60C-BBFA49200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983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8DEF5-572A-4C70-8B9E-984D6536E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C3E96C-3039-400D-88BA-B6703C5FAE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E43094-0F38-4449-BA78-78676ED41E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3C9AA9-1C9E-4D9A-8276-7B6A995DAF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5D1AAA-D8C5-4E90-9E19-D278387E1B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1B0607-8243-4E99-9F02-0E963CED6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B3F0C-12CB-4B7D-8C85-80654BA513A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DAA3D9-BAD0-4203-826D-C94A1E59C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9E88AB-D8DE-45E6-BA54-5F6C29463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B71A-2E92-48D7-A60C-BBFA49200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41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0306D-5F96-4E79-86F5-3FAE3F948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76A641-A6D3-48ED-8B92-9FED51C00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B3F0C-12CB-4B7D-8C85-80654BA513A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D92BE6-A9B8-4D3A-9303-3EDC4F307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9E74A5-BD46-4F74-BE57-3082A4EEE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B71A-2E92-48D7-A60C-BBFA49200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646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1F4879-5394-4C89-A305-9F34785A7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B3F0C-12CB-4B7D-8C85-80654BA513A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066E9-D8EF-43D0-AD1A-E0AE703A8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1FE307-BED9-4E1C-866E-93F25E69C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B71A-2E92-48D7-A60C-BBFA49200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560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6B39E-D238-431E-98DE-DBDF4AEF9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69F40-8955-4F84-8901-850689898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39CA74-4B3D-411C-997C-A18E76B3B7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DA4E91-9D93-41F2-9AE2-6CEA7D40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B3F0C-12CB-4B7D-8C85-80654BA513A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F5AB69-8E0D-488C-93A6-588D923B6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5D8F1E-45E7-4591-B9D5-EF5F235DB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B71A-2E92-48D7-A60C-BBFA49200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571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96657-915A-4B02-B70A-DA8E7E22B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AD32A3-F0CE-40C7-88BB-5C080AB203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969261-6D3B-4FB9-B014-2614AC7386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79A569-7613-4B2A-9B86-01E2862F6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B3F0C-12CB-4B7D-8C85-80654BA513A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7CF794-6BAE-4A69-876E-2CAEF8BB2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EFCD1D-FA4F-4215-9EE4-32942A65D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B71A-2E92-48D7-A60C-BBFA49200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783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E7909-19CB-4F8D-9D05-459B32008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34A9FA-7025-47CF-8E4D-B32A91E113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677B43-CEE1-45DC-8696-84B9A8D53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B3F0C-12CB-4B7D-8C85-80654BA513A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ED2F48-B779-4FF6-BA7B-7D8B5E977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232600-6D25-4DB9-A948-4EC51A078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B71A-2E92-48D7-A60C-BBFA49200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965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44D4B7-08CE-4E0D-8434-7FDB1AE168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7FB2AD-907A-47E4-9CC2-E5A5DC5058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C4E3C-2AA3-4BBD-BBD0-4746154C0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B3F0C-12CB-4B7D-8C85-80654BA513A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40AE58-65CA-4902-9E9F-E615A26CE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CBE556-C787-4D37-8D3E-CF50BCE5F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B71A-2E92-48D7-A60C-BBFA49200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655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5166E2-903D-440C-A0FD-3A1B73131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0042B0-1A1F-4A8A-88BD-32C99A59AA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167F6-C87A-4086-AAE7-A1B1981C1E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8B3F0C-12CB-4B7D-8C85-80654BA513AF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F8151C-56AA-4BE8-89F5-9961BA70E2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4CDB88-CF2A-4175-B599-333E1AF353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C0B71A-2E92-48D7-A60C-BBFA49200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864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8994357" cy="4343400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2BB0E7-92F3-4459-9A25-65FB99D50B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0669" y="1031353"/>
            <a:ext cx="7736255" cy="3181135"/>
          </a:xfrm>
        </p:spPr>
        <p:txBody>
          <a:bodyPr anchor="ctr">
            <a:normAutofit/>
          </a:bodyPr>
          <a:lstStyle/>
          <a:p>
            <a:pPr algn="l"/>
            <a:r>
              <a:rPr lang="en-GB" sz="6600" b="1" dirty="0">
                <a:solidFill>
                  <a:srgbClr val="FFFFFF"/>
                </a:solidFill>
              </a:rPr>
              <a:t>Public Health Issue: </a:t>
            </a:r>
            <a:r>
              <a:rPr lang="en-GB" sz="6600" b="1" u="sng" dirty="0">
                <a:solidFill>
                  <a:srgbClr val="FFFFFF"/>
                </a:solidFill>
              </a:rPr>
              <a:t>Flu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450221"/>
            <a:ext cx="2115455" cy="2102827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199" y="4932939"/>
            <a:ext cx="11277601" cy="1466141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BDA9D5-F53F-4372-91E8-7E824D5BB8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669" y="5184138"/>
            <a:ext cx="10008863" cy="963741"/>
          </a:xfrm>
        </p:spPr>
        <p:txBody>
          <a:bodyPr anchor="ctr">
            <a:normAutofit/>
          </a:bodyPr>
          <a:lstStyle/>
          <a:p>
            <a:pPr algn="l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By Sheikh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Redaaur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Rahman</a:t>
            </a:r>
          </a:p>
          <a:p>
            <a:pPr algn="l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Student ID: 2115197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2280AB2-77A5-4CB7-AF7D-1795CA8D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2728167"/>
            <a:ext cx="2115455" cy="2065454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924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84AFE-A252-46A3-A9D7-4FA128A5A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/>
              <a:t>Define public health &amp; Public Health Wales's role in health surveillance and protection</a:t>
            </a:r>
            <a:endParaRPr lang="en-GB" sz="3600" b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25744F-4348-48A2-9114-33658326BD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5474141"/>
              </p:ext>
            </p:extLst>
          </p:nvPr>
        </p:nvGraphicFramePr>
        <p:xfrm>
          <a:off x="322845" y="1325563"/>
          <a:ext cx="11546305" cy="49120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3F14CD6-4C12-40D4-A1CF-E18A89034A1A}"/>
              </a:ext>
            </a:extLst>
          </p:cNvPr>
          <p:cNvSpPr txBox="1"/>
          <p:nvPr/>
        </p:nvSpPr>
        <p:spPr>
          <a:xfrm>
            <a:off x="127265" y="6488728"/>
            <a:ext cx="1166060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1.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Phw.nhs.wales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2021.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Home - Public Health Wales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&lt;https://phw.nhs.wales/&gt; [Accessed 7 December 2021].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47381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25231-0789-4D59-A5DE-327D95584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u="sng" dirty="0"/>
              <a:t>Objectives</a:t>
            </a:r>
            <a:endParaRPr lang="en-GB" b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4F40CC-4B82-459B-B4E8-7A62038A3A6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8820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35390E-4B19-40D3-AD2B-0C4CDD49E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0E101-77C2-4DE2-BCE6-A34BC3BD2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Influenza, or the flu is a </a:t>
            </a:r>
            <a:r>
              <a:rPr lang="en-GB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communicable disease 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respiratory illness caused by 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influenza viruses 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which can be </a:t>
            </a:r>
            <a:r>
              <a:rPr lang="en-GB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passed on from person to person.</a:t>
            </a:r>
          </a:p>
          <a:p>
            <a:pPr marL="0" indent="0">
              <a:buNone/>
            </a:pPr>
            <a:endParaRPr lang="en-GB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0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40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ymptoms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ever, headaches, sore throat, etc 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dependent on the type of disease contracted)</a:t>
            </a:r>
            <a:endParaRPr lang="en-GB" sz="4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4FA9DD-4BF7-45B9-884E-22F8782059B4}"/>
              </a:ext>
            </a:extLst>
          </p:cNvPr>
          <p:cNvSpPr txBox="1"/>
          <p:nvPr/>
        </p:nvSpPr>
        <p:spPr>
          <a:xfrm>
            <a:off x="126121" y="6471364"/>
            <a:ext cx="6096000" cy="2812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2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Labella AM and </a:t>
            </a:r>
            <a:r>
              <a:rPr lang="en-GB" sz="1200" dirty="0" err="1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Merel</a:t>
            </a:r>
            <a:r>
              <a:rPr lang="en-GB" sz="12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SE. Influenza. </a:t>
            </a:r>
            <a:r>
              <a:rPr lang="en-GB" sz="1200" i="1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 Clin North Am</a:t>
            </a:r>
            <a:r>
              <a:rPr lang="en-GB" sz="12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2013;97(4):621-645.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5884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539A40D-EB57-46AB-864C-C15DC8328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GB" sz="3700" b="1" u="sng" dirty="0">
                <a:solidFill>
                  <a:srgbClr val="FFFFFF"/>
                </a:solidFill>
              </a:rPr>
              <a:t>MODES OF TRANSMISSION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CAAD6-2167-475F-BAEB-46A8786884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426720"/>
            <a:ext cx="6525220" cy="5980345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flu is transmitted either by direct or indirect methods. </a:t>
            </a:r>
          </a:p>
          <a:p>
            <a:pPr marL="0" indent="0">
              <a:buNone/>
            </a:pPr>
            <a:endParaRPr lang="en-GB" sz="2400" b="1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Direct transmission can occur by contact with infectious agents through various ways such as;</a:t>
            </a:r>
          </a:p>
          <a:p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ouching</a:t>
            </a: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Kissing</a:t>
            </a:r>
          </a:p>
          <a:p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exual intercourse</a:t>
            </a: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Other methods include the direct projection of droplets from an infected individual onto someone else via 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sneezing, coughing, talking.</a:t>
            </a:r>
            <a:endParaRPr lang="en-GB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Indirect methods involve the transportation of the infectious agent via inanimate objects such as </a:t>
            </a:r>
            <a:r>
              <a:rPr lang="en-GB" sz="3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air, water or food</a:t>
            </a:r>
            <a:r>
              <a:rPr lang="en-GB" sz="3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Also known as vehicle borne transmission.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44FA005-E840-41BC-BE39-A284E011437B}"/>
              </a:ext>
            </a:extLst>
          </p:cNvPr>
          <p:cNvSpPr txBox="1"/>
          <p:nvPr/>
        </p:nvSpPr>
        <p:spPr>
          <a:xfrm>
            <a:off x="874608" y="6308033"/>
            <a:ext cx="9071692" cy="4465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1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Labella AM and </a:t>
            </a:r>
            <a:r>
              <a:rPr lang="en-GB" sz="1100" dirty="0" err="1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Merel</a:t>
            </a:r>
            <a:r>
              <a:rPr lang="en-GB" sz="11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SE. Influenza. </a:t>
            </a:r>
            <a:r>
              <a:rPr lang="en-GB" sz="1100" i="1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 Clin North Am</a:t>
            </a:r>
            <a:r>
              <a:rPr lang="en-GB" sz="11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2013;97(4):621-645.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1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Webster RG and </a:t>
            </a:r>
            <a:r>
              <a:rPr lang="en-GB" sz="1100" dirty="0" err="1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Govorkova</a:t>
            </a:r>
            <a:r>
              <a:rPr lang="en-GB" sz="11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EA. Continuing challenges in influenza. </a:t>
            </a:r>
            <a:r>
              <a:rPr lang="en-GB" sz="1100" i="1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Ann N Y </a:t>
            </a:r>
            <a:r>
              <a:rPr lang="en-GB" sz="1100" i="1" dirty="0" err="1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Acad</a:t>
            </a:r>
            <a:r>
              <a:rPr lang="en-GB" sz="1100" i="1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Sci</a:t>
            </a:r>
            <a:r>
              <a:rPr lang="en-GB" sz="1100" dirty="0">
                <a:solidFill>
                  <a:srgbClr val="21212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2014;1323(1):115-139.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78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3D7D7-DC64-44E3-ADEF-719CE4DD5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 Brief History of Influenza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89B37B-789A-4FC4-AF7B-5A0E86F8EB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71267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5F73BC7-F99C-4FA1-B8F4-CB40D0554C11}"/>
              </a:ext>
            </a:extLst>
          </p:cNvPr>
          <p:cNvSpPr txBox="1"/>
          <p:nvPr/>
        </p:nvSpPr>
        <p:spPr>
          <a:xfrm>
            <a:off x="157480" y="6492875"/>
            <a:ext cx="11196320" cy="2654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100" b="0" i="0" dirty="0" err="1">
                <a:solidFill>
                  <a:srgbClr val="000000"/>
                </a:solidFill>
                <a:effectLst/>
              </a:rPr>
              <a:t>Knobler</a:t>
            </a:r>
            <a:r>
              <a:rPr lang="en-GB" sz="1100" b="0" i="0" dirty="0">
                <a:solidFill>
                  <a:srgbClr val="000000"/>
                </a:solidFill>
                <a:effectLst/>
              </a:rPr>
              <a:t> SL, Mack A, Mahmoud A, et al.</a:t>
            </a:r>
            <a:r>
              <a:rPr lang="en-GB" sz="1100" b="0" i="0" dirty="0">
                <a:solidFill>
                  <a:srgbClr val="212121"/>
                </a:solidFill>
                <a:cs typeface="Calibri" panose="020F0502020204030204" pitchFamily="34" charset="0"/>
              </a:rPr>
              <a:t> </a:t>
            </a:r>
            <a:r>
              <a:rPr lang="en-GB" sz="1100" i="0" dirty="0">
                <a:solidFill>
                  <a:srgbClr val="000000"/>
                </a:solidFill>
                <a:effectLst/>
              </a:rPr>
              <a:t>The Threat of Pandemic Influenza: Are We Ready? Workshop Summary. </a:t>
            </a:r>
            <a:r>
              <a:rPr lang="en-GB" sz="1100" i="1" dirty="0">
                <a:solidFill>
                  <a:srgbClr val="000000"/>
                </a:solidFill>
                <a:effectLst/>
              </a:rPr>
              <a:t>Institute of Medicine (US) Forum on Microbial Threats. </a:t>
            </a:r>
            <a:r>
              <a:rPr lang="en-GB" sz="1100" dirty="0">
                <a:solidFill>
                  <a:srgbClr val="000000"/>
                </a:solidFill>
                <a:effectLst/>
              </a:rPr>
              <a:t>2005;1(1):1-12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81819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7" y="450222"/>
            <a:ext cx="11248533" cy="2781866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2ABC97-3462-4AED-8F23-2ABAF7DB9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698" y="762000"/>
            <a:ext cx="10622327" cy="2144162"/>
          </a:xfrm>
        </p:spPr>
        <p:txBody>
          <a:bodyPr>
            <a:normAutofit/>
          </a:bodyPr>
          <a:lstStyle/>
          <a:p>
            <a:r>
              <a:rPr lang="en-GB" sz="5400" b="1" u="sng" dirty="0">
                <a:solidFill>
                  <a:srgbClr val="FFFFFF"/>
                </a:solidFill>
              </a:rPr>
              <a:t>Statistics of Flu in Wales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A8B9026-04DF-499B-A388-67FCB7435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505" y="3395972"/>
            <a:ext cx="1332806" cy="1417320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CC4153-3F0D-4F4C-8F12-E8FC3FA40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4" y="4965191"/>
            <a:ext cx="1338257" cy="1437773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75100" y="3395974"/>
            <a:ext cx="9735491" cy="3006991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DC27A-7443-4FCE-9B20-905C4485B1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5100" y="3395972"/>
            <a:ext cx="9735490" cy="300699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the Public Health Wales CDSC Surveillance Report the most recent GP consultation rate for influenza or influenza-like illnesses in Wales was </a:t>
            </a:r>
            <a:r>
              <a:rPr lang="en-GB" sz="26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 per 100,000 of the population. </a:t>
            </a: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But still b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elow the threshold for seasonal influenza: </a:t>
            </a:r>
            <a:r>
              <a:rPr lang="en-GB" sz="19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 per 100,000 of the population.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Although influenza activity may seem stable from these statistics it is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important to note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 all individuals consult with their GPs for flu-related symptoms and self-treat at home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Comparing these statistics with previous years would not be accurate due to the changes brought about by the COVID-19 pandemic.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5870A27-A24F-47B3-80E4-0A7476BE2748}"/>
              </a:ext>
            </a:extLst>
          </p:cNvPr>
          <p:cNvSpPr txBox="1"/>
          <p:nvPr/>
        </p:nvSpPr>
        <p:spPr>
          <a:xfrm>
            <a:off x="193041" y="6239708"/>
            <a:ext cx="11998959" cy="6133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Phw.nhs.wales</a:t>
            </a:r>
            <a:r>
              <a:rPr lang="en-GB" sz="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2021. </a:t>
            </a:r>
            <a:r>
              <a:rPr lang="en-GB" sz="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Weekly Influenza and Acute Respiratory Infection Report - Public Health Wales</a:t>
            </a:r>
            <a:r>
              <a:rPr lang="en-GB" sz="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 &lt;https://phw.nhs.wales/topics/immunisation-and-vaccines/fluvaccine/weekly-influenza-and-acute-respiratory-infection-report/&gt; [Accessed 1 December 2021].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Torfaen.gov.uk. 2021. </a:t>
            </a:r>
            <a:r>
              <a:rPr lang="en-GB" sz="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in Wales begins its biggest ever winter vaccinations programme | Torfaen County Borough Council</a:t>
            </a:r>
            <a:r>
              <a:rPr lang="en-GB" sz="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 &lt;https://www.torfaen.gov.uk/en/News/2021/October/04-NHS-in-Wales-begins-its-biggest-ever-winter-vaccinations-programme.aspx&gt; [Accessed 2 December 2021].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8288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6787E-AE80-4E49-ABE7-37F7AE9C8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48" y="352799"/>
            <a:ext cx="7122056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METHODS OF 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FD350-84B5-4F1D-9BB5-7AAC18333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279" y="1720429"/>
            <a:ext cx="5314543" cy="4474038"/>
          </a:xfrm>
        </p:spPr>
        <p:txBody>
          <a:bodyPr anchor="t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4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Prevention methods have been put into place to avoid the onset of flu such as;</a:t>
            </a:r>
          </a:p>
          <a:p>
            <a:pPr marL="0" indent="0">
              <a:buNone/>
            </a:pP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washing hands with soap regularly</a:t>
            </a:r>
          </a:p>
          <a:p>
            <a:endParaRPr lang="en-GB" sz="4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covering the mouth when sneezing or coughing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Sink">
            <a:extLst>
              <a:ext uri="{FF2B5EF4-FFF2-40B4-BE49-F238E27FC236}">
                <a16:creationId xmlns:a16="http://schemas.microsoft.com/office/drawing/2014/main" id="{7206E6EB-6258-4B9E-8373-C4183765E2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4057" y="643002"/>
            <a:ext cx="3796790" cy="37967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EFB0EDE-10B3-4288-AE1E-C59FB1C15A03}"/>
              </a:ext>
            </a:extLst>
          </p:cNvPr>
          <p:cNvSpPr txBox="1"/>
          <p:nvPr/>
        </p:nvSpPr>
        <p:spPr>
          <a:xfrm>
            <a:off x="250848" y="6481274"/>
            <a:ext cx="10027920" cy="312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Álvarez F, Froes F, Rojas AG, et al. The challenges of influenza for public health. </a:t>
            </a:r>
            <a:r>
              <a:rPr lang="en-GB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Future Microbiology. </a:t>
            </a: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2019;14(16):1429-1436.</a:t>
            </a:r>
          </a:p>
        </p:txBody>
      </p:sp>
    </p:spTree>
    <p:extLst>
      <p:ext uri="{BB962C8B-B14F-4D97-AF65-F5344CB8AC3E}">
        <p14:creationId xmlns:p14="http://schemas.microsoft.com/office/powerpoint/2010/main" val="24251916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6787E-AE80-4E49-ABE7-37F7AE9C8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METHODS OF 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FD350-84B5-4F1D-9BB5-7AAC18333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084" y="2678754"/>
            <a:ext cx="5481904" cy="3468045"/>
          </a:xfrm>
        </p:spPr>
        <p:txBody>
          <a:bodyPr anchor="t">
            <a:normAutofit fontScale="70000" lnSpcReduction="20000"/>
          </a:bodyPr>
          <a:lstStyle/>
          <a:p>
            <a:r>
              <a:rPr lang="en-GB" sz="3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Wearing of face covering in indoor public spaces</a:t>
            </a:r>
          </a:p>
          <a:p>
            <a:endParaRPr lang="en-GB" sz="3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Avoid s</a:t>
            </a:r>
            <a:r>
              <a:rPr lang="en-GB" sz="3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ocial gatherings</a:t>
            </a:r>
          </a:p>
          <a:p>
            <a:endParaRPr lang="en-GB" sz="38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Isolation if possible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However, there are limitations as not everyone will follow these methods which would lead to the spread of the virus.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Sink">
            <a:extLst>
              <a:ext uri="{FF2B5EF4-FFF2-40B4-BE49-F238E27FC236}">
                <a16:creationId xmlns:a16="http://schemas.microsoft.com/office/drawing/2014/main" id="{7206E6EB-6258-4B9E-8373-C4183765E2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4057" y="643002"/>
            <a:ext cx="3796790" cy="37967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D6784C5-0272-414C-94D0-C589D0DFA838}"/>
              </a:ext>
            </a:extLst>
          </p:cNvPr>
          <p:cNvSpPr txBox="1"/>
          <p:nvPr/>
        </p:nvSpPr>
        <p:spPr>
          <a:xfrm>
            <a:off x="172720" y="6448217"/>
            <a:ext cx="10180320" cy="312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Álvarez F, Froes F, Rojas AG, et al. The challenges of influenza for public health. </a:t>
            </a:r>
            <a:r>
              <a:rPr lang="en-GB" sz="1400" i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Future Microbiology. </a:t>
            </a: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2019;14(16):1429-1436.</a:t>
            </a:r>
          </a:p>
        </p:txBody>
      </p:sp>
    </p:spTree>
    <p:extLst>
      <p:ext uri="{BB962C8B-B14F-4D97-AF65-F5344CB8AC3E}">
        <p14:creationId xmlns:p14="http://schemas.microsoft.com/office/powerpoint/2010/main" val="6236160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C7A47D-B2B4-4A0C-865F-BC8593B23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FLU VACCINE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8C33B-6B5B-4C09-BAD8-8EA88CE264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4793" y="2218754"/>
            <a:ext cx="8862413" cy="3786155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Offered </a:t>
            </a:r>
            <a:r>
              <a:rPr lang="en-GB" sz="24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every year by the NHS for free to protect those at serious risk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These individuals include;</a:t>
            </a:r>
          </a:p>
          <a:p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 have </a:t>
            </a: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certain hea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lth conditions</a:t>
            </a:r>
          </a:p>
          <a:p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Pregnant women</a:t>
            </a:r>
          </a:p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Aged 50 and over</a:t>
            </a:r>
          </a:p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Frontline health or social care workers</a:t>
            </a:r>
          </a:p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Those who live with or care for vulnerable individual(s)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Although it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cannot guarantee immunity but it offers the best protection against flu and may lead to milder or shorter-lasting symptoms compared to an individual who did not get the vaccination.</a:t>
            </a:r>
            <a:endParaRPr lang="en-GB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6CBF8E-D460-497F-B9FA-854A59D4D736}"/>
              </a:ext>
            </a:extLst>
          </p:cNvPr>
          <p:cNvSpPr txBox="1"/>
          <p:nvPr/>
        </p:nvSpPr>
        <p:spPr>
          <a:xfrm>
            <a:off x="218214" y="6157093"/>
            <a:ext cx="9418320" cy="6277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nhs.uk. 2021. </a:t>
            </a:r>
            <a:r>
              <a:rPr lang="en-GB" sz="1100" i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Flu vaccine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 &lt;https://www.nhs.uk/conditions/vaccinations/flu-influenza-vaccine/&gt; [Accessed 1 December 2021].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Gov.wales</a:t>
            </a:r>
            <a:r>
              <a:rPr lang="en-GB" sz="1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2021. [online] Available at: &lt;https://gov.wales/sites/default/files/publications/2021-08/the-national-influenza-immunisation-programme-2021-to-2022.pdf&gt; [Accessed 2 December 2021].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8280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653EAC-89AC-45EB-AA1E-9FE0184C8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</a:rPr>
              <a:t>In Conclusion…</a:t>
            </a: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D5267-72FA-4343-A9C2-2FE47EDEA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671022"/>
          </a:xfrm>
        </p:spPr>
        <p:txBody>
          <a:bodyPr anchor="ctr">
            <a:normAutofit lnSpcReduction="10000"/>
          </a:bodyPr>
          <a:lstStyle/>
          <a:p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flu is a </a:t>
            </a:r>
            <a:r>
              <a:rPr lang="en-GB" sz="2400" b="1" u="sng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major</a:t>
            </a: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public health issue in Wales which may be </a:t>
            </a:r>
            <a:r>
              <a:rPr lang="en-GB" sz="24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undermined</a:t>
            </a: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The risks of serious complications and the increasingly dangerous COVID-19 pandemic it has become </a:t>
            </a:r>
            <a:r>
              <a:rPr lang="en-GB" sz="2400" b="1" u="sng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necessary to establish strategies that will reduce the risks of contracting the flu.</a:t>
            </a: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 </a:t>
            </a:r>
            <a:r>
              <a:rPr lang="en-GB" sz="2400" b="1" u="sng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promotion of behavioural changes such as the maintenance of good hygiene</a:t>
            </a:r>
            <a:r>
              <a:rPr lang="en-GB" sz="2400" u="sng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should be continued.</a:t>
            </a:r>
          </a:p>
          <a:p>
            <a:r>
              <a:rPr lang="en-GB" sz="24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 is important individuals take every opportunity they can to </a:t>
            </a:r>
            <a:r>
              <a:rPr lang="en-GB" sz="24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prevent the spread of influenza </a:t>
            </a: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build immunity against the virus by </a:t>
            </a:r>
            <a:r>
              <a:rPr lang="en-GB" sz="24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taking the vaccine. </a:t>
            </a:r>
            <a:endParaRPr lang="en-GB" sz="3200" b="1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1298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83FA5-15CB-46AB-B254-E039ED188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79871-879A-4922-AB26-0478313690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6765" y="2686374"/>
            <a:ext cx="9708995" cy="3567173"/>
          </a:xfrm>
        </p:spPr>
        <p:txBody>
          <a:bodyPr anchor="ctr">
            <a:noAutofit/>
          </a:bodyPr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300" b="0" i="0" dirty="0" err="1">
                <a:solidFill>
                  <a:srgbClr val="000000"/>
                </a:solidFill>
                <a:effectLst/>
              </a:rPr>
              <a:t>Phw.nhs.wales</a:t>
            </a:r>
            <a:r>
              <a:rPr lang="en-GB" sz="1300" b="0" i="0" dirty="0">
                <a:solidFill>
                  <a:srgbClr val="000000"/>
                </a:solidFill>
                <a:effectLst/>
              </a:rPr>
              <a:t>. 2021. </a:t>
            </a:r>
            <a:r>
              <a:rPr lang="en-GB" sz="1300" b="0" i="1" dirty="0">
                <a:solidFill>
                  <a:srgbClr val="000000"/>
                </a:solidFill>
                <a:effectLst/>
              </a:rPr>
              <a:t>Home - Public Health Wales</a:t>
            </a:r>
            <a:r>
              <a:rPr lang="en-GB" sz="1300" b="0" i="0" dirty="0">
                <a:solidFill>
                  <a:srgbClr val="000000"/>
                </a:solidFill>
                <a:effectLst/>
              </a:rPr>
              <a:t>. [online] Available at: &lt;https://phw.nhs.wales/&gt; [Accessed 7 December 2021]. </a:t>
            </a:r>
            <a:r>
              <a:rPr lang="en-GB" sz="1300" dirty="0">
                <a:solidFill>
                  <a:srgbClr val="21212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Labella AM and </a:t>
            </a:r>
            <a:r>
              <a:rPr lang="en-GB" sz="1300" dirty="0" err="1">
                <a:solidFill>
                  <a:srgbClr val="21212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Merel</a:t>
            </a:r>
            <a:r>
              <a:rPr lang="en-GB" sz="1300" dirty="0">
                <a:solidFill>
                  <a:srgbClr val="21212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SE. Influenza. </a:t>
            </a:r>
            <a:r>
              <a:rPr lang="en-GB" sz="1300" i="1" dirty="0">
                <a:solidFill>
                  <a:srgbClr val="21212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Med Clin North Am</a:t>
            </a:r>
            <a:r>
              <a:rPr lang="en-GB" sz="1300" dirty="0">
                <a:solidFill>
                  <a:srgbClr val="21212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2013;97(4):621-645.</a:t>
            </a:r>
            <a:endParaRPr lang="en-GB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300" dirty="0">
                <a:solidFill>
                  <a:srgbClr val="21212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Webster RG and </a:t>
            </a:r>
            <a:r>
              <a:rPr lang="en-GB" sz="1300" dirty="0" err="1">
                <a:solidFill>
                  <a:srgbClr val="21212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Govorkova</a:t>
            </a:r>
            <a:r>
              <a:rPr lang="en-GB" sz="1300" dirty="0">
                <a:solidFill>
                  <a:srgbClr val="21212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EA. Continuing challenges in influenza. </a:t>
            </a:r>
            <a:r>
              <a:rPr lang="en-GB" sz="1300" i="1" dirty="0">
                <a:solidFill>
                  <a:srgbClr val="21212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Ann N Y </a:t>
            </a:r>
            <a:r>
              <a:rPr lang="en-GB" sz="1300" i="1" dirty="0" err="1">
                <a:solidFill>
                  <a:srgbClr val="21212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Acad</a:t>
            </a:r>
            <a:r>
              <a:rPr lang="en-GB" sz="1300" i="1" dirty="0">
                <a:solidFill>
                  <a:srgbClr val="21212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Sci</a:t>
            </a:r>
            <a:r>
              <a:rPr lang="en-GB" sz="1300" dirty="0">
                <a:solidFill>
                  <a:srgbClr val="212121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2014;1323(1):115-139.</a:t>
            </a:r>
          </a:p>
          <a:p>
            <a:pPr marL="34290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300" b="0" i="0" dirty="0" err="1">
                <a:solidFill>
                  <a:srgbClr val="000000"/>
                </a:solidFill>
                <a:effectLst/>
              </a:rPr>
              <a:t>Knobler</a:t>
            </a:r>
            <a:r>
              <a:rPr lang="en-GB" sz="1300" b="0" i="0" dirty="0">
                <a:solidFill>
                  <a:srgbClr val="000000"/>
                </a:solidFill>
                <a:effectLst/>
              </a:rPr>
              <a:t> SL, Mack A, Mahmoud A, et al.</a:t>
            </a:r>
            <a:r>
              <a:rPr lang="en-GB" sz="1300" b="0" i="0" dirty="0">
                <a:solidFill>
                  <a:srgbClr val="212121"/>
                </a:solidFill>
                <a:cs typeface="Calibri" panose="020F0502020204030204" pitchFamily="34" charset="0"/>
              </a:rPr>
              <a:t> </a:t>
            </a:r>
            <a:r>
              <a:rPr lang="en-GB" sz="1300" i="0" dirty="0">
                <a:solidFill>
                  <a:srgbClr val="000000"/>
                </a:solidFill>
                <a:effectLst/>
              </a:rPr>
              <a:t>The Threat of Pandemic Influenza: Are We Ready? Workshop Summary. </a:t>
            </a:r>
            <a:r>
              <a:rPr lang="en-GB" sz="1300" i="1" dirty="0">
                <a:solidFill>
                  <a:srgbClr val="000000"/>
                </a:solidFill>
                <a:effectLst/>
              </a:rPr>
              <a:t>Institute of Medicine (US) Forum on Microbial Threats. </a:t>
            </a:r>
            <a:r>
              <a:rPr lang="en-GB" sz="1300" dirty="0">
                <a:solidFill>
                  <a:srgbClr val="000000"/>
                </a:solidFill>
                <a:effectLst/>
              </a:rPr>
              <a:t>2005;1(1):1-12</a:t>
            </a:r>
            <a:endParaRPr lang="en-GB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3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Phw.nhs.wales</a:t>
            </a:r>
            <a:r>
              <a:rPr lang="en-GB" sz="13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2021. </a:t>
            </a:r>
            <a:r>
              <a:rPr lang="en-GB" sz="13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Weekly Influenza and Acute Respiratory Infection Report - Public Health Wales</a:t>
            </a:r>
            <a:r>
              <a:rPr lang="en-GB" sz="13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[online] Available at: &lt;https://phw.nhs.wales/topics/immunisation-and-vaccines/fluvaccine/weekly-influenza-and-acute-respiratory-infection-report/&gt; [Accessed 1 December 2021].</a:t>
            </a:r>
            <a:endParaRPr lang="en-GB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3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Torfaen.gov.uk. 2021. </a:t>
            </a:r>
            <a:r>
              <a:rPr lang="en-GB" sz="13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NHS in Wales begins its biggest ever winter vaccinations programme | Torfaen County Borough Council</a:t>
            </a:r>
            <a:r>
              <a:rPr lang="en-GB" sz="13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[online] Available at: &lt;https://www.torfaen.gov.uk/en/News/2021/October/04-NHS-in-Wales-begins-its-biggest-ever-winter-vaccinations-programme.aspx&gt; [Accessed 2 December 2021].</a:t>
            </a:r>
            <a:r>
              <a:rPr lang="en-GB" sz="1300" dirty="0">
                <a:solidFill>
                  <a:srgbClr val="333333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 marL="34290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300" dirty="0">
                <a:solidFill>
                  <a:srgbClr val="333333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Álvarez F, Froes F, Rojas AG, et al. The challenges of influenza for public health. </a:t>
            </a:r>
            <a:r>
              <a:rPr lang="en-GB" sz="1300" i="1" dirty="0">
                <a:solidFill>
                  <a:srgbClr val="333333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Future Microbiology. </a:t>
            </a:r>
            <a:r>
              <a:rPr lang="en-GB" sz="1300" dirty="0">
                <a:solidFill>
                  <a:srgbClr val="333333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2019;14(16):1429-1436.</a:t>
            </a:r>
          </a:p>
          <a:p>
            <a:pPr marL="34290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300" dirty="0">
                <a:solidFill>
                  <a:srgbClr val="000000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 nhs.uk. 2021. </a:t>
            </a:r>
            <a:r>
              <a:rPr lang="en-GB" sz="1300" i="1" dirty="0">
                <a:solidFill>
                  <a:srgbClr val="000000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Flu vaccine</a:t>
            </a:r>
            <a:r>
              <a:rPr lang="en-GB" sz="1300" dirty="0">
                <a:solidFill>
                  <a:srgbClr val="000000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. [online] Available at: &lt;https://www.nhs.uk/conditions/vaccinations/flu-influenza-vaccine/&gt; [Accessed 1 December 2021].</a:t>
            </a:r>
            <a:endParaRPr lang="en-GB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3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Gov.wales</a:t>
            </a:r>
            <a:r>
              <a:rPr lang="en-GB" sz="13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2021. [online] Available at: &lt;https://gov.wales/sites/default/files/publications/2021-08/the-national-influenza-immunisation-programme-2021-to-2022.pdf&gt; [Accessed 2 December 2021].</a:t>
            </a:r>
            <a:endParaRPr lang="en-GB" sz="13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97039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1343</Words>
  <Application>Microsoft Office PowerPoint</Application>
  <PresentationFormat>Widescreen</PresentationFormat>
  <Paragraphs>86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Open Sans</vt:lpstr>
      <vt:lpstr>Office Theme</vt:lpstr>
      <vt:lpstr>Public Health Issue: Flu</vt:lpstr>
      <vt:lpstr>Define public health &amp; Public Health Wales's role in health surveillance and protection</vt:lpstr>
      <vt:lpstr>Objectives</vt:lpstr>
      <vt:lpstr>INTRODUCTION</vt:lpstr>
      <vt:lpstr>MODES OF TRANSMISSION</vt:lpstr>
      <vt:lpstr>A Brief History of Influenza</vt:lpstr>
      <vt:lpstr>Statistics of Flu in Wales</vt:lpstr>
      <vt:lpstr>METHODS OF PREVENTION</vt:lpstr>
      <vt:lpstr>METHODS OF PREVENTION</vt:lpstr>
      <vt:lpstr>THE FLU VACCINE</vt:lpstr>
      <vt:lpstr>In Conclusion…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Communicable Diseases: Flu</dc:title>
  <dc:creator>Amreen Rahman</dc:creator>
  <cp:lastModifiedBy>Amreen Rahman</cp:lastModifiedBy>
  <cp:revision>1</cp:revision>
  <dcterms:created xsi:type="dcterms:W3CDTF">2021-12-05T13:43:24Z</dcterms:created>
  <dcterms:modified xsi:type="dcterms:W3CDTF">2021-12-08T00:49:24Z</dcterms:modified>
</cp:coreProperties>
</file>