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  <p:sldId id="261" r:id="rId6"/>
    <p:sldId id="257" r:id="rId7"/>
    <p:sldId id="262" r:id="rId8"/>
    <p:sldId id="259" r:id="rId9"/>
    <p:sldId id="260" r:id="rId10"/>
    <p:sldId id="263" r:id="rId11"/>
    <p:sldId id="267" r:id="rId12"/>
    <p:sldId id="266" r:id="rId13"/>
    <p:sldId id="271" r:id="rId14"/>
    <p:sldId id="272" r:id="rId15"/>
    <p:sldId id="269" r:id="rId16"/>
    <p:sldId id="275" r:id="rId17"/>
    <p:sldId id="274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961495-FF6E-46E6-B707-D7EAEA194DF0}" v="81" dt="2025-11-17T01:13:27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ine Lewis (2424176)" userId="S::2424176@student.uwtsd.ac.uk::89c58919-b08d-4d2c-aa1e-566503895e0c" providerId="AD" clId="Web-{2ADF87DC-07C7-C51D-0FE4-C0A86FDE87D3}"/>
    <pc:docChg chg="mod addSld delSld modSld addMainMaster delMainMaster">
      <pc:chgData name="Karine Lewis (2424176)" userId="S::2424176@student.uwtsd.ac.uk::89c58919-b08d-4d2c-aa1e-566503895e0c" providerId="AD" clId="Web-{2ADF87DC-07C7-C51D-0FE4-C0A86FDE87D3}" dt="2025-10-28T14:20:04.681" v="477" actId="14100"/>
      <pc:docMkLst>
        <pc:docMk/>
      </pc:docMkLst>
      <pc:sldChg chg="addSp delSp modSp mod setBg modClrScheme chgLayout">
        <pc:chgData name="Karine Lewis (2424176)" userId="S::2424176@student.uwtsd.ac.uk::89c58919-b08d-4d2c-aa1e-566503895e0c" providerId="AD" clId="Web-{2ADF87DC-07C7-C51D-0FE4-C0A86FDE87D3}" dt="2025-10-28T11:21:46.014" v="196"/>
        <pc:sldMkLst>
          <pc:docMk/>
          <pc:sldMk cId="3665873554" sldId="256"/>
        </pc:sldMkLst>
        <pc:spChg chg="mod ord">
          <ac:chgData name="Karine Lewis (2424176)" userId="S::2424176@student.uwtsd.ac.uk::89c58919-b08d-4d2c-aa1e-566503895e0c" providerId="AD" clId="Web-{2ADF87DC-07C7-C51D-0FE4-C0A86FDE87D3}" dt="2025-10-28T11:19:01.930" v="194"/>
          <ac:spMkLst>
            <pc:docMk/>
            <pc:sldMk cId="3665873554" sldId="256"/>
            <ac:spMk id="3" creationId="{B6AF9808-EF2A-EC32-F234-A2E885792A49}"/>
          </ac:spMkLst>
        </pc:spChg>
        <pc:spChg chg="add mod or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35" creationId="{8907CEA8-A71C-83C5-1FDF-6C328EBA79EF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56" creationId="{D6320AF9-619A-4175-865B-5663E1AEF4C5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62" creationId="{7E018740-5C2B-4A41-AC1A-7E68D1EC1954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64" creationId="{166F75A4-C475-4941-8EE2-B80A06A2C1BB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66" creationId="{A032553A-72E8-4B0D-8405-FF9771C9AF05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68" creationId="{765800AC-C3B9-498E-87BC-29FAE4C76B21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70" creationId="{1F9D6ACB-2FF4-49F9-978A-E0D5327FC635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1:46.014" v="196"/>
          <ac:spMkLst>
            <pc:docMk/>
            <pc:sldMk cId="3665873554" sldId="256"/>
            <ac:spMk id="1072" creationId="{A5EC319D-0FEA-4B95-A3EA-01E35672C95B}"/>
          </ac:spMkLst>
        </pc:spChg>
        <pc:picChg chg="mod">
          <ac:chgData name="Karine Lewis (2424176)" userId="S::2424176@student.uwtsd.ac.uk::89c58919-b08d-4d2c-aa1e-566503895e0c" providerId="AD" clId="Web-{2ADF87DC-07C7-C51D-0FE4-C0A86FDE87D3}" dt="2025-10-28T11:14:09.830" v="188"/>
          <ac:picMkLst>
            <pc:docMk/>
            <pc:sldMk cId="3665873554" sldId="256"/>
            <ac:picMk id="1026" creationId="{6A1FE01F-C13A-7463-45B5-9DB750B037A7}"/>
          </ac:picMkLst>
        </pc:picChg>
      </pc:sldChg>
      <pc:sldChg chg="addSp delSp modSp new mod setBg modClrScheme chgLayout">
        <pc:chgData name="Karine Lewis (2424176)" userId="S::2424176@student.uwtsd.ac.uk::89c58919-b08d-4d2c-aa1e-566503895e0c" providerId="AD" clId="Web-{2ADF87DC-07C7-C51D-0FE4-C0A86FDE87D3}" dt="2025-10-28T11:25:38.907" v="201"/>
        <pc:sldMkLst>
          <pc:docMk/>
          <pc:sldMk cId="343606366" sldId="257"/>
        </pc:sldMkLst>
        <pc:spChg chg="mod ord">
          <ac:chgData name="Karine Lewis (2424176)" userId="S::2424176@student.uwtsd.ac.uk::89c58919-b08d-4d2c-aa1e-566503895e0c" providerId="AD" clId="Web-{2ADF87DC-07C7-C51D-0FE4-C0A86FDE87D3}" dt="2025-10-28T11:25:38.907" v="201"/>
          <ac:spMkLst>
            <pc:docMk/>
            <pc:sldMk cId="343606366" sldId="257"/>
            <ac:spMk id="2" creationId="{E27378AE-803B-27FC-3555-3BE23481711A}"/>
          </ac:spMkLst>
        </pc:spChg>
        <pc:spChg chg="mod ord">
          <ac:chgData name="Karine Lewis (2424176)" userId="S::2424176@student.uwtsd.ac.uk::89c58919-b08d-4d2c-aa1e-566503895e0c" providerId="AD" clId="Web-{2ADF87DC-07C7-C51D-0FE4-C0A86FDE87D3}" dt="2025-10-28T11:25:38.907" v="201"/>
          <ac:spMkLst>
            <pc:docMk/>
            <pc:sldMk cId="343606366" sldId="257"/>
            <ac:spMk id="3" creationId="{E7621687-175E-2E1D-878C-D08EC2EF3809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1:25:38.907" v="201"/>
          <ac:spMkLst>
            <pc:docMk/>
            <pc:sldMk cId="343606366" sldId="257"/>
            <ac:spMk id="21" creationId="{5A7802B6-FF37-40CF-A7E2-6F2A0D9A91EF}"/>
          </ac:spMkLst>
        </pc:spChg>
        <pc:picChg chg="add">
          <ac:chgData name="Karine Lewis (2424176)" userId="S::2424176@student.uwtsd.ac.uk::89c58919-b08d-4d2c-aa1e-566503895e0c" providerId="AD" clId="Web-{2ADF87DC-07C7-C51D-0FE4-C0A86FDE87D3}" dt="2025-10-28T11:25:38.907" v="201"/>
          <ac:picMkLst>
            <pc:docMk/>
            <pc:sldMk cId="343606366" sldId="257"/>
            <ac:picMk id="18" creationId="{C58F8EA6-01F9-A6BB-EA9F-AA61C789C1B5}"/>
          </ac:picMkLst>
        </pc:picChg>
      </pc:sldChg>
      <pc:sldChg chg="addSp modSp new mod setBg modClrScheme chgLayout">
        <pc:chgData name="Karine Lewis (2424176)" userId="S::2424176@student.uwtsd.ac.uk::89c58919-b08d-4d2c-aa1e-566503895e0c" providerId="AD" clId="Web-{2ADF87DC-07C7-C51D-0FE4-C0A86FDE87D3}" dt="2025-10-28T12:06:30.519" v="446"/>
        <pc:sldMkLst>
          <pc:docMk/>
          <pc:sldMk cId="3215731377" sldId="259"/>
        </pc:sldMkLst>
        <pc:spChg chg="mod or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2" creationId="{A3AE4FFD-A474-F561-C7DD-EA257B14644D}"/>
          </ac:spMkLst>
        </pc:spChg>
        <pc:spChg chg="mod or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3" creationId="{421CD474-2074-48FD-A831-10A23F3D267B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13" creationId="{3F088236-D655-4F88-B238-E16762358025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15" creationId="{3DAC0C92-199E-475C-9390-119A9B027276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17" creationId="{C4CFB339-0ED8-4FE2-9EF1-6D1375B8499B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19" creationId="{31896C80-2069-4431-9C19-83B913734490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21" creationId="{BF120A21-0841-4823-B0C4-28AEBCEF9B78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23" creationId="{DBB05BAE-BBD3-4289-899F-A6851503C6B0}"/>
          </ac:spMkLst>
        </pc:spChg>
        <pc:spChg chg="add">
          <ac:chgData name="Karine Lewis (2424176)" userId="S::2424176@student.uwtsd.ac.uk::89c58919-b08d-4d2c-aa1e-566503895e0c" providerId="AD" clId="Web-{2ADF87DC-07C7-C51D-0FE4-C0A86FDE87D3}" dt="2025-10-28T12:06:30.519" v="446"/>
          <ac:spMkLst>
            <pc:docMk/>
            <pc:sldMk cId="3215731377" sldId="259"/>
            <ac:spMk id="25" creationId="{9874D11C-36F5-4BBE-A490-019A54E953B0}"/>
          </ac:spMkLst>
        </pc:spChg>
        <pc:picChg chg="add">
          <ac:chgData name="Karine Lewis (2424176)" userId="S::2424176@student.uwtsd.ac.uk::89c58919-b08d-4d2c-aa1e-566503895e0c" providerId="AD" clId="Web-{2ADF87DC-07C7-C51D-0FE4-C0A86FDE87D3}" dt="2025-10-28T12:06:30.519" v="446"/>
          <ac:picMkLst>
            <pc:docMk/>
            <pc:sldMk cId="3215731377" sldId="259"/>
            <ac:picMk id="5" creationId="{595249E6-CC80-3E59-DDF9-A845AE2526B3}"/>
          </ac:picMkLst>
        </pc:picChg>
      </pc:sldChg>
      <pc:sldChg chg="modSp new mod modClrScheme chgLayout">
        <pc:chgData name="Karine Lewis (2424176)" userId="S::2424176@student.uwtsd.ac.uk::89c58919-b08d-4d2c-aa1e-566503895e0c" providerId="AD" clId="Web-{2ADF87DC-07C7-C51D-0FE4-C0A86FDE87D3}" dt="2025-10-28T14:20:04.681" v="477" actId="14100"/>
        <pc:sldMkLst>
          <pc:docMk/>
          <pc:sldMk cId="1041098272" sldId="260"/>
        </pc:sldMkLst>
        <pc:spChg chg="mod ord">
          <ac:chgData name="Karine Lewis (2424176)" userId="S::2424176@student.uwtsd.ac.uk::89c58919-b08d-4d2c-aa1e-566503895e0c" providerId="AD" clId="Web-{2ADF87DC-07C7-C51D-0FE4-C0A86FDE87D3}" dt="2025-10-28T14:18:33.540" v="471" actId="20577"/>
          <ac:spMkLst>
            <pc:docMk/>
            <pc:sldMk cId="1041098272" sldId="260"/>
            <ac:spMk id="2" creationId="{0F152970-7D99-3AF4-3D17-BEE66AC6B8FA}"/>
          </ac:spMkLst>
        </pc:spChg>
        <pc:spChg chg="mod ord">
          <ac:chgData name="Karine Lewis (2424176)" userId="S::2424176@student.uwtsd.ac.uk::89c58919-b08d-4d2c-aa1e-566503895e0c" providerId="AD" clId="Web-{2ADF87DC-07C7-C51D-0FE4-C0A86FDE87D3}" dt="2025-10-28T14:20:04.681" v="477" actId="14100"/>
          <ac:spMkLst>
            <pc:docMk/>
            <pc:sldMk cId="1041098272" sldId="260"/>
            <ac:spMk id="3" creationId="{13086BBC-0A81-619C-C399-377109289E2F}"/>
          </ac:spMkLst>
        </pc:spChg>
      </pc:sldChg>
      <pc:sldChg chg="addSp modSp new mod setBg">
        <pc:chgData name="Karine Lewis (2424176)" userId="S::2424176@student.uwtsd.ac.uk::89c58919-b08d-4d2c-aa1e-566503895e0c" providerId="AD" clId="Web-{2ADF87DC-07C7-C51D-0FE4-C0A86FDE87D3}" dt="2025-10-28T12:04:55.298" v="445"/>
        <pc:sldMkLst>
          <pc:docMk/>
          <pc:sldMk cId="811485896" sldId="261"/>
        </pc:sldMkLst>
        <pc:spChg chg="mod">
          <ac:chgData name="Karine Lewis (2424176)" userId="S::2424176@student.uwtsd.ac.uk::89c58919-b08d-4d2c-aa1e-566503895e0c" providerId="AD" clId="Web-{2ADF87DC-07C7-C51D-0FE4-C0A86FDE87D3}" dt="2025-10-28T12:04:55.298" v="445"/>
          <ac:spMkLst>
            <pc:docMk/>
            <pc:sldMk cId="811485896" sldId="261"/>
            <ac:spMk id="2" creationId="{60265829-46D9-C3D5-6512-AD0E8B806211}"/>
          </ac:spMkLst>
        </pc:spChg>
        <pc:spChg chg="mod">
          <ac:chgData name="Karine Lewis (2424176)" userId="S::2424176@student.uwtsd.ac.uk::89c58919-b08d-4d2c-aa1e-566503895e0c" providerId="AD" clId="Web-{2ADF87DC-07C7-C51D-0FE4-C0A86FDE87D3}" dt="2025-10-28T12:04:55.298" v="445"/>
          <ac:spMkLst>
            <pc:docMk/>
            <pc:sldMk cId="811485896" sldId="261"/>
            <ac:spMk id="3" creationId="{C2BEA6EF-7DF2-968B-FDD9-B0BAF80CCC21}"/>
          </ac:spMkLst>
        </pc:spChg>
        <pc:cxnChg chg="add">
          <ac:chgData name="Karine Lewis (2424176)" userId="S::2424176@student.uwtsd.ac.uk::89c58919-b08d-4d2c-aa1e-566503895e0c" providerId="AD" clId="Web-{2ADF87DC-07C7-C51D-0FE4-C0A86FDE87D3}" dt="2025-10-28T12:04:55.298" v="445"/>
          <ac:cxnSpMkLst>
            <pc:docMk/>
            <pc:sldMk cId="811485896" sldId="261"/>
            <ac:cxnSpMk id="8" creationId="{0B5F7E3B-C5F1-40E0-A491-558BAFBC1127}"/>
          </ac:cxnSpMkLst>
        </pc:cxnChg>
      </pc:sldChg>
      <pc:sldChg chg="addSp modSp new mod setBg">
        <pc:chgData name="Karine Lewis (2424176)" userId="S::2424176@student.uwtsd.ac.uk::89c58919-b08d-4d2c-aa1e-566503895e0c" providerId="AD" clId="Web-{2ADF87DC-07C7-C51D-0FE4-C0A86FDE87D3}" dt="2025-10-28T12:02:43.310" v="444"/>
        <pc:sldMkLst>
          <pc:docMk/>
          <pc:sldMk cId="1596302900" sldId="262"/>
        </pc:sldMkLst>
        <pc:spChg chg="mod">
          <ac:chgData name="Karine Lewis (2424176)" userId="S::2424176@student.uwtsd.ac.uk::89c58919-b08d-4d2c-aa1e-566503895e0c" providerId="AD" clId="Web-{2ADF87DC-07C7-C51D-0FE4-C0A86FDE87D3}" dt="2025-10-28T12:02:43.310" v="444"/>
          <ac:spMkLst>
            <pc:docMk/>
            <pc:sldMk cId="1596302900" sldId="262"/>
            <ac:spMk id="2" creationId="{1AAE9BFD-9EA6-F242-8AB1-8435177BA157}"/>
          </ac:spMkLst>
        </pc:spChg>
        <pc:spChg chg="mod">
          <ac:chgData name="Karine Lewis (2424176)" userId="S::2424176@student.uwtsd.ac.uk::89c58919-b08d-4d2c-aa1e-566503895e0c" providerId="AD" clId="Web-{2ADF87DC-07C7-C51D-0FE4-C0A86FDE87D3}" dt="2025-10-28T12:02:43.310" v="444"/>
          <ac:spMkLst>
            <pc:docMk/>
            <pc:sldMk cId="1596302900" sldId="262"/>
            <ac:spMk id="3" creationId="{5837063D-C724-CF26-E5E8-F44EA2C8FFC1}"/>
          </ac:spMkLst>
        </pc:spChg>
        <pc:cxnChg chg="add">
          <ac:chgData name="Karine Lewis (2424176)" userId="S::2424176@student.uwtsd.ac.uk::89c58919-b08d-4d2c-aa1e-566503895e0c" providerId="AD" clId="Web-{2ADF87DC-07C7-C51D-0FE4-C0A86FDE87D3}" dt="2025-10-28T12:02:43.310" v="444"/>
          <ac:cxnSpMkLst>
            <pc:docMk/>
            <pc:sldMk cId="1596302900" sldId="262"/>
            <ac:cxnSpMk id="8" creationId="{0B5F7E3B-C5F1-40E0-A491-558BAFBC1127}"/>
          </ac:cxnSpMkLst>
        </pc:cxnChg>
      </pc:sldChg>
      <pc:sldChg chg="new">
        <pc:chgData name="Karine Lewis (2424176)" userId="S::2424176@student.uwtsd.ac.uk::89c58919-b08d-4d2c-aa1e-566503895e0c" providerId="AD" clId="Web-{2ADF87DC-07C7-C51D-0FE4-C0A86FDE87D3}" dt="2025-10-28T12:07:31.661" v="447"/>
        <pc:sldMkLst>
          <pc:docMk/>
          <pc:sldMk cId="68813385" sldId="263"/>
        </pc:sldMkLst>
      </pc:sldChg>
      <pc:sldMasterChg chg="add addSldLayout modSldLayout">
        <pc:chgData name="Karine Lewis (2424176)" userId="S::2424176@student.uwtsd.ac.uk::89c58919-b08d-4d2c-aa1e-566503895e0c" providerId="AD" clId="Web-{2ADF87DC-07C7-C51D-0FE4-C0A86FDE87D3}" dt="2025-10-28T11:19:01.930" v="194"/>
        <pc:sldMasterMkLst>
          <pc:docMk/>
          <pc:sldMasterMk cId="2273675309" sldId="2147483708"/>
        </pc:sldMasterMkLst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553854898" sldId="2147483709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3802919224" sldId="2147483710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2335155682" sldId="2147483711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770330527" sldId="2147483712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599540123" sldId="2147483713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117030611" sldId="2147483714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3304197706" sldId="2147483715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2185471781" sldId="2147483716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266024089" sldId="2147483717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3474050469" sldId="2147483718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2382363247" sldId="2147483719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044975951" sldId="2147483720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196190096" sldId="2147483721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18098897" sldId="2147483722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3425828077" sldId="2147483723"/>
          </pc:sldLayoutMkLst>
        </pc:sldLayoutChg>
        <pc:sldLayoutChg chg="add mod replId">
          <pc:chgData name="Karine Lewis (2424176)" userId="S::2424176@student.uwtsd.ac.uk::89c58919-b08d-4d2c-aa1e-566503895e0c" providerId="AD" clId="Web-{2ADF87DC-07C7-C51D-0FE4-C0A86FDE87D3}" dt="2025-10-28T11:19:01.930" v="194"/>
          <pc:sldLayoutMkLst>
            <pc:docMk/>
            <pc:sldMasterMk cId="2273675309" sldId="2147483708"/>
            <pc:sldLayoutMk cId="1684150630" sldId="2147483724"/>
          </pc:sldLayoutMkLst>
        </pc:sldLayoutChg>
      </pc:sldMasterChg>
    </pc:docChg>
  </pc:docChgLst>
  <pc:docChgLst>
    <pc:chgData name="Karine Lewis (2424176)" userId="S::2424176@student.uwtsd.ac.uk::89c58919-b08d-4d2c-aa1e-566503895e0c" providerId="AD" clId="Web-{0C8AB377-08AF-03E6-A4D1-C4D38D000267}"/>
    <pc:docChg chg="modSld">
      <pc:chgData name="Karine Lewis (2424176)" userId="S::2424176@student.uwtsd.ac.uk::89c58919-b08d-4d2c-aa1e-566503895e0c" providerId="AD" clId="Web-{0C8AB377-08AF-03E6-A4D1-C4D38D000267}" dt="2025-10-29T12:44:27.367" v="2" actId="14100"/>
      <pc:docMkLst>
        <pc:docMk/>
      </pc:docMkLst>
      <pc:sldChg chg="modSp">
        <pc:chgData name="Karine Lewis (2424176)" userId="S::2424176@student.uwtsd.ac.uk::89c58919-b08d-4d2c-aa1e-566503895e0c" providerId="AD" clId="Web-{0C8AB377-08AF-03E6-A4D1-C4D38D000267}" dt="2025-10-29T12:44:27.367" v="2" actId="14100"/>
        <pc:sldMkLst>
          <pc:docMk/>
          <pc:sldMk cId="1041098272" sldId="260"/>
        </pc:sldMkLst>
        <pc:spChg chg="mod">
          <ac:chgData name="Karine Lewis (2424176)" userId="S::2424176@student.uwtsd.ac.uk::89c58919-b08d-4d2c-aa1e-566503895e0c" providerId="AD" clId="Web-{0C8AB377-08AF-03E6-A4D1-C4D38D000267}" dt="2025-10-29T12:44:27.367" v="2" actId="14100"/>
          <ac:spMkLst>
            <pc:docMk/>
            <pc:sldMk cId="1041098272" sldId="260"/>
            <ac:spMk id="2" creationId="{0F152970-7D99-3AF4-3D17-BEE66AC6B8FA}"/>
          </ac:spMkLst>
        </pc:spChg>
      </pc:sldChg>
    </pc:docChg>
  </pc:docChgLst>
  <pc:docChgLst>
    <pc:chgData name="Karine Lewis (2424176)" userId="S::2424176@student.uwtsd.ac.uk::89c58919-b08d-4d2c-aa1e-566503895e0c" providerId="AD" clId="Web-{4B43C9B1-326A-F5BF-AA5F-23DEB7E03987}"/>
    <pc:docChg chg="modSld sldOrd">
      <pc:chgData name="Karine Lewis (2424176)" userId="S::2424176@student.uwtsd.ac.uk::89c58919-b08d-4d2c-aa1e-566503895e0c" providerId="AD" clId="Web-{4B43C9B1-326A-F5BF-AA5F-23DEB7E03987}" dt="2025-10-31T12:50:17.273" v="17"/>
      <pc:docMkLst>
        <pc:docMk/>
      </pc:docMkLst>
      <pc:sldChg chg="modSp">
        <pc:chgData name="Karine Lewis (2424176)" userId="S::2424176@student.uwtsd.ac.uk::89c58919-b08d-4d2c-aa1e-566503895e0c" providerId="AD" clId="Web-{4B43C9B1-326A-F5BF-AA5F-23DEB7E03987}" dt="2025-10-31T11:59:25.024" v="14" actId="20577"/>
        <pc:sldMkLst>
          <pc:docMk/>
          <pc:sldMk cId="3665873554" sldId="256"/>
        </pc:sldMkLst>
        <pc:spChg chg="mod">
          <ac:chgData name="Karine Lewis (2424176)" userId="S::2424176@student.uwtsd.ac.uk::89c58919-b08d-4d2c-aa1e-566503895e0c" providerId="AD" clId="Web-{4B43C9B1-326A-F5BF-AA5F-23DEB7E03987}" dt="2025-10-31T11:59:25.024" v="14" actId="20577"/>
          <ac:spMkLst>
            <pc:docMk/>
            <pc:sldMk cId="3665873554" sldId="256"/>
            <ac:spMk id="3" creationId="{B6AF9808-EF2A-EC32-F234-A2E885792A49}"/>
          </ac:spMkLst>
        </pc:spChg>
      </pc:sldChg>
      <pc:sldChg chg="ord">
        <pc:chgData name="Karine Lewis (2424176)" userId="S::2424176@student.uwtsd.ac.uk::89c58919-b08d-4d2c-aa1e-566503895e0c" providerId="AD" clId="Web-{4B43C9B1-326A-F5BF-AA5F-23DEB7E03987}" dt="2025-10-31T12:50:17.273" v="17"/>
        <pc:sldMkLst>
          <pc:docMk/>
          <pc:sldMk cId="1596302900" sldId="262"/>
        </pc:sldMkLst>
      </pc:sldChg>
    </pc:docChg>
  </pc:docChgLst>
  <pc:docChgLst>
    <pc:chgData name="Karine Lewis (2424176)" userId="89c58919-b08d-4d2c-aa1e-566503895e0c" providerId="ADAL" clId="{8A1F2EBF-A212-4F6B-B9E0-3D282FFD4C2D}"/>
    <pc:docChg chg="undo custSel addSld delSld modSld sldOrd">
      <pc:chgData name="Karine Lewis (2424176)" userId="89c58919-b08d-4d2c-aa1e-566503895e0c" providerId="ADAL" clId="{8A1F2EBF-A212-4F6B-B9E0-3D282FFD4C2D}" dt="2025-11-17T01:28:29.821" v="1797" actId="1076"/>
      <pc:docMkLst>
        <pc:docMk/>
      </pc:docMkLst>
      <pc:sldChg chg="delSp modSp mod">
        <pc:chgData name="Karine Lewis (2424176)" userId="89c58919-b08d-4d2c-aa1e-566503895e0c" providerId="ADAL" clId="{8A1F2EBF-A212-4F6B-B9E0-3D282FFD4C2D}" dt="2025-11-16T23:54:33.114" v="1614" actId="14100"/>
        <pc:sldMkLst>
          <pc:docMk/>
          <pc:sldMk cId="3665873554" sldId="256"/>
        </pc:sldMkLst>
        <pc:spChg chg="mod">
          <ac:chgData name="Karine Lewis (2424176)" userId="89c58919-b08d-4d2c-aa1e-566503895e0c" providerId="ADAL" clId="{8A1F2EBF-A212-4F6B-B9E0-3D282FFD4C2D}" dt="2025-11-16T23:54:33.114" v="1614" actId="14100"/>
          <ac:spMkLst>
            <pc:docMk/>
            <pc:sldMk cId="3665873554" sldId="256"/>
            <ac:spMk id="3" creationId="{B6AF9808-EF2A-EC32-F234-A2E885792A49}"/>
          </ac:spMkLst>
        </pc:spChg>
      </pc:sldChg>
      <pc:sldChg chg="modSp mod ord">
        <pc:chgData name="Karine Lewis (2424176)" userId="89c58919-b08d-4d2c-aa1e-566503895e0c" providerId="ADAL" clId="{8A1F2EBF-A212-4F6B-B9E0-3D282FFD4C2D}" dt="2025-11-17T01:26:24.196" v="1792" actId="2711"/>
        <pc:sldMkLst>
          <pc:docMk/>
          <pc:sldMk cId="343606366" sldId="257"/>
        </pc:sldMkLst>
        <pc:spChg chg="mod">
          <ac:chgData name="Karine Lewis (2424176)" userId="89c58919-b08d-4d2c-aa1e-566503895e0c" providerId="ADAL" clId="{8A1F2EBF-A212-4F6B-B9E0-3D282FFD4C2D}" dt="2025-11-16T22:05:34.872" v="1502" actId="14100"/>
          <ac:spMkLst>
            <pc:docMk/>
            <pc:sldMk cId="343606366" sldId="257"/>
            <ac:spMk id="2" creationId="{E27378AE-803B-27FC-3555-3BE23481711A}"/>
          </ac:spMkLst>
        </pc:spChg>
        <pc:spChg chg="mod">
          <ac:chgData name="Karine Lewis (2424176)" userId="89c58919-b08d-4d2c-aa1e-566503895e0c" providerId="ADAL" clId="{8A1F2EBF-A212-4F6B-B9E0-3D282FFD4C2D}" dt="2025-11-17T01:26:24.196" v="1792" actId="2711"/>
          <ac:spMkLst>
            <pc:docMk/>
            <pc:sldMk cId="343606366" sldId="257"/>
            <ac:spMk id="3" creationId="{E7621687-175E-2E1D-878C-D08EC2EF3809}"/>
          </ac:spMkLst>
        </pc:spChg>
      </pc:sldChg>
      <pc:sldChg chg="modSp mod">
        <pc:chgData name="Karine Lewis (2424176)" userId="89c58919-b08d-4d2c-aa1e-566503895e0c" providerId="ADAL" clId="{8A1F2EBF-A212-4F6B-B9E0-3D282FFD4C2D}" dt="2025-11-17T01:27:30.609" v="1794" actId="1076"/>
        <pc:sldMkLst>
          <pc:docMk/>
          <pc:sldMk cId="3215731377" sldId="259"/>
        </pc:sldMkLst>
        <pc:spChg chg="mod">
          <ac:chgData name="Karine Lewis (2424176)" userId="89c58919-b08d-4d2c-aa1e-566503895e0c" providerId="ADAL" clId="{8A1F2EBF-A212-4F6B-B9E0-3D282FFD4C2D}" dt="2025-11-16T22:04:33.660" v="1499" actId="113"/>
          <ac:spMkLst>
            <pc:docMk/>
            <pc:sldMk cId="3215731377" sldId="259"/>
            <ac:spMk id="2" creationId="{A3AE4FFD-A474-F561-C7DD-EA257B14644D}"/>
          </ac:spMkLst>
        </pc:spChg>
        <pc:spChg chg="mod">
          <ac:chgData name="Karine Lewis (2424176)" userId="89c58919-b08d-4d2c-aa1e-566503895e0c" providerId="ADAL" clId="{8A1F2EBF-A212-4F6B-B9E0-3D282FFD4C2D}" dt="2025-11-17T01:27:30.609" v="1794" actId="1076"/>
          <ac:spMkLst>
            <pc:docMk/>
            <pc:sldMk cId="3215731377" sldId="259"/>
            <ac:spMk id="3" creationId="{421CD474-2074-48FD-A831-10A23F3D267B}"/>
          </ac:spMkLst>
        </pc:spChg>
      </pc:sldChg>
      <pc:sldChg chg="modSp mod">
        <pc:chgData name="Karine Lewis (2424176)" userId="89c58919-b08d-4d2c-aa1e-566503895e0c" providerId="ADAL" clId="{8A1F2EBF-A212-4F6B-B9E0-3D282FFD4C2D}" dt="2025-11-17T01:20:19.805" v="1746" actId="1076"/>
        <pc:sldMkLst>
          <pc:docMk/>
          <pc:sldMk cId="1041098272" sldId="260"/>
        </pc:sldMkLst>
        <pc:spChg chg="mod">
          <ac:chgData name="Karine Lewis (2424176)" userId="89c58919-b08d-4d2c-aa1e-566503895e0c" providerId="ADAL" clId="{8A1F2EBF-A212-4F6B-B9E0-3D282FFD4C2D}" dt="2025-11-17T01:20:19.805" v="1746" actId="1076"/>
          <ac:spMkLst>
            <pc:docMk/>
            <pc:sldMk cId="1041098272" sldId="260"/>
            <ac:spMk id="2" creationId="{0F152970-7D99-3AF4-3D17-BEE66AC6B8FA}"/>
          </ac:spMkLst>
        </pc:spChg>
        <pc:spChg chg="mod">
          <ac:chgData name="Karine Lewis (2424176)" userId="89c58919-b08d-4d2c-aa1e-566503895e0c" providerId="ADAL" clId="{8A1F2EBF-A212-4F6B-B9E0-3D282FFD4C2D}" dt="2025-11-17T00:03:49.759" v="1632" actId="2711"/>
          <ac:spMkLst>
            <pc:docMk/>
            <pc:sldMk cId="1041098272" sldId="260"/>
            <ac:spMk id="3" creationId="{13086BBC-0A81-619C-C399-377109289E2F}"/>
          </ac:spMkLst>
        </pc:spChg>
      </pc:sldChg>
      <pc:sldChg chg="modSp mod ord">
        <pc:chgData name="Karine Lewis (2424176)" userId="89c58919-b08d-4d2c-aa1e-566503895e0c" providerId="ADAL" clId="{8A1F2EBF-A212-4F6B-B9E0-3D282FFD4C2D}" dt="2025-11-16T23:58:43.432" v="1619"/>
        <pc:sldMkLst>
          <pc:docMk/>
          <pc:sldMk cId="811485896" sldId="261"/>
        </pc:sldMkLst>
        <pc:spChg chg="mod">
          <ac:chgData name="Karine Lewis (2424176)" userId="89c58919-b08d-4d2c-aa1e-566503895e0c" providerId="ADAL" clId="{8A1F2EBF-A212-4F6B-B9E0-3D282FFD4C2D}" dt="2025-11-16T23:52:54.237" v="1609" actId="113"/>
          <ac:spMkLst>
            <pc:docMk/>
            <pc:sldMk cId="811485896" sldId="261"/>
            <ac:spMk id="2" creationId="{60265829-46D9-C3D5-6512-AD0E8B806211}"/>
          </ac:spMkLst>
        </pc:spChg>
        <pc:spChg chg="mod">
          <ac:chgData name="Karine Lewis (2424176)" userId="89c58919-b08d-4d2c-aa1e-566503895e0c" providerId="ADAL" clId="{8A1F2EBF-A212-4F6B-B9E0-3D282FFD4C2D}" dt="2025-11-16T23:54:54.173" v="1615" actId="2711"/>
          <ac:spMkLst>
            <pc:docMk/>
            <pc:sldMk cId="811485896" sldId="261"/>
            <ac:spMk id="3" creationId="{C2BEA6EF-7DF2-968B-FDD9-B0BAF80CCC21}"/>
          </ac:spMkLst>
        </pc:spChg>
      </pc:sldChg>
      <pc:sldChg chg="modSp mod">
        <pc:chgData name="Karine Lewis (2424176)" userId="89c58919-b08d-4d2c-aa1e-566503895e0c" providerId="ADAL" clId="{8A1F2EBF-A212-4F6B-B9E0-3D282FFD4C2D}" dt="2025-11-17T01:25:27.711" v="1791" actId="27636"/>
        <pc:sldMkLst>
          <pc:docMk/>
          <pc:sldMk cId="1596302900" sldId="262"/>
        </pc:sldMkLst>
        <pc:spChg chg="mod">
          <ac:chgData name="Karine Lewis (2424176)" userId="89c58919-b08d-4d2c-aa1e-566503895e0c" providerId="ADAL" clId="{8A1F2EBF-A212-4F6B-B9E0-3D282FFD4C2D}" dt="2025-11-16T22:04:18.256" v="1497" actId="113"/>
          <ac:spMkLst>
            <pc:docMk/>
            <pc:sldMk cId="1596302900" sldId="262"/>
            <ac:spMk id="2" creationId="{1AAE9BFD-9EA6-F242-8AB1-8435177BA157}"/>
          </ac:spMkLst>
        </pc:spChg>
        <pc:spChg chg="mod">
          <ac:chgData name="Karine Lewis (2424176)" userId="89c58919-b08d-4d2c-aa1e-566503895e0c" providerId="ADAL" clId="{8A1F2EBF-A212-4F6B-B9E0-3D282FFD4C2D}" dt="2025-11-17T01:25:27.711" v="1791" actId="27636"/>
          <ac:spMkLst>
            <pc:docMk/>
            <pc:sldMk cId="1596302900" sldId="262"/>
            <ac:spMk id="3" creationId="{5837063D-C724-CF26-E5E8-F44EA2C8FFC1}"/>
          </ac:spMkLst>
        </pc:spChg>
      </pc:sldChg>
      <pc:sldChg chg="modSp mod">
        <pc:chgData name="Karine Lewis (2424176)" userId="89c58919-b08d-4d2c-aa1e-566503895e0c" providerId="ADAL" clId="{8A1F2EBF-A212-4F6B-B9E0-3D282FFD4C2D}" dt="2025-11-17T01:19:11.669" v="1743" actId="2711"/>
        <pc:sldMkLst>
          <pc:docMk/>
          <pc:sldMk cId="68813385" sldId="263"/>
        </pc:sldMkLst>
        <pc:spChg chg="mod">
          <ac:chgData name="Karine Lewis (2424176)" userId="89c58919-b08d-4d2c-aa1e-566503895e0c" providerId="ADAL" clId="{8A1F2EBF-A212-4F6B-B9E0-3D282FFD4C2D}" dt="2025-11-17T00:00:34.848" v="1623" actId="1076"/>
          <ac:spMkLst>
            <pc:docMk/>
            <pc:sldMk cId="68813385" sldId="263"/>
            <ac:spMk id="2" creationId="{4A1DF174-687F-C2C1-8137-355533A706EB}"/>
          </ac:spMkLst>
        </pc:spChg>
        <pc:spChg chg="mod">
          <ac:chgData name="Karine Lewis (2424176)" userId="89c58919-b08d-4d2c-aa1e-566503895e0c" providerId="ADAL" clId="{8A1F2EBF-A212-4F6B-B9E0-3D282FFD4C2D}" dt="2025-11-17T01:19:11.669" v="1743" actId="2711"/>
          <ac:spMkLst>
            <pc:docMk/>
            <pc:sldMk cId="68813385" sldId="263"/>
            <ac:spMk id="3" creationId="{7539BEFA-54E1-99BB-F770-DF4EEDC8109C}"/>
          </ac:spMkLst>
        </pc:spChg>
      </pc:sldChg>
      <pc:sldChg chg="addSp modSp new mod ord">
        <pc:chgData name="Karine Lewis (2424176)" userId="89c58919-b08d-4d2c-aa1e-566503895e0c" providerId="ADAL" clId="{8A1F2EBF-A212-4F6B-B9E0-3D282FFD4C2D}" dt="2025-11-17T01:28:29.821" v="1797" actId="1076"/>
        <pc:sldMkLst>
          <pc:docMk/>
          <pc:sldMk cId="1981629196" sldId="266"/>
        </pc:sldMkLst>
        <pc:spChg chg="mod">
          <ac:chgData name="Karine Lewis (2424176)" userId="89c58919-b08d-4d2c-aa1e-566503895e0c" providerId="ADAL" clId="{8A1F2EBF-A212-4F6B-B9E0-3D282FFD4C2D}" dt="2025-11-17T01:28:29.821" v="1797" actId="1076"/>
          <ac:spMkLst>
            <pc:docMk/>
            <pc:sldMk cId="1981629196" sldId="266"/>
            <ac:spMk id="2" creationId="{0D5B1A06-00EE-A248-62BB-B5A49731583C}"/>
          </ac:spMkLst>
        </pc:spChg>
        <pc:spChg chg="mod">
          <ac:chgData name="Karine Lewis (2424176)" userId="89c58919-b08d-4d2c-aa1e-566503895e0c" providerId="ADAL" clId="{8A1F2EBF-A212-4F6B-B9E0-3D282FFD4C2D}" dt="2025-11-17T01:17:06.617" v="1738" actId="113"/>
          <ac:spMkLst>
            <pc:docMk/>
            <pc:sldMk cId="1981629196" sldId="266"/>
            <ac:spMk id="3" creationId="{263640A6-194B-5448-D1DB-56C779F61000}"/>
          </ac:spMkLst>
        </pc:spChg>
        <pc:picChg chg="add mod">
          <ac:chgData name="Karine Lewis (2424176)" userId="89c58919-b08d-4d2c-aa1e-566503895e0c" providerId="ADAL" clId="{8A1F2EBF-A212-4F6B-B9E0-3D282FFD4C2D}" dt="2025-11-14T09:53:18.373" v="740" actId="1076"/>
          <ac:picMkLst>
            <pc:docMk/>
            <pc:sldMk cId="1981629196" sldId="266"/>
            <ac:picMk id="4" creationId="{834AE6D2-13C3-107D-C61A-05A8BB24AEB3}"/>
          </ac:picMkLst>
        </pc:picChg>
      </pc:sldChg>
      <pc:sldChg chg="modSp new mod">
        <pc:chgData name="Karine Lewis (2424176)" userId="89c58919-b08d-4d2c-aa1e-566503895e0c" providerId="ADAL" clId="{8A1F2EBF-A212-4F6B-B9E0-3D282FFD4C2D}" dt="2025-11-17T01:18:54.964" v="1742" actId="1076"/>
        <pc:sldMkLst>
          <pc:docMk/>
          <pc:sldMk cId="4115369551" sldId="267"/>
        </pc:sldMkLst>
        <pc:spChg chg="mod">
          <ac:chgData name="Karine Lewis (2424176)" userId="89c58919-b08d-4d2c-aa1e-566503895e0c" providerId="ADAL" clId="{8A1F2EBF-A212-4F6B-B9E0-3D282FFD4C2D}" dt="2025-11-17T01:18:34.205" v="1741" actId="1076"/>
          <ac:spMkLst>
            <pc:docMk/>
            <pc:sldMk cId="4115369551" sldId="267"/>
            <ac:spMk id="2" creationId="{CDC18C96-5FA2-DC99-D789-F50BB32AF1C8}"/>
          </ac:spMkLst>
        </pc:spChg>
        <pc:spChg chg="mod">
          <ac:chgData name="Karine Lewis (2424176)" userId="89c58919-b08d-4d2c-aa1e-566503895e0c" providerId="ADAL" clId="{8A1F2EBF-A212-4F6B-B9E0-3D282FFD4C2D}" dt="2025-11-17T01:18:54.964" v="1742" actId="1076"/>
          <ac:spMkLst>
            <pc:docMk/>
            <pc:sldMk cId="4115369551" sldId="267"/>
            <ac:spMk id="3" creationId="{27C1CE43-81C1-6DCB-A83B-99C9BEB66DFD}"/>
          </ac:spMkLst>
        </pc:spChg>
      </pc:sldChg>
      <pc:sldChg chg="modSp new mod">
        <pc:chgData name="Karine Lewis (2424176)" userId="89c58919-b08d-4d2c-aa1e-566503895e0c" providerId="ADAL" clId="{8A1F2EBF-A212-4F6B-B9E0-3D282FFD4C2D}" dt="2025-11-16T21:57:54.743" v="1470" actId="113"/>
        <pc:sldMkLst>
          <pc:docMk/>
          <pc:sldMk cId="3482577231" sldId="269"/>
        </pc:sldMkLst>
        <pc:spChg chg="mod">
          <ac:chgData name="Karine Lewis (2424176)" userId="89c58919-b08d-4d2c-aa1e-566503895e0c" providerId="ADAL" clId="{8A1F2EBF-A212-4F6B-B9E0-3D282FFD4C2D}" dt="2025-11-16T21:56:57.220" v="1463" actId="14100"/>
          <ac:spMkLst>
            <pc:docMk/>
            <pc:sldMk cId="3482577231" sldId="269"/>
            <ac:spMk id="2" creationId="{33A753AC-F84E-423A-3DCD-0CE307FE3C2F}"/>
          </ac:spMkLst>
        </pc:spChg>
        <pc:spChg chg="mod">
          <ac:chgData name="Karine Lewis (2424176)" userId="89c58919-b08d-4d2c-aa1e-566503895e0c" providerId="ADAL" clId="{8A1F2EBF-A212-4F6B-B9E0-3D282FFD4C2D}" dt="2025-11-16T21:57:54.743" v="1470" actId="113"/>
          <ac:spMkLst>
            <pc:docMk/>
            <pc:sldMk cId="3482577231" sldId="269"/>
            <ac:spMk id="3" creationId="{5399683A-A2CF-54FE-76C6-7A65B941309B}"/>
          </ac:spMkLst>
        </pc:spChg>
      </pc:sldChg>
      <pc:sldChg chg="addSp modSp new del mod">
        <pc:chgData name="Karine Lewis (2424176)" userId="89c58919-b08d-4d2c-aa1e-566503895e0c" providerId="ADAL" clId="{8A1F2EBF-A212-4F6B-B9E0-3D282FFD4C2D}" dt="2025-11-16T00:40:00.240" v="1401" actId="47"/>
        <pc:sldMkLst>
          <pc:docMk/>
          <pc:sldMk cId="3508768730" sldId="270"/>
        </pc:sldMkLst>
      </pc:sldChg>
      <pc:sldChg chg="addSp delSp modSp new mod">
        <pc:chgData name="Karine Lewis (2424176)" userId="89c58919-b08d-4d2c-aa1e-566503895e0c" providerId="ADAL" clId="{8A1F2EBF-A212-4F6B-B9E0-3D282FFD4C2D}" dt="2025-11-17T00:02:39.704" v="1631" actId="113"/>
        <pc:sldMkLst>
          <pc:docMk/>
          <pc:sldMk cId="4216549051" sldId="271"/>
        </pc:sldMkLst>
        <pc:spChg chg="mod">
          <ac:chgData name="Karine Lewis (2424176)" userId="89c58919-b08d-4d2c-aa1e-566503895e0c" providerId="ADAL" clId="{8A1F2EBF-A212-4F6B-B9E0-3D282FFD4C2D}" dt="2025-11-16T22:00:41.286" v="1483" actId="14100"/>
          <ac:spMkLst>
            <pc:docMk/>
            <pc:sldMk cId="4216549051" sldId="271"/>
            <ac:spMk id="2" creationId="{B2F4A1EA-826E-4182-70F5-93C2121A998C}"/>
          </ac:spMkLst>
        </pc:spChg>
        <pc:spChg chg="add mod">
          <ac:chgData name="Karine Lewis (2424176)" userId="89c58919-b08d-4d2c-aa1e-566503895e0c" providerId="ADAL" clId="{8A1F2EBF-A212-4F6B-B9E0-3D282FFD4C2D}" dt="2025-11-16T22:54:24.717" v="1513" actId="14100"/>
          <ac:spMkLst>
            <pc:docMk/>
            <pc:sldMk cId="4216549051" sldId="271"/>
            <ac:spMk id="3" creationId="{CB4E23E5-5364-592B-C8F7-9CBFFD2BE38D}"/>
          </ac:spMkLst>
        </pc:spChg>
        <pc:graphicFrameChg chg="add mod modGraphic">
          <ac:chgData name="Karine Lewis (2424176)" userId="89c58919-b08d-4d2c-aa1e-566503895e0c" providerId="ADAL" clId="{8A1F2EBF-A212-4F6B-B9E0-3D282FFD4C2D}" dt="2025-11-17T00:02:39.704" v="1631" actId="113"/>
          <ac:graphicFrameMkLst>
            <pc:docMk/>
            <pc:sldMk cId="4216549051" sldId="271"/>
            <ac:graphicFrameMk id="4" creationId="{97533047-848B-C0D4-F9E9-FDD988F19F96}"/>
          </ac:graphicFrameMkLst>
        </pc:graphicFrameChg>
      </pc:sldChg>
      <pc:sldChg chg="addSp delSp modSp new mod">
        <pc:chgData name="Karine Lewis (2424176)" userId="89c58919-b08d-4d2c-aa1e-566503895e0c" providerId="ADAL" clId="{8A1F2EBF-A212-4F6B-B9E0-3D282FFD4C2D}" dt="2025-11-17T00:02:09.414" v="1630" actId="115"/>
        <pc:sldMkLst>
          <pc:docMk/>
          <pc:sldMk cId="3442264770" sldId="272"/>
        </pc:sldMkLst>
        <pc:spChg chg="mod">
          <ac:chgData name="Karine Lewis (2424176)" userId="89c58919-b08d-4d2c-aa1e-566503895e0c" providerId="ADAL" clId="{8A1F2EBF-A212-4F6B-B9E0-3D282FFD4C2D}" dt="2025-11-16T22:55:21.562" v="1515" actId="1076"/>
          <ac:spMkLst>
            <pc:docMk/>
            <pc:sldMk cId="3442264770" sldId="272"/>
            <ac:spMk id="2" creationId="{274FAADB-CC2F-FBBE-6104-6B0AC8029B54}"/>
          </ac:spMkLst>
        </pc:spChg>
        <pc:spChg chg="add mod">
          <ac:chgData name="Karine Lewis (2424176)" userId="89c58919-b08d-4d2c-aa1e-566503895e0c" providerId="ADAL" clId="{8A1F2EBF-A212-4F6B-B9E0-3D282FFD4C2D}" dt="2025-11-16T22:55:48.280" v="1518" actId="14100"/>
          <ac:spMkLst>
            <pc:docMk/>
            <pc:sldMk cId="3442264770" sldId="272"/>
            <ac:spMk id="3" creationId="{6E8F53C3-630C-26B4-408D-CD45F2592779}"/>
          </ac:spMkLst>
        </pc:spChg>
        <pc:graphicFrameChg chg="add mod modGraphic">
          <ac:chgData name="Karine Lewis (2424176)" userId="89c58919-b08d-4d2c-aa1e-566503895e0c" providerId="ADAL" clId="{8A1F2EBF-A212-4F6B-B9E0-3D282FFD4C2D}" dt="2025-11-17T00:02:09.414" v="1630" actId="115"/>
          <ac:graphicFrameMkLst>
            <pc:docMk/>
            <pc:sldMk cId="3442264770" sldId="272"/>
            <ac:graphicFrameMk id="4" creationId="{3535021D-925F-1922-02DC-E6C17A3BC898}"/>
          </ac:graphicFrameMkLst>
        </pc:graphicFrameChg>
      </pc:sldChg>
      <pc:sldChg chg="modSp new mod">
        <pc:chgData name="Karine Lewis (2424176)" userId="89c58919-b08d-4d2c-aa1e-566503895e0c" providerId="ADAL" clId="{8A1F2EBF-A212-4F6B-B9E0-3D282FFD4C2D}" dt="2025-11-17T00:32:34.657" v="1730" actId="20577"/>
        <pc:sldMkLst>
          <pc:docMk/>
          <pc:sldMk cId="325160906" sldId="273"/>
        </pc:sldMkLst>
        <pc:spChg chg="mod">
          <ac:chgData name="Karine Lewis (2424176)" userId="89c58919-b08d-4d2c-aa1e-566503895e0c" providerId="ADAL" clId="{8A1F2EBF-A212-4F6B-B9E0-3D282FFD4C2D}" dt="2025-11-16T22:57:12.293" v="1520" actId="1076"/>
          <ac:spMkLst>
            <pc:docMk/>
            <pc:sldMk cId="325160906" sldId="273"/>
            <ac:spMk id="2" creationId="{17085179-BED8-C394-752E-18BF52C12A1C}"/>
          </ac:spMkLst>
        </pc:spChg>
        <pc:spChg chg="mod">
          <ac:chgData name="Karine Lewis (2424176)" userId="89c58919-b08d-4d2c-aa1e-566503895e0c" providerId="ADAL" clId="{8A1F2EBF-A212-4F6B-B9E0-3D282FFD4C2D}" dt="2025-11-17T00:32:34.657" v="1730" actId="20577"/>
          <ac:spMkLst>
            <pc:docMk/>
            <pc:sldMk cId="325160906" sldId="273"/>
            <ac:spMk id="3" creationId="{B12FFD0B-41AA-56F2-4EFF-516A8BEECF68}"/>
          </ac:spMkLst>
        </pc:spChg>
      </pc:sldChg>
      <pc:sldChg chg="modSp new mod">
        <pc:chgData name="Karine Lewis (2424176)" userId="89c58919-b08d-4d2c-aa1e-566503895e0c" providerId="ADAL" clId="{8A1F2EBF-A212-4F6B-B9E0-3D282FFD4C2D}" dt="2025-11-17T01:14:33.815" v="1734" actId="12"/>
        <pc:sldMkLst>
          <pc:docMk/>
          <pc:sldMk cId="684256552" sldId="274"/>
        </pc:sldMkLst>
        <pc:spChg chg="mod">
          <ac:chgData name="Karine Lewis (2424176)" userId="89c58919-b08d-4d2c-aa1e-566503895e0c" providerId="ADAL" clId="{8A1F2EBF-A212-4F6B-B9E0-3D282FFD4C2D}" dt="2025-11-16T21:59:57.578" v="1480" actId="2711"/>
          <ac:spMkLst>
            <pc:docMk/>
            <pc:sldMk cId="684256552" sldId="274"/>
            <ac:spMk id="2" creationId="{D0EAA9C3-6FCC-0E15-BB76-74BB409DAEE4}"/>
          </ac:spMkLst>
        </pc:spChg>
        <pc:spChg chg="mod">
          <ac:chgData name="Karine Lewis (2424176)" userId="89c58919-b08d-4d2c-aa1e-566503895e0c" providerId="ADAL" clId="{8A1F2EBF-A212-4F6B-B9E0-3D282FFD4C2D}" dt="2025-11-17T01:14:33.815" v="1734" actId="12"/>
          <ac:spMkLst>
            <pc:docMk/>
            <pc:sldMk cId="684256552" sldId="274"/>
            <ac:spMk id="3" creationId="{6921D149-363A-E805-BBAC-483A25BE8F58}"/>
          </ac:spMkLst>
        </pc:spChg>
      </pc:sldChg>
      <pc:sldChg chg="addSp modSp new mod">
        <pc:chgData name="Karine Lewis (2424176)" userId="89c58919-b08d-4d2c-aa1e-566503895e0c" providerId="ADAL" clId="{8A1F2EBF-A212-4F6B-B9E0-3D282FFD4C2D}" dt="2025-11-17T01:15:53.576" v="1736" actId="20577"/>
        <pc:sldMkLst>
          <pc:docMk/>
          <pc:sldMk cId="3860427481" sldId="275"/>
        </pc:sldMkLst>
        <pc:spChg chg="mod">
          <ac:chgData name="Karine Lewis (2424176)" userId="89c58919-b08d-4d2c-aa1e-566503895e0c" providerId="ADAL" clId="{8A1F2EBF-A212-4F6B-B9E0-3D282FFD4C2D}" dt="2025-11-16T21:58:18.531" v="1472" actId="113"/>
          <ac:spMkLst>
            <pc:docMk/>
            <pc:sldMk cId="3860427481" sldId="275"/>
            <ac:spMk id="2" creationId="{67098E64-9F79-A454-86AC-E50369C3FA22}"/>
          </ac:spMkLst>
        </pc:spChg>
        <pc:spChg chg="mod">
          <ac:chgData name="Karine Lewis (2424176)" userId="89c58919-b08d-4d2c-aa1e-566503895e0c" providerId="ADAL" clId="{8A1F2EBF-A212-4F6B-B9E0-3D282FFD4C2D}" dt="2025-11-16T21:58:32.181" v="1473" actId="2711"/>
          <ac:spMkLst>
            <pc:docMk/>
            <pc:sldMk cId="3860427481" sldId="275"/>
            <ac:spMk id="3" creationId="{2D3E7051-B176-5B7D-074C-3136B3A1967C}"/>
          </ac:spMkLst>
        </pc:spChg>
        <pc:spChg chg="mod">
          <ac:chgData name="Karine Lewis (2424176)" userId="89c58919-b08d-4d2c-aa1e-566503895e0c" providerId="ADAL" clId="{8A1F2EBF-A212-4F6B-B9E0-3D282FFD4C2D}" dt="2025-11-16T21:58:48.235" v="1474" actId="2711"/>
          <ac:spMkLst>
            <pc:docMk/>
            <pc:sldMk cId="3860427481" sldId="275"/>
            <ac:spMk id="4" creationId="{6C348B8B-A5F7-7467-A808-271DD4733B18}"/>
          </ac:spMkLst>
        </pc:spChg>
        <pc:spChg chg="mod">
          <ac:chgData name="Karine Lewis (2424176)" userId="89c58919-b08d-4d2c-aa1e-566503895e0c" providerId="ADAL" clId="{8A1F2EBF-A212-4F6B-B9E0-3D282FFD4C2D}" dt="2025-11-17T01:15:53.576" v="1736" actId="20577"/>
          <ac:spMkLst>
            <pc:docMk/>
            <pc:sldMk cId="3860427481" sldId="275"/>
            <ac:spMk id="5" creationId="{0B1F228D-0E7D-AEC8-C6CA-9CCD275EEF3C}"/>
          </ac:spMkLst>
        </pc:spChg>
        <pc:spChg chg="mod">
          <ac:chgData name="Karine Lewis (2424176)" userId="89c58919-b08d-4d2c-aa1e-566503895e0c" providerId="ADAL" clId="{8A1F2EBF-A212-4F6B-B9E0-3D282FFD4C2D}" dt="2025-11-16T21:59:08.807" v="1476" actId="2711"/>
          <ac:spMkLst>
            <pc:docMk/>
            <pc:sldMk cId="3860427481" sldId="275"/>
            <ac:spMk id="6" creationId="{25D051FA-1ABB-BA01-D6C3-AD2CBFB4A224}"/>
          </ac:spMkLst>
        </pc:spChg>
        <pc:picChg chg="add mod">
          <ac:chgData name="Karine Lewis (2424176)" userId="89c58919-b08d-4d2c-aa1e-566503895e0c" providerId="ADAL" clId="{8A1F2EBF-A212-4F6B-B9E0-3D282FFD4C2D}" dt="2025-11-16T00:39:20.160" v="1400"/>
          <ac:picMkLst>
            <pc:docMk/>
            <pc:sldMk cId="3860427481" sldId="275"/>
            <ac:picMk id="7" creationId="{3C8C59D1-070F-96D6-13BA-2D675C4F034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85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919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155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16-Nov-25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330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540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30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97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16-Nov-25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471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024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050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2363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975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6190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98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828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150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16-Nov-25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675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tachmentproject.com/emotional-regulation/" TargetMode="External"/><Relationship Id="rId2" Type="http://schemas.openxmlformats.org/officeDocument/2006/relationships/hyperlink" Target="https://www.attachmentproject.com/blog/secure-attach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ttachmentproject.com/blog/disorganized-attachment/" TargetMode="External"/><Relationship Id="rId5" Type="http://schemas.openxmlformats.org/officeDocument/2006/relationships/hyperlink" Target="https://www.attachmentproject.com/blog/anxious-avoidant-attachment-in-children/" TargetMode="External"/><Relationship Id="rId4" Type="http://schemas.openxmlformats.org/officeDocument/2006/relationships/hyperlink" Target="https://www.attachmentproject.com/blog/anxious-ambivalent-attachment-style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ttachmentproject.com/attachment-theory/john-bowlb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2" name="Group 1041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43" name="Straight Connector 1042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4" name="Straight Connector 1043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45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6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7" name="Isosceles Triangle 1046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8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9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0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1" name="Isosceles Triangle 1050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2" name="Isosceles Triangle 1051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1054" name="Rectangle 105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56" name="Rectangle 105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58" name="Straight Connector 105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0" name="Straight Connector 105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6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66" name="Isosceles Triangle 106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6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70" name="Isosceles Triangle 106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72" name="Freeform: Shape 107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University of Wales Trinity Saint David | World-Class Education in Wales">
            <a:extLst>
              <a:ext uri="{FF2B5EF4-FFF2-40B4-BE49-F238E27FC236}">
                <a16:creationId xmlns:a16="http://schemas.microsoft.com/office/drawing/2014/main" id="{6A1FE01F-C13A-7463-45B5-9DB750B03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2403547"/>
            <a:ext cx="3856774" cy="21398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6AF9808-EF2A-EC32-F234-A2E885792A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1724" y="2403547"/>
            <a:ext cx="4598129" cy="37517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Module Title: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 Psychology in Health and Social Care</a:t>
            </a: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Module Number: 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LCHS 4010_LON</a:t>
            </a: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Assignment No: 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Assignment 1</a:t>
            </a: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Student Name: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 Karine Lewis</a:t>
            </a: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Student ID: 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2424176</a:t>
            </a: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Lecturer's Name: Christopher </a:t>
            </a:r>
            <a:r>
              <a:rPr lang="en-US" b="1" dirty="0" err="1">
                <a:solidFill>
                  <a:srgbClr val="FFFFFF"/>
                </a:solidFill>
                <a:latin typeface="Arial Nova" panose="020B0504020202020204" pitchFamily="34" charset="0"/>
              </a:rPr>
              <a:t>Mafuva</a:t>
            </a:r>
            <a:endParaRPr lang="en-US" b="1" dirty="0">
              <a:solidFill>
                <a:srgbClr val="FFFFFF"/>
              </a:solidFill>
              <a:latin typeface="Arial Nova" panose="020B0504020202020204" pitchFamily="34" charset="0"/>
            </a:endParaRPr>
          </a:p>
          <a:p>
            <a:r>
              <a:rPr lang="en-US" b="1" dirty="0">
                <a:solidFill>
                  <a:srgbClr val="FFFFFF"/>
                </a:solidFill>
                <a:latin typeface="Arial Nova" panose="020B0504020202020204" pitchFamily="34" charset="0"/>
              </a:rPr>
              <a:t>Submitted on: </a:t>
            </a:r>
            <a:r>
              <a:rPr lang="en-US" dirty="0">
                <a:solidFill>
                  <a:srgbClr val="FFFFFF"/>
                </a:solidFill>
                <a:latin typeface="Arial Nova" panose="020B0504020202020204" pitchFamily="34" charset="0"/>
              </a:rPr>
              <a:t>17th November 2025</a:t>
            </a:r>
          </a:p>
          <a:p>
            <a:endParaRPr lang="en-US" b="1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35" name="Footer Placeholder 5">
            <a:extLst>
              <a:ext uri="{FF2B5EF4-FFF2-40B4-BE49-F238E27FC236}">
                <a16:creationId xmlns:a16="http://schemas.microsoft.com/office/drawing/2014/main" id="{8907CEA8-A71C-83C5-1FDF-6C328EBA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46915" y="6041362"/>
            <a:ext cx="33293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65873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0265829-46D9-C3D5-6512-AD0E8B806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43" y="816638"/>
            <a:ext cx="3290383" cy="5224724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 Nova" panose="020B05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EA6EF-7DF2-968B-FDD9-B0BAF80CC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 Nova" panose="020B0504020202020204" pitchFamily="34" charset="0"/>
              </a:rPr>
              <a:t>my name is Karine Lewis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 Nova" panose="020B0504020202020204" pitchFamily="34" charset="0"/>
              </a:rPr>
              <a:t>This presentation will be analysing Amira’s case study using John Bowlby’s attachment theory.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48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78AE-803B-27FC-3555-3BE234817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6" y="674886"/>
            <a:ext cx="4299666" cy="1486423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>
                <a:latin typeface="Arial Nova"/>
              </a:rPr>
              <a:t>Acknowledge use of AI</a:t>
            </a:r>
            <a:endParaRPr lang="en-US" sz="3600" dirty="0">
              <a:latin typeface="Arial Nova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21687-175E-2E1D-878C-D08EC2EF3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2845777"/>
            <a:ext cx="4299666" cy="2539711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 Nova" panose="020B0504020202020204" pitchFamily="34" charset="0"/>
              </a:rPr>
              <a:t>I confirm that I have not presented any generated text as my own. I confirm I have copies of my drafts, notes and other resources used for this presentation.</a:t>
            </a:r>
            <a:endParaRPr lang="en-US" dirty="0">
              <a:latin typeface="Arial Nova" panose="020B0504020202020204" pitchFamily="34" charset="0"/>
            </a:endParaRP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8" name="Graphic 17" descr="Brain in head">
            <a:extLst>
              <a:ext uri="{FF2B5EF4-FFF2-40B4-BE49-F238E27FC236}">
                <a16:creationId xmlns:a16="http://schemas.microsoft.com/office/drawing/2014/main" id="{C58F8EA6-01F9-A6BB-EA9F-AA61C789C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0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AAE9BFD-9EA6-F242-8AB1-8435177BA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b="1" dirty="0">
                <a:latin typeface="Arial Nova" panose="020B05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7063D-C724-CF26-E5E8-F44EA2C8F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783" y="443346"/>
            <a:ext cx="4619706" cy="587432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Introduction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Acknowledge use of AI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Case Study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Development Psychology 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PIES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Nature and Nurture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John Bowlby 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Attachment Theory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GB" sz="1900" dirty="0">
                <a:latin typeface="Arial Nova" panose="020B0504020202020204" pitchFamily="34" charset="0"/>
              </a:rPr>
              <a:t>Concepts of the theory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Application of theory 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Strengths and weaknesses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Conclusion</a:t>
            </a:r>
          </a:p>
          <a:p>
            <a:pPr marL="0" indent="0">
              <a:spcBef>
                <a:spcPct val="0"/>
              </a:spcBef>
              <a:buNone/>
            </a:pPr>
            <a:endParaRPr lang="en-US" sz="1900" dirty="0">
              <a:latin typeface="Arial Nova" panose="020B0504020202020204" pitchFamily="34" charset="0"/>
              <a:ea typeface="+mn-lt"/>
              <a:cs typeface="+mn-lt"/>
            </a:endParaRPr>
          </a:p>
          <a:p>
            <a:pPr marL="457200" indent="-457200">
              <a:spcBef>
                <a:spcPct val="0"/>
              </a:spcBef>
              <a:buFont typeface="Wingdings,Sans-Serif" charset="2"/>
              <a:buChar char="Ø"/>
            </a:pPr>
            <a: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  <a:t>References</a:t>
            </a:r>
            <a:br>
              <a:rPr lang="en-US" sz="1900" dirty="0">
                <a:latin typeface="Arial Nova" panose="020B0504020202020204" pitchFamily="34" charset="0"/>
                <a:ea typeface="+mn-lt"/>
                <a:cs typeface="+mn-lt"/>
              </a:rPr>
            </a:br>
            <a:endParaRPr lang="en-US" dirty="0">
              <a:latin typeface="Arial Nova" panose="020B0504020202020204" pitchFamily="34" charset="0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96302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595249E6-CC80-3E59-DDF9-A845AE252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59" r="7046" b="-4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AE4FFD-A474-F561-C7DD-EA257B146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Nova" panose="020B0504020202020204" pitchFamily="34" charset="0"/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CD474-2074-48FD-A831-10A23F3D2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732" y="2134779"/>
            <a:ext cx="3851122" cy="291017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Amira is a 3-year-old that has recently started a new nursery. Amira is exhibiting separation anxiety, has minimal verbal interaction, and finds it challenging to participate in group activities. 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731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52970-7D99-3AF4-3D17-BEE66AC6B8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3940" y="161667"/>
            <a:ext cx="7766936" cy="1056830"/>
          </a:xfrm>
        </p:spPr>
        <p:txBody>
          <a:bodyPr/>
          <a:lstStyle/>
          <a:p>
            <a:pPr algn="l"/>
            <a:r>
              <a:rPr lang="en-GB" sz="3600" b="1" dirty="0">
                <a:latin typeface="Arial Nova" panose="020B0504020202020204" pitchFamily="34" charset="0"/>
                <a:ea typeface="+mj-lt"/>
                <a:cs typeface="+mj-lt"/>
              </a:rPr>
              <a:t>Development Psychology</a:t>
            </a:r>
            <a:endParaRPr lang="en-US" sz="3600" b="1" dirty="0">
              <a:latin typeface="Arial Nova" panose="020B0504020202020204" pitchFamily="34" charset="0"/>
              <a:ea typeface="+mj-lt"/>
              <a:cs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086BBC-0A81-619C-C399-377109289E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8413" y="1972651"/>
            <a:ext cx="7766936" cy="2724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Social and economic shifts drive our interest in understanding development (Butterworth, 2014).</a:t>
            </a:r>
          </a:p>
          <a:p>
            <a:pPr algn="l"/>
            <a:endParaRPr lang="en-US" dirty="0">
              <a:latin typeface="Arial Nova" panose="020B05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Educational psychology explores how students learn and develop (Afriani, 2021). </a:t>
            </a:r>
          </a:p>
          <a:p>
            <a:pPr algn="l"/>
            <a:endParaRPr lang="en-US" dirty="0">
              <a:latin typeface="Arial Nova" panose="020B05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Amira’s developmental stage influences her needs and behaviour.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098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DF174-687F-C2C1-8137-355533A70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989" y="617336"/>
            <a:ext cx="7053503" cy="858982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PIES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9BEFA-54E1-99BB-F770-DF4EEDC81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PIES is an acronym for Physical growth, Intellectual, Emotional and Social development.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Difficulties in cognitive control are linked to a higher risk of anxiety and depression in children and adolescents (Edwards et al., 2022).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Amira’s cognitive, emotional development.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3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18C96-5FA2-DC99-D789-F50BB32AF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424" y="568037"/>
            <a:ext cx="8596668" cy="955964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Nature and Nurture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1CE43-81C1-6DCB-A83B-99C9BEB66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52771"/>
            <a:ext cx="8596668" cy="388077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Genetic factors can influence aspects of a child’s environment such as parenting style (Hart et al.,2021).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long‑standing nature versus nurture debate is considered resolved.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Current research emphasizes how these forces intertwine across development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early experiences strongly shape future pathways without implying that everything is fixed in infancy (Keating, 2010).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Amira’s psychological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115369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B1A06-00EE-A248-62BB-B5A497315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844" y="569768"/>
            <a:ext cx="6984230" cy="955964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John Bowlby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640A6-194B-5448-D1DB-56C779F61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27299"/>
            <a:ext cx="8596668" cy="388077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John Bowlby (February 26, 1907 – September 2, 1990) was a psychoanalyst and psychologist who founded the core concepts of Attachment theory. 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Raised by nannies and had limited contact with his parents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Sent to boarding school at 7 years old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Graduating Cambridge with a degree in psychology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Relationships and insight that became central to attachment theory (The Attachment Project, 2025).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4AE6D2-13C3-107D-C61A-05A8BB24A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3180" y="0"/>
            <a:ext cx="196215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1629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4A1EA-826E-4182-70F5-93C2121A9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9091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Attachment Theory</a:t>
            </a:r>
            <a:endParaRPr lang="en-US" b="1" dirty="0">
              <a:latin typeface="Arial Nova" panose="020B05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533047-848B-C0D4-F9E9-FDD988F19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3218642"/>
              </p:ext>
            </p:extLst>
          </p:nvPr>
        </p:nvGraphicFramePr>
        <p:xfrm>
          <a:off x="677334" y="1510145"/>
          <a:ext cx="8922327" cy="45073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58538">
                  <a:extLst>
                    <a:ext uri="{9D8B030D-6E8A-4147-A177-3AD203B41FA5}">
                      <a16:colId xmlns:a16="http://schemas.microsoft.com/office/drawing/2014/main" val="3706970116"/>
                    </a:ext>
                  </a:extLst>
                </a:gridCol>
                <a:gridCol w="5963789">
                  <a:extLst>
                    <a:ext uri="{9D8B030D-6E8A-4147-A177-3AD203B41FA5}">
                      <a16:colId xmlns:a16="http://schemas.microsoft.com/office/drawing/2014/main" val="235670688"/>
                    </a:ext>
                  </a:extLst>
                </a:gridCol>
              </a:tblGrid>
              <a:tr h="111137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Pre-attachment (birth – 6 weeks)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b="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infant does not discriminate between caregivers and strangers</a:t>
                      </a:r>
                      <a:endParaRPr lang="en-US" sz="1800" b="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1199153927"/>
                  </a:ext>
                </a:extLst>
              </a:tr>
              <a:tr h="1042555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2"/>
                        <a:tabLst>
                          <a:tab pos="457200" algn="l"/>
                        </a:tabLst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Attachment-in-the-Making (6 Weeks – 7 Months)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infant prefers people familiar to them but will accept care from anyone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2553045078"/>
                  </a:ext>
                </a:extLst>
              </a:tr>
              <a:tr h="1042555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3"/>
                        <a:tabLst>
                          <a:tab pos="457200" algn="l"/>
                        </a:tabLst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Clear-Cut Attachment (7 – 24 Months)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 develops a specific attachment to their primary caregiver(s)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1035923436"/>
                  </a:ext>
                </a:extLst>
              </a:tr>
              <a:tr h="1042555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+mj-lt"/>
                        <a:buAutoNum type="arabicPeriod" startAt="4"/>
                        <a:tabLst>
                          <a:tab pos="457200" algn="l"/>
                        </a:tabLst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Formation of Reciprocal Relationships (24 months +)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 acquires language skills and starts to understand their caregiver’s patterns of leaving and returning.</a:t>
                      </a:r>
                      <a:endParaRPr lang="en-US" sz="18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294921861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B4E23E5-5364-592B-C8F7-9CBFFD2BE38D}"/>
              </a:ext>
            </a:extLst>
          </p:cNvPr>
          <p:cNvSpPr txBox="1"/>
          <p:nvPr/>
        </p:nvSpPr>
        <p:spPr>
          <a:xfrm>
            <a:off x="7855526" y="6289964"/>
            <a:ext cx="3976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Attachment Project, 2025).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549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AADB-CC2F-FBBE-6104-6B0AC8029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0946"/>
            <a:ext cx="8596668" cy="831273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Concepts of the theory</a:t>
            </a:r>
            <a:endParaRPr lang="en-US" b="1" dirty="0">
              <a:latin typeface="Arial Nova" panose="020B05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535021D-925F-1922-02DC-E6C17A3BC8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3287"/>
              </p:ext>
            </p:extLst>
          </p:nvPr>
        </p:nvGraphicFramePr>
        <p:xfrm>
          <a:off x="651164" y="1337813"/>
          <a:ext cx="8312920" cy="47038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4727">
                  <a:extLst>
                    <a:ext uri="{9D8B030D-6E8A-4147-A177-3AD203B41FA5}">
                      <a16:colId xmlns:a16="http://schemas.microsoft.com/office/drawing/2014/main" val="2625132601"/>
                    </a:ext>
                  </a:extLst>
                </a:gridCol>
                <a:gridCol w="6858193">
                  <a:extLst>
                    <a:ext uri="{9D8B030D-6E8A-4147-A177-3AD203B41FA5}">
                      <a16:colId xmlns:a16="http://schemas.microsoft.com/office/drawing/2014/main" val="3133790910"/>
                    </a:ext>
                  </a:extLst>
                </a:gridCol>
              </a:tblGrid>
              <a:tr h="87897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u="none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Secure Attachment</a:t>
                      </a:r>
                      <a:endParaRPr lang="en-US" sz="1600" u="none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 learns that others can be trusted, and that affection will be received positively. They are modeled healthy ways of </a:t>
                      </a:r>
                      <a:r>
                        <a:rPr lang="en-US" sz="1600" b="0" u="sng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regulating emotion</a:t>
                      </a:r>
                      <a:r>
                        <a:rPr lang="en-US" sz="1600" b="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, so they learn how to self-soothe.</a:t>
                      </a:r>
                      <a:endParaRPr lang="en-US" sz="1600" b="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4023714385"/>
                  </a:ext>
                </a:extLst>
              </a:tr>
              <a:tr h="12602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u="none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Anxious-Ambivalent Attachment</a:t>
                      </a:r>
                      <a:endParaRPr lang="en-US" sz="1600" u="none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 is modeled inconsistent responses to their emotional needs. In turn, they learn that to maintain proximity and 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have their needs met, they need to gain attention through emotional outbursts.</a:t>
                      </a:r>
                      <a:endParaRPr lang="en-US" sz="16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2233943733"/>
                  </a:ext>
                </a:extLst>
              </a:tr>
              <a:tr h="12602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u="none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Anxious-Avoidant Attachment</a:t>
                      </a:r>
                      <a:endParaRPr lang="en-US" sz="1600" u="none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child’s caregivers reject or react punitively towards their expressions of emotion – both positive and negative.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 The child learns to not express their feelings and self-soothe their own needs to maintain proximity.</a:t>
                      </a:r>
                      <a:endParaRPr lang="en-US" sz="16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4272793976"/>
                  </a:ext>
                </a:extLst>
              </a:tr>
              <a:tr h="12602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u="none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Disorganized Attachment</a:t>
                      </a:r>
                      <a:endParaRPr lang="en-US" sz="1600" u="none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The child is modeled incoherent, push-pull behaviors. They learn that others cannot be trusted to meet their needs and</a:t>
                      </a:r>
                    </a:p>
                    <a:p>
                      <a:pPr marL="0" marR="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solidFill>
                            <a:schemeClr val="tx1"/>
                          </a:solidFill>
                          <a:effectLst/>
                          <a:latin typeface="Arial Nova" panose="020B0504020202020204" pitchFamily="34" charset="0"/>
                        </a:rPr>
                        <a:t> both desire and fear their primary relationships.</a:t>
                      </a:r>
                      <a:endParaRPr lang="en-US" sz="1600" kern="100" dirty="0">
                        <a:solidFill>
                          <a:schemeClr val="tx1"/>
                        </a:solidFill>
                        <a:effectLst/>
                        <a:latin typeface="Arial Nova" panose="020B05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25" marR="95250" marT="38100" marB="38100" anchor="b"/>
                </a:tc>
                <a:extLst>
                  <a:ext uri="{0D108BD9-81ED-4DB2-BD59-A6C34878D82A}">
                    <a16:rowId xmlns:a16="http://schemas.microsoft.com/office/drawing/2014/main" val="252452702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E8F53C3-630C-26B4-408D-CD45F2592779}"/>
              </a:ext>
            </a:extLst>
          </p:cNvPr>
          <p:cNvSpPr txBox="1"/>
          <p:nvPr/>
        </p:nvSpPr>
        <p:spPr>
          <a:xfrm>
            <a:off x="7661564" y="6192982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Attachment Project, 2025).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264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753AC-F84E-423A-3DCD-0CE307FE3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39091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Applications of Theory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9683A-A2CF-54FE-76C6-7A65B9413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2661"/>
            <a:ext cx="8596668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 Nova" panose="020B0504020202020204" pitchFamily="34" charset="0"/>
              </a:rPr>
              <a:t>How the theory relates to Amira </a:t>
            </a:r>
          </a:p>
          <a:p>
            <a:pPr fontAlgn="b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Clear-Cut Attachment (7 – 24 Months)</a:t>
            </a:r>
          </a:p>
          <a:p>
            <a:pPr fontAlgn="b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child develops a specific attachment to their primary caregiver(s)</a:t>
            </a:r>
          </a:p>
          <a:p>
            <a:pPr fontAlgn="b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Formation of Reciprocal Relationships (24 months +)</a:t>
            </a:r>
          </a:p>
          <a:p>
            <a:pPr fontAlgn="b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child acquires language skills and starts to understand their caregiver’s patterns of leaving and returning.</a:t>
            </a:r>
          </a:p>
          <a:p>
            <a:pPr fontAlgn="b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child is modeled incoherent, push-pull behaviors. They learn that others cannot be trusted to meet their needs and both desire and fear their primary relationship.</a:t>
            </a:r>
          </a:p>
          <a:p>
            <a:pPr marL="0" marR="0" indent="0">
              <a:lnSpc>
                <a:spcPct val="115000"/>
              </a:lnSpc>
              <a:spcAft>
                <a:spcPts val="800"/>
              </a:spcAft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5772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98E64-9F79-A454-86AC-E50369C3F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Strength and weaknesses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E7051-B176-5B7D-074C-3136B3A196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 Nova" panose="020B0504020202020204" pitchFamily="34" charset="0"/>
              </a:rPr>
              <a:t>Strength</a:t>
            </a:r>
            <a:endParaRPr lang="en-US" dirty="0">
              <a:latin typeface="Arial Nova" panose="020B05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348B8B-A5F7-7467-A808-271DD4733B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his focus on nature‑based observation over internal psychic conflict is now widely accepted across disciplines (Holmes, 2013).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1F228D-0E7D-AEC8-C6CA-9CCD275EEF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 Nova" panose="020B0504020202020204" pitchFamily="34" charset="0"/>
              </a:rPr>
              <a:t>Weaknesses</a:t>
            </a:r>
            <a:endParaRPr lang="en-US" dirty="0">
              <a:latin typeface="Arial Nova" panose="020B05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D051FA-1ABB-BA01-D6C3-AD2CBFB4A22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Ainsworth introduced key concepts like the “secure base” and maternal sensitivity, grounding the theory in observable behavior and expanding its reach (Bowlby et al.,1992). </a:t>
            </a:r>
          </a:p>
          <a:p>
            <a:endParaRPr 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3C8C59D1-070F-96D6-13BA-2D675C4F0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5722" y="146050"/>
            <a:ext cx="224790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0427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AA9C3-6FCC-0E15-BB76-74BB409DA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Conclusion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1D149-363A-E805-BBAC-483A25BE8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Applying Bowlby’s theory to Amira’s case highlights the essential role of secure attachment in shaping her psychological development, supporting her educational progress, and promoting her overall cognitive and emotional well‑being.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256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85179-BED8-C394-752E-18BF52C12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96982"/>
            <a:ext cx="8596668" cy="775855"/>
          </a:xfrm>
        </p:spPr>
        <p:txBody>
          <a:bodyPr/>
          <a:lstStyle/>
          <a:p>
            <a:r>
              <a:rPr lang="en-GB" b="1" dirty="0">
                <a:latin typeface="Arial Nova" panose="020B0504020202020204" pitchFamily="34" charset="0"/>
              </a:rPr>
              <a:t>References</a:t>
            </a:r>
            <a:endParaRPr lang="en-US" b="1" dirty="0">
              <a:latin typeface="Arial Nova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FFD0B-41AA-56F2-4EFF-516A8BEEC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34" y="1017560"/>
            <a:ext cx="8596668" cy="513385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Afriani, I. A. H. (2021). </a:t>
            </a:r>
            <a:r>
              <a:rPr lang="en-US" i="1" dirty="0">
                <a:latin typeface="Arial Nova" panose="020B0504020202020204" pitchFamily="34" charset="0"/>
              </a:rPr>
              <a:t>Educational psychology: Understanding child development</a:t>
            </a:r>
            <a:r>
              <a:rPr lang="en-US" dirty="0">
                <a:latin typeface="Arial Nova" panose="020B0504020202020204" pitchFamily="34" charset="0"/>
              </a:rPr>
              <a:t>. BookRix.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22222"/>
                </a:solidFill>
                <a:latin typeface="Arial Nova" panose="020B0504020202020204" pitchFamily="34" charset="0"/>
              </a:rPr>
              <a:t>Bowlby, J., Ainsworth, M., &amp; Bretherton, I. (1992). </a:t>
            </a:r>
            <a:r>
              <a:rPr lang="en-US" i="1" dirty="0">
                <a:solidFill>
                  <a:srgbClr val="222222"/>
                </a:solidFill>
                <a:latin typeface="Arial Nova" panose="020B0504020202020204" pitchFamily="34" charset="0"/>
              </a:rPr>
              <a:t>The origins of attachment theory. </a:t>
            </a:r>
            <a:r>
              <a:rPr lang="en-US" dirty="0">
                <a:solidFill>
                  <a:srgbClr val="222222"/>
                </a:solidFill>
                <a:latin typeface="Arial Nova" panose="020B0504020202020204" pitchFamily="34" charset="0"/>
              </a:rPr>
              <a:t>Developmental Psychology, 28(5), 759-775.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Butterworth, G. (2014). </a:t>
            </a:r>
            <a:r>
              <a:rPr lang="en-US" i="1" dirty="0">
                <a:latin typeface="Arial Nova" panose="020B0504020202020204" pitchFamily="34" charset="0"/>
              </a:rPr>
              <a:t>Principles of developmental psychology: An introduction</a:t>
            </a:r>
            <a:r>
              <a:rPr lang="en-US" dirty="0">
                <a:latin typeface="Arial Nova" panose="020B0504020202020204" pitchFamily="34" charset="0"/>
              </a:rPr>
              <a:t>. Psychology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Edwards, E. J., Zec, D., Campbell, M., Hoorelbeke, K., Koster, E. H., Derakshan, N., &amp; Wynne, J. (2022). </a:t>
            </a:r>
            <a:r>
              <a:rPr lang="en-US" i="1" dirty="0">
                <a:latin typeface="Arial Nova" panose="020B0504020202020204" pitchFamily="34" charset="0"/>
              </a:rPr>
              <a:t>Cognitive control training for children with anxiety and depression: A systematic review.</a:t>
            </a:r>
            <a:r>
              <a:rPr lang="en-US" dirty="0">
                <a:latin typeface="Arial Nova" panose="020B0504020202020204" pitchFamily="34" charset="0"/>
              </a:rPr>
              <a:t> Journal of Affective Disorders, 300, 158-171.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Hart, S. A., Little, C., &amp; van Bergen, E. (2021). </a:t>
            </a:r>
            <a:r>
              <a:rPr lang="en-US" i="1" dirty="0">
                <a:latin typeface="Arial Nova" panose="020B0504020202020204" pitchFamily="34" charset="0"/>
              </a:rPr>
              <a:t>Nurture might be nature: Cautionary tales and proposed solutions. </a:t>
            </a:r>
            <a:r>
              <a:rPr lang="en-US" dirty="0">
                <a:latin typeface="Arial Nova" panose="020B0504020202020204" pitchFamily="34" charset="0"/>
              </a:rPr>
              <a:t>NPJ science of learning, 6(1), 2.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Holmes, J. (2013). </a:t>
            </a:r>
            <a:r>
              <a:rPr lang="en-US" i="1" dirty="0">
                <a:latin typeface="Arial Nova" panose="020B0504020202020204" pitchFamily="34" charset="0"/>
              </a:rPr>
              <a:t>Something there is that doesn't love a wall: John Bowlby, attachment theory, and psychoanalysis.</a:t>
            </a:r>
            <a:r>
              <a:rPr lang="en-US" dirty="0">
                <a:latin typeface="Arial Nova" panose="020B0504020202020204" pitchFamily="34" charset="0"/>
              </a:rPr>
              <a:t> In Attachment theory (pp. 19-43). Routledge.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Keating, D. P. (Ed.). (2010). </a:t>
            </a:r>
            <a:r>
              <a:rPr lang="en-US" i="1" dirty="0">
                <a:latin typeface="Arial Nova" panose="020B0504020202020204" pitchFamily="34" charset="0"/>
              </a:rPr>
              <a:t>Nature and nurture in early child development</a:t>
            </a:r>
            <a:r>
              <a:rPr lang="en-US" dirty="0">
                <a:latin typeface="Arial Nova" panose="020B0504020202020204" pitchFamily="34" charset="0"/>
              </a:rPr>
              <a:t>. Cambridge University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Attachment Project, (2025). </a:t>
            </a:r>
            <a:r>
              <a:rPr lang="en-US" i="1" dirty="0">
                <a:latin typeface="Arial Nova" panose="020B0504020202020204" pitchFamily="34" charset="0"/>
              </a:rPr>
              <a:t>Bowlby and Attachment Theory: Insights and Legacy.</a:t>
            </a:r>
            <a:r>
              <a:rPr lang="en-US" dirty="0">
                <a:latin typeface="Arial Nova" panose="020B0504020202020204" pitchFamily="34" charset="0"/>
              </a:rPr>
              <a:t> Available at: </a:t>
            </a:r>
            <a:r>
              <a:rPr lang="en-US" u="sng" dirty="0">
                <a:latin typeface="Arial Nova" panose="020B0504020202020204" pitchFamily="34" charset="0"/>
                <a:hlinkClick r:id="rId2"/>
              </a:rPr>
              <a:t>https://www.attachmentproject.com/attachment-theory/john-bowlby/</a:t>
            </a:r>
            <a:r>
              <a:rPr lang="en-US" u="sng" dirty="0">
                <a:latin typeface="Arial Nova" panose="020B0504020202020204" pitchFamily="34" charset="0"/>
              </a:rPr>
              <a:t> </a:t>
            </a:r>
            <a:r>
              <a:rPr lang="en-US" dirty="0">
                <a:latin typeface="Arial Nova" panose="020B0504020202020204" pitchFamily="34" charset="0"/>
              </a:rPr>
              <a:t>Accessed on: 16 November 2025 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609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5905672808d015b82c37374e81d3cd98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e1ab3e0147d397ffc55f19c09d1d6c6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A2396A-3C49-47FB-A2E8-1D9380A7BF61}">
  <ds:schemaRefs>
    <ds:schemaRef ds:uri="http://purl.org/dc/dcmitype/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2D85B01-F391-45B8-ACCD-8A3B61860D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379F90-151A-4937-8ADD-024110BEA0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1143</TotalTime>
  <Words>1073</Words>
  <Application>Microsoft Office PowerPoint</Application>
  <PresentationFormat>Widescreen</PresentationFormat>
  <Paragraphs>123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Nova</vt:lpstr>
      <vt:lpstr>Trebuchet MS</vt:lpstr>
      <vt:lpstr>Wingdings</vt:lpstr>
      <vt:lpstr>Wingdings 3</vt:lpstr>
      <vt:lpstr>Wingdings,Sans-Serif</vt:lpstr>
      <vt:lpstr>Facet</vt:lpstr>
      <vt:lpstr>PowerPoint Presentation</vt:lpstr>
      <vt:lpstr>Introduction</vt:lpstr>
      <vt:lpstr>Acknowledge use of AI</vt:lpstr>
      <vt:lpstr>Overview</vt:lpstr>
      <vt:lpstr>Case Study</vt:lpstr>
      <vt:lpstr>Development Psychology</vt:lpstr>
      <vt:lpstr>PIES</vt:lpstr>
      <vt:lpstr>Nature and Nurture</vt:lpstr>
      <vt:lpstr>John Bowlby</vt:lpstr>
      <vt:lpstr>Attachment Theory</vt:lpstr>
      <vt:lpstr>Concepts of the theory</vt:lpstr>
      <vt:lpstr>Applications of Theory</vt:lpstr>
      <vt:lpstr>Strength and weaknesses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Karine Lewis (2424176)</dc:creator>
  <cp:lastModifiedBy>Karine Lewis (2424176)</cp:lastModifiedBy>
  <cp:revision>1</cp:revision>
  <dcterms:created xsi:type="dcterms:W3CDTF">2025-10-22T08:00:53Z</dcterms:created>
  <dcterms:modified xsi:type="dcterms:W3CDTF">2025-11-17T01:28:30Z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