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65" r:id="rId2"/>
    <p:sldMasterId id="2147483777" r:id="rId3"/>
  </p:sldMasterIdLst>
  <p:notesMasterIdLst>
    <p:notesMasterId r:id="rId30"/>
  </p:notesMasterIdLst>
  <p:sldIdLst>
    <p:sldId id="260" r:id="rId4"/>
    <p:sldId id="969" r:id="rId5"/>
    <p:sldId id="887" r:id="rId6"/>
    <p:sldId id="315" r:id="rId7"/>
    <p:sldId id="258" r:id="rId8"/>
    <p:sldId id="946" r:id="rId9"/>
    <p:sldId id="319" r:id="rId10"/>
    <p:sldId id="320" r:id="rId11"/>
    <p:sldId id="321" r:id="rId12"/>
    <p:sldId id="301" r:id="rId13"/>
    <p:sldId id="949" r:id="rId14"/>
    <p:sldId id="950" r:id="rId15"/>
    <p:sldId id="329" r:id="rId16"/>
    <p:sldId id="943" r:id="rId17"/>
    <p:sldId id="951" r:id="rId18"/>
    <p:sldId id="948" r:id="rId19"/>
    <p:sldId id="952" r:id="rId20"/>
    <p:sldId id="967" r:id="rId21"/>
    <p:sldId id="968" r:id="rId22"/>
    <p:sldId id="959" r:id="rId23"/>
    <p:sldId id="294" r:id="rId24"/>
    <p:sldId id="963" r:id="rId25"/>
    <p:sldId id="290" r:id="rId26"/>
    <p:sldId id="367" r:id="rId27"/>
    <p:sldId id="966" r:id="rId28"/>
    <p:sldId id="585" r:id="rId29"/>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EB78E2-3F7A-4C71-8C72-C850B6AE377C}" v="31" dt="2025-03-07T12:11:10.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90462" autoAdjust="0"/>
  </p:normalViewPr>
  <p:slideViewPr>
    <p:cSldViewPr snapToGrid="0">
      <p:cViewPr varScale="1">
        <p:scale>
          <a:sx n="112" d="100"/>
          <a:sy n="112" d="100"/>
        </p:scale>
        <p:origin x="4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gs" Target="tags/tag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5A3F8B95-B007-4492-B594-0C3D8A656145}"/>
    <pc:docChg chg="delSld modSld">
      <pc:chgData name="Christopher Wilkin" userId="10363294-769d-46d1-9962-1839b2820248" providerId="ADAL" clId="{5A3F8B95-B007-4492-B594-0C3D8A656145}" dt="2024-02-12T08:33:51.445" v="8" actId="1076"/>
      <pc:docMkLst>
        <pc:docMk/>
      </pc:docMkLst>
      <pc:sldChg chg="del">
        <pc:chgData name="Christopher Wilkin" userId="10363294-769d-46d1-9962-1839b2820248" providerId="ADAL" clId="{5A3F8B95-B007-4492-B594-0C3D8A656145}" dt="2024-02-12T08:32:19.207" v="1" actId="47"/>
        <pc:sldMkLst>
          <pc:docMk/>
          <pc:sldMk cId="2424616853" sldId="266"/>
        </pc:sldMkLst>
      </pc:sldChg>
      <pc:sldChg chg="del">
        <pc:chgData name="Christopher Wilkin" userId="10363294-769d-46d1-9962-1839b2820248" providerId="ADAL" clId="{5A3F8B95-B007-4492-B594-0C3D8A656145}" dt="2024-02-12T08:32:18.651" v="0" actId="47"/>
        <pc:sldMkLst>
          <pc:docMk/>
          <pc:sldMk cId="2387387371" sldId="267"/>
        </pc:sldMkLst>
      </pc:sldChg>
      <pc:sldChg chg="modSp mod">
        <pc:chgData name="Christopher Wilkin" userId="10363294-769d-46d1-9962-1839b2820248" providerId="ADAL" clId="{5A3F8B95-B007-4492-B594-0C3D8A656145}" dt="2024-02-12T08:33:26.605" v="7" actId="5793"/>
        <pc:sldMkLst>
          <pc:docMk/>
          <pc:sldMk cId="1244002575" sldId="321"/>
        </pc:sldMkLst>
      </pc:sldChg>
      <pc:sldChg chg="modSp">
        <pc:chgData name="Christopher Wilkin" userId="10363294-769d-46d1-9962-1839b2820248" providerId="ADAL" clId="{5A3F8B95-B007-4492-B594-0C3D8A656145}" dt="2024-02-12T08:33:51.445" v="8" actId="1076"/>
        <pc:sldMkLst>
          <pc:docMk/>
          <pc:sldMk cId="345236585" sldId="329"/>
        </pc:sldMkLst>
      </pc:sldChg>
      <pc:sldChg chg="modSp mod">
        <pc:chgData name="Christopher Wilkin" userId="10363294-769d-46d1-9962-1839b2820248" providerId="ADAL" clId="{5A3F8B95-B007-4492-B594-0C3D8A656145}" dt="2024-02-12T08:32:50.718" v="6" actId="1076"/>
        <pc:sldMkLst>
          <pc:docMk/>
          <pc:sldMk cId="1025861728" sldId="946"/>
        </pc:sldMkLst>
      </pc:sldChg>
    </pc:docChg>
  </pc:docChgLst>
  <pc:docChgLst>
    <pc:chgData name="Jemma Smith" userId="c43517b7-c020-487a-a609-e5dcac601652" providerId="ADAL" clId="{61EB78E2-3F7A-4C71-8C72-C850B6AE377C}"/>
    <pc:docChg chg="custSel addSld delSld modSld delMainMaster modMainMaster">
      <pc:chgData name="Jemma Smith" userId="c43517b7-c020-487a-a609-e5dcac601652" providerId="ADAL" clId="{61EB78E2-3F7A-4C71-8C72-C850B6AE377C}" dt="2025-03-07T12:13:18.314" v="153" actId="20577"/>
      <pc:docMkLst>
        <pc:docMk/>
      </pc:docMkLst>
      <pc:sldChg chg="modSp mod">
        <pc:chgData name="Jemma Smith" userId="c43517b7-c020-487a-a609-e5dcac601652" providerId="ADAL" clId="{61EB78E2-3F7A-4C71-8C72-C850B6AE377C}" dt="2025-03-07T12:02:32.799" v="99" actId="1076"/>
        <pc:sldMkLst>
          <pc:docMk/>
          <pc:sldMk cId="3701339912" sldId="258"/>
        </pc:sldMkLst>
        <pc:spChg chg="mod">
          <ac:chgData name="Jemma Smith" userId="c43517b7-c020-487a-a609-e5dcac601652" providerId="ADAL" clId="{61EB78E2-3F7A-4C71-8C72-C850B6AE377C}" dt="2025-03-07T12:02:32.799" v="99" actId="1076"/>
          <ac:spMkLst>
            <pc:docMk/>
            <pc:sldMk cId="3701339912" sldId="258"/>
            <ac:spMk id="2" creationId="{6C703A0A-C4BC-44BE-952C-9A52B8A4C228}"/>
          </ac:spMkLst>
        </pc:spChg>
      </pc:sldChg>
      <pc:sldChg chg="addSp modSp mod">
        <pc:chgData name="Jemma Smith" userId="c43517b7-c020-487a-a609-e5dcac601652" providerId="ADAL" clId="{61EB78E2-3F7A-4C71-8C72-C850B6AE377C}" dt="2025-03-07T12:13:18.314" v="153" actId="20577"/>
        <pc:sldMkLst>
          <pc:docMk/>
          <pc:sldMk cId="522070710" sldId="260"/>
        </pc:sldMkLst>
        <pc:spChg chg="mod">
          <ac:chgData name="Jemma Smith" userId="c43517b7-c020-487a-a609-e5dcac601652" providerId="ADAL" clId="{61EB78E2-3F7A-4C71-8C72-C850B6AE377C}" dt="2025-03-07T12:13:18.314" v="153" actId="20577"/>
          <ac:spMkLst>
            <pc:docMk/>
            <pc:sldMk cId="522070710" sldId="260"/>
            <ac:spMk id="5" creationId="{066E66B9-5E97-9ABB-EF4B-9D37D0CF9BE5}"/>
          </ac:spMkLst>
        </pc:spChg>
        <pc:spChg chg="mod">
          <ac:chgData name="Jemma Smith" userId="c43517b7-c020-487a-a609-e5dcac601652" providerId="ADAL" clId="{61EB78E2-3F7A-4C71-8C72-C850B6AE377C}" dt="2025-03-07T11:59:22.559" v="10" actId="20577"/>
          <ac:spMkLst>
            <pc:docMk/>
            <pc:sldMk cId="522070710" sldId="260"/>
            <ac:spMk id="6" creationId="{2DDBD4A8-0007-5EFA-628C-3A9FCA50BB6B}"/>
          </ac:spMkLst>
        </pc:spChg>
        <pc:picChg chg="add mod">
          <ac:chgData name="Jemma Smith" userId="c43517b7-c020-487a-a609-e5dcac601652" providerId="ADAL" clId="{61EB78E2-3F7A-4C71-8C72-C850B6AE377C}" dt="2025-03-07T12:10:02.385" v="143" actId="1076"/>
          <ac:picMkLst>
            <pc:docMk/>
            <pc:sldMk cId="522070710" sldId="260"/>
            <ac:picMk id="2" creationId="{E897D017-3F2D-B601-0F83-11056BBE4CD5}"/>
          </ac:picMkLst>
        </pc:picChg>
      </pc:sldChg>
      <pc:sldChg chg="delSp modSp del mod setBg">
        <pc:chgData name="Jemma Smith" userId="c43517b7-c020-487a-a609-e5dcac601652" providerId="ADAL" clId="{61EB78E2-3F7A-4C71-8C72-C850B6AE377C}" dt="2025-03-07T12:11:17.998" v="151" actId="2696"/>
        <pc:sldMkLst>
          <pc:docMk/>
          <pc:sldMk cId="2941564429" sldId="273"/>
        </pc:sldMkLst>
        <pc:picChg chg="del mod">
          <ac:chgData name="Jemma Smith" userId="c43517b7-c020-487a-a609-e5dcac601652" providerId="ADAL" clId="{61EB78E2-3F7A-4C71-8C72-C850B6AE377C}" dt="2025-03-07T12:00:08.389" v="26" actId="21"/>
          <ac:picMkLst>
            <pc:docMk/>
            <pc:sldMk cId="2941564429" sldId="273"/>
            <ac:picMk id="6" creationId="{B97F6D9A-FBC6-2CB5-256A-533D49F6E9FC}"/>
          </ac:picMkLst>
        </pc:picChg>
      </pc:sldChg>
      <pc:sldChg chg="delSp modSp mod modAnim">
        <pc:chgData name="Jemma Smith" userId="c43517b7-c020-487a-a609-e5dcac601652" providerId="ADAL" clId="{61EB78E2-3F7A-4C71-8C72-C850B6AE377C}" dt="2025-03-07T12:01:56.477" v="48" actId="14100"/>
        <pc:sldMkLst>
          <pc:docMk/>
          <pc:sldMk cId="0" sldId="315"/>
        </pc:sldMkLst>
        <pc:spChg chg="mod">
          <ac:chgData name="Jemma Smith" userId="c43517b7-c020-487a-a609-e5dcac601652" providerId="ADAL" clId="{61EB78E2-3F7A-4C71-8C72-C850B6AE377C}" dt="2025-03-07T12:01:29.751" v="40" actId="1076"/>
          <ac:spMkLst>
            <pc:docMk/>
            <pc:sldMk cId="0" sldId="315"/>
            <ac:spMk id="5" creationId="{CB32AACC-CC80-F649-8825-EED64491311C}"/>
          </ac:spMkLst>
        </pc:spChg>
        <pc:spChg chg="mod">
          <ac:chgData name="Jemma Smith" userId="c43517b7-c020-487a-a609-e5dcac601652" providerId="ADAL" clId="{61EB78E2-3F7A-4C71-8C72-C850B6AE377C}" dt="2025-03-07T12:01:48.906" v="45" actId="1076"/>
          <ac:spMkLst>
            <pc:docMk/>
            <pc:sldMk cId="0" sldId="315"/>
            <ac:spMk id="14" creationId="{93664293-B49B-2681-7AC9-6045DF1035DD}"/>
          </ac:spMkLst>
        </pc:spChg>
        <pc:spChg chg="mod">
          <ac:chgData name="Jemma Smith" userId="c43517b7-c020-487a-a609-e5dcac601652" providerId="ADAL" clId="{61EB78E2-3F7A-4C71-8C72-C850B6AE377C}" dt="2025-03-07T12:01:21.774" v="37" actId="21"/>
          <ac:spMkLst>
            <pc:docMk/>
            <pc:sldMk cId="0" sldId="315"/>
            <ac:spMk id="15" creationId="{CE882F72-B111-B686-C4BD-EB7B0A4DBA9C}"/>
          </ac:spMkLst>
        </pc:spChg>
        <pc:spChg chg="del">
          <ac:chgData name="Jemma Smith" userId="c43517b7-c020-487a-a609-e5dcac601652" providerId="ADAL" clId="{61EB78E2-3F7A-4C71-8C72-C850B6AE377C}" dt="2025-03-07T12:01:06.490" v="33" actId="21"/>
          <ac:spMkLst>
            <pc:docMk/>
            <pc:sldMk cId="0" sldId="315"/>
            <ac:spMk id="17" creationId="{DA635104-88E0-C885-D902-18F121AADD6F}"/>
          </ac:spMkLst>
        </pc:spChg>
        <pc:spChg chg="del">
          <ac:chgData name="Jemma Smith" userId="c43517b7-c020-487a-a609-e5dcac601652" providerId="ADAL" clId="{61EB78E2-3F7A-4C71-8C72-C850B6AE377C}" dt="2025-03-07T12:01:04.835" v="32" actId="21"/>
          <ac:spMkLst>
            <pc:docMk/>
            <pc:sldMk cId="0" sldId="315"/>
            <ac:spMk id="18" creationId="{58E60D57-3168-94C0-08DD-E393F4B548AB}"/>
          </ac:spMkLst>
        </pc:spChg>
        <pc:grpChg chg="del mod">
          <ac:chgData name="Jemma Smith" userId="c43517b7-c020-487a-a609-e5dcac601652" providerId="ADAL" clId="{61EB78E2-3F7A-4C71-8C72-C850B6AE377C}" dt="2025-03-07T12:01:24.836" v="38" actId="21"/>
          <ac:grpSpMkLst>
            <pc:docMk/>
            <pc:sldMk cId="0" sldId="315"/>
            <ac:grpSpMk id="4" creationId="{2020CE64-5DAE-B4B3-FCC4-F3F787C21F5E}"/>
          </ac:grpSpMkLst>
        </pc:grpChg>
        <pc:grpChg chg="del mod">
          <ac:chgData name="Jemma Smith" userId="c43517b7-c020-487a-a609-e5dcac601652" providerId="ADAL" clId="{61EB78E2-3F7A-4C71-8C72-C850B6AE377C}" dt="2025-03-07T12:01:21.774" v="37" actId="21"/>
          <ac:grpSpMkLst>
            <pc:docMk/>
            <pc:sldMk cId="0" sldId="315"/>
            <ac:grpSpMk id="24" creationId="{81268D33-DA48-978C-FE86-1BED18786645}"/>
          </ac:grpSpMkLst>
        </pc:grpChg>
        <pc:grpChg chg="del mod">
          <ac:chgData name="Jemma Smith" userId="c43517b7-c020-487a-a609-e5dcac601652" providerId="ADAL" clId="{61EB78E2-3F7A-4C71-8C72-C850B6AE377C}" dt="2025-03-07T12:01:38.220" v="43" actId="21"/>
          <ac:grpSpMkLst>
            <pc:docMk/>
            <pc:sldMk cId="0" sldId="315"/>
            <ac:grpSpMk id="25" creationId="{BE3ECC55-9971-9AAB-88B5-A65F35F8B8B9}"/>
          </ac:grpSpMkLst>
        </pc:grpChg>
        <pc:picChg chg="del mod">
          <ac:chgData name="Jemma Smith" userId="c43517b7-c020-487a-a609-e5dcac601652" providerId="ADAL" clId="{61EB78E2-3F7A-4C71-8C72-C850B6AE377C}" dt="2025-03-07T12:01:01.812" v="31" actId="21"/>
          <ac:picMkLst>
            <pc:docMk/>
            <pc:sldMk cId="0" sldId="315"/>
            <ac:picMk id="6" creationId="{40177C1B-B393-1156-AFDE-A635CCA7BEC2}"/>
          </ac:picMkLst>
        </pc:picChg>
        <pc:picChg chg="del mod">
          <ac:chgData name="Jemma Smith" userId="c43517b7-c020-487a-a609-e5dcac601652" providerId="ADAL" clId="{61EB78E2-3F7A-4C71-8C72-C850B6AE377C}" dt="2025-03-07T12:01:24.836" v="38" actId="21"/>
          <ac:picMkLst>
            <pc:docMk/>
            <pc:sldMk cId="0" sldId="315"/>
            <ac:picMk id="7" creationId="{0E512629-707A-9474-CCAF-DEC68DEE757B}"/>
          </ac:picMkLst>
        </pc:picChg>
        <pc:picChg chg="mod">
          <ac:chgData name="Jemma Smith" userId="c43517b7-c020-487a-a609-e5dcac601652" providerId="ADAL" clId="{61EB78E2-3F7A-4C71-8C72-C850B6AE377C}" dt="2025-03-07T12:01:56.477" v="48" actId="14100"/>
          <ac:picMkLst>
            <pc:docMk/>
            <pc:sldMk cId="0" sldId="315"/>
            <ac:picMk id="8" creationId="{9DC77FA1-57CC-A21E-B5D6-85B4BE06ED4C}"/>
          </ac:picMkLst>
        </pc:picChg>
        <pc:picChg chg="del mod">
          <ac:chgData name="Jemma Smith" userId="c43517b7-c020-487a-a609-e5dcac601652" providerId="ADAL" clId="{61EB78E2-3F7A-4C71-8C72-C850B6AE377C}" dt="2025-03-07T12:01:21.774" v="37" actId="21"/>
          <ac:picMkLst>
            <pc:docMk/>
            <pc:sldMk cId="0" sldId="315"/>
            <ac:picMk id="19" creationId="{B2108CB4-6409-5E33-D70D-AFE66F15E3E6}"/>
          </ac:picMkLst>
        </pc:picChg>
        <pc:picChg chg="del mod">
          <ac:chgData name="Jemma Smith" userId="c43517b7-c020-487a-a609-e5dcac601652" providerId="ADAL" clId="{61EB78E2-3F7A-4C71-8C72-C850B6AE377C}" dt="2025-03-07T12:01:38.220" v="43" actId="21"/>
          <ac:picMkLst>
            <pc:docMk/>
            <pc:sldMk cId="0" sldId="315"/>
            <ac:picMk id="22" creationId="{2293AB3F-09DF-DA84-6B22-D0637373A675}"/>
          </ac:picMkLst>
        </pc:picChg>
        <pc:picChg chg="mod">
          <ac:chgData name="Jemma Smith" userId="c43517b7-c020-487a-a609-e5dcac601652" providerId="ADAL" clId="{61EB78E2-3F7A-4C71-8C72-C850B6AE377C}" dt="2025-03-07T12:01:31.980" v="41" actId="14100"/>
          <ac:picMkLst>
            <pc:docMk/>
            <pc:sldMk cId="0" sldId="315"/>
            <ac:picMk id="1026" creationId="{0694C680-7328-EFA4-0BA7-CB5EE4C9582F}"/>
          </ac:picMkLst>
        </pc:picChg>
        <pc:picChg chg="mod">
          <ac:chgData name="Jemma Smith" userId="c43517b7-c020-487a-a609-e5dcac601652" providerId="ADAL" clId="{61EB78E2-3F7A-4C71-8C72-C850B6AE377C}" dt="2025-03-07T12:01:51.396" v="47" actId="14100"/>
          <ac:picMkLst>
            <pc:docMk/>
            <pc:sldMk cId="0" sldId="315"/>
            <ac:picMk id="1028" creationId="{00341A58-61C6-CD49-313C-A215E47E58F6}"/>
          </ac:picMkLst>
        </pc:picChg>
      </pc:sldChg>
      <pc:sldChg chg="delSp modSp mod modAnim">
        <pc:chgData name="Jemma Smith" userId="c43517b7-c020-487a-a609-e5dcac601652" providerId="ADAL" clId="{61EB78E2-3F7A-4C71-8C72-C850B6AE377C}" dt="2025-03-07T12:04:02.212" v="112" actId="1076"/>
        <pc:sldMkLst>
          <pc:docMk/>
          <pc:sldMk cId="2915454959" sldId="320"/>
        </pc:sldMkLst>
        <pc:spChg chg="mod">
          <ac:chgData name="Jemma Smith" userId="c43517b7-c020-487a-a609-e5dcac601652" providerId="ADAL" clId="{61EB78E2-3F7A-4C71-8C72-C850B6AE377C}" dt="2025-03-07T12:03:52.158" v="110" actId="1076"/>
          <ac:spMkLst>
            <pc:docMk/>
            <pc:sldMk cId="2915454959" sldId="320"/>
            <ac:spMk id="2" creationId="{A2D64288-78F1-4C34-B6D4-CAAE8DF07CC1}"/>
          </ac:spMkLst>
        </pc:spChg>
        <pc:spChg chg="mod">
          <ac:chgData name="Jemma Smith" userId="c43517b7-c020-487a-a609-e5dcac601652" providerId="ADAL" clId="{61EB78E2-3F7A-4C71-8C72-C850B6AE377C}" dt="2025-03-07T12:03:56.778" v="111" actId="1076"/>
          <ac:spMkLst>
            <pc:docMk/>
            <pc:sldMk cId="2915454959" sldId="320"/>
            <ac:spMk id="3" creationId="{EDB48FC4-8B52-4B4C-893C-ED6B18A31887}"/>
          </ac:spMkLst>
        </pc:spChg>
        <pc:spChg chg="mod">
          <ac:chgData name="Jemma Smith" userId="c43517b7-c020-487a-a609-e5dcac601652" providerId="ADAL" clId="{61EB78E2-3F7A-4C71-8C72-C850B6AE377C}" dt="2025-03-07T12:04:02.212" v="112" actId="1076"/>
          <ac:spMkLst>
            <pc:docMk/>
            <pc:sldMk cId="2915454959" sldId="320"/>
            <ac:spMk id="4" creationId="{A6AA90E8-E015-F706-1AFD-74B81004F52E}"/>
          </ac:spMkLst>
        </pc:spChg>
        <pc:picChg chg="del">
          <ac:chgData name="Jemma Smith" userId="c43517b7-c020-487a-a609-e5dcac601652" providerId="ADAL" clId="{61EB78E2-3F7A-4C71-8C72-C850B6AE377C}" dt="2025-03-07T12:03:33.199" v="104" actId="21"/>
          <ac:picMkLst>
            <pc:docMk/>
            <pc:sldMk cId="2915454959" sldId="320"/>
            <ac:picMk id="5" creationId="{326AF92E-8E80-9914-07E3-CD4A58733C4B}"/>
          </ac:picMkLst>
        </pc:picChg>
      </pc:sldChg>
      <pc:sldChg chg="delSp modSp mod modAnim">
        <pc:chgData name="Jemma Smith" userId="c43517b7-c020-487a-a609-e5dcac601652" providerId="ADAL" clId="{61EB78E2-3F7A-4C71-8C72-C850B6AE377C}" dt="2025-03-07T12:05:24.292" v="117" actId="20577"/>
        <pc:sldMkLst>
          <pc:docMk/>
          <pc:sldMk cId="345236585" sldId="329"/>
        </pc:sldMkLst>
        <pc:spChg chg="mod">
          <ac:chgData name="Jemma Smith" userId="c43517b7-c020-487a-a609-e5dcac601652" providerId="ADAL" clId="{61EB78E2-3F7A-4C71-8C72-C850B6AE377C}" dt="2025-03-07T12:05:24.292" v="117" actId="20577"/>
          <ac:spMkLst>
            <pc:docMk/>
            <pc:sldMk cId="345236585" sldId="329"/>
            <ac:spMk id="4" creationId="{2E577165-4F7C-325E-3C77-42EC404FAE3C}"/>
          </ac:spMkLst>
        </pc:spChg>
        <pc:picChg chg="del">
          <ac:chgData name="Jemma Smith" userId="c43517b7-c020-487a-a609-e5dcac601652" providerId="ADAL" clId="{61EB78E2-3F7A-4C71-8C72-C850B6AE377C}" dt="2025-03-07T12:05:15.165" v="114" actId="21"/>
          <ac:picMkLst>
            <pc:docMk/>
            <pc:sldMk cId="345236585" sldId="329"/>
            <ac:picMk id="5" creationId="{F69B0F17-3D5F-2D56-DF97-8A7DE832ECCD}"/>
          </ac:picMkLst>
        </pc:picChg>
      </pc:sldChg>
      <pc:sldChg chg="del">
        <pc:chgData name="Jemma Smith" userId="c43517b7-c020-487a-a609-e5dcac601652" providerId="ADAL" clId="{61EB78E2-3F7A-4C71-8C72-C850B6AE377C}" dt="2025-03-07T12:09:03.346" v="138" actId="2696"/>
        <pc:sldMkLst>
          <pc:docMk/>
          <pc:sldMk cId="492925925" sldId="934"/>
        </pc:sldMkLst>
      </pc:sldChg>
      <pc:sldChg chg="delSp modSp mod">
        <pc:chgData name="Jemma Smith" userId="c43517b7-c020-487a-a609-e5dcac601652" providerId="ADAL" clId="{61EB78E2-3F7A-4C71-8C72-C850B6AE377C}" dt="2025-03-07T12:03:15.846" v="103" actId="14100"/>
        <pc:sldMkLst>
          <pc:docMk/>
          <pc:sldMk cId="1025861728" sldId="946"/>
        </pc:sldMkLst>
        <pc:spChg chg="mod">
          <ac:chgData name="Jemma Smith" userId="c43517b7-c020-487a-a609-e5dcac601652" providerId="ADAL" clId="{61EB78E2-3F7A-4C71-8C72-C850B6AE377C}" dt="2025-03-07T12:03:06.784" v="102" actId="403"/>
          <ac:spMkLst>
            <pc:docMk/>
            <pc:sldMk cId="1025861728" sldId="946"/>
            <ac:spMk id="3" creationId="{EE0744CF-140E-4C63-9BC4-02F43DF97A7E}"/>
          </ac:spMkLst>
        </pc:spChg>
        <pc:spChg chg="mod">
          <ac:chgData name="Jemma Smith" userId="c43517b7-c020-487a-a609-e5dcac601652" providerId="ADAL" clId="{61EB78E2-3F7A-4C71-8C72-C850B6AE377C}" dt="2025-03-07T12:03:15.846" v="103" actId="14100"/>
          <ac:spMkLst>
            <pc:docMk/>
            <pc:sldMk cId="1025861728" sldId="946"/>
            <ac:spMk id="8" creationId="{A8B5908C-E021-54FE-A757-958AF9EDA40F}"/>
          </ac:spMkLst>
        </pc:spChg>
        <pc:picChg chg="del">
          <ac:chgData name="Jemma Smith" userId="c43517b7-c020-487a-a609-e5dcac601652" providerId="ADAL" clId="{61EB78E2-3F7A-4C71-8C72-C850B6AE377C}" dt="2025-03-07T12:02:39.801" v="100" actId="21"/>
          <ac:picMkLst>
            <pc:docMk/>
            <pc:sldMk cId="1025861728" sldId="946"/>
            <ac:picMk id="9" creationId="{3F6C7A1D-724C-D13B-1E28-D3F7E593E976}"/>
          </ac:picMkLst>
        </pc:picChg>
      </pc:sldChg>
      <pc:sldChg chg="delSp modSp mod">
        <pc:chgData name="Jemma Smith" userId="c43517b7-c020-487a-a609-e5dcac601652" providerId="ADAL" clId="{61EB78E2-3F7A-4C71-8C72-C850B6AE377C}" dt="2025-03-07T12:07:41.783" v="134" actId="115"/>
        <pc:sldMkLst>
          <pc:docMk/>
          <pc:sldMk cId="645920420" sldId="948"/>
        </pc:sldMkLst>
        <pc:spChg chg="mod">
          <ac:chgData name="Jemma Smith" userId="c43517b7-c020-487a-a609-e5dcac601652" providerId="ADAL" clId="{61EB78E2-3F7A-4C71-8C72-C850B6AE377C}" dt="2025-03-07T12:07:41.783" v="134" actId="115"/>
          <ac:spMkLst>
            <pc:docMk/>
            <pc:sldMk cId="645920420" sldId="948"/>
            <ac:spMk id="7" creationId="{D962AFD2-9FCC-7DC4-4054-1B75D6D40391}"/>
          </ac:spMkLst>
        </pc:spChg>
        <pc:spChg chg="mod">
          <ac:chgData name="Jemma Smith" userId="c43517b7-c020-487a-a609-e5dcac601652" providerId="ADAL" clId="{61EB78E2-3F7A-4C71-8C72-C850B6AE377C}" dt="2025-03-07T12:05:59.650" v="121" actId="403"/>
          <ac:spMkLst>
            <pc:docMk/>
            <pc:sldMk cId="645920420" sldId="948"/>
            <ac:spMk id="8" creationId="{97933A8A-2729-FE83-5539-4F6703CF4195}"/>
          </ac:spMkLst>
        </pc:spChg>
        <pc:picChg chg="del">
          <ac:chgData name="Jemma Smith" userId="c43517b7-c020-487a-a609-e5dcac601652" providerId="ADAL" clId="{61EB78E2-3F7A-4C71-8C72-C850B6AE377C}" dt="2025-03-07T12:05:54.456" v="118" actId="21"/>
          <ac:picMkLst>
            <pc:docMk/>
            <pc:sldMk cId="645920420" sldId="948"/>
            <ac:picMk id="9" creationId="{103E091E-BFE8-7132-3DA6-6302C64B38EB}"/>
          </ac:picMkLst>
        </pc:picChg>
      </pc:sldChg>
      <pc:sldChg chg="del">
        <pc:chgData name="Jemma Smith" userId="c43517b7-c020-487a-a609-e5dcac601652" providerId="ADAL" clId="{61EB78E2-3F7A-4C71-8C72-C850B6AE377C}" dt="2025-03-07T12:09:08.389" v="139" actId="2696"/>
        <pc:sldMkLst>
          <pc:docMk/>
          <pc:sldMk cId="3738973621" sldId="958"/>
        </pc:sldMkLst>
      </pc:sldChg>
      <pc:sldChg chg="modSp mod">
        <pc:chgData name="Jemma Smith" userId="c43517b7-c020-487a-a609-e5dcac601652" providerId="ADAL" clId="{61EB78E2-3F7A-4C71-8C72-C850B6AE377C}" dt="2025-03-07T12:06:46.553" v="125" actId="1076"/>
        <pc:sldMkLst>
          <pc:docMk/>
          <pc:sldMk cId="2960643094" sldId="959"/>
        </pc:sldMkLst>
        <pc:picChg chg="mod">
          <ac:chgData name="Jemma Smith" userId="c43517b7-c020-487a-a609-e5dcac601652" providerId="ADAL" clId="{61EB78E2-3F7A-4C71-8C72-C850B6AE377C}" dt="2025-03-07T12:06:46.553" v="125" actId="1076"/>
          <ac:picMkLst>
            <pc:docMk/>
            <pc:sldMk cId="2960643094" sldId="959"/>
            <ac:picMk id="4" creationId="{15B09B9B-115C-7592-07D3-AA068C7E52E4}"/>
          </ac:picMkLst>
        </pc:picChg>
      </pc:sldChg>
      <pc:sldChg chg="del">
        <pc:chgData name="Jemma Smith" userId="c43517b7-c020-487a-a609-e5dcac601652" providerId="ADAL" clId="{61EB78E2-3F7A-4C71-8C72-C850B6AE377C}" dt="2025-03-07T12:07:57.746" v="137" actId="2696"/>
        <pc:sldMkLst>
          <pc:docMk/>
          <pc:sldMk cId="833683595" sldId="960"/>
        </pc:sldMkLst>
      </pc:sldChg>
      <pc:sldChg chg="modSp mod">
        <pc:chgData name="Jemma Smith" userId="c43517b7-c020-487a-a609-e5dcac601652" providerId="ADAL" clId="{61EB78E2-3F7A-4C71-8C72-C850B6AE377C}" dt="2025-03-07T12:06:23.217" v="123" actId="1076"/>
        <pc:sldMkLst>
          <pc:docMk/>
          <pc:sldMk cId="2338121203" sldId="967"/>
        </pc:sldMkLst>
        <pc:picChg chg="mod">
          <ac:chgData name="Jemma Smith" userId="c43517b7-c020-487a-a609-e5dcac601652" providerId="ADAL" clId="{61EB78E2-3F7A-4C71-8C72-C850B6AE377C}" dt="2025-03-07T12:06:23.217" v="123" actId="1076"/>
          <ac:picMkLst>
            <pc:docMk/>
            <pc:sldMk cId="2338121203" sldId="967"/>
            <ac:picMk id="2" creationId="{DC7D8E21-8BBD-0694-88EF-8C2E537AF1CD}"/>
          </ac:picMkLst>
        </pc:picChg>
      </pc:sldChg>
      <pc:sldChg chg="addSp modSp new mod">
        <pc:chgData name="Jemma Smith" userId="c43517b7-c020-487a-a609-e5dcac601652" providerId="ADAL" clId="{61EB78E2-3F7A-4C71-8C72-C850B6AE377C}" dt="2025-03-07T12:07:52.042" v="136" actId="1076"/>
        <pc:sldMkLst>
          <pc:docMk/>
          <pc:sldMk cId="2919034538" sldId="968"/>
        </pc:sldMkLst>
        <pc:spChg chg="add mod">
          <ac:chgData name="Jemma Smith" userId="c43517b7-c020-487a-a609-e5dcac601652" providerId="ADAL" clId="{61EB78E2-3F7A-4C71-8C72-C850B6AE377C}" dt="2025-03-07T12:07:34.239" v="132" actId="115"/>
          <ac:spMkLst>
            <pc:docMk/>
            <pc:sldMk cId="2919034538" sldId="968"/>
            <ac:spMk id="2" creationId="{987CE568-4FA7-ED86-31AC-70EA6FCBE354}"/>
          </ac:spMkLst>
        </pc:spChg>
        <pc:spChg chg="add mod">
          <ac:chgData name="Jemma Smith" userId="c43517b7-c020-487a-a609-e5dcac601652" providerId="ADAL" clId="{61EB78E2-3F7A-4C71-8C72-C850B6AE377C}" dt="2025-03-07T12:07:26.288" v="130" actId="1076"/>
          <ac:spMkLst>
            <pc:docMk/>
            <pc:sldMk cId="2919034538" sldId="968"/>
            <ac:spMk id="3" creationId="{68292E19-648A-7744-9C91-99EB7E1190B7}"/>
          </ac:spMkLst>
        </pc:spChg>
        <pc:picChg chg="add mod">
          <ac:chgData name="Jemma Smith" userId="c43517b7-c020-487a-a609-e5dcac601652" providerId="ADAL" clId="{61EB78E2-3F7A-4C71-8C72-C850B6AE377C}" dt="2025-03-07T12:07:52.042" v="136" actId="1076"/>
          <ac:picMkLst>
            <pc:docMk/>
            <pc:sldMk cId="2919034538" sldId="968"/>
            <ac:picMk id="4" creationId="{DE7DB37F-C2F7-4D4D-30DF-C55A5CF42376}"/>
          </ac:picMkLst>
        </pc:picChg>
      </pc:sldChg>
      <pc:sldChg chg="addSp modSp new mod">
        <pc:chgData name="Jemma Smith" userId="c43517b7-c020-487a-a609-e5dcac601652" providerId="ADAL" clId="{61EB78E2-3F7A-4C71-8C72-C850B6AE377C}" dt="2025-03-07T12:11:14.237" v="150" actId="1076"/>
        <pc:sldMkLst>
          <pc:docMk/>
          <pc:sldMk cId="2003736542" sldId="969"/>
        </pc:sldMkLst>
        <pc:spChg chg="add mod">
          <ac:chgData name="Jemma Smith" userId="c43517b7-c020-487a-a609-e5dcac601652" providerId="ADAL" clId="{61EB78E2-3F7A-4C71-8C72-C850B6AE377C}" dt="2025-03-07T12:11:01.938" v="148" actId="115"/>
          <ac:spMkLst>
            <pc:docMk/>
            <pc:sldMk cId="2003736542" sldId="969"/>
            <ac:spMk id="2" creationId="{2EE9FB56-7780-449C-ECEE-7404092019D1}"/>
          </ac:spMkLst>
        </pc:spChg>
        <pc:spChg chg="add mod">
          <ac:chgData name="Jemma Smith" userId="c43517b7-c020-487a-a609-e5dcac601652" providerId="ADAL" clId="{61EB78E2-3F7A-4C71-8C72-C850B6AE377C}" dt="2025-03-07T12:11:14.237" v="150" actId="1076"/>
          <ac:spMkLst>
            <pc:docMk/>
            <pc:sldMk cId="2003736542" sldId="969"/>
            <ac:spMk id="3" creationId="{86ABAD3E-7983-E360-B889-AE3F127B6FE0}"/>
          </ac:spMkLst>
        </pc:spChg>
      </pc:sldChg>
      <pc:sldMasterChg chg="del delSldLayout">
        <pc:chgData name="Jemma Smith" userId="c43517b7-c020-487a-a609-e5dcac601652" providerId="ADAL" clId="{61EB78E2-3F7A-4C71-8C72-C850B6AE377C}" dt="2025-03-07T11:59:29.910" v="11"/>
        <pc:sldMasterMkLst>
          <pc:docMk/>
          <pc:sldMasterMk cId="250319112" sldId="2147483666"/>
        </pc:sldMasterMkLst>
        <pc:sldLayoutChg chg="del">
          <pc:chgData name="Jemma Smith" userId="c43517b7-c020-487a-a609-e5dcac601652" providerId="ADAL" clId="{61EB78E2-3F7A-4C71-8C72-C850B6AE377C}" dt="2025-03-07T11:59:29.910" v="11"/>
          <pc:sldLayoutMkLst>
            <pc:docMk/>
            <pc:sldMasterMk cId="250319112" sldId="2147483666"/>
            <pc:sldLayoutMk cId="3605919613" sldId="2147483667"/>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1692472288" sldId="2147483668"/>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2794525990" sldId="2147483669"/>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127202942" sldId="2147483670"/>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2446633078" sldId="2147483671"/>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3680321041" sldId="2147483672"/>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920032601" sldId="2147483673"/>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2769932664" sldId="2147483674"/>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1366425303" sldId="2147483675"/>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3831306167" sldId="2147483676"/>
          </pc:sldLayoutMkLst>
        </pc:sldLayoutChg>
        <pc:sldLayoutChg chg="del">
          <pc:chgData name="Jemma Smith" userId="c43517b7-c020-487a-a609-e5dcac601652" providerId="ADAL" clId="{61EB78E2-3F7A-4C71-8C72-C850B6AE377C}" dt="2025-03-07T11:59:29.910" v="11"/>
          <pc:sldLayoutMkLst>
            <pc:docMk/>
            <pc:sldMasterMk cId="250319112" sldId="2147483666"/>
            <pc:sldLayoutMk cId="4237365001" sldId="2147483677"/>
          </pc:sldLayoutMkLst>
        </pc:sldLayoutChg>
      </pc:sldMasterChg>
      <pc:sldMasterChg chg="del delSldLayout">
        <pc:chgData name="Jemma Smith" userId="c43517b7-c020-487a-a609-e5dcac601652" providerId="ADAL" clId="{61EB78E2-3F7A-4C71-8C72-C850B6AE377C}" dt="2025-03-07T11:59:29.918" v="12"/>
        <pc:sldMasterMkLst>
          <pc:docMk/>
          <pc:sldMasterMk cId="1262128242" sldId="2147483678"/>
        </pc:sldMasterMkLst>
        <pc:sldLayoutChg chg="del">
          <pc:chgData name="Jemma Smith" userId="c43517b7-c020-487a-a609-e5dcac601652" providerId="ADAL" clId="{61EB78E2-3F7A-4C71-8C72-C850B6AE377C}" dt="2025-03-07T11:59:29.918" v="12"/>
          <pc:sldLayoutMkLst>
            <pc:docMk/>
            <pc:sldMasterMk cId="1262128242" sldId="2147483678"/>
            <pc:sldLayoutMk cId="3981737616" sldId="2147483679"/>
          </pc:sldLayoutMkLst>
        </pc:sldLayoutChg>
      </pc:sldMasterChg>
      <pc:sldMasterChg chg="del delSldLayout">
        <pc:chgData name="Jemma Smith" userId="c43517b7-c020-487a-a609-e5dcac601652" providerId="ADAL" clId="{61EB78E2-3F7A-4C71-8C72-C850B6AE377C}" dt="2025-03-07T11:59:29.925" v="13"/>
        <pc:sldMasterMkLst>
          <pc:docMk/>
          <pc:sldMasterMk cId="2316662969" sldId="2147483680"/>
        </pc:sldMasterMkLst>
        <pc:sldLayoutChg chg="del">
          <pc:chgData name="Jemma Smith" userId="c43517b7-c020-487a-a609-e5dcac601652" providerId="ADAL" clId="{61EB78E2-3F7A-4C71-8C72-C850B6AE377C}" dt="2025-03-07T11:59:29.925" v="13"/>
          <pc:sldLayoutMkLst>
            <pc:docMk/>
            <pc:sldMasterMk cId="2316662969" sldId="2147483680"/>
            <pc:sldLayoutMk cId="1453823715" sldId="2147483681"/>
          </pc:sldLayoutMkLst>
        </pc:sldLayoutChg>
      </pc:sldMasterChg>
      <pc:sldMasterChg chg="del delSldLayout">
        <pc:chgData name="Jemma Smith" userId="c43517b7-c020-487a-a609-e5dcac601652" providerId="ADAL" clId="{61EB78E2-3F7A-4C71-8C72-C850B6AE377C}" dt="2025-03-07T11:59:29.932" v="14"/>
        <pc:sldMasterMkLst>
          <pc:docMk/>
          <pc:sldMasterMk cId="3830717619" sldId="2147483684"/>
        </pc:sldMasterMkLst>
        <pc:sldLayoutChg chg="del">
          <pc:chgData name="Jemma Smith" userId="c43517b7-c020-487a-a609-e5dcac601652" providerId="ADAL" clId="{61EB78E2-3F7A-4C71-8C72-C850B6AE377C}" dt="2025-03-07T11:59:29.932" v="14"/>
          <pc:sldLayoutMkLst>
            <pc:docMk/>
            <pc:sldMasterMk cId="3830717619" sldId="2147483684"/>
            <pc:sldLayoutMk cId="795429216" sldId="2147483685"/>
          </pc:sldLayoutMkLst>
        </pc:sldLayoutChg>
        <pc:sldLayoutChg chg="del">
          <pc:chgData name="Jemma Smith" userId="c43517b7-c020-487a-a609-e5dcac601652" providerId="ADAL" clId="{61EB78E2-3F7A-4C71-8C72-C850B6AE377C}" dt="2025-03-07T11:59:29.932" v="14"/>
          <pc:sldLayoutMkLst>
            <pc:docMk/>
            <pc:sldMasterMk cId="3830717619" sldId="2147483684"/>
            <pc:sldLayoutMk cId="1177935739" sldId="2147483686"/>
          </pc:sldLayoutMkLst>
        </pc:sldLayoutChg>
      </pc:sldMasterChg>
      <pc:sldMasterChg chg="del delSldLayout">
        <pc:chgData name="Jemma Smith" userId="c43517b7-c020-487a-a609-e5dcac601652" providerId="ADAL" clId="{61EB78E2-3F7A-4C71-8C72-C850B6AE377C}" dt="2025-03-07T11:59:29.940" v="15"/>
        <pc:sldMasterMkLst>
          <pc:docMk/>
          <pc:sldMasterMk cId="339223541" sldId="2147483687"/>
        </pc:sldMasterMkLst>
        <pc:sldLayoutChg chg="del">
          <pc:chgData name="Jemma Smith" userId="c43517b7-c020-487a-a609-e5dcac601652" providerId="ADAL" clId="{61EB78E2-3F7A-4C71-8C72-C850B6AE377C}" dt="2025-03-07T11:59:29.940" v="15"/>
          <pc:sldLayoutMkLst>
            <pc:docMk/>
            <pc:sldMasterMk cId="339223541" sldId="2147483687"/>
            <pc:sldLayoutMk cId="3158544751" sldId="2147483688"/>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3951954987" sldId="2147483689"/>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2506160537" sldId="2147483690"/>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2819177873" sldId="2147483691"/>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1336774172" sldId="2147483692"/>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42886658" sldId="2147483693"/>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731781304" sldId="2147483694"/>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788722922" sldId="2147483695"/>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4235564082" sldId="2147483696"/>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3083317993" sldId="2147483697"/>
          </pc:sldLayoutMkLst>
        </pc:sldLayoutChg>
        <pc:sldLayoutChg chg="del">
          <pc:chgData name="Jemma Smith" userId="c43517b7-c020-487a-a609-e5dcac601652" providerId="ADAL" clId="{61EB78E2-3F7A-4C71-8C72-C850B6AE377C}" dt="2025-03-07T11:59:29.940" v="15"/>
          <pc:sldLayoutMkLst>
            <pc:docMk/>
            <pc:sldMasterMk cId="339223541" sldId="2147483687"/>
            <pc:sldLayoutMk cId="3747133427" sldId="2147483698"/>
          </pc:sldLayoutMkLst>
        </pc:sldLayoutChg>
      </pc:sldMasterChg>
      <pc:sldMasterChg chg="del delSldLayout">
        <pc:chgData name="Jemma Smith" userId="c43517b7-c020-487a-a609-e5dcac601652" providerId="ADAL" clId="{61EB78E2-3F7A-4C71-8C72-C850B6AE377C}" dt="2025-03-07T11:59:29.950" v="16"/>
        <pc:sldMasterMkLst>
          <pc:docMk/>
          <pc:sldMasterMk cId="62244361" sldId="2147483700"/>
        </pc:sldMasterMkLst>
        <pc:sldLayoutChg chg="del">
          <pc:chgData name="Jemma Smith" userId="c43517b7-c020-487a-a609-e5dcac601652" providerId="ADAL" clId="{61EB78E2-3F7A-4C71-8C72-C850B6AE377C}" dt="2025-03-07T11:59:29.950" v="16"/>
          <pc:sldLayoutMkLst>
            <pc:docMk/>
            <pc:sldMasterMk cId="62244361" sldId="2147483700"/>
            <pc:sldLayoutMk cId="2720302013" sldId="2147483701"/>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3895306244" sldId="2147483702"/>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2930091473" sldId="2147483703"/>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1413833529" sldId="2147483704"/>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2885777937" sldId="2147483705"/>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2598148118" sldId="2147483706"/>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3968067317" sldId="2147483707"/>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447628181" sldId="2147483708"/>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998830906" sldId="2147483709"/>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587599359" sldId="2147483710"/>
          </pc:sldLayoutMkLst>
        </pc:sldLayoutChg>
        <pc:sldLayoutChg chg="del">
          <pc:chgData name="Jemma Smith" userId="c43517b7-c020-487a-a609-e5dcac601652" providerId="ADAL" clId="{61EB78E2-3F7A-4C71-8C72-C850B6AE377C}" dt="2025-03-07T11:59:29.950" v="16"/>
          <pc:sldLayoutMkLst>
            <pc:docMk/>
            <pc:sldMasterMk cId="62244361" sldId="2147483700"/>
            <pc:sldLayoutMk cId="2305751902" sldId="2147483711"/>
          </pc:sldLayoutMkLst>
        </pc:sldLayoutChg>
      </pc:sldMasterChg>
      <pc:sldMasterChg chg="del delSldLayout">
        <pc:chgData name="Jemma Smith" userId="c43517b7-c020-487a-a609-e5dcac601652" providerId="ADAL" clId="{61EB78E2-3F7A-4C71-8C72-C850B6AE377C}" dt="2025-03-07T11:59:29.958" v="17"/>
        <pc:sldMasterMkLst>
          <pc:docMk/>
          <pc:sldMasterMk cId="3978523484" sldId="2147483713"/>
        </pc:sldMasterMkLst>
        <pc:sldLayoutChg chg="del">
          <pc:chgData name="Jemma Smith" userId="c43517b7-c020-487a-a609-e5dcac601652" providerId="ADAL" clId="{61EB78E2-3F7A-4C71-8C72-C850B6AE377C}" dt="2025-03-07T11:59:29.958" v="17"/>
          <pc:sldLayoutMkLst>
            <pc:docMk/>
            <pc:sldMasterMk cId="3978523484" sldId="2147483713"/>
            <pc:sldLayoutMk cId="3773633621" sldId="2147483714"/>
          </pc:sldLayoutMkLst>
        </pc:sldLayoutChg>
        <pc:sldLayoutChg chg="del">
          <pc:chgData name="Jemma Smith" userId="c43517b7-c020-487a-a609-e5dcac601652" providerId="ADAL" clId="{61EB78E2-3F7A-4C71-8C72-C850B6AE377C}" dt="2025-03-07T11:59:29.958" v="17"/>
          <pc:sldLayoutMkLst>
            <pc:docMk/>
            <pc:sldMasterMk cId="3978523484" sldId="2147483713"/>
            <pc:sldLayoutMk cId="256139336" sldId="2147483715"/>
          </pc:sldLayoutMkLst>
        </pc:sldLayoutChg>
        <pc:sldLayoutChg chg="del">
          <pc:chgData name="Jemma Smith" userId="c43517b7-c020-487a-a609-e5dcac601652" providerId="ADAL" clId="{61EB78E2-3F7A-4C71-8C72-C850B6AE377C}" dt="2025-03-07T11:59:29.958" v="17"/>
          <pc:sldLayoutMkLst>
            <pc:docMk/>
            <pc:sldMasterMk cId="3978523484" sldId="2147483713"/>
            <pc:sldLayoutMk cId="563757040" sldId="2147483716"/>
          </pc:sldLayoutMkLst>
        </pc:sldLayoutChg>
        <pc:sldLayoutChg chg="del">
          <pc:chgData name="Jemma Smith" userId="c43517b7-c020-487a-a609-e5dcac601652" providerId="ADAL" clId="{61EB78E2-3F7A-4C71-8C72-C850B6AE377C}" dt="2025-03-07T11:59:29.958" v="17"/>
          <pc:sldLayoutMkLst>
            <pc:docMk/>
            <pc:sldMasterMk cId="3978523484" sldId="2147483713"/>
            <pc:sldLayoutMk cId="1594331448" sldId="2147483717"/>
          </pc:sldLayoutMkLst>
        </pc:sldLayoutChg>
      </pc:sldMasterChg>
      <pc:sldMasterChg chg="del delSldLayout">
        <pc:chgData name="Jemma Smith" userId="c43517b7-c020-487a-a609-e5dcac601652" providerId="ADAL" clId="{61EB78E2-3F7A-4C71-8C72-C850B6AE377C}" dt="2025-03-07T11:59:29.966" v="18"/>
        <pc:sldMasterMkLst>
          <pc:docMk/>
          <pc:sldMasterMk cId="808358544" sldId="2147483719"/>
        </pc:sldMasterMkLst>
        <pc:sldLayoutChg chg="del">
          <pc:chgData name="Jemma Smith" userId="c43517b7-c020-487a-a609-e5dcac601652" providerId="ADAL" clId="{61EB78E2-3F7A-4C71-8C72-C850B6AE377C}" dt="2025-03-07T11:59:29.966" v="18"/>
          <pc:sldLayoutMkLst>
            <pc:docMk/>
            <pc:sldMasterMk cId="808358544" sldId="2147483719"/>
            <pc:sldLayoutMk cId="3061368669" sldId="2147483720"/>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3726031692" sldId="2147483721"/>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312110575" sldId="2147483722"/>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808564697" sldId="2147483723"/>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397037892" sldId="2147483724"/>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1331419766" sldId="2147483725"/>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3401606807" sldId="2147483726"/>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3840891007" sldId="2147483727"/>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1489797885" sldId="2147483728"/>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1357189495" sldId="2147483729"/>
          </pc:sldLayoutMkLst>
        </pc:sldLayoutChg>
        <pc:sldLayoutChg chg="del">
          <pc:chgData name="Jemma Smith" userId="c43517b7-c020-487a-a609-e5dcac601652" providerId="ADAL" clId="{61EB78E2-3F7A-4C71-8C72-C850B6AE377C}" dt="2025-03-07T11:59:29.966" v="18"/>
          <pc:sldLayoutMkLst>
            <pc:docMk/>
            <pc:sldMasterMk cId="808358544" sldId="2147483719"/>
            <pc:sldLayoutMk cId="2752233377" sldId="2147483730"/>
          </pc:sldLayoutMkLst>
        </pc:sldLayoutChg>
      </pc:sldMasterChg>
      <pc:sldMasterChg chg="del delSldLayout">
        <pc:chgData name="Jemma Smith" userId="c43517b7-c020-487a-a609-e5dcac601652" providerId="ADAL" clId="{61EB78E2-3F7A-4C71-8C72-C850B6AE377C}" dt="2025-03-07T11:59:29.974" v="19"/>
        <pc:sldMasterMkLst>
          <pc:docMk/>
          <pc:sldMasterMk cId="898947050" sldId="2147483732"/>
        </pc:sldMasterMkLst>
        <pc:sldLayoutChg chg="del">
          <pc:chgData name="Jemma Smith" userId="c43517b7-c020-487a-a609-e5dcac601652" providerId="ADAL" clId="{61EB78E2-3F7A-4C71-8C72-C850B6AE377C}" dt="2025-03-07T11:59:29.974" v="19"/>
          <pc:sldLayoutMkLst>
            <pc:docMk/>
            <pc:sldMasterMk cId="898947050" sldId="2147483732"/>
            <pc:sldLayoutMk cId="2037006945" sldId="2147483733"/>
          </pc:sldLayoutMkLst>
        </pc:sldLayoutChg>
        <pc:sldLayoutChg chg="del">
          <pc:chgData name="Jemma Smith" userId="c43517b7-c020-487a-a609-e5dcac601652" providerId="ADAL" clId="{61EB78E2-3F7A-4C71-8C72-C850B6AE377C}" dt="2025-03-07T11:59:29.974" v="19"/>
          <pc:sldLayoutMkLst>
            <pc:docMk/>
            <pc:sldMasterMk cId="898947050" sldId="2147483732"/>
            <pc:sldLayoutMk cId="557725666" sldId="2147483734"/>
          </pc:sldLayoutMkLst>
        </pc:sldLayoutChg>
      </pc:sldMasterChg>
      <pc:sldMasterChg chg="del delSldLayout">
        <pc:chgData name="Jemma Smith" userId="c43517b7-c020-487a-a609-e5dcac601652" providerId="ADAL" clId="{61EB78E2-3F7A-4C71-8C72-C850B6AE377C}" dt="2025-03-07T11:59:29.982" v="20"/>
        <pc:sldMasterMkLst>
          <pc:docMk/>
          <pc:sldMasterMk cId="3962958698" sldId="2147483735"/>
        </pc:sldMasterMkLst>
        <pc:sldLayoutChg chg="del">
          <pc:chgData name="Jemma Smith" userId="c43517b7-c020-487a-a609-e5dcac601652" providerId="ADAL" clId="{61EB78E2-3F7A-4C71-8C72-C850B6AE377C}" dt="2025-03-07T11:59:29.982" v="20"/>
          <pc:sldLayoutMkLst>
            <pc:docMk/>
            <pc:sldMasterMk cId="3962958698" sldId="2147483735"/>
            <pc:sldLayoutMk cId="1463218642" sldId="2147483736"/>
          </pc:sldLayoutMkLst>
        </pc:sldLayoutChg>
        <pc:sldLayoutChg chg="del">
          <pc:chgData name="Jemma Smith" userId="c43517b7-c020-487a-a609-e5dcac601652" providerId="ADAL" clId="{61EB78E2-3F7A-4C71-8C72-C850B6AE377C}" dt="2025-03-07T11:59:29.982" v="20"/>
          <pc:sldLayoutMkLst>
            <pc:docMk/>
            <pc:sldMasterMk cId="3962958698" sldId="2147483735"/>
            <pc:sldLayoutMk cId="2996477759" sldId="2147483737"/>
          </pc:sldLayoutMkLst>
        </pc:sldLayoutChg>
      </pc:sldMasterChg>
      <pc:sldMasterChg chg="del delSldLayout">
        <pc:chgData name="Jemma Smith" userId="c43517b7-c020-487a-a609-e5dcac601652" providerId="ADAL" clId="{61EB78E2-3F7A-4C71-8C72-C850B6AE377C}" dt="2025-03-07T11:59:29.994" v="21"/>
        <pc:sldMasterMkLst>
          <pc:docMk/>
          <pc:sldMasterMk cId="721781755" sldId="2147483739"/>
        </pc:sldMasterMkLst>
        <pc:sldLayoutChg chg="del">
          <pc:chgData name="Jemma Smith" userId="c43517b7-c020-487a-a609-e5dcac601652" providerId="ADAL" clId="{61EB78E2-3F7A-4C71-8C72-C850B6AE377C}" dt="2025-03-07T11:59:29.994" v="21"/>
          <pc:sldLayoutMkLst>
            <pc:docMk/>
            <pc:sldMasterMk cId="721781755" sldId="2147483739"/>
            <pc:sldLayoutMk cId="98896216" sldId="2147483740"/>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609492863" sldId="2147483741"/>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3206520356" sldId="2147483742"/>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2856577991" sldId="2147483743"/>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2301621066" sldId="2147483744"/>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443981471" sldId="2147483745"/>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295353793" sldId="2147483746"/>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3722390400" sldId="2147483747"/>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3129145194" sldId="2147483748"/>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1604443656" sldId="2147483749"/>
          </pc:sldLayoutMkLst>
        </pc:sldLayoutChg>
        <pc:sldLayoutChg chg="del">
          <pc:chgData name="Jemma Smith" userId="c43517b7-c020-487a-a609-e5dcac601652" providerId="ADAL" clId="{61EB78E2-3F7A-4C71-8C72-C850B6AE377C}" dt="2025-03-07T11:59:29.994" v="21"/>
          <pc:sldLayoutMkLst>
            <pc:docMk/>
            <pc:sldMasterMk cId="721781755" sldId="2147483739"/>
            <pc:sldLayoutMk cId="391798893" sldId="2147483750"/>
          </pc:sldLayoutMkLst>
        </pc:sldLayoutChg>
      </pc:sldMasterChg>
      <pc:sldMasterChg chg="del delSldLayout">
        <pc:chgData name="Jemma Smith" userId="c43517b7-c020-487a-a609-e5dcac601652" providerId="ADAL" clId="{61EB78E2-3F7A-4C71-8C72-C850B6AE377C}" dt="2025-03-07T11:59:30.003" v="22"/>
        <pc:sldMasterMkLst>
          <pc:docMk/>
          <pc:sldMasterMk cId="1071182168" sldId="2147483751"/>
        </pc:sldMasterMkLst>
        <pc:sldLayoutChg chg="del">
          <pc:chgData name="Jemma Smith" userId="c43517b7-c020-487a-a609-e5dcac601652" providerId="ADAL" clId="{61EB78E2-3F7A-4C71-8C72-C850B6AE377C}" dt="2025-03-07T11:59:30.003" v="22"/>
          <pc:sldLayoutMkLst>
            <pc:docMk/>
            <pc:sldMasterMk cId="1071182168" sldId="2147483751"/>
            <pc:sldLayoutMk cId="1020766860" sldId="2147483752"/>
          </pc:sldLayoutMkLst>
        </pc:sldLayoutChg>
      </pc:sldMasterChg>
      <pc:sldMasterChg chg="modSldLayout sldLayoutOrd">
        <pc:chgData name="Jemma Smith" userId="c43517b7-c020-487a-a609-e5dcac601652" providerId="ADAL" clId="{61EB78E2-3F7A-4C71-8C72-C850B6AE377C}" dt="2025-03-07T11:59:30.063" v="23"/>
        <pc:sldMasterMkLst>
          <pc:docMk/>
          <pc:sldMasterMk cId="3567416305" sldId="2147483765"/>
        </pc:sldMasterMkLst>
        <pc:sldLayoutChg chg="modSp mod ord">
          <pc:chgData name="Jemma Smith" userId="c43517b7-c020-487a-a609-e5dcac601652" providerId="ADAL" clId="{61EB78E2-3F7A-4C71-8C72-C850B6AE377C}" dt="2025-03-07T11:59:30.063" v="23"/>
          <pc:sldLayoutMkLst>
            <pc:docMk/>
            <pc:sldMasterMk cId="3567416305" sldId="2147483765"/>
            <pc:sldLayoutMk cId="2274686813" sldId="2147483792"/>
          </pc:sldLayoutMkLst>
          <pc:spChg chg="mod">
            <ac:chgData name="Jemma Smith" userId="c43517b7-c020-487a-a609-e5dcac601652" providerId="ADAL" clId="{61EB78E2-3F7A-4C71-8C72-C850B6AE377C}" dt="2025-03-07T11:59:30.063" v="23"/>
            <ac:spMkLst>
              <pc:docMk/>
              <pc:sldMasterMk cId="3567416305" sldId="2147483765"/>
              <pc:sldLayoutMk cId="2274686813" sldId="2147483792"/>
              <ac:spMk id="2" creationId="{2416913E-039A-2149-4741-B8591ED769B5}"/>
            </ac:spMkLst>
          </pc:spChg>
          <pc:spChg chg="mod">
            <ac:chgData name="Jemma Smith" userId="c43517b7-c020-487a-a609-e5dcac601652" providerId="ADAL" clId="{61EB78E2-3F7A-4C71-8C72-C850B6AE377C}" dt="2025-03-07T11:59:30.063" v="23"/>
            <ac:spMkLst>
              <pc:docMk/>
              <pc:sldMasterMk cId="3567416305" sldId="2147483765"/>
              <pc:sldLayoutMk cId="2274686813" sldId="2147483792"/>
              <ac:spMk id="3" creationId="{C894EEC8-388A-33B4-D4FD-E68E26E67637}"/>
            </ac:spMkLst>
          </pc:spChg>
          <pc:spChg chg="mod">
            <ac:chgData name="Jemma Smith" userId="c43517b7-c020-487a-a609-e5dcac601652" providerId="ADAL" clId="{61EB78E2-3F7A-4C71-8C72-C850B6AE377C}" dt="2025-03-07T11:59:30.063" v="23"/>
            <ac:spMkLst>
              <pc:docMk/>
              <pc:sldMasterMk cId="3567416305" sldId="2147483765"/>
              <pc:sldLayoutMk cId="2274686813" sldId="2147483792"/>
              <ac:spMk id="4" creationId="{14C0FFCB-93C8-78A4-51B8-70D9BE529771}"/>
            </ac:spMkLst>
          </pc:spChg>
          <pc:spChg chg="mod">
            <ac:chgData name="Jemma Smith" userId="c43517b7-c020-487a-a609-e5dcac601652" providerId="ADAL" clId="{61EB78E2-3F7A-4C71-8C72-C850B6AE377C}" dt="2025-03-07T11:59:30.063" v="23"/>
            <ac:spMkLst>
              <pc:docMk/>
              <pc:sldMasterMk cId="3567416305" sldId="2147483765"/>
              <pc:sldLayoutMk cId="2274686813" sldId="2147483792"/>
              <ac:spMk id="5" creationId="{34F19CCF-22B5-9389-7D85-A8C4450D8D76}"/>
            </ac:spMkLst>
          </pc:spChg>
          <pc:spChg chg="mod">
            <ac:chgData name="Jemma Smith" userId="c43517b7-c020-487a-a609-e5dcac601652" providerId="ADAL" clId="{61EB78E2-3F7A-4C71-8C72-C850B6AE377C}" dt="2025-03-07T11:59:30.063" v="23"/>
            <ac:spMkLst>
              <pc:docMk/>
              <pc:sldMasterMk cId="3567416305" sldId="2147483765"/>
              <pc:sldLayoutMk cId="2274686813" sldId="2147483792"/>
              <ac:spMk id="6" creationId="{57244A5F-0355-1676-A299-B7A6B663CE03}"/>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1745459754" sldId="2147483793"/>
          </pc:sldLayoutMkLst>
          <pc:spChg chg="mod">
            <ac:chgData name="Jemma Smith" userId="c43517b7-c020-487a-a609-e5dcac601652" providerId="ADAL" clId="{61EB78E2-3F7A-4C71-8C72-C850B6AE377C}" dt="2025-03-07T11:59:30.063" v="23"/>
            <ac:spMkLst>
              <pc:docMk/>
              <pc:sldMasterMk cId="3567416305" sldId="2147483765"/>
              <pc:sldLayoutMk cId="1745459754" sldId="2147483793"/>
              <ac:spMk id="2" creationId="{1857886B-9B0D-1A77-0296-5455790C2173}"/>
            </ac:spMkLst>
          </pc:spChg>
          <pc:spChg chg="mod">
            <ac:chgData name="Jemma Smith" userId="c43517b7-c020-487a-a609-e5dcac601652" providerId="ADAL" clId="{61EB78E2-3F7A-4C71-8C72-C850B6AE377C}" dt="2025-03-07T11:59:30.063" v="23"/>
            <ac:spMkLst>
              <pc:docMk/>
              <pc:sldMasterMk cId="3567416305" sldId="2147483765"/>
              <pc:sldLayoutMk cId="1745459754" sldId="2147483793"/>
              <ac:spMk id="3" creationId="{1019E5A6-9E91-D89D-3300-FF8D6E300C5D}"/>
            </ac:spMkLst>
          </pc:spChg>
          <pc:spChg chg="mod">
            <ac:chgData name="Jemma Smith" userId="c43517b7-c020-487a-a609-e5dcac601652" providerId="ADAL" clId="{61EB78E2-3F7A-4C71-8C72-C850B6AE377C}" dt="2025-03-07T11:59:30.063" v="23"/>
            <ac:spMkLst>
              <pc:docMk/>
              <pc:sldMasterMk cId="3567416305" sldId="2147483765"/>
              <pc:sldLayoutMk cId="1745459754" sldId="2147483793"/>
              <ac:spMk id="4" creationId="{8A8477B7-42D1-33DE-684E-926CCDB851F3}"/>
            </ac:spMkLst>
          </pc:spChg>
          <pc:spChg chg="mod">
            <ac:chgData name="Jemma Smith" userId="c43517b7-c020-487a-a609-e5dcac601652" providerId="ADAL" clId="{61EB78E2-3F7A-4C71-8C72-C850B6AE377C}" dt="2025-03-07T11:59:30.063" v="23"/>
            <ac:spMkLst>
              <pc:docMk/>
              <pc:sldMasterMk cId="3567416305" sldId="2147483765"/>
              <pc:sldLayoutMk cId="1745459754" sldId="2147483793"/>
              <ac:spMk id="5" creationId="{FF9508F3-BB50-296B-CF0D-F5D6859B901B}"/>
            </ac:spMkLst>
          </pc:spChg>
          <pc:spChg chg="mod">
            <ac:chgData name="Jemma Smith" userId="c43517b7-c020-487a-a609-e5dcac601652" providerId="ADAL" clId="{61EB78E2-3F7A-4C71-8C72-C850B6AE377C}" dt="2025-03-07T11:59:30.063" v="23"/>
            <ac:spMkLst>
              <pc:docMk/>
              <pc:sldMasterMk cId="3567416305" sldId="2147483765"/>
              <pc:sldLayoutMk cId="1745459754" sldId="2147483793"/>
              <ac:spMk id="6" creationId="{689153CC-E956-C64F-05BE-4B14DD3B15F3}"/>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3211701706" sldId="2147483794"/>
          </pc:sldLayoutMkLst>
          <pc:spChg chg="mod">
            <ac:chgData name="Jemma Smith" userId="c43517b7-c020-487a-a609-e5dcac601652" providerId="ADAL" clId="{61EB78E2-3F7A-4C71-8C72-C850B6AE377C}" dt="2025-03-07T11:59:30.063" v="23"/>
            <ac:spMkLst>
              <pc:docMk/>
              <pc:sldMasterMk cId="3567416305" sldId="2147483765"/>
              <pc:sldLayoutMk cId="3211701706" sldId="2147483794"/>
              <ac:spMk id="2" creationId="{1770B797-2F89-538A-09EE-F4BDD73174A3}"/>
            </ac:spMkLst>
          </pc:spChg>
          <pc:spChg chg="mod">
            <ac:chgData name="Jemma Smith" userId="c43517b7-c020-487a-a609-e5dcac601652" providerId="ADAL" clId="{61EB78E2-3F7A-4C71-8C72-C850B6AE377C}" dt="2025-03-07T11:59:30.063" v="23"/>
            <ac:spMkLst>
              <pc:docMk/>
              <pc:sldMasterMk cId="3567416305" sldId="2147483765"/>
              <pc:sldLayoutMk cId="3211701706" sldId="2147483794"/>
              <ac:spMk id="3" creationId="{AF5E09BD-D78A-2378-07C8-9AB84D36358A}"/>
            </ac:spMkLst>
          </pc:spChg>
          <pc:spChg chg="mod">
            <ac:chgData name="Jemma Smith" userId="c43517b7-c020-487a-a609-e5dcac601652" providerId="ADAL" clId="{61EB78E2-3F7A-4C71-8C72-C850B6AE377C}" dt="2025-03-07T11:59:30.063" v="23"/>
            <ac:spMkLst>
              <pc:docMk/>
              <pc:sldMasterMk cId="3567416305" sldId="2147483765"/>
              <pc:sldLayoutMk cId="3211701706" sldId="2147483794"/>
              <ac:spMk id="4" creationId="{DDC7E176-E036-9671-426F-CE83CA66C54D}"/>
            </ac:spMkLst>
          </pc:spChg>
          <pc:spChg chg="mod">
            <ac:chgData name="Jemma Smith" userId="c43517b7-c020-487a-a609-e5dcac601652" providerId="ADAL" clId="{61EB78E2-3F7A-4C71-8C72-C850B6AE377C}" dt="2025-03-07T11:59:30.063" v="23"/>
            <ac:spMkLst>
              <pc:docMk/>
              <pc:sldMasterMk cId="3567416305" sldId="2147483765"/>
              <pc:sldLayoutMk cId="3211701706" sldId="2147483794"/>
              <ac:spMk id="5" creationId="{3CFDA4D1-10E6-21F0-16E5-881F0276DD00}"/>
            </ac:spMkLst>
          </pc:spChg>
          <pc:spChg chg="mod">
            <ac:chgData name="Jemma Smith" userId="c43517b7-c020-487a-a609-e5dcac601652" providerId="ADAL" clId="{61EB78E2-3F7A-4C71-8C72-C850B6AE377C}" dt="2025-03-07T11:59:30.063" v="23"/>
            <ac:spMkLst>
              <pc:docMk/>
              <pc:sldMasterMk cId="3567416305" sldId="2147483765"/>
              <pc:sldLayoutMk cId="3211701706" sldId="2147483794"/>
              <ac:spMk id="6" creationId="{32204284-2F6A-A66A-1A8F-FAFDD175F721}"/>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60525628" sldId="2147483795"/>
          </pc:sldLayoutMkLst>
          <pc:spChg chg="mod">
            <ac:chgData name="Jemma Smith" userId="c43517b7-c020-487a-a609-e5dcac601652" providerId="ADAL" clId="{61EB78E2-3F7A-4C71-8C72-C850B6AE377C}" dt="2025-03-07T11:59:30.063" v="23"/>
            <ac:spMkLst>
              <pc:docMk/>
              <pc:sldMasterMk cId="3567416305" sldId="2147483765"/>
              <pc:sldLayoutMk cId="60525628" sldId="2147483795"/>
              <ac:spMk id="2" creationId="{DB83B3DE-13A1-616E-84B5-E77D2F1CC3C1}"/>
            </ac:spMkLst>
          </pc:spChg>
          <pc:spChg chg="mod">
            <ac:chgData name="Jemma Smith" userId="c43517b7-c020-487a-a609-e5dcac601652" providerId="ADAL" clId="{61EB78E2-3F7A-4C71-8C72-C850B6AE377C}" dt="2025-03-07T11:59:30.063" v="23"/>
            <ac:spMkLst>
              <pc:docMk/>
              <pc:sldMasterMk cId="3567416305" sldId="2147483765"/>
              <pc:sldLayoutMk cId="60525628" sldId="2147483795"/>
              <ac:spMk id="3" creationId="{D49E62F8-256C-A05F-D248-9CF8A7A53001}"/>
            </ac:spMkLst>
          </pc:spChg>
          <pc:spChg chg="mod">
            <ac:chgData name="Jemma Smith" userId="c43517b7-c020-487a-a609-e5dcac601652" providerId="ADAL" clId="{61EB78E2-3F7A-4C71-8C72-C850B6AE377C}" dt="2025-03-07T11:59:30.063" v="23"/>
            <ac:spMkLst>
              <pc:docMk/>
              <pc:sldMasterMk cId="3567416305" sldId="2147483765"/>
              <pc:sldLayoutMk cId="60525628" sldId="2147483795"/>
              <ac:spMk id="4" creationId="{46E8BDD5-29BB-7699-AF0F-AF4E0AF9E62E}"/>
            </ac:spMkLst>
          </pc:spChg>
          <pc:spChg chg="mod">
            <ac:chgData name="Jemma Smith" userId="c43517b7-c020-487a-a609-e5dcac601652" providerId="ADAL" clId="{61EB78E2-3F7A-4C71-8C72-C850B6AE377C}" dt="2025-03-07T11:59:30.063" v="23"/>
            <ac:spMkLst>
              <pc:docMk/>
              <pc:sldMasterMk cId="3567416305" sldId="2147483765"/>
              <pc:sldLayoutMk cId="60525628" sldId="2147483795"/>
              <ac:spMk id="5" creationId="{836ED8E4-A071-C229-257A-6D417B5C1F67}"/>
            </ac:spMkLst>
          </pc:spChg>
          <pc:spChg chg="mod">
            <ac:chgData name="Jemma Smith" userId="c43517b7-c020-487a-a609-e5dcac601652" providerId="ADAL" clId="{61EB78E2-3F7A-4C71-8C72-C850B6AE377C}" dt="2025-03-07T11:59:30.063" v="23"/>
            <ac:spMkLst>
              <pc:docMk/>
              <pc:sldMasterMk cId="3567416305" sldId="2147483765"/>
              <pc:sldLayoutMk cId="60525628" sldId="2147483795"/>
              <ac:spMk id="6" creationId="{BB5521AD-5538-0356-7AB4-2EC179D614CB}"/>
            </ac:spMkLst>
          </pc:spChg>
          <pc:spChg chg="mod">
            <ac:chgData name="Jemma Smith" userId="c43517b7-c020-487a-a609-e5dcac601652" providerId="ADAL" clId="{61EB78E2-3F7A-4C71-8C72-C850B6AE377C}" dt="2025-03-07T11:59:30.063" v="23"/>
            <ac:spMkLst>
              <pc:docMk/>
              <pc:sldMasterMk cId="3567416305" sldId="2147483765"/>
              <pc:sldLayoutMk cId="60525628" sldId="2147483795"/>
              <ac:spMk id="7" creationId="{F6168449-7CA2-A451-81F2-C2C145E7E325}"/>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2351186379" sldId="2147483796"/>
          </pc:sldLayoutMkLst>
          <pc:spChg chg="mod">
            <ac:chgData name="Jemma Smith" userId="c43517b7-c020-487a-a609-e5dcac601652" providerId="ADAL" clId="{61EB78E2-3F7A-4C71-8C72-C850B6AE377C}" dt="2025-03-07T11:59:30.063" v="23"/>
            <ac:spMkLst>
              <pc:docMk/>
              <pc:sldMasterMk cId="3567416305" sldId="2147483765"/>
              <pc:sldLayoutMk cId="2351186379" sldId="2147483796"/>
              <ac:spMk id="2" creationId="{A9901E71-70B2-C517-BBD6-ACDF4250343D}"/>
            </ac:spMkLst>
          </pc:spChg>
          <pc:spChg chg="mod">
            <ac:chgData name="Jemma Smith" userId="c43517b7-c020-487a-a609-e5dcac601652" providerId="ADAL" clId="{61EB78E2-3F7A-4C71-8C72-C850B6AE377C}" dt="2025-03-07T11:59:30.063" v="23"/>
            <ac:spMkLst>
              <pc:docMk/>
              <pc:sldMasterMk cId="3567416305" sldId="2147483765"/>
              <pc:sldLayoutMk cId="2351186379" sldId="2147483796"/>
              <ac:spMk id="3" creationId="{5115786F-C830-06A1-FA7D-29AC8E4DD578}"/>
            </ac:spMkLst>
          </pc:spChg>
          <pc:spChg chg="mod">
            <ac:chgData name="Jemma Smith" userId="c43517b7-c020-487a-a609-e5dcac601652" providerId="ADAL" clId="{61EB78E2-3F7A-4C71-8C72-C850B6AE377C}" dt="2025-03-07T11:59:30.063" v="23"/>
            <ac:spMkLst>
              <pc:docMk/>
              <pc:sldMasterMk cId="3567416305" sldId="2147483765"/>
              <pc:sldLayoutMk cId="2351186379" sldId="2147483796"/>
              <ac:spMk id="4" creationId="{6D0D3140-0917-924C-547C-187B1366A3D0}"/>
            </ac:spMkLst>
          </pc:spChg>
          <pc:spChg chg="mod">
            <ac:chgData name="Jemma Smith" userId="c43517b7-c020-487a-a609-e5dcac601652" providerId="ADAL" clId="{61EB78E2-3F7A-4C71-8C72-C850B6AE377C}" dt="2025-03-07T11:59:30.063" v="23"/>
            <ac:spMkLst>
              <pc:docMk/>
              <pc:sldMasterMk cId="3567416305" sldId="2147483765"/>
              <pc:sldLayoutMk cId="2351186379" sldId="2147483796"/>
              <ac:spMk id="5" creationId="{7F9A0479-196A-8FAE-8FF8-06A56A821FDA}"/>
            </ac:spMkLst>
          </pc:spChg>
          <pc:spChg chg="mod">
            <ac:chgData name="Jemma Smith" userId="c43517b7-c020-487a-a609-e5dcac601652" providerId="ADAL" clId="{61EB78E2-3F7A-4C71-8C72-C850B6AE377C}" dt="2025-03-07T11:59:30.063" v="23"/>
            <ac:spMkLst>
              <pc:docMk/>
              <pc:sldMasterMk cId="3567416305" sldId="2147483765"/>
              <pc:sldLayoutMk cId="2351186379" sldId="2147483796"/>
              <ac:spMk id="6" creationId="{FC33F88A-AD85-CC52-41FF-A5BD38315A0E}"/>
            </ac:spMkLst>
          </pc:spChg>
          <pc:spChg chg="mod">
            <ac:chgData name="Jemma Smith" userId="c43517b7-c020-487a-a609-e5dcac601652" providerId="ADAL" clId="{61EB78E2-3F7A-4C71-8C72-C850B6AE377C}" dt="2025-03-07T11:59:30.063" v="23"/>
            <ac:spMkLst>
              <pc:docMk/>
              <pc:sldMasterMk cId="3567416305" sldId="2147483765"/>
              <pc:sldLayoutMk cId="2351186379" sldId="2147483796"/>
              <ac:spMk id="7" creationId="{2FC93942-43D4-BB2A-22FE-D13B8CE0829F}"/>
            </ac:spMkLst>
          </pc:spChg>
          <pc:spChg chg="mod">
            <ac:chgData name="Jemma Smith" userId="c43517b7-c020-487a-a609-e5dcac601652" providerId="ADAL" clId="{61EB78E2-3F7A-4C71-8C72-C850B6AE377C}" dt="2025-03-07T11:59:30.063" v="23"/>
            <ac:spMkLst>
              <pc:docMk/>
              <pc:sldMasterMk cId="3567416305" sldId="2147483765"/>
              <pc:sldLayoutMk cId="2351186379" sldId="2147483796"/>
              <ac:spMk id="8" creationId="{5881C794-C4BF-BF49-C827-7B521D82299C}"/>
            </ac:spMkLst>
          </pc:spChg>
          <pc:spChg chg="mod">
            <ac:chgData name="Jemma Smith" userId="c43517b7-c020-487a-a609-e5dcac601652" providerId="ADAL" clId="{61EB78E2-3F7A-4C71-8C72-C850B6AE377C}" dt="2025-03-07T11:59:30.063" v="23"/>
            <ac:spMkLst>
              <pc:docMk/>
              <pc:sldMasterMk cId="3567416305" sldId="2147483765"/>
              <pc:sldLayoutMk cId="2351186379" sldId="2147483796"/>
              <ac:spMk id="9" creationId="{52C5924B-ED7E-9756-41FA-1436448F4E02}"/>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2504521491" sldId="2147483797"/>
          </pc:sldLayoutMkLst>
          <pc:spChg chg="mod">
            <ac:chgData name="Jemma Smith" userId="c43517b7-c020-487a-a609-e5dcac601652" providerId="ADAL" clId="{61EB78E2-3F7A-4C71-8C72-C850B6AE377C}" dt="2025-03-07T11:59:30.063" v="23"/>
            <ac:spMkLst>
              <pc:docMk/>
              <pc:sldMasterMk cId="3567416305" sldId="2147483765"/>
              <pc:sldLayoutMk cId="2504521491" sldId="2147483797"/>
              <ac:spMk id="2" creationId="{F72453D4-0FAB-6F25-0558-6A8A3D96FA61}"/>
            </ac:spMkLst>
          </pc:spChg>
          <pc:spChg chg="mod">
            <ac:chgData name="Jemma Smith" userId="c43517b7-c020-487a-a609-e5dcac601652" providerId="ADAL" clId="{61EB78E2-3F7A-4C71-8C72-C850B6AE377C}" dt="2025-03-07T11:59:30.063" v="23"/>
            <ac:spMkLst>
              <pc:docMk/>
              <pc:sldMasterMk cId="3567416305" sldId="2147483765"/>
              <pc:sldLayoutMk cId="2504521491" sldId="2147483797"/>
              <ac:spMk id="3" creationId="{413F6A44-C593-6A7A-99AC-E1A0BCD3CFE1}"/>
            </ac:spMkLst>
          </pc:spChg>
          <pc:spChg chg="mod">
            <ac:chgData name="Jemma Smith" userId="c43517b7-c020-487a-a609-e5dcac601652" providerId="ADAL" clId="{61EB78E2-3F7A-4C71-8C72-C850B6AE377C}" dt="2025-03-07T11:59:30.063" v="23"/>
            <ac:spMkLst>
              <pc:docMk/>
              <pc:sldMasterMk cId="3567416305" sldId="2147483765"/>
              <pc:sldLayoutMk cId="2504521491" sldId="2147483797"/>
              <ac:spMk id="4" creationId="{2464AE85-DDE8-BBC6-A4B2-63B9433E7178}"/>
            </ac:spMkLst>
          </pc:spChg>
          <pc:spChg chg="mod">
            <ac:chgData name="Jemma Smith" userId="c43517b7-c020-487a-a609-e5dcac601652" providerId="ADAL" clId="{61EB78E2-3F7A-4C71-8C72-C850B6AE377C}" dt="2025-03-07T11:59:30.063" v="23"/>
            <ac:spMkLst>
              <pc:docMk/>
              <pc:sldMasterMk cId="3567416305" sldId="2147483765"/>
              <pc:sldLayoutMk cId="2504521491" sldId="2147483797"/>
              <ac:spMk id="5" creationId="{EAB8D453-EBBA-EE30-A8AA-740FE2D6F486}"/>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1321732563" sldId="2147483798"/>
          </pc:sldLayoutMkLst>
          <pc:spChg chg="mod">
            <ac:chgData name="Jemma Smith" userId="c43517b7-c020-487a-a609-e5dcac601652" providerId="ADAL" clId="{61EB78E2-3F7A-4C71-8C72-C850B6AE377C}" dt="2025-03-07T11:59:30.063" v="23"/>
            <ac:spMkLst>
              <pc:docMk/>
              <pc:sldMasterMk cId="3567416305" sldId="2147483765"/>
              <pc:sldLayoutMk cId="1321732563" sldId="2147483798"/>
              <ac:spMk id="2" creationId="{718E7434-FCF2-E50C-C4A2-6FCE02C29173}"/>
            </ac:spMkLst>
          </pc:spChg>
          <pc:spChg chg="mod">
            <ac:chgData name="Jemma Smith" userId="c43517b7-c020-487a-a609-e5dcac601652" providerId="ADAL" clId="{61EB78E2-3F7A-4C71-8C72-C850B6AE377C}" dt="2025-03-07T11:59:30.063" v="23"/>
            <ac:spMkLst>
              <pc:docMk/>
              <pc:sldMasterMk cId="3567416305" sldId="2147483765"/>
              <pc:sldLayoutMk cId="1321732563" sldId="2147483798"/>
              <ac:spMk id="3" creationId="{19A03123-9034-D97D-3C7F-4132DCEEA1B8}"/>
            </ac:spMkLst>
          </pc:spChg>
          <pc:spChg chg="mod">
            <ac:chgData name="Jemma Smith" userId="c43517b7-c020-487a-a609-e5dcac601652" providerId="ADAL" clId="{61EB78E2-3F7A-4C71-8C72-C850B6AE377C}" dt="2025-03-07T11:59:30.063" v="23"/>
            <ac:spMkLst>
              <pc:docMk/>
              <pc:sldMasterMk cId="3567416305" sldId="2147483765"/>
              <pc:sldLayoutMk cId="1321732563" sldId="2147483798"/>
              <ac:spMk id="4" creationId="{F2D13E24-275A-537F-4BBD-8212CB34AE5E}"/>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1947904451" sldId="2147483799"/>
          </pc:sldLayoutMkLst>
          <pc:spChg chg="mod">
            <ac:chgData name="Jemma Smith" userId="c43517b7-c020-487a-a609-e5dcac601652" providerId="ADAL" clId="{61EB78E2-3F7A-4C71-8C72-C850B6AE377C}" dt="2025-03-07T11:59:30.063" v="23"/>
            <ac:spMkLst>
              <pc:docMk/>
              <pc:sldMasterMk cId="3567416305" sldId="2147483765"/>
              <pc:sldLayoutMk cId="1947904451" sldId="2147483799"/>
              <ac:spMk id="2" creationId="{118B0D98-2B82-E6D9-4987-2C7C08EB0CFC}"/>
            </ac:spMkLst>
          </pc:spChg>
          <pc:spChg chg="mod">
            <ac:chgData name="Jemma Smith" userId="c43517b7-c020-487a-a609-e5dcac601652" providerId="ADAL" clId="{61EB78E2-3F7A-4C71-8C72-C850B6AE377C}" dt="2025-03-07T11:59:30.063" v="23"/>
            <ac:spMkLst>
              <pc:docMk/>
              <pc:sldMasterMk cId="3567416305" sldId="2147483765"/>
              <pc:sldLayoutMk cId="1947904451" sldId="2147483799"/>
              <ac:spMk id="3" creationId="{7CDD6CF0-8985-AC41-2ACF-9458ED04C261}"/>
            </ac:spMkLst>
          </pc:spChg>
          <pc:spChg chg="mod">
            <ac:chgData name="Jemma Smith" userId="c43517b7-c020-487a-a609-e5dcac601652" providerId="ADAL" clId="{61EB78E2-3F7A-4C71-8C72-C850B6AE377C}" dt="2025-03-07T11:59:30.063" v="23"/>
            <ac:spMkLst>
              <pc:docMk/>
              <pc:sldMasterMk cId="3567416305" sldId="2147483765"/>
              <pc:sldLayoutMk cId="1947904451" sldId="2147483799"/>
              <ac:spMk id="4" creationId="{2E6B9C27-51D5-2A7D-CF4C-1AEF5DB37B97}"/>
            </ac:spMkLst>
          </pc:spChg>
          <pc:spChg chg="mod">
            <ac:chgData name="Jemma Smith" userId="c43517b7-c020-487a-a609-e5dcac601652" providerId="ADAL" clId="{61EB78E2-3F7A-4C71-8C72-C850B6AE377C}" dt="2025-03-07T11:59:30.063" v="23"/>
            <ac:spMkLst>
              <pc:docMk/>
              <pc:sldMasterMk cId="3567416305" sldId="2147483765"/>
              <pc:sldLayoutMk cId="1947904451" sldId="2147483799"/>
              <ac:spMk id="5" creationId="{C373B1F9-11EB-8313-B676-3A7F29A58203}"/>
            </ac:spMkLst>
          </pc:spChg>
          <pc:spChg chg="mod">
            <ac:chgData name="Jemma Smith" userId="c43517b7-c020-487a-a609-e5dcac601652" providerId="ADAL" clId="{61EB78E2-3F7A-4C71-8C72-C850B6AE377C}" dt="2025-03-07T11:59:30.063" v="23"/>
            <ac:spMkLst>
              <pc:docMk/>
              <pc:sldMasterMk cId="3567416305" sldId="2147483765"/>
              <pc:sldLayoutMk cId="1947904451" sldId="2147483799"/>
              <ac:spMk id="6" creationId="{28F40189-76F9-E972-B702-D33B90C57483}"/>
            </ac:spMkLst>
          </pc:spChg>
          <pc:spChg chg="mod">
            <ac:chgData name="Jemma Smith" userId="c43517b7-c020-487a-a609-e5dcac601652" providerId="ADAL" clId="{61EB78E2-3F7A-4C71-8C72-C850B6AE377C}" dt="2025-03-07T11:59:30.063" v="23"/>
            <ac:spMkLst>
              <pc:docMk/>
              <pc:sldMasterMk cId="3567416305" sldId="2147483765"/>
              <pc:sldLayoutMk cId="1947904451" sldId="2147483799"/>
              <ac:spMk id="7" creationId="{C3C6D6C0-5728-92A2-BDA5-D01EC15C2621}"/>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2621604856" sldId="2147483800"/>
          </pc:sldLayoutMkLst>
          <pc:spChg chg="mod">
            <ac:chgData name="Jemma Smith" userId="c43517b7-c020-487a-a609-e5dcac601652" providerId="ADAL" clId="{61EB78E2-3F7A-4C71-8C72-C850B6AE377C}" dt="2025-03-07T11:59:30.063" v="23"/>
            <ac:spMkLst>
              <pc:docMk/>
              <pc:sldMasterMk cId="3567416305" sldId="2147483765"/>
              <pc:sldLayoutMk cId="2621604856" sldId="2147483800"/>
              <ac:spMk id="2" creationId="{3A7EEF05-2E80-0AD1-0CB1-3D92CB358FF7}"/>
            </ac:spMkLst>
          </pc:spChg>
          <pc:spChg chg="mod">
            <ac:chgData name="Jemma Smith" userId="c43517b7-c020-487a-a609-e5dcac601652" providerId="ADAL" clId="{61EB78E2-3F7A-4C71-8C72-C850B6AE377C}" dt="2025-03-07T11:59:30.063" v="23"/>
            <ac:spMkLst>
              <pc:docMk/>
              <pc:sldMasterMk cId="3567416305" sldId="2147483765"/>
              <pc:sldLayoutMk cId="2621604856" sldId="2147483800"/>
              <ac:spMk id="3" creationId="{7E333B6C-74FE-596F-A71F-77ABE0C4706A}"/>
            </ac:spMkLst>
          </pc:spChg>
          <pc:spChg chg="mod">
            <ac:chgData name="Jemma Smith" userId="c43517b7-c020-487a-a609-e5dcac601652" providerId="ADAL" clId="{61EB78E2-3F7A-4C71-8C72-C850B6AE377C}" dt="2025-03-07T11:59:30.063" v="23"/>
            <ac:spMkLst>
              <pc:docMk/>
              <pc:sldMasterMk cId="3567416305" sldId="2147483765"/>
              <pc:sldLayoutMk cId="2621604856" sldId="2147483800"/>
              <ac:spMk id="4" creationId="{71F7B152-36E0-B77F-CB19-A0DB35B31D74}"/>
            </ac:spMkLst>
          </pc:spChg>
          <pc:spChg chg="mod">
            <ac:chgData name="Jemma Smith" userId="c43517b7-c020-487a-a609-e5dcac601652" providerId="ADAL" clId="{61EB78E2-3F7A-4C71-8C72-C850B6AE377C}" dt="2025-03-07T11:59:30.063" v="23"/>
            <ac:spMkLst>
              <pc:docMk/>
              <pc:sldMasterMk cId="3567416305" sldId="2147483765"/>
              <pc:sldLayoutMk cId="2621604856" sldId="2147483800"/>
              <ac:spMk id="5" creationId="{3F242735-B875-F255-92F6-F3E362547273}"/>
            </ac:spMkLst>
          </pc:spChg>
          <pc:spChg chg="mod">
            <ac:chgData name="Jemma Smith" userId="c43517b7-c020-487a-a609-e5dcac601652" providerId="ADAL" clId="{61EB78E2-3F7A-4C71-8C72-C850B6AE377C}" dt="2025-03-07T11:59:30.063" v="23"/>
            <ac:spMkLst>
              <pc:docMk/>
              <pc:sldMasterMk cId="3567416305" sldId="2147483765"/>
              <pc:sldLayoutMk cId="2621604856" sldId="2147483800"/>
              <ac:spMk id="6" creationId="{1D198C3B-9D87-E657-06D4-C178BCFB4565}"/>
            </ac:spMkLst>
          </pc:spChg>
          <pc:spChg chg="mod">
            <ac:chgData name="Jemma Smith" userId="c43517b7-c020-487a-a609-e5dcac601652" providerId="ADAL" clId="{61EB78E2-3F7A-4C71-8C72-C850B6AE377C}" dt="2025-03-07T11:59:30.063" v="23"/>
            <ac:spMkLst>
              <pc:docMk/>
              <pc:sldMasterMk cId="3567416305" sldId="2147483765"/>
              <pc:sldLayoutMk cId="2621604856" sldId="2147483800"/>
              <ac:spMk id="7" creationId="{E0E4894E-DC66-2E1B-C5D9-232D3DA54DF8}"/>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3397344836" sldId="2147483801"/>
          </pc:sldLayoutMkLst>
          <pc:spChg chg="mod">
            <ac:chgData name="Jemma Smith" userId="c43517b7-c020-487a-a609-e5dcac601652" providerId="ADAL" clId="{61EB78E2-3F7A-4C71-8C72-C850B6AE377C}" dt="2025-03-07T11:59:30.063" v="23"/>
            <ac:spMkLst>
              <pc:docMk/>
              <pc:sldMasterMk cId="3567416305" sldId="2147483765"/>
              <pc:sldLayoutMk cId="3397344836" sldId="2147483801"/>
              <ac:spMk id="2" creationId="{511EBDD1-AB72-F52D-B626-CD67303A04CF}"/>
            </ac:spMkLst>
          </pc:spChg>
          <pc:spChg chg="mod">
            <ac:chgData name="Jemma Smith" userId="c43517b7-c020-487a-a609-e5dcac601652" providerId="ADAL" clId="{61EB78E2-3F7A-4C71-8C72-C850B6AE377C}" dt="2025-03-07T11:59:30.063" v="23"/>
            <ac:spMkLst>
              <pc:docMk/>
              <pc:sldMasterMk cId="3567416305" sldId="2147483765"/>
              <pc:sldLayoutMk cId="3397344836" sldId="2147483801"/>
              <ac:spMk id="3" creationId="{FBDFE925-6C37-A8D7-0449-EA91459AC68B}"/>
            </ac:spMkLst>
          </pc:spChg>
          <pc:spChg chg="mod">
            <ac:chgData name="Jemma Smith" userId="c43517b7-c020-487a-a609-e5dcac601652" providerId="ADAL" clId="{61EB78E2-3F7A-4C71-8C72-C850B6AE377C}" dt="2025-03-07T11:59:30.063" v="23"/>
            <ac:spMkLst>
              <pc:docMk/>
              <pc:sldMasterMk cId="3567416305" sldId="2147483765"/>
              <pc:sldLayoutMk cId="3397344836" sldId="2147483801"/>
              <ac:spMk id="4" creationId="{DD471EA7-C4CC-7E3B-2180-FCBCA0214245}"/>
            </ac:spMkLst>
          </pc:spChg>
          <pc:spChg chg="mod">
            <ac:chgData name="Jemma Smith" userId="c43517b7-c020-487a-a609-e5dcac601652" providerId="ADAL" clId="{61EB78E2-3F7A-4C71-8C72-C850B6AE377C}" dt="2025-03-07T11:59:30.063" v="23"/>
            <ac:spMkLst>
              <pc:docMk/>
              <pc:sldMasterMk cId="3567416305" sldId="2147483765"/>
              <pc:sldLayoutMk cId="3397344836" sldId="2147483801"/>
              <ac:spMk id="5" creationId="{EBD1488E-0259-6321-8D9D-96EB13D74B28}"/>
            </ac:spMkLst>
          </pc:spChg>
          <pc:spChg chg="mod">
            <ac:chgData name="Jemma Smith" userId="c43517b7-c020-487a-a609-e5dcac601652" providerId="ADAL" clId="{61EB78E2-3F7A-4C71-8C72-C850B6AE377C}" dt="2025-03-07T11:59:30.063" v="23"/>
            <ac:spMkLst>
              <pc:docMk/>
              <pc:sldMasterMk cId="3567416305" sldId="2147483765"/>
              <pc:sldLayoutMk cId="3397344836" sldId="2147483801"/>
              <ac:spMk id="6" creationId="{34219974-3295-4978-072C-0E729FBD1A73}"/>
            </ac:spMkLst>
          </pc:spChg>
        </pc:sldLayoutChg>
        <pc:sldLayoutChg chg="modSp mod ord">
          <pc:chgData name="Jemma Smith" userId="c43517b7-c020-487a-a609-e5dcac601652" providerId="ADAL" clId="{61EB78E2-3F7A-4C71-8C72-C850B6AE377C}" dt="2025-03-07T11:59:30.063" v="23"/>
          <pc:sldLayoutMkLst>
            <pc:docMk/>
            <pc:sldMasterMk cId="3567416305" sldId="2147483765"/>
            <pc:sldLayoutMk cId="1763827623" sldId="2147483802"/>
          </pc:sldLayoutMkLst>
          <pc:spChg chg="mod">
            <ac:chgData name="Jemma Smith" userId="c43517b7-c020-487a-a609-e5dcac601652" providerId="ADAL" clId="{61EB78E2-3F7A-4C71-8C72-C850B6AE377C}" dt="2025-03-07T11:59:30.063" v="23"/>
            <ac:spMkLst>
              <pc:docMk/>
              <pc:sldMasterMk cId="3567416305" sldId="2147483765"/>
              <pc:sldLayoutMk cId="1763827623" sldId="2147483802"/>
              <ac:spMk id="2" creationId="{77ACA418-0C41-46E3-3D9C-291B397D98AE}"/>
            </ac:spMkLst>
          </pc:spChg>
          <pc:spChg chg="mod">
            <ac:chgData name="Jemma Smith" userId="c43517b7-c020-487a-a609-e5dcac601652" providerId="ADAL" clId="{61EB78E2-3F7A-4C71-8C72-C850B6AE377C}" dt="2025-03-07T11:59:30.063" v="23"/>
            <ac:spMkLst>
              <pc:docMk/>
              <pc:sldMasterMk cId="3567416305" sldId="2147483765"/>
              <pc:sldLayoutMk cId="1763827623" sldId="2147483802"/>
              <ac:spMk id="3" creationId="{EC138515-1189-1376-3018-AC7BDB35C623}"/>
            </ac:spMkLst>
          </pc:spChg>
          <pc:spChg chg="mod">
            <ac:chgData name="Jemma Smith" userId="c43517b7-c020-487a-a609-e5dcac601652" providerId="ADAL" clId="{61EB78E2-3F7A-4C71-8C72-C850B6AE377C}" dt="2025-03-07T11:59:30.063" v="23"/>
            <ac:spMkLst>
              <pc:docMk/>
              <pc:sldMasterMk cId="3567416305" sldId="2147483765"/>
              <pc:sldLayoutMk cId="1763827623" sldId="2147483802"/>
              <ac:spMk id="4" creationId="{70369115-C55B-CE6A-097F-3EF8503A39D6}"/>
            </ac:spMkLst>
          </pc:spChg>
          <pc:spChg chg="mod">
            <ac:chgData name="Jemma Smith" userId="c43517b7-c020-487a-a609-e5dcac601652" providerId="ADAL" clId="{61EB78E2-3F7A-4C71-8C72-C850B6AE377C}" dt="2025-03-07T11:59:30.063" v="23"/>
            <ac:spMkLst>
              <pc:docMk/>
              <pc:sldMasterMk cId="3567416305" sldId="2147483765"/>
              <pc:sldLayoutMk cId="1763827623" sldId="2147483802"/>
              <ac:spMk id="5" creationId="{111705DE-ACC3-1B62-BACC-DC7C23435714}"/>
            </ac:spMkLst>
          </pc:spChg>
          <pc:spChg chg="mod">
            <ac:chgData name="Jemma Smith" userId="c43517b7-c020-487a-a609-e5dcac601652" providerId="ADAL" clId="{61EB78E2-3F7A-4C71-8C72-C850B6AE377C}" dt="2025-03-07T11:59:30.063" v="23"/>
            <ac:spMkLst>
              <pc:docMk/>
              <pc:sldMasterMk cId="3567416305" sldId="2147483765"/>
              <pc:sldLayoutMk cId="1763827623" sldId="2147483802"/>
              <ac:spMk id="6" creationId="{780F0302-09E5-FA73-3194-C14DE0291164}"/>
            </ac:spMkLst>
          </pc:spChg>
        </pc:sldLayoutChg>
      </pc:sldMasterChg>
      <pc:sldMasterChg chg="delSldLayout">
        <pc:chgData name="Jemma Smith" userId="c43517b7-c020-487a-a609-e5dcac601652" providerId="ADAL" clId="{61EB78E2-3F7A-4C71-8C72-C850B6AE377C}" dt="2025-03-07T12:09:08.389" v="139" actId="2696"/>
        <pc:sldMasterMkLst>
          <pc:docMk/>
          <pc:sldMasterMk cId="2327334983" sldId="2147483777"/>
        </pc:sldMasterMkLst>
        <pc:sldLayoutChg chg="del">
          <pc:chgData name="Jemma Smith" userId="c43517b7-c020-487a-a609-e5dcac601652" providerId="ADAL" clId="{61EB78E2-3F7A-4C71-8C72-C850B6AE377C}" dt="2025-03-07T12:09:08.389" v="139" actId="2696"/>
          <pc:sldLayoutMkLst>
            <pc:docMk/>
            <pc:sldMasterMk cId="2327334983" sldId="2147483777"/>
            <pc:sldLayoutMk cId="1918699768" sldId="2147483789"/>
          </pc:sldLayoutMkLst>
        </pc:sldLayoutChg>
      </pc:sldMasterChg>
      <pc:sldMasterChg chg="del sldLayoutOrd">
        <pc:chgData name="Jemma Smith" userId="c43517b7-c020-487a-a609-e5dcac601652" providerId="ADAL" clId="{61EB78E2-3F7A-4C71-8C72-C850B6AE377C}" dt="2025-03-07T11:59:30.102" v="24"/>
        <pc:sldMasterMkLst>
          <pc:docMk/>
          <pc:sldMasterMk cId="1457097576" sldId="2147483791"/>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a:t>
            </a:fld>
            <a:endParaRPr lang="en-GB"/>
          </a:p>
        </p:txBody>
      </p:sp>
    </p:spTree>
    <p:extLst>
      <p:ext uri="{BB962C8B-B14F-4D97-AF65-F5344CB8AC3E}">
        <p14:creationId xmlns:p14="http://schemas.microsoft.com/office/powerpoint/2010/main" val="383431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67451" lvl="1" indent="-17035">
              <a:buNone/>
            </a:pPr>
            <a:r>
              <a:rPr lang="en-GB" sz="1600" dirty="0">
                <a:latin typeface="Calibri" pitchFamily="34" charset="0"/>
                <a:cs typeface="Calibri" panose="020F0502020204030204" pitchFamily="34" charset="0"/>
              </a:rPr>
              <a:t>	“a set of basic assumptions – shared solutions to universal problems of external adaptation (how to survive) and internal integration (how to stay together) - which have evolved over time and are handed down from one generation to the next” (Schein, 2004:14) </a:t>
            </a:r>
          </a:p>
          <a:p>
            <a:pPr marL="367451" lvl="1" indent="-17035">
              <a:buNone/>
            </a:pPr>
            <a:endParaRPr lang="en-GB" sz="1600" dirty="0">
              <a:latin typeface="Calibri" pitchFamily="34" charset="0"/>
              <a:cs typeface="Calibri" panose="020F0502020204030204" pitchFamily="34" charset="0"/>
            </a:endParaRPr>
          </a:p>
          <a:p>
            <a:pPr marL="367451" lvl="1" indent="-17035">
              <a:buNone/>
            </a:pPr>
            <a:r>
              <a:rPr lang="en-GB" altLang="en-US" sz="1600" dirty="0">
                <a:latin typeface="Calibri" panose="020F0502020204030204" pitchFamily="34" charset="0"/>
                <a:cs typeface="Calibri" panose="020F0502020204030204" pitchFamily="34" charset="0"/>
              </a:rPr>
              <a:t>“Culture is the characteristic way of behaving and believing that a group of people in a country or region (or firm) have evolved over time and share” (Briscoe and Schuler, 2004:116)</a:t>
            </a:r>
          </a:p>
          <a:p>
            <a:pPr marL="367451" lvl="1" indent="-17035">
              <a:buNone/>
            </a:pPr>
            <a:endParaRPr lang="en-GB" altLang="en-US" sz="1600" dirty="0">
              <a:latin typeface="Calibri" panose="020F0502020204030204" pitchFamily="34" charset="0"/>
              <a:cs typeface="Calibri" panose="020F0502020204030204" pitchFamily="34" charset="0"/>
            </a:endParaRPr>
          </a:p>
          <a:p>
            <a:r>
              <a:rPr lang="en-GB" altLang="en-US" sz="1600" i="1" dirty="0"/>
              <a:t>“</a:t>
            </a:r>
            <a:r>
              <a:rPr lang="en-GB" altLang="en-US" sz="1600" dirty="0"/>
              <a:t>the collective programming of the human mind that distinguishes the members of one human group from those of  another. Culture in this sense is system of collectively held values” (Hofstede, 1984: 51)</a:t>
            </a:r>
          </a:p>
          <a:p>
            <a:endParaRPr lang="en-GB" altLang="en-US" sz="1600" dirty="0"/>
          </a:p>
          <a:p>
            <a:r>
              <a:rPr lang="en-GB" sz="1600" dirty="0"/>
              <a:t>“The way things are done around here” (Deal &amp; Kennedy, 1985)</a:t>
            </a:r>
            <a:endParaRPr lang="en-US" sz="160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ct val="150000"/>
              </a:lnSpc>
              <a:buFont typeface="Arial" panose="020B0604020202020204" pitchFamily="34" charset="0"/>
              <a:buChar char="•"/>
            </a:pPr>
            <a:r>
              <a:rPr lang="en-GB" sz="1200" b="0" i="0" dirty="0">
                <a:solidFill>
                  <a:srgbClr val="001E40"/>
                </a:solidFill>
                <a:effectLst/>
                <a:latin typeface="Poppins" panose="00000500000000000000" pitchFamily="2" charset="0"/>
              </a:rPr>
              <a:t>Food preparation and handling</a:t>
            </a:r>
          </a:p>
          <a:p>
            <a:pPr fontAlgn="base">
              <a:lnSpc>
                <a:spcPct val="150000"/>
              </a:lnSpc>
              <a:buFont typeface="Arial" panose="020B0604020202020204" pitchFamily="34" charset="0"/>
              <a:buChar char="•"/>
            </a:pPr>
            <a:r>
              <a:rPr lang="en-GB" sz="1200" b="0" i="0" dirty="0">
                <a:solidFill>
                  <a:srgbClr val="001E40"/>
                </a:solidFill>
                <a:effectLst/>
                <a:latin typeface="Poppins" panose="00000500000000000000" pitchFamily="2" charset="0"/>
              </a:rPr>
              <a:t>Holding- and reheating food temperatures</a:t>
            </a:r>
          </a:p>
          <a:p>
            <a:pPr fontAlgn="base">
              <a:lnSpc>
                <a:spcPct val="150000"/>
              </a:lnSpc>
              <a:buFont typeface="Arial" panose="020B0604020202020204" pitchFamily="34" charset="0"/>
              <a:buChar char="•"/>
            </a:pPr>
            <a:r>
              <a:rPr lang="en-GB" sz="1200" b="0" i="0" dirty="0">
                <a:solidFill>
                  <a:srgbClr val="001E40"/>
                </a:solidFill>
                <a:effectLst/>
                <a:latin typeface="Poppins" panose="00000500000000000000" pitchFamily="2" charset="0"/>
              </a:rPr>
              <a:t>Take-out and delivery standards</a:t>
            </a:r>
          </a:p>
          <a:p>
            <a:pPr fontAlgn="base">
              <a:lnSpc>
                <a:spcPct val="150000"/>
              </a:lnSpc>
              <a:buFont typeface="Arial" panose="020B0604020202020204" pitchFamily="34" charset="0"/>
              <a:buChar char="•"/>
            </a:pPr>
            <a:r>
              <a:rPr lang="en-GB" sz="1200" b="0" i="0" dirty="0">
                <a:solidFill>
                  <a:srgbClr val="001E40"/>
                </a:solidFill>
                <a:effectLst/>
                <a:latin typeface="Poppins" panose="00000500000000000000" pitchFamily="2" charset="0"/>
              </a:rPr>
              <a:t>Refrigerator and freezer maintenance</a:t>
            </a:r>
          </a:p>
          <a:p>
            <a:pPr fontAlgn="base">
              <a:lnSpc>
                <a:spcPct val="150000"/>
              </a:lnSpc>
              <a:buFont typeface="Arial" panose="020B0604020202020204" pitchFamily="34" charset="0"/>
              <a:buChar char="•"/>
            </a:pPr>
            <a:r>
              <a:rPr lang="en-GB" sz="1200" b="0" i="0" dirty="0">
                <a:solidFill>
                  <a:srgbClr val="001E40"/>
                </a:solidFill>
                <a:effectLst/>
                <a:latin typeface="Poppins" panose="00000500000000000000" pitchFamily="2" charset="0"/>
              </a:rPr>
              <a:t>Food storage</a:t>
            </a:r>
          </a:p>
          <a:p>
            <a:pPr fontAlgn="base">
              <a:lnSpc>
                <a:spcPct val="150000"/>
              </a:lnSpc>
              <a:buFont typeface="Arial" panose="020B0604020202020204" pitchFamily="34" charset="0"/>
              <a:buChar char="•"/>
            </a:pPr>
            <a:r>
              <a:rPr lang="en-GB" sz="1200" b="0" i="0" dirty="0">
                <a:solidFill>
                  <a:srgbClr val="001E40"/>
                </a:solidFill>
                <a:effectLst/>
                <a:latin typeface="Poppins" panose="00000500000000000000" pitchFamily="2" charset="0"/>
              </a:rPr>
              <a:t>Purchase and handling food from outside sources</a:t>
            </a:r>
          </a:p>
          <a:p>
            <a:pPr fontAlgn="base">
              <a:lnSpc>
                <a:spcPct val="150000"/>
              </a:lnSpc>
              <a:buFont typeface="Arial" panose="020B0604020202020204" pitchFamily="34" charset="0"/>
              <a:buChar char="•"/>
            </a:pPr>
            <a:r>
              <a:rPr lang="en-GB" sz="1200" b="0" i="0" dirty="0">
                <a:solidFill>
                  <a:srgbClr val="001E40"/>
                </a:solidFill>
                <a:effectLst/>
                <a:latin typeface="Poppins" panose="00000500000000000000" pitchFamily="2" charset="0"/>
              </a:rPr>
              <a:t>Recycling and composting food waste</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13</a:t>
            </a:fld>
            <a:endParaRPr lang="en-GB"/>
          </a:p>
        </p:txBody>
      </p:sp>
    </p:spTree>
    <p:extLst>
      <p:ext uri="{BB962C8B-B14F-4D97-AF65-F5344CB8AC3E}">
        <p14:creationId xmlns:p14="http://schemas.microsoft.com/office/powerpoint/2010/main" val="295838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Customer service standards</a:t>
            </a:r>
          </a:p>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Front of house - greeting and seating</a:t>
            </a:r>
          </a:p>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Billing and final settlement</a:t>
            </a:r>
          </a:p>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Food safety regulations</a:t>
            </a:r>
          </a:p>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Staff orientation and training</a:t>
            </a:r>
          </a:p>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Engagement with kitchen visitors</a:t>
            </a:r>
          </a:p>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Communication of restaurant safety measures</a:t>
            </a:r>
          </a:p>
          <a:p>
            <a:pPr algn="l" fontAlgn="base">
              <a:lnSpc>
                <a:spcPct val="150000"/>
              </a:lnSpc>
              <a:buFont typeface="Arial" panose="020B0604020202020204" pitchFamily="34" charset="0"/>
              <a:buChar char="•"/>
            </a:pPr>
            <a:r>
              <a:rPr lang="en-GB" b="0" i="0" dirty="0">
                <a:solidFill>
                  <a:srgbClr val="001E40"/>
                </a:solidFill>
                <a:effectLst/>
                <a:latin typeface="Poppins" panose="00000500000000000000" pitchFamily="2" charset="0"/>
              </a:rPr>
              <a:t>Response to foodborne illness complaints and reports</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1054359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https://www.youtube.com/watch?v=MjYOufmH7ss</a:t>
            </a:r>
          </a:p>
        </p:txBody>
      </p:sp>
      <p:sp>
        <p:nvSpPr>
          <p:cNvPr id="4" name="Slide Number Placeholder 3"/>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3895933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https://www.youtube.com/watch?v=WFZLsuGTJbk</a:t>
            </a:r>
          </a:p>
        </p:txBody>
      </p:sp>
      <p:sp>
        <p:nvSpPr>
          <p:cNvPr id="4" name="Slide Number Placeholder 3"/>
          <p:cNvSpPr>
            <a:spLocks noGrp="1"/>
          </p:cNvSpPr>
          <p:nvPr>
            <p:ph type="sldNum" sz="quarter" idx="5"/>
          </p:nvPr>
        </p:nvSpPr>
        <p:spPr/>
        <p:txBody>
          <a:bodyPr/>
          <a:lstStyle/>
          <a:p>
            <a:fld id="{5E8181DD-F460-4482-BD94-CD73603BF14B}" type="slidenum">
              <a:rPr lang="en-GB" smtClean="0"/>
              <a:t>21</a:t>
            </a:fld>
            <a:endParaRPr lang="en-GB"/>
          </a:p>
        </p:txBody>
      </p:sp>
    </p:spTree>
    <p:extLst>
      <p:ext uri="{BB962C8B-B14F-4D97-AF65-F5344CB8AC3E}">
        <p14:creationId xmlns:p14="http://schemas.microsoft.com/office/powerpoint/2010/main" val="1291854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4F5602-060E-4B41-B6B2-6DE0F8D6B4B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3777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an essential reading related to balance score card. </a:t>
            </a:r>
          </a:p>
        </p:txBody>
      </p:sp>
      <p:sp>
        <p:nvSpPr>
          <p:cNvPr id="4" name="Slide Number Placeholder 3"/>
          <p:cNvSpPr>
            <a:spLocks noGrp="1"/>
          </p:cNvSpPr>
          <p:nvPr>
            <p:ph type="sldNum" sz="quarter" idx="5"/>
          </p:nvPr>
        </p:nvSpPr>
        <p:spPr/>
        <p:txBody>
          <a:bodyPr/>
          <a:lstStyle/>
          <a:p>
            <a:fld id="{AC1AE680-CCF8-44A4-99B7-5694A4EA13A5}" type="slidenum">
              <a:rPr lang="en-GB" smtClean="0"/>
              <a:t>25</a:t>
            </a:fld>
            <a:endParaRPr lang="en-GB"/>
          </a:p>
        </p:txBody>
      </p:sp>
    </p:spTree>
    <p:extLst>
      <p:ext uri="{BB962C8B-B14F-4D97-AF65-F5344CB8AC3E}">
        <p14:creationId xmlns:p14="http://schemas.microsoft.com/office/powerpoint/2010/main" val="244162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B34E79C-D502-48F8-A187-997DB121AD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7020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07/03/2025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1152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068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9215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64823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51606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71284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27615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10895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437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3357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08407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07/03/2025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274686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45459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11701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0525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511863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45214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217325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47904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16048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97344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3/7/2025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638276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633409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34358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612453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492325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55723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161874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648834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734090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956720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731178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375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32479201"/>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3" Type="http://schemas.openxmlformats.org/officeDocument/2006/relationships/slideLayout" Target="../slideLayouts/slideLayout4.xml"/><Relationship Id="rId21" Type="http://schemas.openxmlformats.org/officeDocument/2006/relationships/slideLayout" Target="../slideLayouts/slideLayout22.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image" Target="../media/image2.jpg"/><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theme" Target="../theme/theme2.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567416305"/>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92" r:id="rId12"/>
    <p:sldLayoutId id="2147483793" r:id="rId13"/>
    <p:sldLayoutId id="2147483794" r:id="rId14"/>
    <p:sldLayoutId id="2147483795" r:id="rId15"/>
    <p:sldLayoutId id="2147483796" r:id="rId16"/>
    <p:sldLayoutId id="2147483797" r:id="rId17"/>
    <p:sldLayoutId id="2147483798" r:id="rId18"/>
    <p:sldLayoutId id="2147483799" r:id="rId19"/>
    <p:sldLayoutId id="2147483800" r:id="rId20"/>
    <p:sldLayoutId id="2147483801" r:id="rId21"/>
    <p:sldLayoutId id="2147483802"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07/03/2025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327334983"/>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5.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www.bsigroup.com/en-GB/industries/food-and-retail/" TargetMode="External"/><Relationship Id="rId2" Type="http://schemas.openxmlformats.org/officeDocument/2006/relationships/slideLayout" Target="../slideLayouts/slideLayout3.xml"/><Relationship Id="rId1" Type="http://schemas.openxmlformats.org/officeDocument/2006/relationships/video" Target="https://www.youtube.com/embed/Op-Xmk5XCH8?feature=oembed" TargetMode="External"/><Relationship Id="rId5" Type="http://schemas.openxmlformats.org/officeDocument/2006/relationships/image" Target="../media/image8.jpeg"/><Relationship Id="rId4" Type="http://schemas.openxmlformats.org/officeDocument/2006/relationships/hyperlink" Target="https://www.bsigroup.com/en-GB/capabilities/quality-management/"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postermywall.com/index.php/landingpage"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3.xml"/><Relationship Id="rId1" Type="http://schemas.openxmlformats.org/officeDocument/2006/relationships/video" Target="https://www.youtube.com/embed/JgjTPIbX2dk?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video" Target="https://www.youtube.com/embed/MjYOufmH7ss?feature=oembed"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video" Target="https://www.youtube.com/embed/WFZLsuGTJbk" TargetMode="Externa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5.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www.arenasolutions.com/resources/glossary/standard-operating-procedure/" TargetMode="External"/><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05600" y="342605"/>
            <a:ext cx="8771889" cy="258532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Effective	Management</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BMGM4000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5400" b="1" dirty="0">
                <a:solidFill>
                  <a:schemeClr val="bg1"/>
                </a:solidFill>
              </a:rPr>
              <a:t>Week 7: Quality Management</a:t>
            </a:r>
            <a:endParaRPr kumimoji="0" lang="en-GB" sz="5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251596" y="3198167"/>
            <a:ext cx="64040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Jemma Smith</a:t>
            </a:r>
          </a:p>
        </p:txBody>
      </p:sp>
      <p:pic>
        <p:nvPicPr>
          <p:cNvPr id="2" name="Picture 1">
            <a:extLst>
              <a:ext uri="{FF2B5EF4-FFF2-40B4-BE49-F238E27FC236}">
                <a16:creationId xmlns:a16="http://schemas.microsoft.com/office/drawing/2014/main" id="{E897D017-3F2D-B601-0F83-11056BBE4CD5}"/>
              </a:ext>
            </a:extLst>
          </p:cNvPr>
          <p:cNvPicPr>
            <a:picLocks noChangeAspect="1"/>
          </p:cNvPicPr>
          <p:nvPr/>
        </p:nvPicPr>
        <p:blipFill>
          <a:blip r:embed="rId4"/>
          <a:stretch>
            <a:fillRect/>
          </a:stretch>
        </p:blipFill>
        <p:spPr>
          <a:xfrm>
            <a:off x="7171602" y="2882778"/>
            <a:ext cx="4011773" cy="2672844"/>
          </a:xfrm>
          <a:prstGeom prst="rect">
            <a:avLst/>
          </a:prstGeom>
        </p:spPr>
      </p:pic>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9FB56-7780-449C-ECEE-7404092019D1}"/>
              </a:ext>
            </a:extLst>
          </p:cNvPr>
          <p:cNvSpPr txBox="1">
            <a:spLocks/>
          </p:cNvSpPr>
          <p:nvPr/>
        </p:nvSpPr>
        <p:spPr>
          <a:xfrm>
            <a:off x="41091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u="sng" dirty="0"/>
              <a:t>Aims for today</a:t>
            </a:r>
          </a:p>
        </p:txBody>
      </p:sp>
      <p:sp>
        <p:nvSpPr>
          <p:cNvPr id="3" name="Content Placeholder 2">
            <a:extLst>
              <a:ext uri="{FF2B5EF4-FFF2-40B4-BE49-F238E27FC236}">
                <a16:creationId xmlns:a16="http://schemas.microsoft.com/office/drawing/2014/main" id="{86ABAD3E-7983-E360-B889-AE3F127B6FE0}"/>
              </a:ext>
            </a:extLst>
          </p:cNvPr>
          <p:cNvSpPr txBox="1">
            <a:spLocks/>
          </p:cNvSpPr>
          <p:nvPr/>
        </p:nvSpPr>
        <p:spPr>
          <a:xfrm>
            <a:off x="410910" y="1163722"/>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lgn="just">
              <a:lnSpc>
                <a:spcPct val="150000"/>
              </a:lnSpc>
              <a:buFont typeface="+mj-lt"/>
              <a:buAutoNum type="arabicPeriod"/>
            </a:pPr>
            <a:r>
              <a:rPr lang="en-GB" sz="3200"/>
              <a:t>SMART Aims &amp; Objectives</a:t>
            </a:r>
          </a:p>
          <a:p>
            <a:pPr marL="514350" indent="-514350" algn="just">
              <a:lnSpc>
                <a:spcPct val="150000"/>
              </a:lnSpc>
              <a:buFont typeface="+mj-lt"/>
              <a:buAutoNum type="arabicPeriod"/>
            </a:pPr>
            <a:r>
              <a:rPr lang="en-GB" sz="3200"/>
              <a:t>Quality Standards</a:t>
            </a:r>
          </a:p>
          <a:p>
            <a:pPr marL="514350" indent="-514350" algn="just">
              <a:lnSpc>
                <a:spcPct val="150000"/>
              </a:lnSpc>
              <a:buFont typeface="+mj-lt"/>
              <a:buAutoNum type="arabicPeriod"/>
            </a:pPr>
            <a:r>
              <a:rPr lang="en-GB" sz="3200"/>
              <a:t>SOP</a:t>
            </a:r>
          </a:p>
          <a:p>
            <a:pPr marL="514350" indent="-514350" algn="just">
              <a:lnSpc>
                <a:spcPct val="150000"/>
              </a:lnSpc>
              <a:buFont typeface="+mj-lt"/>
              <a:buAutoNum type="arabicPeriod"/>
            </a:pPr>
            <a:r>
              <a:rPr lang="en-GB" sz="3200"/>
              <a:t>Quality Measurement Tools</a:t>
            </a:r>
          </a:p>
          <a:p>
            <a:pPr marL="514350" indent="-514350" algn="just">
              <a:lnSpc>
                <a:spcPct val="150000"/>
              </a:lnSpc>
              <a:buFont typeface="+mj-lt"/>
              <a:buAutoNum type="arabicPeriod"/>
            </a:pPr>
            <a:r>
              <a:rPr lang="en-GB" sz="3200"/>
              <a:t>Balance Score Card</a:t>
            </a:r>
          </a:p>
          <a:p>
            <a:pPr marL="0" indent="0">
              <a:buFont typeface="Arial" panose="020B0604020202020204" pitchFamily="34" charset="0"/>
              <a:buNone/>
            </a:pPr>
            <a:endParaRPr lang="en-US" dirty="0">
              <a:solidFill>
                <a:srgbClr val="FFFFFF"/>
              </a:solidFill>
            </a:endParaRPr>
          </a:p>
        </p:txBody>
      </p:sp>
    </p:spTree>
    <p:extLst>
      <p:ext uri="{BB962C8B-B14F-4D97-AF65-F5344CB8AC3E}">
        <p14:creationId xmlns:p14="http://schemas.microsoft.com/office/powerpoint/2010/main" val="2003736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AED4-CBA7-2829-9AE4-B935BC519026}"/>
              </a:ext>
            </a:extLst>
          </p:cNvPr>
          <p:cNvSpPr>
            <a:spLocks noGrp="1"/>
          </p:cNvSpPr>
          <p:nvPr>
            <p:ph type="title"/>
          </p:nvPr>
        </p:nvSpPr>
        <p:spPr>
          <a:xfrm>
            <a:off x="408709" y="-9381"/>
            <a:ext cx="10515600" cy="1325563"/>
          </a:xfrm>
        </p:spPr>
        <p:txBody>
          <a:bodyPr>
            <a:normAutofit/>
          </a:bodyPr>
          <a:lstStyle/>
          <a:p>
            <a:r>
              <a:rPr lang="en-GB" sz="4800" dirty="0"/>
              <a:t>Assignment – Four Element Portfolio</a:t>
            </a:r>
          </a:p>
        </p:txBody>
      </p:sp>
      <p:sp>
        <p:nvSpPr>
          <p:cNvPr id="3" name="Content Placeholder 2">
            <a:extLst>
              <a:ext uri="{FF2B5EF4-FFF2-40B4-BE49-F238E27FC236}">
                <a16:creationId xmlns:a16="http://schemas.microsoft.com/office/drawing/2014/main" id="{65988D97-3536-582E-AE70-FFD27ACAB9A5}"/>
              </a:ext>
            </a:extLst>
          </p:cNvPr>
          <p:cNvSpPr>
            <a:spLocks noGrp="1"/>
          </p:cNvSpPr>
          <p:nvPr>
            <p:ph idx="1"/>
          </p:nvPr>
        </p:nvSpPr>
        <p:spPr>
          <a:xfrm>
            <a:off x="408709" y="3674299"/>
            <a:ext cx="10515600" cy="3906549"/>
          </a:xfrm>
        </p:spPr>
        <p:txBody>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1 – Restaurant and Kitchen Structure</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2 – Standard Operating Procedures</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3 – Importance of Leadership </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4 – Employees’ Characteristics and Management  (Self-Reflection)</a:t>
            </a:r>
            <a:endParaRPr lang="en-GB" sz="1800" b="1" kern="0" dirty="0">
              <a:effectLst/>
              <a:latin typeface="Arial" panose="020B060402020202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8AD2AF20-DD87-A23B-6F5D-D91422586CD5}"/>
              </a:ext>
            </a:extLst>
          </p:cNvPr>
          <p:cNvSpPr txBox="1"/>
          <p:nvPr/>
        </p:nvSpPr>
        <p:spPr>
          <a:xfrm>
            <a:off x="454891" y="954443"/>
            <a:ext cx="11328400" cy="2694456"/>
          </a:xfrm>
          <a:prstGeom prst="rect">
            <a:avLst/>
          </a:prstGeom>
          <a:noFill/>
        </p:spPr>
        <p:txBody>
          <a:bodyPr wrap="square">
            <a:spAutoFit/>
          </a:bodyPr>
          <a:lstStyle/>
          <a:p>
            <a:pPr marL="0" marR="140335" lvl="0" indent="0" algn="just" defTabSz="914400" rtl="0" eaLnBrk="1" fontAlgn="auto" latinLnBrk="0" hangingPunct="1">
              <a:lnSpc>
                <a:spcPct val="150000"/>
              </a:lnSpc>
              <a:spcBef>
                <a:spcPts val="45"/>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Different restaurants have different management and organisation structure. Organisation structure is crucial for successful management. As </a:t>
            </a:r>
            <a:r>
              <a:rPr kumimoji="0" lang="en-GB" sz="1800" b="0" i="0" u="none" strike="noStrike" kern="0" cap="none" spc="0" normalizeH="0" baseline="0" noProof="0" dirty="0">
                <a:ln>
                  <a:noFill/>
                </a:ln>
                <a:solidFill>
                  <a:srgbClr val="000000"/>
                </a:solidFill>
                <a:effectLst/>
                <a:uLnTx/>
                <a:uFillTx/>
                <a:latin typeface="Calibri" panose="020F0502020204030204" pitchFamily="34" charset="0"/>
                <a:ea typeface="Arial" panose="020B0604020202020204" pitchFamily="34" charset="0"/>
                <a:cs typeface="+mn-cs"/>
              </a:rPr>
              <a:t> </a:t>
            </a:r>
            <a:r>
              <a:rPr kumimoji="0" lang="en-US"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As future professionals in the field of hospitality and service management, you will be tasked with identifying and discussing key skills that are vital for improving internal communication to achieve effective management. </a:t>
            </a:r>
            <a:endParaRPr kumimoji="0" lang="en-GB" sz="2800" b="1" i="0" u="none" strike="noStrike" kern="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mn-cs"/>
            </a:endParaRPr>
          </a:p>
          <a:p>
            <a:pPr marL="0" marR="140335" lvl="0" indent="0" algn="just" defTabSz="914400" rtl="0" eaLnBrk="1" fontAlgn="auto" latinLnBrk="0" hangingPunct="1">
              <a:lnSpc>
                <a:spcPct val="150000"/>
              </a:lnSpc>
              <a:spcBef>
                <a:spcPts val="45"/>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Research and discuss what the F&amp;B Director must employ to engage employees in four elements within a large F&amp;B department. </a:t>
            </a:r>
            <a:endParaRPr kumimoji="0" lang="en-GB" sz="2800" b="1" i="0" u="none" strike="noStrike" kern="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mn-cs"/>
            </a:endParaRPr>
          </a:p>
        </p:txBody>
      </p:sp>
    </p:spTree>
    <p:extLst>
      <p:ext uri="{BB962C8B-B14F-4D97-AF65-F5344CB8AC3E}">
        <p14:creationId xmlns:p14="http://schemas.microsoft.com/office/powerpoint/2010/main" val="187756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a:bodyPr>
          <a:lstStyle/>
          <a:p>
            <a:pPr marL="0" indent="0">
              <a:buNone/>
            </a:pPr>
            <a:r>
              <a:rPr lang="en-GB" altLang="en-US" sz="2400" b="1" dirty="0">
                <a:solidFill>
                  <a:schemeClr val="bg1"/>
                </a:solidFill>
              </a:rPr>
              <a:t>Last week gave an overview of..</a:t>
            </a:r>
          </a:p>
          <a:p>
            <a:pPr marL="0" indent="0">
              <a:buNone/>
            </a:pPr>
            <a:endParaRPr lang="en-GB" altLang="en-US" sz="5500" b="1" dirty="0">
              <a:solidFill>
                <a:schemeClr val="bg1"/>
              </a:solidFill>
            </a:endParaRPr>
          </a:p>
          <a:p>
            <a:pPr marL="0" indent="0">
              <a:buNone/>
            </a:pPr>
            <a:endParaRPr lang="en-GB" altLang="en-US" sz="1900" dirty="0">
              <a:solidFill>
                <a:schemeClr val="bg1"/>
              </a:solidFill>
              <a:latin typeface="Trebuchet MS" panose="020B0603020202020204" pitchFamily="34" charset="0"/>
            </a:endParaRPr>
          </a:p>
        </p:txBody>
      </p:sp>
      <p:sp>
        <p:nvSpPr>
          <p:cNvPr id="15" name="TextBox 14">
            <a:extLst>
              <a:ext uri="{FF2B5EF4-FFF2-40B4-BE49-F238E27FC236}">
                <a16:creationId xmlns:a16="http://schemas.microsoft.com/office/drawing/2014/main" id="{CE882F72-B111-B686-C4BD-EB7B0A4DBA9C}"/>
              </a:ext>
            </a:extLst>
          </p:cNvPr>
          <p:cNvSpPr txBox="1"/>
          <p:nvPr/>
        </p:nvSpPr>
        <p:spPr>
          <a:xfrm>
            <a:off x="258108" y="428889"/>
            <a:ext cx="385501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‘Culture’. Provide a definition of ‘Culture’?</a:t>
            </a:r>
          </a:p>
        </p:txBody>
      </p:sp>
      <p:sp>
        <p:nvSpPr>
          <p:cNvPr id="14" name="TextBox 13">
            <a:extLst>
              <a:ext uri="{FF2B5EF4-FFF2-40B4-BE49-F238E27FC236}">
                <a16:creationId xmlns:a16="http://schemas.microsoft.com/office/drawing/2014/main" id="{93664293-B49B-2681-7AC9-6045DF1035DD}"/>
              </a:ext>
            </a:extLst>
          </p:cNvPr>
          <p:cNvSpPr txBox="1"/>
          <p:nvPr/>
        </p:nvSpPr>
        <p:spPr>
          <a:xfrm>
            <a:off x="4113123" y="2215249"/>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What were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Schien’s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3 levels of culture? </a:t>
            </a:r>
          </a:p>
        </p:txBody>
      </p:sp>
      <p:sp>
        <p:nvSpPr>
          <p:cNvPr id="5" name="TextBox 4">
            <a:extLst>
              <a:ext uri="{FF2B5EF4-FFF2-40B4-BE49-F238E27FC236}">
                <a16:creationId xmlns:a16="http://schemas.microsoft.com/office/drawing/2014/main" id="{CB32AACC-CC80-F649-8825-EED64491311C}"/>
              </a:ext>
            </a:extLst>
          </p:cNvPr>
          <p:cNvSpPr txBox="1"/>
          <p:nvPr/>
        </p:nvSpPr>
        <p:spPr>
          <a:xfrm>
            <a:off x="8331410" y="458569"/>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What ‘Dimensions’ of culture can you remember? </a:t>
            </a:r>
          </a:p>
        </p:txBody>
      </p:sp>
      <p:pic>
        <p:nvPicPr>
          <p:cNvPr id="8" name="Content Placeholder 3" descr="http://www.dfwhcfoundation.org/wp-content/uploads/2013/10/Cultural-and-linguistic-competence-in-Patient-care_Sushma-Sharma-1.jpg">
            <a:extLst>
              <a:ext uri="{FF2B5EF4-FFF2-40B4-BE49-F238E27FC236}">
                <a16:creationId xmlns:a16="http://schemas.microsoft.com/office/drawing/2014/main" id="{9DC77FA1-57CC-A21E-B5D6-85B4BE06ED4C}"/>
              </a:ext>
            </a:extLst>
          </p:cNvPr>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8108" y="1595187"/>
            <a:ext cx="3171717" cy="1413378"/>
          </a:xfrm>
          <a:prstGeom prst="rect">
            <a:avLst/>
          </a:prstGeom>
          <a:noFill/>
          <a:ln>
            <a:noFill/>
          </a:ln>
        </p:spPr>
      </p:pic>
      <p:pic>
        <p:nvPicPr>
          <p:cNvPr id="1026" name="Picture 2" descr="Harnessing Hofstede's Cultural Dimensions Model for Organizational Success">
            <a:extLst>
              <a:ext uri="{FF2B5EF4-FFF2-40B4-BE49-F238E27FC236}">
                <a16:creationId xmlns:a16="http://schemas.microsoft.com/office/drawing/2014/main" id="{0694C680-7328-EFA4-0BA7-CB5EE4C958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23671" y="1300809"/>
            <a:ext cx="2400206" cy="24752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provement Method Olympics Day 7 – NHS Horizons">
            <a:extLst>
              <a:ext uri="{FF2B5EF4-FFF2-40B4-BE49-F238E27FC236}">
                <a16:creationId xmlns:a16="http://schemas.microsoft.com/office/drawing/2014/main" id="{00341A58-61C6-CD49-313C-A215E47E58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2310" y="3008564"/>
            <a:ext cx="2181890" cy="256590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3A0A-C4BC-44BE-952C-9A52B8A4C228}"/>
              </a:ext>
            </a:extLst>
          </p:cNvPr>
          <p:cNvSpPr>
            <a:spLocks noGrp="1"/>
          </p:cNvSpPr>
          <p:nvPr>
            <p:ph type="title"/>
          </p:nvPr>
        </p:nvSpPr>
        <p:spPr>
          <a:xfrm>
            <a:off x="975801" y="1715029"/>
            <a:ext cx="9992748" cy="1028234"/>
          </a:xfrm>
        </p:spPr>
        <p:txBody>
          <a:bodyPr>
            <a:normAutofit/>
          </a:bodyPr>
          <a:lstStyle/>
          <a:p>
            <a:pPr algn="ctr"/>
            <a:r>
              <a:rPr lang="en-GB" b="1" dirty="0"/>
              <a:t>What is Quality Standard?</a:t>
            </a:r>
          </a:p>
        </p:txBody>
      </p:sp>
    </p:spTree>
    <p:extLst>
      <p:ext uri="{BB962C8B-B14F-4D97-AF65-F5344CB8AC3E}">
        <p14:creationId xmlns:p14="http://schemas.microsoft.com/office/powerpoint/2010/main" val="3701339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1FF2B-D0C0-4C0B-9484-5606C9685A75}"/>
              </a:ext>
            </a:extLst>
          </p:cNvPr>
          <p:cNvSpPr>
            <a:spLocks noGrp="1"/>
          </p:cNvSpPr>
          <p:nvPr>
            <p:ph type="title"/>
          </p:nvPr>
        </p:nvSpPr>
        <p:spPr>
          <a:xfrm>
            <a:off x="235092" y="-82205"/>
            <a:ext cx="10018713" cy="955828"/>
          </a:xfrm>
        </p:spPr>
        <p:txBody>
          <a:bodyPr/>
          <a:lstStyle/>
          <a:p>
            <a:r>
              <a:rPr lang="en-GB" dirty="0"/>
              <a:t>Quality standards</a:t>
            </a:r>
          </a:p>
        </p:txBody>
      </p:sp>
      <p:sp>
        <p:nvSpPr>
          <p:cNvPr id="3" name="Content Placeholder 2">
            <a:extLst>
              <a:ext uri="{FF2B5EF4-FFF2-40B4-BE49-F238E27FC236}">
                <a16:creationId xmlns:a16="http://schemas.microsoft.com/office/drawing/2014/main" id="{EE0744CF-140E-4C63-9BC4-02F43DF97A7E}"/>
              </a:ext>
            </a:extLst>
          </p:cNvPr>
          <p:cNvSpPr>
            <a:spLocks noGrp="1"/>
          </p:cNvSpPr>
          <p:nvPr>
            <p:ph idx="1"/>
          </p:nvPr>
        </p:nvSpPr>
        <p:spPr>
          <a:xfrm>
            <a:off x="235092" y="1887244"/>
            <a:ext cx="10018713" cy="2497584"/>
          </a:xfrm>
        </p:spPr>
        <p:txBody>
          <a:bodyPr>
            <a:normAutofit fontScale="25000" lnSpcReduction="20000"/>
          </a:bodyPr>
          <a:lstStyle/>
          <a:p>
            <a:pPr marL="0" indent="0" algn="just">
              <a:lnSpc>
                <a:spcPct val="150000"/>
              </a:lnSpc>
              <a:buNone/>
            </a:pPr>
            <a:r>
              <a:rPr lang="en-GB" sz="5600" dirty="0"/>
              <a:t>British Standards Institution (BSI)</a:t>
            </a:r>
          </a:p>
          <a:p>
            <a:pPr>
              <a:lnSpc>
                <a:spcPct val="160000"/>
              </a:lnSpc>
              <a:buFont typeface="Wingdings" panose="05000000000000000000" pitchFamily="2" charset="2"/>
              <a:buChar char="Ø"/>
            </a:pPr>
            <a:r>
              <a:rPr lang="en-GB" sz="5600" dirty="0">
                <a:solidFill>
                  <a:srgbClr val="333333"/>
                </a:solidFill>
              </a:rPr>
              <a:t>1901 by Sir John Wolfe-Barry, the world’s first National Standards organization</a:t>
            </a:r>
          </a:p>
          <a:p>
            <a:pPr>
              <a:lnSpc>
                <a:spcPct val="160000"/>
              </a:lnSpc>
              <a:buFont typeface="Wingdings" panose="05000000000000000000" pitchFamily="2" charset="2"/>
              <a:buChar char="Ø"/>
            </a:pPr>
            <a:r>
              <a:rPr lang="en-GB" sz="5600" dirty="0">
                <a:solidFill>
                  <a:srgbClr val="333333"/>
                </a:solidFill>
              </a:rPr>
              <a:t>Both people and organisations to perform at a high standard.</a:t>
            </a:r>
          </a:p>
          <a:p>
            <a:pPr>
              <a:lnSpc>
                <a:spcPct val="160000"/>
              </a:lnSpc>
              <a:buFont typeface="Wingdings" panose="05000000000000000000" pitchFamily="2" charset="2"/>
              <a:buChar char="Ø"/>
            </a:pPr>
            <a:r>
              <a:rPr lang="en-GB" sz="5600" dirty="0">
                <a:solidFill>
                  <a:srgbClr val="333333"/>
                </a:solidFill>
              </a:rPr>
              <a:t>They share market insights, knowledge, the latest innovations, </a:t>
            </a:r>
          </a:p>
          <a:p>
            <a:pPr>
              <a:lnSpc>
                <a:spcPct val="160000"/>
              </a:lnSpc>
              <a:buFont typeface="Wingdings" panose="05000000000000000000" pitchFamily="2" charset="2"/>
              <a:buChar char="Ø"/>
            </a:pPr>
            <a:r>
              <a:rPr lang="en-GB" sz="5600" dirty="0">
                <a:solidFill>
                  <a:srgbClr val="333333"/>
                </a:solidFill>
              </a:rPr>
              <a:t>and best practice with the aim of “making excellence a habit all over the world, every day” (BSI, 2021).</a:t>
            </a:r>
          </a:p>
          <a:p>
            <a:pPr>
              <a:lnSpc>
                <a:spcPct val="160000"/>
              </a:lnSpc>
              <a:buFont typeface="Wingdings" panose="05000000000000000000" pitchFamily="2" charset="2"/>
              <a:buChar char="Ø"/>
            </a:pPr>
            <a:r>
              <a:rPr lang="en-GB" sz="5600" dirty="0"/>
              <a:t>BS 7850-1:1992 Total Quality Management</a:t>
            </a:r>
          </a:p>
          <a:p>
            <a:pPr marL="0" indent="0">
              <a:lnSpc>
                <a:spcPct val="160000"/>
              </a:lnSpc>
              <a:buNone/>
            </a:pPr>
            <a:r>
              <a:rPr lang="en-GB" sz="6400" dirty="0">
                <a:hlinkClick r:id="rId3"/>
              </a:rPr>
              <a:t>Food &amp; Retail | BSI (bsigroup.com)</a:t>
            </a:r>
            <a:endParaRPr lang="en-GB" sz="6400" dirty="0"/>
          </a:p>
          <a:p>
            <a:pPr marL="0" indent="0">
              <a:lnSpc>
                <a:spcPct val="160000"/>
              </a:lnSpc>
              <a:buNone/>
            </a:pPr>
            <a:r>
              <a:rPr lang="en-GB" sz="6400" dirty="0">
                <a:hlinkClick r:id="rId4"/>
              </a:rPr>
              <a:t>Drive Quality Through our Assurance Services | BSI (bsigroup.com)</a:t>
            </a:r>
            <a:endParaRPr lang="en-GB" sz="6400" dirty="0"/>
          </a:p>
          <a:p>
            <a:pPr marL="0" indent="0" algn="just">
              <a:lnSpc>
                <a:spcPct val="150000"/>
              </a:lnSpc>
              <a:buNone/>
            </a:pPr>
            <a:endParaRPr lang="en-GB" dirty="0"/>
          </a:p>
        </p:txBody>
      </p:sp>
      <p:sp>
        <p:nvSpPr>
          <p:cNvPr id="4" name="Rectangle 3">
            <a:extLst>
              <a:ext uri="{FF2B5EF4-FFF2-40B4-BE49-F238E27FC236}">
                <a16:creationId xmlns:a16="http://schemas.microsoft.com/office/drawing/2014/main" id="{D86DB9A0-F560-4F7B-8B14-5B5A599B5A11}"/>
              </a:ext>
            </a:extLst>
          </p:cNvPr>
          <p:cNvSpPr/>
          <p:nvPr/>
        </p:nvSpPr>
        <p:spPr>
          <a:xfrm>
            <a:off x="295541" y="873623"/>
            <a:ext cx="5036649" cy="791179"/>
          </a:xfrm>
          <a:prstGeom prst="rect">
            <a:avLst/>
          </a:prstGeom>
        </p:spPr>
        <p:txBody>
          <a:bodyPr wrap="square">
            <a:spAutoFit/>
          </a:bodyPr>
          <a:lstStyle/>
          <a:p>
            <a:pPr algn="just">
              <a:lnSpc>
                <a:spcPct val="150000"/>
              </a:lnSpc>
            </a:pPr>
            <a:r>
              <a:rPr lang="en-GB" sz="1600" b="1" dirty="0">
                <a:latin typeface="arial" panose="020B0604020202020204" pitchFamily="34" charset="0"/>
              </a:rPr>
              <a:t>Quality management standards to help work more efficiently and reduce product failures (ISO, n.d.).</a:t>
            </a:r>
            <a:endParaRPr lang="en-GB" sz="1600" b="1" dirty="0"/>
          </a:p>
        </p:txBody>
      </p:sp>
      <p:pic>
        <p:nvPicPr>
          <p:cNvPr id="5" name="Online Media 4" title="ISO and food safety">
            <a:hlinkClick r:id="" action="ppaction://media"/>
            <a:extLst>
              <a:ext uri="{FF2B5EF4-FFF2-40B4-BE49-F238E27FC236}">
                <a16:creationId xmlns:a16="http://schemas.microsoft.com/office/drawing/2014/main" id="{E693219F-0E72-428E-2EF0-7B1354DCC605}"/>
              </a:ext>
            </a:extLst>
          </p:cNvPr>
          <p:cNvPicPr>
            <a:picLocks noRot="1" noChangeAspect="1"/>
          </p:cNvPicPr>
          <p:nvPr>
            <a:videoFile r:link="rId1"/>
          </p:nvPr>
        </p:nvPicPr>
        <p:blipFill>
          <a:blip r:embed="rId5"/>
          <a:stretch>
            <a:fillRect/>
          </a:stretch>
        </p:blipFill>
        <p:spPr>
          <a:xfrm>
            <a:off x="6152901" y="183882"/>
            <a:ext cx="5743558" cy="3245118"/>
          </a:xfrm>
          <a:prstGeom prst="rect">
            <a:avLst/>
          </a:prstGeom>
        </p:spPr>
      </p:pic>
      <p:sp>
        <p:nvSpPr>
          <p:cNvPr id="7" name="TextBox 6">
            <a:extLst>
              <a:ext uri="{FF2B5EF4-FFF2-40B4-BE49-F238E27FC236}">
                <a16:creationId xmlns:a16="http://schemas.microsoft.com/office/drawing/2014/main" id="{02D70011-6F15-6686-14A4-6EB56C80043B}"/>
              </a:ext>
            </a:extLst>
          </p:cNvPr>
          <p:cNvSpPr txBox="1"/>
          <p:nvPr/>
        </p:nvSpPr>
        <p:spPr>
          <a:xfrm>
            <a:off x="9424975" y="3313060"/>
            <a:ext cx="2767025" cy="880369"/>
          </a:xfrm>
          <a:prstGeom prst="rect">
            <a:avLst/>
          </a:prstGeom>
          <a:noFill/>
        </p:spPr>
        <p:txBody>
          <a:bodyPr wrap="square">
            <a:spAutoFit/>
          </a:bodyPr>
          <a:lstStyle/>
          <a:p>
            <a:pPr marL="0" indent="0" algn="just">
              <a:lnSpc>
                <a:spcPct val="150000"/>
              </a:lnSpc>
              <a:buNone/>
            </a:pPr>
            <a:r>
              <a:rPr lang="en-GB" dirty="0"/>
              <a:t>International Organization </a:t>
            </a:r>
          </a:p>
          <a:p>
            <a:pPr marL="0" indent="0" algn="just">
              <a:lnSpc>
                <a:spcPct val="150000"/>
              </a:lnSpc>
              <a:buNone/>
            </a:pPr>
            <a:r>
              <a:rPr lang="en-GB" dirty="0"/>
              <a:t>for Standardization (ISO)</a:t>
            </a:r>
          </a:p>
        </p:txBody>
      </p:sp>
      <p:sp>
        <p:nvSpPr>
          <p:cNvPr id="8" name="TextBox 7">
            <a:extLst>
              <a:ext uri="{FF2B5EF4-FFF2-40B4-BE49-F238E27FC236}">
                <a16:creationId xmlns:a16="http://schemas.microsoft.com/office/drawing/2014/main" id="{A8B5908C-E021-54FE-A757-958AF9EDA40F}"/>
              </a:ext>
            </a:extLst>
          </p:cNvPr>
          <p:cNvSpPr txBox="1"/>
          <p:nvPr/>
        </p:nvSpPr>
        <p:spPr>
          <a:xfrm>
            <a:off x="6901567" y="4503252"/>
            <a:ext cx="4642733"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With the resources provided, identify standards in operation at your placement? 20 mins</a:t>
            </a:r>
          </a:p>
        </p:txBody>
      </p:sp>
    </p:spTree>
    <p:extLst>
      <p:ext uri="{BB962C8B-B14F-4D97-AF65-F5344CB8AC3E}">
        <p14:creationId xmlns:p14="http://schemas.microsoft.com/office/powerpoint/2010/main" val="1025861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3A0A-C4BC-44BE-952C-9A52B8A4C228}"/>
              </a:ext>
            </a:extLst>
          </p:cNvPr>
          <p:cNvSpPr>
            <a:spLocks noGrp="1"/>
          </p:cNvSpPr>
          <p:nvPr>
            <p:ph type="title"/>
          </p:nvPr>
        </p:nvSpPr>
        <p:spPr>
          <a:xfrm>
            <a:off x="2825684" y="2400766"/>
            <a:ext cx="6842298" cy="948609"/>
          </a:xfrm>
        </p:spPr>
        <p:txBody>
          <a:bodyPr>
            <a:normAutofit/>
          </a:bodyPr>
          <a:lstStyle/>
          <a:p>
            <a:r>
              <a:rPr lang="en-GB" b="1" dirty="0">
                <a:solidFill>
                  <a:srgbClr val="000000"/>
                </a:solidFill>
              </a:rPr>
              <a:t>Developing a Quality Culture</a:t>
            </a:r>
          </a:p>
        </p:txBody>
      </p:sp>
    </p:spTree>
    <p:extLst>
      <p:ext uri="{BB962C8B-B14F-4D97-AF65-F5344CB8AC3E}">
        <p14:creationId xmlns:p14="http://schemas.microsoft.com/office/powerpoint/2010/main" val="883992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64288-78F1-4C34-B6D4-CAAE8DF07CC1}"/>
              </a:ext>
            </a:extLst>
          </p:cNvPr>
          <p:cNvSpPr>
            <a:spLocks noGrp="1"/>
          </p:cNvSpPr>
          <p:nvPr>
            <p:ph type="title"/>
          </p:nvPr>
        </p:nvSpPr>
        <p:spPr>
          <a:xfrm>
            <a:off x="208837" y="133456"/>
            <a:ext cx="10018713" cy="1080856"/>
          </a:xfrm>
        </p:spPr>
        <p:txBody>
          <a:bodyPr/>
          <a:lstStyle/>
          <a:p>
            <a:r>
              <a:rPr lang="en-GB" dirty="0"/>
              <a:t>QC &amp; QA</a:t>
            </a:r>
          </a:p>
        </p:txBody>
      </p:sp>
      <p:sp>
        <p:nvSpPr>
          <p:cNvPr id="3" name="Content Placeholder 2">
            <a:extLst>
              <a:ext uri="{FF2B5EF4-FFF2-40B4-BE49-F238E27FC236}">
                <a16:creationId xmlns:a16="http://schemas.microsoft.com/office/drawing/2014/main" id="{EDB48FC4-8B52-4B4C-893C-ED6B18A31887}"/>
              </a:ext>
            </a:extLst>
          </p:cNvPr>
          <p:cNvSpPr>
            <a:spLocks noGrp="1"/>
          </p:cNvSpPr>
          <p:nvPr>
            <p:ph idx="1"/>
          </p:nvPr>
        </p:nvSpPr>
        <p:spPr>
          <a:xfrm>
            <a:off x="293158" y="939871"/>
            <a:ext cx="10849510" cy="4749658"/>
          </a:xfrm>
        </p:spPr>
        <p:txBody>
          <a:bodyPr>
            <a:noAutofit/>
          </a:bodyPr>
          <a:lstStyle/>
          <a:p>
            <a:pPr marL="0" indent="0" algn="just">
              <a:lnSpc>
                <a:spcPct val="150000"/>
              </a:lnSpc>
              <a:buNone/>
            </a:pPr>
            <a:r>
              <a:rPr lang="en-GB" sz="3200" b="1" dirty="0"/>
              <a:t>Quality control (QC) </a:t>
            </a:r>
          </a:p>
          <a:p>
            <a:pPr marL="0" indent="0" algn="just">
              <a:lnSpc>
                <a:spcPct val="150000"/>
              </a:lnSpc>
              <a:buNone/>
            </a:pPr>
            <a:r>
              <a:rPr lang="en-GB" sz="3200" dirty="0"/>
              <a:t>Focuses on fulfilling quality requirements through operation techniques and activities. </a:t>
            </a:r>
          </a:p>
          <a:p>
            <a:pPr marL="0" indent="0" algn="just">
              <a:lnSpc>
                <a:spcPct val="150000"/>
              </a:lnSpc>
              <a:buNone/>
            </a:pPr>
            <a:r>
              <a:rPr lang="en-GB" sz="3200" b="1" dirty="0"/>
              <a:t>Quality assurance (QA)</a:t>
            </a:r>
          </a:p>
          <a:p>
            <a:pPr marL="0" indent="0" algn="just">
              <a:lnSpc>
                <a:spcPct val="150000"/>
              </a:lnSpc>
              <a:buNone/>
            </a:pPr>
            <a:r>
              <a:rPr lang="en-GB" sz="3200" dirty="0"/>
              <a:t>Focuses on how a process is performed or how a product is made and starts once production ends</a:t>
            </a:r>
          </a:p>
        </p:txBody>
      </p:sp>
      <p:sp>
        <p:nvSpPr>
          <p:cNvPr id="4" name="TextBox 3">
            <a:extLst>
              <a:ext uri="{FF2B5EF4-FFF2-40B4-BE49-F238E27FC236}">
                <a16:creationId xmlns:a16="http://schemas.microsoft.com/office/drawing/2014/main" id="{A6AA90E8-E015-F706-1AFD-74B81004F52E}"/>
              </a:ext>
            </a:extLst>
          </p:cNvPr>
          <p:cNvSpPr txBox="1"/>
          <p:nvPr/>
        </p:nvSpPr>
        <p:spPr>
          <a:xfrm>
            <a:off x="7399602" y="401262"/>
            <a:ext cx="4278048" cy="1077218"/>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Provide examples from your placement? </a:t>
            </a:r>
          </a:p>
        </p:txBody>
      </p:sp>
    </p:spTree>
    <p:extLst>
      <p:ext uri="{BB962C8B-B14F-4D97-AF65-F5344CB8AC3E}">
        <p14:creationId xmlns:p14="http://schemas.microsoft.com/office/powerpoint/2010/main" val="291545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17FC1-B400-4A31-8EDF-CAB9F2ECC68C}"/>
              </a:ext>
            </a:extLst>
          </p:cNvPr>
          <p:cNvSpPr>
            <a:spLocks noGrp="1"/>
          </p:cNvSpPr>
          <p:nvPr>
            <p:ph type="title"/>
          </p:nvPr>
        </p:nvSpPr>
        <p:spPr>
          <a:xfrm>
            <a:off x="624951" y="187418"/>
            <a:ext cx="10018713" cy="1150028"/>
          </a:xfrm>
        </p:spPr>
        <p:txBody>
          <a:bodyPr/>
          <a:lstStyle/>
          <a:p>
            <a:r>
              <a:rPr lang="en-GB" dirty="0"/>
              <a:t>Setting Quality Standards</a:t>
            </a:r>
          </a:p>
        </p:txBody>
      </p:sp>
      <p:sp>
        <p:nvSpPr>
          <p:cNvPr id="3" name="Content Placeholder 2">
            <a:extLst>
              <a:ext uri="{FF2B5EF4-FFF2-40B4-BE49-F238E27FC236}">
                <a16:creationId xmlns:a16="http://schemas.microsoft.com/office/drawing/2014/main" id="{5D7B9752-ECDC-4639-B275-70D9E27A2643}"/>
              </a:ext>
            </a:extLst>
          </p:cNvPr>
          <p:cNvSpPr>
            <a:spLocks noGrp="1"/>
          </p:cNvSpPr>
          <p:nvPr>
            <p:ph idx="1"/>
          </p:nvPr>
        </p:nvSpPr>
        <p:spPr>
          <a:xfrm>
            <a:off x="750079" y="1337446"/>
            <a:ext cx="8855934" cy="4023826"/>
          </a:xfrm>
        </p:spPr>
        <p:txBody>
          <a:bodyPr>
            <a:normAutofit fontScale="92500" lnSpcReduction="10000"/>
          </a:bodyPr>
          <a:lstStyle/>
          <a:p>
            <a:pPr marL="0" indent="0" algn="just">
              <a:lnSpc>
                <a:spcPct val="150000"/>
              </a:lnSpc>
              <a:buNone/>
            </a:pPr>
            <a:r>
              <a:rPr lang="en-GB" sz="2400" dirty="0">
                <a:solidFill>
                  <a:srgbClr val="333333"/>
                </a:solidFill>
              </a:rPr>
              <a:t>Clear policies and procedures</a:t>
            </a:r>
          </a:p>
          <a:p>
            <a:pPr marL="0" indent="0" algn="just">
              <a:lnSpc>
                <a:spcPct val="150000"/>
              </a:lnSpc>
              <a:buNone/>
            </a:pPr>
            <a:r>
              <a:rPr lang="en-GB" sz="2400" dirty="0">
                <a:solidFill>
                  <a:srgbClr val="333333"/>
                </a:solidFill>
              </a:rPr>
              <a:t>Examples:</a:t>
            </a:r>
          </a:p>
          <a:p>
            <a:pPr algn="just">
              <a:lnSpc>
                <a:spcPct val="150000"/>
              </a:lnSpc>
              <a:buFont typeface="Wingdings" panose="05000000000000000000" pitchFamily="2" charset="2"/>
              <a:buChar char="ü"/>
            </a:pPr>
            <a:r>
              <a:rPr lang="en-GB" sz="2400" dirty="0">
                <a:solidFill>
                  <a:srgbClr val="333333"/>
                </a:solidFill>
              </a:rPr>
              <a:t>Day Dots</a:t>
            </a:r>
          </a:p>
          <a:p>
            <a:pPr algn="just">
              <a:lnSpc>
                <a:spcPct val="150000"/>
              </a:lnSpc>
              <a:buFont typeface="Wingdings" panose="05000000000000000000" pitchFamily="2" charset="2"/>
              <a:buChar char="ü"/>
            </a:pPr>
            <a:r>
              <a:rPr lang="en-GB" sz="2400" dirty="0"/>
              <a:t>Service Operating Standards </a:t>
            </a:r>
          </a:p>
          <a:p>
            <a:pPr algn="just">
              <a:lnSpc>
                <a:spcPct val="150000"/>
              </a:lnSpc>
              <a:buFont typeface="Wingdings" panose="05000000000000000000" pitchFamily="2" charset="2"/>
              <a:buChar char="ü"/>
            </a:pPr>
            <a:r>
              <a:rPr lang="en-GB" sz="2400" dirty="0">
                <a:solidFill>
                  <a:srgbClr val="333333"/>
                </a:solidFill>
              </a:rPr>
              <a:t>Recruitment and selection policies </a:t>
            </a:r>
          </a:p>
          <a:p>
            <a:pPr algn="just">
              <a:lnSpc>
                <a:spcPct val="150000"/>
              </a:lnSpc>
              <a:buFont typeface="Wingdings" panose="05000000000000000000" pitchFamily="2" charset="2"/>
              <a:buChar char="ü"/>
            </a:pPr>
            <a:r>
              <a:rPr lang="en-GB" sz="2400" dirty="0">
                <a:solidFill>
                  <a:srgbClr val="333333"/>
                </a:solidFill>
              </a:rPr>
              <a:t>The process for operating machinery (ovens/fridge temperature records) etc..</a:t>
            </a:r>
          </a:p>
        </p:txBody>
      </p:sp>
      <p:pic>
        <p:nvPicPr>
          <p:cNvPr id="4" name="Picture 2" descr="5 QA Memes only a QA Tester would get • Salesforce QA Testing - QA Force">
            <a:extLst>
              <a:ext uri="{FF2B5EF4-FFF2-40B4-BE49-F238E27FC236}">
                <a16:creationId xmlns:a16="http://schemas.microsoft.com/office/drawing/2014/main" id="{773F4AC7-CAE4-7AFB-B6E2-40C383D320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1425" y="274471"/>
            <a:ext cx="4366682" cy="3700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002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1FF2B-D0C0-4C0B-9484-5606C9685A75}"/>
              </a:ext>
            </a:extLst>
          </p:cNvPr>
          <p:cNvSpPr>
            <a:spLocks noGrp="1"/>
          </p:cNvSpPr>
          <p:nvPr>
            <p:ph type="title"/>
          </p:nvPr>
        </p:nvSpPr>
        <p:spPr>
          <a:xfrm>
            <a:off x="250365" y="159313"/>
            <a:ext cx="10018713" cy="955828"/>
          </a:xfrm>
        </p:spPr>
        <p:txBody>
          <a:bodyPr/>
          <a:lstStyle/>
          <a:p>
            <a:r>
              <a:rPr lang="en-GB" dirty="0"/>
              <a:t>Standard Operating Procedure (SOP)</a:t>
            </a:r>
          </a:p>
        </p:txBody>
      </p:sp>
      <p:sp>
        <p:nvSpPr>
          <p:cNvPr id="8" name="TextBox 7">
            <a:extLst>
              <a:ext uri="{FF2B5EF4-FFF2-40B4-BE49-F238E27FC236}">
                <a16:creationId xmlns:a16="http://schemas.microsoft.com/office/drawing/2014/main" id="{F4414B48-2E13-9F51-BB65-EBED64F66AD3}"/>
              </a:ext>
            </a:extLst>
          </p:cNvPr>
          <p:cNvSpPr txBox="1"/>
          <p:nvPr/>
        </p:nvSpPr>
        <p:spPr>
          <a:xfrm>
            <a:off x="365868" y="975437"/>
            <a:ext cx="6097712" cy="2237087"/>
          </a:xfrm>
          <a:prstGeom prst="rect">
            <a:avLst/>
          </a:prstGeom>
          <a:noFill/>
        </p:spPr>
        <p:txBody>
          <a:bodyPr wrap="square">
            <a:spAutoFit/>
          </a:bodyPr>
          <a:lstStyle/>
          <a:p>
            <a:pPr marL="457200" indent="-457200" algn="just">
              <a:lnSpc>
                <a:spcPct val="150000"/>
              </a:lnSpc>
              <a:buFont typeface="Wingdings" panose="05000000000000000000" pitchFamily="2" charset="2"/>
              <a:buChar char="ü"/>
            </a:pPr>
            <a:r>
              <a:rPr lang="en-GB" sz="3200" dirty="0">
                <a:solidFill>
                  <a:srgbClr val="001E40"/>
                </a:solidFill>
                <a:latin typeface="Poppins" panose="00000500000000000000" pitchFamily="2" charset="0"/>
              </a:rPr>
              <a:t>R</a:t>
            </a:r>
            <a:r>
              <a:rPr lang="en-GB" sz="3200" b="0" i="0" dirty="0">
                <a:solidFill>
                  <a:srgbClr val="001E40"/>
                </a:solidFill>
                <a:effectLst/>
                <a:latin typeface="Poppins" panose="00000500000000000000" pitchFamily="2" charset="0"/>
              </a:rPr>
              <a:t>ules</a:t>
            </a:r>
          </a:p>
          <a:p>
            <a:pPr marL="457200" indent="-457200" algn="just">
              <a:lnSpc>
                <a:spcPct val="150000"/>
              </a:lnSpc>
              <a:buFont typeface="Wingdings" panose="05000000000000000000" pitchFamily="2" charset="2"/>
              <a:buChar char="ü"/>
            </a:pPr>
            <a:r>
              <a:rPr lang="en-GB" sz="3200" dirty="0">
                <a:solidFill>
                  <a:srgbClr val="001E40"/>
                </a:solidFill>
                <a:latin typeface="Poppins" panose="00000500000000000000" pitchFamily="2" charset="0"/>
              </a:rPr>
              <a:t>S</a:t>
            </a:r>
            <a:r>
              <a:rPr lang="en-GB" sz="3200" b="0" i="0" dirty="0">
                <a:solidFill>
                  <a:srgbClr val="001E40"/>
                </a:solidFill>
                <a:effectLst/>
                <a:latin typeface="Poppins" panose="00000500000000000000" pitchFamily="2" charset="0"/>
              </a:rPr>
              <a:t>tandards</a:t>
            </a:r>
          </a:p>
          <a:p>
            <a:pPr marL="457200" indent="-457200" algn="just">
              <a:lnSpc>
                <a:spcPct val="150000"/>
              </a:lnSpc>
              <a:buFont typeface="Wingdings" panose="05000000000000000000" pitchFamily="2" charset="2"/>
              <a:buChar char="ü"/>
            </a:pPr>
            <a:r>
              <a:rPr lang="en-GB" sz="3200" dirty="0">
                <a:solidFill>
                  <a:srgbClr val="001E40"/>
                </a:solidFill>
                <a:latin typeface="Poppins" panose="00000500000000000000" pitchFamily="2" charset="0"/>
              </a:rPr>
              <a:t>N</a:t>
            </a:r>
            <a:r>
              <a:rPr lang="en-GB" sz="3200" b="0" i="0" dirty="0">
                <a:solidFill>
                  <a:srgbClr val="001E40"/>
                </a:solidFill>
                <a:effectLst/>
                <a:latin typeface="Poppins" panose="00000500000000000000" pitchFamily="2" charset="0"/>
              </a:rPr>
              <a:t>orms</a:t>
            </a:r>
            <a:endParaRPr lang="en-GB" sz="3200" dirty="0"/>
          </a:p>
        </p:txBody>
      </p:sp>
      <p:pic>
        <p:nvPicPr>
          <p:cNvPr id="3" name="Picture 2" descr="What is Standard Operating Procedure &amp; How to Write SOPs? - Cflow UK">
            <a:extLst>
              <a:ext uri="{FF2B5EF4-FFF2-40B4-BE49-F238E27FC236}">
                <a16:creationId xmlns:a16="http://schemas.microsoft.com/office/drawing/2014/main" id="{B6ECEC1C-F5E7-9ED0-9DCA-C710E4B725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7743" y="1115141"/>
            <a:ext cx="4774084" cy="26847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C76EEA0-689A-924D-48D6-33A419959595}"/>
              </a:ext>
            </a:extLst>
          </p:cNvPr>
          <p:cNvSpPr txBox="1"/>
          <p:nvPr/>
        </p:nvSpPr>
        <p:spPr>
          <a:xfrm>
            <a:off x="459606" y="3510890"/>
            <a:ext cx="7952874" cy="1200329"/>
          </a:xfrm>
          <a:prstGeom prst="rect">
            <a:avLst/>
          </a:prstGeom>
          <a:noFill/>
        </p:spPr>
        <p:txBody>
          <a:bodyPr wrap="square">
            <a:spAutoFit/>
          </a:bodyPr>
          <a:lstStyle/>
          <a:p>
            <a:r>
              <a:rPr lang="en-GB" b="0" i="0" dirty="0">
                <a:solidFill>
                  <a:srgbClr val="000000"/>
                </a:solidFill>
                <a:effectLst/>
                <a:latin typeface="PTCRaleway"/>
              </a:rPr>
              <a:t>A standard operating procedure (SOP) is a step-by-step set of instructions to help teams or members of an organization complete routine tasks. SOPs help teams achieve efficiency, improve quality and output, and comply with industry regulations. </a:t>
            </a:r>
            <a:r>
              <a:rPr lang="en-GB" dirty="0"/>
              <a:t>(</a:t>
            </a:r>
            <a:r>
              <a:rPr lang="en-GB" i="1" dirty="0"/>
              <a:t>Standard operating procedure,</a:t>
            </a:r>
            <a:r>
              <a:rPr lang="en-GB" dirty="0"/>
              <a:t> 2023)</a:t>
            </a:r>
          </a:p>
        </p:txBody>
      </p:sp>
    </p:spTree>
    <p:extLst>
      <p:ext uri="{BB962C8B-B14F-4D97-AF65-F5344CB8AC3E}">
        <p14:creationId xmlns:p14="http://schemas.microsoft.com/office/powerpoint/2010/main" val="2092518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73367-EC0D-A5F7-39A4-79F83CC5E037}"/>
              </a:ext>
            </a:extLst>
          </p:cNvPr>
          <p:cNvSpPr>
            <a:spLocks noGrp="1"/>
          </p:cNvSpPr>
          <p:nvPr>
            <p:ph type="title"/>
          </p:nvPr>
        </p:nvSpPr>
        <p:spPr>
          <a:xfrm>
            <a:off x="972954" y="355499"/>
            <a:ext cx="10515600" cy="1325563"/>
          </a:xfrm>
        </p:spPr>
        <p:txBody>
          <a:bodyPr/>
          <a:lstStyle/>
          <a:p>
            <a:r>
              <a:rPr lang="en-GB" b="1" dirty="0"/>
              <a:t>Hygiene</a:t>
            </a:r>
          </a:p>
        </p:txBody>
      </p:sp>
      <p:sp>
        <p:nvSpPr>
          <p:cNvPr id="3" name="Content Placeholder 2">
            <a:extLst>
              <a:ext uri="{FF2B5EF4-FFF2-40B4-BE49-F238E27FC236}">
                <a16:creationId xmlns:a16="http://schemas.microsoft.com/office/drawing/2014/main" id="{57757633-E960-62B8-26F1-4EBCA20DB1ED}"/>
              </a:ext>
            </a:extLst>
          </p:cNvPr>
          <p:cNvSpPr>
            <a:spLocks noGrp="1"/>
          </p:cNvSpPr>
          <p:nvPr>
            <p:ph idx="1"/>
          </p:nvPr>
        </p:nvSpPr>
        <p:spPr/>
        <p:txBody>
          <a:bodyPr>
            <a:normAutofit/>
          </a:bodyPr>
          <a:lstStyle/>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Handwashing practices</a:t>
            </a:r>
          </a:p>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Employee health and personal hygiene</a:t>
            </a:r>
          </a:p>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Use of utensils and gloves</a:t>
            </a:r>
          </a:p>
          <a:p>
            <a:pPr algn="just" fontAlgn="base">
              <a:lnSpc>
                <a:spcPct val="150000"/>
              </a:lnSpc>
              <a:buFont typeface="Arial" panose="020B0604020202020204" pitchFamily="34" charset="0"/>
              <a:buChar char="•"/>
            </a:pPr>
            <a:r>
              <a:rPr lang="en-GB" sz="2400" b="0" i="0" dirty="0">
                <a:solidFill>
                  <a:srgbClr val="001E40"/>
                </a:solidFill>
                <a:effectLst/>
                <a:latin typeface="Poppins" panose="00000500000000000000" pitchFamily="2" charset="0"/>
              </a:rPr>
              <a:t>Staff contact with blood</a:t>
            </a:r>
          </a:p>
          <a:p>
            <a:endParaRPr lang="en-GB" sz="2400" dirty="0"/>
          </a:p>
        </p:txBody>
      </p:sp>
      <p:pic>
        <p:nvPicPr>
          <p:cNvPr id="1026" name="Picture 2" descr="Cute characters soap and sanitizer hold hands. Hand hygiene concept. Vector  illustration Stock Vector | Adobe Stock">
            <a:extLst>
              <a:ext uri="{FF2B5EF4-FFF2-40B4-BE49-F238E27FC236}">
                <a16:creationId xmlns:a16="http://schemas.microsoft.com/office/drawing/2014/main" id="{EF3821DF-81F4-31E8-F026-F85256F002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0540" y="1825625"/>
            <a:ext cx="2825015" cy="2825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6043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0E8DE-0ECB-1538-FEDA-1FFEC1D82811}"/>
              </a:ext>
            </a:extLst>
          </p:cNvPr>
          <p:cNvSpPr>
            <a:spLocks noGrp="1"/>
          </p:cNvSpPr>
          <p:nvPr>
            <p:ph type="title"/>
          </p:nvPr>
        </p:nvSpPr>
        <p:spPr>
          <a:xfrm>
            <a:off x="164432" y="34078"/>
            <a:ext cx="10515600" cy="1325563"/>
          </a:xfrm>
        </p:spPr>
        <p:txBody>
          <a:bodyPr/>
          <a:lstStyle/>
          <a:p>
            <a:r>
              <a:rPr lang="en-GB" sz="4000" b="1" i="0" dirty="0">
                <a:effectLst/>
                <a:latin typeface="+mn-lt"/>
              </a:rPr>
              <a:t>Facility and Equipment</a:t>
            </a:r>
            <a:br>
              <a:rPr lang="en-GB" b="1" i="0" dirty="0">
                <a:solidFill>
                  <a:srgbClr val="001E40"/>
                </a:solidFill>
                <a:effectLst/>
                <a:latin typeface="Poppins" panose="00000500000000000000" pitchFamily="2" charset="0"/>
              </a:rPr>
            </a:br>
            <a:endParaRPr lang="en-GB" dirty="0"/>
          </a:p>
        </p:txBody>
      </p:sp>
      <p:sp>
        <p:nvSpPr>
          <p:cNvPr id="3" name="Content Placeholder 2">
            <a:extLst>
              <a:ext uri="{FF2B5EF4-FFF2-40B4-BE49-F238E27FC236}">
                <a16:creationId xmlns:a16="http://schemas.microsoft.com/office/drawing/2014/main" id="{DF591E6D-3E80-3CBF-6EBC-03546D775E28}"/>
              </a:ext>
            </a:extLst>
          </p:cNvPr>
          <p:cNvSpPr>
            <a:spLocks noGrp="1"/>
          </p:cNvSpPr>
          <p:nvPr>
            <p:ph idx="1"/>
          </p:nvPr>
        </p:nvSpPr>
        <p:spPr>
          <a:xfrm>
            <a:off x="164432" y="828050"/>
            <a:ext cx="6610564" cy="5201899"/>
          </a:xfrm>
        </p:spPr>
        <p:txBody>
          <a:bodyPr>
            <a:normAutofit/>
          </a:bodyPr>
          <a:lstStyle/>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Laundry and linen use</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Dining area sanitation</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Thermometer calibration</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Ice machine cleaning</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Pest control</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Dishwashing</a:t>
            </a:r>
          </a:p>
          <a:p>
            <a:pPr algn="just" fontAlgn="base">
              <a:lnSpc>
                <a:spcPct val="150000"/>
              </a:lnSpc>
              <a:buFont typeface="Arial" panose="020B0604020202020204" pitchFamily="34" charset="0"/>
              <a:buChar char="•"/>
            </a:pPr>
            <a:r>
              <a:rPr lang="en-GB" sz="2400" b="0" i="0" dirty="0">
                <a:effectLst/>
                <a:latin typeface="Poppins" panose="00000500000000000000" pitchFamily="2" charset="0"/>
              </a:rPr>
              <a:t>Equipment cleaning and sanitizing</a:t>
            </a:r>
          </a:p>
          <a:p>
            <a:endParaRPr lang="en-GB" sz="2400" dirty="0"/>
          </a:p>
        </p:txBody>
      </p:sp>
      <p:pic>
        <p:nvPicPr>
          <p:cNvPr id="3074" name="Picture 2" descr="How to Wash Linen | Love2Laundry">
            <a:extLst>
              <a:ext uri="{FF2B5EF4-FFF2-40B4-BE49-F238E27FC236}">
                <a16:creationId xmlns:a16="http://schemas.microsoft.com/office/drawing/2014/main" id="{4458A384-3B43-5544-8DD1-2953ABE742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9912" y="956741"/>
            <a:ext cx="6035266" cy="4025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14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D1EB0-F7CE-45C2-A341-10BA2ECAC65A}"/>
              </a:ext>
            </a:extLst>
          </p:cNvPr>
          <p:cNvSpPr>
            <a:spLocks noGrp="1"/>
          </p:cNvSpPr>
          <p:nvPr>
            <p:ph type="title"/>
          </p:nvPr>
        </p:nvSpPr>
        <p:spPr>
          <a:xfrm>
            <a:off x="390306" y="0"/>
            <a:ext cx="10515600" cy="1325563"/>
          </a:xfrm>
        </p:spPr>
        <p:txBody>
          <a:bodyPr/>
          <a:lstStyle/>
          <a:p>
            <a:r>
              <a:rPr lang="en-GB" b="1" dirty="0"/>
              <a:t>Food Production and Preparation </a:t>
            </a:r>
          </a:p>
        </p:txBody>
      </p:sp>
      <p:sp>
        <p:nvSpPr>
          <p:cNvPr id="4" name="TextBox 3">
            <a:extLst>
              <a:ext uri="{FF2B5EF4-FFF2-40B4-BE49-F238E27FC236}">
                <a16:creationId xmlns:a16="http://schemas.microsoft.com/office/drawing/2014/main" id="{2E577165-4F7C-325E-3C77-42EC404FAE3C}"/>
              </a:ext>
            </a:extLst>
          </p:cNvPr>
          <p:cNvSpPr txBox="1"/>
          <p:nvPr/>
        </p:nvSpPr>
        <p:spPr>
          <a:xfrm>
            <a:off x="833869" y="1488751"/>
            <a:ext cx="466205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In pairs, make</a:t>
            </a:r>
            <a:r>
              <a:rPr kumimoji="0" lang="en-GB" sz="2400" b="0" i="0" u="none" strike="noStrike" kern="0" cap="none" spc="0" normalizeH="0" noProof="0" dirty="0">
                <a:ln>
                  <a:noFill/>
                </a:ln>
                <a:solidFill>
                  <a:prstClr val="black"/>
                </a:solidFill>
                <a:effectLst/>
                <a:uLnTx/>
                <a:uFillTx/>
                <a:latin typeface="Abadi" panose="020B0604020202020204" pitchFamily="34" charset="0"/>
                <a:ea typeface="+mn-ea"/>
                <a:cs typeface="+mn-cs"/>
              </a:rPr>
              <a:t> an infographic for food preparation and safety.40 mins</a:t>
            </a:r>
            <a:endParaRPr kumimoji="0" lang="en-GB" sz="24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sp>
        <p:nvSpPr>
          <p:cNvPr id="9" name="TextBox 8">
            <a:extLst>
              <a:ext uri="{FF2B5EF4-FFF2-40B4-BE49-F238E27FC236}">
                <a16:creationId xmlns:a16="http://schemas.microsoft.com/office/drawing/2014/main" id="{D1AA932D-66AE-01EF-34DA-C08EFD32C0D9}"/>
              </a:ext>
            </a:extLst>
          </p:cNvPr>
          <p:cNvSpPr txBox="1"/>
          <p:nvPr/>
        </p:nvSpPr>
        <p:spPr>
          <a:xfrm>
            <a:off x="833869" y="3681682"/>
            <a:ext cx="6172200" cy="646331"/>
          </a:xfrm>
          <a:prstGeom prst="rect">
            <a:avLst/>
          </a:prstGeom>
          <a:noFill/>
        </p:spPr>
        <p:txBody>
          <a:bodyPr wrap="square">
            <a:spAutoFit/>
          </a:bodyPr>
          <a:lstStyle/>
          <a:p>
            <a:r>
              <a:rPr lang="en-GB" dirty="0">
                <a:hlinkClick r:id="rId3"/>
              </a:rPr>
              <a:t>Easy Promotional Graphics, Videos and Email Campaigns | </a:t>
            </a:r>
            <a:r>
              <a:rPr lang="en-GB" dirty="0" err="1">
                <a:hlinkClick r:id="rId3"/>
              </a:rPr>
              <a:t>PosterMyWall</a:t>
            </a:r>
            <a:endParaRPr lang="en-GB" dirty="0"/>
          </a:p>
        </p:txBody>
      </p:sp>
      <p:pic>
        <p:nvPicPr>
          <p:cNvPr id="5124" name="Picture 4" descr="Food Safety Infographic | Food safety infographic, Hygienic food, Food  safety">
            <a:extLst>
              <a:ext uri="{FF2B5EF4-FFF2-40B4-BE49-F238E27FC236}">
                <a16:creationId xmlns:a16="http://schemas.microsoft.com/office/drawing/2014/main" id="{CC38A21E-B27C-BB5A-D583-4A70350BFC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6391" y="957152"/>
            <a:ext cx="4185303" cy="4754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3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52825-90C1-E258-44B2-529E082AD7F7}"/>
              </a:ext>
            </a:extLst>
          </p:cNvPr>
          <p:cNvSpPr>
            <a:spLocks noGrp="1"/>
          </p:cNvSpPr>
          <p:nvPr>
            <p:ph type="title"/>
          </p:nvPr>
        </p:nvSpPr>
        <p:spPr>
          <a:xfrm>
            <a:off x="689344" y="395949"/>
            <a:ext cx="10515600" cy="816402"/>
          </a:xfrm>
        </p:spPr>
        <p:txBody>
          <a:bodyPr/>
          <a:lstStyle/>
          <a:p>
            <a:r>
              <a:rPr lang="en-GB" dirty="0"/>
              <a:t>Setting up SOP</a:t>
            </a:r>
          </a:p>
        </p:txBody>
      </p:sp>
      <p:sp>
        <p:nvSpPr>
          <p:cNvPr id="3" name="Content Placeholder 2">
            <a:extLst>
              <a:ext uri="{FF2B5EF4-FFF2-40B4-BE49-F238E27FC236}">
                <a16:creationId xmlns:a16="http://schemas.microsoft.com/office/drawing/2014/main" id="{9DF89BBA-5575-32C6-FB4B-632D5AA33883}"/>
              </a:ext>
            </a:extLst>
          </p:cNvPr>
          <p:cNvSpPr>
            <a:spLocks noGrp="1"/>
          </p:cNvSpPr>
          <p:nvPr>
            <p:ph idx="1"/>
          </p:nvPr>
        </p:nvSpPr>
        <p:spPr>
          <a:xfrm>
            <a:off x="689344" y="1360660"/>
            <a:ext cx="4252526" cy="4351338"/>
          </a:xfrm>
        </p:spPr>
        <p:txBody>
          <a:bodyPr>
            <a:normAutofit/>
          </a:bodyPr>
          <a:lstStyle/>
          <a:p>
            <a:pPr algn="just">
              <a:lnSpc>
                <a:spcPct val="150000"/>
              </a:lnSpc>
            </a:pPr>
            <a:r>
              <a:rPr lang="en-GB" sz="2400" dirty="0"/>
              <a:t>Rules and Regulation</a:t>
            </a:r>
          </a:p>
          <a:p>
            <a:pPr algn="just">
              <a:lnSpc>
                <a:spcPct val="150000"/>
              </a:lnSpc>
            </a:pPr>
            <a:r>
              <a:rPr lang="en-GB" sz="2400" dirty="0"/>
              <a:t>Health and Safety</a:t>
            </a:r>
          </a:p>
          <a:p>
            <a:pPr algn="just">
              <a:lnSpc>
                <a:spcPct val="150000"/>
              </a:lnSpc>
            </a:pPr>
            <a:r>
              <a:rPr lang="en-GB" sz="2400" dirty="0"/>
              <a:t>Company Policy </a:t>
            </a:r>
          </a:p>
          <a:p>
            <a:pPr algn="just">
              <a:lnSpc>
                <a:spcPct val="150000"/>
              </a:lnSpc>
            </a:pPr>
            <a:r>
              <a:rPr lang="en-GB" sz="2400" dirty="0"/>
              <a:t>Compliance </a:t>
            </a:r>
          </a:p>
          <a:p>
            <a:pPr algn="just">
              <a:lnSpc>
                <a:spcPct val="150000"/>
              </a:lnSpc>
            </a:pPr>
            <a:r>
              <a:rPr lang="en-GB" sz="2400" dirty="0"/>
              <a:t>Service Standard </a:t>
            </a:r>
          </a:p>
          <a:p>
            <a:pPr algn="just">
              <a:lnSpc>
                <a:spcPct val="150000"/>
              </a:lnSpc>
            </a:pPr>
            <a:r>
              <a:rPr lang="en-GB" sz="2400" dirty="0"/>
              <a:t>Cost &amp; Revenue</a:t>
            </a:r>
          </a:p>
          <a:p>
            <a:endParaRPr lang="en-GB" sz="2400" dirty="0"/>
          </a:p>
        </p:txBody>
      </p:sp>
      <p:sp>
        <p:nvSpPr>
          <p:cNvPr id="4" name="Rectangle 3">
            <a:extLst>
              <a:ext uri="{FF2B5EF4-FFF2-40B4-BE49-F238E27FC236}">
                <a16:creationId xmlns:a16="http://schemas.microsoft.com/office/drawing/2014/main" id="{48D1A5FC-D179-AF8C-D748-2FF7E1D29C6D}"/>
              </a:ext>
            </a:extLst>
          </p:cNvPr>
          <p:cNvSpPr/>
          <p:nvPr/>
        </p:nvSpPr>
        <p:spPr>
          <a:xfrm>
            <a:off x="5143737" y="2720755"/>
            <a:ext cx="6199133"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What is the purpose?</a:t>
            </a:r>
          </a:p>
        </p:txBody>
      </p:sp>
    </p:spTree>
    <p:extLst>
      <p:ext uri="{BB962C8B-B14F-4D97-AF65-F5344CB8AC3E}">
        <p14:creationId xmlns:p14="http://schemas.microsoft.com/office/powerpoint/2010/main" val="1961246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17E9D-8D9C-9E0C-90DD-20CF1D3EFCF5}"/>
              </a:ext>
            </a:extLst>
          </p:cNvPr>
          <p:cNvSpPr>
            <a:spLocks noGrp="1"/>
          </p:cNvSpPr>
          <p:nvPr>
            <p:ph type="title"/>
          </p:nvPr>
        </p:nvSpPr>
        <p:spPr>
          <a:xfrm>
            <a:off x="116305" y="0"/>
            <a:ext cx="10515600" cy="923457"/>
          </a:xfrm>
        </p:spPr>
        <p:txBody>
          <a:bodyPr/>
          <a:lstStyle/>
          <a:p>
            <a:r>
              <a:rPr lang="en-GB" dirty="0"/>
              <a:t>Example for Waiter/ Waitress</a:t>
            </a:r>
          </a:p>
        </p:txBody>
      </p:sp>
      <p:sp>
        <p:nvSpPr>
          <p:cNvPr id="3" name="Content Placeholder 2">
            <a:extLst>
              <a:ext uri="{FF2B5EF4-FFF2-40B4-BE49-F238E27FC236}">
                <a16:creationId xmlns:a16="http://schemas.microsoft.com/office/drawing/2014/main" id="{FE89ED5E-F657-CCE3-1A7B-20D92EA8B4B2}"/>
              </a:ext>
            </a:extLst>
          </p:cNvPr>
          <p:cNvSpPr>
            <a:spLocks noGrp="1"/>
          </p:cNvSpPr>
          <p:nvPr>
            <p:ph idx="1"/>
          </p:nvPr>
        </p:nvSpPr>
        <p:spPr>
          <a:xfrm>
            <a:off x="116305" y="749361"/>
            <a:ext cx="10515600" cy="5223818"/>
          </a:xfrm>
        </p:spPr>
        <p:txBody>
          <a:bodyPr>
            <a:normAutofit/>
          </a:bodyPr>
          <a:lstStyle/>
          <a:p>
            <a:pPr algn="just">
              <a:lnSpc>
                <a:spcPct val="150000"/>
              </a:lnSpc>
            </a:pPr>
            <a:r>
              <a:rPr lang="en-GB" dirty="0"/>
              <a:t>Welcoming the Guests</a:t>
            </a:r>
          </a:p>
          <a:p>
            <a:pPr algn="just">
              <a:lnSpc>
                <a:spcPct val="150000"/>
              </a:lnSpc>
            </a:pPr>
            <a:r>
              <a:rPr lang="en-GB" dirty="0"/>
              <a:t>Take Beverage Order</a:t>
            </a:r>
          </a:p>
          <a:p>
            <a:pPr algn="just">
              <a:lnSpc>
                <a:spcPct val="150000"/>
              </a:lnSpc>
            </a:pPr>
            <a:r>
              <a:rPr lang="en-GB" dirty="0"/>
              <a:t>Take Food Order</a:t>
            </a:r>
          </a:p>
          <a:p>
            <a:pPr algn="just">
              <a:lnSpc>
                <a:spcPct val="150000"/>
              </a:lnSpc>
            </a:pPr>
            <a:r>
              <a:rPr lang="en-GB" dirty="0"/>
              <a:t>Upselling</a:t>
            </a:r>
          </a:p>
          <a:p>
            <a:pPr algn="just">
              <a:lnSpc>
                <a:spcPct val="150000"/>
              </a:lnSpc>
            </a:pPr>
            <a:r>
              <a:rPr lang="en-GB" dirty="0"/>
              <a:t>Dealing with </a:t>
            </a:r>
            <a:r>
              <a:rPr lang="en-GB" dirty="0">
                <a:highlight>
                  <a:srgbClr val="FFFF00"/>
                </a:highlight>
              </a:rPr>
              <a:t>Food Allergies </a:t>
            </a:r>
            <a:r>
              <a:rPr lang="en-GB" dirty="0"/>
              <a:t>and Special Dietary Requirements</a:t>
            </a:r>
          </a:p>
          <a:p>
            <a:pPr algn="just">
              <a:lnSpc>
                <a:spcPct val="150000"/>
              </a:lnSpc>
            </a:pPr>
            <a:r>
              <a:rPr lang="en-GB" dirty="0"/>
              <a:t>Checking if everything all right </a:t>
            </a:r>
          </a:p>
          <a:p>
            <a:pPr marL="0" indent="0" algn="just">
              <a:lnSpc>
                <a:spcPct val="150000"/>
              </a:lnSpc>
              <a:buNone/>
            </a:pPr>
            <a:endParaRPr lang="en-GB" dirty="0"/>
          </a:p>
        </p:txBody>
      </p:sp>
    </p:spTree>
    <p:extLst>
      <p:ext uri="{BB962C8B-B14F-4D97-AF65-F5344CB8AC3E}">
        <p14:creationId xmlns:p14="http://schemas.microsoft.com/office/powerpoint/2010/main" val="1343062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Flower of service marketing | PPT">
            <a:extLst>
              <a:ext uri="{FF2B5EF4-FFF2-40B4-BE49-F238E27FC236}">
                <a16:creationId xmlns:a16="http://schemas.microsoft.com/office/drawing/2014/main" id="{C6DA5BE7-4FAF-ADB9-C044-C5AFCC0B178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6216"/>
          <a:stretch/>
        </p:blipFill>
        <p:spPr bwMode="auto">
          <a:xfrm>
            <a:off x="1086206" y="1333097"/>
            <a:ext cx="5430097" cy="341215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D962AFD2-9FCC-7DC4-4054-1B75D6D40391}"/>
              </a:ext>
            </a:extLst>
          </p:cNvPr>
          <p:cNvSpPr>
            <a:spLocks noGrp="1"/>
          </p:cNvSpPr>
          <p:nvPr>
            <p:ph type="title"/>
          </p:nvPr>
        </p:nvSpPr>
        <p:spPr>
          <a:xfrm>
            <a:off x="231809" y="-135389"/>
            <a:ext cx="10515600" cy="1325563"/>
          </a:xfrm>
        </p:spPr>
        <p:txBody>
          <a:bodyPr/>
          <a:lstStyle/>
          <a:p>
            <a:r>
              <a:rPr lang="en-GB" b="1" u="sng" dirty="0"/>
              <a:t>Priority FOH</a:t>
            </a:r>
          </a:p>
        </p:txBody>
      </p:sp>
      <p:sp>
        <p:nvSpPr>
          <p:cNvPr id="8" name="TextBox 7">
            <a:extLst>
              <a:ext uri="{FF2B5EF4-FFF2-40B4-BE49-F238E27FC236}">
                <a16:creationId xmlns:a16="http://schemas.microsoft.com/office/drawing/2014/main" id="{97933A8A-2729-FE83-5539-4F6703CF4195}"/>
              </a:ext>
            </a:extLst>
          </p:cNvPr>
          <p:cNvSpPr txBox="1"/>
          <p:nvPr/>
        </p:nvSpPr>
        <p:spPr>
          <a:xfrm>
            <a:off x="7652760" y="2024533"/>
            <a:ext cx="3643889" cy="83099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Prioritise</a:t>
            </a:r>
            <a:r>
              <a:rPr kumimoji="0" lang="en-GB" sz="2400" b="0" i="0" u="none" strike="noStrike" kern="0" cap="none" spc="0" normalizeH="0" noProof="0" dirty="0">
                <a:ln>
                  <a:noFill/>
                </a:ln>
                <a:solidFill>
                  <a:prstClr val="black"/>
                </a:solidFill>
                <a:effectLst/>
                <a:uLnTx/>
                <a:uFillTx/>
                <a:latin typeface="Abadi" panose="020B0604020202020204" pitchFamily="34" charset="0"/>
                <a:ea typeface="+mn-ea"/>
                <a:cs typeface="+mn-cs"/>
              </a:rPr>
              <a:t> the petals for your placement - Discuss</a:t>
            </a:r>
            <a:endParaRPr kumimoji="0" lang="en-GB" sz="24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sp>
        <p:nvSpPr>
          <p:cNvPr id="11" name="TextBox 10">
            <a:extLst>
              <a:ext uri="{FF2B5EF4-FFF2-40B4-BE49-F238E27FC236}">
                <a16:creationId xmlns:a16="http://schemas.microsoft.com/office/drawing/2014/main" id="{510EC162-8623-A59C-9301-7B23B62FC241}"/>
              </a:ext>
            </a:extLst>
          </p:cNvPr>
          <p:cNvSpPr txBox="1"/>
          <p:nvPr/>
        </p:nvSpPr>
        <p:spPr>
          <a:xfrm>
            <a:off x="4083518" y="4745255"/>
            <a:ext cx="2615665" cy="369332"/>
          </a:xfrm>
          <a:prstGeom prst="rect">
            <a:avLst/>
          </a:prstGeom>
          <a:noFill/>
        </p:spPr>
        <p:txBody>
          <a:bodyPr wrap="square">
            <a:spAutoFit/>
          </a:bodyPr>
          <a:lstStyle/>
          <a:p>
            <a:pPr rtl="0"/>
            <a:r>
              <a:rPr lang="en-GB" dirty="0">
                <a:effectLst/>
                <a:latin typeface="-apple-system"/>
              </a:rPr>
              <a:t>( Lovelock &amp; Wirtz, 2011)</a:t>
            </a:r>
          </a:p>
        </p:txBody>
      </p:sp>
    </p:spTree>
    <p:extLst>
      <p:ext uri="{BB962C8B-B14F-4D97-AF65-F5344CB8AC3E}">
        <p14:creationId xmlns:p14="http://schemas.microsoft.com/office/powerpoint/2010/main" val="645920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98593-023C-A560-A4BE-1C1232A496F0}"/>
              </a:ext>
            </a:extLst>
          </p:cNvPr>
          <p:cNvSpPr>
            <a:spLocks noGrp="1"/>
          </p:cNvSpPr>
          <p:nvPr>
            <p:ph type="title"/>
          </p:nvPr>
        </p:nvSpPr>
        <p:spPr>
          <a:xfrm>
            <a:off x="749572" y="214025"/>
            <a:ext cx="6758871" cy="919488"/>
          </a:xfrm>
        </p:spPr>
        <p:txBody>
          <a:bodyPr/>
          <a:lstStyle/>
          <a:p>
            <a:r>
              <a:rPr lang="en-GB" dirty="0"/>
              <a:t>Why we need SOP?</a:t>
            </a:r>
          </a:p>
        </p:txBody>
      </p:sp>
      <p:sp>
        <p:nvSpPr>
          <p:cNvPr id="4" name="Content Placeholder 2">
            <a:extLst>
              <a:ext uri="{FF2B5EF4-FFF2-40B4-BE49-F238E27FC236}">
                <a16:creationId xmlns:a16="http://schemas.microsoft.com/office/drawing/2014/main" id="{B1D64F3D-4056-7639-DEC3-2DE49B023E08}"/>
              </a:ext>
            </a:extLst>
          </p:cNvPr>
          <p:cNvSpPr>
            <a:spLocks noGrp="1"/>
          </p:cNvSpPr>
          <p:nvPr>
            <p:ph idx="1"/>
          </p:nvPr>
        </p:nvSpPr>
        <p:spPr>
          <a:xfrm>
            <a:off x="749572" y="1133513"/>
            <a:ext cx="10515600" cy="4726112"/>
          </a:xfrm>
        </p:spPr>
        <p:txBody>
          <a:bodyPr>
            <a:normAutofit fontScale="92500" lnSpcReduction="10000"/>
          </a:bodyPr>
          <a:lstStyle/>
          <a:p>
            <a:pPr algn="just">
              <a:lnSpc>
                <a:spcPct val="150000"/>
              </a:lnSpc>
            </a:pPr>
            <a:r>
              <a:rPr lang="en-GB" sz="3200" dirty="0"/>
              <a:t>Standardise the procedures </a:t>
            </a:r>
          </a:p>
          <a:p>
            <a:pPr algn="just">
              <a:lnSpc>
                <a:spcPct val="150000"/>
              </a:lnSpc>
            </a:pPr>
            <a:r>
              <a:rPr lang="en-GB" sz="3200" i="0" dirty="0">
                <a:effectLst/>
              </a:rPr>
              <a:t>Simplify Regulatory Compliance</a:t>
            </a:r>
          </a:p>
          <a:p>
            <a:pPr algn="just">
              <a:lnSpc>
                <a:spcPct val="150000"/>
              </a:lnSpc>
            </a:pPr>
            <a:r>
              <a:rPr lang="en-GB" sz="3200" i="0" dirty="0">
                <a:effectLst/>
              </a:rPr>
              <a:t>Streamline Employee Onboarding</a:t>
            </a:r>
          </a:p>
          <a:p>
            <a:pPr algn="just">
              <a:lnSpc>
                <a:spcPct val="150000"/>
              </a:lnSpc>
            </a:pPr>
            <a:r>
              <a:rPr lang="en-GB" sz="3200" i="0" dirty="0">
                <a:effectLst/>
              </a:rPr>
              <a:t>Enhance Customer Service Fulfilment</a:t>
            </a:r>
          </a:p>
          <a:p>
            <a:pPr algn="just">
              <a:lnSpc>
                <a:spcPct val="150000"/>
              </a:lnSpc>
            </a:pPr>
            <a:r>
              <a:rPr lang="en-GB" sz="3200" i="0" dirty="0">
                <a:effectLst/>
              </a:rPr>
              <a:t>Standardise Recurring Operational Responsibilities </a:t>
            </a:r>
          </a:p>
          <a:p>
            <a:pPr algn="just">
              <a:lnSpc>
                <a:spcPct val="150000"/>
              </a:lnSpc>
            </a:pPr>
            <a:r>
              <a:rPr lang="en-GB" sz="3200" i="0" dirty="0">
                <a:effectLst/>
              </a:rPr>
              <a:t>Ensure Cleanliness and Personal Hygiene</a:t>
            </a:r>
          </a:p>
          <a:p>
            <a:pPr algn="just">
              <a:lnSpc>
                <a:spcPct val="150000"/>
              </a:lnSpc>
            </a:pPr>
            <a:endParaRPr lang="en-GB" dirty="0"/>
          </a:p>
        </p:txBody>
      </p:sp>
      <p:pic>
        <p:nvPicPr>
          <p:cNvPr id="5124" name="Picture 4" descr="Importance Of Standard Operating Procedures - 8 Key Benefits">
            <a:extLst>
              <a:ext uri="{FF2B5EF4-FFF2-40B4-BE49-F238E27FC236}">
                <a16:creationId xmlns:a16="http://schemas.microsoft.com/office/drawing/2014/main" id="{444C6C4D-CD76-9007-16A0-EAE910CB86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540" y="673769"/>
            <a:ext cx="3182632" cy="287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9262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tandard Operation Procedure For Restaurant">
            <a:hlinkClick r:id="" action="ppaction://media"/>
            <a:extLst>
              <a:ext uri="{FF2B5EF4-FFF2-40B4-BE49-F238E27FC236}">
                <a16:creationId xmlns:a16="http://schemas.microsoft.com/office/drawing/2014/main" id="{DC7D8E21-8BBD-0694-88EF-8C2E537AF1CD}"/>
              </a:ext>
            </a:extLst>
          </p:cNvPr>
          <p:cNvPicPr>
            <a:picLocks noRot="1" noChangeAspect="1"/>
          </p:cNvPicPr>
          <p:nvPr>
            <a:videoFile r:link="rId1"/>
          </p:nvPr>
        </p:nvPicPr>
        <p:blipFill>
          <a:blip r:embed="rId3"/>
          <a:stretch>
            <a:fillRect/>
          </a:stretch>
        </p:blipFill>
        <p:spPr>
          <a:xfrm>
            <a:off x="1842293" y="390525"/>
            <a:ext cx="8507413" cy="4806699"/>
          </a:xfrm>
          <a:prstGeom prst="rect">
            <a:avLst/>
          </a:prstGeom>
        </p:spPr>
      </p:pic>
    </p:spTree>
    <p:extLst>
      <p:ext uri="{BB962C8B-B14F-4D97-AF65-F5344CB8AC3E}">
        <p14:creationId xmlns:p14="http://schemas.microsoft.com/office/powerpoint/2010/main" val="2338121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CE568-4FA7-ED86-31AC-70EA6FCBE354}"/>
              </a:ext>
            </a:extLst>
          </p:cNvPr>
          <p:cNvSpPr txBox="1">
            <a:spLocks/>
          </p:cNvSpPr>
          <p:nvPr/>
        </p:nvSpPr>
        <p:spPr>
          <a:xfrm>
            <a:off x="258168" y="105189"/>
            <a:ext cx="11018520" cy="1434415"/>
          </a:xfrm>
          <a:prstGeom prst="rect">
            <a:avLst/>
          </a:prstGeom>
        </p:spPr>
        <p:txBody>
          <a:bodyPr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u="sng" dirty="0"/>
              <a:t>Quality Control Sabotage</a:t>
            </a:r>
          </a:p>
        </p:txBody>
      </p:sp>
      <p:sp>
        <p:nvSpPr>
          <p:cNvPr id="3" name="Content Placeholder 2">
            <a:extLst>
              <a:ext uri="{FF2B5EF4-FFF2-40B4-BE49-F238E27FC236}">
                <a16:creationId xmlns:a16="http://schemas.microsoft.com/office/drawing/2014/main" id="{68292E19-648A-7744-9C91-99EB7E1190B7}"/>
              </a:ext>
            </a:extLst>
          </p:cNvPr>
          <p:cNvSpPr txBox="1">
            <a:spLocks/>
          </p:cNvSpPr>
          <p:nvPr/>
        </p:nvSpPr>
        <p:spPr>
          <a:xfrm>
            <a:off x="467717" y="1737941"/>
            <a:ext cx="6773529" cy="4119172"/>
          </a:xfrm>
          <a:prstGeom prst="rect">
            <a:avLst/>
          </a:prstGeom>
        </p:spPr>
        <p:txBody>
          <a:bodyPr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3200"/>
              <a:t>Example from Hell’s Kitchen </a:t>
            </a:r>
          </a:p>
          <a:p>
            <a:pPr marL="0" indent="0" algn="just">
              <a:lnSpc>
                <a:spcPct val="150000"/>
              </a:lnSpc>
              <a:buFont typeface="Arial" panose="020B0604020202020204" pitchFamily="34" charset="0"/>
              <a:buNone/>
            </a:pPr>
            <a:r>
              <a:rPr lang="en-GB" sz="3200"/>
              <a:t>  Season 19 - Episode 14</a:t>
            </a:r>
          </a:p>
          <a:p>
            <a:pPr algn="just">
              <a:lnSpc>
                <a:spcPct val="150000"/>
              </a:lnSpc>
            </a:pPr>
            <a:endParaRPr lang="en-GB" sz="3200"/>
          </a:p>
          <a:p>
            <a:pPr algn="just">
              <a:lnSpc>
                <a:spcPct val="150000"/>
              </a:lnSpc>
            </a:pPr>
            <a:r>
              <a:rPr lang="en-GB" sz="3200"/>
              <a:t>It happens in real life….</a:t>
            </a:r>
            <a:endParaRPr lang="en-GB" sz="3200" dirty="0"/>
          </a:p>
        </p:txBody>
      </p:sp>
      <p:pic>
        <p:nvPicPr>
          <p:cNvPr id="4" name="Picture 3">
            <a:extLst>
              <a:ext uri="{FF2B5EF4-FFF2-40B4-BE49-F238E27FC236}">
                <a16:creationId xmlns:a16="http://schemas.microsoft.com/office/drawing/2014/main" id="{DE7DB37F-C2F7-4D4D-30DF-C55A5CF42376}"/>
              </a:ext>
            </a:extLst>
          </p:cNvPr>
          <p:cNvPicPr>
            <a:picLocks noChangeAspect="1"/>
          </p:cNvPicPr>
          <p:nvPr/>
        </p:nvPicPr>
        <p:blipFill>
          <a:blip r:embed="rId2"/>
          <a:stretch>
            <a:fillRect/>
          </a:stretch>
        </p:blipFill>
        <p:spPr>
          <a:xfrm>
            <a:off x="7400373" y="1380566"/>
            <a:ext cx="3944454" cy="4096867"/>
          </a:xfrm>
          <a:prstGeom prst="rect">
            <a:avLst/>
          </a:prstGeom>
        </p:spPr>
      </p:pic>
    </p:spTree>
    <p:extLst>
      <p:ext uri="{BB962C8B-B14F-4D97-AF65-F5344CB8AC3E}">
        <p14:creationId xmlns:p14="http://schemas.microsoft.com/office/powerpoint/2010/main" val="2919034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hef Can't Be Fooled By Quality Control Sabotage | Hell's Kitchen">
            <a:hlinkClick r:id="" action="ppaction://media"/>
            <a:extLst>
              <a:ext uri="{FF2B5EF4-FFF2-40B4-BE49-F238E27FC236}">
                <a16:creationId xmlns:a16="http://schemas.microsoft.com/office/drawing/2014/main" id="{15B09B9B-115C-7592-07D3-AA068C7E52E4}"/>
              </a:ext>
            </a:extLst>
          </p:cNvPr>
          <p:cNvPicPr>
            <a:picLocks noRot="1" noChangeAspect="1"/>
          </p:cNvPicPr>
          <p:nvPr>
            <a:videoFile r:link="rId1"/>
          </p:nvPr>
        </p:nvPicPr>
        <p:blipFill>
          <a:blip r:embed="rId4"/>
          <a:stretch>
            <a:fillRect/>
          </a:stretch>
        </p:blipFill>
        <p:spPr>
          <a:xfrm>
            <a:off x="1203706" y="191652"/>
            <a:ext cx="9388094" cy="5304273"/>
          </a:xfrm>
          <a:prstGeom prst="rect">
            <a:avLst/>
          </a:prstGeom>
        </p:spPr>
      </p:pic>
    </p:spTree>
    <p:extLst>
      <p:ext uri="{BB962C8B-B14F-4D97-AF65-F5344CB8AC3E}">
        <p14:creationId xmlns:p14="http://schemas.microsoft.com/office/powerpoint/2010/main" val="2960643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AC8C6-8A72-48DB-9BAB-A994F91DD09D}"/>
              </a:ext>
            </a:extLst>
          </p:cNvPr>
          <p:cNvSpPr>
            <a:spLocks noGrp="1"/>
          </p:cNvSpPr>
          <p:nvPr>
            <p:ph type="title"/>
          </p:nvPr>
        </p:nvSpPr>
        <p:spPr/>
        <p:txBody>
          <a:bodyPr/>
          <a:lstStyle/>
          <a:p>
            <a:r>
              <a:rPr lang="en-GB" dirty="0"/>
              <a:t>Mystery Shoppers</a:t>
            </a:r>
            <a:br>
              <a:rPr lang="en-GB" dirty="0"/>
            </a:br>
            <a:endParaRPr lang="en-GB" dirty="0"/>
          </a:p>
        </p:txBody>
      </p:sp>
      <p:pic>
        <p:nvPicPr>
          <p:cNvPr id="4" name="Online Media 3" title="MYSTERY SHOPPER | English Cartoon to Learn English">
            <a:hlinkClick r:id="" action="ppaction://media"/>
            <a:extLst>
              <a:ext uri="{FF2B5EF4-FFF2-40B4-BE49-F238E27FC236}">
                <a16:creationId xmlns:a16="http://schemas.microsoft.com/office/drawing/2014/main" id="{3431BDE0-3599-4676-B3B2-E57FB1E0A81A}"/>
              </a:ext>
            </a:extLst>
          </p:cNvPr>
          <p:cNvPicPr>
            <a:picLocks noGrp="1" noRot="1" noChangeAspect="1"/>
          </p:cNvPicPr>
          <p:nvPr>
            <p:ph idx="1"/>
            <a:videoFile r:link="rId1"/>
          </p:nvPr>
        </p:nvPicPr>
        <p:blipFill>
          <a:blip r:embed="rId4"/>
          <a:stretch>
            <a:fillRect/>
          </a:stretch>
        </p:blipFill>
        <p:spPr>
          <a:xfrm>
            <a:off x="2781300" y="1690688"/>
            <a:ext cx="6629400" cy="3729037"/>
          </a:xfrm>
          <a:prstGeom prst="rect">
            <a:avLst/>
          </a:prstGeom>
        </p:spPr>
      </p:pic>
    </p:spTree>
    <p:extLst>
      <p:ext uri="{BB962C8B-B14F-4D97-AF65-F5344CB8AC3E}">
        <p14:creationId xmlns:p14="http://schemas.microsoft.com/office/powerpoint/2010/main" val="1638773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41B78-E365-EB0A-53EE-F7A0A56A5136}"/>
              </a:ext>
            </a:extLst>
          </p:cNvPr>
          <p:cNvSpPr>
            <a:spLocks noGrp="1"/>
          </p:cNvSpPr>
          <p:nvPr>
            <p:ph type="title"/>
          </p:nvPr>
        </p:nvSpPr>
        <p:spPr>
          <a:xfrm>
            <a:off x="321067" y="45077"/>
            <a:ext cx="10515600" cy="1325563"/>
          </a:xfrm>
        </p:spPr>
        <p:txBody>
          <a:bodyPr/>
          <a:lstStyle/>
          <a:p>
            <a:r>
              <a:rPr lang="en-GB" dirty="0"/>
              <a:t>Measuring Performance</a:t>
            </a:r>
          </a:p>
        </p:txBody>
      </p:sp>
      <p:sp>
        <p:nvSpPr>
          <p:cNvPr id="3" name="Content Placeholder 2">
            <a:extLst>
              <a:ext uri="{FF2B5EF4-FFF2-40B4-BE49-F238E27FC236}">
                <a16:creationId xmlns:a16="http://schemas.microsoft.com/office/drawing/2014/main" id="{BF3C6118-0E6A-3FDB-5F8B-C3C5D955B496}"/>
              </a:ext>
            </a:extLst>
          </p:cNvPr>
          <p:cNvSpPr>
            <a:spLocks noGrp="1"/>
          </p:cNvSpPr>
          <p:nvPr>
            <p:ph idx="1"/>
          </p:nvPr>
        </p:nvSpPr>
        <p:spPr>
          <a:xfrm>
            <a:off x="838200" y="1825625"/>
            <a:ext cx="4740667" cy="4351338"/>
          </a:xfrm>
        </p:spPr>
        <p:txBody>
          <a:bodyPr/>
          <a:lstStyle/>
          <a:p>
            <a:pPr algn="just">
              <a:lnSpc>
                <a:spcPct val="150000"/>
              </a:lnSpc>
            </a:pPr>
            <a:r>
              <a:rPr lang="en-GB" dirty="0"/>
              <a:t>Appraisal </a:t>
            </a:r>
          </a:p>
          <a:p>
            <a:pPr algn="just">
              <a:lnSpc>
                <a:spcPct val="150000"/>
              </a:lnSpc>
            </a:pPr>
            <a:r>
              <a:rPr lang="en-GB" dirty="0"/>
              <a:t>Peer Review </a:t>
            </a:r>
          </a:p>
          <a:p>
            <a:pPr algn="just">
              <a:lnSpc>
                <a:spcPct val="150000"/>
              </a:lnSpc>
            </a:pPr>
            <a:r>
              <a:rPr lang="en-GB" b="1" dirty="0">
                <a:highlight>
                  <a:srgbClr val="FFFF00"/>
                </a:highlight>
              </a:rPr>
              <a:t>Key Performance indicator </a:t>
            </a:r>
          </a:p>
        </p:txBody>
      </p:sp>
      <p:pic>
        <p:nvPicPr>
          <p:cNvPr id="2050" name="Picture 2" descr="KPI - Key Performance Indicators Acronym Business Concept Background. Stock  Vector - Illustration of icons, banner: 198196507">
            <a:extLst>
              <a:ext uri="{FF2B5EF4-FFF2-40B4-BE49-F238E27FC236}">
                <a16:creationId xmlns:a16="http://schemas.microsoft.com/office/drawing/2014/main" id="{37112823-089B-985D-8BB4-427CDE7220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175"/>
          <a:stretch/>
        </p:blipFill>
        <p:spPr bwMode="auto">
          <a:xfrm>
            <a:off x="7020329" y="874101"/>
            <a:ext cx="5088721" cy="4351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1567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0821F-27B6-4FDA-B10E-618D06D77E00}"/>
              </a:ext>
            </a:extLst>
          </p:cNvPr>
          <p:cNvSpPr>
            <a:spLocks noGrp="1"/>
          </p:cNvSpPr>
          <p:nvPr>
            <p:ph type="title"/>
          </p:nvPr>
        </p:nvSpPr>
        <p:spPr/>
        <p:txBody>
          <a:bodyPr/>
          <a:lstStyle/>
          <a:p>
            <a:r>
              <a:rPr lang="en-GB" dirty="0"/>
              <a:t>Key Performance Indicators</a:t>
            </a:r>
          </a:p>
        </p:txBody>
      </p:sp>
      <p:sp>
        <p:nvSpPr>
          <p:cNvPr id="3" name="Content Placeholder 2">
            <a:extLst>
              <a:ext uri="{FF2B5EF4-FFF2-40B4-BE49-F238E27FC236}">
                <a16:creationId xmlns:a16="http://schemas.microsoft.com/office/drawing/2014/main" id="{A72C4097-1929-43A3-AB22-67CFB5603A09}"/>
              </a:ext>
            </a:extLst>
          </p:cNvPr>
          <p:cNvSpPr>
            <a:spLocks noGrp="1"/>
          </p:cNvSpPr>
          <p:nvPr>
            <p:ph idx="1"/>
          </p:nvPr>
        </p:nvSpPr>
        <p:spPr>
          <a:xfrm>
            <a:off x="838200" y="1882125"/>
            <a:ext cx="8915400" cy="3777622"/>
          </a:xfrm>
        </p:spPr>
        <p:txBody>
          <a:bodyPr>
            <a:normAutofit/>
          </a:bodyPr>
          <a:lstStyle/>
          <a:p>
            <a:pPr algn="just">
              <a:lnSpc>
                <a:spcPct val="150000"/>
              </a:lnSpc>
            </a:pPr>
            <a:r>
              <a:rPr lang="en-GB" sz="2400" dirty="0"/>
              <a:t>Reduction in numbers of complaints</a:t>
            </a:r>
          </a:p>
          <a:p>
            <a:pPr algn="just">
              <a:lnSpc>
                <a:spcPct val="150000"/>
              </a:lnSpc>
            </a:pPr>
            <a:r>
              <a:rPr lang="en-GB" sz="2400" dirty="0"/>
              <a:t>Increase in profit</a:t>
            </a:r>
          </a:p>
          <a:p>
            <a:pPr algn="just">
              <a:lnSpc>
                <a:spcPct val="150000"/>
              </a:lnSpc>
            </a:pPr>
            <a:r>
              <a:rPr lang="en-GB" sz="2400" dirty="0"/>
              <a:t>Reduction in turnover of staff</a:t>
            </a:r>
          </a:p>
          <a:p>
            <a:pPr algn="just">
              <a:lnSpc>
                <a:spcPct val="150000"/>
              </a:lnSpc>
            </a:pPr>
            <a:r>
              <a:rPr lang="en-GB" sz="2400" dirty="0"/>
              <a:t>Repeat business from loyal customers </a:t>
            </a:r>
          </a:p>
        </p:txBody>
      </p:sp>
      <p:pic>
        <p:nvPicPr>
          <p:cNvPr id="1026" name="Picture 2" descr="What is a KPI? - Definition, Benefits, Examples &amp; Steps to Measure Key  Performance Indicators | RingCentral UK Blog">
            <a:extLst>
              <a:ext uri="{FF2B5EF4-FFF2-40B4-BE49-F238E27FC236}">
                <a16:creationId xmlns:a16="http://schemas.microsoft.com/office/drawing/2014/main" id="{25187252-B1B6-4672-9A16-9931CACEDA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2875" y="1444471"/>
            <a:ext cx="4761951" cy="3969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60889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rain Your Brain: How to Start Thinking in a Foreign Language | FluentU  Language Learning">
            <a:extLst>
              <a:ext uri="{FF2B5EF4-FFF2-40B4-BE49-F238E27FC236}">
                <a16:creationId xmlns:a16="http://schemas.microsoft.com/office/drawing/2014/main" id="{9CF151F4-9C38-264C-828C-A945622A9A58}"/>
              </a:ext>
            </a:extLst>
          </p:cNvPr>
          <p:cNvPicPr>
            <a:picLocks noChangeAspect="1" noChangeArrowheads="1"/>
          </p:cNvPicPr>
          <p:nvPr/>
        </p:nvPicPr>
        <p:blipFill rotWithShape="1">
          <a:blip r:embed="rId3">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5480" r="26390"/>
          <a:stretch/>
        </p:blipFill>
        <p:spPr bwMode="auto">
          <a:xfrm>
            <a:off x="9303830" y="1768935"/>
            <a:ext cx="2888169" cy="3996527"/>
          </a:xfrm>
          <a:prstGeom prst="rect">
            <a:avLst/>
          </a:prstGeom>
          <a:noFill/>
          <a:extLst>
            <a:ext uri="{909E8E84-426E-40DD-AFC4-6F175D3DCCD1}">
              <a14:hiddenFill xmlns:a14="http://schemas.microsoft.com/office/drawing/2010/main">
                <a:solidFill>
                  <a:srgbClr val="FFFFFF"/>
                </a:solidFill>
              </a14:hiddenFill>
            </a:ext>
          </a:extLst>
        </p:spPr>
      </p:pic>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120117" y="59698"/>
            <a:ext cx="3958000" cy="1325563"/>
          </a:xfrm>
        </p:spPr>
        <p:txBody>
          <a:bodyPr>
            <a:normAutofit/>
          </a:bodyPr>
          <a:lstStyle/>
          <a:p>
            <a:pPr eaLnBrk="1" hangingPunct="1"/>
            <a:r>
              <a:rPr lang="en-US" altLang="en-US" dirty="0">
                <a:solidFill>
                  <a:srgbClr val="FF0000"/>
                </a:solidFill>
                <a:latin typeface="Trebuchet MS" panose="020B0603020202020204" pitchFamily="34" charset="0"/>
              </a:rPr>
              <a:t>S</a:t>
            </a:r>
            <a:r>
              <a:rPr lang="en-US" altLang="en-US" dirty="0">
                <a:latin typeface="Trebuchet MS" panose="020B0603020202020204" pitchFamily="34" charset="0"/>
              </a:rPr>
              <a:t>.</a:t>
            </a:r>
            <a:r>
              <a:rPr lang="en-US" altLang="en-US" dirty="0">
                <a:solidFill>
                  <a:srgbClr val="92D050"/>
                </a:solidFill>
                <a:latin typeface="Trebuchet MS" panose="020B0603020202020204" pitchFamily="34" charset="0"/>
              </a:rPr>
              <a:t>M</a:t>
            </a:r>
            <a:r>
              <a:rPr lang="en-US" altLang="en-US" dirty="0">
                <a:latin typeface="Trebuchet MS" panose="020B0603020202020204" pitchFamily="34" charset="0"/>
              </a:rPr>
              <a:t>.</a:t>
            </a:r>
            <a:r>
              <a:rPr lang="en-US" altLang="en-US" dirty="0">
                <a:solidFill>
                  <a:srgbClr val="00B0F0"/>
                </a:solidFill>
                <a:latin typeface="Trebuchet MS" panose="020B0603020202020204" pitchFamily="34" charset="0"/>
              </a:rPr>
              <a:t>A</a:t>
            </a:r>
            <a:r>
              <a:rPr lang="en-US" altLang="en-US" dirty="0">
                <a:latin typeface="Trebuchet MS" panose="020B0603020202020204" pitchFamily="34" charset="0"/>
              </a:rPr>
              <a:t>.</a:t>
            </a:r>
            <a:r>
              <a:rPr lang="en-US" altLang="en-US" dirty="0">
                <a:solidFill>
                  <a:srgbClr val="7030A0"/>
                </a:solidFill>
                <a:latin typeface="Trebuchet MS" panose="020B0603020202020204" pitchFamily="34" charset="0"/>
              </a:rPr>
              <a:t>R</a:t>
            </a:r>
            <a:r>
              <a:rPr lang="en-US" altLang="en-US" dirty="0">
                <a:latin typeface="Trebuchet MS" panose="020B0603020202020204" pitchFamily="34" charset="0"/>
              </a:rPr>
              <a:t>.</a:t>
            </a:r>
            <a:r>
              <a:rPr lang="en-US" altLang="en-US" dirty="0">
                <a:solidFill>
                  <a:schemeClr val="accent2"/>
                </a:solidFill>
                <a:latin typeface="Trebuchet MS" panose="020B0603020202020204" pitchFamily="34" charset="0"/>
              </a:rPr>
              <a:t>T</a:t>
            </a:r>
            <a:r>
              <a:rPr lang="en-US" altLang="en-US" dirty="0">
                <a:latin typeface="Trebuchet MS" panose="020B0603020202020204" pitchFamily="34" charset="0"/>
              </a:rPr>
              <a: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189103" y="1516614"/>
            <a:ext cx="3889014" cy="293831"/>
          </a:xfrm>
        </p:spPr>
        <p:txBody>
          <a:bodyPr anchor="t">
            <a:normAutofit lnSpcReduction="10000"/>
          </a:bodyPr>
          <a:lstStyle/>
          <a:p>
            <a:pPr marL="0" indent="0" eaLnBrk="1" hangingPunct="1">
              <a:buNone/>
            </a:pPr>
            <a:r>
              <a:rPr lang="en-US" altLang="en-US" sz="1600" dirty="0">
                <a:solidFill>
                  <a:srgbClr val="FF0000"/>
                </a:solidFill>
                <a:latin typeface="Trebuchet MS" panose="020B0603020202020204" pitchFamily="34" charset="0"/>
              </a:rPr>
              <a:t>Specific</a:t>
            </a: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p:txBody>
      </p:sp>
      <p:sp>
        <p:nvSpPr>
          <p:cNvPr id="4" name="Content Placeholder 1">
            <a:extLst>
              <a:ext uri="{FF2B5EF4-FFF2-40B4-BE49-F238E27FC236}">
                <a16:creationId xmlns:a16="http://schemas.microsoft.com/office/drawing/2014/main" id="{8CCECED7-34A2-B5E6-781A-871606FC9183}"/>
              </a:ext>
            </a:extLst>
          </p:cNvPr>
          <p:cNvSpPr txBox="1">
            <a:spLocks/>
          </p:cNvSpPr>
          <p:nvPr/>
        </p:nvSpPr>
        <p:spPr>
          <a:xfrm>
            <a:off x="1075327" y="1517905"/>
            <a:ext cx="4902094" cy="385901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Specific goals answer the following questions:</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Who:       Who is involved? </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What:      What do I want to accomplish?</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Where:    Identify a location.</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When:     Establish a time frame.</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Which:    Identify requirements/constraints. </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Why:       Specific reasons, purpose or 		     </a:t>
            </a:r>
          </a:p>
          <a:p>
            <a:pPr marL="228600" marR="0" lvl="0" indent="-228600" algn="l" defTabSz="914400" rtl="0" eaLnBrk="1" fontAlgn="auto" latinLnBrk="0" hangingPunct="1">
              <a:lnSpc>
                <a:spcPct val="90000"/>
              </a:lnSpc>
              <a:spcBef>
                <a:spcPts val="1000"/>
              </a:spcBef>
              <a:spcAft>
                <a:spcPts val="0"/>
              </a:spcAft>
              <a:buClrTx/>
              <a:buSzTx/>
              <a:buFont typeface="Wingdings 3" panose="05040102010807070707" pitchFamily="18" charset="2"/>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benefits of accomplishing the goal.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endParaRPr>
          </a:p>
        </p:txBody>
      </p:sp>
      <p:sp>
        <p:nvSpPr>
          <p:cNvPr id="6" name="Content Placeholder 1">
            <a:extLst>
              <a:ext uri="{FF2B5EF4-FFF2-40B4-BE49-F238E27FC236}">
                <a16:creationId xmlns:a16="http://schemas.microsoft.com/office/drawing/2014/main" id="{C46D3888-9A8E-CBA9-642D-8303F557FDB5}"/>
              </a:ext>
            </a:extLst>
          </p:cNvPr>
          <p:cNvSpPr txBox="1">
            <a:spLocks/>
          </p:cNvSpPr>
          <p:nvPr/>
        </p:nvSpPr>
        <p:spPr>
          <a:xfrm>
            <a:off x="6892281" y="1487215"/>
            <a:ext cx="3985908" cy="144586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 To determine if your goal is measurable, ask questions such as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How much?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How many?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How will I know when it is accomplished?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16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endParaRPr>
          </a:p>
        </p:txBody>
      </p:sp>
      <p:sp>
        <p:nvSpPr>
          <p:cNvPr id="7" name="Content Placeholder 1">
            <a:extLst>
              <a:ext uri="{FF2B5EF4-FFF2-40B4-BE49-F238E27FC236}">
                <a16:creationId xmlns:a16="http://schemas.microsoft.com/office/drawing/2014/main" id="{7DA87453-D1F0-0BB5-A65C-7365EBE520C8}"/>
              </a:ext>
            </a:extLst>
          </p:cNvPr>
          <p:cNvSpPr txBox="1">
            <a:spLocks/>
          </p:cNvSpPr>
          <p:nvPr/>
        </p:nvSpPr>
        <p:spPr>
          <a:xfrm>
            <a:off x="6841739" y="3020603"/>
            <a:ext cx="2085847" cy="10224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The goal is “do-able”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It is action-oriented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It is “within reach”</a:t>
            </a:r>
          </a:p>
        </p:txBody>
      </p:sp>
      <p:sp>
        <p:nvSpPr>
          <p:cNvPr id="8" name="Content Placeholder 1">
            <a:extLst>
              <a:ext uri="{FF2B5EF4-FFF2-40B4-BE49-F238E27FC236}">
                <a16:creationId xmlns:a16="http://schemas.microsoft.com/office/drawing/2014/main" id="{B22E2CEC-44F1-F6AE-5031-62929E970EF6}"/>
              </a:ext>
            </a:extLst>
          </p:cNvPr>
          <p:cNvSpPr txBox="1">
            <a:spLocks/>
          </p:cNvSpPr>
          <p:nvPr/>
        </p:nvSpPr>
        <p:spPr>
          <a:xfrm>
            <a:off x="1092050" y="4434443"/>
            <a:ext cx="3753055" cy="116971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The goal must be an objective toward which you are both willing and able to work.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Again, it must be “do-able”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People must believe it can be accomplished</a:t>
            </a:r>
          </a:p>
        </p:txBody>
      </p:sp>
      <p:sp>
        <p:nvSpPr>
          <p:cNvPr id="9" name="Content Placeholder 1">
            <a:extLst>
              <a:ext uri="{FF2B5EF4-FFF2-40B4-BE49-F238E27FC236}">
                <a16:creationId xmlns:a16="http://schemas.microsoft.com/office/drawing/2014/main" id="{C3395DEB-1DA2-6BF9-D473-D4E1826EA756}"/>
              </a:ext>
            </a:extLst>
          </p:cNvPr>
          <p:cNvSpPr txBox="1">
            <a:spLocks/>
          </p:cNvSpPr>
          <p:nvPr/>
        </p:nvSpPr>
        <p:spPr>
          <a:xfrm>
            <a:off x="6455487" y="4411144"/>
            <a:ext cx="3078987" cy="109352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You should establish a timeframe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The timeframe </a:t>
            </a:r>
            <a:r>
              <a:rPr kumimoji="0" lang="en-US" altLang="en-US" sz="1200" b="1" i="1"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must  </a:t>
            </a: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be realistic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1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rPr>
              <a:t>Everyone needs to know the timeframe…make it public</a:t>
            </a:r>
          </a:p>
        </p:txBody>
      </p:sp>
      <p:sp>
        <p:nvSpPr>
          <p:cNvPr id="11" name="TextBox 10">
            <a:extLst>
              <a:ext uri="{FF2B5EF4-FFF2-40B4-BE49-F238E27FC236}">
                <a16:creationId xmlns:a16="http://schemas.microsoft.com/office/drawing/2014/main" id="{935EC651-806B-E666-4DD1-32490B13B75B}"/>
              </a:ext>
            </a:extLst>
          </p:cNvPr>
          <p:cNvSpPr txBox="1"/>
          <p:nvPr/>
        </p:nvSpPr>
        <p:spPr>
          <a:xfrm>
            <a:off x="5759965" y="1430381"/>
            <a:ext cx="6294268"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600" b="0" i="0" u="none" strike="noStrike" kern="1200" cap="none" spc="0" normalizeH="0" baseline="0" noProof="0" dirty="0">
                <a:ln>
                  <a:noFill/>
                </a:ln>
                <a:solidFill>
                  <a:srgbClr val="92D050"/>
                </a:solidFill>
                <a:effectLst/>
                <a:uLnTx/>
                <a:uFillTx/>
                <a:latin typeface="Trebuchet MS" panose="020B0603020202020204" pitchFamily="34" charset="0"/>
                <a:ea typeface="+mn-ea"/>
                <a:cs typeface="+mn-cs"/>
              </a:rPr>
              <a:t>Measurable</a:t>
            </a:r>
          </a:p>
        </p:txBody>
      </p:sp>
      <p:sp>
        <p:nvSpPr>
          <p:cNvPr id="12" name="Content Placeholder 1">
            <a:extLst>
              <a:ext uri="{FF2B5EF4-FFF2-40B4-BE49-F238E27FC236}">
                <a16:creationId xmlns:a16="http://schemas.microsoft.com/office/drawing/2014/main" id="{1557807D-82FF-73E4-0C33-221B32F1CA0F}"/>
              </a:ext>
            </a:extLst>
          </p:cNvPr>
          <p:cNvSpPr txBox="1">
            <a:spLocks/>
          </p:cNvSpPr>
          <p:nvPr/>
        </p:nvSpPr>
        <p:spPr>
          <a:xfrm>
            <a:off x="5765548" y="2672243"/>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16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00B0F0"/>
                </a:solidFill>
                <a:effectLst/>
                <a:uLnTx/>
                <a:uFillTx/>
                <a:latin typeface="Trebuchet MS" panose="020B0603020202020204" pitchFamily="34" charset="0"/>
                <a:ea typeface="+mn-ea"/>
                <a:cs typeface="+mn-cs"/>
              </a:rPr>
              <a:t>Attainable</a:t>
            </a:r>
          </a:p>
        </p:txBody>
      </p:sp>
      <p:sp>
        <p:nvSpPr>
          <p:cNvPr id="13" name="Content Placeholder 1">
            <a:extLst>
              <a:ext uri="{FF2B5EF4-FFF2-40B4-BE49-F238E27FC236}">
                <a16:creationId xmlns:a16="http://schemas.microsoft.com/office/drawing/2014/main" id="{C43C5BC2-0FF5-DD9E-2E19-F5225757FF32}"/>
              </a:ext>
            </a:extLst>
          </p:cNvPr>
          <p:cNvSpPr txBox="1">
            <a:spLocks/>
          </p:cNvSpPr>
          <p:nvPr/>
        </p:nvSpPr>
        <p:spPr>
          <a:xfrm>
            <a:off x="227732" y="4413587"/>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7030A0"/>
                </a:solidFill>
                <a:effectLst/>
                <a:uLnTx/>
                <a:uFillTx/>
                <a:latin typeface="Trebuchet MS" panose="020B0603020202020204" pitchFamily="34" charset="0"/>
                <a:ea typeface="+mn-ea"/>
                <a:cs typeface="+mn-cs"/>
              </a:rPr>
              <a:t>Realistic</a:t>
            </a:r>
          </a:p>
        </p:txBody>
      </p:sp>
      <p:sp>
        <p:nvSpPr>
          <p:cNvPr id="14" name="Content Placeholder 1">
            <a:extLst>
              <a:ext uri="{FF2B5EF4-FFF2-40B4-BE49-F238E27FC236}">
                <a16:creationId xmlns:a16="http://schemas.microsoft.com/office/drawing/2014/main" id="{CFA1BF97-DB5E-43C7-6A26-53089BF7514D}"/>
              </a:ext>
            </a:extLst>
          </p:cNvPr>
          <p:cNvSpPr txBox="1">
            <a:spLocks/>
          </p:cNvSpPr>
          <p:nvPr/>
        </p:nvSpPr>
        <p:spPr>
          <a:xfrm>
            <a:off x="5759965" y="4434443"/>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1600" b="0" i="0" u="none" strike="noStrike" kern="1200" cap="none" spc="0" normalizeH="0" baseline="0" noProof="0" dirty="0">
                <a:ln>
                  <a:noFill/>
                </a:ln>
                <a:solidFill>
                  <a:srgbClr val="ED7D31"/>
                </a:solidFill>
                <a:effectLst/>
                <a:uLnTx/>
                <a:uFillTx/>
                <a:latin typeface="Trebuchet MS" panose="020B0603020202020204" pitchFamily="34" charset="0"/>
                <a:ea typeface="+mn-ea"/>
                <a:cs typeface="+mn-cs"/>
              </a:rPr>
              <a:t>Timely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1" grpId="0"/>
      <p:bldP spid="12" grpId="0"/>
      <p:bldP spid="13" grpId="0"/>
      <p:bldP spid="1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6EEEF-853E-E089-18FB-11D98084C9DF}"/>
              </a:ext>
            </a:extLst>
          </p:cNvPr>
          <p:cNvSpPr>
            <a:spLocks noGrp="1"/>
          </p:cNvSpPr>
          <p:nvPr>
            <p:ph type="title"/>
          </p:nvPr>
        </p:nvSpPr>
        <p:spPr>
          <a:xfrm>
            <a:off x="299185" y="-106513"/>
            <a:ext cx="10515600" cy="1325563"/>
          </a:xfrm>
        </p:spPr>
        <p:txBody>
          <a:bodyPr/>
          <a:lstStyle/>
          <a:p>
            <a:r>
              <a:rPr lang="en-GB" dirty="0"/>
              <a:t>Balance Score Card</a:t>
            </a:r>
          </a:p>
        </p:txBody>
      </p:sp>
      <p:sp>
        <p:nvSpPr>
          <p:cNvPr id="3" name="Content Placeholder 2">
            <a:extLst>
              <a:ext uri="{FF2B5EF4-FFF2-40B4-BE49-F238E27FC236}">
                <a16:creationId xmlns:a16="http://schemas.microsoft.com/office/drawing/2014/main" id="{A203601E-37B1-13DC-A5C5-2A7D9E8D6982}"/>
              </a:ext>
            </a:extLst>
          </p:cNvPr>
          <p:cNvSpPr>
            <a:spLocks noGrp="1"/>
          </p:cNvSpPr>
          <p:nvPr>
            <p:ph idx="1"/>
          </p:nvPr>
        </p:nvSpPr>
        <p:spPr>
          <a:xfrm>
            <a:off x="299185" y="1335688"/>
            <a:ext cx="3935931" cy="3553945"/>
          </a:xfrm>
        </p:spPr>
        <p:txBody>
          <a:bodyPr/>
          <a:lstStyle/>
          <a:p>
            <a:pPr algn="just">
              <a:lnSpc>
                <a:spcPct val="150000"/>
              </a:lnSpc>
            </a:pPr>
            <a:r>
              <a:rPr lang="en-GB" dirty="0"/>
              <a:t>Financial </a:t>
            </a:r>
          </a:p>
          <a:p>
            <a:pPr algn="just">
              <a:lnSpc>
                <a:spcPct val="150000"/>
              </a:lnSpc>
            </a:pPr>
            <a:r>
              <a:rPr lang="en-GB" dirty="0"/>
              <a:t>Customer</a:t>
            </a:r>
          </a:p>
          <a:p>
            <a:pPr algn="just">
              <a:lnSpc>
                <a:spcPct val="150000"/>
              </a:lnSpc>
            </a:pPr>
            <a:r>
              <a:rPr lang="en-GB" dirty="0"/>
              <a:t>Learning &amp; Growth </a:t>
            </a:r>
          </a:p>
          <a:p>
            <a:pPr algn="just">
              <a:lnSpc>
                <a:spcPct val="150000"/>
              </a:lnSpc>
            </a:pPr>
            <a:r>
              <a:rPr lang="en-GB" dirty="0"/>
              <a:t>Internal </a:t>
            </a:r>
          </a:p>
        </p:txBody>
      </p:sp>
      <p:pic>
        <p:nvPicPr>
          <p:cNvPr id="8194" name="Picture 2" descr="Balanced scorecard - Performance measurement">
            <a:extLst>
              <a:ext uri="{FF2B5EF4-FFF2-40B4-BE49-F238E27FC236}">
                <a16:creationId xmlns:a16="http://schemas.microsoft.com/office/drawing/2014/main" id="{2232A4E4-9EE5-FB37-DF8D-ED626723FF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4056" y="933651"/>
            <a:ext cx="7845659" cy="441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4962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 y="-202765"/>
            <a:ext cx="10515600" cy="1325563"/>
          </a:xfrm>
        </p:spPr>
        <p:txBody>
          <a:bodyPr/>
          <a:lstStyle/>
          <a:p>
            <a:r>
              <a:rPr lang="en-GB" b="1" dirty="0">
                <a:latin typeface="+mn-lt"/>
              </a:rPr>
              <a:t>References</a:t>
            </a:r>
          </a:p>
        </p:txBody>
      </p:sp>
      <p:sp>
        <p:nvSpPr>
          <p:cNvPr id="3" name="Content Placeholder 2"/>
          <p:cNvSpPr>
            <a:spLocks noGrp="1"/>
          </p:cNvSpPr>
          <p:nvPr>
            <p:ph idx="1"/>
          </p:nvPr>
        </p:nvSpPr>
        <p:spPr>
          <a:xfrm>
            <a:off x="202932" y="988228"/>
            <a:ext cx="10515600" cy="4351338"/>
          </a:xfrm>
        </p:spPr>
        <p:txBody>
          <a:bodyPr>
            <a:noAutofit/>
          </a:bodyPr>
          <a:lstStyle/>
          <a:p>
            <a:r>
              <a:rPr lang="en-GB" sz="1600" i="1" dirty="0"/>
              <a:t>Standard operating procedure</a:t>
            </a:r>
            <a:r>
              <a:rPr lang="en-GB" sz="1600" dirty="0"/>
              <a:t> (2023) </a:t>
            </a:r>
            <a:r>
              <a:rPr lang="en-GB" sz="1600" i="1" dirty="0"/>
              <a:t>Arena</a:t>
            </a:r>
            <a:r>
              <a:rPr lang="en-GB" sz="1600" dirty="0"/>
              <a:t>. Available at: </a:t>
            </a:r>
            <a:r>
              <a:rPr lang="en-GB" sz="1600" dirty="0">
                <a:hlinkClick r:id="rId3" tooltip="https://www.arenasolutions.com/resources/glossary/standard-operating-procedure/"/>
              </a:rPr>
              <a:t>https://www.arenasolutions.com/resources/glossary/standard-operating-procedure/</a:t>
            </a:r>
            <a:r>
              <a:rPr lang="en-GB" sz="1600" dirty="0"/>
              <a:t> (Accessed: 09 February 2024).</a:t>
            </a:r>
          </a:p>
          <a:p>
            <a:endParaRPr lang="en-GB" sz="1600" dirty="0"/>
          </a:p>
          <a:p>
            <a:r>
              <a:rPr lang="en-GB" sz="1600" dirty="0"/>
              <a:t>WIRTZ, J. and LOVELOCK, C. (2011) </a:t>
            </a:r>
            <a:r>
              <a:rPr lang="en-GB" sz="1600" i="1" dirty="0"/>
              <a:t>Services marketing: People, technology, strategy</a:t>
            </a:r>
            <a:r>
              <a:rPr lang="en-GB" sz="1600" dirty="0"/>
              <a:t>. Boston ; Columbus ; Indianapolis etc.: Pearson Education</a:t>
            </a:r>
          </a:p>
          <a:p>
            <a:endParaRPr lang="en-GB" sz="1600" dirty="0"/>
          </a:p>
          <a:p>
            <a:r>
              <a:rPr lang="en-GB" sz="1600" dirty="0"/>
              <a:t>Briscoe, D.R. and Schuler, Randall S., (2004), International Human Resource Management, New York: Prentice Hall </a:t>
            </a:r>
          </a:p>
          <a:p>
            <a:endParaRPr lang="en-GB" sz="1600" dirty="0"/>
          </a:p>
          <a:p>
            <a:r>
              <a:rPr lang="en-GB" sz="1600" dirty="0">
                <a:solidFill>
                  <a:schemeClr val="tx1">
                    <a:lumMod val="85000"/>
                    <a:lumOff val="15000"/>
                  </a:schemeClr>
                </a:solidFill>
                <a:cs typeface="Calibri" panose="020F0502020204030204" pitchFamily="34" charset="0"/>
              </a:rPr>
              <a:t>Torrington, D., (1994), International Human Resource Management: think globally, act locally, London: Prentice-Hall</a:t>
            </a:r>
            <a:endParaRPr lang="en-GB" sz="1600" dirty="0"/>
          </a:p>
        </p:txBody>
      </p:sp>
    </p:spTree>
    <p:extLst>
      <p:ext uri="{BB962C8B-B14F-4D97-AF65-F5344CB8AC3E}">
        <p14:creationId xmlns:p14="http://schemas.microsoft.com/office/powerpoint/2010/main" val="42025780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1270</Words>
  <Application>Microsoft Office PowerPoint</Application>
  <PresentationFormat>Widescreen</PresentationFormat>
  <Paragraphs>189</Paragraphs>
  <Slides>26</Slides>
  <Notes>9</Notes>
  <HiddenSlides>0</HiddenSlides>
  <MMClips>4</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26</vt:i4>
      </vt:variant>
    </vt:vector>
  </HeadingPairs>
  <TitlesOfParts>
    <vt:vector size="40" baseType="lpstr">
      <vt:lpstr>-apple-system</vt:lpstr>
      <vt:lpstr>PTCRaleway</vt:lpstr>
      <vt:lpstr>Abadi</vt:lpstr>
      <vt:lpstr>Arial</vt:lpstr>
      <vt:lpstr>Arial</vt:lpstr>
      <vt:lpstr>Calibri</vt:lpstr>
      <vt:lpstr>Calibri Light</vt:lpstr>
      <vt:lpstr>Poppins</vt:lpstr>
      <vt:lpstr>Trebuchet MS</vt:lpstr>
      <vt:lpstr>Wingdings</vt:lpstr>
      <vt:lpstr>Wingdings 3</vt:lpstr>
      <vt:lpstr>Title Slide 1</vt:lpstr>
      <vt:lpstr>IHM PPT Template_</vt:lpstr>
      <vt:lpstr>1_Office Theme</vt:lpstr>
      <vt:lpstr>PowerPoint Presentation</vt:lpstr>
      <vt:lpstr>PowerPoint Presentation</vt:lpstr>
      <vt:lpstr>Assignment – Four Element Portfolio</vt:lpstr>
      <vt:lpstr>Recap</vt:lpstr>
      <vt:lpstr>What is Quality Standard?</vt:lpstr>
      <vt:lpstr>Quality standards</vt:lpstr>
      <vt:lpstr>Developing a Quality Culture</vt:lpstr>
      <vt:lpstr>QC &amp; QA</vt:lpstr>
      <vt:lpstr>Setting Quality Standards</vt:lpstr>
      <vt:lpstr>Standard Operating Procedure (SOP)</vt:lpstr>
      <vt:lpstr>Hygiene</vt:lpstr>
      <vt:lpstr>Facility and Equipment </vt:lpstr>
      <vt:lpstr>Food Production and Preparation </vt:lpstr>
      <vt:lpstr>Setting up SOP</vt:lpstr>
      <vt:lpstr>Example for Waiter/ Waitress</vt:lpstr>
      <vt:lpstr>Priority FOH</vt:lpstr>
      <vt:lpstr>Why we need SOP?</vt:lpstr>
      <vt:lpstr>PowerPoint Presentation</vt:lpstr>
      <vt:lpstr>PowerPoint Presentation</vt:lpstr>
      <vt:lpstr>PowerPoint Presentation</vt:lpstr>
      <vt:lpstr>Mystery Shoppers </vt:lpstr>
      <vt:lpstr>Measuring Performance</vt:lpstr>
      <vt:lpstr>Key Performance Indicators</vt:lpstr>
      <vt:lpstr>S.M.A.R.T. Goals are…</vt:lpstr>
      <vt:lpstr>Balance Score Card</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96</cp:revision>
  <dcterms:created xsi:type="dcterms:W3CDTF">2022-09-15T13:13:50Z</dcterms:created>
  <dcterms:modified xsi:type="dcterms:W3CDTF">2025-03-07T12:13:26Z</dcterms:modified>
</cp:coreProperties>
</file>