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074CD3-119F-EFE3-066B-0FC936B99726}" v="2" dt="2025-01-16T13:18:32.338"/>
    <p1510:client id="{B97F186E-51DE-06E6-787E-9D7E6A919926}" v="670" dt="2025-01-15T17:46:06.038"/>
    <p1510:client id="{E3B6F8E4-071A-CCEC-25B4-4D59FED2FB38}" v="3" dt="2025-01-15T21:47:34.5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Wedmore (2408800)" userId="S::2408800@student.uwtsd.ac.uk::c4bc9565-6206-49ba-aeee-d5df7a85d7fe" providerId="AD" clId="Web-{0D074CD3-119F-EFE3-066B-0FC936B99726}"/>
    <pc:docChg chg="delSld">
      <pc:chgData name="Jessica Wedmore (2408800)" userId="S::2408800@student.uwtsd.ac.uk::c4bc9565-6206-49ba-aeee-d5df7a85d7fe" providerId="AD" clId="Web-{0D074CD3-119F-EFE3-066B-0FC936B99726}" dt="2025-01-16T13:18:32.338" v="1"/>
      <pc:docMkLst>
        <pc:docMk/>
      </pc:docMkLst>
      <pc:sldChg chg="del">
        <pc:chgData name="Jessica Wedmore (2408800)" userId="S::2408800@student.uwtsd.ac.uk::c4bc9565-6206-49ba-aeee-d5df7a85d7fe" providerId="AD" clId="Web-{0D074CD3-119F-EFE3-066B-0FC936B99726}" dt="2025-01-16T13:15:53.239" v="0"/>
        <pc:sldMkLst>
          <pc:docMk/>
          <pc:sldMk cId="3391130972" sldId="263"/>
        </pc:sldMkLst>
      </pc:sldChg>
      <pc:sldChg chg="del">
        <pc:chgData name="Jessica Wedmore (2408800)" userId="S::2408800@student.uwtsd.ac.uk::c4bc9565-6206-49ba-aeee-d5df7a85d7fe" providerId="AD" clId="Web-{0D074CD3-119F-EFE3-066B-0FC936B99726}" dt="2025-01-16T13:18:32.338" v="1"/>
        <pc:sldMkLst>
          <pc:docMk/>
          <pc:sldMk cId="1150784607" sldId="264"/>
        </pc:sldMkLst>
      </pc:sldChg>
    </pc:docChg>
  </pc:docChgLst>
  <pc:docChgLst>
    <pc:chgData name="Jessica Wedmore (2408800)" userId="S::2408800@student.uwtsd.ac.uk::c4bc9565-6206-49ba-aeee-d5df7a85d7fe" providerId="AD" clId="Web-{B97F186E-51DE-06E6-787E-9D7E6A919926}"/>
    <pc:docChg chg="addSld delSld modSld addMainMaster delMainMaster">
      <pc:chgData name="Jessica Wedmore (2408800)" userId="S::2408800@student.uwtsd.ac.uk::c4bc9565-6206-49ba-aeee-d5df7a85d7fe" providerId="AD" clId="Web-{B97F186E-51DE-06E6-787E-9D7E6A919926}" dt="2025-01-15T17:45:39.741" v="690" actId="20577"/>
      <pc:docMkLst>
        <pc:docMk/>
      </pc:docMkLst>
      <pc:sldChg chg="addSp delSp modSp mod setBg modClrScheme chgLayout">
        <pc:chgData name="Jessica Wedmore (2408800)" userId="S::2408800@student.uwtsd.ac.uk::c4bc9565-6206-49ba-aeee-d5df7a85d7fe" providerId="AD" clId="Web-{B97F186E-51DE-06E6-787E-9D7E6A919926}" dt="2025-01-14T21:39:16.421" v="25"/>
        <pc:sldMkLst>
          <pc:docMk/>
          <pc:sldMk cId="109857222" sldId="256"/>
        </pc:sldMkLst>
        <pc:spChg chg="mod">
          <ac:chgData name="Jessica Wedmore (2408800)" userId="S::2408800@student.uwtsd.ac.uk::c4bc9565-6206-49ba-aeee-d5df7a85d7fe" providerId="AD" clId="Web-{B97F186E-51DE-06E6-787E-9D7E6A919926}" dt="2025-01-14T21:39:16.421" v="25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Jessica Wedmore (2408800)" userId="S::2408800@student.uwtsd.ac.uk::c4bc9565-6206-49ba-aeee-d5df7a85d7fe" providerId="AD" clId="Web-{B97F186E-51DE-06E6-787E-9D7E6A919926}" dt="2025-01-14T21:38:55.732" v="23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1:39:16.421" v="25"/>
          <ac:spMkLst>
            <pc:docMk/>
            <pc:sldMk cId="109857222" sldId="256"/>
            <ac:spMk id="9" creationId="{3CE82FC2-F860-45B2-A3D6-C0687566A1B8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1:39:16.421" v="25"/>
          <ac:spMkLst>
            <pc:docMk/>
            <pc:sldMk cId="109857222" sldId="256"/>
            <ac:spMk id="11" creationId="{EFAE907D-B057-4259-A679-952AEED00DD9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1:39:16.421" v="25"/>
          <ac:spMkLst>
            <pc:docMk/>
            <pc:sldMk cId="109857222" sldId="256"/>
            <ac:spMk id="13" creationId="{F489C2E0-4895-4B72-85EA-7EE9FAFFDC7E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1:39:16.421" v="25"/>
          <ac:spMkLst>
            <pc:docMk/>
            <pc:sldMk cId="109857222" sldId="256"/>
            <ac:spMk id="20" creationId="{33428ACC-71EC-4171-9527-10983BA6B41D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1:39:16.421" v="25"/>
          <ac:spMkLst>
            <pc:docMk/>
            <pc:sldMk cId="109857222" sldId="256"/>
            <ac:spMk id="24" creationId="{8D4480B4-953D-41FA-9052-09AB3A026947}"/>
          </ac:spMkLst>
        </pc:spChg>
        <pc:picChg chg="add mod">
          <ac:chgData name="Jessica Wedmore (2408800)" userId="S::2408800@student.uwtsd.ac.uk::c4bc9565-6206-49ba-aeee-d5df7a85d7fe" providerId="AD" clId="Web-{B97F186E-51DE-06E6-787E-9D7E6A919926}" dt="2025-01-14T21:39:16.421" v="25"/>
          <ac:picMkLst>
            <pc:docMk/>
            <pc:sldMk cId="109857222" sldId="256"/>
            <ac:picMk id="4" creationId="{3C5918B5-9B36-D4E9-BC04-0D41CA4A3E89}"/>
          </ac:picMkLst>
        </pc:picChg>
        <pc:cxnChg chg="add del">
          <ac:chgData name="Jessica Wedmore (2408800)" userId="S::2408800@student.uwtsd.ac.uk::c4bc9565-6206-49ba-aeee-d5df7a85d7fe" providerId="AD" clId="Web-{B97F186E-51DE-06E6-787E-9D7E6A919926}" dt="2025-01-14T21:39:16.421" v="25"/>
          <ac:cxnSpMkLst>
            <pc:docMk/>
            <pc:sldMk cId="109857222" sldId="256"/>
            <ac:cxnSpMk id="15" creationId="{E8629BEE-13D1-4CDD-8A7D-0A9F9688BAF3}"/>
          </ac:cxnSpMkLst>
        </pc:cxnChg>
        <pc:cxnChg chg="add">
          <ac:chgData name="Jessica Wedmore (2408800)" userId="S::2408800@student.uwtsd.ac.uk::c4bc9565-6206-49ba-aeee-d5df7a85d7fe" providerId="AD" clId="Web-{B97F186E-51DE-06E6-787E-9D7E6A919926}" dt="2025-01-14T21:39:16.421" v="25"/>
          <ac:cxnSpMkLst>
            <pc:docMk/>
            <pc:sldMk cId="109857222" sldId="256"/>
            <ac:cxnSpMk id="22" creationId="{BA22713B-ABB6-4391-97F9-0449A2B9B664}"/>
          </ac:cxnSpMkLst>
        </pc:cxnChg>
      </pc:sldChg>
      <pc:sldChg chg="addSp delSp modSp new mod setBg">
        <pc:chgData name="Jessica Wedmore (2408800)" userId="S::2408800@student.uwtsd.ac.uk::c4bc9565-6206-49ba-aeee-d5df7a85d7fe" providerId="AD" clId="Web-{B97F186E-51DE-06E6-787E-9D7E6A919926}" dt="2025-01-14T22:11:28.251" v="190" actId="20577"/>
        <pc:sldMkLst>
          <pc:docMk/>
          <pc:sldMk cId="1288067003" sldId="257"/>
        </pc:sldMkLst>
        <pc:spChg chg="mod">
          <ac:chgData name="Jessica Wedmore (2408800)" userId="S::2408800@student.uwtsd.ac.uk::c4bc9565-6206-49ba-aeee-d5df7a85d7fe" providerId="AD" clId="Web-{B97F186E-51DE-06E6-787E-9D7E6A919926}" dt="2025-01-14T22:04:50.082" v="175" actId="20577"/>
          <ac:spMkLst>
            <pc:docMk/>
            <pc:sldMk cId="1288067003" sldId="257"/>
            <ac:spMk id="2" creationId="{A13F3E17-B26F-63CD-398C-AA47492176FC}"/>
          </ac:spMkLst>
        </pc:spChg>
        <pc:spChg chg="mod">
          <ac:chgData name="Jessica Wedmore (2408800)" userId="S::2408800@student.uwtsd.ac.uk::c4bc9565-6206-49ba-aeee-d5df7a85d7fe" providerId="AD" clId="Web-{B97F186E-51DE-06E6-787E-9D7E6A919926}" dt="2025-01-14T22:11:28.251" v="190" actId="20577"/>
          <ac:spMkLst>
            <pc:docMk/>
            <pc:sldMk cId="1288067003" sldId="257"/>
            <ac:spMk id="3" creationId="{15D19F67-F727-C8D8-B797-178AE5E4BD8C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1:53:36.797" v="114"/>
          <ac:spMkLst>
            <pc:docMk/>
            <pc:sldMk cId="1288067003" sldId="257"/>
            <ac:spMk id="8" creationId="{C8DD82D3-D002-45B0-B16A-82B3DA4EFDDB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1:53:36.797" v="114"/>
          <ac:spMkLst>
            <pc:docMk/>
            <pc:sldMk cId="1288067003" sldId="257"/>
            <ac:spMk id="12" creationId="{14552793-7DFF-4EC7-AC69-D34A75D01880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1:53:36.797" v="114"/>
          <ac:spMkLst>
            <pc:docMk/>
            <pc:sldMk cId="1288067003" sldId="257"/>
            <ac:spMk id="19" creationId="{13BCCAE5-A35B-4B66-A4A7-E23C34A403A4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1:53:36.797" v="114"/>
          <ac:spMkLst>
            <pc:docMk/>
            <pc:sldMk cId="1288067003" sldId="257"/>
            <ac:spMk id="23" creationId="{0B2EDFE5-9478-4774-9D3D-FEC7DC7082EF}"/>
          </ac:spMkLst>
        </pc:spChg>
        <pc:picChg chg="add">
          <ac:chgData name="Jessica Wedmore (2408800)" userId="S::2408800@student.uwtsd.ac.uk::c4bc9565-6206-49ba-aeee-d5df7a85d7fe" providerId="AD" clId="Web-{B97F186E-51DE-06E6-787E-9D7E6A919926}" dt="2025-01-14T21:53:36.797" v="114"/>
          <ac:picMkLst>
            <pc:docMk/>
            <pc:sldMk cId="1288067003" sldId="257"/>
            <ac:picMk id="16" creationId="{39685EBC-79D7-7BE0-4F8B-0EE6A8F79E06}"/>
          </ac:picMkLst>
        </pc:picChg>
        <pc:cxnChg chg="add del">
          <ac:chgData name="Jessica Wedmore (2408800)" userId="S::2408800@student.uwtsd.ac.uk::c4bc9565-6206-49ba-aeee-d5df7a85d7fe" providerId="AD" clId="Web-{B97F186E-51DE-06E6-787E-9D7E6A919926}" dt="2025-01-14T21:53:36.797" v="114"/>
          <ac:cxnSpMkLst>
            <pc:docMk/>
            <pc:sldMk cId="1288067003" sldId="257"/>
            <ac:cxnSpMk id="10" creationId="{9F09C252-16FE-4557-AD6D-BB5CA773496C}"/>
          </ac:cxnSpMkLst>
        </pc:cxnChg>
        <pc:cxnChg chg="add">
          <ac:chgData name="Jessica Wedmore (2408800)" userId="S::2408800@student.uwtsd.ac.uk::c4bc9565-6206-49ba-aeee-d5df7a85d7fe" providerId="AD" clId="Web-{B97F186E-51DE-06E6-787E-9D7E6A919926}" dt="2025-01-14T21:53:36.797" v="114"/>
          <ac:cxnSpMkLst>
            <pc:docMk/>
            <pc:sldMk cId="1288067003" sldId="257"/>
            <ac:cxnSpMk id="21" creationId="{6987BDFB-DE64-4B56-B44F-45FAE19FA94E}"/>
          </ac:cxnSpMkLst>
        </pc:cxnChg>
      </pc:sldChg>
      <pc:sldChg chg="addSp delSp modSp new del mod setBg">
        <pc:chgData name="Jessica Wedmore (2408800)" userId="S::2408800@student.uwtsd.ac.uk::c4bc9565-6206-49ba-aeee-d5df7a85d7fe" providerId="AD" clId="Web-{B97F186E-51DE-06E6-787E-9D7E6A919926}" dt="2025-01-14T21:41:49.903" v="58"/>
        <pc:sldMkLst>
          <pc:docMk/>
          <pc:sldMk cId="3565338424" sldId="257"/>
        </pc:sldMkLst>
        <pc:spChg chg="mod">
          <ac:chgData name="Jessica Wedmore (2408800)" userId="S::2408800@student.uwtsd.ac.uk::c4bc9565-6206-49ba-aeee-d5df7a85d7fe" providerId="AD" clId="Web-{B97F186E-51DE-06E6-787E-9D7E6A919926}" dt="2025-01-14T21:41:47.450" v="57" actId="20577"/>
          <ac:spMkLst>
            <pc:docMk/>
            <pc:sldMk cId="3565338424" sldId="257"/>
            <ac:spMk id="2" creationId="{580814EB-2B04-0D24-1447-D8B9D7C57570}"/>
          </ac:spMkLst>
        </pc:spChg>
        <pc:spChg chg="mod">
          <ac:chgData name="Jessica Wedmore (2408800)" userId="S::2408800@student.uwtsd.ac.uk::c4bc9565-6206-49ba-aeee-d5df7a85d7fe" providerId="AD" clId="Web-{B97F186E-51DE-06E6-787E-9D7E6A919926}" dt="2025-01-14T21:39:48.142" v="29"/>
          <ac:spMkLst>
            <pc:docMk/>
            <pc:sldMk cId="3565338424" sldId="257"/>
            <ac:spMk id="3" creationId="{0267C488-8C33-6255-B681-9EB0F957F8CC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1:39:48.142" v="28"/>
          <ac:spMkLst>
            <pc:docMk/>
            <pc:sldMk cId="3565338424" sldId="257"/>
            <ac:spMk id="8" creationId="{3741B58E-3B65-4A01-A276-975AB2CF8A08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1:39:48.142" v="28"/>
          <ac:spMkLst>
            <pc:docMk/>
            <pc:sldMk cId="3565338424" sldId="257"/>
            <ac:spMk id="10" creationId="{7AAC67C3-831B-4AB1-A259-DFB839CAFAFC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1:40:53.740" v="54"/>
          <ac:spMkLst>
            <pc:docMk/>
            <pc:sldMk cId="3565338424" sldId="257"/>
            <ac:spMk id="12" creationId="{14552793-7DFF-4EC7-AC69-D34A75D01880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1:40:53.740" v="54"/>
          <ac:spMkLst>
            <pc:docMk/>
            <pc:sldMk cId="3565338424" sldId="257"/>
            <ac:spMk id="13" creationId="{C8DD82D3-D002-45B0-B16A-82B3DA4EFDDB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1:40:53.740" v="54"/>
          <ac:spMkLst>
            <pc:docMk/>
            <pc:sldMk cId="3565338424" sldId="257"/>
            <ac:spMk id="19" creationId="{C8DD82D3-D002-45B0-B16A-82B3DA4EFDDB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1:40:53.740" v="54"/>
          <ac:spMkLst>
            <pc:docMk/>
            <pc:sldMk cId="3565338424" sldId="257"/>
            <ac:spMk id="23" creationId="{14552793-7DFF-4EC7-AC69-D34A75D01880}"/>
          </ac:spMkLst>
        </pc:spChg>
        <pc:cxnChg chg="add del">
          <ac:chgData name="Jessica Wedmore (2408800)" userId="S::2408800@student.uwtsd.ac.uk::c4bc9565-6206-49ba-aeee-d5df7a85d7fe" providerId="AD" clId="Web-{B97F186E-51DE-06E6-787E-9D7E6A919926}" dt="2025-01-14T21:40:53.740" v="54"/>
          <ac:cxnSpMkLst>
            <pc:docMk/>
            <pc:sldMk cId="3565338424" sldId="257"/>
            <ac:cxnSpMk id="14" creationId="{9F09C252-16FE-4557-AD6D-BB5CA773496C}"/>
          </ac:cxnSpMkLst>
        </pc:cxnChg>
        <pc:cxnChg chg="add">
          <ac:chgData name="Jessica Wedmore (2408800)" userId="S::2408800@student.uwtsd.ac.uk::c4bc9565-6206-49ba-aeee-d5df7a85d7fe" providerId="AD" clId="Web-{B97F186E-51DE-06E6-787E-9D7E6A919926}" dt="2025-01-14T21:40:53.740" v="54"/>
          <ac:cxnSpMkLst>
            <pc:docMk/>
            <pc:sldMk cId="3565338424" sldId="257"/>
            <ac:cxnSpMk id="21" creationId="{9F09C252-16FE-4557-AD6D-BB5CA773496C}"/>
          </ac:cxnSpMkLst>
        </pc:cxnChg>
      </pc:sldChg>
      <pc:sldChg chg="addSp delSp modSp new mod setBg">
        <pc:chgData name="Jessica Wedmore (2408800)" userId="S::2408800@student.uwtsd.ac.uk::c4bc9565-6206-49ba-aeee-d5df7a85d7fe" providerId="AD" clId="Web-{B97F186E-51DE-06E6-787E-9D7E6A919926}" dt="2025-01-15T17:45:39.741" v="690" actId="20577"/>
        <pc:sldMkLst>
          <pc:docMk/>
          <pc:sldMk cId="92089898" sldId="258"/>
        </pc:sldMkLst>
        <pc:spChg chg="mod">
          <ac:chgData name="Jessica Wedmore (2408800)" userId="S::2408800@student.uwtsd.ac.uk::c4bc9565-6206-49ba-aeee-d5df7a85d7fe" providerId="AD" clId="Web-{B97F186E-51DE-06E6-787E-9D7E6A919926}" dt="2025-01-14T22:39:29.041" v="321" actId="20577"/>
          <ac:spMkLst>
            <pc:docMk/>
            <pc:sldMk cId="92089898" sldId="258"/>
            <ac:spMk id="2" creationId="{16B70686-D959-8F22-2EE9-7569D7F781FD}"/>
          </ac:spMkLst>
        </pc:spChg>
        <pc:spChg chg="del">
          <ac:chgData name="Jessica Wedmore (2408800)" userId="S::2408800@student.uwtsd.ac.uk::c4bc9565-6206-49ba-aeee-d5df7a85d7fe" providerId="AD" clId="Web-{B97F186E-51DE-06E6-787E-9D7E6A919926}" dt="2025-01-14T21:44:30.086" v="92"/>
          <ac:spMkLst>
            <pc:docMk/>
            <pc:sldMk cId="92089898" sldId="258"/>
            <ac:spMk id="3" creationId="{38A1E817-BCF8-94C5-B6BD-63F5C7094D7A}"/>
          </ac:spMkLst>
        </pc:spChg>
        <pc:spChg chg="add mod">
          <ac:chgData name="Jessica Wedmore (2408800)" userId="S::2408800@student.uwtsd.ac.uk::c4bc9565-6206-49ba-aeee-d5df7a85d7fe" providerId="AD" clId="Web-{B97F186E-51DE-06E6-787E-9D7E6A919926}" dt="2025-01-15T17:45:39.741" v="690" actId="20577"/>
          <ac:spMkLst>
            <pc:docMk/>
            <pc:sldMk cId="92089898" sldId="258"/>
            <ac:spMk id="12" creationId="{53A5EBCE-BBE7-94E9-EB35-474B2567E853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1:50:23.002" v="107"/>
          <ac:spMkLst>
            <pc:docMk/>
            <pc:sldMk cId="92089898" sldId="258"/>
            <ac:spMk id="19" creationId="{13BCCAE5-A35B-4B66-A4A7-E23C34A403A4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1:50:23.002" v="107"/>
          <ac:spMkLst>
            <pc:docMk/>
            <pc:sldMk cId="92089898" sldId="258"/>
            <ac:spMk id="23" creationId="{CB06839E-D8C3-4A74-BA2B-3B97E7B2CDB5}"/>
          </ac:spMkLst>
        </pc:spChg>
        <pc:graphicFrameChg chg="add del mod ord modGraphic">
          <ac:chgData name="Jessica Wedmore (2408800)" userId="S::2408800@student.uwtsd.ac.uk::c4bc9565-6206-49ba-aeee-d5df7a85d7fe" providerId="AD" clId="Web-{B97F186E-51DE-06E6-787E-9D7E6A919926}" dt="2025-01-14T21:44:34.540" v="93"/>
          <ac:graphicFrameMkLst>
            <pc:docMk/>
            <pc:sldMk cId="92089898" sldId="258"/>
            <ac:graphicFrameMk id="4" creationId="{3D95E911-338B-A6A3-FB82-6B96D48D9B74}"/>
          </ac:graphicFrameMkLst>
        </pc:graphicFrameChg>
        <pc:picChg chg="add">
          <ac:chgData name="Jessica Wedmore (2408800)" userId="S::2408800@student.uwtsd.ac.uk::c4bc9565-6206-49ba-aeee-d5df7a85d7fe" providerId="AD" clId="Web-{B97F186E-51DE-06E6-787E-9D7E6A919926}" dt="2025-01-14T21:50:23.002" v="107"/>
          <ac:picMkLst>
            <pc:docMk/>
            <pc:sldMk cId="92089898" sldId="258"/>
            <ac:picMk id="16" creationId="{B38BE0F6-6D30-D033-0691-4199AA3DF609}"/>
          </ac:picMkLst>
        </pc:picChg>
        <pc:cxnChg chg="add">
          <ac:chgData name="Jessica Wedmore (2408800)" userId="S::2408800@student.uwtsd.ac.uk::c4bc9565-6206-49ba-aeee-d5df7a85d7fe" providerId="AD" clId="Web-{B97F186E-51DE-06E6-787E-9D7E6A919926}" dt="2025-01-14T21:50:23.002" v="107"/>
          <ac:cxnSpMkLst>
            <pc:docMk/>
            <pc:sldMk cId="92089898" sldId="258"/>
            <ac:cxnSpMk id="21" creationId="{6987BDFB-DE64-4B56-B44F-45FAE19FA94E}"/>
          </ac:cxnSpMkLst>
        </pc:cxnChg>
      </pc:sldChg>
      <pc:sldChg chg="addSp delSp modSp new mod setBg">
        <pc:chgData name="Jessica Wedmore (2408800)" userId="S::2408800@student.uwtsd.ac.uk::c4bc9565-6206-49ba-aeee-d5df7a85d7fe" providerId="AD" clId="Web-{B97F186E-51DE-06E6-787E-9D7E6A919926}" dt="2025-01-15T17:45:03.771" v="686" actId="20577"/>
        <pc:sldMkLst>
          <pc:docMk/>
          <pc:sldMk cId="2252939617" sldId="259"/>
        </pc:sldMkLst>
        <pc:spChg chg="mod">
          <ac:chgData name="Jessica Wedmore (2408800)" userId="S::2408800@student.uwtsd.ac.uk::c4bc9565-6206-49ba-aeee-d5df7a85d7fe" providerId="AD" clId="Web-{B97F186E-51DE-06E6-787E-9D7E6A919926}" dt="2025-01-14T22:33:16.045" v="287"/>
          <ac:spMkLst>
            <pc:docMk/>
            <pc:sldMk cId="2252939617" sldId="259"/>
            <ac:spMk id="2" creationId="{4DE718BA-BBAB-60F9-A47C-FE37C9142191}"/>
          </ac:spMkLst>
        </pc:spChg>
        <pc:spChg chg="mod ord">
          <ac:chgData name="Jessica Wedmore (2408800)" userId="S::2408800@student.uwtsd.ac.uk::c4bc9565-6206-49ba-aeee-d5df7a85d7fe" providerId="AD" clId="Web-{B97F186E-51DE-06E6-787E-9D7E6A919926}" dt="2025-01-15T17:45:03.771" v="686" actId="20577"/>
          <ac:spMkLst>
            <pc:docMk/>
            <pc:sldMk cId="2252939617" sldId="259"/>
            <ac:spMk id="3" creationId="{168C8BBF-3FBB-2874-703E-14B71ACC7000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01:28.661" v="153"/>
          <ac:spMkLst>
            <pc:docMk/>
            <pc:sldMk cId="2252939617" sldId="259"/>
            <ac:spMk id="10" creationId="{13BCCAE5-A35B-4B66-A4A7-E23C34A403A4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01:28.661" v="153"/>
          <ac:spMkLst>
            <pc:docMk/>
            <pc:sldMk cId="2252939617" sldId="259"/>
            <ac:spMk id="14" creationId="{0B2EDFE5-9478-4774-9D3D-FEC7DC7082EF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22:12.366" v="243"/>
          <ac:spMkLst>
            <pc:docMk/>
            <pc:sldMk cId="2252939617" sldId="259"/>
            <ac:spMk id="19" creationId="{13BCCAE5-A35B-4B66-A4A7-E23C34A403A4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22:12.366" v="243"/>
          <ac:spMkLst>
            <pc:docMk/>
            <pc:sldMk cId="2252939617" sldId="259"/>
            <ac:spMk id="23" creationId="{CB06839E-D8C3-4A74-BA2B-3B97E7B2CDB5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25:10.472" v="252"/>
          <ac:spMkLst>
            <pc:docMk/>
            <pc:sldMk cId="2252939617" sldId="259"/>
            <ac:spMk id="28" creationId="{13BCCAE5-A35B-4B66-A4A7-E23C34A403A4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25:10.472" v="252"/>
          <ac:spMkLst>
            <pc:docMk/>
            <pc:sldMk cId="2252939617" sldId="259"/>
            <ac:spMk id="32" creationId="{CB06839E-D8C3-4A74-BA2B-3B97E7B2CDB5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25:10.472" v="251"/>
          <ac:spMkLst>
            <pc:docMk/>
            <pc:sldMk cId="2252939617" sldId="259"/>
            <ac:spMk id="37" creationId="{13BCCAE5-A35B-4B66-A4A7-E23C34A403A4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25:10.472" v="251"/>
          <ac:spMkLst>
            <pc:docMk/>
            <pc:sldMk cId="2252939617" sldId="259"/>
            <ac:spMk id="41" creationId="{0B2EDFE5-9478-4774-9D3D-FEC7DC7082EF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27:02.840" v="261"/>
          <ac:spMkLst>
            <pc:docMk/>
            <pc:sldMk cId="2252939617" sldId="259"/>
            <ac:spMk id="43" creationId="{13BCCAE5-A35B-4B66-A4A7-E23C34A403A4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27:02.840" v="261"/>
          <ac:spMkLst>
            <pc:docMk/>
            <pc:sldMk cId="2252939617" sldId="259"/>
            <ac:spMk id="45" creationId="{FEC9799F-A0B8-45B9-8164-71F2838922CE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33:16.045" v="287"/>
          <ac:spMkLst>
            <pc:docMk/>
            <pc:sldMk cId="2252939617" sldId="259"/>
            <ac:spMk id="50" creationId="{13BCCAE5-A35B-4B66-A4A7-E23C34A403A4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33:16.045" v="287"/>
          <ac:spMkLst>
            <pc:docMk/>
            <pc:sldMk cId="2252939617" sldId="259"/>
            <ac:spMk id="54" creationId="{CB06839E-D8C3-4A74-BA2B-3B97E7B2CDB5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33:11.810" v="284"/>
          <ac:spMkLst>
            <pc:docMk/>
            <pc:sldMk cId="2252939617" sldId="259"/>
            <ac:spMk id="59" creationId="{13BCCAE5-A35B-4B66-A4A7-E23C34A403A4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33:11.810" v="284"/>
          <ac:spMkLst>
            <pc:docMk/>
            <pc:sldMk cId="2252939617" sldId="259"/>
            <ac:spMk id="63" creationId="{CB06839E-D8C3-4A74-BA2B-3B97E7B2CDB5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33:16.029" v="286"/>
          <ac:spMkLst>
            <pc:docMk/>
            <pc:sldMk cId="2252939617" sldId="259"/>
            <ac:spMk id="65" creationId="{13BCCAE5-A35B-4B66-A4A7-E23C34A403A4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33:16.029" v="286"/>
          <ac:spMkLst>
            <pc:docMk/>
            <pc:sldMk cId="2252939617" sldId="259"/>
            <ac:spMk id="67" creationId="{FEC9799F-A0B8-45B9-8164-71F2838922CE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2:33:16.045" v="287"/>
          <ac:spMkLst>
            <pc:docMk/>
            <pc:sldMk cId="2252939617" sldId="259"/>
            <ac:spMk id="69" creationId="{13BCCAE5-A35B-4B66-A4A7-E23C34A403A4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2:33:16.045" v="287"/>
          <ac:spMkLst>
            <pc:docMk/>
            <pc:sldMk cId="2252939617" sldId="259"/>
            <ac:spMk id="71" creationId="{CB06839E-D8C3-4A74-BA2B-3B97E7B2CDB5}"/>
          </ac:spMkLst>
        </pc:spChg>
        <pc:picChg chg="add mod ord">
          <ac:chgData name="Jessica Wedmore (2408800)" userId="S::2408800@student.uwtsd.ac.uk::c4bc9565-6206-49ba-aeee-d5df7a85d7fe" providerId="AD" clId="Web-{B97F186E-51DE-06E6-787E-9D7E6A919926}" dt="2025-01-15T17:44:36.083" v="670" actId="1076"/>
          <ac:picMkLst>
            <pc:docMk/>
            <pc:sldMk cId="2252939617" sldId="259"/>
            <ac:picMk id="7" creationId="{E1536C20-C56F-9229-6765-56B16D952CA0}"/>
          </ac:picMkLst>
        </pc:picChg>
        <pc:cxnChg chg="add del">
          <ac:chgData name="Jessica Wedmore (2408800)" userId="S::2408800@student.uwtsd.ac.uk::c4bc9565-6206-49ba-aeee-d5df7a85d7fe" providerId="AD" clId="Web-{B97F186E-51DE-06E6-787E-9D7E6A919926}" dt="2025-01-14T22:01:28.661" v="153"/>
          <ac:cxnSpMkLst>
            <pc:docMk/>
            <pc:sldMk cId="2252939617" sldId="259"/>
            <ac:cxnSpMk id="12" creationId="{6987BDFB-DE64-4B56-B44F-45FAE19FA94E}"/>
          </ac:cxnSpMkLst>
        </pc:cxnChg>
        <pc:cxnChg chg="add del">
          <ac:chgData name="Jessica Wedmore (2408800)" userId="S::2408800@student.uwtsd.ac.uk::c4bc9565-6206-49ba-aeee-d5df7a85d7fe" providerId="AD" clId="Web-{B97F186E-51DE-06E6-787E-9D7E6A919926}" dt="2025-01-14T22:22:12.366" v="243"/>
          <ac:cxnSpMkLst>
            <pc:docMk/>
            <pc:sldMk cId="2252939617" sldId="259"/>
            <ac:cxnSpMk id="21" creationId="{6987BDFB-DE64-4B56-B44F-45FAE19FA94E}"/>
          </ac:cxnSpMkLst>
        </pc:cxnChg>
        <pc:cxnChg chg="add del">
          <ac:chgData name="Jessica Wedmore (2408800)" userId="S::2408800@student.uwtsd.ac.uk::c4bc9565-6206-49ba-aeee-d5df7a85d7fe" providerId="AD" clId="Web-{B97F186E-51DE-06E6-787E-9D7E6A919926}" dt="2025-01-14T22:25:10.472" v="252"/>
          <ac:cxnSpMkLst>
            <pc:docMk/>
            <pc:sldMk cId="2252939617" sldId="259"/>
            <ac:cxnSpMk id="30" creationId="{6987BDFB-DE64-4B56-B44F-45FAE19FA94E}"/>
          </ac:cxnSpMkLst>
        </pc:cxnChg>
        <pc:cxnChg chg="add del">
          <ac:chgData name="Jessica Wedmore (2408800)" userId="S::2408800@student.uwtsd.ac.uk::c4bc9565-6206-49ba-aeee-d5df7a85d7fe" providerId="AD" clId="Web-{B97F186E-51DE-06E6-787E-9D7E6A919926}" dt="2025-01-14T22:25:10.472" v="251"/>
          <ac:cxnSpMkLst>
            <pc:docMk/>
            <pc:sldMk cId="2252939617" sldId="259"/>
            <ac:cxnSpMk id="39" creationId="{6987BDFB-DE64-4B56-B44F-45FAE19FA94E}"/>
          </ac:cxnSpMkLst>
        </pc:cxnChg>
        <pc:cxnChg chg="add del">
          <ac:chgData name="Jessica Wedmore (2408800)" userId="S::2408800@student.uwtsd.ac.uk::c4bc9565-6206-49ba-aeee-d5df7a85d7fe" providerId="AD" clId="Web-{B97F186E-51DE-06E6-787E-9D7E6A919926}" dt="2025-01-14T22:27:02.840" v="261"/>
          <ac:cxnSpMkLst>
            <pc:docMk/>
            <pc:sldMk cId="2252939617" sldId="259"/>
            <ac:cxnSpMk id="44" creationId="{6987BDFB-DE64-4B56-B44F-45FAE19FA94E}"/>
          </ac:cxnSpMkLst>
        </pc:cxnChg>
        <pc:cxnChg chg="add del">
          <ac:chgData name="Jessica Wedmore (2408800)" userId="S::2408800@student.uwtsd.ac.uk::c4bc9565-6206-49ba-aeee-d5df7a85d7fe" providerId="AD" clId="Web-{B97F186E-51DE-06E6-787E-9D7E6A919926}" dt="2025-01-14T22:33:16.045" v="287"/>
          <ac:cxnSpMkLst>
            <pc:docMk/>
            <pc:sldMk cId="2252939617" sldId="259"/>
            <ac:cxnSpMk id="52" creationId="{6987BDFB-DE64-4B56-B44F-45FAE19FA94E}"/>
          </ac:cxnSpMkLst>
        </pc:cxnChg>
        <pc:cxnChg chg="add del">
          <ac:chgData name="Jessica Wedmore (2408800)" userId="S::2408800@student.uwtsd.ac.uk::c4bc9565-6206-49ba-aeee-d5df7a85d7fe" providerId="AD" clId="Web-{B97F186E-51DE-06E6-787E-9D7E6A919926}" dt="2025-01-14T22:33:11.810" v="284"/>
          <ac:cxnSpMkLst>
            <pc:docMk/>
            <pc:sldMk cId="2252939617" sldId="259"/>
            <ac:cxnSpMk id="61" creationId="{6987BDFB-DE64-4B56-B44F-45FAE19FA94E}"/>
          </ac:cxnSpMkLst>
        </pc:cxnChg>
        <pc:cxnChg chg="add del">
          <ac:chgData name="Jessica Wedmore (2408800)" userId="S::2408800@student.uwtsd.ac.uk::c4bc9565-6206-49ba-aeee-d5df7a85d7fe" providerId="AD" clId="Web-{B97F186E-51DE-06E6-787E-9D7E6A919926}" dt="2025-01-14T22:33:16.029" v="286"/>
          <ac:cxnSpMkLst>
            <pc:docMk/>
            <pc:sldMk cId="2252939617" sldId="259"/>
            <ac:cxnSpMk id="66" creationId="{6987BDFB-DE64-4B56-B44F-45FAE19FA94E}"/>
          </ac:cxnSpMkLst>
        </pc:cxnChg>
        <pc:cxnChg chg="add">
          <ac:chgData name="Jessica Wedmore (2408800)" userId="S::2408800@student.uwtsd.ac.uk::c4bc9565-6206-49ba-aeee-d5df7a85d7fe" providerId="AD" clId="Web-{B97F186E-51DE-06E6-787E-9D7E6A919926}" dt="2025-01-14T22:33:16.045" v="287"/>
          <ac:cxnSpMkLst>
            <pc:docMk/>
            <pc:sldMk cId="2252939617" sldId="259"/>
            <ac:cxnSpMk id="70" creationId="{6987BDFB-DE64-4B56-B44F-45FAE19FA94E}"/>
          </ac:cxnSpMkLst>
        </pc:cxnChg>
      </pc:sldChg>
      <pc:sldChg chg="addSp delSp modSp new mod setBg">
        <pc:chgData name="Jessica Wedmore (2408800)" userId="S::2408800@student.uwtsd.ac.uk::c4bc9565-6206-49ba-aeee-d5df7a85d7fe" providerId="AD" clId="Web-{B97F186E-51DE-06E6-787E-9D7E6A919926}" dt="2025-01-14T22:37:13.459" v="299" actId="20577"/>
        <pc:sldMkLst>
          <pc:docMk/>
          <pc:sldMk cId="1440910965" sldId="260"/>
        </pc:sldMkLst>
        <pc:spChg chg="mod">
          <ac:chgData name="Jessica Wedmore (2408800)" userId="S::2408800@student.uwtsd.ac.uk::c4bc9565-6206-49ba-aeee-d5df7a85d7fe" providerId="AD" clId="Web-{B97F186E-51DE-06E6-787E-9D7E6A919926}" dt="2025-01-14T22:04:15.236" v="172" actId="20577"/>
          <ac:spMkLst>
            <pc:docMk/>
            <pc:sldMk cId="1440910965" sldId="260"/>
            <ac:spMk id="2" creationId="{A5F1C353-602A-1B13-D8D9-E1F44C6C33AC}"/>
          </ac:spMkLst>
        </pc:spChg>
        <pc:spChg chg="mod">
          <ac:chgData name="Jessica Wedmore (2408800)" userId="S::2408800@student.uwtsd.ac.uk::c4bc9565-6206-49ba-aeee-d5df7a85d7fe" providerId="AD" clId="Web-{B97F186E-51DE-06E6-787E-9D7E6A919926}" dt="2025-01-14T22:37:13.459" v="299" actId="20577"/>
          <ac:spMkLst>
            <pc:docMk/>
            <pc:sldMk cId="1440910965" sldId="260"/>
            <ac:spMk id="3" creationId="{7D54EBFF-4E0F-E9A4-D128-6543246D7F32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03:33.514" v="165"/>
          <ac:spMkLst>
            <pc:docMk/>
            <pc:sldMk cId="1440910965" sldId="260"/>
            <ac:spMk id="10" creationId="{13BCCAE5-A35B-4B66-A4A7-E23C34A403A4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03:33.514" v="165"/>
          <ac:spMkLst>
            <pc:docMk/>
            <pc:sldMk cId="1440910965" sldId="260"/>
            <ac:spMk id="14" creationId="{CB06839E-D8C3-4A74-BA2B-3B97E7B2CDB5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2:03:33.530" v="166"/>
          <ac:spMkLst>
            <pc:docMk/>
            <pc:sldMk cId="1440910965" sldId="260"/>
            <ac:spMk id="16" creationId="{13BCCAE5-A35B-4B66-A4A7-E23C34A403A4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2:03:33.530" v="166"/>
          <ac:spMkLst>
            <pc:docMk/>
            <pc:sldMk cId="1440910965" sldId="260"/>
            <ac:spMk id="19" creationId="{CB06839E-D8C3-4A74-BA2B-3B97E7B2CDB5}"/>
          </ac:spMkLst>
        </pc:spChg>
        <pc:picChg chg="add del">
          <ac:chgData name="Jessica Wedmore (2408800)" userId="S::2408800@student.uwtsd.ac.uk::c4bc9565-6206-49ba-aeee-d5df7a85d7fe" providerId="AD" clId="Web-{B97F186E-51DE-06E6-787E-9D7E6A919926}" dt="2025-01-14T22:03:33.514" v="165"/>
          <ac:picMkLst>
            <pc:docMk/>
            <pc:sldMk cId="1440910965" sldId="260"/>
            <ac:picMk id="7" creationId="{1EB287F8-9F1F-A2A8-CD51-EF4D8F7A07CC}"/>
          </ac:picMkLst>
        </pc:picChg>
        <pc:picChg chg="add">
          <ac:chgData name="Jessica Wedmore (2408800)" userId="S::2408800@student.uwtsd.ac.uk::c4bc9565-6206-49ba-aeee-d5df7a85d7fe" providerId="AD" clId="Web-{B97F186E-51DE-06E6-787E-9D7E6A919926}" dt="2025-01-14T22:03:33.530" v="166"/>
          <ac:picMkLst>
            <pc:docMk/>
            <pc:sldMk cId="1440910965" sldId="260"/>
            <ac:picMk id="18" creationId="{D1A3131C-14D3-BA0F-7064-30569DED7C41}"/>
          </ac:picMkLst>
        </pc:picChg>
        <pc:cxnChg chg="add del">
          <ac:chgData name="Jessica Wedmore (2408800)" userId="S::2408800@student.uwtsd.ac.uk::c4bc9565-6206-49ba-aeee-d5df7a85d7fe" providerId="AD" clId="Web-{B97F186E-51DE-06E6-787E-9D7E6A919926}" dt="2025-01-14T22:03:33.514" v="165"/>
          <ac:cxnSpMkLst>
            <pc:docMk/>
            <pc:sldMk cId="1440910965" sldId="260"/>
            <ac:cxnSpMk id="12" creationId="{6987BDFB-DE64-4B56-B44F-45FAE19FA94E}"/>
          </ac:cxnSpMkLst>
        </pc:cxnChg>
        <pc:cxnChg chg="add">
          <ac:chgData name="Jessica Wedmore (2408800)" userId="S::2408800@student.uwtsd.ac.uk::c4bc9565-6206-49ba-aeee-d5df7a85d7fe" providerId="AD" clId="Web-{B97F186E-51DE-06E6-787E-9D7E6A919926}" dt="2025-01-14T22:03:33.530" v="166"/>
          <ac:cxnSpMkLst>
            <pc:docMk/>
            <pc:sldMk cId="1440910965" sldId="260"/>
            <ac:cxnSpMk id="17" creationId="{6987BDFB-DE64-4B56-B44F-45FAE19FA94E}"/>
          </ac:cxnSpMkLst>
        </pc:cxnChg>
      </pc:sldChg>
      <pc:sldChg chg="addSp modSp new mod setBg">
        <pc:chgData name="Jessica Wedmore (2408800)" userId="S::2408800@student.uwtsd.ac.uk::c4bc9565-6206-49ba-aeee-d5df7a85d7fe" providerId="AD" clId="Web-{B97F186E-51DE-06E6-787E-9D7E6A919926}" dt="2025-01-14T22:37:35.647" v="303" actId="20577"/>
        <pc:sldMkLst>
          <pc:docMk/>
          <pc:sldMk cId="2603267521" sldId="261"/>
        </pc:sldMkLst>
        <pc:spChg chg="mod">
          <ac:chgData name="Jessica Wedmore (2408800)" userId="S::2408800@student.uwtsd.ac.uk::c4bc9565-6206-49ba-aeee-d5df7a85d7fe" providerId="AD" clId="Web-{B97F186E-51DE-06E6-787E-9D7E6A919926}" dt="2025-01-14T22:09:42.041" v="180"/>
          <ac:spMkLst>
            <pc:docMk/>
            <pc:sldMk cId="2603267521" sldId="261"/>
            <ac:spMk id="2" creationId="{D8481717-B445-F660-F94C-D557CA8FC00B}"/>
          </ac:spMkLst>
        </pc:spChg>
        <pc:spChg chg="mod">
          <ac:chgData name="Jessica Wedmore (2408800)" userId="S::2408800@student.uwtsd.ac.uk::c4bc9565-6206-49ba-aeee-d5df7a85d7fe" providerId="AD" clId="Web-{B97F186E-51DE-06E6-787E-9D7E6A919926}" dt="2025-01-14T22:37:35.647" v="303" actId="20577"/>
          <ac:spMkLst>
            <pc:docMk/>
            <pc:sldMk cId="2603267521" sldId="261"/>
            <ac:spMk id="3" creationId="{C7E6B36F-723B-7EAA-DA85-0B64B913A56B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2:09:42.041" v="180"/>
          <ac:spMkLst>
            <pc:docMk/>
            <pc:sldMk cId="2603267521" sldId="261"/>
            <ac:spMk id="10" creationId="{13BCCAE5-A35B-4B66-A4A7-E23C34A403A4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2:09:42.041" v="180"/>
          <ac:spMkLst>
            <pc:docMk/>
            <pc:sldMk cId="2603267521" sldId="261"/>
            <ac:spMk id="14" creationId="{CB06839E-D8C3-4A74-BA2B-3B97E7B2CDB5}"/>
          </ac:spMkLst>
        </pc:spChg>
        <pc:picChg chg="add">
          <ac:chgData name="Jessica Wedmore (2408800)" userId="S::2408800@student.uwtsd.ac.uk::c4bc9565-6206-49ba-aeee-d5df7a85d7fe" providerId="AD" clId="Web-{B97F186E-51DE-06E6-787E-9D7E6A919926}" dt="2025-01-14T22:09:42.041" v="180"/>
          <ac:picMkLst>
            <pc:docMk/>
            <pc:sldMk cId="2603267521" sldId="261"/>
            <ac:picMk id="7" creationId="{F93C696F-E965-F31A-B8D8-FE67D6A0FB1F}"/>
          </ac:picMkLst>
        </pc:picChg>
        <pc:cxnChg chg="add">
          <ac:chgData name="Jessica Wedmore (2408800)" userId="S::2408800@student.uwtsd.ac.uk::c4bc9565-6206-49ba-aeee-d5df7a85d7fe" providerId="AD" clId="Web-{B97F186E-51DE-06E6-787E-9D7E6A919926}" dt="2025-01-14T22:09:42.041" v="180"/>
          <ac:cxnSpMkLst>
            <pc:docMk/>
            <pc:sldMk cId="2603267521" sldId="261"/>
            <ac:cxnSpMk id="12" creationId="{6987BDFB-DE64-4B56-B44F-45FAE19FA94E}"/>
          </ac:cxnSpMkLst>
        </pc:cxnChg>
      </pc:sldChg>
      <pc:sldChg chg="addSp delSp modSp new mod setBg">
        <pc:chgData name="Jessica Wedmore (2408800)" userId="S::2408800@student.uwtsd.ac.uk::c4bc9565-6206-49ba-aeee-d5df7a85d7fe" providerId="AD" clId="Web-{B97F186E-51DE-06E6-787E-9D7E6A919926}" dt="2025-01-14T22:38:36.696" v="306" actId="14100"/>
        <pc:sldMkLst>
          <pc:docMk/>
          <pc:sldMk cId="3447851538" sldId="262"/>
        </pc:sldMkLst>
        <pc:spChg chg="mod">
          <ac:chgData name="Jessica Wedmore (2408800)" userId="S::2408800@student.uwtsd.ac.uk::c4bc9565-6206-49ba-aeee-d5df7a85d7fe" providerId="AD" clId="Web-{B97F186E-51DE-06E6-787E-9D7E6A919926}" dt="2025-01-14T22:21:02.783" v="241" actId="20577"/>
          <ac:spMkLst>
            <pc:docMk/>
            <pc:sldMk cId="3447851538" sldId="262"/>
            <ac:spMk id="2" creationId="{21100C88-D426-FB97-5136-C59B5E817E12}"/>
          </ac:spMkLst>
        </pc:spChg>
        <pc:spChg chg="mod ord">
          <ac:chgData name="Jessica Wedmore (2408800)" userId="S::2408800@student.uwtsd.ac.uk::c4bc9565-6206-49ba-aeee-d5df7a85d7fe" providerId="AD" clId="Web-{B97F186E-51DE-06E6-787E-9D7E6A919926}" dt="2025-01-14T22:20:36.171" v="236"/>
          <ac:spMkLst>
            <pc:docMk/>
            <pc:sldMk cId="3447851538" sldId="262"/>
            <ac:spMk id="3" creationId="{6E395393-DE30-E7AE-FF4C-6E06302BB817}"/>
          </ac:spMkLst>
        </pc:spChg>
        <pc:spChg chg="add del mod">
          <ac:chgData name="Jessica Wedmore (2408800)" userId="S::2408800@student.uwtsd.ac.uk::c4bc9565-6206-49ba-aeee-d5df7a85d7fe" providerId="AD" clId="Web-{B97F186E-51DE-06E6-787E-9D7E6A919926}" dt="2025-01-14T22:13:06.061" v="202"/>
          <ac:spMkLst>
            <pc:docMk/>
            <pc:sldMk cId="3447851538" sldId="262"/>
            <ac:spMk id="5" creationId="{A7946B39-AAFC-D374-936C-77E4CE9B1EAE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19:48.481" v="231"/>
          <ac:spMkLst>
            <pc:docMk/>
            <pc:sldMk cId="3447851538" sldId="262"/>
            <ac:spMk id="6" creationId="{C8DD82D3-D002-45B0-B16A-82B3DA4EFDDB}"/>
          </ac:spMkLst>
        </pc:spChg>
        <pc:spChg chg="add del mod">
          <ac:chgData name="Jessica Wedmore (2408800)" userId="S::2408800@student.uwtsd.ac.uk::c4bc9565-6206-49ba-aeee-d5df7a85d7fe" providerId="AD" clId="Web-{B97F186E-51DE-06E6-787E-9D7E6A919926}" dt="2025-01-14T22:14:14.456" v="217"/>
          <ac:spMkLst>
            <pc:docMk/>
            <pc:sldMk cId="3447851538" sldId="262"/>
            <ac:spMk id="8" creationId="{908416F6-0281-152E-AB63-CBDEC3703A3C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19:48.481" v="231"/>
          <ac:spMkLst>
            <pc:docMk/>
            <pc:sldMk cId="3447851538" sldId="262"/>
            <ac:spMk id="12" creationId="{14552793-7DFF-4EC7-AC69-D34A75D01880}"/>
          </ac:spMkLst>
        </pc:spChg>
        <pc:spChg chg="add del mod">
          <ac:chgData name="Jessica Wedmore (2408800)" userId="S::2408800@student.uwtsd.ac.uk::c4bc9565-6206-49ba-aeee-d5df7a85d7fe" providerId="AD" clId="Web-{B97F186E-51DE-06E6-787E-9D7E6A919926}" dt="2025-01-14T22:17:15.219" v="228"/>
          <ac:spMkLst>
            <pc:docMk/>
            <pc:sldMk cId="3447851538" sldId="262"/>
            <ac:spMk id="13" creationId="{14A394E0-0CC9-EFBE-67FB-941665DA42F5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20:36.187" v="237"/>
          <ac:spMkLst>
            <pc:docMk/>
            <pc:sldMk cId="3447851538" sldId="262"/>
            <ac:spMk id="20" creationId="{F64BBAA4-C62B-4146-B49F-FE4CC4655EE0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20:36.187" v="237"/>
          <ac:spMkLst>
            <pc:docMk/>
            <pc:sldMk cId="3447851538" sldId="262"/>
            <ac:spMk id="24" creationId="{6BF36B24-6632-4516-9692-731462896C1F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20:36.171" v="236"/>
          <ac:spMkLst>
            <pc:docMk/>
            <pc:sldMk cId="3447851538" sldId="262"/>
            <ac:spMk id="29" creationId="{08CB54FC-0B2A-4107-9A70-958B90B76585}"/>
          </ac:spMkLst>
        </pc:spChg>
        <pc:spChg chg="add del">
          <ac:chgData name="Jessica Wedmore (2408800)" userId="S::2408800@student.uwtsd.ac.uk::c4bc9565-6206-49ba-aeee-d5df7a85d7fe" providerId="AD" clId="Web-{B97F186E-51DE-06E6-787E-9D7E6A919926}" dt="2025-01-14T22:20:36.171" v="236"/>
          <ac:spMkLst>
            <pc:docMk/>
            <pc:sldMk cId="3447851538" sldId="262"/>
            <ac:spMk id="33" creationId="{9AA76026-5689-4584-8D93-D71D739E61B5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2:20:36.187" v="237"/>
          <ac:spMkLst>
            <pc:docMk/>
            <pc:sldMk cId="3447851538" sldId="262"/>
            <ac:spMk id="35" creationId="{F64BBAA4-C62B-4146-B49F-FE4CC4655EE0}"/>
          </ac:spMkLst>
        </pc:spChg>
        <pc:spChg chg="add">
          <ac:chgData name="Jessica Wedmore (2408800)" userId="S::2408800@student.uwtsd.ac.uk::c4bc9565-6206-49ba-aeee-d5df7a85d7fe" providerId="AD" clId="Web-{B97F186E-51DE-06E6-787E-9D7E6A919926}" dt="2025-01-14T22:20:36.187" v="237"/>
          <ac:spMkLst>
            <pc:docMk/>
            <pc:sldMk cId="3447851538" sldId="262"/>
            <ac:spMk id="37" creationId="{6BF36B24-6632-4516-9692-731462896C1F}"/>
          </ac:spMkLst>
        </pc:spChg>
        <pc:picChg chg="add del mod">
          <ac:chgData name="Jessica Wedmore (2408800)" userId="S::2408800@student.uwtsd.ac.uk::c4bc9565-6206-49ba-aeee-d5df7a85d7fe" providerId="AD" clId="Web-{B97F186E-51DE-06E6-787E-9D7E6A919926}" dt="2025-01-14T22:13:06.061" v="203"/>
          <ac:picMkLst>
            <pc:docMk/>
            <pc:sldMk cId="3447851538" sldId="262"/>
            <ac:picMk id="4" creationId="{F9107DE8-7014-AA12-D8AA-C03F0BB9B3BA}"/>
          </ac:picMkLst>
        </pc:picChg>
        <pc:picChg chg="add del mod">
          <ac:chgData name="Jessica Wedmore (2408800)" userId="S::2408800@student.uwtsd.ac.uk::c4bc9565-6206-49ba-aeee-d5df7a85d7fe" providerId="AD" clId="Web-{B97F186E-51DE-06E6-787E-9D7E6A919926}" dt="2025-01-14T22:14:14.456" v="218"/>
          <ac:picMkLst>
            <pc:docMk/>
            <pc:sldMk cId="3447851538" sldId="262"/>
            <ac:picMk id="7" creationId="{A993A340-7DAE-203F-AA06-A079B75359AE}"/>
          </ac:picMkLst>
        </pc:picChg>
        <pc:picChg chg="add del mod">
          <ac:chgData name="Jessica Wedmore (2408800)" userId="S::2408800@student.uwtsd.ac.uk::c4bc9565-6206-49ba-aeee-d5df7a85d7fe" providerId="AD" clId="Web-{B97F186E-51DE-06E6-787E-9D7E6A919926}" dt="2025-01-14T22:17:15.219" v="229"/>
          <ac:picMkLst>
            <pc:docMk/>
            <pc:sldMk cId="3447851538" sldId="262"/>
            <ac:picMk id="11" creationId="{18720E36-21CD-D288-DD6E-91E835410920}"/>
          </ac:picMkLst>
        </pc:picChg>
        <pc:picChg chg="add mod modCrop">
          <ac:chgData name="Jessica Wedmore (2408800)" userId="S::2408800@student.uwtsd.ac.uk::c4bc9565-6206-49ba-aeee-d5df7a85d7fe" providerId="AD" clId="Web-{B97F186E-51DE-06E6-787E-9D7E6A919926}" dt="2025-01-14T22:38:36.696" v="306" actId="14100"/>
          <ac:picMkLst>
            <pc:docMk/>
            <pc:sldMk cId="3447851538" sldId="262"/>
            <ac:picMk id="15" creationId="{B5488CFE-427B-E892-4FE7-0D2920846FC2}"/>
          </ac:picMkLst>
        </pc:picChg>
        <pc:cxnChg chg="add del">
          <ac:chgData name="Jessica Wedmore (2408800)" userId="S::2408800@student.uwtsd.ac.uk::c4bc9565-6206-49ba-aeee-d5df7a85d7fe" providerId="AD" clId="Web-{B97F186E-51DE-06E6-787E-9D7E6A919926}" dt="2025-01-14T22:19:48.481" v="231"/>
          <ac:cxnSpMkLst>
            <pc:docMk/>
            <pc:sldMk cId="3447851538" sldId="262"/>
            <ac:cxnSpMk id="10" creationId="{9F09C252-16FE-4557-AD6D-BB5CA773496C}"/>
          </ac:cxnSpMkLst>
        </pc:cxnChg>
        <pc:cxnChg chg="add del">
          <ac:chgData name="Jessica Wedmore (2408800)" userId="S::2408800@student.uwtsd.ac.uk::c4bc9565-6206-49ba-aeee-d5df7a85d7fe" providerId="AD" clId="Web-{B97F186E-51DE-06E6-787E-9D7E6A919926}" dt="2025-01-14T22:20:36.187" v="237"/>
          <ac:cxnSpMkLst>
            <pc:docMk/>
            <pc:sldMk cId="3447851538" sldId="262"/>
            <ac:cxnSpMk id="22" creationId="{EEB57AA8-F021-480C-A9E2-F89913313611}"/>
          </ac:cxnSpMkLst>
        </pc:cxnChg>
        <pc:cxnChg chg="add del">
          <ac:chgData name="Jessica Wedmore (2408800)" userId="S::2408800@student.uwtsd.ac.uk::c4bc9565-6206-49ba-aeee-d5df7a85d7fe" providerId="AD" clId="Web-{B97F186E-51DE-06E6-787E-9D7E6A919926}" dt="2025-01-14T22:20:36.171" v="236"/>
          <ac:cxnSpMkLst>
            <pc:docMk/>
            <pc:sldMk cId="3447851538" sldId="262"/>
            <ac:cxnSpMk id="31" creationId="{7855A9B5-1710-4B19-B0F1-CDFDD4ED5B7E}"/>
          </ac:cxnSpMkLst>
        </pc:cxnChg>
        <pc:cxnChg chg="add">
          <ac:chgData name="Jessica Wedmore (2408800)" userId="S::2408800@student.uwtsd.ac.uk::c4bc9565-6206-49ba-aeee-d5df7a85d7fe" providerId="AD" clId="Web-{B97F186E-51DE-06E6-787E-9D7E6A919926}" dt="2025-01-14T22:20:36.187" v="237"/>
          <ac:cxnSpMkLst>
            <pc:docMk/>
            <pc:sldMk cId="3447851538" sldId="262"/>
            <ac:cxnSpMk id="36" creationId="{EEB57AA8-F021-480C-A9E2-F89913313611}"/>
          </ac:cxnSpMkLst>
        </pc:cxnChg>
      </pc:sldChg>
      <pc:sldChg chg="modSp new">
        <pc:chgData name="Jessica Wedmore (2408800)" userId="S::2408800@student.uwtsd.ac.uk::c4bc9565-6206-49ba-aeee-d5df7a85d7fe" providerId="AD" clId="Web-{B97F186E-51DE-06E6-787E-9D7E6A919926}" dt="2025-01-14T22:53:56.554" v="594" actId="20577"/>
        <pc:sldMkLst>
          <pc:docMk/>
          <pc:sldMk cId="3391130972" sldId="263"/>
        </pc:sldMkLst>
        <pc:spChg chg="mod">
          <ac:chgData name="Jessica Wedmore (2408800)" userId="S::2408800@student.uwtsd.ac.uk::c4bc9565-6206-49ba-aeee-d5df7a85d7fe" providerId="AD" clId="Web-{B97F186E-51DE-06E6-787E-9D7E6A919926}" dt="2025-01-14T22:42:33.891" v="333" actId="20577"/>
          <ac:spMkLst>
            <pc:docMk/>
            <pc:sldMk cId="3391130972" sldId="263"/>
            <ac:spMk id="2" creationId="{4DE7931B-4AC4-2F04-A555-3C5867275D91}"/>
          </ac:spMkLst>
        </pc:spChg>
        <pc:spChg chg="mod">
          <ac:chgData name="Jessica Wedmore (2408800)" userId="S::2408800@student.uwtsd.ac.uk::c4bc9565-6206-49ba-aeee-d5df7a85d7fe" providerId="AD" clId="Web-{B97F186E-51DE-06E6-787E-9D7E6A919926}" dt="2025-01-14T22:53:56.554" v="594" actId="20577"/>
          <ac:spMkLst>
            <pc:docMk/>
            <pc:sldMk cId="3391130972" sldId="263"/>
            <ac:spMk id="3" creationId="{357EC12F-C4B9-B4CB-BB21-0CE397934AB6}"/>
          </ac:spMkLst>
        </pc:spChg>
      </pc:sldChg>
      <pc:sldChg chg="modSp new">
        <pc:chgData name="Jessica Wedmore (2408800)" userId="S::2408800@student.uwtsd.ac.uk::c4bc9565-6206-49ba-aeee-d5df7a85d7fe" providerId="AD" clId="Web-{B97F186E-51DE-06E6-787E-9D7E6A919926}" dt="2025-01-15T17:39:32.826" v="656" actId="20577"/>
        <pc:sldMkLst>
          <pc:docMk/>
          <pc:sldMk cId="1150784607" sldId="264"/>
        </pc:sldMkLst>
        <pc:spChg chg="mod">
          <ac:chgData name="Jessica Wedmore (2408800)" userId="S::2408800@student.uwtsd.ac.uk::c4bc9565-6206-49ba-aeee-d5df7a85d7fe" providerId="AD" clId="Web-{B97F186E-51DE-06E6-787E-9D7E6A919926}" dt="2025-01-14T22:55:46.465" v="600" actId="20577"/>
          <ac:spMkLst>
            <pc:docMk/>
            <pc:sldMk cId="1150784607" sldId="264"/>
            <ac:spMk id="2" creationId="{FF02BB39-8788-2024-D0E5-BE1C9194FE53}"/>
          </ac:spMkLst>
        </pc:spChg>
        <pc:spChg chg="mod">
          <ac:chgData name="Jessica Wedmore (2408800)" userId="S::2408800@student.uwtsd.ac.uk::c4bc9565-6206-49ba-aeee-d5df7a85d7fe" providerId="AD" clId="Web-{B97F186E-51DE-06E6-787E-9D7E6A919926}" dt="2025-01-15T17:39:32.826" v="656" actId="20577"/>
          <ac:spMkLst>
            <pc:docMk/>
            <pc:sldMk cId="1150784607" sldId="264"/>
            <ac:spMk id="3" creationId="{233BAA30-5183-185B-666A-BFFB5128D094}"/>
          </ac:spMkLst>
        </pc:spChg>
      </pc:sldChg>
      <pc:sldMasterChg chg="del delSldLayout">
        <pc:chgData name="Jessica Wedmore (2408800)" userId="S::2408800@student.uwtsd.ac.uk::c4bc9565-6206-49ba-aeee-d5df7a85d7fe" providerId="AD" clId="Web-{B97F186E-51DE-06E6-787E-9D7E6A919926}" dt="2025-01-14T21:38:23.339" v="18"/>
        <pc:sldMasterMkLst>
          <pc:docMk/>
          <pc:sldMasterMk cId="2460954070" sldId="2147483660"/>
        </pc:sldMasterMkLst>
        <pc:sldLayoutChg chg="del">
          <pc:chgData name="Jessica Wedmore (2408800)" userId="S::2408800@student.uwtsd.ac.uk::c4bc9565-6206-49ba-aeee-d5df7a85d7fe" providerId="AD" clId="Web-{B97F186E-51DE-06E6-787E-9D7E6A919926}" dt="2025-01-14T21:38:23.339" v="1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essica Wedmore (2408800)" userId="S::2408800@student.uwtsd.ac.uk::c4bc9565-6206-49ba-aeee-d5df7a85d7fe" providerId="AD" clId="Web-{B97F186E-51DE-06E6-787E-9D7E6A919926}" dt="2025-01-14T21:38:23.339" v="1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essica Wedmore (2408800)" userId="S::2408800@student.uwtsd.ac.uk::c4bc9565-6206-49ba-aeee-d5df7a85d7fe" providerId="AD" clId="Web-{B97F186E-51DE-06E6-787E-9D7E6A919926}" dt="2025-01-14T21:38:23.339" v="1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essica Wedmore (2408800)" userId="S::2408800@student.uwtsd.ac.uk::c4bc9565-6206-49ba-aeee-d5df7a85d7fe" providerId="AD" clId="Web-{B97F186E-51DE-06E6-787E-9D7E6A919926}" dt="2025-01-14T21:38:23.339" v="1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essica Wedmore (2408800)" userId="S::2408800@student.uwtsd.ac.uk::c4bc9565-6206-49ba-aeee-d5df7a85d7fe" providerId="AD" clId="Web-{B97F186E-51DE-06E6-787E-9D7E6A919926}" dt="2025-01-14T21:38:23.339" v="1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essica Wedmore (2408800)" userId="S::2408800@student.uwtsd.ac.uk::c4bc9565-6206-49ba-aeee-d5df7a85d7fe" providerId="AD" clId="Web-{B97F186E-51DE-06E6-787E-9D7E6A919926}" dt="2025-01-14T21:38:23.339" v="1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essica Wedmore (2408800)" userId="S::2408800@student.uwtsd.ac.uk::c4bc9565-6206-49ba-aeee-d5df7a85d7fe" providerId="AD" clId="Web-{B97F186E-51DE-06E6-787E-9D7E6A919926}" dt="2025-01-14T21:38:23.339" v="1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essica Wedmore (2408800)" userId="S::2408800@student.uwtsd.ac.uk::c4bc9565-6206-49ba-aeee-d5df7a85d7fe" providerId="AD" clId="Web-{B97F186E-51DE-06E6-787E-9D7E6A919926}" dt="2025-01-14T21:38:23.339" v="1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essica Wedmore (2408800)" userId="S::2408800@student.uwtsd.ac.uk::c4bc9565-6206-49ba-aeee-d5df7a85d7fe" providerId="AD" clId="Web-{B97F186E-51DE-06E6-787E-9D7E6A919926}" dt="2025-01-14T21:38:23.339" v="1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essica Wedmore (2408800)" userId="S::2408800@student.uwtsd.ac.uk::c4bc9565-6206-49ba-aeee-d5df7a85d7fe" providerId="AD" clId="Web-{B97F186E-51DE-06E6-787E-9D7E6A919926}" dt="2025-01-14T21:38:23.339" v="1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essica Wedmore (2408800)" userId="S::2408800@student.uwtsd.ac.uk::c4bc9565-6206-49ba-aeee-d5df7a85d7fe" providerId="AD" clId="Web-{B97F186E-51DE-06E6-787E-9D7E6A919926}" dt="2025-01-14T21:38:23.339" v="1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Jessica Wedmore (2408800)" userId="S::2408800@student.uwtsd.ac.uk::c4bc9565-6206-49ba-aeee-d5df7a85d7fe" providerId="AD" clId="Web-{B97F186E-51DE-06E6-787E-9D7E6A919926}" dt="2025-01-14T21:39:16.421" v="25"/>
        <pc:sldMasterMkLst>
          <pc:docMk/>
          <pc:sldMasterMk cId="2331395729" sldId="2147483672"/>
        </pc:sldMasterMkLst>
        <pc:sldLayoutChg chg="add del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331395729" sldId="2147483672"/>
            <pc:sldLayoutMk cId="1635535598" sldId="2147483673"/>
          </pc:sldLayoutMkLst>
        </pc:sldLayoutChg>
        <pc:sldLayoutChg chg="add del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331395729" sldId="2147483672"/>
            <pc:sldLayoutMk cId="1689523932" sldId="2147483674"/>
          </pc:sldLayoutMkLst>
        </pc:sldLayoutChg>
        <pc:sldLayoutChg chg="add del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331395729" sldId="2147483672"/>
            <pc:sldLayoutMk cId="1315032007" sldId="2147483675"/>
          </pc:sldLayoutMkLst>
        </pc:sldLayoutChg>
        <pc:sldLayoutChg chg="add del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331395729" sldId="2147483672"/>
            <pc:sldLayoutMk cId="49703581" sldId="2147483676"/>
          </pc:sldLayoutMkLst>
        </pc:sldLayoutChg>
        <pc:sldLayoutChg chg="add del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331395729" sldId="2147483672"/>
            <pc:sldLayoutMk cId="2734093870" sldId="2147483677"/>
          </pc:sldLayoutMkLst>
        </pc:sldLayoutChg>
        <pc:sldLayoutChg chg="add del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331395729" sldId="2147483672"/>
            <pc:sldLayoutMk cId="3581334827" sldId="2147483678"/>
          </pc:sldLayoutMkLst>
        </pc:sldLayoutChg>
        <pc:sldLayoutChg chg="add del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331395729" sldId="2147483672"/>
            <pc:sldLayoutMk cId="3156523629" sldId="2147483679"/>
          </pc:sldLayoutMkLst>
        </pc:sldLayoutChg>
        <pc:sldLayoutChg chg="add del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331395729" sldId="2147483672"/>
            <pc:sldLayoutMk cId="2412761432" sldId="2147483680"/>
          </pc:sldLayoutMkLst>
        </pc:sldLayoutChg>
        <pc:sldLayoutChg chg="add del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331395729" sldId="2147483672"/>
            <pc:sldLayoutMk cId="1777569128" sldId="2147483681"/>
          </pc:sldLayoutMkLst>
        </pc:sldLayoutChg>
        <pc:sldLayoutChg chg="add del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331395729" sldId="2147483672"/>
            <pc:sldLayoutMk cId="1848894159" sldId="2147483682"/>
          </pc:sldLayoutMkLst>
        </pc:sldLayoutChg>
        <pc:sldLayoutChg chg="add del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331395729" sldId="2147483672"/>
            <pc:sldLayoutMk cId="3722585230" sldId="2147483683"/>
          </pc:sldLayoutMkLst>
        </pc:sldLayoutChg>
      </pc:sldMasterChg>
      <pc:sldMasterChg chg="add addSldLayout">
        <pc:chgData name="Jessica Wedmore (2408800)" userId="S::2408800@student.uwtsd.ac.uk::c4bc9565-6206-49ba-aeee-d5df7a85d7fe" providerId="AD" clId="Web-{B97F186E-51DE-06E6-787E-9D7E6A919926}" dt="2025-01-14T21:39:16.421" v="25"/>
        <pc:sldMasterMkLst>
          <pc:docMk/>
          <pc:sldMasterMk cId="2240934457" sldId="2147483707"/>
        </pc:sldMasterMkLst>
        <pc:sldLayoutChg chg="add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240934457" sldId="2147483707"/>
            <pc:sldLayoutMk cId="4023330755" sldId="2147483696"/>
          </pc:sldLayoutMkLst>
        </pc:sldLayoutChg>
        <pc:sldLayoutChg chg="add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240934457" sldId="2147483707"/>
            <pc:sldLayoutMk cId="2340918374" sldId="2147483697"/>
          </pc:sldLayoutMkLst>
        </pc:sldLayoutChg>
        <pc:sldLayoutChg chg="add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240934457" sldId="2147483707"/>
            <pc:sldLayoutMk cId="400627433" sldId="2147483698"/>
          </pc:sldLayoutMkLst>
        </pc:sldLayoutChg>
        <pc:sldLayoutChg chg="add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240934457" sldId="2147483707"/>
            <pc:sldLayoutMk cId="1793815457" sldId="2147483699"/>
          </pc:sldLayoutMkLst>
        </pc:sldLayoutChg>
        <pc:sldLayoutChg chg="add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240934457" sldId="2147483707"/>
            <pc:sldLayoutMk cId="2140084411" sldId="2147483700"/>
          </pc:sldLayoutMkLst>
        </pc:sldLayoutChg>
        <pc:sldLayoutChg chg="add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240934457" sldId="2147483707"/>
            <pc:sldLayoutMk cId="2159218793" sldId="2147483701"/>
          </pc:sldLayoutMkLst>
        </pc:sldLayoutChg>
        <pc:sldLayoutChg chg="add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240934457" sldId="2147483707"/>
            <pc:sldLayoutMk cId="2983631746" sldId="2147483702"/>
          </pc:sldLayoutMkLst>
        </pc:sldLayoutChg>
        <pc:sldLayoutChg chg="add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240934457" sldId="2147483707"/>
            <pc:sldLayoutMk cId="216188526" sldId="2147483703"/>
          </pc:sldLayoutMkLst>
        </pc:sldLayoutChg>
        <pc:sldLayoutChg chg="add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240934457" sldId="2147483707"/>
            <pc:sldLayoutMk cId="2819753947" sldId="2147483704"/>
          </pc:sldLayoutMkLst>
        </pc:sldLayoutChg>
        <pc:sldLayoutChg chg="add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240934457" sldId="2147483707"/>
            <pc:sldLayoutMk cId="2275420305" sldId="2147483705"/>
          </pc:sldLayoutMkLst>
        </pc:sldLayoutChg>
        <pc:sldLayoutChg chg="add">
          <pc:chgData name="Jessica Wedmore (2408800)" userId="S::2408800@student.uwtsd.ac.uk::c4bc9565-6206-49ba-aeee-d5df7a85d7fe" providerId="AD" clId="Web-{B97F186E-51DE-06E6-787E-9D7E6A919926}" dt="2025-01-14T21:39:16.421" v="25"/>
          <pc:sldLayoutMkLst>
            <pc:docMk/>
            <pc:sldMasterMk cId="2240934457" sldId="2147483707"/>
            <pc:sldLayoutMk cId="2288590114" sldId="2147483706"/>
          </pc:sldLayoutMkLst>
        </pc:sldLayoutChg>
      </pc:sldMasterChg>
    </pc:docChg>
  </pc:docChgLst>
  <pc:docChgLst>
    <pc:chgData name="Jessica Wedmore (2408800)" userId="S::2408800@student.uwtsd.ac.uk::c4bc9565-6206-49ba-aeee-d5df7a85d7fe" providerId="AD" clId="Web-{E3B6F8E4-071A-CCEC-25B4-4D59FED2FB38}"/>
    <pc:docChg chg="modSld">
      <pc:chgData name="Jessica Wedmore (2408800)" userId="S::2408800@student.uwtsd.ac.uk::c4bc9565-6206-49ba-aeee-d5df7a85d7fe" providerId="AD" clId="Web-{E3B6F8E4-071A-CCEC-25B4-4D59FED2FB38}" dt="2025-01-15T21:47:34.522" v="2"/>
      <pc:docMkLst>
        <pc:docMk/>
      </pc:docMkLst>
      <pc:sldChg chg="modTransition">
        <pc:chgData name="Jessica Wedmore (2408800)" userId="S::2408800@student.uwtsd.ac.uk::c4bc9565-6206-49ba-aeee-d5df7a85d7fe" providerId="AD" clId="Web-{E3B6F8E4-071A-CCEC-25B4-4D59FED2FB38}" dt="2025-01-15T21:47:34.522" v="2"/>
        <pc:sldMkLst>
          <pc:docMk/>
          <pc:sldMk cId="109857222" sldId="25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3631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1/16/2025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188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1/16/2025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9753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1/16/2025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5420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1/16/2025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8590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1/16/2025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084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1/16/2025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3330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0918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1/16/2025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627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1/16/2025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815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1/16/2025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9218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1/16/2025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0934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0" r:id="rId6"/>
    <p:sldLayoutId id="2147483696" r:id="rId7"/>
    <p:sldLayoutId id="2147483697" r:id="rId8"/>
    <p:sldLayoutId id="2147483698" r:id="rId9"/>
    <p:sldLayoutId id="2147483699" r:id="rId10"/>
    <p:sldLayoutId id="214748370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5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41110" y="639098"/>
            <a:ext cx="3401961" cy="3494790"/>
          </a:xfrm>
        </p:spPr>
        <p:txBody>
          <a:bodyPr>
            <a:normAutofit/>
          </a:bodyPr>
          <a:lstStyle/>
          <a:p>
            <a:r>
              <a:rPr lang="en-US" sz="5000"/>
              <a:t>My personal development plan (PDP)</a:t>
            </a:r>
          </a:p>
        </p:txBody>
      </p:sp>
      <p:pic>
        <p:nvPicPr>
          <p:cNvPr id="4" name="Picture 3" descr="Person writing on a notepad">
            <a:extLst>
              <a:ext uri="{FF2B5EF4-FFF2-40B4-BE49-F238E27FC236}">
                <a16:creationId xmlns:a16="http://schemas.microsoft.com/office/drawing/2014/main" id="{3C5918B5-9B36-D4E9-BC04-0D41CA4A3E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0" r="11875" b="-7"/>
          <a:stretch/>
        </p:blipFill>
        <p:spPr>
          <a:xfrm>
            <a:off x="1841086" y="640081"/>
            <a:ext cx="4498043" cy="5054156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3F3E17-B26F-63CD-398C-AA4749217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txBody>
          <a:bodyPr>
            <a:normAutofit fontScale="90000"/>
          </a:bodyPr>
          <a:lstStyle/>
          <a:p>
            <a:r>
              <a:rPr lang="en-US" sz="5100" b="1" dirty="0">
                <a:latin typeface="Calibri"/>
                <a:ea typeface="Calibri"/>
                <a:cs typeface="Calibri"/>
              </a:rPr>
              <a:t>What is a personal development plan?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Graphic 15" descr="Bullseye">
            <a:extLst>
              <a:ext uri="{FF2B5EF4-FFF2-40B4-BE49-F238E27FC236}">
                <a16:creationId xmlns:a16="http://schemas.microsoft.com/office/drawing/2014/main" id="{39685EBC-79D7-7BE0-4F8B-0EE6A8F79E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1509" y="2472903"/>
            <a:ext cx="3031484" cy="303148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19F67-F727-C8D8-B797-178AE5E4B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460" y="2108201"/>
            <a:ext cx="6388260" cy="3760891"/>
          </a:xfrm>
        </p:spPr>
        <p:txBody>
          <a:bodyPr vert="horz" lIns="0" tIns="45720" rIns="0" bIns="45720" rtlCol="0" anchor="t">
            <a:normAutofit/>
          </a:bodyPr>
          <a:lstStyle/>
          <a:p>
            <a:endParaRPr lang="en-US" sz="2000" dirty="0">
              <a:latin typeface="Calibri"/>
              <a:ea typeface="Calibri"/>
              <a:cs typeface="Calibri"/>
            </a:endParaRPr>
          </a:p>
          <a:p>
            <a:r>
              <a:rPr lang="en-US" sz="2000" dirty="0">
                <a:latin typeface="Calibri"/>
                <a:ea typeface="Calibri"/>
                <a:cs typeface="Calibri"/>
              </a:rPr>
              <a:t>Creating a personal development plan (PDP) for achieving my university goals is a great way to stay organized and focused. It outlines individual goals, strategies and action planning based on reflection, goal setting, identifying strengths and weaknesses and self-improvement. </a:t>
            </a:r>
            <a:endParaRPr lang="en-US" sz="2000"/>
          </a:p>
          <a:p>
            <a:pPr marL="0" indent="0">
              <a:buNone/>
            </a:pPr>
            <a:endParaRPr lang="en-US" dirty="0">
              <a:latin typeface="Calibri"/>
              <a:ea typeface="Calibri"/>
              <a:cs typeface="Calibri"/>
            </a:endParaRPr>
          </a:p>
          <a:p>
            <a:endParaRPr lang="en-US">
              <a:latin typeface="Calibri"/>
              <a:ea typeface="Calibri"/>
              <a:cs typeface="Calibri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88067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100C88-D426-FB97-5136-C59B5E817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911" y="643468"/>
            <a:ext cx="3177847" cy="1674180"/>
          </a:xfrm>
        </p:spPr>
        <p:txBody>
          <a:bodyPr>
            <a:normAutofit/>
          </a:bodyPr>
          <a:lstStyle/>
          <a:p>
            <a:r>
              <a:rPr lang="en-US" sz="4000" dirty="0"/>
              <a:t>S.M.A.R.T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95393-DE30-E7AE-FF4C-6E06302BB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064" y="2639380"/>
            <a:ext cx="3205049" cy="3229714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I can also consider S.M.A.R.T goals and objectives which stand for Specific, Measurable, Attainable, Relevant and Time-based. This is a good way of planning steps to meet my long-term goals. Here are a few examples I have used to help me get started.</a:t>
            </a:r>
            <a:endParaRPr lang="en-US" dirty="0"/>
          </a:p>
        </p:txBody>
      </p:sp>
      <p:pic>
        <p:nvPicPr>
          <p:cNvPr id="15" name="Picture 14" descr="SMART Goals Diagrams PowerPoint Presentation Template - SlideSalad">
            <a:extLst>
              <a:ext uri="{FF2B5EF4-FFF2-40B4-BE49-F238E27FC236}">
                <a16:creationId xmlns:a16="http://schemas.microsoft.com/office/drawing/2014/main" id="{B5488CFE-427B-E892-4FE7-0D2920846F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454" r="204" b="6545"/>
          <a:stretch/>
        </p:blipFill>
        <p:spPr>
          <a:xfrm>
            <a:off x="4653447" y="1716462"/>
            <a:ext cx="7364274" cy="3378986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6BF36B24-6632-4516-9692-731462896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478515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B70686-D959-8F22-2EE9-7569D7F78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latin typeface="Calibri"/>
                <a:ea typeface="Calibri"/>
                <a:cs typeface="Calibri"/>
              </a:rPr>
              <a:t>1. Try achieving a first-class degree. 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53A5EBCE-BBE7-94E9-EB35-474B2567E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6437367" cy="3760891"/>
          </a:xfrm>
        </p:spPr>
        <p:txBody>
          <a:bodyPr vert="horz" lIns="0" tIns="45720" rIns="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b="1" dirty="0">
                <a:latin typeface="Calibri"/>
                <a:ea typeface="Calibri"/>
                <a:cs typeface="Calibri"/>
              </a:rPr>
              <a:t>Self-Assessment</a:t>
            </a:r>
            <a:r>
              <a:rPr lang="en-US" dirty="0">
                <a:latin typeface="Calibri"/>
                <a:ea typeface="Calibri"/>
                <a:cs typeface="Calibri"/>
              </a:rPr>
              <a:t>: I am going to identify my current academic strengths and areas for improvement.</a:t>
            </a:r>
          </a:p>
          <a:p>
            <a:pPr>
              <a:lnSpc>
                <a:spcPct val="110000"/>
              </a:lnSpc>
            </a:pPr>
            <a:r>
              <a:rPr lang="en-US" b="1" dirty="0">
                <a:latin typeface="Calibri"/>
                <a:ea typeface="Calibri"/>
                <a:cs typeface="Calibri"/>
              </a:rPr>
              <a:t>Using Resources</a:t>
            </a:r>
            <a:r>
              <a:rPr lang="en-US" dirty="0">
                <a:latin typeface="Calibri"/>
                <a:ea typeface="Calibri"/>
                <a:cs typeface="Calibri"/>
              </a:rPr>
              <a:t>: I will utilize university resources such as tutoring services, study groups, library etc.</a:t>
            </a:r>
          </a:p>
          <a:p>
            <a:pPr>
              <a:lnSpc>
                <a:spcPct val="110000"/>
              </a:lnSpc>
            </a:pPr>
            <a:r>
              <a:rPr lang="en-US" b="1" dirty="0">
                <a:latin typeface="Calibri"/>
                <a:ea typeface="Calibri"/>
                <a:cs typeface="Calibri"/>
              </a:rPr>
              <a:t>My action Plan</a:t>
            </a:r>
            <a:r>
              <a:rPr lang="en-US" dirty="0">
                <a:latin typeface="Calibri"/>
                <a:ea typeface="Calibri"/>
                <a:cs typeface="Calibri"/>
              </a:rPr>
              <a:t>:</a:t>
            </a:r>
          </a:p>
          <a:p>
            <a:pPr marL="383540" lvl="1">
              <a:lnSpc>
                <a:spcPct val="11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I plan to attend all lectures and seminars.</a:t>
            </a:r>
          </a:p>
          <a:p>
            <a:pPr marL="383540" lvl="1">
              <a:lnSpc>
                <a:spcPct val="11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I will allocate specific time for studying each subject.</a:t>
            </a:r>
          </a:p>
          <a:p>
            <a:pPr marL="383540" lvl="1">
              <a:lnSpc>
                <a:spcPct val="11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I am going to complete all assignments and readings on time.</a:t>
            </a:r>
          </a:p>
          <a:p>
            <a:pPr marL="383540" lvl="1">
              <a:lnSpc>
                <a:spcPct val="11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I will seek feedback from professors and peers.</a:t>
            </a:r>
          </a:p>
          <a:p>
            <a:pPr>
              <a:lnSpc>
                <a:spcPct val="110000"/>
              </a:lnSpc>
            </a:pPr>
            <a:r>
              <a:rPr lang="en-US" b="1" dirty="0">
                <a:latin typeface="Calibri"/>
                <a:ea typeface="Calibri"/>
                <a:cs typeface="Calibri"/>
              </a:rPr>
              <a:t>Monitor Progress</a:t>
            </a:r>
            <a:r>
              <a:rPr lang="en-US" dirty="0">
                <a:latin typeface="Calibri"/>
                <a:ea typeface="Calibri"/>
                <a:cs typeface="Calibri"/>
              </a:rPr>
              <a:t>: revision of my grades and feedback regularly to track my progress.</a:t>
            </a:r>
          </a:p>
          <a:p>
            <a:pPr>
              <a:lnSpc>
                <a:spcPct val="110000"/>
              </a:lnSpc>
            </a:pPr>
            <a:endParaRPr lang="en-US" sz="1500"/>
          </a:p>
        </p:txBody>
      </p:sp>
      <p:pic>
        <p:nvPicPr>
          <p:cNvPr id="16" name="Graphic 15" descr="Classroom">
            <a:extLst>
              <a:ext uri="{FF2B5EF4-FFF2-40B4-BE49-F238E27FC236}">
                <a16:creationId xmlns:a16="http://schemas.microsoft.com/office/drawing/2014/main" id="{B38BE0F6-6D30-D033-0691-4199AA3DF6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9006" y="2416624"/>
            <a:ext cx="3144043" cy="3144043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20898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68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E718BA-BBAB-60F9-A47C-FE37C9142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b="1">
                <a:latin typeface="Aptos"/>
              </a:rPr>
              <a:t>2. Better Time Management</a:t>
            </a:r>
            <a:endParaRPr lang="en-US">
              <a:latin typeface="Aptos"/>
            </a:endParaRPr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C8BBF-3FBB-2874-703E-14B71ACC7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99558"/>
            <a:ext cx="7652937" cy="4559176"/>
          </a:xfrm>
        </p:spPr>
        <p:txBody>
          <a:bodyPr vert="horz" lIns="0" tIns="45720" rIns="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1700" b="1" dirty="0">
                <a:latin typeface="Calibri"/>
                <a:ea typeface="Calibri"/>
                <a:cs typeface="Calibri"/>
              </a:rPr>
              <a:t>Goal</a:t>
            </a:r>
            <a:r>
              <a:rPr lang="en-US" sz="1700" dirty="0">
                <a:latin typeface="Calibri"/>
                <a:ea typeface="Calibri"/>
                <a:cs typeface="Calibri"/>
              </a:rPr>
              <a:t>: my aim is to improve time management skills to balance academic and personal life.</a:t>
            </a:r>
          </a:p>
          <a:p>
            <a:pPr>
              <a:lnSpc>
                <a:spcPct val="110000"/>
              </a:lnSpc>
            </a:pPr>
            <a:r>
              <a:rPr lang="en-US" sz="1700" b="1" dirty="0">
                <a:latin typeface="Calibri"/>
                <a:ea typeface="Calibri"/>
                <a:cs typeface="Calibri"/>
              </a:rPr>
              <a:t>Self-Assessment</a:t>
            </a:r>
            <a:r>
              <a:rPr lang="en-US" sz="1700" dirty="0">
                <a:latin typeface="Calibri"/>
                <a:ea typeface="Calibri"/>
                <a:cs typeface="Calibri"/>
              </a:rPr>
              <a:t>: To identify time-wasting habits and areas where I can be more efficient.</a:t>
            </a:r>
          </a:p>
          <a:p>
            <a:pPr>
              <a:lnSpc>
                <a:spcPct val="110000"/>
              </a:lnSpc>
            </a:pPr>
            <a:r>
              <a:rPr lang="en-US" sz="1700" b="1" dirty="0">
                <a:latin typeface="Calibri"/>
                <a:ea typeface="Calibri"/>
                <a:cs typeface="Calibri"/>
              </a:rPr>
              <a:t>Resources</a:t>
            </a:r>
            <a:r>
              <a:rPr lang="en-US" sz="1700" dirty="0">
                <a:latin typeface="Calibri"/>
                <a:ea typeface="Calibri"/>
                <a:cs typeface="Calibri"/>
              </a:rPr>
              <a:t>: I will use time management tools such as planners, calendars, and productivity apps.</a:t>
            </a:r>
          </a:p>
          <a:p>
            <a:pPr>
              <a:lnSpc>
                <a:spcPct val="110000"/>
              </a:lnSpc>
            </a:pPr>
            <a:r>
              <a:rPr lang="en-US" sz="1700" b="1" dirty="0">
                <a:latin typeface="Calibri"/>
                <a:ea typeface="Calibri"/>
                <a:cs typeface="Calibri"/>
              </a:rPr>
              <a:t>Action Plan</a:t>
            </a:r>
            <a:r>
              <a:rPr lang="en-US" sz="1700" dirty="0">
                <a:latin typeface="Calibri"/>
                <a:ea typeface="Calibri"/>
                <a:cs typeface="Calibri"/>
              </a:rPr>
              <a:t>:</a:t>
            </a:r>
          </a:p>
          <a:p>
            <a:pPr marL="383540" lvl="1">
              <a:lnSpc>
                <a:spcPct val="110000"/>
              </a:lnSpc>
            </a:pPr>
            <a:r>
              <a:rPr lang="en-US" sz="1700" dirty="0">
                <a:latin typeface="Calibri"/>
                <a:ea typeface="Calibri"/>
                <a:cs typeface="Calibri"/>
              </a:rPr>
              <a:t>My mission is to create a weekly schedule that includes my studies, classes, and personal time.</a:t>
            </a:r>
          </a:p>
          <a:p>
            <a:pPr marL="383540" lvl="1">
              <a:lnSpc>
                <a:spcPct val="110000"/>
              </a:lnSpc>
            </a:pPr>
            <a:r>
              <a:rPr lang="en-US" sz="1700" dirty="0">
                <a:latin typeface="Calibri"/>
                <a:ea typeface="Calibri"/>
                <a:cs typeface="Calibri"/>
              </a:rPr>
              <a:t>I must set specific, achievable goals for each day.</a:t>
            </a:r>
          </a:p>
          <a:p>
            <a:pPr marL="200660" lvl="1" indent="0">
              <a:lnSpc>
                <a:spcPct val="110000"/>
              </a:lnSpc>
              <a:buNone/>
            </a:pPr>
            <a:r>
              <a:rPr lang="en-US" sz="1700" b="1" dirty="0">
                <a:latin typeface="Calibri"/>
                <a:ea typeface="Calibri"/>
                <a:cs typeface="Calibri"/>
              </a:rPr>
              <a:t>Monitor Progress</a:t>
            </a:r>
            <a:r>
              <a:rPr lang="en-US" sz="1700" dirty="0">
                <a:latin typeface="Calibri"/>
                <a:ea typeface="Calibri"/>
                <a:cs typeface="Calibri"/>
              </a:rPr>
              <a:t>: Evaluate my time management skills weekly and adjust your schedule as needed.</a:t>
            </a:r>
            <a:endParaRPr lang="en-US" sz="1700" dirty="0"/>
          </a:p>
          <a:p>
            <a:pPr>
              <a:lnSpc>
                <a:spcPct val="110000"/>
              </a:lnSpc>
            </a:pPr>
            <a:endParaRPr lang="en-US" sz="1400"/>
          </a:p>
        </p:txBody>
      </p:sp>
      <p:pic>
        <p:nvPicPr>
          <p:cNvPr id="7" name="Graphic 6" descr="Stopwatch">
            <a:extLst>
              <a:ext uri="{FF2B5EF4-FFF2-40B4-BE49-F238E27FC236}">
                <a16:creationId xmlns:a16="http://schemas.microsoft.com/office/drawing/2014/main" id="{E1536C20-C56F-9229-6765-56B16D952C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754934" y="2198909"/>
            <a:ext cx="3144043" cy="3144043"/>
          </a:xfrm>
          <a:prstGeom prst="rect">
            <a:avLst/>
          </a:prstGeom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529396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F1C353-602A-1B13-D8D9-E1F44C6C3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b="1" dirty="0">
                <a:latin typeface="Aptos"/>
              </a:rPr>
              <a:t>3. Research Skills</a:t>
            </a:r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4EBFF-4E0F-E9A4-D128-6543246D7F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6437367" cy="3760891"/>
          </a:xfrm>
        </p:spPr>
        <p:txBody>
          <a:bodyPr vert="horz" lIns="0" tIns="45720" rIns="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b="1" dirty="0">
                <a:latin typeface="Calibri"/>
                <a:ea typeface="Calibri"/>
                <a:cs typeface="Calibri"/>
              </a:rPr>
              <a:t>Goal</a:t>
            </a:r>
            <a:r>
              <a:rPr lang="en-US" dirty="0">
                <a:latin typeface="Calibri"/>
                <a:ea typeface="Calibri"/>
                <a:cs typeface="Calibri"/>
              </a:rPr>
              <a:t>: my plan is to enhance research skills for academic projects.</a:t>
            </a:r>
          </a:p>
          <a:p>
            <a:pPr>
              <a:lnSpc>
                <a:spcPct val="110000"/>
              </a:lnSpc>
            </a:pPr>
            <a:r>
              <a:rPr lang="en-US" b="1" dirty="0">
                <a:latin typeface="Calibri"/>
                <a:ea typeface="Calibri"/>
                <a:cs typeface="Calibri"/>
              </a:rPr>
              <a:t>Self-Assessment</a:t>
            </a:r>
            <a:r>
              <a:rPr lang="en-US" dirty="0">
                <a:latin typeface="Calibri"/>
                <a:ea typeface="Calibri"/>
                <a:cs typeface="Calibri"/>
              </a:rPr>
              <a:t>: I will assess my current research skills and identify areas for improvement.</a:t>
            </a:r>
          </a:p>
          <a:p>
            <a:pPr>
              <a:lnSpc>
                <a:spcPct val="110000"/>
              </a:lnSpc>
            </a:pPr>
            <a:r>
              <a:rPr lang="en-US" b="1" dirty="0">
                <a:latin typeface="Calibri"/>
                <a:ea typeface="Calibri"/>
                <a:cs typeface="Calibri"/>
              </a:rPr>
              <a:t>Resources</a:t>
            </a:r>
            <a:r>
              <a:rPr lang="en-US" dirty="0">
                <a:latin typeface="Calibri"/>
                <a:ea typeface="Calibri"/>
                <a:cs typeface="Calibri"/>
              </a:rPr>
              <a:t>: I will also attend workshops, use online research databases, and seek guidance from professors.</a:t>
            </a:r>
          </a:p>
          <a:p>
            <a:pPr>
              <a:lnSpc>
                <a:spcPct val="110000"/>
              </a:lnSpc>
            </a:pPr>
            <a:r>
              <a:rPr lang="en-US" b="1" dirty="0">
                <a:latin typeface="Calibri"/>
                <a:ea typeface="Calibri"/>
                <a:cs typeface="Calibri"/>
              </a:rPr>
              <a:t>Action Plan</a:t>
            </a:r>
            <a:r>
              <a:rPr lang="en-US" dirty="0">
                <a:latin typeface="Calibri"/>
                <a:ea typeface="Calibri"/>
                <a:cs typeface="Calibri"/>
              </a:rPr>
              <a:t>:</a:t>
            </a:r>
          </a:p>
          <a:p>
            <a:pPr marL="383540" lvl="1">
              <a:lnSpc>
                <a:spcPct val="11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I’ll learn how to use academic databases effectively.</a:t>
            </a:r>
          </a:p>
          <a:p>
            <a:pPr marL="383540" lvl="1">
              <a:lnSpc>
                <a:spcPct val="11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Practicing critical reading and note-taking will improve my skills.</a:t>
            </a:r>
          </a:p>
          <a:p>
            <a:pPr marL="383540" lvl="1">
              <a:lnSpc>
                <a:spcPct val="110000"/>
              </a:lnSpc>
            </a:pPr>
            <a:r>
              <a:rPr lang="en-US" sz="1800" dirty="0">
                <a:latin typeface="Calibri"/>
                <a:ea typeface="Calibri"/>
                <a:cs typeface="Calibri"/>
              </a:rPr>
              <a:t>Develop a systematic approach to organizing research materials.</a:t>
            </a:r>
          </a:p>
          <a:p>
            <a:pPr>
              <a:lnSpc>
                <a:spcPct val="110000"/>
              </a:lnSpc>
            </a:pPr>
            <a:r>
              <a:rPr lang="en-US" b="1" dirty="0">
                <a:latin typeface="Calibri"/>
                <a:ea typeface="Calibri"/>
                <a:cs typeface="Calibri"/>
              </a:rPr>
              <a:t>Monitor Progress</a:t>
            </a:r>
            <a:r>
              <a:rPr lang="en-US" dirty="0">
                <a:latin typeface="Calibri"/>
                <a:ea typeface="Calibri"/>
                <a:cs typeface="Calibri"/>
              </a:rPr>
              <a:t>: Track my research progress and seek feedback from professors and peers.</a:t>
            </a:r>
          </a:p>
          <a:p>
            <a:pPr>
              <a:lnSpc>
                <a:spcPct val="110000"/>
              </a:lnSpc>
            </a:pPr>
            <a:endParaRPr lang="en-US" sz="1400"/>
          </a:p>
        </p:txBody>
      </p:sp>
      <p:pic>
        <p:nvPicPr>
          <p:cNvPr id="18" name="Graphic 17" descr="Person with Idea">
            <a:extLst>
              <a:ext uri="{FF2B5EF4-FFF2-40B4-BE49-F238E27FC236}">
                <a16:creationId xmlns:a16="http://schemas.microsoft.com/office/drawing/2014/main" id="{D1A3131C-14D3-BA0F-7064-30569DED7C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9006" y="2416624"/>
            <a:ext cx="3144043" cy="3144043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409109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81717-B445-F660-F94C-D557CA8FC0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>
                <a:latin typeface="Aptos"/>
              </a:rPr>
              <a:t>In conclusion,</a:t>
            </a:r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5846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6B36F-723B-7EAA-DA85-0B64B913A5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6437367" cy="3760891"/>
          </a:xfrm>
        </p:spPr>
        <p:txBody>
          <a:bodyPr vert="horz" lIns="0" tIns="45720" rIns="0" bIns="45720" rtlCol="0" anchor="t">
            <a:normAutofit/>
          </a:bodyPr>
          <a:lstStyle/>
          <a:p>
            <a:r>
              <a:rPr lang="en-US" dirty="0">
                <a:latin typeface="Calibri"/>
                <a:ea typeface="Calibri"/>
                <a:cs typeface="Calibri"/>
              </a:rPr>
              <a:t>The purpose of this personal development plan is to manage my time more effectively, tailoring it to suit my needs. By using strategies and techniques that are achievable and realistic, I can adapt to any situation I encounter. </a:t>
            </a:r>
            <a:endParaRPr lang="en-US">
              <a:latin typeface="Calibri"/>
              <a:ea typeface="Calibri"/>
              <a:cs typeface="Calibri"/>
            </a:endParaRPr>
          </a:p>
          <a:p>
            <a:r>
              <a:rPr lang="en-US" dirty="0">
                <a:latin typeface="Calibri"/>
                <a:ea typeface="Calibri"/>
                <a:cs typeface="Calibri"/>
              </a:rPr>
              <a:t>This plan will help me make the most of my time, work towards my goals, and accomplish what I set out to achieve. By building a strong foundation, I aim to create a less stressful and daunting experience, allowing me to enjoy my studies and produce high-quality work.</a:t>
            </a:r>
            <a:endParaRPr lang="en-US"/>
          </a:p>
        </p:txBody>
      </p:sp>
      <p:pic>
        <p:nvPicPr>
          <p:cNvPr id="7" name="Graphic 6" descr="Education">
            <a:extLst>
              <a:ext uri="{FF2B5EF4-FFF2-40B4-BE49-F238E27FC236}">
                <a16:creationId xmlns:a16="http://schemas.microsoft.com/office/drawing/2014/main" id="{F93C696F-E965-F31A-B8D8-FE67D6A0FB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9006" y="2416624"/>
            <a:ext cx="3144043" cy="3144043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CB06839E-D8C3-4A74-BA2B-3B97E7B2CD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0326752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Bembo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 Nova Ligh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RetrospectVTI</vt:lpstr>
      <vt:lpstr>My personal development plan (PDP)</vt:lpstr>
      <vt:lpstr>What is a personal development plan? </vt:lpstr>
      <vt:lpstr>S.M.A.R.T</vt:lpstr>
      <vt:lpstr>1. Try achieving a first-class degree. </vt:lpstr>
      <vt:lpstr>2. Better Time Management</vt:lpstr>
      <vt:lpstr>3. Research Skills</vt:lpstr>
      <vt:lpstr>In conclusion,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291</cp:revision>
  <dcterms:created xsi:type="dcterms:W3CDTF">2025-01-14T21:37:28Z</dcterms:created>
  <dcterms:modified xsi:type="dcterms:W3CDTF">2025-01-16T13:18:32Z</dcterms:modified>
</cp:coreProperties>
</file>