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62" r:id="rId5"/>
    <p:sldId id="263" r:id="rId6"/>
    <p:sldId id="264" r:id="rId7"/>
    <p:sldId id="265" r:id="rId8"/>
    <p:sldId id="266" r:id="rId9"/>
    <p:sldId id="267" r:id="rId10"/>
    <p:sldId id="260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F40047-5DC9-7521-C5A5-D7E7A1AB617C}" v="744" dt="2026-02-15T02:11:20.554"/>
    <p1510:client id="{5701DACD-08EA-2D17-ABE2-66222144EDD0}" v="613" dt="2026-02-15T15:39:46.764"/>
    <p1510:client id="{5757BD68-2212-265A-617A-8CEA36FE4542}" v="389" dt="2026-02-15T00:59:49.731"/>
    <p1510:client id="{C001B0D7-E659-30C1-33EF-39643416E3FF}" v="1364" dt="2026-02-15T15:23:00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a Parveen (2530580)" userId="S::2530580@student.uwtsd.ac.uk::5b126e94-fe3c-4d75-9cc2-e18af067b5dd" providerId="AD" clId="Web-{C001B0D7-E659-30C1-33EF-39643416E3FF}"/>
    <pc:docChg chg="addSld delSld modSld">
      <pc:chgData name="Abda Parveen (2530580)" userId="S::2530580@student.uwtsd.ac.uk::5b126e94-fe3c-4d75-9cc2-e18af067b5dd" providerId="AD" clId="Web-{C001B0D7-E659-30C1-33EF-39643416E3FF}" dt="2026-02-15T15:23:00.516" v="1352" actId="20577"/>
      <pc:docMkLst>
        <pc:docMk/>
      </pc:docMkLst>
      <pc:sldChg chg="del">
        <pc:chgData name="Abda Parveen (2530580)" userId="S::2530580@student.uwtsd.ac.uk::5b126e94-fe3c-4d75-9cc2-e18af067b5dd" providerId="AD" clId="Web-{C001B0D7-E659-30C1-33EF-39643416E3FF}" dt="2026-02-15T12:03:39.886" v="7"/>
        <pc:sldMkLst>
          <pc:docMk/>
          <pc:sldMk cId="105626986" sldId="258"/>
        </pc:sldMkLst>
      </pc:sldChg>
      <pc:sldChg chg="modSp">
        <pc:chgData name="Abda Parveen (2530580)" userId="S::2530580@student.uwtsd.ac.uk::5b126e94-fe3c-4d75-9cc2-e18af067b5dd" providerId="AD" clId="Web-{C001B0D7-E659-30C1-33EF-39643416E3FF}" dt="2026-02-15T14:53:13.819" v="603" actId="1076"/>
        <pc:sldMkLst>
          <pc:docMk/>
          <pc:sldMk cId="1824641949" sldId="260"/>
        </pc:sldMkLst>
        <pc:spChg chg="mod">
          <ac:chgData name="Abda Parveen (2530580)" userId="S::2530580@student.uwtsd.ac.uk::5b126e94-fe3c-4d75-9cc2-e18af067b5dd" providerId="AD" clId="Web-{C001B0D7-E659-30C1-33EF-39643416E3FF}" dt="2026-02-15T14:53:13.819" v="603" actId="1076"/>
          <ac:spMkLst>
            <pc:docMk/>
            <pc:sldMk cId="1824641949" sldId="260"/>
            <ac:spMk id="2" creationId="{166590A3-D042-06DC-6469-77AFBE4C471F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4:53:09.100" v="602" actId="14100"/>
          <ac:spMkLst>
            <pc:docMk/>
            <pc:sldMk cId="1824641949" sldId="260"/>
            <ac:spMk id="3" creationId="{28D00259-C6E2-BEAF-8E42-8F0767BF7ED9}"/>
          </ac:spMkLst>
        </pc:spChg>
      </pc:sldChg>
      <pc:sldChg chg="modSp">
        <pc:chgData name="Abda Parveen (2530580)" userId="S::2530580@student.uwtsd.ac.uk::5b126e94-fe3c-4d75-9cc2-e18af067b5dd" providerId="AD" clId="Web-{C001B0D7-E659-30C1-33EF-39643416E3FF}" dt="2026-02-15T12:03:31.150" v="6" actId="20577"/>
        <pc:sldMkLst>
          <pc:docMk/>
          <pc:sldMk cId="3073289109" sldId="261"/>
        </pc:sldMkLst>
        <pc:spChg chg="mod">
          <ac:chgData name="Abda Parveen (2530580)" userId="S::2530580@student.uwtsd.ac.uk::5b126e94-fe3c-4d75-9cc2-e18af067b5dd" providerId="AD" clId="Web-{C001B0D7-E659-30C1-33EF-39643416E3FF}" dt="2026-02-15T12:03:31.150" v="6" actId="20577"/>
          <ac:spMkLst>
            <pc:docMk/>
            <pc:sldMk cId="3073289109" sldId="261"/>
            <ac:spMk id="2" creationId="{FD3175D9-B79E-839B-98AF-F8DC5F3973E3}"/>
          </ac:spMkLst>
        </pc:spChg>
      </pc:sldChg>
      <pc:sldChg chg="modSp new">
        <pc:chgData name="Abda Parveen (2530580)" userId="S::2530580@student.uwtsd.ac.uk::5b126e94-fe3c-4d75-9cc2-e18af067b5dd" providerId="AD" clId="Web-{C001B0D7-E659-30C1-33EF-39643416E3FF}" dt="2026-02-15T12:04:48.477" v="17" actId="20577"/>
        <pc:sldMkLst>
          <pc:docMk/>
          <pc:sldMk cId="1361448315" sldId="268"/>
        </pc:sldMkLst>
        <pc:spChg chg="mod">
          <ac:chgData name="Abda Parveen (2530580)" userId="S::2530580@student.uwtsd.ac.uk::5b126e94-fe3c-4d75-9cc2-e18af067b5dd" providerId="AD" clId="Web-{C001B0D7-E659-30C1-33EF-39643416E3FF}" dt="2026-02-15T12:04:48.477" v="17" actId="20577"/>
          <ac:spMkLst>
            <pc:docMk/>
            <pc:sldMk cId="1361448315" sldId="268"/>
            <ac:spMk id="2" creationId="{891BED4C-E83F-E147-5BE9-ED66A9849B40}"/>
          </ac:spMkLst>
        </pc:spChg>
      </pc:sldChg>
      <pc:sldChg chg="new del">
        <pc:chgData name="Abda Parveen (2530580)" userId="S::2530580@student.uwtsd.ac.uk::5b126e94-fe3c-4d75-9cc2-e18af067b5dd" providerId="AD" clId="Web-{C001B0D7-E659-30C1-33EF-39643416E3FF}" dt="2026-02-15T12:05:06.730" v="20"/>
        <pc:sldMkLst>
          <pc:docMk/>
          <pc:sldMk cId="582037405" sldId="269"/>
        </pc:sldMkLst>
      </pc:sldChg>
      <pc:sldChg chg="modSp new">
        <pc:chgData name="Abda Parveen (2530580)" userId="S::2530580@student.uwtsd.ac.uk::5b126e94-fe3c-4d75-9cc2-e18af067b5dd" providerId="AD" clId="Web-{C001B0D7-E659-30C1-33EF-39643416E3FF}" dt="2026-02-15T14:54:11.023" v="607" actId="20577"/>
        <pc:sldMkLst>
          <pc:docMk/>
          <pc:sldMk cId="4227968940" sldId="269"/>
        </pc:sldMkLst>
        <pc:spChg chg="mod">
          <ac:chgData name="Abda Parveen (2530580)" userId="S::2530580@student.uwtsd.ac.uk::5b126e94-fe3c-4d75-9cc2-e18af067b5dd" providerId="AD" clId="Web-{C001B0D7-E659-30C1-33EF-39643416E3FF}" dt="2026-02-15T14:53:57.085" v="605" actId="20577"/>
          <ac:spMkLst>
            <pc:docMk/>
            <pc:sldMk cId="4227968940" sldId="269"/>
            <ac:spMk id="2" creationId="{A96B25D7-6BC6-4945-05EC-D6FF89E16EB2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4:54:11.023" v="607" actId="20577"/>
          <ac:spMkLst>
            <pc:docMk/>
            <pc:sldMk cId="4227968940" sldId="269"/>
            <ac:spMk id="3" creationId="{9CAB7810-B489-D800-8CB2-AAB751062213}"/>
          </ac:spMkLst>
        </pc:spChg>
      </pc:sldChg>
      <pc:sldChg chg="new del">
        <pc:chgData name="Abda Parveen (2530580)" userId="S::2530580@student.uwtsd.ac.uk::5b126e94-fe3c-4d75-9cc2-e18af067b5dd" providerId="AD" clId="Web-{C001B0D7-E659-30C1-33EF-39643416E3FF}" dt="2026-02-15T12:05:09.496" v="21"/>
        <pc:sldMkLst>
          <pc:docMk/>
          <pc:sldMk cId="1706291350" sldId="270"/>
        </pc:sldMkLst>
      </pc:sldChg>
      <pc:sldChg chg="modSp new">
        <pc:chgData name="Abda Parveen (2530580)" userId="S::2530580@student.uwtsd.ac.uk::5b126e94-fe3c-4d75-9cc2-e18af067b5dd" providerId="AD" clId="Web-{C001B0D7-E659-30C1-33EF-39643416E3FF}" dt="2026-02-15T14:55:09.680" v="620" actId="20577"/>
        <pc:sldMkLst>
          <pc:docMk/>
          <pc:sldMk cId="3657326367" sldId="270"/>
        </pc:sldMkLst>
        <pc:spChg chg="mod">
          <ac:chgData name="Abda Parveen (2530580)" userId="S::2530580@student.uwtsd.ac.uk::5b126e94-fe3c-4d75-9cc2-e18af067b5dd" providerId="AD" clId="Web-{C001B0D7-E659-30C1-33EF-39643416E3FF}" dt="2026-02-15T14:55:09.680" v="620" actId="20577"/>
          <ac:spMkLst>
            <pc:docMk/>
            <pc:sldMk cId="3657326367" sldId="270"/>
            <ac:spMk id="2" creationId="{67CBAE20-DE48-1826-3189-C81BE1B18578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4:40:10.515" v="407" actId="20577"/>
          <ac:spMkLst>
            <pc:docMk/>
            <pc:sldMk cId="3657326367" sldId="270"/>
            <ac:spMk id="3" creationId="{5DEE2861-65B4-D061-A5FE-3CFBF7334ED6}"/>
          </ac:spMkLst>
        </pc:spChg>
      </pc:sldChg>
      <pc:sldChg chg="modSp new">
        <pc:chgData name="Abda Parveen (2530580)" userId="S::2530580@student.uwtsd.ac.uk::5b126e94-fe3c-4d75-9cc2-e18af067b5dd" providerId="AD" clId="Web-{C001B0D7-E659-30C1-33EF-39643416E3FF}" dt="2026-02-15T14:55:21.914" v="622" actId="20577"/>
        <pc:sldMkLst>
          <pc:docMk/>
          <pc:sldMk cId="3772128721" sldId="271"/>
        </pc:sldMkLst>
        <pc:spChg chg="mod">
          <ac:chgData name="Abda Parveen (2530580)" userId="S::2530580@student.uwtsd.ac.uk::5b126e94-fe3c-4d75-9cc2-e18af067b5dd" providerId="AD" clId="Web-{C001B0D7-E659-30C1-33EF-39643416E3FF}" dt="2026-02-15T14:55:21.914" v="622" actId="20577"/>
          <ac:spMkLst>
            <pc:docMk/>
            <pc:sldMk cId="3772128721" sldId="271"/>
            <ac:spMk id="2" creationId="{3747D078-E26D-A151-3DE3-EF982A04274F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4:47:42.048" v="595" actId="20577"/>
          <ac:spMkLst>
            <pc:docMk/>
            <pc:sldMk cId="3772128721" sldId="271"/>
            <ac:spMk id="3" creationId="{421F1D08-8CEA-B9CC-414D-8141522719CF}"/>
          </ac:spMkLst>
        </pc:spChg>
      </pc:sldChg>
      <pc:sldChg chg="modSp new">
        <pc:chgData name="Abda Parveen (2530580)" userId="S::2530580@student.uwtsd.ac.uk::5b126e94-fe3c-4d75-9cc2-e18af067b5dd" providerId="AD" clId="Web-{C001B0D7-E659-30C1-33EF-39643416E3FF}" dt="2026-02-15T15:04:49.844" v="795" actId="20577"/>
        <pc:sldMkLst>
          <pc:docMk/>
          <pc:sldMk cId="3713770307" sldId="272"/>
        </pc:sldMkLst>
        <pc:spChg chg="mod">
          <ac:chgData name="Abda Parveen (2530580)" userId="S::2530580@student.uwtsd.ac.uk::5b126e94-fe3c-4d75-9cc2-e18af067b5dd" providerId="AD" clId="Web-{C001B0D7-E659-30C1-33EF-39643416E3FF}" dt="2026-02-15T14:56:12.461" v="652" actId="20577"/>
          <ac:spMkLst>
            <pc:docMk/>
            <pc:sldMk cId="3713770307" sldId="272"/>
            <ac:spMk id="2" creationId="{F6A97E55-874F-6F25-9450-0EE378CAE2EE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5:04:49.844" v="795" actId="20577"/>
          <ac:spMkLst>
            <pc:docMk/>
            <pc:sldMk cId="3713770307" sldId="272"/>
            <ac:spMk id="3" creationId="{1312FB4A-303C-B727-1B53-E41AFF8D7B8C}"/>
          </ac:spMkLst>
        </pc:spChg>
      </pc:sldChg>
      <pc:sldChg chg="modSp new">
        <pc:chgData name="Abda Parveen (2530580)" userId="S::2530580@student.uwtsd.ac.uk::5b126e94-fe3c-4d75-9cc2-e18af067b5dd" providerId="AD" clId="Web-{C001B0D7-E659-30C1-33EF-39643416E3FF}" dt="2026-02-15T15:07:39.785" v="886" actId="20577"/>
        <pc:sldMkLst>
          <pc:docMk/>
          <pc:sldMk cId="1919667749" sldId="273"/>
        </pc:sldMkLst>
        <pc:spChg chg="mod">
          <ac:chgData name="Abda Parveen (2530580)" userId="S::2530580@student.uwtsd.ac.uk::5b126e94-fe3c-4d75-9cc2-e18af067b5dd" providerId="AD" clId="Web-{C001B0D7-E659-30C1-33EF-39643416E3FF}" dt="2026-02-15T15:05:29.017" v="811" actId="20577"/>
          <ac:spMkLst>
            <pc:docMk/>
            <pc:sldMk cId="1919667749" sldId="273"/>
            <ac:spMk id="2" creationId="{1C6BAF45-1D4B-1728-B27D-A0674940403E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5:07:39.785" v="886" actId="20577"/>
          <ac:spMkLst>
            <pc:docMk/>
            <pc:sldMk cId="1919667749" sldId="273"/>
            <ac:spMk id="3" creationId="{95331E3F-D621-2D2B-D041-2E5EF204E15F}"/>
          </ac:spMkLst>
        </pc:spChg>
      </pc:sldChg>
      <pc:sldChg chg="modSp new">
        <pc:chgData name="Abda Parveen (2530580)" userId="S::2530580@student.uwtsd.ac.uk::5b126e94-fe3c-4d75-9cc2-e18af067b5dd" providerId="AD" clId="Web-{C001B0D7-E659-30C1-33EF-39643416E3FF}" dt="2026-02-15T15:11:18.069" v="999" actId="20577"/>
        <pc:sldMkLst>
          <pc:docMk/>
          <pc:sldMk cId="1607072575" sldId="274"/>
        </pc:sldMkLst>
        <pc:spChg chg="mod">
          <ac:chgData name="Abda Parveen (2530580)" userId="S::2530580@student.uwtsd.ac.uk::5b126e94-fe3c-4d75-9cc2-e18af067b5dd" providerId="AD" clId="Web-{C001B0D7-E659-30C1-33EF-39643416E3FF}" dt="2026-02-15T15:08:47.817" v="910" actId="20577"/>
          <ac:spMkLst>
            <pc:docMk/>
            <pc:sldMk cId="1607072575" sldId="274"/>
            <ac:spMk id="2" creationId="{F1174258-AAF8-48CB-715C-10A8E568FD2C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5:11:18.069" v="999" actId="20577"/>
          <ac:spMkLst>
            <pc:docMk/>
            <pc:sldMk cId="1607072575" sldId="274"/>
            <ac:spMk id="3" creationId="{A92EF976-CD2E-B53E-EE75-3FB22FAD89AC}"/>
          </ac:spMkLst>
        </pc:spChg>
      </pc:sldChg>
      <pc:sldChg chg="modSp new">
        <pc:chgData name="Abda Parveen (2530580)" userId="S::2530580@student.uwtsd.ac.uk::5b126e94-fe3c-4d75-9cc2-e18af067b5dd" providerId="AD" clId="Web-{C001B0D7-E659-30C1-33EF-39643416E3FF}" dt="2026-02-15T15:13:59.133" v="1084" actId="20577"/>
        <pc:sldMkLst>
          <pc:docMk/>
          <pc:sldMk cId="1441134556" sldId="275"/>
        </pc:sldMkLst>
        <pc:spChg chg="mod">
          <ac:chgData name="Abda Parveen (2530580)" userId="S::2530580@student.uwtsd.ac.uk::5b126e94-fe3c-4d75-9cc2-e18af067b5dd" providerId="AD" clId="Web-{C001B0D7-E659-30C1-33EF-39643416E3FF}" dt="2026-02-15T15:12:04.882" v="1022" actId="20577"/>
          <ac:spMkLst>
            <pc:docMk/>
            <pc:sldMk cId="1441134556" sldId="275"/>
            <ac:spMk id="2" creationId="{6FDDE995-8C9D-0F3A-9A9C-31B4D3DA0A97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5:13:59.133" v="1084" actId="20577"/>
          <ac:spMkLst>
            <pc:docMk/>
            <pc:sldMk cId="1441134556" sldId="275"/>
            <ac:spMk id="3" creationId="{450BBA44-26ED-85E3-ADCF-FF211646A18F}"/>
          </ac:spMkLst>
        </pc:spChg>
      </pc:sldChg>
      <pc:sldChg chg="modSp new">
        <pc:chgData name="Abda Parveen (2530580)" userId="S::2530580@student.uwtsd.ac.uk::5b126e94-fe3c-4d75-9cc2-e18af067b5dd" providerId="AD" clId="Web-{C001B0D7-E659-30C1-33EF-39643416E3FF}" dt="2026-02-15T15:17:47.360" v="1216" actId="20577"/>
        <pc:sldMkLst>
          <pc:docMk/>
          <pc:sldMk cId="1049532707" sldId="276"/>
        </pc:sldMkLst>
        <pc:spChg chg="mod">
          <ac:chgData name="Abda Parveen (2530580)" userId="S::2530580@student.uwtsd.ac.uk::5b126e94-fe3c-4d75-9cc2-e18af067b5dd" providerId="AD" clId="Web-{C001B0D7-E659-30C1-33EF-39643416E3FF}" dt="2026-02-15T15:15:00.243" v="1111" actId="20577"/>
          <ac:spMkLst>
            <pc:docMk/>
            <pc:sldMk cId="1049532707" sldId="276"/>
            <ac:spMk id="2" creationId="{C061EC8C-E2B6-F9BE-A1FE-6C70E222B161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5:17:47.360" v="1216" actId="20577"/>
          <ac:spMkLst>
            <pc:docMk/>
            <pc:sldMk cId="1049532707" sldId="276"/>
            <ac:spMk id="3" creationId="{D42D26BF-A687-8E44-0DC9-F1FA052B5837}"/>
          </ac:spMkLst>
        </pc:spChg>
      </pc:sldChg>
      <pc:sldChg chg="modSp new">
        <pc:chgData name="Abda Parveen (2530580)" userId="S::2530580@student.uwtsd.ac.uk::5b126e94-fe3c-4d75-9cc2-e18af067b5dd" providerId="AD" clId="Web-{C001B0D7-E659-30C1-33EF-39643416E3FF}" dt="2026-02-15T15:20:18.820" v="1296" actId="20577"/>
        <pc:sldMkLst>
          <pc:docMk/>
          <pc:sldMk cId="329009281" sldId="277"/>
        </pc:sldMkLst>
        <pc:spChg chg="mod">
          <ac:chgData name="Abda Parveen (2530580)" userId="S::2530580@student.uwtsd.ac.uk::5b126e94-fe3c-4d75-9cc2-e18af067b5dd" providerId="AD" clId="Web-{C001B0D7-E659-30C1-33EF-39643416E3FF}" dt="2026-02-15T15:18:42.457" v="1237" actId="20577"/>
          <ac:spMkLst>
            <pc:docMk/>
            <pc:sldMk cId="329009281" sldId="277"/>
            <ac:spMk id="2" creationId="{0EB0C5F6-FD46-7E79-AF14-DE6CED8BD988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5:20:18.820" v="1296" actId="20577"/>
          <ac:spMkLst>
            <pc:docMk/>
            <pc:sldMk cId="329009281" sldId="277"/>
            <ac:spMk id="3" creationId="{32626E5A-7F9C-2346-DD95-14111B9B7B0D}"/>
          </ac:spMkLst>
        </pc:spChg>
      </pc:sldChg>
      <pc:sldChg chg="modSp new">
        <pc:chgData name="Abda Parveen (2530580)" userId="S::2530580@student.uwtsd.ac.uk::5b126e94-fe3c-4d75-9cc2-e18af067b5dd" providerId="AD" clId="Web-{C001B0D7-E659-30C1-33EF-39643416E3FF}" dt="2026-02-15T15:23:00.516" v="1352" actId="20577"/>
        <pc:sldMkLst>
          <pc:docMk/>
          <pc:sldMk cId="259839263" sldId="278"/>
        </pc:sldMkLst>
        <pc:spChg chg="mod">
          <ac:chgData name="Abda Parveen (2530580)" userId="S::2530580@student.uwtsd.ac.uk::5b126e94-fe3c-4d75-9cc2-e18af067b5dd" providerId="AD" clId="Web-{C001B0D7-E659-30C1-33EF-39643416E3FF}" dt="2026-02-15T15:21:34.338" v="1317" actId="20577"/>
          <ac:spMkLst>
            <pc:docMk/>
            <pc:sldMk cId="259839263" sldId="278"/>
            <ac:spMk id="2" creationId="{5F7580AC-739B-E168-53D2-A7036BC2B546}"/>
          </ac:spMkLst>
        </pc:spChg>
        <pc:spChg chg="mod">
          <ac:chgData name="Abda Parveen (2530580)" userId="S::2530580@student.uwtsd.ac.uk::5b126e94-fe3c-4d75-9cc2-e18af067b5dd" providerId="AD" clId="Web-{C001B0D7-E659-30C1-33EF-39643416E3FF}" dt="2026-02-15T15:23:00.516" v="1352" actId="20577"/>
          <ac:spMkLst>
            <pc:docMk/>
            <pc:sldMk cId="259839263" sldId="278"/>
            <ac:spMk id="3" creationId="{702B5E29-62FF-F339-3AD2-47FA93C74005}"/>
          </ac:spMkLst>
        </pc:spChg>
      </pc:sldChg>
    </pc:docChg>
  </pc:docChgLst>
  <pc:docChgLst>
    <pc:chgData name="Rihana Khanam (2521442)" userId="S::2521442@student.uwtsd.ac.uk::9c7c7982-366f-49e1-99f8-b1cdb875158c" providerId="AD" clId="Web-{4CF40047-5DC9-7521-C5A5-D7E7A1AB617C}"/>
    <pc:docChg chg="addSld modSld">
      <pc:chgData name="Rihana Khanam (2521442)" userId="S::2521442@student.uwtsd.ac.uk::9c7c7982-366f-49e1-99f8-b1cdb875158c" providerId="AD" clId="Web-{4CF40047-5DC9-7521-C5A5-D7E7A1AB617C}" dt="2026-02-15T02:11:20.554" v="740" actId="14100"/>
      <pc:docMkLst>
        <pc:docMk/>
      </pc:docMkLst>
      <pc:sldChg chg="modSp">
        <pc:chgData name="Rihana Khanam (2521442)" userId="S::2521442@student.uwtsd.ac.uk::9c7c7982-366f-49e1-99f8-b1cdb875158c" providerId="AD" clId="Web-{4CF40047-5DC9-7521-C5A5-D7E7A1AB617C}" dt="2026-02-15T01:02:00.612" v="9" actId="20577"/>
        <pc:sldMkLst>
          <pc:docMk/>
          <pc:sldMk cId="2734236825" sldId="257"/>
        </pc:sldMkLst>
        <pc:spChg chg="mod">
          <ac:chgData name="Rihana Khanam (2521442)" userId="S::2521442@student.uwtsd.ac.uk::9c7c7982-366f-49e1-99f8-b1cdb875158c" providerId="AD" clId="Web-{4CF40047-5DC9-7521-C5A5-D7E7A1AB617C}" dt="2026-02-15T01:01:24.971" v="3" actId="20577"/>
          <ac:spMkLst>
            <pc:docMk/>
            <pc:sldMk cId="2734236825" sldId="257"/>
            <ac:spMk id="2" creationId="{44040AB3-8376-82DB-E130-6449EDDAF1BE}"/>
          </ac:spMkLst>
        </pc:spChg>
        <pc:spChg chg="mod">
          <ac:chgData name="Rihana Khanam (2521442)" userId="S::2521442@student.uwtsd.ac.uk::9c7c7982-366f-49e1-99f8-b1cdb875158c" providerId="AD" clId="Web-{4CF40047-5DC9-7521-C5A5-D7E7A1AB617C}" dt="2026-02-15T01:02:00.612" v="9" actId="20577"/>
          <ac:spMkLst>
            <pc:docMk/>
            <pc:sldMk cId="2734236825" sldId="257"/>
            <ac:spMk id="3" creationId="{CB70E6FD-3E5F-43CA-5E53-DE1F46476913}"/>
          </ac:spMkLst>
        </pc:spChg>
      </pc:sldChg>
      <pc:sldChg chg="modSp">
        <pc:chgData name="Rihana Khanam (2521442)" userId="S::2521442@student.uwtsd.ac.uk::9c7c7982-366f-49e1-99f8-b1cdb875158c" providerId="AD" clId="Web-{4CF40047-5DC9-7521-C5A5-D7E7A1AB617C}" dt="2026-02-15T02:11:20.554" v="740" actId="14100"/>
        <pc:sldMkLst>
          <pc:docMk/>
          <pc:sldMk cId="1824641949" sldId="260"/>
        </pc:sldMkLst>
        <pc:spChg chg="mod">
          <ac:chgData name="Rihana Khanam (2521442)" userId="S::2521442@student.uwtsd.ac.uk::9c7c7982-366f-49e1-99f8-b1cdb875158c" providerId="AD" clId="Web-{4CF40047-5DC9-7521-C5A5-D7E7A1AB617C}" dt="2026-02-15T01:57:17.448" v="588" actId="1076"/>
          <ac:spMkLst>
            <pc:docMk/>
            <pc:sldMk cId="1824641949" sldId="260"/>
            <ac:spMk id="2" creationId="{166590A3-D042-06DC-6469-77AFBE4C471F}"/>
          </ac:spMkLst>
        </pc:spChg>
        <pc:spChg chg="mod">
          <ac:chgData name="Rihana Khanam (2521442)" userId="S::2521442@student.uwtsd.ac.uk::9c7c7982-366f-49e1-99f8-b1cdb875158c" providerId="AD" clId="Web-{4CF40047-5DC9-7521-C5A5-D7E7A1AB617C}" dt="2026-02-15T02:11:20.554" v="740" actId="14100"/>
          <ac:spMkLst>
            <pc:docMk/>
            <pc:sldMk cId="1824641949" sldId="260"/>
            <ac:spMk id="3" creationId="{28D00259-C6E2-BEAF-8E42-8F0767BF7ED9}"/>
          </ac:spMkLst>
        </pc:spChg>
      </pc:sldChg>
      <pc:sldChg chg="modSp">
        <pc:chgData name="Rihana Khanam (2521442)" userId="S::2521442@student.uwtsd.ac.uk::9c7c7982-366f-49e1-99f8-b1cdb875158c" providerId="AD" clId="Web-{4CF40047-5DC9-7521-C5A5-D7E7A1AB617C}" dt="2026-02-15T01:02:10.347" v="10" actId="20577"/>
        <pc:sldMkLst>
          <pc:docMk/>
          <pc:sldMk cId="3483288921" sldId="262"/>
        </pc:sldMkLst>
        <pc:spChg chg="mod">
          <ac:chgData name="Rihana Khanam (2521442)" userId="S::2521442@student.uwtsd.ac.uk::9c7c7982-366f-49e1-99f8-b1cdb875158c" providerId="AD" clId="Web-{4CF40047-5DC9-7521-C5A5-D7E7A1AB617C}" dt="2026-02-15T01:01:44.581" v="7" actId="20577"/>
          <ac:spMkLst>
            <pc:docMk/>
            <pc:sldMk cId="3483288921" sldId="262"/>
            <ac:spMk id="2" creationId="{C6C4F86D-E775-7D48-07F4-46A2FE0AA5AB}"/>
          </ac:spMkLst>
        </pc:spChg>
        <pc:spChg chg="mod">
          <ac:chgData name="Rihana Khanam (2521442)" userId="S::2521442@student.uwtsd.ac.uk::9c7c7982-366f-49e1-99f8-b1cdb875158c" providerId="AD" clId="Web-{4CF40047-5DC9-7521-C5A5-D7E7A1AB617C}" dt="2026-02-15T01:02:10.347" v="10" actId="20577"/>
          <ac:spMkLst>
            <pc:docMk/>
            <pc:sldMk cId="3483288921" sldId="262"/>
            <ac:spMk id="3" creationId="{8C7E3BF3-89BE-8B28-1705-C52C73D44C12}"/>
          </ac:spMkLst>
        </pc:spChg>
      </pc:sldChg>
      <pc:sldChg chg="modSp">
        <pc:chgData name="Rihana Khanam (2521442)" userId="S::2521442@student.uwtsd.ac.uk::9c7c7982-366f-49e1-99f8-b1cdb875158c" providerId="AD" clId="Web-{4CF40047-5DC9-7521-C5A5-D7E7A1AB617C}" dt="2026-02-15T01:02:49.709" v="14" actId="20577"/>
        <pc:sldMkLst>
          <pc:docMk/>
          <pc:sldMk cId="1290563032" sldId="263"/>
        </pc:sldMkLst>
        <pc:spChg chg="mod">
          <ac:chgData name="Rihana Khanam (2521442)" userId="S::2521442@student.uwtsd.ac.uk::9c7c7982-366f-49e1-99f8-b1cdb875158c" providerId="AD" clId="Web-{4CF40047-5DC9-7521-C5A5-D7E7A1AB617C}" dt="2026-02-15T01:02:49.709" v="14" actId="20577"/>
          <ac:spMkLst>
            <pc:docMk/>
            <pc:sldMk cId="1290563032" sldId="263"/>
            <ac:spMk id="2" creationId="{22C7A086-691B-FA37-0F2D-1775DF8142D4}"/>
          </ac:spMkLst>
        </pc:spChg>
        <pc:spChg chg="mod">
          <ac:chgData name="Rihana Khanam (2521442)" userId="S::2521442@student.uwtsd.ac.uk::9c7c7982-366f-49e1-99f8-b1cdb875158c" providerId="AD" clId="Web-{4CF40047-5DC9-7521-C5A5-D7E7A1AB617C}" dt="2026-02-15T01:02:22.534" v="12" actId="20577"/>
          <ac:spMkLst>
            <pc:docMk/>
            <pc:sldMk cId="1290563032" sldId="263"/>
            <ac:spMk id="3" creationId="{7D6B2429-E785-14FE-088E-F320E37FB1B4}"/>
          </ac:spMkLst>
        </pc:spChg>
      </pc:sldChg>
      <pc:sldChg chg="modSp new">
        <pc:chgData name="Rihana Khanam (2521442)" userId="S::2521442@student.uwtsd.ac.uk::9c7c7982-366f-49e1-99f8-b1cdb875158c" providerId="AD" clId="Web-{4CF40047-5DC9-7521-C5A5-D7E7A1AB617C}" dt="2026-02-15T01:20:46.450" v="77" actId="20577"/>
        <pc:sldMkLst>
          <pc:docMk/>
          <pc:sldMk cId="3428377104" sldId="264"/>
        </pc:sldMkLst>
        <pc:spChg chg="mod">
          <ac:chgData name="Rihana Khanam (2521442)" userId="S::2521442@student.uwtsd.ac.uk::9c7c7982-366f-49e1-99f8-b1cdb875158c" providerId="AD" clId="Web-{4CF40047-5DC9-7521-C5A5-D7E7A1AB617C}" dt="2026-02-15T01:06:11.057" v="47" actId="20577"/>
          <ac:spMkLst>
            <pc:docMk/>
            <pc:sldMk cId="3428377104" sldId="264"/>
            <ac:spMk id="2" creationId="{EE711BC0-7808-2CD6-4D77-AFA9537B7680}"/>
          </ac:spMkLst>
        </pc:spChg>
        <pc:spChg chg="mod">
          <ac:chgData name="Rihana Khanam (2521442)" userId="S::2521442@student.uwtsd.ac.uk::9c7c7982-366f-49e1-99f8-b1cdb875158c" providerId="AD" clId="Web-{4CF40047-5DC9-7521-C5A5-D7E7A1AB617C}" dt="2026-02-15T01:20:46.450" v="77" actId="20577"/>
          <ac:spMkLst>
            <pc:docMk/>
            <pc:sldMk cId="3428377104" sldId="264"/>
            <ac:spMk id="3" creationId="{35411CEE-7CD4-F4B7-965C-3B7DDF4E129B}"/>
          </ac:spMkLst>
        </pc:spChg>
      </pc:sldChg>
      <pc:sldChg chg="modSp new">
        <pc:chgData name="Rihana Khanam (2521442)" userId="S::2521442@student.uwtsd.ac.uk::9c7c7982-366f-49e1-99f8-b1cdb875158c" providerId="AD" clId="Web-{4CF40047-5DC9-7521-C5A5-D7E7A1AB617C}" dt="2026-02-15T01:26:49.741" v="120" actId="20577"/>
        <pc:sldMkLst>
          <pc:docMk/>
          <pc:sldMk cId="3341709097" sldId="265"/>
        </pc:sldMkLst>
        <pc:spChg chg="mod">
          <ac:chgData name="Rihana Khanam (2521442)" userId="S::2521442@student.uwtsd.ac.uk::9c7c7982-366f-49e1-99f8-b1cdb875158c" providerId="AD" clId="Web-{4CF40047-5DC9-7521-C5A5-D7E7A1AB617C}" dt="2026-02-15T01:22:16.390" v="104" actId="20577"/>
          <ac:spMkLst>
            <pc:docMk/>
            <pc:sldMk cId="3341709097" sldId="265"/>
            <ac:spMk id="2" creationId="{D78B0724-8420-F8B7-1612-8C3987F1927A}"/>
          </ac:spMkLst>
        </pc:spChg>
        <pc:spChg chg="mod">
          <ac:chgData name="Rihana Khanam (2521442)" userId="S::2521442@student.uwtsd.ac.uk::9c7c7982-366f-49e1-99f8-b1cdb875158c" providerId="AD" clId="Web-{4CF40047-5DC9-7521-C5A5-D7E7A1AB617C}" dt="2026-02-15T01:26:49.741" v="120" actId="20577"/>
          <ac:spMkLst>
            <pc:docMk/>
            <pc:sldMk cId="3341709097" sldId="265"/>
            <ac:spMk id="3" creationId="{13C1E41F-A229-07EF-6952-E94EBA69DE2B}"/>
          </ac:spMkLst>
        </pc:spChg>
      </pc:sldChg>
      <pc:sldChg chg="modSp new">
        <pc:chgData name="Rihana Khanam (2521442)" userId="S::2521442@student.uwtsd.ac.uk::9c7c7982-366f-49e1-99f8-b1cdb875158c" providerId="AD" clId="Web-{4CF40047-5DC9-7521-C5A5-D7E7A1AB617C}" dt="2026-02-15T01:32:19.057" v="154" actId="20577"/>
        <pc:sldMkLst>
          <pc:docMk/>
          <pc:sldMk cId="450453702" sldId="266"/>
        </pc:sldMkLst>
        <pc:spChg chg="mod">
          <ac:chgData name="Rihana Khanam (2521442)" userId="S::2521442@student.uwtsd.ac.uk::9c7c7982-366f-49e1-99f8-b1cdb875158c" providerId="AD" clId="Web-{4CF40047-5DC9-7521-C5A5-D7E7A1AB617C}" dt="2026-02-15T01:28:53.703" v="140" actId="20577"/>
          <ac:spMkLst>
            <pc:docMk/>
            <pc:sldMk cId="450453702" sldId="266"/>
            <ac:spMk id="2" creationId="{87610444-972F-F07A-9B8B-858A1A96D026}"/>
          </ac:spMkLst>
        </pc:spChg>
        <pc:spChg chg="mod">
          <ac:chgData name="Rihana Khanam (2521442)" userId="S::2521442@student.uwtsd.ac.uk::9c7c7982-366f-49e1-99f8-b1cdb875158c" providerId="AD" clId="Web-{4CF40047-5DC9-7521-C5A5-D7E7A1AB617C}" dt="2026-02-15T01:32:19.057" v="154" actId="20577"/>
          <ac:spMkLst>
            <pc:docMk/>
            <pc:sldMk cId="450453702" sldId="266"/>
            <ac:spMk id="3" creationId="{420E5022-D159-D390-EA80-B41C51AC776C}"/>
          </ac:spMkLst>
        </pc:spChg>
      </pc:sldChg>
      <pc:sldChg chg="modSp new">
        <pc:chgData name="Rihana Khanam (2521442)" userId="S::2521442@student.uwtsd.ac.uk::9c7c7982-366f-49e1-99f8-b1cdb875158c" providerId="AD" clId="Web-{4CF40047-5DC9-7521-C5A5-D7E7A1AB617C}" dt="2026-02-15T01:39:19.559" v="178" actId="20577"/>
        <pc:sldMkLst>
          <pc:docMk/>
          <pc:sldMk cId="1498992558" sldId="267"/>
        </pc:sldMkLst>
        <pc:spChg chg="mod">
          <ac:chgData name="Rihana Khanam (2521442)" userId="S::2521442@student.uwtsd.ac.uk::9c7c7982-366f-49e1-99f8-b1cdb875158c" providerId="AD" clId="Web-{4CF40047-5DC9-7521-C5A5-D7E7A1AB617C}" dt="2026-02-15T01:34:20.792" v="166" actId="20577"/>
          <ac:spMkLst>
            <pc:docMk/>
            <pc:sldMk cId="1498992558" sldId="267"/>
            <ac:spMk id="2" creationId="{53C94858-9E05-6D3C-D6FD-726F20D4B1B3}"/>
          </ac:spMkLst>
        </pc:spChg>
        <pc:spChg chg="mod">
          <ac:chgData name="Rihana Khanam (2521442)" userId="S::2521442@student.uwtsd.ac.uk::9c7c7982-366f-49e1-99f8-b1cdb875158c" providerId="AD" clId="Web-{4CF40047-5DC9-7521-C5A5-D7E7A1AB617C}" dt="2026-02-15T01:39:19.559" v="178" actId="20577"/>
          <ac:spMkLst>
            <pc:docMk/>
            <pc:sldMk cId="1498992558" sldId="267"/>
            <ac:spMk id="3" creationId="{8EC9A58F-E58B-3DD2-2393-7B83F55D2AB9}"/>
          </ac:spMkLst>
        </pc:spChg>
      </pc:sldChg>
    </pc:docChg>
  </pc:docChgLst>
  <pc:docChgLst>
    <pc:chgData name="Rihana Khanam (2521442)" userId="S::2521442@student.uwtsd.ac.uk::9c7c7982-366f-49e1-99f8-b1cdb875158c" providerId="AD" clId="Web-{3A2F96CB-8A9B-A48A-0EA2-914A080A28A9}"/>
    <pc:docChg chg="modSld">
      <pc:chgData name="Rihana Khanam (2521442)" userId="S::2521442@student.uwtsd.ac.uk::9c7c7982-366f-49e1-99f8-b1cdb875158c" providerId="AD" clId="Web-{3A2F96CB-8A9B-A48A-0EA2-914A080A28A9}" dt="2026-02-04T11:56:10.030" v="203" actId="20577"/>
      <pc:docMkLst>
        <pc:docMk/>
      </pc:docMkLst>
      <pc:sldChg chg="modSp">
        <pc:chgData name="Rihana Khanam (2521442)" userId="S::2521442@student.uwtsd.ac.uk::9c7c7982-366f-49e1-99f8-b1cdb875158c" providerId="AD" clId="Web-{3A2F96CB-8A9B-A48A-0EA2-914A080A28A9}" dt="2026-02-04T11:56:10.030" v="203" actId="20577"/>
        <pc:sldMkLst>
          <pc:docMk/>
          <pc:sldMk cId="3884716295" sldId="256"/>
        </pc:sldMkLst>
        <pc:spChg chg="mod">
          <ac:chgData name="Rihana Khanam (2521442)" userId="S::2521442@student.uwtsd.ac.uk::9c7c7982-366f-49e1-99f8-b1cdb875158c" providerId="AD" clId="Web-{3A2F96CB-8A9B-A48A-0EA2-914A080A28A9}" dt="2026-02-04T11:55:05.413" v="177" actId="20577"/>
          <ac:spMkLst>
            <pc:docMk/>
            <pc:sldMk cId="3884716295" sldId="256"/>
            <ac:spMk id="2" creationId="{50773E63-63CF-D08D-D35B-AB0C9F5490C5}"/>
          </ac:spMkLst>
        </pc:spChg>
        <pc:spChg chg="mod">
          <ac:chgData name="Rihana Khanam (2521442)" userId="S::2521442@student.uwtsd.ac.uk::9c7c7982-366f-49e1-99f8-b1cdb875158c" providerId="AD" clId="Web-{3A2F96CB-8A9B-A48A-0EA2-914A080A28A9}" dt="2026-02-04T11:56:10.030" v="203" actId="20577"/>
          <ac:spMkLst>
            <pc:docMk/>
            <pc:sldMk cId="3884716295" sldId="256"/>
            <ac:spMk id="3" creationId="{DA95F79F-D614-74BF-E9E6-76A4F8738F0B}"/>
          </ac:spMkLst>
        </pc:spChg>
      </pc:sldChg>
      <pc:sldChg chg="modSp">
        <pc:chgData name="Rihana Khanam (2521442)" userId="S::2521442@student.uwtsd.ac.uk::9c7c7982-366f-49e1-99f8-b1cdb875158c" providerId="AD" clId="Web-{3A2F96CB-8A9B-A48A-0EA2-914A080A28A9}" dt="2026-02-04T11:52:12.857" v="133" actId="20577"/>
        <pc:sldMkLst>
          <pc:docMk/>
          <pc:sldMk cId="2734236825" sldId="257"/>
        </pc:sldMkLst>
        <pc:spChg chg="mod">
          <ac:chgData name="Rihana Khanam (2521442)" userId="S::2521442@student.uwtsd.ac.uk::9c7c7982-366f-49e1-99f8-b1cdb875158c" providerId="AD" clId="Web-{3A2F96CB-8A9B-A48A-0EA2-914A080A28A9}" dt="2026-02-04T11:52:12.857" v="133" actId="20577"/>
          <ac:spMkLst>
            <pc:docMk/>
            <pc:sldMk cId="2734236825" sldId="257"/>
            <ac:spMk id="2" creationId="{44040AB3-8376-82DB-E130-6449EDDAF1BE}"/>
          </ac:spMkLst>
        </pc:spChg>
      </pc:sldChg>
      <pc:sldChg chg="modSp">
        <pc:chgData name="Rihana Khanam (2521442)" userId="S::2521442@student.uwtsd.ac.uk::9c7c7982-366f-49e1-99f8-b1cdb875158c" providerId="AD" clId="Web-{3A2F96CB-8A9B-A48A-0EA2-914A080A28A9}" dt="2026-02-04T11:54:19.500" v="161" actId="20577"/>
        <pc:sldMkLst>
          <pc:docMk/>
          <pc:sldMk cId="1824641949" sldId="260"/>
        </pc:sldMkLst>
        <pc:spChg chg="mod">
          <ac:chgData name="Rihana Khanam (2521442)" userId="S::2521442@student.uwtsd.ac.uk::9c7c7982-366f-49e1-99f8-b1cdb875158c" providerId="AD" clId="Web-{3A2F96CB-8A9B-A48A-0EA2-914A080A28A9}" dt="2026-02-04T11:54:19.500" v="161" actId="20577"/>
          <ac:spMkLst>
            <pc:docMk/>
            <pc:sldMk cId="1824641949" sldId="260"/>
            <ac:spMk id="2" creationId="{166590A3-D042-06DC-6469-77AFBE4C471F}"/>
          </ac:spMkLst>
        </pc:spChg>
      </pc:sldChg>
    </pc:docChg>
  </pc:docChgLst>
  <pc:docChgLst>
    <pc:chgData name="Rihana Khanam (2521442)" userId="9c7c7982-366f-49e1-99f8-b1cdb875158c" providerId="ADAL" clId="{B2536D97-5ADF-4202-A5AC-1E46037D87EE}"/>
    <pc:docChg chg="undo custSel addSld modSld">
      <pc:chgData name="Rihana Khanam (2521442)" userId="9c7c7982-366f-49e1-99f8-b1cdb875158c" providerId="ADAL" clId="{B2536D97-5ADF-4202-A5AC-1E46037D87EE}" dt="2026-01-21T12:22:35.256" v="166" actId="20577"/>
      <pc:docMkLst>
        <pc:docMk/>
      </pc:docMkLst>
      <pc:sldChg chg="modSp mod">
        <pc:chgData name="Rihana Khanam (2521442)" userId="9c7c7982-366f-49e1-99f8-b1cdb875158c" providerId="ADAL" clId="{B2536D97-5ADF-4202-A5AC-1E46037D87EE}" dt="2026-01-21T12:12:53.052" v="96" actId="20577"/>
        <pc:sldMkLst>
          <pc:docMk/>
          <pc:sldMk cId="3884716295" sldId="256"/>
        </pc:sldMkLst>
        <pc:spChg chg="mod">
          <ac:chgData name="Rihana Khanam (2521442)" userId="9c7c7982-366f-49e1-99f8-b1cdb875158c" providerId="ADAL" clId="{B2536D97-5ADF-4202-A5AC-1E46037D87EE}" dt="2026-01-21T12:07:38.668" v="59" actId="20577"/>
          <ac:spMkLst>
            <pc:docMk/>
            <pc:sldMk cId="3884716295" sldId="256"/>
            <ac:spMk id="2" creationId="{50773E63-63CF-D08D-D35B-AB0C9F5490C5}"/>
          </ac:spMkLst>
        </pc:spChg>
        <pc:spChg chg="mod">
          <ac:chgData name="Rihana Khanam (2521442)" userId="9c7c7982-366f-49e1-99f8-b1cdb875158c" providerId="ADAL" clId="{B2536D97-5ADF-4202-A5AC-1E46037D87EE}" dt="2026-01-21T12:12:53.052" v="96" actId="20577"/>
          <ac:spMkLst>
            <pc:docMk/>
            <pc:sldMk cId="3884716295" sldId="256"/>
            <ac:spMk id="3" creationId="{DA95F79F-D614-74BF-E9E6-76A4F8738F0B}"/>
          </ac:spMkLst>
        </pc:spChg>
      </pc:sldChg>
      <pc:sldChg chg="modSp new mod">
        <pc:chgData name="Rihana Khanam (2521442)" userId="9c7c7982-366f-49e1-99f8-b1cdb875158c" providerId="ADAL" clId="{B2536D97-5ADF-4202-A5AC-1E46037D87EE}" dt="2026-01-21T12:15:25.478" v="121" actId="20577"/>
        <pc:sldMkLst>
          <pc:docMk/>
          <pc:sldMk cId="2734236825" sldId="257"/>
        </pc:sldMkLst>
        <pc:spChg chg="mod">
          <ac:chgData name="Rihana Khanam (2521442)" userId="9c7c7982-366f-49e1-99f8-b1cdb875158c" providerId="ADAL" clId="{B2536D97-5ADF-4202-A5AC-1E46037D87EE}" dt="2026-01-21T12:15:25.478" v="121" actId="20577"/>
          <ac:spMkLst>
            <pc:docMk/>
            <pc:sldMk cId="2734236825" sldId="257"/>
            <ac:spMk id="2" creationId="{44040AB3-8376-82DB-E130-6449EDDAF1BE}"/>
          </ac:spMkLst>
        </pc:spChg>
      </pc:sldChg>
      <pc:sldChg chg="modSp new mod">
        <pc:chgData name="Rihana Khanam (2521442)" userId="9c7c7982-366f-49e1-99f8-b1cdb875158c" providerId="ADAL" clId="{B2536D97-5ADF-4202-A5AC-1E46037D87EE}" dt="2026-01-21T12:16:34.847" v="151" actId="20577"/>
        <pc:sldMkLst>
          <pc:docMk/>
          <pc:sldMk cId="1824641949" sldId="260"/>
        </pc:sldMkLst>
        <pc:spChg chg="mod">
          <ac:chgData name="Rihana Khanam (2521442)" userId="9c7c7982-366f-49e1-99f8-b1cdb875158c" providerId="ADAL" clId="{B2536D97-5ADF-4202-A5AC-1E46037D87EE}" dt="2026-01-21T12:16:34.847" v="151" actId="20577"/>
          <ac:spMkLst>
            <pc:docMk/>
            <pc:sldMk cId="1824641949" sldId="260"/>
            <ac:spMk id="2" creationId="{166590A3-D042-06DC-6469-77AFBE4C471F}"/>
          </ac:spMkLst>
        </pc:spChg>
      </pc:sldChg>
    </pc:docChg>
  </pc:docChgLst>
  <pc:docChgLst>
    <pc:chgData name="Rihana Khanam (2521442)" userId="S::2521442@student.uwtsd.ac.uk::9c7c7982-366f-49e1-99f8-b1cdb875158c" providerId="AD" clId="Web-{5757BD68-2212-265A-617A-8CEA36FE4542}"/>
    <pc:docChg chg="addSld modSld sldOrd">
      <pc:chgData name="Rihana Khanam (2521442)" userId="S::2521442@student.uwtsd.ac.uk::9c7c7982-366f-49e1-99f8-b1cdb875158c" providerId="AD" clId="Web-{5757BD68-2212-265A-617A-8CEA36FE4542}" dt="2026-02-15T00:59:49.731" v="384" actId="20577"/>
      <pc:docMkLst>
        <pc:docMk/>
      </pc:docMkLst>
      <pc:sldChg chg="modSp">
        <pc:chgData name="Rihana Khanam (2521442)" userId="S::2521442@student.uwtsd.ac.uk::9c7c7982-366f-49e1-99f8-b1cdb875158c" providerId="AD" clId="Web-{5757BD68-2212-265A-617A-8CEA36FE4542}" dt="2026-02-15T00:22:01.594" v="209" actId="20577"/>
        <pc:sldMkLst>
          <pc:docMk/>
          <pc:sldMk cId="2734236825" sldId="257"/>
        </pc:sldMkLst>
        <pc:spChg chg="mod">
          <ac:chgData name="Rihana Khanam (2521442)" userId="S::2521442@student.uwtsd.ac.uk::9c7c7982-366f-49e1-99f8-b1cdb875158c" providerId="AD" clId="Web-{5757BD68-2212-265A-617A-8CEA36FE4542}" dt="2026-02-14T23:59:16.091" v="72" actId="20577"/>
          <ac:spMkLst>
            <pc:docMk/>
            <pc:sldMk cId="2734236825" sldId="257"/>
            <ac:spMk id="2" creationId="{44040AB3-8376-82DB-E130-6449EDDAF1BE}"/>
          </ac:spMkLst>
        </pc:spChg>
        <pc:spChg chg="mod">
          <ac:chgData name="Rihana Khanam (2521442)" userId="S::2521442@student.uwtsd.ac.uk::9c7c7982-366f-49e1-99f8-b1cdb875158c" providerId="AD" clId="Web-{5757BD68-2212-265A-617A-8CEA36FE4542}" dt="2026-02-15T00:22:01.594" v="209" actId="20577"/>
          <ac:spMkLst>
            <pc:docMk/>
            <pc:sldMk cId="2734236825" sldId="257"/>
            <ac:spMk id="3" creationId="{CB70E6FD-3E5F-43CA-5E53-DE1F46476913}"/>
          </ac:spMkLst>
        </pc:spChg>
      </pc:sldChg>
      <pc:sldChg chg="ord">
        <pc:chgData name="Rihana Khanam (2521442)" userId="S::2521442@student.uwtsd.ac.uk::9c7c7982-366f-49e1-99f8-b1cdb875158c" providerId="AD" clId="Web-{5757BD68-2212-265A-617A-8CEA36FE4542}" dt="2026-02-14T23:28:40.129" v="0"/>
        <pc:sldMkLst>
          <pc:docMk/>
          <pc:sldMk cId="1824641949" sldId="260"/>
        </pc:sldMkLst>
      </pc:sldChg>
      <pc:sldChg chg="modSp new ord">
        <pc:chgData name="Rihana Khanam (2521442)" userId="S::2521442@student.uwtsd.ac.uk::9c7c7982-366f-49e1-99f8-b1cdb875158c" providerId="AD" clId="Web-{5757BD68-2212-265A-617A-8CEA36FE4542}" dt="2026-02-15T00:57:40.958" v="378" actId="20577"/>
        <pc:sldMkLst>
          <pc:docMk/>
          <pc:sldMk cId="3073289109" sldId="261"/>
        </pc:sldMkLst>
        <pc:spChg chg="mod">
          <ac:chgData name="Rihana Khanam (2521442)" userId="S::2521442@student.uwtsd.ac.uk::9c7c7982-366f-49e1-99f8-b1cdb875158c" providerId="AD" clId="Web-{5757BD68-2212-265A-617A-8CEA36FE4542}" dt="2026-02-15T00:57:40.958" v="378" actId="20577"/>
          <ac:spMkLst>
            <pc:docMk/>
            <pc:sldMk cId="3073289109" sldId="261"/>
            <ac:spMk id="2" creationId="{FD3175D9-B79E-839B-98AF-F8DC5F3973E3}"/>
          </ac:spMkLst>
        </pc:spChg>
      </pc:sldChg>
      <pc:sldChg chg="modSp new">
        <pc:chgData name="Rihana Khanam (2521442)" userId="S::2521442@student.uwtsd.ac.uk::9c7c7982-366f-49e1-99f8-b1cdb875158c" providerId="AD" clId="Web-{5757BD68-2212-265A-617A-8CEA36FE4542}" dt="2026-02-15T00:50:58.703" v="331" actId="20577"/>
        <pc:sldMkLst>
          <pc:docMk/>
          <pc:sldMk cId="3483288921" sldId="262"/>
        </pc:sldMkLst>
        <pc:spChg chg="mod">
          <ac:chgData name="Rihana Khanam (2521442)" userId="S::2521442@student.uwtsd.ac.uk::9c7c7982-366f-49e1-99f8-b1cdb875158c" providerId="AD" clId="Web-{5757BD68-2212-265A-617A-8CEA36FE4542}" dt="2026-02-15T00:50:58.703" v="331" actId="20577"/>
          <ac:spMkLst>
            <pc:docMk/>
            <pc:sldMk cId="3483288921" sldId="262"/>
            <ac:spMk id="2" creationId="{C6C4F86D-E775-7D48-07F4-46A2FE0AA5AB}"/>
          </ac:spMkLst>
        </pc:spChg>
        <pc:spChg chg="mod">
          <ac:chgData name="Rihana Khanam (2521442)" userId="S::2521442@student.uwtsd.ac.uk::9c7c7982-366f-49e1-99f8-b1cdb875158c" providerId="AD" clId="Web-{5757BD68-2212-265A-617A-8CEA36FE4542}" dt="2026-02-15T00:50:37.484" v="326" actId="20577"/>
          <ac:spMkLst>
            <pc:docMk/>
            <pc:sldMk cId="3483288921" sldId="262"/>
            <ac:spMk id="3" creationId="{8C7E3BF3-89BE-8B28-1705-C52C73D44C12}"/>
          </ac:spMkLst>
        </pc:spChg>
      </pc:sldChg>
      <pc:sldChg chg="modSp new">
        <pc:chgData name="Rihana Khanam (2521442)" userId="S::2521442@student.uwtsd.ac.uk::9c7c7982-366f-49e1-99f8-b1cdb875158c" providerId="AD" clId="Web-{5757BD68-2212-265A-617A-8CEA36FE4542}" dt="2026-02-15T00:59:49.731" v="384" actId="20577"/>
        <pc:sldMkLst>
          <pc:docMk/>
          <pc:sldMk cId="1290563032" sldId="263"/>
        </pc:sldMkLst>
        <pc:spChg chg="mod">
          <ac:chgData name="Rihana Khanam (2521442)" userId="S::2521442@student.uwtsd.ac.uk::9c7c7982-366f-49e1-99f8-b1cdb875158c" providerId="AD" clId="Web-{5757BD68-2212-265A-617A-8CEA36FE4542}" dt="2026-02-15T00:55:27.410" v="349" actId="20577"/>
          <ac:spMkLst>
            <pc:docMk/>
            <pc:sldMk cId="1290563032" sldId="263"/>
            <ac:spMk id="2" creationId="{22C7A086-691B-FA37-0F2D-1775DF8142D4}"/>
          </ac:spMkLst>
        </pc:spChg>
        <pc:spChg chg="mod">
          <ac:chgData name="Rihana Khanam (2521442)" userId="S::2521442@student.uwtsd.ac.uk::9c7c7982-366f-49e1-99f8-b1cdb875158c" providerId="AD" clId="Web-{5757BD68-2212-265A-617A-8CEA36FE4542}" dt="2026-02-15T00:59:49.731" v="384" actId="20577"/>
          <ac:spMkLst>
            <pc:docMk/>
            <pc:sldMk cId="1290563032" sldId="263"/>
            <ac:spMk id="3" creationId="{7D6B2429-E785-14FE-088E-F320E37FB1B4}"/>
          </ac:spMkLst>
        </pc:spChg>
      </pc:sldChg>
    </pc:docChg>
  </pc:docChgLst>
  <pc:docChgLst>
    <pc:chgData name="Rihana Khanam (2521442)" userId="S::2521442@student.uwtsd.ac.uk::9c7c7982-366f-49e1-99f8-b1cdb875158c" providerId="AD" clId="Web-{984E7096-9DC8-1B0D-88F6-C50A0A8FE044}"/>
    <pc:docChg chg="modSld">
      <pc:chgData name="Rihana Khanam (2521442)" userId="S::2521442@student.uwtsd.ac.uk::9c7c7982-366f-49e1-99f8-b1cdb875158c" providerId="AD" clId="Web-{984E7096-9DC8-1B0D-88F6-C50A0A8FE044}" dt="2026-02-11T12:20:04.993" v="17" actId="20577"/>
      <pc:docMkLst>
        <pc:docMk/>
      </pc:docMkLst>
      <pc:sldChg chg="modSp">
        <pc:chgData name="Rihana Khanam (2521442)" userId="S::2521442@student.uwtsd.ac.uk::9c7c7982-366f-49e1-99f8-b1cdb875158c" providerId="AD" clId="Web-{984E7096-9DC8-1B0D-88F6-C50A0A8FE044}" dt="2026-02-11T12:19:29.350" v="13" actId="20577"/>
        <pc:sldMkLst>
          <pc:docMk/>
          <pc:sldMk cId="3884716295" sldId="256"/>
        </pc:sldMkLst>
        <pc:spChg chg="mod">
          <ac:chgData name="Rihana Khanam (2521442)" userId="S::2521442@student.uwtsd.ac.uk::9c7c7982-366f-49e1-99f8-b1cdb875158c" providerId="AD" clId="Web-{984E7096-9DC8-1B0D-88F6-C50A0A8FE044}" dt="2026-02-11T12:19:29.350" v="13" actId="20577"/>
          <ac:spMkLst>
            <pc:docMk/>
            <pc:sldMk cId="3884716295" sldId="256"/>
            <ac:spMk id="3" creationId="{DA95F79F-D614-74BF-E9E6-76A4F8738F0B}"/>
          </ac:spMkLst>
        </pc:spChg>
      </pc:sldChg>
      <pc:sldChg chg="modSp">
        <pc:chgData name="Rihana Khanam (2521442)" userId="S::2521442@student.uwtsd.ac.uk::9c7c7982-366f-49e1-99f8-b1cdb875158c" providerId="AD" clId="Web-{984E7096-9DC8-1B0D-88F6-C50A0A8FE044}" dt="2026-02-11T12:20:04.993" v="17" actId="20577"/>
        <pc:sldMkLst>
          <pc:docMk/>
          <pc:sldMk cId="2734236825" sldId="257"/>
        </pc:sldMkLst>
        <pc:spChg chg="mod">
          <ac:chgData name="Rihana Khanam (2521442)" userId="S::2521442@student.uwtsd.ac.uk::9c7c7982-366f-49e1-99f8-b1cdb875158c" providerId="AD" clId="Web-{984E7096-9DC8-1B0D-88F6-C50A0A8FE044}" dt="2026-02-11T12:20:04.993" v="17" actId="20577"/>
          <ac:spMkLst>
            <pc:docMk/>
            <pc:sldMk cId="2734236825" sldId="257"/>
            <ac:spMk id="2" creationId="{44040AB3-8376-82DB-E130-6449EDDAF1BE}"/>
          </ac:spMkLst>
        </pc:spChg>
      </pc:sldChg>
    </pc:docChg>
  </pc:docChgLst>
  <pc:docChgLst>
    <pc:chgData name="Rihana Khanam (2521442)" userId="S::2521442@student.uwtsd.ac.uk::9c7c7982-366f-49e1-99f8-b1cdb875158c" providerId="AD" clId="Web-{AC92E5E6-6F26-D7F8-201D-6B5AFC1E6DFB}"/>
    <pc:docChg chg="delSld">
      <pc:chgData name="Rihana Khanam (2521442)" userId="S::2521442@student.uwtsd.ac.uk::9c7c7982-366f-49e1-99f8-b1cdb875158c" providerId="AD" clId="Web-{AC92E5E6-6F26-D7F8-201D-6B5AFC1E6DFB}" dt="2026-02-11T11:23:45.371" v="0"/>
      <pc:docMkLst>
        <pc:docMk/>
      </pc:docMkLst>
    </pc:docChg>
  </pc:docChgLst>
  <pc:docChgLst>
    <pc:chgData name="Abda Parveen (2530580)" userId="S::2530580@student.uwtsd.ac.uk::5b126e94-fe3c-4d75-9cc2-e18af067b5dd" providerId="AD" clId="Web-{5701DACD-08EA-2D17-ABE2-66222144EDD0}"/>
    <pc:docChg chg="addSld modSld">
      <pc:chgData name="Abda Parveen (2530580)" userId="S::2530580@student.uwtsd.ac.uk::5b126e94-fe3c-4d75-9cc2-e18af067b5dd" providerId="AD" clId="Web-{5701DACD-08EA-2D17-ABE2-66222144EDD0}" dt="2026-02-15T15:39:46.764" v="609" actId="20577"/>
      <pc:docMkLst>
        <pc:docMk/>
      </pc:docMkLst>
      <pc:sldChg chg="modSp">
        <pc:chgData name="Abda Parveen (2530580)" userId="S::2530580@student.uwtsd.ac.uk::5b126e94-fe3c-4d75-9cc2-e18af067b5dd" providerId="AD" clId="Web-{5701DACD-08EA-2D17-ABE2-66222144EDD0}" dt="2026-02-15T15:29:52.962" v="234" actId="20577"/>
        <pc:sldMkLst>
          <pc:docMk/>
          <pc:sldMk cId="259839263" sldId="278"/>
        </pc:sldMkLst>
        <pc:spChg chg="mod">
          <ac:chgData name="Abda Parveen (2530580)" userId="S::2530580@student.uwtsd.ac.uk::5b126e94-fe3c-4d75-9cc2-e18af067b5dd" providerId="AD" clId="Web-{5701DACD-08EA-2D17-ABE2-66222144EDD0}" dt="2026-02-15T15:29:52.962" v="234" actId="20577"/>
          <ac:spMkLst>
            <pc:docMk/>
            <pc:sldMk cId="259839263" sldId="278"/>
            <ac:spMk id="3" creationId="{702B5E29-62FF-F339-3AD2-47FA93C74005}"/>
          </ac:spMkLst>
        </pc:spChg>
      </pc:sldChg>
      <pc:sldChg chg="modSp new">
        <pc:chgData name="Abda Parveen (2530580)" userId="S::2530580@student.uwtsd.ac.uk::5b126e94-fe3c-4d75-9cc2-e18af067b5dd" providerId="AD" clId="Web-{5701DACD-08EA-2D17-ABE2-66222144EDD0}" dt="2026-02-15T15:29:39.806" v="232" actId="20577"/>
        <pc:sldMkLst>
          <pc:docMk/>
          <pc:sldMk cId="2804198665" sldId="279"/>
        </pc:sldMkLst>
        <pc:spChg chg="mod">
          <ac:chgData name="Abda Parveen (2530580)" userId="S::2530580@student.uwtsd.ac.uk::5b126e94-fe3c-4d75-9cc2-e18af067b5dd" providerId="AD" clId="Web-{5701DACD-08EA-2D17-ABE2-66222144EDD0}" dt="2026-02-15T15:26:54.974" v="90" actId="20577"/>
          <ac:spMkLst>
            <pc:docMk/>
            <pc:sldMk cId="2804198665" sldId="279"/>
            <ac:spMk id="2" creationId="{85F1332F-AA81-90B5-2E9B-2CA303CC5277}"/>
          </ac:spMkLst>
        </pc:spChg>
        <pc:spChg chg="mod">
          <ac:chgData name="Abda Parveen (2530580)" userId="S::2530580@student.uwtsd.ac.uk::5b126e94-fe3c-4d75-9cc2-e18af067b5dd" providerId="AD" clId="Web-{5701DACD-08EA-2D17-ABE2-66222144EDD0}" dt="2026-02-15T15:29:39.806" v="232" actId="20577"/>
          <ac:spMkLst>
            <pc:docMk/>
            <pc:sldMk cId="2804198665" sldId="279"/>
            <ac:spMk id="3" creationId="{753860A1-249F-BCE9-6561-F57FE4EE29A0}"/>
          </ac:spMkLst>
        </pc:spChg>
      </pc:sldChg>
      <pc:sldChg chg="modSp new">
        <pc:chgData name="Abda Parveen (2530580)" userId="S::2530580@student.uwtsd.ac.uk::5b126e94-fe3c-4d75-9cc2-e18af067b5dd" providerId="AD" clId="Web-{5701DACD-08EA-2D17-ABE2-66222144EDD0}" dt="2026-02-15T15:39:46.764" v="609" actId="20577"/>
        <pc:sldMkLst>
          <pc:docMk/>
          <pc:sldMk cId="2672352470" sldId="280"/>
        </pc:sldMkLst>
        <pc:spChg chg="mod">
          <ac:chgData name="Abda Parveen (2530580)" userId="S::2530580@student.uwtsd.ac.uk::5b126e94-fe3c-4d75-9cc2-e18af067b5dd" providerId="AD" clId="Web-{5701DACD-08EA-2D17-ABE2-66222144EDD0}" dt="2026-02-15T15:30:29.947" v="253" actId="20577"/>
          <ac:spMkLst>
            <pc:docMk/>
            <pc:sldMk cId="2672352470" sldId="280"/>
            <ac:spMk id="2" creationId="{33872A4B-8053-939F-4520-D582C21C57E1}"/>
          </ac:spMkLst>
        </pc:spChg>
        <pc:spChg chg="mod">
          <ac:chgData name="Abda Parveen (2530580)" userId="S::2530580@student.uwtsd.ac.uk::5b126e94-fe3c-4d75-9cc2-e18af067b5dd" providerId="AD" clId="Web-{5701DACD-08EA-2D17-ABE2-66222144EDD0}" dt="2026-02-15T15:39:46.764" v="609" actId="20577"/>
          <ac:spMkLst>
            <pc:docMk/>
            <pc:sldMk cId="2672352470" sldId="280"/>
            <ac:spMk id="3" creationId="{35D67482-B34A-9956-0E6A-71EBD1E7F8D2}"/>
          </ac:spMkLst>
        </pc:spChg>
      </pc:sldChg>
    </pc:docChg>
  </pc:docChgLst>
  <pc:docChgLst>
    <pc:chgData clId="Web-{984E7096-9DC8-1B0D-88F6-C50A0A8FE044}"/>
    <pc:docChg chg="modSld">
      <pc:chgData name="" userId="" providerId="" clId="Web-{984E7096-9DC8-1B0D-88F6-C50A0A8FE044}" dt="2026-02-11T12:18:47.738" v="3" actId="20577"/>
      <pc:docMkLst>
        <pc:docMk/>
      </pc:docMkLst>
      <pc:sldChg chg="modSp">
        <pc:chgData name="" userId="" providerId="" clId="Web-{984E7096-9DC8-1B0D-88F6-C50A0A8FE044}" dt="2026-02-11T12:18:47.738" v="3" actId="20577"/>
        <pc:sldMkLst>
          <pc:docMk/>
          <pc:sldMk cId="3884716295" sldId="256"/>
        </pc:sldMkLst>
        <pc:spChg chg="mod">
          <ac:chgData name="" userId="" providerId="" clId="Web-{984E7096-9DC8-1B0D-88F6-C50A0A8FE044}" dt="2026-02-11T12:18:47.738" v="3" actId="20577"/>
          <ac:spMkLst>
            <pc:docMk/>
            <pc:sldMk cId="3884716295" sldId="256"/>
            <ac:spMk id="3" creationId="{DA95F79F-D614-74BF-E9E6-76A4F8738F0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6684C-CB30-0799-80DE-E65FA13311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A30E81-44C8-153A-5B42-C020FABB91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501C0-2084-96DC-FAF4-F1FBD529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5C8DD-DFFF-F62D-E2C2-9C79FBF4F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448A6-33E1-C103-B290-024FD317B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92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E2077-80DB-F60B-8FA7-2A6431B40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E0C84-94C8-F0A8-C83B-AC4E936DB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33E27F-7126-C643-53CD-9B6C4596B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ADFC9-332C-742F-F321-D2BC99B40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B5369-E38C-BA48-9650-ADBA91925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710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5F642-10C8-13B2-B216-D776D4BE0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7B35A3-7D0E-159F-691F-F82306FFBF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06CBC-D8DB-BBD6-822D-FF273D9B6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C2F90-C293-609D-253D-5D6E7F663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9539D6-E32D-71DE-63D9-59C7D24B6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968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1626D-5A54-C445-2177-F42754544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567D0-4F22-8D37-D01B-CFE3D97CC0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0C496C-2F37-3FDE-CC91-5D24E3895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F996FC-2620-56B2-6D9B-9641711B7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2B13BF-5219-70B8-37B5-4951104E6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D2393C-1FB7-E04E-9AA9-4730C55B4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555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E72D2-1BA7-0314-F27C-E95942D8D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544651-1711-F6D9-9774-BC3800BA1B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3C9C44-3BD0-950A-5410-A3B6BD5764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5F5A36-F60B-30C5-51EE-1D48143BDA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D3355A-8A08-8D92-5B6B-769F4FEA89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10E839-F584-4F20-C2B3-A3F57E5FE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D509D7-2A6D-5898-C0F3-523C3608E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DDC718-E2CE-42A6-1329-D9873A376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843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ED033-8E5B-72DF-684E-7526A4CF5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6F0AA-B3EF-51E1-63D6-4627F550F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91A8F8-592F-E319-B155-66DA3EBE1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48FC6-09E7-E31F-942C-4CBBA5BF2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736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C443FF-F7CB-B92F-04E8-AC26ADDBE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ADC196-70EE-78DE-F663-6470BCDFE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C0D596-B995-37CE-26A2-B74E395DF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816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FC769-3EC8-3AB3-14FF-2C73514CB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CEFB5-75B4-8F34-EAEC-8FBDA5A5C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589705-7EA7-34CB-9775-DA5D3DE1C1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3A13E6-CADF-9A87-80E3-97CF3CB6C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8B6592-06F7-8893-AD23-1FC44AB29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7A7CF9-F5C9-6EB6-5433-F229AACE3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113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D3D82-D168-6C25-178E-446756A67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0499A6-036E-BBAD-AD8F-B161700298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91DF20-752E-96BC-4F98-003C010B80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BD2E5A-7621-8F9A-7CFE-7BA02CF1E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92DF42-6C2C-0570-4CDD-45C5EA47C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9ED69-6868-F1D7-0CC9-152980660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009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94558-4CAA-41CC-1F2A-E37247245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F360F9-9F7D-24A7-0410-A558487BB2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663BF-5CC2-28FD-C63C-068DECE17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A259B-6460-28E9-9D03-9FB366AFE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C072B-7010-7AE0-2632-CB7568FF8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305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CB5408-D33F-496E-4F8D-E5BA305A73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1E706C-1CE1-106E-3F79-8AE56DCEB0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FD3AE-7B95-99F3-53A0-423269084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FF3A0-58C9-5E64-BE60-316AFF935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3AC31D-2DBA-C102-FA9E-DC017AC88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849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F3C6D9-1109-990A-E992-618DF4FB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E14E28-DFF0-BD14-36EB-3A6222548A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9AF1E-5BB1-6E18-5924-218833980C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276EC2-9695-1C4C-A556-C22F0EC526B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157E5-B53E-5ABB-F866-4EDF512088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9A444-BDD9-B166-BDA1-281427D002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64D3BF-C546-3D4E-90D6-9CE410956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606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nasolutions.com/blog/5-advantages-excel-with-microsoft-365" TargetMode="External"/><Relationship Id="rId2" Type="http://schemas.openxmlformats.org/officeDocument/2006/relationships/hyperlink" Target="https://schoolofcodinguk.com/blog/importance-of-microsoft-excel-in-busines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knowledgeacademy.com/blog/benefits-of-microsoft-office/" TargetMode="External"/><Relationship Id="rId4" Type="http://schemas.openxmlformats.org/officeDocument/2006/relationships/hyperlink" Target="https://keystonecorp.com/blog/how-benefits-microsoft-365-can-enhance-business-operations-collaboration-data-management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73E63-63CF-D08D-D35B-AB0C9F5490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b="1" u="sng">
                <a:latin typeface="Calibri"/>
                <a:ea typeface="Calibri"/>
                <a:cs typeface="Calibri"/>
              </a:rPr>
              <a:t>Module Code LCHS4007 Digital Skills and Research Methods</a:t>
            </a:r>
            <a:r>
              <a:rPr lang="en-GB"/>
              <a:t>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95F79F-D614-74BF-E9E6-76A4F8738F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Group 6 : Rihana Khanam - 2521442, Abda Parveen -  2530580</a:t>
            </a:r>
            <a:endParaRPr lang="en-US" b="1"/>
          </a:p>
          <a:p>
            <a:r>
              <a:rPr lang="en-GB" b="1"/>
              <a:t>Teacher – Bianca </a:t>
            </a:r>
          </a:p>
        </p:txBody>
      </p:sp>
    </p:spTree>
    <p:extLst>
      <p:ext uri="{BB962C8B-B14F-4D97-AF65-F5344CB8AC3E}">
        <p14:creationId xmlns:p14="http://schemas.microsoft.com/office/powerpoint/2010/main" val="3884716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175D9-B79E-839B-98AF-F8DC5F397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34277"/>
          </a:xfrm>
        </p:spPr>
        <p:txBody>
          <a:bodyPr>
            <a:normAutofit/>
          </a:bodyPr>
          <a:lstStyle/>
          <a:p>
            <a:pPr algn="ctr"/>
            <a:r>
              <a:rPr lang="en-GB" sz="4300" b="1" u="sng">
                <a:latin typeface="Calibri"/>
                <a:ea typeface="Calibri"/>
                <a:cs typeface="Calibri"/>
              </a:rPr>
              <a:t>Task 1- Rihana Khanam (Microsoft 365 Productivity Application) (Excel)</a:t>
            </a:r>
            <a:endParaRPr lang="en-US" u="sng"/>
          </a:p>
        </p:txBody>
      </p:sp>
    </p:spTree>
    <p:extLst>
      <p:ext uri="{BB962C8B-B14F-4D97-AF65-F5344CB8AC3E}">
        <p14:creationId xmlns:p14="http://schemas.microsoft.com/office/powerpoint/2010/main" val="3073289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0AB3-8376-82DB-E130-6449EDDAF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Introduction</a:t>
            </a:r>
            <a:r>
              <a:rPr lang="en-GB" sz="3600" b="1" u="sng">
                <a:latin typeface="Aptos"/>
                <a:ea typeface="Calibri"/>
                <a:cs typeface="Calibri"/>
              </a:rPr>
              <a:t> </a:t>
            </a:r>
            <a:endParaRPr lang="en-US" sz="3600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0E6FD-3E5F-43CA-5E53-DE1F464769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>
                <a:latin typeface="Calibri"/>
                <a:ea typeface="+mn-lt"/>
                <a:cs typeface="+mn-lt"/>
              </a:rPr>
              <a:t>Greenfield Home Care Agency uses Microsoft Excel to improve staff scheduling. </a:t>
            </a:r>
            <a:endParaRPr lang="en-US" sz="32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3200">
              <a:latin typeface="Calibri"/>
              <a:ea typeface="Calibri"/>
              <a:cs typeface="Calibri"/>
            </a:endParaRPr>
          </a:p>
          <a:p>
            <a:pPr marL="457200" indent="-457200"/>
            <a:r>
              <a:rPr lang="en-US" sz="3200">
                <a:latin typeface="Calibri"/>
                <a:ea typeface="Calibri"/>
                <a:cs typeface="Calibri"/>
              </a:rPr>
              <a:t>Microsoft Excel (Microsoft 365)</a:t>
            </a:r>
          </a:p>
          <a:p>
            <a:pPr marL="457200" indent="-457200"/>
            <a:r>
              <a:rPr lang="en-US" sz="3200">
                <a:latin typeface="Calibri"/>
                <a:ea typeface="+mn-lt"/>
                <a:cs typeface="+mn-lt"/>
              </a:rPr>
              <a:t>Used for staff schedules and visit monitoring.</a:t>
            </a:r>
          </a:p>
          <a:p>
            <a:pPr marL="457200" indent="-457200"/>
            <a:r>
              <a:rPr lang="en-US" sz="3200">
                <a:latin typeface="Calibri"/>
                <a:ea typeface="+mn-lt"/>
                <a:cs typeface="+mn-lt"/>
              </a:rPr>
              <a:t>Enhancing efficiency. 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236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4F86D-E775-7D48-07F4-46A2FE0AA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Current Practice at Greenfield Care home</a:t>
            </a:r>
            <a:r>
              <a:rPr lang="en-GB" sz="4300">
                <a:latin typeface="Calibri"/>
                <a:ea typeface="Calibri"/>
                <a:cs typeface="Calibri"/>
              </a:rPr>
              <a:t>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E3BF3-89BE-8B28-1705-C52C73D44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+mn-lt"/>
                <a:cs typeface="+mn-lt"/>
              </a:rPr>
              <a:t>Paper schedules and essential paperwork </a:t>
            </a:r>
            <a:endParaRPr lang="en-GB" sz="3200">
              <a:latin typeface="Calibri"/>
              <a:ea typeface="Calibri"/>
              <a:cs typeface="Calibri"/>
            </a:endParaRPr>
          </a:p>
          <a:p>
            <a:r>
              <a:rPr lang="en-GB" sz="3200">
                <a:latin typeface="Calibri"/>
                <a:ea typeface="+mn-lt"/>
                <a:cs typeface="+mn-lt"/>
              </a:rPr>
              <a:t>Calls for timetable modifications. </a:t>
            </a:r>
            <a:endParaRPr lang="en-GB" sz="3200">
              <a:latin typeface="Calibri"/>
              <a:ea typeface="Calibri"/>
              <a:cs typeface="Calibri"/>
            </a:endParaRPr>
          </a:p>
          <a:p>
            <a:r>
              <a:rPr lang="en-GB" sz="3200">
                <a:latin typeface="Calibri"/>
                <a:ea typeface="+mn-lt"/>
                <a:cs typeface="+mn-lt"/>
              </a:rPr>
              <a:t>Manually recording hours. </a:t>
            </a:r>
            <a:endParaRPr lang="en-GB" sz="320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83288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7A086-691B-FA37-0F2D-1775DF814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>
                <a:ea typeface="+mj-lt"/>
                <a:cs typeface="+mj-lt"/>
              </a:rPr>
              <a:t>Issues with the Current Method</a:t>
            </a:r>
            <a:r>
              <a:rPr lang="en-GB">
                <a:ea typeface="+mj-lt"/>
                <a:cs typeface="+mj-lt"/>
              </a:rPr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B2429-E785-14FE-088E-F320E37FB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+mn-lt"/>
                <a:cs typeface="+mn-lt"/>
              </a:rPr>
              <a:t>Carers being double booked 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Missed visits </a:t>
            </a:r>
          </a:p>
          <a:p>
            <a:r>
              <a:rPr lang="en-GB" sz="3200">
                <a:latin typeface="Calibri"/>
                <a:ea typeface="+mn-lt"/>
                <a:cs typeface="+mn-lt"/>
              </a:rPr>
              <a:t>Delays in communication</a:t>
            </a:r>
          </a:p>
          <a:p>
            <a:r>
              <a:rPr lang="en-GB" sz="3200">
                <a:latin typeface="Calibri"/>
                <a:ea typeface="+mn-lt"/>
                <a:cs typeface="+mn-lt"/>
              </a:rPr>
              <a:t>Concern to customers' safety  </a:t>
            </a:r>
            <a:endParaRPr lang="en-GB" sz="3200">
              <a:latin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563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11BC0-7808-2CD6-4D77-AFA9537B7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+mj-lt"/>
                <a:cs typeface="+mj-lt"/>
              </a:rPr>
              <a:t>How Excel can make this better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11CEE-7CD4-F4B7-965C-3B7DDF4E1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ea typeface="+mn-lt"/>
                <a:cs typeface="+mn-lt"/>
              </a:rPr>
              <a:t>Coordinated digital schedule</a:t>
            </a:r>
          </a:p>
          <a:p>
            <a:r>
              <a:rPr lang="en-GB" sz="3200">
                <a:ea typeface="+mn-lt"/>
                <a:cs typeface="+mn-lt"/>
              </a:rPr>
              <a:t>Customer identification, carer, time, and location. </a:t>
            </a:r>
          </a:p>
          <a:p>
            <a:r>
              <a:rPr lang="en-GB" sz="3200">
                <a:ea typeface="+mn-lt"/>
                <a:cs typeface="+mn-lt"/>
              </a:rPr>
              <a:t>Shared securely through Microsoft 365.</a:t>
            </a:r>
            <a:endParaRPr lang="en-GB" sz="3200">
              <a:latin typeface="Aptos"/>
              <a:ea typeface="Calibri"/>
              <a:cs typeface="Calibri"/>
            </a:endParaRPr>
          </a:p>
          <a:p>
            <a:r>
              <a:rPr lang="en-GB" sz="3200">
                <a:ea typeface="+mn-lt"/>
                <a:cs typeface="+mn-lt"/>
              </a:rPr>
              <a:t>Quick updates and selecting   </a:t>
            </a:r>
            <a:endParaRPr lang="en-GB" sz="3200">
              <a:latin typeface="Aptos"/>
              <a:ea typeface="Calibri"/>
              <a:cs typeface="Calibri"/>
            </a:endParaRPr>
          </a:p>
          <a:p>
            <a:endParaRPr lang="en-GB" sz="3200"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28377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B0724-8420-F8B7-1612-8C3987F19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Benefits for Green field Care Home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1E41F-A229-07EF-6952-E94EBA69D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+mn-lt"/>
                <a:cs typeface="+mn-lt"/>
              </a:rPr>
              <a:t>Improved efficiency</a:t>
            </a:r>
          </a:p>
          <a:p>
            <a:r>
              <a:rPr lang="en-GB" sz="3200">
                <a:latin typeface="Calibri"/>
                <a:ea typeface="+mn-lt"/>
                <a:cs typeface="+mn-lt"/>
              </a:rPr>
              <a:t>Minimised scheduling problems</a:t>
            </a:r>
            <a:endParaRPr lang="en-GB" sz="3200">
              <a:latin typeface="Calibri"/>
              <a:ea typeface="Calibri"/>
              <a:cs typeface="Calibri"/>
            </a:endParaRPr>
          </a:p>
          <a:p>
            <a:r>
              <a:rPr lang="en-GB" sz="3200">
                <a:latin typeface="Calibri"/>
                <a:ea typeface="+mn-lt"/>
                <a:cs typeface="+mn-lt"/>
              </a:rPr>
              <a:t>Improved team communication</a:t>
            </a:r>
          </a:p>
          <a:p>
            <a:r>
              <a:rPr lang="en-GB" sz="3200">
                <a:latin typeface="Calibri"/>
                <a:ea typeface="+mn-lt"/>
                <a:cs typeface="+mn-lt"/>
              </a:rPr>
              <a:t>safe data storage</a:t>
            </a:r>
            <a:endParaRPr lang="en-GB" sz="320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41709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10444-972F-F07A-9B8B-858A1A96D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Limitations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E5022-D159-D390-EA80-B41C51AC7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+mn-lt"/>
                <a:cs typeface="+mn-lt"/>
              </a:rPr>
              <a:t>Training requirements</a:t>
            </a:r>
          </a:p>
          <a:p>
            <a:r>
              <a:rPr lang="en-GB" sz="3200">
                <a:latin typeface="Calibri"/>
                <a:ea typeface="+mn-lt"/>
                <a:cs typeface="+mn-lt"/>
              </a:rPr>
              <a:t>Possibility of inaccurate data entry  </a:t>
            </a:r>
          </a:p>
          <a:p>
            <a:r>
              <a:rPr lang="en-GB" sz="3200">
                <a:latin typeface="Calibri"/>
                <a:ea typeface="+mn-lt"/>
                <a:cs typeface="+mn-lt"/>
              </a:rPr>
              <a:t>Not entirely in the moment for carers</a:t>
            </a:r>
            <a:endParaRPr lang="en-GB" sz="320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50453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94858-9E05-6D3C-D6FD-726F20D4B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9A58F-E58B-3DD2-2393-7B83F55D2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+mn-lt"/>
                <a:cs typeface="+mn-lt"/>
              </a:rPr>
              <a:t>Excel makes scheduling more efficient. </a:t>
            </a:r>
          </a:p>
          <a:p>
            <a:r>
              <a:rPr lang="en-GB" sz="3200">
                <a:latin typeface="Calibri"/>
                <a:ea typeface="+mn-lt"/>
                <a:cs typeface="+mn-lt"/>
              </a:rPr>
              <a:t>Helps with protecting information as well as communication</a:t>
            </a:r>
          </a:p>
          <a:p>
            <a:r>
              <a:rPr lang="en-GB" sz="3200">
                <a:latin typeface="Calibri"/>
                <a:ea typeface="+mn-lt"/>
                <a:cs typeface="+mn-lt"/>
              </a:rPr>
              <a:t>Appropriate for Greenfield Care Home when done properly </a:t>
            </a:r>
            <a:r>
              <a:rPr lang="en-GB">
                <a:ea typeface="+mn-lt"/>
                <a:cs typeface="+mn-lt"/>
              </a:rPr>
              <a:t>  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992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590A3-D042-06DC-6469-77AFBE4C4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8643"/>
            <a:ext cx="10515600" cy="481921"/>
          </a:xfrm>
        </p:spPr>
        <p:txBody>
          <a:bodyPr>
            <a:no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Reference List:</a:t>
            </a:r>
            <a:endParaRPr lang="en-US" sz="43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00259-C6E2-BEAF-8E42-8F0767BF7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415" y="689427"/>
            <a:ext cx="12080418" cy="615428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>
                <a:latin typeface="Calibri"/>
                <a:ea typeface="Calibri"/>
                <a:cs typeface="Calibri"/>
              </a:rPr>
              <a:t>School of Coding UK (2025): Importance of Microsoft Excel in Business. Available at: </a:t>
            </a:r>
            <a:r>
              <a:rPr lang="en-US" sz="3200">
                <a:latin typeface="Calibri"/>
                <a:ea typeface="Calibri"/>
                <a:cs typeface="Calibri"/>
                <a:hlinkClick r:id="rId2"/>
              </a:rPr>
              <a:t>https://schoolofcodinguk.com/blog/importance-of-microsoft-excel-in-business/</a:t>
            </a:r>
            <a:r>
              <a:rPr lang="en-US" sz="3200">
                <a:latin typeface="Calibri"/>
                <a:ea typeface="Calibri"/>
                <a:cs typeface="Calibri"/>
              </a:rPr>
              <a:t> </a:t>
            </a:r>
          </a:p>
          <a:p>
            <a:r>
              <a:rPr lang="en-US" sz="3200">
                <a:latin typeface="Calibri"/>
                <a:ea typeface="Calibri"/>
                <a:cs typeface="Calibri"/>
              </a:rPr>
              <a:t>Vena Solutions (2022): 5 advantages of Excel with Microsoft 365. Available at: </a:t>
            </a:r>
            <a:r>
              <a:rPr lang="en-US" sz="3200">
                <a:latin typeface="Calibri"/>
                <a:ea typeface="Calibri"/>
                <a:cs typeface="Calibri"/>
                <a:hlinkClick r:id="rId3"/>
              </a:rPr>
              <a:t>https://www.venasolutions.com/blog/5-advantages-excel-with-microsoft-365</a:t>
            </a:r>
            <a:r>
              <a:rPr lang="en-US" sz="3200">
                <a:latin typeface="Calibri"/>
                <a:ea typeface="Calibri"/>
                <a:cs typeface="Calibri"/>
              </a:rPr>
              <a:t> </a:t>
            </a:r>
          </a:p>
          <a:p>
            <a:r>
              <a:rPr lang="en-US" sz="3200">
                <a:latin typeface="Calibri"/>
                <a:ea typeface="Calibri"/>
                <a:cs typeface="Calibri"/>
              </a:rPr>
              <a:t>Keystone Corp. (2025): How Microsoft 365 enhances business operations, collaboration and data management. Available at: </a:t>
            </a:r>
            <a:r>
              <a:rPr lang="en-US" sz="3200">
                <a:latin typeface="Calibri"/>
                <a:ea typeface="Calibri"/>
                <a:cs typeface="Calibri"/>
                <a:hlinkClick r:id="rId4"/>
              </a:rPr>
              <a:t>https://keystonecorp.com/blog/how-benefits-microsoft-365-can-enhance-business-operations-collaboration-data-management/</a:t>
            </a:r>
            <a:r>
              <a:rPr lang="en-US" sz="3200">
                <a:latin typeface="Calibri"/>
                <a:ea typeface="Calibri"/>
                <a:cs typeface="Calibri"/>
              </a:rPr>
              <a:t> </a:t>
            </a:r>
          </a:p>
          <a:p>
            <a:r>
              <a:rPr lang="en-US" sz="3200">
                <a:latin typeface="Calibri"/>
                <a:ea typeface="Calibri"/>
                <a:cs typeface="Calibri"/>
              </a:rPr>
              <a:t>The Knowledge Academy: Benefits of Microsoft Office. Available at: </a:t>
            </a:r>
            <a:r>
              <a:rPr lang="en-US" sz="3200">
                <a:latin typeface="Calibri"/>
                <a:ea typeface="Calibri"/>
                <a:cs typeface="Calibri"/>
                <a:hlinkClick r:id="rId5"/>
              </a:rPr>
              <a:t>https://www.theknowledgeacademy.com/blog/benefits-of-microsoft-office/</a:t>
            </a:r>
            <a:r>
              <a:rPr lang="en-US" sz="3200">
                <a:latin typeface="Calibri"/>
                <a:ea typeface="Calibri"/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824641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BED4C-E83F-E147-5BE9-ED66A9849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021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300" b="1" u="sng">
                <a:latin typeface="Calibri"/>
                <a:ea typeface="Calibri"/>
                <a:cs typeface="Calibri"/>
              </a:rPr>
              <a:t>Task 2 – Abda Parveen (Microsoft 365 Communication or Collaboration)</a:t>
            </a:r>
            <a:endParaRPr lang="en-GB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1448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B25D7-6BC6-4945-05EC-D6FF89E16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Introduction to the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B7810-B489-D800-8CB2-AAB751062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Community -  based home – care provider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Remote working multidisciplinary workforce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There has been a recent adoption of Microsoft 365 (Microsoft, 2024)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Lack of consistency in digital confidence between the staff (Skills for Care, 2023)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968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BAE20-DE48-1826-3189-C81BE1B18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8081"/>
          </a:xfrm>
        </p:spPr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Problem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E2861-65B4-D061-A5FE-3CFBF7334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1750"/>
            <a:ext cx="10515600" cy="48752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b="1">
                <a:latin typeface="Calibri"/>
                <a:ea typeface="Calibri"/>
                <a:cs typeface="Calibri"/>
              </a:rPr>
              <a:t>Current Challenges at Greenfield Home Care Agency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Fragmented interdepartmental communication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Ineffective coordination procedures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Characteristic of data protection responsibility (GDPR)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Variable staff digital literacy (NHS Digital 2021)</a:t>
            </a:r>
          </a:p>
        </p:txBody>
      </p:sp>
    </p:spTree>
    <p:extLst>
      <p:ext uri="{BB962C8B-B14F-4D97-AF65-F5344CB8AC3E}">
        <p14:creationId xmlns:p14="http://schemas.microsoft.com/office/powerpoint/2010/main" val="3657326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7D078-E26D-A151-3DE3-EF982A042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Rationale for Selecting Microsoft Teams</a:t>
            </a:r>
            <a:r>
              <a:rPr lang="en-GB" sz="3200">
                <a:latin typeface="Calibri"/>
                <a:ea typeface="Calibri"/>
                <a:cs typeface="Calibri"/>
              </a:rPr>
              <a:t>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F1D08-8CEA-B9CC-414D-8141522719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Centralised online communication hub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Integrated into 365 ecosystem of Microsoft.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Made to be used in a controlled setting (Microsoft, 2024)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This is broadly used in the healthcare sector of the UK (NHS Digital, 2021)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1287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97E55-874F-6F25-9450-0EE378CAE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Improving communication (Critical Evaluation)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2FB4A-303C-B727-1B53-E41AFF8D7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Live chatting minimizes wastage of time (Microsoft, 2024)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Channels there are structured channels that enhance accountability.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Facilitates multidisciplinary practice (Greenhalgh et al., 2017)</a:t>
            </a:r>
          </a:p>
          <a:p>
            <a:pPr marL="0" indent="0">
              <a:buNone/>
            </a:pPr>
            <a:endParaRPr lang="en-GB" sz="3200">
              <a:latin typeface="Calibri"/>
              <a:ea typeface="Calibri"/>
              <a:cs typeface="Calibri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770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BAF45-1D4B-1728-B27D-A06749404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Impact on Work 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31E3F-D621-2D2B-D041-2E5EF204E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Zoom saves time on traveling (NHS Digital 2021)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Version control is enhanced by shared files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Quick decision-making (Microsoft, 2024)</a:t>
            </a:r>
          </a:p>
        </p:txBody>
      </p:sp>
    </p:spTree>
    <p:extLst>
      <p:ext uri="{BB962C8B-B14F-4D97-AF65-F5344CB8AC3E}">
        <p14:creationId xmlns:p14="http://schemas.microsoft.com/office/powerpoint/2010/main" val="19196677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74258-AAF8-48CB-715C-10A8E568F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Digital Safety and Data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EF976-CD2E-B53E-EE75-3FB22FAD8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Encryption and access controls (Microsoft, 2024)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Helps to meets GDPR (HM Government, 2018)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Centralised Audit and monitoring (TechTarget, 2023)</a:t>
            </a:r>
          </a:p>
        </p:txBody>
      </p:sp>
    </p:spTree>
    <p:extLst>
      <p:ext uri="{BB962C8B-B14F-4D97-AF65-F5344CB8AC3E}">
        <p14:creationId xmlns:p14="http://schemas.microsoft.com/office/powerpoint/2010/main" val="16070725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DE995-8C9D-0F3A-9A9C-31B4D3DA0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Risk Assessment and Limitations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BBA44-26ED-85E3-ADCF-FF211646A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Human error is one of the main risks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Lack of internet connectivity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Information overload risk (TechTarget, 2023)</a:t>
            </a:r>
          </a:p>
        </p:txBody>
      </p:sp>
    </p:spTree>
    <p:extLst>
      <p:ext uri="{BB962C8B-B14F-4D97-AF65-F5344CB8AC3E}">
        <p14:creationId xmlns:p14="http://schemas.microsoft.com/office/powerpoint/2010/main" val="14411345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1EC8C-E2B6-F9BE-A1FE-6C70E222B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Staff Training and Change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D26BF-A687-8E44-0DC9-F1FA052B5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Systematic employee development in demand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Digital champions are proponents of adoption (Skills for Care, 2023)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Excellent acceptable-use policies necessary</a:t>
            </a:r>
          </a:p>
        </p:txBody>
      </p:sp>
    </p:spTree>
    <p:extLst>
      <p:ext uri="{BB962C8B-B14F-4D97-AF65-F5344CB8AC3E}">
        <p14:creationId xmlns:p14="http://schemas.microsoft.com/office/powerpoint/2010/main" val="1049532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0C5F6-FD46-7E79-AF14-DE6CED8BD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Evidence from Healthcare Practice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26E5A-7F9C-2346-DD95-14111B9B7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NHS wide adoption of Teams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Millions of virtual meetings provided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Saves a lot of time (NHS Digital, 2021)</a:t>
            </a:r>
          </a:p>
        </p:txBody>
      </p:sp>
    </p:spTree>
    <p:extLst>
      <p:ext uri="{BB962C8B-B14F-4D97-AF65-F5344CB8AC3E}">
        <p14:creationId xmlns:p14="http://schemas.microsoft.com/office/powerpoint/2010/main" val="3290092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580AC-739B-E168-53D2-A7036BC2B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Strategic Value to Greenfield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B5E29-62FF-F339-3AD2-47FA93C74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Improves service quality</a:t>
            </a:r>
            <a:endParaRPr lang="en-US" sz="3200">
              <a:latin typeface="Calibri"/>
              <a:ea typeface="Calibri"/>
              <a:cs typeface="Calibri"/>
            </a:endParaRPr>
          </a:p>
          <a:p>
            <a:r>
              <a:rPr lang="en-GB" sz="3200">
                <a:latin typeface="Calibri"/>
                <a:ea typeface="Calibri"/>
                <a:cs typeface="Calibri"/>
              </a:rPr>
              <a:t>Enhances the management of data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Favours sustainable care provision online (Greenhalgh et al., 2017)</a:t>
            </a:r>
          </a:p>
        </p:txBody>
      </p:sp>
    </p:spTree>
    <p:extLst>
      <p:ext uri="{BB962C8B-B14F-4D97-AF65-F5344CB8AC3E}">
        <p14:creationId xmlns:p14="http://schemas.microsoft.com/office/powerpoint/2010/main" val="2598392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1332F-AA81-90B5-2E9B-2CA303CC5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860A1-249F-BCE9-6561-F57FE4EE2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latin typeface="Calibri"/>
                <a:ea typeface="Calibri"/>
                <a:cs typeface="Calibri"/>
              </a:rPr>
              <a:t>Teams solves the problems of communication and efficiency 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Management making the internet safer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Success is based on training (HM Government, 2018)</a:t>
            </a:r>
          </a:p>
        </p:txBody>
      </p:sp>
    </p:spTree>
    <p:extLst>
      <p:ext uri="{BB962C8B-B14F-4D97-AF65-F5344CB8AC3E}">
        <p14:creationId xmlns:p14="http://schemas.microsoft.com/office/powerpoint/2010/main" val="28041986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72A4B-8053-939F-4520-D582C21C5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Calibri"/>
                <a:ea typeface="Calibri"/>
                <a:cs typeface="Calibri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67482-B34A-9956-0E6A-71EBD1E7F8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>
                <a:latin typeface="Calibri"/>
                <a:ea typeface="Calibri"/>
                <a:cs typeface="Calibri"/>
              </a:rPr>
              <a:t>Greenhalgh, T. et al. (2017) Beyond Adoption: A New Framework for Theorizing and Evaluating </a:t>
            </a:r>
            <a:r>
              <a:rPr lang="en-GB" sz="3200" err="1">
                <a:latin typeface="Calibri"/>
                <a:ea typeface="Calibri"/>
                <a:cs typeface="Calibri"/>
              </a:rPr>
              <a:t>Nonadoption</a:t>
            </a:r>
            <a:r>
              <a:rPr lang="en-GB" sz="3200">
                <a:latin typeface="Calibri"/>
                <a:ea typeface="Calibri"/>
                <a:cs typeface="Calibri"/>
              </a:rPr>
              <a:t>, Abandonment, and Challenges to the scale-up of Health and Care Technologies. Journal of Medical Interest Research </a:t>
            </a:r>
          </a:p>
          <a:p>
            <a:pPr marL="0" indent="0">
              <a:buNone/>
            </a:pPr>
            <a:r>
              <a:rPr lang="en-GB" sz="3200">
                <a:latin typeface="Calibri"/>
                <a:ea typeface="Calibri"/>
                <a:cs typeface="Calibri"/>
              </a:rPr>
              <a:t>HM Government (2018) Data Protection Act 2018. London: HMSO. </a:t>
            </a:r>
          </a:p>
          <a:p>
            <a:pPr marL="0" indent="0">
              <a:buNone/>
            </a:pPr>
            <a:r>
              <a:rPr lang="en-GB" sz="3200">
                <a:latin typeface="Calibri"/>
                <a:ea typeface="Calibri"/>
                <a:cs typeface="Calibri"/>
              </a:rPr>
              <a:t>Microsoft (2024) Microsoft Teams Security </a:t>
            </a:r>
          </a:p>
        </p:txBody>
      </p:sp>
    </p:spTree>
    <p:extLst>
      <p:ext uri="{BB962C8B-B14F-4D97-AF65-F5344CB8AC3E}">
        <p14:creationId xmlns:p14="http://schemas.microsoft.com/office/powerpoint/2010/main" val="2672352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Module Code LCHS4007 Digital Skills and Research Methods </vt:lpstr>
      <vt:lpstr>Task 1- Rihana Khanam (Microsoft 365 Productivity Application) (Excel)</vt:lpstr>
      <vt:lpstr>Introduction </vt:lpstr>
      <vt:lpstr>Current Practice at Greenfield Care home  </vt:lpstr>
      <vt:lpstr>Issues with the Current Method </vt:lpstr>
      <vt:lpstr>How Excel can make this better</vt:lpstr>
      <vt:lpstr>Benefits for Green field Care Home </vt:lpstr>
      <vt:lpstr>Limitations </vt:lpstr>
      <vt:lpstr>Conclusion</vt:lpstr>
      <vt:lpstr>Reference List:</vt:lpstr>
      <vt:lpstr>Task 2 – Abda Parveen (Microsoft 365 Communication or Collaboration)</vt:lpstr>
      <vt:lpstr>Introduction to the Case Study</vt:lpstr>
      <vt:lpstr>Problem Analysis</vt:lpstr>
      <vt:lpstr>Rationale for Selecting Microsoft Teams  </vt:lpstr>
      <vt:lpstr>Improving communication (Critical Evaluation)</vt:lpstr>
      <vt:lpstr>Impact on Work Efficiency</vt:lpstr>
      <vt:lpstr>Digital Safety and Data Protection</vt:lpstr>
      <vt:lpstr>Risk Assessment and Limitations </vt:lpstr>
      <vt:lpstr>Staff Training and Change Management</vt:lpstr>
      <vt:lpstr>Evidence from Healthcare Practice </vt:lpstr>
      <vt:lpstr>Strategic Value to Greenfield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 LCHS4007 Digital skills and research methods </dc:title>
  <dc:creator>Rihana Khanam (2521442)</dc:creator>
  <cp:revision>1</cp:revision>
  <dcterms:created xsi:type="dcterms:W3CDTF">2026-01-21T12:05:09Z</dcterms:created>
  <dcterms:modified xsi:type="dcterms:W3CDTF">2026-02-15T15:40:07Z</dcterms:modified>
</cp:coreProperties>
</file>