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9" r:id="rId3"/>
    <p:sldId id="260" r:id="rId4"/>
    <p:sldId id="261" r:id="rId5"/>
    <p:sldId id="263" r:id="rId6"/>
    <p:sldId id="275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8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0B6B0C-CA24-4BD4-8343-DE6E78270CA5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28C84E-4852-463C-AF8A-84622F39F6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029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5463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8163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FC4F0-4312-4340-AD81-5B928AA410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672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1525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81020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011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4949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5780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283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1848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651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55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1601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4913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5302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dirty="0"/>
            </a:br>
            <a:r>
              <a:rPr lang="en-GB" altLang="en-US" dirty="0"/>
              <a:t>Module: BMSK4006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Managing Enterprise in 21</a:t>
            </a:r>
            <a:r>
              <a:rPr lang="en-GB" baseline="30000" dirty="0"/>
              <a:t>st</a:t>
            </a:r>
            <a:r>
              <a:rPr lang="en-GB" dirty="0"/>
              <a:t> Century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2050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523" y="533400"/>
            <a:ext cx="9818077" cy="1143000"/>
          </a:xfrm>
        </p:spPr>
        <p:txBody>
          <a:bodyPr/>
          <a:lstStyle/>
          <a:p>
            <a:pPr algn="l"/>
            <a:r>
              <a:rPr lang="en-GB" dirty="0">
                <a:latin typeface="Arial Rounded MT Bold" panose="020F0704030504030204" pitchFamily="34" charset="0"/>
              </a:rPr>
              <a:t>Aim of Module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365130"/>
            <a:ext cx="10925907" cy="3579425"/>
          </a:xfrm>
        </p:spPr>
        <p:txBody>
          <a:bodyPr>
            <a:normAutofit/>
          </a:bodyPr>
          <a:lstStyle/>
          <a:p>
            <a:r>
              <a:rPr lang="en-GB" sz="3600" dirty="0"/>
              <a:t>To develop students awareness of self-employment and the skills required to set up a successful business</a:t>
            </a:r>
          </a:p>
        </p:txBody>
      </p:sp>
      <p:pic>
        <p:nvPicPr>
          <p:cNvPr id="7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1" y="76201"/>
            <a:ext cx="2309267" cy="865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8201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latin typeface="Arial Rounded MT Bold" panose="020F0704030504030204" pitchFamily="34" charset="0"/>
              </a:rPr>
              <a:t>Objectives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3753" y="1326357"/>
            <a:ext cx="7795847" cy="639762"/>
          </a:xfrm>
        </p:spPr>
        <p:txBody>
          <a:bodyPr>
            <a:normAutofit fontScale="92500"/>
          </a:bodyPr>
          <a:lstStyle/>
          <a:p>
            <a:r>
              <a:rPr lang="en-GB" dirty="0"/>
              <a:t>By the end of this module students should be able to: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3753" y="2351252"/>
            <a:ext cx="11514993" cy="4114636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identify a personal skill-set and knowledge relevant to the project;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demonstrate awareness of concepts linked to enterprise and entrepreneurship within the context of the project;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demonstrate  a range of employment skills in the completion of a group project;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organise their knowledge and learning through use of a range of information resources, and present their work at the appropriate level.</a:t>
            </a:r>
          </a:p>
          <a:p>
            <a:endParaRPr lang="en-GB" dirty="0"/>
          </a:p>
        </p:txBody>
      </p:sp>
      <p:pic>
        <p:nvPicPr>
          <p:cNvPr id="8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1" y="76201"/>
            <a:ext cx="2309267" cy="865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02929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8938" y="1311966"/>
            <a:ext cx="11588262" cy="4399722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Assessment 1- Business Plan Proposal- Group Activity- </a:t>
            </a:r>
            <a:r>
              <a:rPr lang="en-GB"/>
              <a:t>1000 words- 25%</a:t>
            </a:r>
            <a:endParaRPr lang="en-GB" dirty="0"/>
          </a:p>
          <a:p>
            <a:pPr lvl="0"/>
            <a:r>
              <a:rPr lang="en-GB" dirty="0"/>
              <a:t>You are required to effectively contribute to the development of a group business plan proposal on a topic agreed with your tutor.</a:t>
            </a:r>
          </a:p>
          <a:p>
            <a:pPr lvl="0"/>
            <a:r>
              <a:rPr lang="en-GB" dirty="0"/>
              <a:t>As a group, you are then required to present your business plan proposal to your tutor.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1" y="76201"/>
            <a:ext cx="2309267" cy="865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6653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131" y="89611"/>
            <a:ext cx="8150469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dirty="0">
                <a:latin typeface="Arial Rounded MT Bold" panose="020F0704030504030204" pitchFamily="34" charset="0"/>
              </a:rPr>
              <a:t>Assessment 2-  Individual Reflections -25%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599" y="1295400"/>
            <a:ext cx="11746523" cy="4463562"/>
          </a:xfrm>
        </p:spPr>
        <p:txBody>
          <a:bodyPr>
            <a:normAutofit/>
          </a:bodyPr>
          <a:lstStyle/>
          <a:p>
            <a:pPr marL="361950" indent="1588">
              <a:buNone/>
            </a:pPr>
            <a:endParaRPr lang="en-GB" sz="2900" i="1" dirty="0">
              <a:solidFill>
                <a:srgbClr val="0070C0"/>
              </a:solidFill>
            </a:endParaRPr>
          </a:p>
          <a:p>
            <a:pPr marL="361950" indent="1588">
              <a:buNone/>
            </a:pPr>
            <a:r>
              <a:rPr lang="en-GB" sz="2900" i="1" dirty="0">
                <a:solidFill>
                  <a:srgbClr val="0070C0"/>
                </a:solidFill>
              </a:rPr>
              <a:t>You will write a ‘reflective’ account of your experience of preparing a business plan proposal- this should contain 750 words.</a:t>
            </a:r>
          </a:p>
          <a:p>
            <a:pPr marL="361950" indent="1588">
              <a:buNone/>
            </a:pPr>
            <a:endParaRPr lang="en-GB" sz="2900" i="1" dirty="0">
              <a:solidFill>
                <a:srgbClr val="0070C0"/>
              </a:solidFill>
            </a:endParaRPr>
          </a:p>
          <a:p>
            <a:pPr marL="361950" indent="1588">
              <a:buNone/>
            </a:pPr>
            <a:endParaRPr lang="en-GB" sz="2900" i="1" dirty="0">
              <a:solidFill>
                <a:srgbClr val="0070C0"/>
              </a:solidFill>
            </a:endParaRPr>
          </a:p>
          <a:p>
            <a:endParaRPr lang="en-GB" dirty="0"/>
          </a:p>
        </p:txBody>
      </p:sp>
      <p:pic>
        <p:nvPicPr>
          <p:cNvPr id="4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1" y="243349"/>
            <a:ext cx="2309267" cy="865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00448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FC8D6-7F6D-4C87-A062-45670DC60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3-50%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BBB6C-2F5F-42C9-A0A9-0CC626490B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a Business Plan as a group and present this to a panel.</a:t>
            </a:r>
          </a:p>
          <a:p>
            <a:r>
              <a:rPr lang="en-GB" dirty="0"/>
              <a:t>The Business Plan and Presentation should be 2000 words in total.</a:t>
            </a:r>
          </a:p>
          <a:p>
            <a:r>
              <a:rPr lang="en-GB" i="1" dirty="0">
                <a:solidFill>
                  <a:srgbClr val="0070C0"/>
                </a:solidFill>
              </a:rPr>
              <a:t>Each group member will be questioned and assessed on all aspects of the production and content of the business plan to fulfil all assessment criteria.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90680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246</Words>
  <Application>Microsoft Office PowerPoint</Application>
  <PresentationFormat>Widescreen</PresentationFormat>
  <Paragraphs>24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Arial Rounded MT Bold</vt:lpstr>
      <vt:lpstr>Calibri</vt:lpstr>
      <vt:lpstr>Myriad Pro</vt:lpstr>
      <vt:lpstr>20140311PresentationUWTSDTemplate</vt:lpstr>
      <vt:lpstr>CertHE Skills for the Workplace Module: BMSK4006</vt:lpstr>
      <vt:lpstr>Aim of Module</vt:lpstr>
      <vt:lpstr>Objectives</vt:lpstr>
      <vt:lpstr>PowerPoint Presentation</vt:lpstr>
      <vt:lpstr>Assessment 2-  Individual Reflections -25%</vt:lpstr>
      <vt:lpstr>Assessment 3-50%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BMSK4006</dc:title>
  <dc:creator>Michaela Schriek</dc:creator>
  <cp:lastModifiedBy>Admin</cp:lastModifiedBy>
  <cp:revision>10</cp:revision>
  <dcterms:created xsi:type="dcterms:W3CDTF">2018-03-26T16:30:40Z</dcterms:created>
  <dcterms:modified xsi:type="dcterms:W3CDTF">2018-10-08T14:29:33Z</dcterms:modified>
</cp:coreProperties>
</file>