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A5E0FF-A412-473F-89EB-60877CCEA36D}" v="1" dt="2026-02-14T15:31:31.5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riq Hussain (2506992)" userId="00e1c6e9-0630-4071-b5de-c31417277c56" providerId="ADAL" clId="{4AC5BA97-D6B7-4919-8782-78128DDAD85C}"/>
    <pc:docChg chg="undo custSel modSld">
      <pc:chgData name="Tariq Hussain (2506992)" userId="00e1c6e9-0630-4071-b5de-c31417277c56" providerId="ADAL" clId="{4AC5BA97-D6B7-4919-8782-78128DDAD85C}" dt="2026-02-14T15:32:14.437" v="9965" actId="20577"/>
      <pc:docMkLst>
        <pc:docMk/>
      </pc:docMkLst>
      <pc:sldChg chg="modSp mod">
        <pc:chgData name="Tariq Hussain (2506992)" userId="00e1c6e9-0630-4071-b5de-c31417277c56" providerId="ADAL" clId="{4AC5BA97-D6B7-4919-8782-78128DDAD85C}" dt="2026-02-14T15:19:10.064" v="9903" actId="33524"/>
        <pc:sldMkLst>
          <pc:docMk/>
          <pc:sldMk cId="764605052" sldId="261"/>
        </pc:sldMkLst>
        <pc:spChg chg="mod">
          <ac:chgData name="Tariq Hussain (2506992)" userId="00e1c6e9-0630-4071-b5de-c31417277c56" providerId="ADAL" clId="{4AC5BA97-D6B7-4919-8782-78128DDAD85C}" dt="2026-02-12T10:47:29.535" v="6622" actId="14100"/>
          <ac:spMkLst>
            <pc:docMk/>
            <pc:sldMk cId="764605052" sldId="261"/>
            <ac:spMk id="2" creationId="{68A8AF1C-86E0-7043-44A2-DA950ED42D52}"/>
          </ac:spMkLst>
        </pc:spChg>
        <pc:graphicFrameChg chg="mod modGraphic">
          <ac:chgData name="Tariq Hussain (2506992)" userId="00e1c6e9-0630-4071-b5de-c31417277c56" providerId="ADAL" clId="{4AC5BA97-D6B7-4919-8782-78128DDAD85C}" dt="2026-02-14T15:19:10.064" v="9903" actId="33524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Tariq Hussain (2506992)" userId="00e1c6e9-0630-4071-b5de-c31417277c56" providerId="ADAL" clId="{4AC5BA97-D6B7-4919-8782-78128DDAD85C}" dt="2026-02-14T15:32:14.437" v="9965" actId="20577"/>
        <pc:sldMkLst>
          <pc:docMk/>
          <pc:sldMk cId="2451324015" sldId="263"/>
        </pc:sldMkLst>
        <pc:spChg chg="mod">
          <ac:chgData name="Tariq Hussain (2506992)" userId="00e1c6e9-0630-4071-b5de-c31417277c56" providerId="ADAL" clId="{4AC5BA97-D6B7-4919-8782-78128DDAD85C}" dt="2026-02-14T15:32:14.437" v="9965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">
        <pc:chgData name="Tariq Hussain (2506992)" userId="00e1c6e9-0630-4071-b5de-c31417277c56" providerId="ADAL" clId="{4AC5BA97-D6B7-4919-8782-78128DDAD85C}" dt="2026-02-14T15:22:56.629" v="9910" actId="5793"/>
        <pc:sldMkLst>
          <pc:docMk/>
          <pc:sldMk cId="1037257886" sldId="265"/>
        </pc:sldMkLst>
        <pc:spChg chg="mod">
          <ac:chgData name="Tariq Hussain (2506992)" userId="00e1c6e9-0630-4071-b5de-c31417277c56" providerId="ADAL" clId="{4AC5BA97-D6B7-4919-8782-78128DDAD85C}" dt="2026-02-13T10:14:11.926" v="7557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Tariq Hussain (2506992)" userId="00e1c6e9-0630-4071-b5de-c31417277c56" providerId="ADAL" clId="{4AC5BA97-D6B7-4919-8782-78128DDAD85C}" dt="2026-02-14T15:22:56.629" v="9910" actId="5793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Tariq Hussain (2506992)" userId="00e1c6e9-0630-4071-b5de-c31417277c56" providerId="ADAL" clId="{4AC5BA97-D6B7-4919-8782-78128DDAD85C}" dt="2026-02-11T15:47:35.016" v="3796"/>
        <pc:sldMkLst>
          <pc:docMk/>
          <pc:sldMk cId="3258301802" sldId="266"/>
        </pc:sldMkLst>
        <pc:spChg chg="mod">
          <ac:chgData name="Tariq Hussain (2506992)" userId="00e1c6e9-0630-4071-b5de-c31417277c56" providerId="ADAL" clId="{4AC5BA97-D6B7-4919-8782-78128DDAD85C}" dt="2026-02-11T15:47:35.016" v="3796"/>
          <ac:spMkLst>
            <pc:docMk/>
            <pc:sldMk cId="3258301802" sldId="266"/>
            <ac:spMk id="2" creationId="{68A8AF1C-86E0-7043-44A2-DA950ED42D52}"/>
          </ac:spMkLst>
        </pc:spChg>
      </pc:sldChg>
      <pc:sldChg chg="addSp delSp modSp mod setBg delDesignElem">
        <pc:chgData name="Tariq Hussain (2506992)" userId="00e1c6e9-0630-4071-b5de-c31417277c56" providerId="ADAL" clId="{4AC5BA97-D6B7-4919-8782-78128DDAD85C}" dt="2026-02-10T16:48:05.559" v="2513"/>
        <pc:sldMkLst>
          <pc:docMk/>
          <pc:sldMk cId="702059637" sldId="270"/>
        </pc:sldMkLst>
        <pc:graphicFrameChg chg="add">
          <ac:chgData name="Tariq Hussain (2506992)" userId="00e1c6e9-0630-4071-b5de-c31417277c56" providerId="ADAL" clId="{4AC5BA97-D6B7-4919-8782-78128DDAD85C}" dt="2026-02-04T23:52:48.134" v="1461" actId="26606"/>
          <ac:graphicFrameMkLst>
            <pc:docMk/>
            <pc:sldMk cId="702059637" sldId="270"/>
            <ac:graphicFrameMk id="6" creationId="{B47ADBA8-3E96-F6BD-2362-D691B8B96099}"/>
          </ac:graphicFrameMkLst>
        </pc:graphicFrameChg>
      </pc:sldChg>
      <pc:sldChg chg="addSp delSp modSp mod setBg delDesignElem">
        <pc:chgData name="Tariq Hussain (2506992)" userId="00e1c6e9-0630-4071-b5de-c31417277c56" providerId="ADAL" clId="{4AC5BA97-D6B7-4919-8782-78128DDAD85C}" dt="2026-02-10T16:48:05.559" v="2513"/>
        <pc:sldMkLst>
          <pc:docMk/>
          <pc:sldMk cId="3321023050" sldId="271"/>
        </pc:sldMkLst>
        <pc:spChg chg="mod">
          <ac:chgData name="Tariq Hussain (2506992)" userId="00e1c6e9-0630-4071-b5de-c31417277c56" providerId="ADAL" clId="{4AC5BA97-D6B7-4919-8782-78128DDAD85C}" dt="2026-02-04T23:54:46.382" v="1466" actId="26606"/>
          <ac:spMkLst>
            <pc:docMk/>
            <pc:sldMk cId="3321023050" sldId="271"/>
            <ac:spMk id="2" creationId="{23379A11-1CF0-5125-F775-02C08085203B}"/>
          </ac:spMkLst>
        </pc:spChg>
        <pc:graphicFrameChg chg="add">
          <ac:chgData name="Tariq Hussain (2506992)" userId="00e1c6e9-0630-4071-b5de-c31417277c56" providerId="ADAL" clId="{4AC5BA97-D6B7-4919-8782-78128DDAD85C}" dt="2026-02-04T23:54:46.382" v="1466" actId="26606"/>
          <ac:graphicFrameMkLst>
            <pc:docMk/>
            <pc:sldMk cId="3321023050" sldId="271"/>
            <ac:graphicFrameMk id="35" creationId="{F4DA7C00-A15C-EEEE-4FA6-DB9C836A775E}"/>
          </ac:graphicFrameMkLst>
        </pc:graphicFrameChg>
      </pc:sldChg>
      <pc:sldChg chg="addSp delSp modSp mod setBg delDesignElem">
        <pc:chgData name="Tariq Hussain (2506992)" userId="00e1c6e9-0630-4071-b5de-c31417277c56" providerId="ADAL" clId="{4AC5BA97-D6B7-4919-8782-78128DDAD85C}" dt="2026-02-13T23:37:33.183" v="9379" actId="20577"/>
        <pc:sldMkLst>
          <pc:docMk/>
          <pc:sldMk cId="1027608494" sldId="272"/>
        </pc:sldMkLst>
        <pc:spChg chg="mod">
          <ac:chgData name="Tariq Hussain (2506992)" userId="00e1c6e9-0630-4071-b5de-c31417277c56" providerId="ADAL" clId="{4AC5BA97-D6B7-4919-8782-78128DDAD85C}" dt="2026-02-11T15:46:39.460" v="3791" actId="20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Tariq Hussain (2506992)" userId="00e1c6e9-0630-4071-b5de-c31417277c56" providerId="ADAL" clId="{4AC5BA97-D6B7-4919-8782-78128DDAD85C}" dt="2026-02-13T23:37:33.183" v="9379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delSp modSp mod">
        <pc:chgData name="Tariq Hussain (2506992)" userId="00e1c6e9-0630-4071-b5de-c31417277c56" providerId="ADAL" clId="{4AC5BA97-D6B7-4919-8782-78128DDAD85C}" dt="2026-02-11T16:07:46.138" v="4427" actId="20577"/>
        <pc:sldMkLst>
          <pc:docMk/>
          <pc:sldMk cId="2661610389" sldId="273"/>
        </pc:sldMkLst>
        <pc:spChg chg="mod">
          <ac:chgData name="Tariq Hussain (2506992)" userId="00e1c6e9-0630-4071-b5de-c31417277c56" providerId="ADAL" clId="{4AC5BA97-D6B7-4919-8782-78128DDAD85C}" dt="2026-02-11T13:35:09.299" v="3515" actId="1076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Tariq Hussain (2506992)" userId="00e1c6e9-0630-4071-b5de-c31417277c56" providerId="ADAL" clId="{4AC5BA97-D6B7-4919-8782-78128DDAD85C}" dt="2026-02-11T16:07:46.138" v="4427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addSp delSp modSp mod setBg delDesignElem">
        <pc:chgData name="Tariq Hussain (2506992)" userId="00e1c6e9-0630-4071-b5de-c31417277c56" providerId="ADAL" clId="{4AC5BA97-D6B7-4919-8782-78128DDAD85C}" dt="2026-02-14T15:07:13.142" v="9902" actId="5793"/>
        <pc:sldMkLst>
          <pc:docMk/>
          <pc:sldMk cId="860344735" sldId="274"/>
        </pc:sldMkLst>
        <pc:spChg chg="mod">
          <ac:chgData name="Tariq Hussain (2506992)" userId="00e1c6e9-0630-4071-b5de-c31417277c56" providerId="ADAL" clId="{4AC5BA97-D6B7-4919-8782-78128DDAD85C}" dt="2026-02-11T15:53:07.576" v="3879" actId="14100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Tariq Hussain (2506992)" userId="00e1c6e9-0630-4071-b5de-c31417277c56" providerId="ADAL" clId="{4AC5BA97-D6B7-4919-8782-78128DDAD85C}" dt="2026-02-14T15:07:13.142" v="9902" actId="5793"/>
          <ac:spMkLst>
            <pc:docMk/>
            <pc:sldMk cId="860344735" sldId="274"/>
            <ac:spMk id="3" creationId="{5A83545D-6FBE-2985-5F35-4C84283CFC53}"/>
          </ac:spMkLst>
        </pc:spChg>
        <pc:spChg chg="add mod">
          <ac:chgData name="Tariq Hussain (2506992)" userId="00e1c6e9-0630-4071-b5de-c31417277c56" providerId="ADAL" clId="{4AC5BA97-D6B7-4919-8782-78128DDAD85C}" dt="2026-02-11T15:52:20.704" v="3812" actId="1076"/>
          <ac:spMkLst>
            <pc:docMk/>
            <pc:sldMk cId="860344735" sldId="274"/>
            <ac:spMk id="4" creationId="{D250B295-4095-ED3C-7217-F993AA46D896}"/>
          </ac:spMkLst>
        </pc:spChg>
        <pc:picChg chg="add mod">
          <ac:chgData name="Tariq Hussain (2506992)" userId="00e1c6e9-0630-4071-b5de-c31417277c56" providerId="ADAL" clId="{4AC5BA97-D6B7-4919-8782-78128DDAD85C}" dt="2026-02-07T15:10:38.799" v="1480" actId="688"/>
          <ac:picMkLst>
            <pc:docMk/>
            <pc:sldMk cId="860344735" sldId="274"/>
            <ac:picMk id="5" creationId="{FE37ADB3-53E3-9FD2-BAB0-E5AEB915B16C}"/>
          </ac:picMkLst>
        </pc:picChg>
      </pc:sldChg>
      <pc:sldChg chg="addSp delSp modSp mod setBg">
        <pc:chgData name="Tariq Hussain (2506992)" userId="00e1c6e9-0630-4071-b5de-c31417277c56" providerId="ADAL" clId="{4AC5BA97-D6B7-4919-8782-78128DDAD85C}" dt="2026-02-11T15:49:31.428" v="3808" actId="208"/>
        <pc:sldMkLst>
          <pc:docMk/>
          <pc:sldMk cId="2496961718" sldId="336"/>
        </pc:sldMkLst>
        <pc:spChg chg="add mod">
          <ac:chgData name="Tariq Hussain (2506992)" userId="00e1c6e9-0630-4071-b5de-c31417277c56" providerId="ADAL" clId="{4AC5BA97-D6B7-4919-8782-78128DDAD85C}" dt="2026-02-11T15:49:31.428" v="3808" actId="208"/>
          <ac:spMkLst>
            <pc:docMk/>
            <pc:sldMk cId="2496961718" sldId="336"/>
            <ac:spMk id="3" creationId="{B7A1626D-142D-8B66-2D80-86823397DF69}"/>
          </ac:spMkLst>
        </pc:spChg>
        <pc:spChg chg="mod">
          <ac:chgData name="Tariq Hussain (2506992)" userId="00e1c6e9-0630-4071-b5de-c31417277c56" providerId="ADAL" clId="{4AC5BA97-D6B7-4919-8782-78128DDAD85C}" dt="2026-02-11T15:48:43.396" v="3803" actId="1076"/>
          <ac:spMkLst>
            <pc:docMk/>
            <pc:sldMk cId="2496961718" sldId="336"/>
            <ac:spMk id="6" creationId="{BF06D522-2E79-CDE6-025D-40436EF041A1}"/>
          </ac:spMkLst>
        </pc:spChg>
        <pc:grpChg chg="add">
          <ac:chgData name="Tariq Hussain (2506992)" userId="00e1c6e9-0630-4071-b5de-c31417277c56" providerId="ADAL" clId="{4AC5BA97-D6B7-4919-8782-78128DDAD85C}" dt="2026-02-11T15:48:36.695" v="3802" actId="26606"/>
          <ac:grpSpMkLst>
            <pc:docMk/>
            <pc:sldMk cId="2496961718" sldId="336"/>
            <ac:grpSpMk id="8" creationId="{B4DE830A-B531-4A3B-96F6-0ECE88B08555}"/>
          </ac:grpSpMkLst>
        </pc:grpChg>
        <pc:graphicFrameChg chg="mod ord modGraphic">
          <ac:chgData name="Tariq Hussain (2506992)" userId="00e1c6e9-0630-4071-b5de-c31417277c56" providerId="ADAL" clId="{4AC5BA97-D6B7-4919-8782-78128DDAD85C}" dt="2026-02-11T15:48:48.597" v="3804" actId="107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delSp modSp mod">
        <pc:chgData name="Tariq Hussain (2506992)" userId="00e1c6e9-0630-4071-b5de-c31417277c56" providerId="ADAL" clId="{4AC5BA97-D6B7-4919-8782-78128DDAD85C}" dt="2026-02-11T22:08:53.765" v="6361" actId="20577"/>
        <pc:sldMkLst>
          <pc:docMk/>
          <pc:sldMk cId="2319079123" sldId="337"/>
        </pc:sldMkLst>
        <pc:spChg chg="mod">
          <ac:chgData name="Tariq Hussain (2506992)" userId="00e1c6e9-0630-4071-b5de-c31417277c56" providerId="ADAL" clId="{4AC5BA97-D6B7-4919-8782-78128DDAD85C}" dt="2026-02-11T21:04:05.532" v="5594" actId="255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Tariq Hussain (2506992)" userId="00e1c6e9-0630-4071-b5de-c31417277c56" providerId="ADAL" clId="{4AC5BA97-D6B7-4919-8782-78128DDAD85C}" dt="2026-02-11T22:08:53.765" v="6361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addSp delSp modSp mod">
        <pc:chgData name="Tariq Hussain (2506992)" userId="00e1c6e9-0630-4071-b5de-c31417277c56" providerId="ADAL" clId="{4AC5BA97-D6B7-4919-8782-78128DDAD85C}" dt="2026-02-14T00:10:45.251" v="9900" actId="20577"/>
        <pc:sldMkLst>
          <pc:docMk/>
          <pc:sldMk cId="642852813" sldId="363"/>
        </pc:sldMkLst>
        <pc:spChg chg="mod">
          <ac:chgData name="Tariq Hussain (2506992)" userId="00e1c6e9-0630-4071-b5de-c31417277c56" providerId="ADAL" clId="{4AC5BA97-D6B7-4919-8782-78128DDAD85C}" dt="2026-02-14T00:05:41.068" v="9788" actId="6549"/>
          <ac:spMkLst>
            <pc:docMk/>
            <pc:sldMk cId="642852813" sldId="363"/>
            <ac:spMk id="2" creationId="{4123C5DD-9135-EA5A-0C12-57ABF0012AEF}"/>
          </ac:spMkLst>
        </pc:spChg>
        <pc:spChg chg="mod">
          <ac:chgData name="Tariq Hussain (2506992)" userId="00e1c6e9-0630-4071-b5de-c31417277c56" providerId="ADAL" clId="{4AC5BA97-D6B7-4919-8782-78128DDAD85C}" dt="2026-02-12T10:47:31.069" v="6624" actId="1076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Tariq Hussain (2506992)" userId="00e1c6e9-0630-4071-b5de-c31417277c56" providerId="ADAL" clId="{4AC5BA97-D6B7-4919-8782-78128DDAD85C}" dt="2026-02-13T23:56:40.630" v="9594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Tariq Hussain (2506992)" userId="00e1c6e9-0630-4071-b5de-c31417277c56" providerId="ADAL" clId="{4AC5BA97-D6B7-4919-8782-78128DDAD85C}" dt="2026-02-13T23:53:19.681" v="9509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Tariq Hussain (2506992)" userId="00e1c6e9-0630-4071-b5de-c31417277c56" providerId="ADAL" clId="{4AC5BA97-D6B7-4919-8782-78128DDAD85C}" dt="2026-02-11T22:13:17.314" v="6495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Tariq Hussain (2506992)" userId="00e1c6e9-0630-4071-b5de-c31417277c56" providerId="ADAL" clId="{4AC5BA97-D6B7-4919-8782-78128DDAD85C}" dt="2026-02-14T00:10:45.251" v="9900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Tariq Hussain (2506992)" userId="00e1c6e9-0630-4071-b5de-c31417277c56" providerId="ADAL" clId="{4AC5BA97-D6B7-4919-8782-78128DDAD85C}" dt="2026-02-13T23:44:19.804" v="9399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Tariq Hussain (2506992)" userId="00e1c6e9-0630-4071-b5de-c31417277c56" providerId="ADAL" clId="{4AC5BA97-D6B7-4919-8782-78128DDAD85C}" dt="2026-02-12T16:34:21.110" v="6964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Tariq Hussain (2506992)" userId="00e1c6e9-0630-4071-b5de-c31417277c56" providerId="ADAL" clId="{4AC5BA97-D6B7-4919-8782-78128DDAD85C}" dt="2026-02-14T00:00:14.668" v="9697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Tariq Hussain (2506992)" userId="00e1c6e9-0630-4071-b5de-c31417277c56" providerId="ADAL" clId="{4AC5BA97-D6B7-4919-8782-78128DDAD85C}" dt="2026-02-12T10:43:24.152" v="6562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Tariq Hussain (2506992)" userId="00e1c6e9-0630-4071-b5de-c31417277c56" providerId="ADAL" clId="{4AC5BA97-D6B7-4919-8782-78128DDAD85C}" dt="2026-02-12T13:54:30.779" v="6859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Tariq Hussain (2506992)" userId="00e1c6e9-0630-4071-b5de-c31417277c56" providerId="ADAL" clId="{4AC5BA97-D6B7-4919-8782-78128DDAD85C}" dt="2026-02-12T16:26:38.361" v="6912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Tariq Hussain (2506992)" userId="00e1c6e9-0630-4071-b5de-c31417277c56" providerId="ADAL" clId="{4AC5BA97-D6B7-4919-8782-78128DDAD85C}" dt="2026-02-12T13:45:49.742" v="6712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Tariq Hussain (2506992)" userId="00e1c6e9-0630-4071-b5de-c31417277c56" providerId="ADAL" clId="{4AC5BA97-D6B7-4919-8782-78128DDAD85C}" dt="2026-02-14T00:03:16.353" v="9782" actId="20577"/>
          <ac:spMkLst>
            <pc:docMk/>
            <pc:sldMk cId="642852813" sldId="363"/>
            <ac:spMk id="39" creationId="{D9B946EB-160F-14E8-6E65-A3ACFE53BA8E}"/>
          </ac:spMkLst>
        </pc:spChg>
        <pc:spChg chg="add del mod">
          <ac:chgData name="Tariq Hussain (2506992)" userId="00e1c6e9-0630-4071-b5de-c31417277c56" providerId="ADAL" clId="{4AC5BA97-D6B7-4919-8782-78128DDAD85C}" dt="2026-02-12T13:49:00.359" v="6787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D24708-D8E6-471F-96B2-474AD7E4A49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18C635-0E71-45E9-A55D-51386C81C98C}">
      <dgm:prSet/>
      <dgm:spPr/>
      <dgm:t>
        <a:bodyPr/>
        <a:lstStyle/>
        <a:p>
          <a:r>
            <a:rPr lang="en-GB" b="1"/>
            <a:t>Student Name:	Tariq Hussain</a:t>
          </a:r>
          <a:endParaRPr lang="en-US"/>
        </a:p>
      </dgm:t>
    </dgm:pt>
    <dgm:pt modelId="{72B418E1-DA45-4076-9C81-DEFE1E1F9FA5}" type="parTrans" cxnId="{CC98B4C8-0C82-4158-8E45-EEE3E04E76EE}">
      <dgm:prSet/>
      <dgm:spPr/>
      <dgm:t>
        <a:bodyPr/>
        <a:lstStyle/>
        <a:p>
          <a:endParaRPr lang="en-US"/>
        </a:p>
      </dgm:t>
    </dgm:pt>
    <dgm:pt modelId="{E75F066E-683E-4EF1-852A-A66E878E66BA}" type="sibTrans" cxnId="{CC98B4C8-0C82-4158-8E45-EEE3E04E76EE}">
      <dgm:prSet/>
      <dgm:spPr/>
      <dgm:t>
        <a:bodyPr/>
        <a:lstStyle/>
        <a:p>
          <a:endParaRPr lang="en-US"/>
        </a:p>
      </dgm:t>
    </dgm:pt>
    <dgm:pt modelId="{2258CD35-FDC3-4802-B9A5-2454A9EB0128}">
      <dgm:prSet/>
      <dgm:spPr/>
      <dgm:t>
        <a:bodyPr/>
        <a:lstStyle/>
        <a:p>
          <a:r>
            <a:rPr lang="en-GB" b="1"/>
            <a:t>Student ID:		2506992</a:t>
          </a:r>
          <a:endParaRPr lang="en-US"/>
        </a:p>
      </dgm:t>
    </dgm:pt>
    <dgm:pt modelId="{27C5F407-ADF2-46AE-B555-10566C7FC9EC}" type="parTrans" cxnId="{19F561CA-917C-4BD6-95BD-6FCE68F11DDA}">
      <dgm:prSet/>
      <dgm:spPr/>
      <dgm:t>
        <a:bodyPr/>
        <a:lstStyle/>
        <a:p>
          <a:endParaRPr lang="en-US"/>
        </a:p>
      </dgm:t>
    </dgm:pt>
    <dgm:pt modelId="{C5A34CBB-720A-43E0-AFEC-D17113E9512C}" type="sibTrans" cxnId="{19F561CA-917C-4BD6-95BD-6FCE68F11DDA}">
      <dgm:prSet/>
      <dgm:spPr/>
      <dgm:t>
        <a:bodyPr/>
        <a:lstStyle/>
        <a:p>
          <a:endParaRPr lang="en-US"/>
        </a:p>
      </dgm:t>
    </dgm:pt>
    <dgm:pt modelId="{503AD782-3D59-46AE-A9A7-5BE5A3F9152B}">
      <dgm:prSet/>
      <dgm:spPr/>
      <dgm:t>
        <a:bodyPr/>
        <a:lstStyle/>
        <a:p>
          <a:r>
            <a:rPr lang="en-GB" b="1"/>
            <a:t>Lecturer’s Name:	Annamarie Dufficy</a:t>
          </a:r>
          <a:endParaRPr lang="en-US"/>
        </a:p>
      </dgm:t>
    </dgm:pt>
    <dgm:pt modelId="{3A0278DE-24E9-4CE9-8931-642886A693E6}" type="parTrans" cxnId="{301D93EF-1407-41F2-B41A-67261ADEC790}">
      <dgm:prSet/>
      <dgm:spPr/>
      <dgm:t>
        <a:bodyPr/>
        <a:lstStyle/>
        <a:p>
          <a:endParaRPr lang="en-US"/>
        </a:p>
      </dgm:t>
    </dgm:pt>
    <dgm:pt modelId="{F46CC4FD-89C0-4FC4-A847-B32EE4E04408}" type="sibTrans" cxnId="{301D93EF-1407-41F2-B41A-67261ADEC790}">
      <dgm:prSet/>
      <dgm:spPr/>
      <dgm:t>
        <a:bodyPr/>
        <a:lstStyle/>
        <a:p>
          <a:endParaRPr lang="en-US"/>
        </a:p>
      </dgm:t>
    </dgm:pt>
    <dgm:pt modelId="{D8BFAD2C-26B3-4863-BB77-5AD2FACF188B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60F5C632-4D06-48CA-A156-E94662948036}" type="parTrans" cxnId="{5DAD2079-9F18-47EC-A79C-DB5D8F71D359}">
      <dgm:prSet/>
      <dgm:spPr/>
      <dgm:t>
        <a:bodyPr/>
        <a:lstStyle/>
        <a:p>
          <a:endParaRPr lang="en-US"/>
        </a:p>
      </dgm:t>
    </dgm:pt>
    <dgm:pt modelId="{2B252B3D-B4A3-41CD-AAF5-5FF165F88934}" type="sibTrans" cxnId="{5DAD2079-9F18-47EC-A79C-DB5D8F71D359}">
      <dgm:prSet/>
      <dgm:spPr/>
      <dgm:t>
        <a:bodyPr/>
        <a:lstStyle/>
        <a:p>
          <a:endParaRPr lang="en-US"/>
        </a:p>
      </dgm:t>
    </dgm:pt>
    <dgm:pt modelId="{589F80C6-AD84-4001-8FBE-E909AA01DE6B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2B54EA11-68C5-4D32-9E8B-A6E316706B8B}" type="parTrans" cxnId="{D7448A61-5381-4C2C-85E1-D838111FA959}">
      <dgm:prSet/>
      <dgm:spPr/>
      <dgm:t>
        <a:bodyPr/>
        <a:lstStyle/>
        <a:p>
          <a:endParaRPr lang="en-US"/>
        </a:p>
      </dgm:t>
    </dgm:pt>
    <dgm:pt modelId="{44A9F8E1-11BD-4220-ABB6-9E30328D7D2F}" type="sibTrans" cxnId="{D7448A61-5381-4C2C-85E1-D838111FA959}">
      <dgm:prSet/>
      <dgm:spPr/>
      <dgm:t>
        <a:bodyPr/>
        <a:lstStyle/>
        <a:p>
          <a:endParaRPr lang="en-US"/>
        </a:p>
      </dgm:t>
    </dgm:pt>
    <dgm:pt modelId="{5C2C8226-565E-4000-A6EF-3FCE69AEF4ED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Green Haven Florists</a:t>
          </a:r>
          <a:endParaRPr lang="en-US"/>
        </a:p>
      </dgm:t>
    </dgm:pt>
    <dgm:pt modelId="{E98A99D9-1657-43AC-B1B4-61288209C72A}" type="parTrans" cxnId="{9EDD5ADB-3487-4826-B071-11F69D38597C}">
      <dgm:prSet/>
      <dgm:spPr/>
      <dgm:t>
        <a:bodyPr/>
        <a:lstStyle/>
        <a:p>
          <a:endParaRPr lang="en-US"/>
        </a:p>
      </dgm:t>
    </dgm:pt>
    <dgm:pt modelId="{6AFAC981-5DF4-47A0-B0CE-88D1629508B1}" type="sibTrans" cxnId="{9EDD5ADB-3487-4826-B071-11F69D38597C}">
      <dgm:prSet/>
      <dgm:spPr/>
      <dgm:t>
        <a:bodyPr/>
        <a:lstStyle/>
        <a:p>
          <a:endParaRPr lang="en-US"/>
        </a:p>
      </dgm:t>
    </dgm:pt>
    <dgm:pt modelId="{648E81A9-7C69-4DC6-B957-3C1831D59700}" type="pres">
      <dgm:prSet presAssocID="{49D24708-D8E6-471F-96B2-474AD7E4A490}" presName="linear" presStyleCnt="0">
        <dgm:presLayoutVars>
          <dgm:animLvl val="lvl"/>
          <dgm:resizeHandles val="exact"/>
        </dgm:presLayoutVars>
      </dgm:prSet>
      <dgm:spPr/>
    </dgm:pt>
    <dgm:pt modelId="{8538E743-A12C-43A8-A76F-AC48BCCF9EDF}" type="pres">
      <dgm:prSet presAssocID="{1318C635-0E71-45E9-A55D-51386C81C98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33C688F-70F1-48BB-8F54-1DD851AD2F56}" type="pres">
      <dgm:prSet presAssocID="{E75F066E-683E-4EF1-852A-A66E878E66BA}" presName="spacer" presStyleCnt="0"/>
      <dgm:spPr/>
    </dgm:pt>
    <dgm:pt modelId="{CC0A6119-CDE8-491C-B8E7-021C4F3730D3}" type="pres">
      <dgm:prSet presAssocID="{2258CD35-FDC3-4802-B9A5-2454A9EB012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C2B361A-1230-4921-A181-C08E656D9C60}" type="pres">
      <dgm:prSet presAssocID="{C5A34CBB-720A-43E0-AFEC-D17113E9512C}" presName="spacer" presStyleCnt="0"/>
      <dgm:spPr/>
    </dgm:pt>
    <dgm:pt modelId="{E95B633C-93FC-4389-932A-FB1490023072}" type="pres">
      <dgm:prSet presAssocID="{503AD782-3D59-46AE-A9A7-5BE5A3F9152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C7126B0-B18E-4631-9949-2765A66CAF69}" type="pres">
      <dgm:prSet presAssocID="{F46CC4FD-89C0-4FC4-A847-B32EE4E04408}" presName="spacer" presStyleCnt="0"/>
      <dgm:spPr/>
    </dgm:pt>
    <dgm:pt modelId="{3C3797D5-EC55-4ED5-870F-32F54554CA3A}" type="pres">
      <dgm:prSet presAssocID="{D8BFAD2C-26B3-4863-BB77-5AD2FACF188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CD423F5-3F2E-4D9F-97D3-9ABCD65F1F63}" type="pres">
      <dgm:prSet presAssocID="{2B252B3D-B4A3-41CD-AAF5-5FF165F88934}" presName="spacer" presStyleCnt="0"/>
      <dgm:spPr/>
    </dgm:pt>
    <dgm:pt modelId="{69A5D3EF-033A-4FC9-BA60-D75F9956B540}" type="pres">
      <dgm:prSet presAssocID="{589F80C6-AD84-4001-8FBE-E909AA01DE6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21853AC-F777-43F3-9DD7-871C9E24AC1C}" type="pres">
      <dgm:prSet presAssocID="{44A9F8E1-11BD-4220-ABB6-9E30328D7D2F}" presName="spacer" presStyleCnt="0"/>
      <dgm:spPr/>
    </dgm:pt>
    <dgm:pt modelId="{FF32461C-5114-4101-8909-1FAA7FE88273}" type="pres">
      <dgm:prSet presAssocID="{5C2C8226-565E-4000-A6EF-3FCE69AEF4E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C838D29-0CAB-4392-B7B9-814432640324}" type="presOf" srcId="{5C2C8226-565E-4000-A6EF-3FCE69AEF4ED}" destId="{FF32461C-5114-4101-8909-1FAA7FE88273}" srcOrd="0" destOrd="0" presId="urn:microsoft.com/office/officeart/2005/8/layout/vList2"/>
    <dgm:cxn modelId="{7041B539-5BF2-4B54-A5FE-6BE53466B7F5}" type="presOf" srcId="{D8BFAD2C-26B3-4863-BB77-5AD2FACF188B}" destId="{3C3797D5-EC55-4ED5-870F-32F54554CA3A}" srcOrd="0" destOrd="0" presId="urn:microsoft.com/office/officeart/2005/8/layout/vList2"/>
    <dgm:cxn modelId="{D7448A61-5381-4C2C-85E1-D838111FA959}" srcId="{49D24708-D8E6-471F-96B2-474AD7E4A490}" destId="{589F80C6-AD84-4001-8FBE-E909AA01DE6B}" srcOrd="4" destOrd="0" parTransId="{2B54EA11-68C5-4D32-9E8B-A6E316706B8B}" sibTransId="{44A9F8E1-11BD-4220-ABB6-9E30328D7D2F}"/>
    <dgm:cxn modelId="{A3F4566C-E45C-4AB1-9C44-A4495443DC8F}" type="presOf" srcId="{2258CD35-FDC3-4802-B9A5-2454A9EB0128}" destId="{CC0A6119-CDE8-491C-B8E7-021C4F3730D3}" srcOrd="0" destOrd="0" presId="urn:microsoft.com/office/officeart/2005/8/layout/vList2"/>
    <dgm:cxn modelId="{00E87A74-4FBE-448A-8898-AD55FF9D8987}" type="presOf" srcId="{1318C635-0E71-45E9-A55D-51386C81C98C}" destId="{8538E743-A12C-43A8-A76F-AC48BCCF9EDF}" srcOrd="0" destOrd="0" presId="urn:microsoft.com/office/officeart/2005/8/layout/vList2"/>
    <dgm:cxn modelId="{5DAD2079-9F18-47EC-A79C-DB5D8F71D359}" srcId="{49D24708-D8E6-471F-96B2-474AD7E4A490}" destId="{D8BFAD2C-26B3-4863-BB77-5AD2FACF188B}" srcOrd="3" destOrd="0" parTransId="{60F5C632-4D06-48CA-A156-E94662948036}" sibTransId="{2B252B3D-B4A3-41CD-AAF5-5FF165F88934}"/>
    <dgm:cxn modelId="{CC98B4C8-0C82-4158-8E45-EEE3E04E76EE}" srcId="{49D24708-D8E6-471F-96B2-474AD7E4A490}" destId="{1318C635-0E71-45E9-A55D-51386C81C98C}" srcOrd="0" destOrd="0" parTransId="{72B418E1-DA45-4076-9C81-DEFE1E1F9FA5}" sibTransId="{E75F066E-683E-4EF1-852A-A66E878E66BA}"/>
    <dgm:cxn modelId="{19F561CA-917C-4BD6-95BD-6FCE68F11DDA}" srcId="{49D24708-D8E6-471F-96B2-474AD7E4A490}" destId="{2258CD35-FDC3-4802-B9A5-2454A9EB0128}" srcOrd="1" destOrd="0" parTransId="{27C5F407-ADF2-46AE-B555-10566C7FC9EC}" sibTransId="{C5A34CBB-720A-43E0-AFEC-D17113E9512C}"/>
    <dgm:cxn modelId="{75EF81D3-82BA-4D6E-9E04-8A21F1B6B2B7}" type="presOf" srcId="{589F80C6-AD84-4001-8FBE-E909AA01DE6B}" destId="{69A5D3EF-033A-4FC9-BA60-D75F9956B540}" srcOrd="0" destOrd="0" presId="urn:microsoft.com/office/officeart/2005/8/layout/vList2"/>
    <dgm:cxn modelId="{9EDD5ADB-3487-4826-B071-11F69D38597C}" srcId="{49D24708-D8E6-471F-96B2-474AD7E4A490}" destId="{5C2C8226-565E-4000-A6EF-3FCE69AEF4ED}" srcOrd="5" destOrd="0" parTransId="{E98A99D9-1657-43AC-B1B4-61288209C72A}" sibTransId="{6AFAC981-5DF4-47A0-B0CE-88D1629508B1}"/>
    <dgm:cxn modelId="{DAE1DFDD-687D-4D53-922A-6DDE5044AB0F}" type="presOf" srcId="{49D24708-D8E6-471F-96B2-474AD7E4A490}" destId="{648E81A9-7C69-4DC6-B957-3C1831D59700}" srcOrd="0" destOrd="0" presId="urn:microsoft.com/office/officeart/2005/8/layout/vList2"/>
    <dgm:cxn modelId="{301D93EF-1407-41F2-B41A-67261ADEC790}" srcId="{49D24708-D8E6-471F-96B2-474AD7E4A490}" destId="{503AD782-3D59-46AE-A9A7-5BE5A3F9152B}" srcOrd="2" destOrd="0" parTransId="{3A0278DE-24E9-4CE9-8931-642886A693E6}" sibTransId="{F46CC4FD-89C0-4FC4-A847-B32EE4E04408}"/>
    <dgm:cxn modelId="{6D6FBBFB-6457-4BA5-A396-3D38F702D8AB}" type="presOf" srcId="{503AD782-3D59-46AE-A9A7-5BE5A3F9152B}" destId="{E95B633C-93FC-4389-932A-FB1490023072}" srcOrd="0" destOrd="0" presId="urn:microsoft.com/office/officeart/2005/8/layout/vList2"/>
    <dgm:cxn modelId="{A816C4C4-EE71-4C0E-9DF1-4525F4F95B75}" type="presParOf" srcId="{648E81A9-7C69-4DC6-B957-3C1831D59700}" destId="{8538E743-A12C-43A8-A76F-AC48BCCF9EDF}" srcOrd="0" destOrd="0" presId="urn:microsoft.com/office/officeart/2005/8/layout/vList2"/>
    <dgm:cxn modelId="{D8494420-709E-4186-88BB-0BB1A8A00C12}" type="presParOf" srcId="{648E81A9-7C69-4DC6-B957-3C1831D59700}" destId="{533C688F-70F1-48BB-8F54-1DD851AD2F56}" srcOrd="1" destOrd="0" presId="urn:microsoft.com/office/officeart/2005/8/layout/vList2"/>
    <dgm:cxn modelId="{42B3C458-894D-43A1-A8AB-9031F44109F8}" type="presParOf" srcId="{648E81A9-7C69-4DC6-B957-3C1831D59700}" destId="{CC0A6119-CDE8-491C-B8E7-021C4F3730D3}" srcOrd="2" destOrd="0" presId="urn:microsoft.com/office/officeart/2005/8/layout/vList2"/>
    <dgm:cxn modelId="{4681813D-5E1F-442E-8E7D-6BE9B56E46F7}" type="presParOf" srcId="{648E81A9-7C69-4DC6-B957-3C1831D59700}" destId="{6C2B361A-1230-4921-A181-C08E656D9C60}" srcOrd="3" destOrd="0" presId="urn:microsoft.com/office/officeart/2005/8/layout/vList2"/>
    <dgm:cxn modelId="{62ED1AA0-8E58-4255-AC01-76D93E3DDC16}" type="presParOf" srcId="{648E81A9-7C69-4DC6-B957-3C1831D59700}" destId="{E95B633C-93FC-4389-932A-FB1490023072}" srcOrd="4" destOrd="0" presId="urn:microsoft.com/office/officeart/2005/8/layout/vList2"/>
    <dgm:cxn modelId="{64C27B39-ACEA-4194-AAAA-B554FB17AF01}" type="presParOf" srcId="{648E81A9-7C69-4DC6-B957-3C1831D59700}" destId="{6C7126B0-B18E-4631-9949-2765A66CAF69}" srcOrd="5" destOrd="0" presId="urn:microsoft.com/office/officeart/2005/8/layout/vList2"/>
    <dgm:cxn modelId="{609BD186-E221-405F-8257-1543329095E0}" type="presParOf" srcId="{648E81A9-7C69-4DC6-B957-3C1831D59700}" destId="{3C3797D5-EC55-4ED5-870F-32F54554CA3A}" srcOrd="6" destOrd="0" presId="urn:microsoft.com/office/officeart/2005/8/layout/vList2"/>
    <dgm:cxn modelId="{C0006D17-9D2F-4FDA-AD1A-55A263E3E42E}" type="presParOf" srcId="{648E81A9-7C69-4DC6-B957-3C1831D59700}" destId="{0CD423F5-3F2E-4D9F-97D3-9ABCD65F1F63}" srcOrd="7" destOrd="0" presId="urn:microsoft.com/office/officeart/2005/8/layout/vList2"/>
    <dgm:cxn modelId="{A5E0273E-36EC-42C9-A4A0-F06B8D03BE30}" type="presParOf" srcId="{648E81A9-7C69-4DC6-B957-3C1831D59700}" destId="{69A5D3EF-033A-4FC9-BA60-D75F9956B540}" srcOrd="8" destOrd="0" presId="urn:microsoft.com/office/officeart/2005/8/layout/vList2"/>
    <dgm:cxn modelId="{16C1E131-4921-4485-9E23-6A20023AD975}" type="presParOf" srcId="{648E81A9-7C69-4DC6-B957-3C1831D59700}" destId="{B21853AC-F777-43F3-9DD7-871C9E24AC1C}" srcOrd="9" destOrd="0" presId="urn:microsoft.com/office/officeart/2005/8/layout/vList2"/>
    <dgm:cxn modelId="{7298A0E5-529E-4316-8DAD-85AD6412C3DA}" type="presParOf" srcId="{648E81A9-7C69-4DC6-B957-3C1831D59700}" destId="{FF32461C-5114-4101-8909-1FAA7FE8827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2AD9A2-6BE4-44C9-AB9C-F8A1A0A5B7B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DDAE418-D554-49CB-A2E6-FC645452A4CE}">
      <dgm:prSet/>
      <dgm:spPr/>
      <dgm:t>
        <a:bodyPr/>
        <a:lstStyle/>
        <a:p>
          <a:r>
            <a:rPr lang="en-GB"/>
            <a:t>For example:</a:t>
          </a:r>
          <a:endParaRPr lang="en-US"/>
        </a:p>
      </dgm:t>
    </dgm:pt>
    <dgm:pt modelId="{4CB4999E-0CB8-40B6-94ED-3B3D5AEB993F}" type="parTrans" cxnId="{9EC8EED3-2355-4745-BD8E-ED4830DD3599}">
      <dgm:prSet/>
      <dgm:spPr/>
      <dgm:t>
        <a:bodyPr/>
        <a:lstStyle/>
        <a:p>
          <a:endParaRPr lang="en-US"/>
        </a:p>
      </dgm:t>
    </dgm:pt>
    <dgm:pt modelId="{712D1F9D-20DE-48CC-8844-59DFA7FB92CB}" type="sibTrans" cxnId="{9EC8EED3-2355-4745-BD8E-ED4830DD3599}">
      <dgm:prSet/>
      <dgm:spPr/>
      <dgm:t>
        <a:bodyPr/>
        <a:lstStyle/>
        <a:p>
          <a:endParaRPr lang="en-US"/>
        </a:p>
      </dgm:t>
    </dgm:pt>
    <dgm:pt modelId="{3C04492D-F45D-43FB-B41F-4AA34483100A}">
      <dgm:prSet/>
      <dgm:spPr/>
      <dgm:t>
        <a:bodyPr/>
        <a:lstStyle/>
        <a:p>
          <a:r>
            <a:rPr lang="en-GB"/>
            <a:t>Good morning/afternoon. My name is Tariq Hussain……</a:t>
          </a:r>
          <a:endParaRPr lang="en-US"/>
        </a:p>
      </dgm:t>
    </dgm:pt>
    <dgm:pt modelId="{4D6B2710-FEC5-4942-B722-D70D163F2553}" type="parTrans" cxnId="{C3B77D12-F39C-4A89-875E-F0DA673F6E7E}">
      <dgm:prSet/>
      <dgm:spPr/>
      <dgm:t>
        <a:bodyPr/>
        <a:lstStyle/>
        <a:p>
          <a:endParaRPr lang="en-US"/>
        </a:p>
      </dgm:t>
    </dgm:pt>
    <dgm:pt modelId="{089D5BA6-DBCF-4B18-9E70-50B747AA139F}" type="sibTrans" cxnId="{C3B77D12-F39C-4A89-875E-F0DA673F6E7E}">
      <dgm:prSet/>
      <dgm:spPr/>
      <dgm:t>
        <a:bodyPr/>
        <a:lstStyle/>
        <a:p>
          <a:endParaRPr lang="en-US"/>
        </a:p>
      </dgm:t>
    </dgm:pt>
    <dgm:pt modelId="{B78DFEE2-CA71-4A0B-BC34-AF1DD9A84D13}">
      <dgm:prSet/>
      <dgm:spPr/>
      <dgm:t>
        <a:bodyPr/>
        <a:lstStyle/>
        <a:p>
          <a:r>
            <a:rPr lang="en-GB"/>
            <a:t>In my presentation I will:</a:t>
          </a:r>
          <a:endParaRPr lang="en-US"/>
        </a:p>
      </dgm:t>
    </dgm:pt>
    <dgm:pt modelId="{1A7C12A4-1344-49A2-98D5-D6534244EFF2}" type="parTrans" cxnId="{68A73484-C578-40DD-BA1C-99F1DAC4BF50}">
      <dgm:prSet/>
      <dgm:spPr/>
      <dgm:t>
        <a:bodyPr/>
        <a:lstStyle/>
        <a:p>
          <a:endParaRPr lang="en-US"/>
        </a:p>
      </dgm:t>
    </dgm:pt>
    <dgm:pt modelId="{EB34AF25-A3CC-4C29-86B0-9F477953F69A}" type="sibTrans" cxnId="{68A73484-C578-40DD-BA1C-99F1DAC4BF50}">
      <dgm:prSet/>
      <dgm:spPr/>
      <dgm:t>
        <a:bodyPr/>
        <a:lstStyle/>
        <a:p>
          <a:endParaRPr lang="en-US"/>
        </a:p>
      </dgm:t>
    </dgm:pt>
    <dgm:pt modelId="{D13C5AFA-4FEF-4D0B-BCEC-D12D8C30AD4B}">
      <dgm:prSet/>
      <dgm:spPr/>
      <dgm:t>
        <a:bodyPr/>
        <a:lstStyle/>
        <a:p>
          <a:r>
            <a:rPr lang="en-GB"/>
            <a:t>Provide an overview Green Havan Florists and their current situation.</a:t>
          </a:r>
          <a:endParaRPr lang="en-US"/>
        </a:p>
      </dgm:t>
    </dgm:pt>
    <dgm:pt modelId="{1DDE87F4-C54C-40F4-94ED-17260B2236A2}" type="parTrans" cxnId="{0B00BDDC-E36E-4CB9-8C09-325DED452278}">
      <dgm:prSet/>
      <dgm:spPr/>
      <dgm:t>
        <a:bodyPr/>
        <a:lstStyle/>
        <a:p>
          <a:endParaRPr lang="en-US"/>
        </a:p>
      </dgm:t>
    </dgm:pt>
    <dgm:pt modelId="{EB59ADA6-E1BA-4C39-A465-CF41E6EBC814}" type="sibTrans" cxnId="{0B00BDDC-E36E-4CB9-8C09-325DED452278}">
      <dgm:prSet/>
      <dgm:spPr/>
      <dgm:t>
        <a:bodyPr/>
        <a:lstStyle/>
        <a:p>
          <a:endParaRPr lang="en-US"/>
        </a:p>
      </dgm:t>
    </dgm:pt>
    <dgm:pt modelId="{71AD9270-D7D0-4F9F-A6EF-28CB005B5306}">
      <dgm:prSet/>
      <dgm:spPr/>
      <dgm:t>
        <a:bodyPr/>
        <a:lstStyle/>
        <a:p>
          <a:r>
            <a:rPr lang="en-GB"/>
            <a:t>Explain the nature and scope of the problems they face.</a:t>
          </a:r>
          <a:endParaRPr lang="en-US"/>
        </a:p>
      </dgm:t>
    </dgm:pt>
    <dgm:pt modelId="{C7AACF3B-81BC-4812-AC16-215D8265915B}" type="parTrans" cxnId="{55EE02BB-DAF5-4723-9DF7-0AD20ACE3519}">
      <dgm:prSet/>
      <dgm:spPr/>
      <dgm:t>
        <a:bodyPr/>
        <a:lstStyle/>
        <a:p>
          <a:endParaRPr lang="en-US"/>
        </a:p>
      </dgm:t>
    </dgm:pt>
    <dgm:pt modelId="{92256EAE-8C0B-4928-9F48-64A8C559A538}" type="sibTrans" cxnId="{55EE02BB-DAF5-4723-9DF7-0AD20ACE3519}">
      <dgm:prSet/>
      <dgm:spPr/>
      <dgm:t>
        <a:bodyPr/>
        <a:lstStyle/>
        <a:p>
          <a:endParaRPr lang="en-US"/>
        </a:p>
      </dgm:t>
    </dgm:pt>
    <dgm:pt modelId="{A11763CD-6B5A-42C5-8D7B-9371FFB295DF}">
      <dgm:prSet/>
      <dgm:spPr/>
      <dgm:t>
        <a:bodyPr/>
        <a:lstStyle/>
        <a:p>
          <a:r>
            <a:rPr lang="en-GB"/>
            <a:t>Apply and discuss the 5WH2H mode.</a:t>
          </a:r>
          <a:endParaRPr lang="en-US"/>
        </a:p>
      </dgm:t>
    </dgm:pt>
    <dgm:pt modelId="{C59DD6C6-E2EF-42C9-81AF-0E6EC0CA059F}" type="parTrans" cxnId="{6CBB3292-A191-4EBF-A72D-1D9F79575B09}">
      <dgm:prSet/>
      <dgm:spPr/>
      <dgm:t>
        <a:bodyPr/>
        <a:lstStyle/>
        <a:p>
          <a:endParaRPr lang="en-US"/>
        </a:p>
      </dgm:t>
    </dgm:pt>
    <dgm:pt modelId="{1F53F875-4DF9-4717-B3D3-6EE99FDDDCBD}" type="sibTrans" cxnId="{6CBB3292-A191-4EBF-A72D-1D9F79575B09}">
      <dgm:prSet/>
      <dgm:spPr/>
      <dgm:t>
        <a:bodyPr/>
        <a:lstStyle/>
        <a:p>
          <a:endParaRPr lang="en-US"/>
        </a:p>
      </dgm:t>
    </dgm:pt>
    <dgm:pt modelId="{83300607-CAFB-4056-8B16-E524C3309FA8}">
      <dgm:prSet/>
      <dgm:spPr/>
      <dgm:t>
        <a:bodyPr/>
        <a:lstStyle/>
        <a:p>
          <a:r>
            <a:rPr lang="en-GB"/>
            <a:t>Critique and apply the PESTEL framework. </a:t>
          </a:r>
          <a:endParaRPr lang="en-US"/>
        </a:p>
      </dgm:t>
    </dgm:pt>
    <dgm:pt modelId="{EC411D66-8185-44CD-804A-5162AA0BAAD3}" type="parTrans" cxnId="{775C58B0-A506-4C8F-8824-1156094E1D3B}">
      <dgm:prSet/>
      <dgm:spPr/>
      <dgm:t>
        <a:bodyPr/>
        <a:lstStyle/>
        <a:p>
          <a:endParaRPr lang="en-US"/>
        </a:p>
      </dgm:t>
    </dgm:pt>
    <dgm:pt modelId="{0CFDD765-9441-4165-9B9A-8D1FB4C22553}" type="sibTrans" cxnId="{775C58B0-A506-4C8F-8824-1156094E1D3B}">
      <dgm:prSet/>
      <dgm:spPr/>
      <dgm:t>
        <a:bodyPr/>
        <a:lstStyle/>
        <a:p>
          <a:endParaRPr lang="en-US"/>
        </a:p>
      </dgm:t>
    </dgm:pt>
    <dgm:pt modelId="{23920008-D038-4F6A-8308-3C6CE2B8AB92}">
      <dgm:prSet/>
      <dgm:spPr/>
      <dgm:t>
        <a:bodyPr/>
        <a:lstStyle/>
        <a:p>
          <a:r>
            <a:rPr lang="en-GB"/>
            <a:t>Critique and apply the Cause-and-Effect Model.</a:t>
          </a:r>
          <a:endParaRPr lang="en-US"/>
        </a:p>
      </dgm:t>
    </dgm:pt>
    <dgm:pt modelId="{9293ADF0-DEB7-420D-93FB-1CC90F9C25A4}" type="parTrans" cxnId="{5DBB45D3-03A9-42E2-92E7-23CBB8D5E445}">
      <dgm:prSet/>
      <dgm:spPr/>
      <dgm:t>
        <a:bodyPr/>
        <a:lstStyle/>
        <a:p>
          <a:endParaRPr lang="en-US"/>
        </a:p>
      </dgm:t>
    </dgm:pt>
    <dgm:pt modelId="{4945DE41-D232-4903-8D9A-D271E5F2E61E}" type="sibTrans" cxnId="{5DBB45D3-03A9-42E2-92E7-23CBB8D5E445}">
      <dgm:prSet/>
      <dgm:spPr/>
      <dgm:t>
        <a:bodyPr/>
        <a:lstStyle/>
        <a:p>
          <a:endParaRPr lang="en-US"/>
        </a:p>
      </dgm:t>
    </dgm:pt>
    <dgm:pt modelId="{CC38D338-6CD8-4D30-BD90-9DEFE7A3A14E}">
      <dgm:prSet/>
      <dgm:spPr/>
      <dgm:t>
        <a:bodyPr/>
        <a:lstStyle/>
        <a:p>
          <a:r>
            <a:rPr lang="en-GB"/>
            <a:t>Conclude with a summary of key findings.</a:t>
          </a:r>
          <a:endParaRPr lang="en-US"/>
        </a:p>
      </dgm:t>
    </dgm:pt>
    <dgm:pt modelId="{B0B0232B-6D5A-415B-9C88-307708327CE1}" type="parTrans" cxnId="{C1F9B0B9-A050-4F4B-8164-E76AB0C9FCBD}">
      <dgm:prSet/>
      <dgm:spPr/>
      <dgm:t>
        <a:bodyPr/>
        <a:lstStyle/>
        <a:p>
          <a:endParaRPr lang="en-US"/>
        </a:p>
      </dgm:t>
    </dgm:pt>
    <dgm:pt modelId="{5DEE53EC-AA60-4EE0-96BB-1BF930C51343}" type="sibTrans" cxnId="{C1F9B0B9-A050-4F4B-8164-E76AB0C9FCBD}">
      <dgm:prSet/>
      <dgm:spPr/>
      <dgm:t>
        <a:bodyPr/>
        <a:lstStyle/>
        <a:p>
          <a:endParaRPr lang="en-US"/>
        </a:p>
      </dgm:t>
    </dgm:pt>
    <dgm:pt modelId="{70E84AD2-31FF-4362-BE71-CF37604FA70F}" type="pres">
      <dgm:prSet presAssocID="{4C2AD9A2-6BE4-44C9-AB9C-F8A1A0A5B7B2}" presName="linear" presStyleCnt="0">
        <dgm:presLayoutVars>
          <dgm:animLvl val="lvl"/>
          <dgm:resizeHandles val="exact"/>
        </dgm:presLayoutVars>
      </dgm:prSet>
      <dgm:spPr/>
    </dgm:pt>
    <dgm:pt modelId="{44EB4E44-CED8-4274-AF14-CD5BA3DEB261}" type="pres">
      <dgm:prSet presAssocID="{DDDAE418-D554-49CB-A2E6-FC645452A4C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EED9E7C-5664-4ACC-8FEF-AF27E127EE2A}" type="pres">
      <dgm:prSet presAssocID="{712D1F9D-20DE-48CC-8844-59DFA7FB92CB}" presName="spacer" presStyleCnt="0"/>
      <dgm:spPr/>
    </dgm:pt>
    <dgm:pt modelId="{CE586E15-A61B-4D06-A111-843D0306C606}" type="pres">
      <dgm:prSet presAssocID="{3C04492D-F45D-43FB-B41F-4AA34483100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4CF935E-C322-40F1-9471-A577CD9B4D5A}" type="pres">
      <dgm:prSet presAssocID="{089D5BA6-DBCF-4B18-9E70-50B747AA139F}" presName="spacer" presStyleCnt="0"/>
      <dgm:spPr/>
    </dgm:pt>
    <dgm:pt modelId="{9C65E591-B4AF-4EA2-8AB0-48A45A037778}" type="pres">
      <dgm:prSet presAssocID="{B78DFEE2-CA71-4A0B-BC34-AF1DD9A84D13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C5CF526-B4E9-4F39-95F3-D204D628B539}" type="pres">
      <dgm:prSet presAssocID="{B78DFEE2-CA71-4A0B-BC34-AF1DD9A84D1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3B77D12-F39C-4A89-875E-F0DA673F6E7E}" srcId="{4C2AD9A2-6BE4-44C9-AB9C-F8A1A0A5B7B2}" destId="{3C04492D-F45D-43FB-B41F-4AA34483100A}" srcOrd="1" destOrd="0" parTransId="{4D6B2710-FEC5-4942-B722-D70D163F2553}" sibTransId="{089D5BA6-DBCF-4B18-9E70-50B747AA139F}"/>
    <dgm:cxn modelId="{73AF8E32-9024-441E-B6F4-46E54713E180}" type="presOf" srcId="{D13C5AFA-4FEF-4D0B-BCEC-D12D8C30AD4B}" destId="{0C5CF526-B4E9-4F39-95F3-D204D628B539}" srcOrd="0" destOrd="0" presId="urn:microsoft.com/office/officeart/2005/8/layout/vList2"/>
    <dgm:cxn modelId="{792B7B34-6EE0-4533-B442-8C0F2927E05A}" type="presOf" srcId="{DDDAE418-D554-49CB-A2E6-FC645452A4CE}" destId="{44EB4E44-CED8-4274-AF14-CD5BA3DEB261}" srcOrd="0" destOrd="0" presId="urn:microsoft.com/office/officeart/2005/8/layout/vList2"/>
    <dgm:cxn modelId="{D4CEFD4C-B27C-4964-AA84-4BBFFF5C3EA0}" type="presOf" srcId="{B78DFEE2-CA71-4A0B-BC34-AF1DD9A84D13}" destId="{9C65E591-B4AF-4EA2-8AB0-48A45A037778}" srcOrd="0" destOrd="0" presId="urn:microsoft.com/office/officeart/2005/8/layout/vList2"/>
    <dgm:cxn modelId="{A8461176-E030-4356-851A-B1F06A827884}" type="presOf" srcId="{23920008-D038-4F6A-8308-3C6CE2B8AB92}" destId="{0C5CF526-B4E9-4F39-95F3-D204D628B539}" srcOrd="0" destOrd="4" presId="urn:microsoft.com/office/officeart/2005/8/layout/vList2"/>
    <dgm:cxn modelId="{3853F676-54D9-4EA1-8C72-03696197DCC5}" type="presOf" srcId="{A11763CD-6B5A-42C5-8D7B-9371FFB295DF}" destId="{0C5CF526-B4E9-4F39-95F3-D204D628B539}" srcOrd="0" destOrd="2" presId="urn:microsoft.com/office/officeart/2005/8/layout/vList2"/>
    <dgm:cxn modelId="{68A73484-C578-40DD-BA1C-99F1DAC4BF50}" srcId="{4C2AD9A2-6BE4-44C9-AB9C-F8A1A0A5B7B2}" destId="{B78DFEE2-CA71-4A0B-BC34-AF1DD9A84D13}" srcOrd="2" destOrd="0" parTransId="{1A7C12A4-1344-49A2-98D5-D6534244EFF2}" sibTransId="{EB34AF25-A3CC-4C29-86B0-9F477953F69A}"/>
    <dgm:cxn modelId="{F8E37191-C4BA-4BC1-B146-214FC7A01C58}" type="presOf" srcId="{71AD9270-D7D0-4F9F-A6EF-28CB005B5306}" destId="{0C5CF526-B4E9-4F39-95F3-D204D628B539}" srcOrd="0" destOrd="1" presId="urn:microsoft.com/office/officeart/2005/8/layout/vList2"/>
    <dgm:cxn modelId="{6CBB3292-A191-4EBF-A72D-1D9F79575B09}" srcId="{B78DFEE2-CA71-4A0B-BC34-AF1DD9A84D13}" destId="{A11763CD-6B5A-42C5-8D7B-9371FFB295DF}" srcOrd="2" destOrd="0" parTransId="{C59DD6C6-E2EF-42C9-81AF-0E6EC0CA059F}" sibTransId="{1F53F875-4DF9-4717-B3D3-6EE99FDDDCBD}"/>
    <dgm:cxn modelId="{775C58B0-A506-4C8F-8824-1156094E1D3B}" srcId="{B78DFEE2-CA71-4A0B-BC34-AF1DD9A84D13}" destId="{83300607-CAFB-4056-8B16-E524C3309FA8}" srcOrd="3" destOrd="0" parTransId="{EC411D66-8185-44CD-804A-5162AA0BAAD3}" sibTransId="{0CFDD765-9441-4165-9B9A-8D1FB4C22553}"/>
    <dgm:cxn modelId="{37449DB5-4A08-4B50-A3B6-67942213CBFE}" type="presOf" srcId="{83300607-CAFB-4056-8B16-E524C3309FA8}" destId="{0C5CF526-B4E9-4F39-95F3-D204D628B539}" srcOrd="0" destOrd="3" presId="urn:microsoft.com/office/officeart/2005/8/layout/vList2"/>
    <dgm:cxn modelId="{C1F9B0B9-A050-4F4B-8164-E76AB0C9FCBD}" srcId="{B78DFEE2-CA71-4A0B-BC34-AF1DD9A84D13}" destId="{CC38D338-6CD8-4D30-BD90-9DEFE7A3A14E}" srcOrd="5" destOrd="0" parTransId="{B0B0232B-6D5A-415B-9C88-307708327CE1}" sibTransId="{5DEE53EC-AA60-4EE0-96BB-1BF930C51343}"/>
    <dgm:cxn modelId="{55EE02BB-DAF5-4723-9DF7-0AD20ACE3519}" srcId="{B78DFEE2-CA71-4A0B-BC34-AF1DD9A84D13}" destId="{71AD9270-D7D0-4F9F-A6EF-28CB005B5306}" srcOrd="1" destOrd="0" parTransId="{C7AACF3B-81BC-4812-AC16-215D8265915B}" sibTransId="{92256EAE-8C0B-4928-9F48-64A8C559A538}"/>
    <dgm:cxn modelId="{5DBB45D3-03A9-42E2-92E7-23CBB8D5E445}" srcId="{B78DFEE2-CA71-4A0B-BC34-AF1DD9A84D13}" destId="{23920008-D038-4F6A-8308-3C6CE2B8AB92}" srcOrd="4" destOrd="0" parTransId="{9293ADF0-DEB7-420D-93FB-1CC90F9C25A4}" sibTransId="{4945DE41-D232-4903-8D9A-D271E5F2E61E}"/>
    <dgm:cxn modelId="{9EC8EED3-2355-4745-BD8E-ED4830DD3599}" srcId="{4C2AD9A2-6BE4-44C9-AB9C-F8A1A0A5B7B2}" destId="{DDDAE418-D554-49CB-A2E6-FC645452A4CE}" srcOrd="0" destOrd="0" parTransId="{4CB4999E-0CB8-40B6-94ED-3B3D5AEB993F}" sibTransId="{712D1F9D-20DE-48CC-8844-59DFA7FB92CB}"/>
    <dgm:cxn modelId="{B9EF54D7-6D2E-4709-9A81-3860DAC67F65}" type="presOf" srcId="{4C2AD9A2-6BE4-44C9-AB9C-F8A1A0A5B7B2}" destId="{70E84AD2-31FF-4362-BE71-CF37604FA70F}" srcOrd="0" destOrd="0" presId="urn:microsoft.com/office/officeart/2005/8/layout/vList2"/>
    <dgm:cxn modelId="{0B00BDDC-E36E-4CB9-8C09-325DED452278}" srcId="{B78DFEE2-CA71-4A0B-BC34-AF1DD9A84D13}" destId="{D13C5AFA-4FEF-4D0B-BCEC-D12D8C30AD4B}" srcOrd="0" destOrd="0" parTransId="{1DDE87F4-C54C-40F4-94ED-17260B2236A2}" sibTransId="{EB59ADA6-E1BA-4C39-A465-CF41E6EBC814}"/>
    <dgm:cxn modelId="{D1F75AE2-A219-496C-8AC6-0DDB1254A335}" type="presOf" srcId="{3C04492D-F45D-43FB-B41F-4AA34483100A}" destId="{CE586E15-A61B-4D06-A111-843D0306C606}" srcOrd="0" destOrd="0" presId="urn:microsoft.com/office/officeart/2005/8/layout/vList2"/>
    <dgm:cxn modelId="{D6EA1DEF-C884-4DC8-8912-1FCAB51B50B0}" type="presOf" srcId="{CC38D338-6CD8-4D30-BD90-9DEFE7A3A14E}" destId="{0C5CF526-B4E9-4F39-95F3-D204D628B539}" srcOrd="0" destOrd="5" presId="urn:microsoft.com/office/officeart/2005/8/layout/vList2"/>
    <dgm:cxn modelId="{BF8251B1-56CA-43E1-8E21-37826E250808}" type="presParOf" srcId="{70E84AD2-31FF-4362-BE71-CF37604FA70F}" destId="{44EB4E44-CED8-4274-AF14-CD5BA3DEB261}" srcOrd="0" destOrd="0" presId="urn:microsoft.com/office/officeart/2005/8/layout/vList2"/>
    <dgm:cxn modelId="{272D6094-4217-4F65-BD93-C33E452C2292}" type="presParOf" srcId="{70E84AD2-31FF-4362-BE71-CF37604FA70F}" destId="{AEED9E7C-5664-4ACC-8FEF-AF27E127EE2A}" srcOrd="1" destOrd="0" presId="urn:microsoft.com/office/officeart/2005/8/layout/vList2"/>
    <dgm:cxn modelId="{AEF1596F-4FEC-4BD5-9877-082236631DE2}" type="presParOf" srcId="{70E84AD2-31FF-4362-BE71-CF37604FA70F}" destId="{CE586E15-A61B-4D06-A111-843D0306C606}" srcOrd="2" destOrd="0" presId="urn:microsoft.com/office/officeart/2005/8/layout/vList2"/>
    <dgm:cxn modelId="{5DD2662E-B8F4-46E1-9399-0E3D2708A301}" type="presParOf" srcId="{70E84AD2-31FF-4362-BE71-CF37604FA70F}" destId="{C4CF935E-C322-40F1-9471-A577CD9B4D5A}" srcOrd="3" destOrd="0" presId="urn:microsoft.com/office/officeart/2005/8/layout/vList2"/>
    <dgm:cxn modelId="{5C824A4F-16C6-4AED-80F9-F354BB5CB11A}" type="presParOf" srcId="{70E84AD2-31FF-4362-BE71-CF37604FA70F}" destId="{9C65E591-B4AF-4EA2-8AB0-48A45A037778}" srcOrd="4" destOrd="0" presId="urn:microsoft.com/office/officeart/2005/8/layout/vList2"/>
    <dgm:cxn modelId="{F189E880-1763-49CD-BF5B-AB6F778F1F21}" type="presParOf" srcId="{70E84AD2-31FF-4362-BE71-CF37604FA70F}" destId="{0C5CF526-B4E9-4F39-95F3-D204D628B53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38E743-A12C-43A8-A76F-AC48BCCF9EDF}">
      <dsp:nvSpPr>
        <dsp:cNvPr id="0" name=""/>
        <dsp:cNvSpPr/>
      </dsp:nvSpPr>
      <dsp:spPr>
        <a:xfrm>
          <a:off x="0" y="5348"/>
          <a:ext cx="6245265" cy="8745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Student Name:	Tariq Hussain</a:t>
          </a:r>
          <a:endParaRPr lang="en-US" sz="2300" kern="1200"/>
        </a:p>
      </dsp:txBody>
      <dsp:txXfrm>
        <a:off x="42693" y="48041"/>
        <a:ext cx="6159879" cy="789189"/>
      </dsp:txXfrm>
    </dsp:sp>
    <dsp:sp modelId="{CC0A6119-CDE8-491C-B8E7-021C4F3730D3}">
      <dsp:nvSpPr>
        <dsp:cNvPr id="0" name=""/>
        <dsp:cNvSpPr/>
      </dsp:nvSpPr>
      <dsp:spPr>
        <a:xfrm>
          <a:off x="0" y="946163"/>
          <a:ext cx="6245265" cy="874575"/>
        </a:xfrm>
        <a:prstGeom prst="roundRect">
          <a:avLst/>
        </a:prstGeom>
        <a:solidFill>
          <a:schemeClr val="accent2">
            <a:hueOff val="-592857"/>
            <a:satOff val="2840"/>
            <a:lumOff val="262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Student ID:		2506992</a:t>
          </a:r>
          <a:endParaRPr lang="en-US" sz="2300" kern="1200"/>
        </a:p>
      </dsp:txBody>
      <dsp:txXfrm>
        <a:off x="42693" y="988856"/>
        <a:ext cx="6159879" cy="789189"/>
      </dsp:txXfrm>
    </dsp:sp>
    <dsp:sp modelId="{E95B633C-93FC-4389-932A-FB1490023072}">
      <dsp:nvSpPr>
        <dsp:cNvPr id="0" name=""/>
        <dsp:cNvSpPr/>
      </dsp:nvSpPr>
      <dsp:spPr>
        <a:xfrm>
          <a:off x="0" y="1886978"/>
          <a:ext cx="6245265" cy="874575"/>
        </a:xfrm>
        <a:prstGeom prst="roundRect">
          <a:avLst/>
        </a:prstGeom>
        <a:solidFill>
          <a:schemeClr val="accent2">
            <a:hueOff val="-1185714"/>
            <a:satOff val="5680"/>
            <a:lumOff val="525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Lecturer’s Name:	Annamarie Dufficy</a:t>
          </a:r>
          <a:endParaRPr lang="en-US" sz="2300" kern="1200"/>
        </a:p>
      </dsp:txBody>
      <dsp:txXfrm>
        <a:off x="42693" y="1929671"/>
        <a:ext cx="6159879" cy="789189"/>
      </dsp:txXfrm>
    </dsp:sp>
    <dsp:sp modelId="{3C3797D5-EC55-4ED5-870F-32F54554CA3A}">
      <dsp:nvSpPr>
        <dsp:cNvPr id="0" name=""/>
        <dsp:cNvSpPr/>
      </dsp:nvSpPr>
      <dsp:spPr>
        <a:xfrm>
          <a:off x="0" y="2827793"/>
          <a:ext cx="6245265" cy="874575"/>
        </a:xfrm>
        <a:prstGeom prst="roundRect">
          <a:avLst/>
        </a:prstGeom>
        <a:solidFill>
          <a:schemeClr val="accent2">
            <a:hueOff val="-1778572"/>
            <a:satOff val="8520"/>
            <a:lumOff val="7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Module Code: 	</a:t>
          </a:r>
          <a:r>
            <a:rPr lang="en-GB" sz="2300" kern="1200"/>
            <a:t>LCLM 4004</a:t>
          </a:r>
          <a:endParaRPr lang="en-US" sz="2300" kern="1200"/>
        </a:p>
      </dsp:txBody>
      <dsp:txXfrm>
        <a:off x="42693" y="2870486"/>
        <a:ext cx="6159879" cy="789189"/>
      </dsp:txXfrm>
    </dsp:sp>
    <dsp:sp modelId="{69A5D3EF-033A-4FC9-BA60-D75F9956B540}">
      <dsp:nvSpPr>
        <dsp:cNvPr id="0" name=""/>
        <dsp:cNvSpPr/>
      </dsp:nvSpPr>
      <dsp:spPr>
        <a:xfrm>
          <a:off x="0" y="3768608"/>
          <a:ext cx="6245265" cy="874575"/>
        </a:xfrm>
        <a:prstGeom prst="roundRect">
          <a:avLst/>
        </a:prstGeom>
        <a:solidFill>
          <a:schemeClr val="accent2">
            <a:hueOff val="-2371429"/>
            <a:satOff val="11360"/>
            <a:lumOff val="1051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Module Name: 	</a:t>
          </a:r>
          <a:r>
            <a:rPr lang="en-GB" sz="2300" kern="1200"/>
            <a:t>Problem Solving and Decision-Making</a:t>
          </a:r>
          <a:endParaRPr lang="en-US" sz="2300" kern="1200"/>
        </a:p>
      </dsp:txBody>
      <dsp:txXfrm>
        <a:off x="42693" y="3811301"/>
        <a:ext cx="6159879" cy="789189"/>
      </dsp:txXfrm>
    </dsp:sp>
    <dsp:sp modelId="{FF32461C-5114-4101-8909-1FAA7FE88273}">
      <dsp:nvSpPr>
        <dsp:cNvPr id="0" name=""/>
        <dsp:cNvSpPr/>
      </dsp:nvSpPr>
      <dsp:spPr>
        <a:xfrm>
          <a:off x="0" y="4709423"/>
          <a:ext cx="6245265" cy="874575"/>
        </a:xfrm>
        <a:prstGeom prst="round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Component 1: 	</a:t>
          </a:r>
          <a:r>
            <a:rPr lang="en-GB" sz="2300" kern="1200"/>
            <a:t>Green Haven Florists</a:t>
          </a:r>
          <a:endParaRPr lang="en-US" sz="2300" kern="1200"/>
        </a:p>
      </dsp:txBody>
      <dsp:txXfrm>
        <a:off x="42693" y="4752116"/>
        <a:ext cx="6159879" cy="7891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EB4E44-CED8-4274-AF14-CD5BA3DEB261}">
      <dsp:nvSpPr>
        <dsp:cNvPr id="0" name=""/>
        <dsp:cNvSpPr/>
      </dsp:nvSpPr>
      <dsp:spPr>
        <a:xfrm>
          <a:off x="0" y="54736"/>
          <a:ext cx="6245265" cy="950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For example:</a:t>
          </a:r>
          <a:endParaRPr lang="en-US" sz="2500" kern="1200"/>
        </a:p>
      </dsp:txBody>
      <dsp:txXfrm>
        <a:off x="46406" y="101142"/>
        <a:ext cx="6152453" cy="857813"/>
      </dsp:txXfrm>
    </dsp:sp>
    <dsp:sp modelId="{CE586E15-A61B-4D06-A111-843D0306C606}">
      <dsp:nvSpPr>
        <dsp:cNvPr id="0" name=""/>
        <dsp:cNvSpPr/>
      </dsp:nvSpPr>
      <dsp:spPr>
        <a:xfrm>
          <a:off x="0" y="1077361"/>
          <a:ext cx="6245265" cy="950625"/>
        </a:xfrm>
        <a:prstGeom prst="roundRect">
          <a:avLst/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Good morning/afternoon. My name is Tariq Hussain……</a:t>
          </a:r>
          <a:endParaRPr lang="en-US" sz="2500" kern="1200"/>
        </a:p>
      </dsp:txBody>
      <dsp:txXfrm>
        <a:off x="46406" y="1123767"/>
        <a:ext cx="6152453" cy="857813"/>
      </dsp:txXfrm>
    </dsp:sp>
    <dsp:sp modelId="{9C65E591-B4AF-4EA2-8AB0-48A45A037778}">
      <dsp:nvSpPr>
        <dsp:cNvPr id="0" name=""/>
        <dsp:cNvSpPr/>
      </dsp:nvSpPr>
      <dsp:spPr>
        <a:xfrm>
          <a:off x="0" y="2099986"/>
          <a:ext cx="6245265" cy="950625"/>
        </a:xfrm>
        <a:prstGeom prst="round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my presentation I will:</a:t>
          </a:r>
          <a:endParaRPr lang="en-US" sz="2500" kern="1200"/>
        </a:p>
      </dsp:txBody>
      <dsp:txXfrm>
        <a:off x="46406" y="2146392"/>
        <a:ext cx="6152453" cy="857813"/>
      </dsp:txXfrm>
    </dsp:sp>
    <dsp:sp modelId="{0C5CF526-B4E9-4F39-95F3-D204D628B539}">
      <dsp:nvSpPr>
        <dsp:cNvPr id="0" name=""/>
        <dsp:cNvSpPr/>
      </dsp:nvSpPr>
      <dsp:spPr>
        <a:xfrm>
          <a:off x="0" y="3050611"/>
          <a:ext cx="6245265" cy="248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287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Provide an overview Green Havan Florists and their current situation.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Explain the nature and scope of the problems they face.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Apply and discuss the 5WH2H mode.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Critique and apply the PESTEL framework.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Critique and apply the Cause-and-Effect Model.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Conclude with a summary of key findings.</a:t>
          </a:r>
          <a:endParaRPr lang="en-US" sz="2000" kern="1200"/>
        </a:p>
      </dsp:txBody>
      <dsp:txXfrm>
        <a:off x="0" y="3050611"/>
        <a:ext cx="6245265" cy="2484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534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243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733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0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363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80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275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885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811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4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606323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70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5059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9280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490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9182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821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71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47ADBA8-3E96-F6BD-2362-D691B8B960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418506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3800" b="1" u="sng">
                <a:latin typeface="Arial" panose="020B0604020202020204" pitchFamily="34" charset="0"/>
                <a:cs typeface="Arial" panose="020B0604020202020204" pitchFamily="34" charset="0"/>
              </a:rPr>
              <a:t>PRESENTATION OVERVIEW</a:t>
            </a:r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F4DA7C00-A15C-EEEE-4FA6-DB9C836A7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680594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6963" y="838238"/>
            <a:ext cx="5257801" cy="5181523"/>
          </a:xfrm>
        </p:spPr>
        <p:txBody>
          <a:bodyPr anchor="b">
            <a:normAutofit/>
          </a:bodyPr>
          <a:lstStyle/>
          <a:p>
            <a:r>
              <a:rPr lang="en-GB" sz="8000" b="1" u="sng" dirty="0">
                <a:latin typeface="Arial" panose="020B0604020202020204" pitchFamily="34" charset="0"/>
                <a:cs typeface="Arial" panose="020B0604020202020204" pitchFamily="34" charset="0"/>
              </a:rPr>
              <a:t>About Green Havan Florists </a:t>
            </a:r>
            <a:endParaRPr lang="en-GB" sz="8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698643"/>
            <a:ext cx="4124758" cy="5301467"/>
          </a:xfrm>
        </p:spPr>
        <p:txBody>
          <a:bodyPr anchor="b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Established in 2016 by Liam and Priya Patel in Norwich, UK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Known for: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Bespoke floral arrangement and eco-friendly packaging (Hinsley et al.,2025)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Strong community engagement and sustainable ethos.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Customer base includes: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Walk-in Customer, Corporate clients, and wedding orders(Hinsley et al.,2025)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Previously profitable and well-regarded for quality.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2605006" cy="2051641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Nature and scope of the problem </a:t>
            </a:r>
            <a:r>
              <a:rPr lang="en-GB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Scope of the Problem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30% decline in in – store sales over the past 12 months.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Root problem: Reduced foot traffic and increased online competition. 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Internal Challenges: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Outdated website and limited online presence.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Weak digital marketing strategy.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Limited delivery and subscription options(IBISWorld,2024).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External challenges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Rising flower import costs and inflation.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street decline due to nearby business closures.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Competitors offering aggressive pricing and strong online visibility(IBISWorld,2024).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Scope: Both internal (controllable) and external (less controllable) factors contribute to loses.  </a:t>
            </a:r>
          </a:p>
        </p:txBody>
      </p:sp>
      <p:pic>
        <p:nvPicPr>
          <p:cNvPr id="5" name="Picture 4" descr="Colourful confetti on pink background">
            <a:extLst>
              <a:ext uri="{FF2B5EF4-FFF2-40B4-BE49-F238E27FC236}">
                <a16:creationId xmlns:a16="http://schemas.microsoft.com/office/drawing/2014/main" id="{FE37ADB3-53E3-9FD2-BAB0-E5AEB915B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965237">
            <a:off x="7177796" y="7691349"/>
            <a:ext cx="3106816" cy="40899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250B295-4095-ED3C-7217-F993AA46D896}"/>
              </a:ext>
            </a:extLst>
          </p:cNvPr>
          <p:cNvSpPr txBox="1">
            <a:spLocks/>
          </p:cNvSpPr>
          <p:nvPr/>
        </p:nvSpPr>
        <p:spPr>
          <a:xfrm>
            <a:off x="332631" y="591344"/>
            <a:ext cx="3908805" cy="51815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sz="8000" u="sng" dirty="0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921897" y="588254"/>
            <a:ext cx="8288032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b="1" u="sng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5W2H model Application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4800" b="1" u="sng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448306"/>
              </p:ext>
            </p:extLst>
          </p:nvPr>
        </p:nvGraphicFramePr>
        <p:xfrm>
          <a:off x="1057555" y="1370302"/>
          <a:ext cx="8288036" cy="3258793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936868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974802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951001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47068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120037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849544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908716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37117">
                <a:tc gridSpan="7"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 marL="62429" marR="62429" marT="31214" marB="31214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586832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 marL="62429" marR="62429" marT="31214" marB="31214"/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398409">
                <a:tc>
                  <a:txBody>
                    <a:bodyPr/>
                    <a:lstStyle/>
                    <a:p>
                      <a:r>
                        <a:rPr lang="en-GB" sz="1200"/>
                        <a:t>30% drop in in-store sales at Green Haven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Norwich high  street store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Within the last 12 months 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Owners (Liam &amp; PRIYA),</a:t>
                      </a:r>
                    </a:p>
                    <a:p>
                      <a:r>
                        <a:rPr lang="en-GB" sz="1200" dirty="0"/>
                        <a:t>Employees,</a:t>
                      </a:r>
                    </a:p>
                    <a:p>
                      <a:r>
                        <a:rPr lang="en-GB" sz="1200" dirty="0"/>
                        <a:t>Customers  </a:t>
                      </a:r>
                    </a:p>
                    <a:p>
                      <a:r>
                        <a:rPr lang="en-GB" sz="1200" dirty="0"/>
                        <a:t>(Movassaghi,2025).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Increase in online competition, poor marketing, outdated website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Inability</a:t>
                      </a:r>
                    </a:p>
                    <a:p>
                      <a:r>
                        <a:rPr lang="en-GB" sz="1200" dirty="0"/>
                        <a:t>To adapt to digital and </a:t>
                      </a:r>
                    </a:p>
                    <a:p>
                      <a:r>
                        <a:rPr lang="en-GB" sz="1200" dirty="0"/>
                        <a:t>Market trends</a:t>
                      </a:r>
                    </a:p>
                    <a:p>
                      <a:r>
                        <a:rPr lang="en-GB" sz="1200" dirty="0"/>
                        <a:t>(Movassaghi,2025)</a:t>
                      </a:r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30% drop in sales</a:t>
                      </a:r>
                    </a:p>
                  </a:txBody>
                  <a:tcPr marL="62429" marR="62429" marT="31214" marB="31214"/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1214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31214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1214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/>
                    </a:p>
                  </a:txBody>
                  <a:tcPr marL="62429" marR="62429" marT="31214" marB="31214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 marL="62429" marR="62429" marT="31214" marB="31214"/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B7A1626D-142D-8B66-2D80-86823397DF69}"/>
              </a:ext>
            </a:extLst>
          </p:cNvPr>
          <p:cNvSpPr/>
          <p:nvPr/>
        </p:nvSpPr>
        <p:spPr>
          <a:xfrm>
            <a:off x="206829" y="5867400"/>
            <a:ext cx="2471057" cy="8055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774" y="739834"/>
            <a:ext cx="10663844" cy="1337162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CRITIQUE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210" y="1573448"/>
            <a:ext cx="9669824" cy="4192085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pPr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PESTEL analyses macro-environmental factors affecting business performance (Johnson et al.,2020).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</a:p>
          <a:p>
            <a:pPr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identify external influences-Political, Economic, Social, Technological, Environmental, and Legal,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Encourages strategic awareness of the wider business environment.</a:t>
            </a:r>
          </a:p>
          <a:p>
            <a:pPr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Helps identify potential risks and opportunities.</a:t>
            </a:r>
          </a:p>
          <a:p>
            <a:pPr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Provides broad and general insights, not specific solutions.</a:t>
            </a:r>
          </a:p>
          <a:p>
            <a:pPr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May become outdated quickly in dynamic markets (Kotler &amp; Keller.2016)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PESTEL Application to Green Haven Florists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8682348"/>
              </p:ext>
            </p:extLst>
          </p:nvPr>
        </p:nvGraphicFramePr>
        <p:xfrm>
          <a:off x="948904" y="2436648"/>
          <a:ext cx="9782355" cy="3901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The cost of flowers which are imported have increased post-Brexit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Due to inflation, there is a rise in the operational costs which causes less consumer spending. (Movassaghi,2025)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Consumers have a high demand for floral products to be eco-friendlier and more sustainable 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An improved social media accounts, digital, marketing and a more accessible website will help with competition online.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The products must align with UK consumer protection and the trade standards.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b="1" dirty="0"/>
                        <a:t>Using more sustainable packaging will promote a more green ethos which is trending (Movassaghi,2025)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 Critique.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Understanding the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Cause-and-Effect (Fishbone) </a:t>
            </a:r>
            <a:br>
              <a:rPr lang="en-GB" sz="13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b="1" u="sng" dirty="0">
                <a:latin typeface="Arial" panose="020B0604020202020204" pitchFamily="34" charset="0"/>
                <a:cs typeface="Arial" panose="020B0604020202020204" pitchFamily="34" charset="0"/>
              </a:rPr>
              <a:t>Model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435" y="2261062"/>
            <a:ext cx="8596668" cy="3357453"/>
          </a:xfrm>
        </p:spPr>
        <p:txBody>
          <a:bodyPr>
            <a:normAutofit fontScale="55000" lnSpcReduction="20000"/>
          </a:bodyPr>
          <a:lstStyle/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model identifies root causes of a problem by categorizing potential sources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(Ishikawa,1986).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visualize relationships between causes and affects for            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better diagnosis.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Encourages team- based problem identification.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Helps structure thinking around People, Process, Technology, etc.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Requires evidence and analysis to confirm 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endParaRPr lang="en-GB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Declining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Competition: Increased competition from online-flower delivery services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foot traffic: Closure of nearby business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staff training in digital marketing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Customers preferring to order via smartphone rather than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visiting the shop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customer feedback surveys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tracking of daily or weekly sales trends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costs associated with maintaining eco-friendly packaging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flower import costs due to inflation (Rihn et al., 2024)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Outdated, non-users-friendly website(Rihn et al., 2024)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Slow computer systems affecting order processing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Need for  a website revamp and enhanced social media presence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Inefficient delivery scheduling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 Cause-and-Effect diagram 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Key Findings 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 haven’s decline is caused by both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internal and external factors.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Digital adaptions is crucial to compete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 online retailers(Rihn et al., 2024).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The 5W2H and PESTEL analyses highlight 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Market and operational weaknesses.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Fishbone model identifies digital, marketing,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management gaps(Rihn et al., 2024).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Strategic modernization can restore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Competitiveness and sustainability.</a:t>
            </a: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Hinsley, A et al., 2025. Understanding the environmental and social risks from the international trade in ornament plants. Bioscience, pp. 222-239.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IBISWorld,2024. Flower &amp; Plant Growing in UK- Market Research Report (2014-2029). 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IBISWorld UK.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Movassaghi,  M. (Click Through Marketing), 2025. UK Garden &amp; Horticulture Retailers- Digital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Marketing Benchmark Report, Q1 2025. Click  Through Marketing.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Movassaghi, R. (Click Through Marketing), 2025. UK Garden &amp;  Horticulture Retailers- Digital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Marketing Benchmark Report, Q2 2025. Click Through Marketing.</a:t>
            </a:r>
          </a:p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Rihn, A. L., Behe, B. K., Knuth, M. &amp; Huddleston, P., 2024. Blooming Business: How Consumer Satisfaction Shapes Online Plant and Cut Flower Spending. Hort Technology, 34(4) pp. 481- 484. 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3e4d8a5d-01f3-43bc-a8af-65fd9717c730"/>
    <ds:schemaRef ds:uri="http://schemas.microsoft.com/office/infopath/2007/PartnerControls"/>
    <ds:schemaRef ds:uri="http://purl.org/dc/dcmitype/"/>
    <ds:schemaRef ds:uri="http://www.w3.org/XML/1998/namespace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6588</TotalTime>
  <Words>1013</Words>
  <Application>Microsoft Office PowerPoint</Application>
  <PresentationFormat>Widescreen</PresentationFormat>
  <Paragraphs>158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Trebuchet MS</vt:lpstr>
      <vt:lpstr>Wingdings</vt:lpstr>
      <vt:lpstr>Wingdings 3</vt:lpstr>
      <vt:lpstr>Facet</vt:lpstr>
      <vt:lpstr>PowerPoint Presentation</vt:lpstr>
      <vt:lpstr>PRESENTATION OVERVIEW</vt:lpstr>
      <vt:lpstr>About Green Havan Florists </vt:lpstr>
      <vt:lpstr>Nature and scope of the problem Scope of the Problem</vt:lpstr>
      <vt:lpstr>PowerPoint Presentation</vt:lpstr>
      <vt:lpstr>PESTEL Framework CRITIQUE   </vt:lpstr>
      <vt:lpstr> PESTEL Application to Green Haven Florists  </vt:lpstr>
      <vt:lpstr> Cause-and-Effect model Critique. Understanding the Cause-and-Effect (Fishbone)  Model   </vt:lpstr>
      <vt:lpstr>PowerPoint Presentation</vt:lpstr>
      <vt:lpstr> Key Findings  Summary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Tariq Hussain (2506992)</cp:lastModifiedBy>
  <cp:revision>91</cp:revision>
  <dcterms:created xsi:type="dcterms:W3CDTF">2024-01-29T11:42:05Z</dcterms:created>
  <dcterms:modified xsi:type="dcterms:W3CDTF">2026-02-14T15:32:18Z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