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4"/>
  </p:sldMasterIdLst>
  <p:notesMasterIdLst>
    <p:notesMasterId r:id="rId14"/>
  </p:notesMasterIdLst>
  <p:sldIdLst>
    <p:sldId id="302" r:id="rId5"/>
    <p:sldId id="300" r:id="rId6"/>
    <p:sldId id="301" r:id="rId7"/>
    <p:sldId id="291" r:id="rId8"/>
    <p:sldId id="292" r:id="rId9"/>
    <p:sldId id="293" r:id="rId10"/>
    <p:sldId id="294" r:id="rId11"/>
    <p:sldId id="295" r:id="rId12"/>
    <p:sldId id="29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8DB611-CC19-9EF9-5828-291428BD5513}" v="89" dt="2021-03-22T18:07:06.1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9410" autoAdjust="0"/>
  </p:normalViewPr>
  <p:slideViewPr>
    <p:cSldViewPr snapToGrid="0">
      <p:cViewPr varScale="1">
        <p:scale>
          <a:sx n="80" d="100"/>
          <a:sy n="80" d="100"/>
        </p:scale>
        <p:origin x="179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Hayward" userId="S::julie.hayward@uwtsd.ac.uk::ca36735c-1641-450a-978e-fa18b6a40d1b" providerId="AD" clId="Web-{138DB611-CC19-9EF9-5828-291428BD5513}"/>
    <pc:docChg chg="addSld delSld modSld">
      <pc:chgData name="Julie Hayward" userId="S::julie.hayward@uwtsd.ac.uk::ca36735c-1641-450a-978e-fa18b6a40d1b" providerId="AD" clId="Web-{138DB611-CC19-9EF9-5828-291428BD5513}" dt="2021-03-22T18:07:48.559" v="102" actId="1076"/>
      <pc:docMkLst>
        <pc:docMk/>
      </pc:docMkLst>
      <pc:sldChg chg="addSp delSp modSp del mod setBg addAnim delAnim">
        <pc:chgData name="Julie Hayward" userId="S::julie.hayward@uwtsd.ac.uk::ca36735c-1641-450a-978e-fa18b6a40d1b" providerId="AD" clId="Web-{138DB611-CC19-9EF9-5828-291428BD5513}" dt="2021-03-22T18:07:06.181" v="99"/>
        <pc:sldMkLst>
          <pc:docMk/>
          <pc:sldMk cId="3945331157" sldId="270"/>
        </pc:sldMkLst>
        <pc:spChg chg="add del">
          <ac:chgData name="Julie Hayward" userId="S::julie.hayward@uwtsd.ac.uk::ca36735c-1641-450a-978e-fa18b6a40d1b" providerId="AD" clId="Web-{138DB611-CC19-9EF9-5828-291428BD5513}" dt="2021-03-22T17:59:56.763" v="5"/>
          <ac:spMkLst>
            <pc:docMk/>
            <pc:sldMk cId="3945331157" sldId="270"/>
            <ac:spMk id="72" creationId="{F7726A94-1EF0-4D91-B7BF-C033E3D6E51B}"/>
          </ac:spMkLst>
        </pc:spChg>
        <pc:spChg chg="add del">
          <ac:chgData name="Julie Hayward" userId="S::julie.hayward@uwtsd.ac.uk::ca36735c-1641-450a-978e-fa18b6a40d1b" providerId="AD" clId="Web-{138DB611-CC19-9EF9-5828-291428BD5513}" dt="2021-03-22T17:59:56.763" v="5"/>
          <ac:spMkLst>
            <pc:docMk/>
            <pc:sldMk cId="3945331157" sldId="270"/>
            <ac:spMk id="76" creationId="{24FB4153-1E3E-4AE9-8306-E8C292894B04}"/>
          </ac:spMkLst>
        </pc:spChg>
        <pc:spChg chg="add">
          <ac:chgData name="Julie Hayward" userId="S::julie.hayward@uwtsd.ac.uk::ca36735c-1641-450a-978e-fa18b6a40d1b" providerId="AD" clId="Web-{138DB611-CC19-9EF9-5828-291428BD5513}" dt="2021-03-22T18:05:50.754" v="89"/>
          <ac:spMkLst>
            <pc:docMk/>
            <pc:sldMk cId="3945331157" sldId="270"/>
            <ac:spMk id="78" creationId="{E0E1ADA3-256B-436F-BB84-15BF272B4BC8}"/>
          </ac:spMkLst>
        </pc:spChg>
        <pc:spChg chg="add">
          <ac:chgData name="Julie Hayward" userId="S::julie.hayward@uwtsd.ac.uk::ca36735c-1641-450a-978e-fa18b6a40d1b" providerId="AD" clId="Web-{138DB611-CC19-9EF9-5828-291428BD5513}" dt="2021-03-22T18:05:50.754" v="89"/>
          <ac:spMkLst>
            <pc:docMk/>
            <pc:sldMk cId="3945331157" sldId="270"/>
            <ac:spMk id="82" creationId="{5C091E65-5627-4CC0-82AA-74A3C89D7CF7}"/>
          </ac:spMkLst>
        </pc:spChg>
        <pc:spChg chg="mod">
          <ac:chgData name="Julie Hayward" userId="S::julie.hayward@uwtsd.ac.uk::ca36735c-1641-450a-978e-fa18b6a40d1b" providerId="AD" clId="Web-{138DB611-CC19-9EF9-5828-291428BD5513}" dt="2021-03-22T18:05:50.754" v="89"/>
          <ac:spMkLst>
            <pc:docMk/>
            <pc:sldMk cId="3945331157" sldId="270"/>
            <ac:spMk id="73730" creationId="{00000000-0000-0000-0000-000000000000}"/>
          </ac:spMkLst>
        </pc:spChg>
        <pc:spChg chg="add del">
          <ac:chgData name="Julie Hayward" userId="S::julie.hayward@uwtsd.ac.uk::ca36735c-1641-450a-978e-fa18b6a40d1b" providerId="AD" clId="Web-{138DB611-CC19-9EF9-5828-291428BD5513}" dt="2021-03-22T18:05:50.754" v="89"/>
          <ac:spMkLst>
            <pc:docMk/>
            <pc:sldMk cId="3945331157" sldId="270"/>
            <ac:spMk id="73733" creationId="{FF7C2D09-E6FC-49CB-877B-714D477BBFB4}"/>
          </ac:spMkLst>
        </pc:spChg>
        <pc:spChg chg="add">
          <ac:chgData name="Julie Hayward" userId="S::julie.hayward@uwtsd.ac.uk::ca36735c-1641-450a-978e-fa18b6a40d1b" providerId="AD" clId="Web-{138DB611-CC19-9EF9-5828-291428BD5513}" dt="2021-03-22T18:05:50.754" v="89"/>
          <ac:spMkLst>
            <pc:docMk/>
            <pc:sldMk cId="3945331157" sldId="270"/>
            <ac:spMk id="73737" creationId="{8677094E-F0FE-4EC2-9511-5A411A2E1154}"/>
          </ac:spMkLst>
        </pc:spChg>
        <pc:picChg chg="add del">
          <ac:chgData name="Julie Hayward" userId="S::julie.hayward@uwtsd.ac.uk::ca36735c-1641-450a-978e-fa18b6a40d1b" providerId="AD" clId="Web-{138DB611-CC19-9EF9-5828-291428BD5513}" dt="2021-03-22T17:59:56.763" v="5"/>
          <ac:picMkLst>
            <pc:docMk/>
            <pc:sldMk cId="3945331157" sldId="270"/>
            <ac:picMk id="73732" creationId="{629567FF-B79D-4029-B2E0-18E929CAEAF6}"/>
          </ac:picMkLst>
        </pc:picChg>
        <pc:picChg chg="add mod ord">
          <ac:chgData name="Julie Hayward" userId="S::julie.hayward@uwtsd.ac.uk::ca36735c-1641-450a-978e-fa18b6a40d1b" providerId="AD" clId="Web-{138DB611-CC19-9EF9-5828-291428BD5513}" dt="2021-03-22T18:05:50.754" v="89"/>
          <ac:picMkLst>
            <pc:docMk/>
            <pc:sldMk cId="3945331157" sldId="270"/>
            <ac:picMk id="73734" creationId="{4701DD07-A5E1-4930-8C9D-36D689E03555}"/>
          </ac:picMkLst>
        </pc:picChg>
        <pc:cxnChg chg="add del">
          <ac:chgData name="Julie Hayward" userId="S::julie.hayward@uwtsd.ac.uk::ca36735c-1641-450a-978e-fa18b6a40d1b" providerId="AD" clId="Web-{138DB611-CC19-9EF9-5828-291428BD5513}" dt="2021-03-22T17:59:56.763" v="5"/>
          <ac:cxnSpMkLst>
            <pc:docMk/>
            <pc:sldMk cId="3945331157" sldId="270"/>
            <ac:cxnSpMk id="74" creationId="{98F0650C-11DF-45E6-8EC2-E3B298F0D80A}"/>
          </ac:cxnSpMkLst>
        </pc:cxnChg>
        <pc:cxnChg chg="add">
          <ac:chgData name="Julie Hayward" userId="S::julie.hayward@uwtsd.ac.uk::ca36735c-1641-450a-978e-fa18b6a40d1b" providerId="AD" clId="Web-{138DB611-CC19-9EF9-5828-291428BD5513}" dt="2021-03-22T18:05:50.754" v="89"/>
          <ac:cxnSpMkLst>
            <pc:docMk/>
            <pc:sldMk cId="3945331157" sldId="270"/>
            <ac:cxnSpMk id="80" creationId="{7DDC7D3D-A4F6-4638-B02B-2DBB6C11F5D3}"/>
          </ac:cxnSpMkLst>
        </pc:cxnChg>
        <pc:cxnChg chg="add del">
          <ac:chgData name="Julie Hayward" userId="S::julie.hayward@uwtsd.ac.uk::ca36735c-1641-450a-978e-fa18b6a40d1b" providerId="AD" clId="Web-{138DB611-CC19-9EF9-5828-291428BD5513}" dt="2021-03-22T18:05:50.754" v="89"/>
          <ac:cxnSpMkLst>
            <pc:docMk/>
            <pc:sldMk cId="3945331157" sldId="270"/>
            <ac:cxnSpMk id="73735" creationId="{0798B488-CBDB-4A3B-AA00-599DCF703127}"/>
          </ac:cxnSpMkLst>
        </pc:cxnChg>
      </pc:sldChg>
      <pc:sldChg chg="delSp modSp del">
        <pc:chgData name="Julie Hayward" userId="S::julie.hayward@uwtsd.ac.uk::ca36735c-1641-450a-978e-fa18b6a40d1b" providerId="AD" clId="Web-{138DB611-CC19-9EF9-5828-291428BD5513}" dt="2021-03-22T18:00:49.172" v="13"/>
        <pc:sldMkLst>
          <pc:docMk/>
          <pc:sldMk cId="3737700306" sldId="284"/>
        </pc:sldMkLst>
        <pc:spChg chg="del mod">
          <ac:chgData name="Julie Hayward" userId="S::julie.hayward@uwtsd.ac.uk::ca36735c-1641-450a-978e-fa18b6a40d1b" providerId="AD" clId="Web-{138DB611-CC19-9EF9-5828-291428BD5513}" dt="2021-03-22T18:00:31.624" v="11"/>
          <ac:spMkLst>
            <pc:docMk/>
            <pc:sldMk cId="3737700306" sldId="284"/>
            <ac:spMk id="3" creationId="{00000000-0000-0000-0000-000000000000}"/>
          </ac:spMkLst>
        </pc:spChg>
        <pc:spChg chg="mod">
          <ac:chgData name="Julie Hayward" userId="S::julie.hayward@uwtsd.ac.uk::ca36735c-1641-450a-978e-fa18b6a40d1b" providerId="AD" clId="Web-{138DB611-CC19-9EF9-5828-291428BD5513}" dt="2021-03-22T18:00:35.625" v="12" actId="1076"/>
          <ac:spMkLst>
            <pc:docMk/>
            <pc:sldMk cId="3737700306" sldId="284"/>
            <ac:spMk id="57346" creationId="{00000000-0000-0000-0000-000000000000}"/>
          </ac:spMkLst>
        </pc:spChg>
      </pc:sldChg>
      <pc:sldChg chg="del">
        <pc:chgData name="Julie Hayward" userId="S::julie.hayward@uwtsd.ac.uk::ca36735c-1641-450a-978e-fa18b6a40d1b" providerId="AD" clId="Web-{138DB611-CC19-9EF9-5828-291428BD5513}" dt="2021-03-22T18:00:50.454" v="14"/>
        <pc:sldMkLst>
          <pc:docMk/>
          <pc:sldMk cId="1855077009" sldId="287"/>
        </pc:sldMkLst>
      </pc:sldChg>
      <pc:sldChg chg="del">
        <pc:chgData name="Julie Hayward" userId="S::julie.hayward@uwtsd.ac.uk::ca36735c-1641-450a-978e-fa18b6a40d1b" providerId="AD" clId="Web-{138DB611-CC19-9EF9-5828-291428BD5513}" dt="2021-03-22T18:00:52.235" v="15"/>
        <pc:sldMkLst>
          <pc:docMk/>
          <pc:sldMk cId="4097718427" sldId="288"/>
        </pc:sldMkLst>
      </pc:sldChg>
      <pc:sldChg chg="addSp modSp del mod setBg">
        <pc:chgData name="Julie Hayward" userId="S::julie.hayward@uwtsd.ac.uk::ca36735c-1641-450a-978e-fa18b6a40d1b" providerId="AD" clId="Web-{138DB611-CC19-9EF9-5828-291428BD5513}" dt="2021-03-22T18:07:04.415" v="98"/>
        <pc:sldMkLst>
          <pc:docMk/>
          <pc:sldMk cId="1602647133" sldId="289"/>
        </pc:sldMkLst>
        <pc:spChg chg="mod">
          <ac:chgData name="Julie Hayward" userId="S::julie.hayward@uwtsd.ac.uk::ca36735c-1641-450a-978e-fa18b6a40d1b" providerId="AD" clId="Web-{138DB611-CC19-9EF9-5828-291428BD5513}" dt="2021-03-22T18:01:11.283" v="23"/>
          <ac:spMkLst>
            <pc:docMk/>
            <pc:sldMk cId="1602647133" sldId="289"/>
            <ac:spMk id="6" creationId="{00000000-0000-0000-0000-000000000000}"/>
          </ac:spMkLst>
        </pc:spChg>
        <pc:spChg chg="add">
          <ac:chgData name="Julie Hayward" userId="S::julie.hayward@uwtsd.ac.uk::ca36735c-1641-450a-978e-fa18b6a40d1b" providerId="AD" clId="Web-{138DB611-CC19-9EF9-5828-291428BD5513}" dt="2021-03-22T18:01:11.283" v="23"/>
          <ac:spMkLst>
            <pc:docMk/>
            <pc:sldMk cId="1602647133" sldId="289"/>
            <ac:spMk id="11" creationId="{809C0BCD-BEE9-423F-A51C-BCCD8E5EAADA}"/>
          </ac:spMkLst>
        </pc:spChg>
        <pc:spChg chg="add">
          <ac:chgData name="Julie Hayward" userId="S::julie.hayward@uwtsd.ac.uk::ca36735c-1641-450a-978e-fa18b6a40d1b" providerId="AD" clId="Web-{138DB611-CC19-9EF9-5828-291428BD5513}" dt="2021-03-22T18:01:11.283" v="23"/>
          <ac:spMkLst>
            <pc:docMk/>
            <pc:sldMk cId="1602647133" sldId="289"/>
            <ac:spMk id="13" creationId="{9998D094-42B2-42BA-AA14-E8FBE073A5D8}"/>
          </ac:spMkLst>
        </pc:spChg>
        <pc:spChg chg="add">
          <ac:chgData name="Julie Hayward" userId="S::julie.hayward@uwtsd.ac.uk::ca36735c-1641-450a-978e-fa18b6a40d1b" providerId="AD" clId="Web-{138DB611-CC19-9EF9-5828-291428BD5513}" dt="2021-03-22T18:01:11.283" v="23"/>
          <ac:spMkLst>
            <pc:docMk/>
            <pc:sldMk cId="1602647133" sldId="289"/>
            <ac:spMk id="17" creationId="{8677094E-F0FE-4EC2-9511-5A411A2E1154}"/>
          </ac:spMkLst>
        </pc:spChg>
        <pc:spChg chg="add">
          <ac:chgData name="Julie Hayward" userId="S::julie.hayward@uwtsd.ac.uk::ca36735c-1641-450a-978e-fa18b6a40d1b" providerId="AD" clId="Web-{138DB611-CC19-9EF9-5828-291428BD5513}" dt="2021-03-22T18:01:11.283" v="23"/>
          <ac:spMkLst>
            <pc:docMk/>
            <pc:sldMk cId="1602647133" sldId="289"/>
            <ac:spMk id="19" creationId="{E0E1ADA3-256B-436F-BB84-15BF272B4BC8}"/>
          </ac:spMkLst>
        </pc:spChg>
        <pc:spChg chg="add">
          <ac:chgData name="Julie Hayward" userId="S::julie.hayward@uwtsd.ac.uk::ca36735c-1641-450a-978e-fa18b6a40d1b" providerId="AD" clId="Web-{138DB611-CC19-9EF9-5828-291428BD5513}" dt="2021-03-22T18:01:11.283" v="23"/>
          <ac:spMkLst>
            <pc:docMk/>
            <pc:sldMk cId="1602647133" sldId="289"/>
            <ac:spMk id="23" creationId="{5C091E65-5627-4CC0-82AA-74A3C89D7CF7}"/>
          </ac:spMkLst>
        </pc:spChg>
        <pc:picChg chg="mod">
          <ac:chgData name="Julie Hayward" userId="S::julie.hayward@uwtsd.ac.uk::ca36735c-1641-450a-978e-fa18b6a40d1b" providerId="AD" clId="Web-{138DB611-CC19-9EF9-5828-291428BD5513}" dt="2021-03-22T18:01:11.283" v="23"/>
          <ac:picMkLst>
            <pc:docMk/>
            <pc:sldMk cId="1602647133" sldId="289"/>
            <ac:picMk id="4" creationId="{00000000-0000-0000-0000-000000000000}"/>
          </ac:picMkLst>
        </pc:picChg>
        <pc:cxnChg chg="add">
          <ac:chgData name="Julie Hayward" userId="S::julie.hayward@uwtsd.ac.uk::ca36735c-1641-450a-978e-fa18b6a40d1b" providerId="AD" clId="Web-{138DB611-CC19-9EF9-5828-291428BD5513}" dt="2021-03-22T18:01:11.283" v="23"/>
          <ac:cxnSpMkLst>
            <pc:docMk/>
            <pc:sldMk cId="1602647133" sldId="289"/>
            <ac:cxnSpMk id="15" creationId="{8465D64B-59F4-4BDC-B833-A17EF1E04697}"/>
          </ac:cxnSpMkLst>
        </pc:cxnChg>
        <pc:cxnChg chg="add">
          <ac:chgData name="Julie Hayward" userId="S::julie.hayward@uwtsd.ac.uk::ca36735c-1641-450a-978e-fa18b6a40d1b" providerId="AD" clId="Web-{138DB611-CC19-9EF9-5828-291428BD5513}" dt="2021-03-22T18:01:11.283" v="23"/>
          <ac:cxnSpMkLst>
            <pc:docMk/>
            <pc:sldMk cId="1602647133" sldId="289"/>
            <ac:cxnSpMk id="21" creationId="{7DDC7D3D-A4F6-4638-B02B-2DBB6C11F5D3}"/>
          </ac:cxnSpMkLst>
        </pc:cxnChg>
      </pc:sldChg>
      <pc:sldChg chg="delSp del">
        <pc:chgData name="Julie Hayward" userId="S::julie.hayward@uwtsd.ac.uk::ca36735c-1641-450a-978e-fa18b6a40d1b" providerId="AD" clId="Web-{138DB611-CC19-9EF9-5828-291428BD5513}" dt="2021-03-22T18:02:30.632" v="35"/>
        <pc:sldMkLst>
          <pc:docMk/>
          <pc:sldMk cId="1256442431" sldId="290"/>
        </pc:sldMkLst>
        <pc:spChg chg="del">
          <ac:chgData name="Julie Hayward" userId="S::julie.hayward@uwtsd.ac.uk::ca36735c-1641-450a-978e-fa18b6a40d1b" providerId="AD" clId="Web-{138DB611-CC19-9EF9-5828-291428BD5513}" dt="2021-03-22T18:02:01.036" v="26"/>
          <ac:spMkLst>
            <pc:docMk/>
            <pc:sldMk cId="1256442431" sldId="290"/>
            <ac:spMk id="26" creationId="{00000000-0000-0000-0000-000000000000}"/>
          </ac:spMkLst>
        </pc:spChg>
        <pc:picChg chg="del">
          <ac:chgData name="Julie Hayward" userId="S::julie.hayward@uwtsd.ac.uk::ca36735c-1641-450a-978e-fa18b6a40d1b" providerId="AD" clId="Web-{138DB611-CC19-9EF9-5828-291428BD5513}" dt="2021-03-22T18:02:06.412" v="27"/>
          <ac:picMkLst>
            <pc:docMk/>
            <pc:sldMk cId="1256442431" sldId="290"/>
            <ac:picMk id="15362" creationId="{00000000-0000-0000-0000-000000000000}"/>
          </ac:picMkLst>
        </pc:picChg>
      </pc:sldChg>
      <pc:sldChg chg="modSp">
        <pc:chgData name="Julie Hayward" userId="S::julie.hayward@uwtsd.ac.uk::ca36735c-1641-450a-978e-fa18b6a40d1b" providerId="AD" clId="Web-{138DB611-CC19-9EF9-5828-291428BD5513}" dt="2021-03-22T18:07:48.559" v="102" actId="1076"/>
        <pc:sldMkLst>
          <pc:docMk/>
          <pc:sldMk cId="1276863608" sldId="291"/>
        </pc:sldMkLst>
        <pc:spChg chg="mod">
          <ac:chgData name="Julie Hayward" userId="S::julie.hayward@uwtsd.ac.uk::ca36735c-1641-450a-978e-fa18b6a40d1b" providerId="AD" clId="Web-{138DB611-CC19-9EF9-5828-291428BD5513}" dt="2021-03-22T18:03:32.495" v="50" actId="20577"/>
          <ac:spMkLst>
            <pc:docMk/>
            <pc:sldMk cId="1276863608" sldId="291"/>
            <ac:spMk id="7" creationId="{00000000-0000-0000-0000-000000000000}"/>
          </ac:spMkLst>
        </pc:spChg>
        <pc:spChg chg="mod">
          <ac:chgData name="Julie Hayward" userId="S::julie.hayward@uwtsd.ac.uk::ca36735c-1641-450a-978e-fa18b6a40d1b" providerId="AD" clId="Web-{138DB611-CC19-9EF9-5828-291428BD5513}" dt="2021-03-22T18:02:57.665" v="42" actId="1076"/>
          <ac:spMkLst>
            <pc:docMk/>
            <pc:sldMk cId="1276863608" sldId="291"/>
            <ac:spMk id="37" creationId="{00000000-0000-0000-0000-000000000000}"/>
          </ac:spMkLst>
        </pc:spChg>
        <pc:graphicFrameChg chg="mod">
          <ac:chgData name="Julie Hayward" userId="S::julie.hayward@uwtsd.ac.uk::ca36735c-1641-450a-978e-fa18b6a40d1b" providerId="AD" clId="Web-{138DB611-CC19-9EF9-5828-291428BD5513}" dt="2021-03-22T18:07:48.559" v="102" actId="1076"/>
          <ac:graphicFrameMkLst>
            <pc:docMk/>
            <pc:sldMk cId="1276863608" sldId="291"/>
            <ac:graphicFrameMk id="45" creationId="{00000000-0000-0000-0000-000000000000}"/>
          </ac:graphicFrameMkLst>
        </pc:graphicFrameChg>
      </pc:sldChg>
      <pc:sldChg chg="delSp modSp">
        <pc:chgData name="Julie Hayward" userId="S::julie.hayward@uwtsd.ac.uk::ca36735c-1641-450a-978e-fa18b6a40d1b" providerId="AD" clId="Web-{138DB611-CC19-9EF9-5828-291428BD5513}" dt="2021-03-22T18:03:20.213" v="47" actId="14100"/>
        <pc:sldMkLst>
          <pc:docMk/>
          <pc:sldMk cId="79461652" sldId="292"/>
        </pc:sldMkLst>
        <pc:spChg chg="mod">
          <ac:chgData name="Julie Hayward" userId="S::julie.hayward@uwtsd.ac.uk::ca36735c-1641-450a-978e-fa18b6a40d1b" providerId="AD" clId="Web-{138DB611-CC19-9EF9-5828-291428BD5513}" dt="2021-03-22T18:03:04.837" v="43" actId="1076"/>
          <ac:spMkLst>
            <pc:docMk/>
            <pc:sldMk cId="79461652" sldId="292"/>
            <ac:spMk id="7" creationId="{00000000-0000-0000-0000-000000000000}"/>
          </ac:spMkLst>
        </pc:spChg>
        <pc:spChg chg="mod">
          <ac:chgData name="Julie Hayward" userId="S::julie.hayward@uwtsd.ac.uk::ca36735c-1641-450a-978e-fa18b6a40d1b" providerId="AD" clId="Web-{138DB611-CC19-9EF9-5828-291428BD5513}" dt="2021-03-22T18:03:07.869" v="44" actId="1076"/>
          <ac:spMkLst>
            <pc:docMk/>
            <pc:sldMk cId="79461652" sldId="292"/>
            <ac:spMk id="37" creationId="{00000000-0000-0000-0000-000000000000}"/>
          </ac:spMkLst>
        </pc:spChg>
        <pc:graphicFrameChg chg="mod">
          <ac:chgData name="Julie Hayward" userId="S::julie.hayward@uwtsd.ac.uk::ca36735c-1641-450a-978e-fa18b6a40d1b" providerId="AD" clId="Web-{138DB611-CC19-9EF9-5828-291428BD5513}" dt="2021-03-22T18:03:20.213" v="47" actId="14100"/>
          <ac:graphicFrameMkLst>
            <pc:docMk/>
            <pc:sldMk cId="79461652" sldId="292"/>
            <ac:graphicFrameMk id="45" creationId="{00000000-0000-0000-0000-000000000000}"/>
          </ac:graphicFrameMkLst>
        </pc:graphicFrameChg>
        <pc:picChg chg="del mod">
          <ac:chgData name="Julie Hayward" userId="S::julie.hayward@uwtsd.ac.uk::ca36735c-1641-450a-978e-fa18b6a40d1b" providerId="AD" clId="Web-{138DB611-CC19-9EF9-5828-291428BD5513}" dt="2021-03-22T18:03:15.947" v="46"/>
          <ac:picMkLst>
            <pc:docMk/>
            <pc:sldMk cId="79461652" sldId="292"/>
            <ac:picMk id="9" creationId="{00000000-0000-0000-0000-000000000000}"/>
          </ac:picMkLst>
        </pc:picChg>
      </pc:sldChg>
      <pc:sldChg chg="addSp delSp modSp mod setBg">
        <pc:chgData name="Julie Hayward" userId="S::julie.hayward@uwtsd.ac.uk::ca36735c-1641-450a-978e-fa18b6a40d1b" providerId="AD" clId="Web-{138DB611-CC19-9EF9-5828-291428BD5513}" dt="2021-03-22T18:04:04.763" v="55"/>
        <pc:sldMkLst>
          <pc:docMk/>
          <pc:sldMk cId="3207543853" sldId="293"/>
        </pc:sldMkLst>
        <pc:spChg chg="add">
          <ac:chgData name="Julie Hayward" userId="S::julie.hayward@uwtsd.ac.uk::ca36735c-1641-450a-978e-fa18b6a40d1b" providerId="AD" clId="Web-{138DB611-CC19-9EF9-5828-291428BD5513}" dt="2021-03-22T18:04:04.763" v="55"/>
          <ac:spMkLst>
            <pc:docMk/>
            <pc:sldMk cId="3207543853" sldId="293"/>
            <ac:spMk id="6" creationId="{77D4D9BA-41E0-4BEE-B3B9-3FD090F0B074}"/>
          </ac:spMkLst>
        </pc:spChg>
        <pc:spChg chg="add">
          <ac:chgData name="Julie Hayward" userId="S::julie.hayward@uwtsd.ac.uk::ca36735c-1641-450a-978e-fa18b6a40d1b" providerId="AD" clId="Web-{138DB611-CC19-9EF9-5828-291428BD5513}" dt="2021-03-22T18:04:04.763" v="55"/>
          <ac:spMkLst>
            <pc:docMk/>
            <pc:sldMk cId="3207543853" sldId="293"/>
            <ac:spMk id="7" creationId="{836DF8B5-EF25-459A-9322-10151BD39314}"/>
          </ac:spMkLst>
        </pc:spChg>
        <pc:spChg chg="add del">
          <ac:chgData name="Julie Hayward" userId="S::julie.hayward@uwtsd.ac.uk::ca36735c-1641-450a-978e-fa18b6a40d1b" providerId="AD" clId="Web-{138DB611-CC19-9EF9-5828-291428BD5513}" dt="2021-03-22T18:04:04.763" v="54"/>
          <ac:spMkLst>
            <pc:docMk/>
            <pc:sldMk cId="3207543853" sldId="293"/>
            <ac:spMk id="9" creationId="{99C0B311-F8C2-4EC9-8BE3-57FFC031A121}"/>
          </ac:spMkLst>
        </pc:spChg>
        <pc:spChg chg="add del">
          <ac:chgData name="Julie Hayward" userId="S::julie.hayward@uwtsd.ac.uk::ca36735c-1641-450a-978e-fa18b6a40d1b" providerId="AD" clId="Web-{138DB611-CC19-9EF9-5828-291428BD5513}" dt="2021-03-22T18:04:04.763" v="54"/>
          <ac:spMkLst>
            <pc:docMk/>
            <pc:sldMk cId="3207543853" sldId="293"/>
            <ac:spMk id="11" creationId="{2196909C-85A9-45ED-860C-23E681677F98}"/>
          </ac:spMkLst>
        </pc:spChg>
        <pc:picChg chg="mod">
          <ac:chgData name="Julie Hayward" userId="S::julie.hayward@uwtsd.ac.uk::ca36735c-1641-450a-978e-fa18b6a40d1b" providerId="AD" clId="Web-{138DB611-CC19-9EF9-5828-291428BD5513}" dt="2021-03-22T18:04:04.763" v="55"/>
          <ac:picMkLst>
            <pc:docMk/>
            <pc:sldMk cId="3207543853" sldId="293"/>
            <ac:picMk id="4" creationId="{00000000-0000-0000-0000-000000000000}"/>
          </ac:picMkLst>
        </pc:picChg>
      </pc:sldChg>
      <pc:sldChg chg="modSp">
        <pc:chgData name="Julie Hayward" userId="S::julie.hayward@uwtsd.ac.uk::ca36735c-1641-450a-978e-fa18b6a40d1b" providerId="AD" clId="Web-{138DB611-CC19-9EF9-5828-291428BD5513}" dt="2021-03-22T18:04:16.654" v="56" actId="1076"/>
        <pc:sldMkLst>
          <pc:docMk/>
          <pc:sldMk cId="122282972" sldId="294"/>
        </pc:sldMkLst>
        <pc:spChg chg="mod">
          <ac:chgData name="Julie Hayward" userId="S::julie.hayward@uwtsd.ac.uk::ca36735c-1641-450a-978e-fa18b6a40d1b" providerId="AD" clId="Web-{138DB611-CC19-9EF9-5828-291428BD5513}" dt="2021-03-22T18:04:16.654" v="56" actId="1076"/>
          <ac:spMkLst>
            <pc:docMk/>
            <pc:sldMk cId="122282972" sldId="294"/>
            <ac:spMk id="24" creationId="{00000000-0000-0000-0000-000000000000}"/>
          </ac:spMkLst>
        </pc:spChg>
      </pc:sldChg>
      <pc:sldChg chg="modSp">
        <pc:chgData name="Julie Hayward" userId="S::julie.hayward@uwtsd.ac.uk::ca36735c-1641-450a-978e-fa18b6a40d1b" providerId="AD" clId="Web-{138DB611-CC19-9EF9-5828-291428BD5513}" dt="2021-03-22T18:05:01.751" v="81" actId="1076"/>
        <pc:sldMkLst>
          <pc:docMk/>
          <pc:sldMk cId="3918000054" sldId="295"/>
        </pc:sldMkLst>
        <pc:spChg chg="mod">
          <ac:chgData name="Julie Hayward" userId="S::julie.hayward@uwtsd.ac.uk::ca36735c-1641-450a-978e-fa18b6a40d1b" providerId="AD" clId="Web-{138DB611-CC19-9EF9-5828-291428BD5513}" dt="2021-03-22T18:04:32.468" v="61" actId="1076"/>
          <ac:spMkLst>
            <pc:docMk/>
            <pc:sldMk cId="3918000054" sldId="295"/>
            <ac:spMk id="11" creationId="{00000000-0000-0000-0000-000000000000}"/>
          </ac:spMkLst>
        </pc:spChg>
        <pc:spChg chg="mod">
          <ac:chgData name="Julie Hayward" userId="S::julie.hayward@uwtsd.ac.uk::ca36735c-1641-450a-978e-fa18b6a40d1b" providerId="AD" clId="Web-{138DB611-CC19-9EF9-5828-291428BD5513}" dt="2021-03-22T18:04:32.515" v="68" actId="1076"/>
          <ac:spMkLst>
            <pc:docMk/>
            <pc:sldMk cId="3918000054" sldId="295"/>
            <ac:spMk id="16" creationId="{00000000-0000-0000-0000-000000000000}"/>
          </ac:spMkLst>
        </pc:spChg>
        <pc:spChg chg="mod">
          <ac:chgData name="Julie Hayward" userId="S::julie.hayward@uwtsd.ac.uk::ca36735c-1641-450a-978e-fa18b6a40d1b" providerId="AD" clId="Web-{138DB611-CC19-9EF9-5828-291428BD5513}" dt="2021-03-22T18:04:32.499" v="64" actId="1076"/>
          <ac:spMkLst>
            <pc:docMk/>
            <pc:sldMk cId="3918000054" sldId="295"/>
            <ac:spMk id="19" creationId="{00000000-0000-0000-0000-000000000000}"/>
          </ac:spMkLst>
        </pc:spChg>
        <pc:spChg chg="mod">
          <ac:chgData name="Julie Hayward" userId="S::julie.hayward@uwtsd.ac.uk::ca36735c-1641-450a-978e-fa18b6a40d1b" providerId="AD" clId="Web-{138DB611-CC19-9EF9-5828-291428BD5513}" dt="2021-03-22T18:04:32.546" v="71" actId="1076"/>
          <ac:spMkLst>
            <pc:docMk/>
            <pc:sldMk cId="3918000054" sldId="295"/>
            <ac:spMk id="20" creationId="{00000000-0000-0000-0000-000000000000}"/>
          </ac:spMkLst>
        </pc:spChg>
        <pc:spChg chg="mod">
          <ac:chgData name="Julie Hayward" userId="S::julie.hayward@uwtsd.ac.uk::ca36735c-1641-450a-978e-fa18b6a40d1b" providerId="AD" clId="Web-{138DB611-CC19-9EF9-5828-291428BD5513}" dt="2021-03-22T18:04:32.499" v="65" actId="1076"/>
          <ac:spMkLst>
            <pc:docMk/>
            <pc:sldMk cId="3918000054" sldId="295"/>
            <ac:spMk id="22" creationId="{00000000-0000-0000-0000-000000000000}"/>
          </ac:spMkLst>
        </pc:spChg>
        <pc:spChg chg="mod">
          <ac:chgData name="Julie Hayward" userId="S::julie.hayward@uwtsd.ac.uk::ca36735c-1641-450a-978e-fa18b6a40d1b" providerId="AD" clId="Web-{138DB611-CC19-9EF9-5828-291428BD5513}" dt="2021-03-22T18:04:32.452" v="60" actId="1076"/>
          <ac:spMkLst>
            <pc:docMk/>
            <pc:sldMk cId="3918000054" sldId="295"/>
            <ac:spMk id="23" creationId="{00000000-0000-0000-0000-000000000000}"/>
          </ac:spMkLst>
        </pc:spChg>
        <pc:spChg chg="mod">
          <ac:chgData name="Julie Hayward" userId="S::julie.hayward@uwtsd.ac.uk::ca36735c-1641-450a-978e-fa18b6a40d1b" providerId="AD" clId="Web-{138DB611-CC19-9EF9-5828-291428BD5513}" dt="2021-03-22T18:04:56.969" v="80" actId="14100"/>
          <ac:spMkLst>
            <pc:docMk/>
            <pc:sldMk cId="3918000054" sldId="295"/>
            <ac:spMk id="24" creationId="{00000000-0000-0000-0000-000000000000}"/>
          </ac:spMkLst>
        </pc:spChg>
        <pc:spChg chg="mod">
          <ac:chgData name="Julie Hayward" userId="S::julie.hayward@uwtsd.ac.uk::ca36735c-1641-450a-978e-fa18b6a40d1b" providerId="AD" clId="Web-{138DB611-CC19-9EF9-5828-291428BD5513}" dt="2021-03-22T18:04:32.577" v="74" actId="1076"/>
          <ac:spMkLst>
            <pc:docMk/>
            <pc:sldMk cId="3918000054" sldId="295"/>
            <ac:spMk id="26" creationId="{00000000-0000-0000-0000-000000000000}"/>
          </ac:spMkLst>
        </pc:spChg>
        <pc:spChg chg="mod">
          <ac:chgData name="Julie Hayward" userId="S::julie.hayward@uwtsd.ac.uk::ca36735c-1641-450a-978e-fa18b6a40d1b" providerId="AD" clId="Web-{138DB611-CC19-9EF9-5828-291428BD5513}" dt="2021-03-22T18:04:32.515" v="67" actId="1076"/>
          <ac:spMkLst>
            <pc:docMk/>
            <pc:sldMk cId="3918000054" sldId="295"/>
            <ac:spMk id="28" creationId="{00000000-0000-0000-0000-000000000000}"/>
          </ac:spMkLst>
        </pc:spChg>
        <pc:spChg chg="mod">
          <ac:chgData name="Julie Hayward" userId="S::julie.hayward@uwtsd.ac.uk::ca36735c-1641-450a-978e-fa18b6a40d1b" providerId="AD" clId="Web-{138DB611-CC19-9EF9-5828-291428BD5513}" dt="2021-03-22T18:04:32.577" v="75" actId="1076"/>
          <ac:spMkLst>
            <pc:docMk/>
            <pc:sldMk cId="3918000054" sldId="295"/>
            <ac:spMk id="29" creationId="{00000000-0000-0000-0000-000000000000}"/>
          </ac:spMkLst>
        </pc:spChg>
        <pc:spChg chg="mod">
          <ac:chgData name="Julie Hayward" userId="S::julie.hayward@uwtsd.ac.uk::ca36735c-1641-450a-978e-fa18b6a40d1b" providerId="AD" clId="Web-{138DB611-CC19-9EF9-5828-291428BD5513}" dt="2021-03-22T18:05:01.751" v="81" actId="1076"/>
          <ac:spMkLst>
            <pc:docMk/>
            <pc:sldMk cId="3918000054" sldId="295"/>
            <ac:spMk id="33" creationId="{00000000-0000-0000-0000-000000000000}"/>
          </ac:spMkLst>
        </pc:spChg>
        <pc:spChg chg="mod">
          <ac:chgData name="Julie Hayward" userId="S::julie.hayward@uwtsd.ac.uk::ca36735c-1641-450a-978e-fa18b6a40d1b" providerId="AD" clId="Web-{138DB611-CC19-9EF9-5828-291428BD5513}" dt="2021-03-22T18:04:44.859" v="78" actId="1076"/>
          <ac:spMkLst>
            <pc:docMk/>
            <pc:sldMk cId="3918000054" sldId="295"/>
            <ac:spMk id="35" creationId="{00000000-0000-0000-0000-000000000000}"/>
          </ac:spMkLst>
        </pc:spChg>
        <pc:spChg chg="mod">
          <ac:chgData name="Julie Hayward" userId="S::julie.hayward@uwtsd.ac.uk::ca36735c-1641-450a-978e-fa18b6a40d1b" providerId="AD" clId="Web-{138DB611-CC19-9EF9-5828-291428BD5513}" dt="2021-03-22T18:04:32.452" v="58" actId="1076"/>
          <ac:spMkLst>
            <pc:docMk/>
            <pc:sldMk cId="3918000054" sldId="295"/>
            <ac:spMk id="36" creationId="{00000000-0000-0000-0000-000000000000}"/>
          </ac:spMkLst>
        </pc:spChg>
        <pc:spChg chg="mod">
          <ac:chgData name="Julie Hayward" userId="S::julie.hayward@uwtsd.ac.uk::ca36735c-1641-450a-978e-fa18b6a40d1b" providerId="AD" clId="Web-{138DB611-CC19-9EF9-5828-291428BD5513}" dt="2021-03-22T18:04:32.468" v="62" actId="1076"/>
          <ac:spMkLst>
            <pc:docMk/>
            <pc:sldMk cId="3918000054" sldId="295"/>
            <ac:spMk id="39" creationId="{00000000-0000-0000-0000-000000000000}"/>
          </ac:spMkLst>
        </pc:spChg>
        <pc:spChg chg="mod">
          <ac:chgData name="Julie Hayward" userId="S::julie.hayward@uwtsd.ac.uk::ca36735c-1641-450a-978e-fa18b6a40d1b" providerId="AD" clId="Web-{138DB611-CC19-9EF9-5828-291428BD5513}" dt="2021-03-22T18:04:32.452" v="59" actId="1076"/>
          <ac:spMkLst>
            <pc:docMk/>
            <pc:sldMk cId="3918000054" sldId="295"/>
            <ac:spMk id="43" creationId="{00000000-0000-0000-0000-000000000000}"/>
          </ac:spMkLst>
        </pc:spChg>
        <pc:picChg chg="mod">
          <ac:chgData name="Julie Hayward" userId="S::julie.hayward@uwtsd.ac.uk::ca36735c-1641-450a-978e-fa18b6a40d1b" providerId="AD" clId="Web-{138DB611-CC19-9EF9-5828-291428BD5513}" dt="2021-03-22T18:04:32.530" v="70" actId="1076"/>
          <ac:picMkLst>
            <pc:docMk/>
            <pc:sldMk cId="3918000054" sldId="295"/>
            <ac:picMk id="18" creationId="{00000000-0000-0000-0000-000000000000}"/>
          </ac:picMkLst>
        </pc:picChg>
        <pc:picChg chg="mod">
          <ac:chgData name="Julie Hayward" userId="S::julie.hayward@uwtsd.ac.uk::ca36735c-1641-450a-978e-fa18b6a40d1b" providerId="AD" clId="Web-{138DB611-CC19-9EF9-5828-291428BD5513}" dt="2021-03-22T18:04:32.562" v="72" actId="1076"/>
          <ac:picMkLst>
            <pc:docMk/>
            <pc:sldMk cId="3918000054" sldId="295"/>
            <ac:picMk id="21" creationId="{00000000-0000-0000-0000-000000000000}"/>
          </ac:picMkLst>
        </pc:picChg>
        <pc:picChg chg="mod">
          <ac:chgData name="Julie Hayward" userId="S::julie.hayward@uwtsd.ac.uk::ca36735c-1641-450a-978e-fa18b6a40d1b" providerId="AD" clId="Web-{138DB611-CC19-9EF9-5828-291428BD5513}" dt="2021-03-22T18:04:32.562" v="73" actId="1076"/>
          <ac:picMkLst>
            <pc:docMk/>
            <pc:sldMk cId="3918000054" sldId="295"/>
            <ac:picMk id="25" creationId="{00000000-0000-0000-0000-000000000000}"/>
          </ac:picMkLst>
        </pc:picChg>
        <pc:picChg chg="mod">
          <ac:chgData name="Julie Hayward" userId="S::julie.hayward@uwtsd.ac.uk::ca36735c-1641-450a-978e-fa18b6a40d1b" providerId="AD" clId="Web-{138DB611-CC19-9EF9-5828-291428BD5513}" dt="2021-03-22T18:04:32.530" v="69" actId="1076"/>
          <ac:picMkLst>
            <pc:docMk/>
            <pc:sldMk cId="3918000054" sldId="295"/>
            <ac:picMk id="7170" creationId="{00000000-0000-0000-0000-000000000000}"/>
          </ac:picMkLst>
        </pc:picChg>
      </pc:sldChg>
      <pc:sldChg chg="addSp delSp modSp mod setBg">
        <pc:chgData name="Julie Hayward" userId="S::julie.hayward@uwtsd.ac.uk::ca36735c-1641-450a-978e-fa18b6a40d1b" providerId="AD" clId="Web-{138DB611-CC19-9EF9-5828-291428BD5513}" dt="2021-03-22T18:07:21.619" v="100"/>
        <pc:sldMkLst>
          <pc:docMk/>
          <pc:sldMk cId="1345636375" sldId="296"/>
        </pc:sldMkLst>
        <pc:spChg chg="mod">
          <ac:chgData name="Julie Hayward" userId="S::julie.hayward@uwtsd.ac.uk::ca36735c-1641-450a-978e-fa18b6a40d1b" providerId="AD" clId="Web-{138DB611-CC19-9EF9-5828-291428BD5513}" dt="2021-03-22T18:07:21.619" v="100"/>
          <ac:spMkLst>
            <pc:docMk/>
            <pc:sldMk cId="1345636375" sldId="296"/>
            <ac:spMk id="9" creationId="{00000000-0000-0000-0000-000000000000}"/>
          </ac:spMkLst>
        </pc:spChg>
        <pc:spChg chg="add del">
          <ac:chgData name="Julie Hayward" userId="S::julie.hayward@uwtsd.ac.uk::ca36735c-1641-450a-978e-fa18b6a40d1b" providerId="AD" clId="Web-{138DB611-CC19-9EF9-5828-291428BD5513}" dt="2021-03-22T18:07:21.619" v="100"/>
          <ac:spMkLst>
            <pc:docMk/>
            <pc:sldMk cId="1345636375" sldId="296"/>
            <ac:spMk id="14" creationId="{4B54C89A-2D0B-4062-BF97-CA51B69D7B96}"/>
          </ac:spMkLst>
        </pc:spChg>
        <pc:spChg chg="add del">
          <ac:chgData name="Julie Hayward" userId="S::julie.hayward@uwtsd.ac.uk::ca36735c-1641-450a-978e-fa18b6a40d1b" providerId="AD" clId="Web-{138DB611-CC19-9EF9-5828-291428BD5513}" dt="2021-03-22T18:07:21.619" v="100"/>
          <ac:spMkLst>
            <pc:docMk/>
            <pc:sldMk cId="1345636375" sldId="296"/>
            <ac:spMk id="16" creationId="{4091C99A-98BE-457D-87BD-7B9B6EDDC19D}"/>
          </ac:spMkLst>
        </pc:spChg>
        <pc:spChg chg="add del">
          <ac:chgData name="Julie Hayward" userId="S::julie.hayward@uwtsd.ac.uk::ca36735c-1641-450a-978e-fa18b6a40d1b" providerId="AD" clId="Web-{138DB611-CC19-9EF9-5828-291428BD5513}" dt="2021-03-22T18:07:21.619" v="100"/>
          <ac:spMkLst>
            <pc:docMk/>
            <pc:sldMk cId="1345636375" sldId="296"/>
            <ac:spMk id="18" creationId="{960A769C-8991-4FDE-89A0-A218E5BF677A}"/>
          </ac:spMkLst>
        </pc:spChg>
        <pc:spChg chg="add del">
          <ac:chgData name="Julie Hayward" userId="S::julie.hayward@uwtsd.ac.uk::ca36735c-1641-450a-978e-fa18b6a40d1b" providerId="AD" clId="Web-{138DB611-CC19-9EF9-5828-291428BD5513}" dt="2021-03-22T18:07:21.619" v="100"/>
          <ac:spMkLst>
            <pc:docMk/>
            <pc:sldMk cId="1345636375" sldId="296"/>
            <ac:spMk id="20" creationId="{855CA58E-F8D8-4DF3-B813-C2585E0AB0EC}"/>
          </ac:spMkLst>
        </pc:spChg>
        <pc:graphicFrameChg chg="mod modGraphic">
          <ac:chgData name="Julie Hayward" userId="S::julie.hayward@uwtsd.ac.uk::ca36735c-1641-450a-978e-fa18b6a40d1b" providerId="AD" clId="Web-{138DB611-CC19-9EF9-5828-291428BD5513}" dt="2021-03-22T18:07:21.619" v="100"/>
          <ac:graphicFrameMkLst>
            <pc:docMk/>
            <pc:sldMk cId="1345636375" sldId="296"/>
            <ac:graphicFrameMk id="7" creationId="{00000000-0000-0000-0000-000000000000}"/>
          </ac:graphicFrameMkLst>
        </pc:graphicFrameChg>
      </pc:sldChg>
      <pc:sldChg chg="del">
        <pc:chgData name="Julie Hayward" userId="S::julie.hayward@uwtsd.ac.uk::ca36735c-1641-450a-978e-fa18b6a40d1b" providerId="AD" clId="Web-{138DB611-CC19-9EF9-5828-291428BD5513}" dt="2021-03-22T18:01:06.595" v="22"/>
        <pc:sldMkLst>
          <pc:docMk/>
          <pc:sldMk cId="3957181829" sldId="298"/>
        </pc:sldMkLst>
      </pc:sldChg>
      <pc:sldChg chg="del">
        <pc:chgData name="Julie Hayward" userId="S::julie.hayward@uwtsd.ac.uk::ca36735c-1641-450a-978e-fa18b6a40d1b" providerId="AD" clId="Web-{138DB611-CC19-9EF9-5828-291428BD5513}" dt="2021-03-22T18:00:53.204" v="16"/>
        <pc:sldMkLst>
          <pc:docMk/>
          <pc:sldMk cId="2734506306" sldId="299"/>
        </pc:sldMkLst>
      </pc:sldChg>
      <pc:sldChg chg="addSp modSp mod setBg">
        <pc:chgData name="Julie Hayward" userId="S::julie.hayward@uwtsd.ac.uk::ca36735c-1641-450a-978e-fa18b6a40d1b" providerId="AD" clId="Web-{138DB611-CC19-9EF9-5828-291428BD5513}" dt="2021-03-22T18:01:20.534" v="25"/>
        <pc:sldMkLst>
          <pc:docMk/>
          <pc:sldMk cId="3018288947" sldId="300"/>
        </pc:sldMkLst>
        <pc:spChg chg="add">
          <ac:chgData name="Julie Hayward" userId="S::julie.hayward@uwtsd.ac.uk::ca36735c-1641-450a-978e-fa18b6a40d1b" providerId="AD" clId="Web-{138DB611-CC19-9EF9-5828-291428BD5513}" dt="2021-03-22T18:01:20.534" v="25"/>
          <ac:spMkLst>
            <pc:docMk/>
            <pc:sldMk cId="3018288947" sldId="300"/>
            <ac:spMk id="7" creationId="{E3FF0025-03AB-4126-9E23-1B4F2D4B1748}"/>
          </ac:spMkLst>
        </pc:spChg>
        <pc:spChg chg="add">
          <ac:chgData name="Julie Hayward" userId="S::julie.hayward@uwtsd.ac.uk::ca36735c-1641-450a-978e-fa18b6a40d1b" providerId="AD" clId="Web-{138DB611-CC19-9EF9-5828-291428BD5513}" dt="2021-03-22T18:01:20.534" v="25"/>
          <ac:spMkLst>
            <pc:docMk/>
            <pc:sldMk cId="3018288947" sldId="300"/>
            <ac:spMk id="9" creationId="{4C149C42-FAD2-4559-80A1-B6E921D049AC}"/>
          </ac:spMkLst>
        </pc:spChg>
        <pc:picChg chg="mod">
          <ac:chgData name="Julie Hayward" userId="S::julie.hayward@uwtsd.ac.uk::ca36735c-1641-450a-978e-fa18b6a40d1b" providerId="AD" clId="Web-{138DB611-CC19-9EF9-5828-291428BD5513}" dt="2021-03-22T18:01:20.534" v="25"/>
          <ac:picMkLst>
            <pc:docMk/>
            <pc:sldMk cId="3018288947" sldId="300"/>
            <ac:picMk id="2" creationId="{00000000-0000-0000-0000-000000000000}"/>
          </ac:picMkLst>
        </pc:picChg>
      </pc:sldChg>
      <pc:sldChg chg="del">
        <pc:chgData name="Julie Hayward" userId="S::julie.hayward@uwtsd.ac.uk::ca36735c-1641-450a-978e-fa18b6a40d1b" providerId="AD" clId="Web-{138DB611-CC19-9EF9-5828-291428BD5513}" dt="2021-03-22T18:00:54.985" v="17"/>
        <pc:sldMkLst>
          <pc:docMk/>
          <pc:sldMk cId="2064016888" sldId="301"/>
        </pc:sldMkLst>
      </pc:sldChg>
      <pc:sldChg chg="addSp delSp modSp new mod setBg">
        <pc:chgData name="Julie Hayward" userId="S::julie.hayward@uwtsd.ac.uk::ca36735c-1641-450a-978e-fa18b6a40d1b" providerId="AD" clId="Web-{138DB611-CC19-9EF9-5828-291428BD5513}" dt="2021-03-22T18:02:23.663" v="34"/>
        <pc:sldMkLst>
          <pc:docMk/>
          <pc:sldMk cId="2828534557" sldId="301"/>
        </pc:sldMkLst>
        <pc:spChg chg="add">
          <ac:chgData name="Julie Hayward" userId="S::julie.hayward@uwtsd.ac.uk::ca36735c-1641-450a-978e-fa18b6a40d1b" providerId="AD" clId="Web-{138DB611-CC19-9EF9-5828-291428BD5513}" dt="2021-03-22T18:02:23.663" v="34"/>
          <ac:spMkLst>
            <pc:docMk/>
            <pc:sldMk cId="2828534557" sldId="301"/>
            <ac:spMk id="4" creationId="{E3FF0025-03AB-4126-9E23-1B4F2D4B1748}"/>
          </ac:spMkLst>
        </pc:spChg>
        <pc:spChg chg="add del">
          <ac:chgData name="Julie Hayward" userId="S::julie.hayward@uwtsd.ac.uk::ca36735c-1641-450a-978e-fa18b6a40d1b" providerId="AD" clId="Web-{138DB611-CC19-9EF9-5828-291428BD5513}" dt="2021-03-22T18:02:23.663" v="33"/>
          <ac:spMkLst>
            <pc:docMk/>
            <pc:sldMk cId="2828534557" sldId="301"/>
            <ac:spMk id="7" creationId="{F557AC3B-63D5-4181-AD35-0D051F7C8225}"/>
          </ac:spMkLst>
        </pc:spChg>
        <pc:spChg chg="add">
          <ac:chgData name="Julie Hayward" userId="S::julie.hayward@uwtsd.ac.uk::ca36735c-1641-450a-978e-fa18b6a40d1b" providerId="AD" clId="Web-{138DB611-CC19-9EF9-5828-291428BD5513}" dt="2021-03-22T18:02:23.663" v="34"/>
          <ac:spMkLst>
            <pc:docMk/>
            <pc:sldMk cId="2828534557" sldId="301"/>
            <ac:spMk id="9" creationId="{4C149C42-FAD2-4559-80A1-B6E921D049AC}"/>
          </ac:spMkLst>
        </pc:spChg>
        <pc:picChg chg="add mod">
          <ac:chgData name="Julie Hayward" userId="S::julie.hayward@uwtsd.ac.uk::ca36735c-1641-450a-978e-fa18b6a40d1b" providerId="AD" clId="Web-{138DB611-CC19-9EF9-5828-291428BD5513}" dt="2021-03-22T18:02:23.663" v="34"/>
          <ac:picMkLst>
            <pc:docMk/>
            <pc:sldMk cId="2828534557" sldId="301"/>
            <ac:picMk id="2" creationId="{3405FBE1-E8A2-40E0-9F8B-1AE217E20163}"/>
          </ac:picMkLst>
        </pc:picChg>
      </pc:sldChg>
      <pc:sldChg chg="del">
        <pc:chgData name="Julie Hayward" userId="S::julie.hayward@uwtsd.ac.uk::ca36735c-1641-450a-978e-fa18b6a40d1b" providerId="AD" clId="Web-{138DB611-CC19-9EF9-5828-291428BD5513}" dt="2021-03-22T18:00:56.564" v="18"/>
        <pc:sldMkLst>
          <pc:docMk/>
          <pc:sldMk cId="1498039672" sldId="302"/>
        </pc:sldMkLst>
      </pc:sldChg>
      <pc:sldChg chg="addSp modSp new mod setBg modClrScheme chgLayout">
        <pc:chgData name="Julie Hayward" userId="S::julie.hayward@uwtsd.ac.uk::ca36735c-1641-450a-978e-fa18b6a40d1b" providerId="AD" clId="Web-{138DB611-CC19-9EF9-5828-291428BD5513}" dt="2021-03-22T18:07:00.212" v="97"/>
        <pc:sldMkLst>
          <pc:docMk/>
          <pc:sldMk cId="2821001135" sldId="302"/>
        </pc:sldMkLst>
        <pc:spChg chg="mod ord">
          <ac:chgData name="Julie Hayward" userId="S::julie.hayward@uwtsd.ac.uk::ca36735c-1641-450a-978e-fa18b6a40d1b" providerId="AD" clId="Web-{138DB611-CC19-9EF9-5828-291428BD5513}" dt="2021-03-22T18:07:00.212" v="97"/>
          <ac:spMkLst>
            <pc:docMk/>
            <pc:sldMk cId="2821001135" sldId="302"/>
            <ac:spMk id="2" creationId="{2F6B0801-445B-44F4-926F-B8412F644F45}"/>
          </ac:spMkLst>
        </pc:spChg>
        <pc:spChg chg="mod ord">
          <ac:chgData name="Julie Hayward" userId="S::julie.hayward@uwtsd.ac.uk::ca36735c-1641-450a-978e-fa18b6a40d1b" providerId="AD" clId="Web-{138DB611-CC19-9EF9-5828-291428BD5513}" dt="2021-03-22T18:07:00.212" v="97"/>
          <ac:spMkLst>
            <pc:docMk/>
            <pc:sldMk cId="2821001135" sldId="302"/>
            <ac:spMk id="3" creationId="{0E68326A-20DB-4BE9-8721-0A262FC63CFF}"/>
          </ac:spMkLst>
        </pc:spChg>
        <pc:spChg chg="add">
          <ac:chgData name="Julie Hayward" userId="S::julie.hayward@uwtsd.ac.uk::ca36735c-1641-450a-978e-fa18b6a40d1b" providerId="AD" clId="Web-{138DB611-CC19-9EF9-5828-291428BD5513}" dt="2021-03-22T18:07:00.212" v="97"/>
          <ac:spMkLst>
            <pc:docMk/>
            <pc:sldMk cId="2821001135" sldId="302"/>
            <ac:spMk id="10" creationId="{04BCB9E2-CEA3-4AED-BDAC-BFD45CE9C026}"/>
          </ac:spMkLst>
        </pc:spChg>
        <pc:spChg chg="add">
          <ac:chgData name="Julie Hayward" userId="S::julie.hayward@uwtsd.ac.uk::ca36735c-1641-450a-978e-fa18b6a40d1b" providerId="AD" clId="Web-{138DB611-CC19-9EF9-5828-291428BD5513}" dt="2021-03-22T18:07:00.212" v="97"/>
          <ac:spMkLst>
            <pc:docMk/>
            <pc:sldMk cId="2821001135" sldId="302"/>
            <ac:spMk id="12" creationId="{9E92B39E-F855-499B-BD7E-36BAB93A9737}"/>
          </ac:spMkLst>
        </pc:spChg>
        <pc:spChg chg="add">
          <ac:chgData name="Julie Hayward" userId="S::julie.hayward@uwtsd.ac.uk::ca36735c-1641-450a-978e-fa18b6a40d1b" providerId="AD" clId="Web-{138DB611-CC19-9EF9-5828-291428BD5513}" dt="2021-03-22T18:07:00.212" v="97"/>
          <ac:spMkLst>
            <pc:docMk/>
            <pc:sldMk cId="2821001135" sldId="302"/>
            <ac:spMk id="16" creationId="{F294E8CF-7744-4206-9889-C122C30E834C}"/>
          </ac:spMkLst>
        </pc:spChg>
        <pc:picChg chg="add mod">
          <ac:chgData name="Julie Hayward" userId="S::julie.hayward@uwtsd.ac.uk::ca36735c-1641-450a-978e-fa18b6a40d1b" providerId="AD" clId="Web-{138DB611-CC19-9EF9-5828-291428BD5513}" dt="2021-03-22T18:07:00.212" v="97"/>
          <ac:picMkLst>
            <pc:docMk/>
            <pc:sldMk cId="2821001135" sldId="302"/>
            <ac:picMk id="5" creationId="{275FCF3E-A972-4BA5-BE29-B100584A3A11}"/>
          </ac:picMkLst>
        </pc:picChg>
        <pc:cxnChg chg="add">
          <ac:chgData name="Julie Hayward" userId="S::julie.hayward@uwtsd.ac.uk::ca36735c-1641-450a-978e-fa18b6a40d1b" providerId="AD" clId="Web-{138DB611-CC19-9EF9-5828-291428BD5513}" dt="2021-03-22T18:07:00.212" v="97"/>
          <ac:cxnSpMkLst>
            <pc:docMk/>
            <pc:sldMk cId="2821001135" sldId="302"/>
            <ac:cxnSpMk id="14" creationId="{50C72FFD-DD89-412D-B569-F9A0F3A69849}"/>
          </ac:cxnSpMkLst>
        </pc:cxnChg>
      </pc:sldChg>
      <pc:sldChg chg="del">
        <pc:chgData name="Julie Hayward" userId="S::julie.hayward@uwtsd.ac.uk::ca36735c-1641-450a-978e-fa18b6a40d1b" providerId="AD" clId="Web-{138DB611-CC19-9EF9-5828-291428BD5513}" dt="2021-03-22T18:00:58.673" v="19"/>
        <pc:sldMkLst>
          <pc:docMk/>
          <pc:sldMk cId="2724946468" sldId="303"/>
        </pc:sldMkLst>
      </pc:sldChg>
      <pc:sldChg chg="del">
        <pc:chgData name="Julie Hayward" userId="S::julie.hayward@uwtsd.ac.uk::ca36735c-1641-450a-978e-fa18b6a40d1b" providerId="AD" clId="Web-{138DB611-CC19-9EF9-5828-291428BD5513}" dt="2021-03-22T18:01:03.439" v="20"/>
        <pc:sldMkLst>
          <pc:docMk/>
          <pc:sldMk cId="3022471051" sldId="304"/>
        </pc:sldMkLst>
      </pc:sldChg>
      <pc:sldChg chg="del">
        <pc:chgData name="Julie Hayward" userId="S::julie.hayward@uwtsd.ac.uk::ca36735c-1641-450a-978e-fa18b6a40d1b" providerId="AD" clId="Web-{138DB611-CC19-9EF9-5828-291428BD5513}" dt="2021-03-22T18:01:04.377" v="21"/>
        <pc:sldMkLst>
          <pc:docMk/>
          <pc:sldMk cId="3459577488" sldId="30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B8372B-9E40-4EE7-9EB9-41B8ED3B3181}" type="doc">
      <dgm:prSet loTypeId="urn:microsoft.com/office/officeart/2005/8/layout/default#1" loCatId="list" qsTypeId="urn:microsoft.com/office/officeart/2005/8/quickstyle/simple5" qsCatId="simple" csTypeId="urn:microsoft.com/office/officeart/2005/8/colors/colorful3" csCatId="colorful" phldr="1"/>
      <dgm:spPr/>
      <dgm:t>
        <a:bodyPr/>
        <a:lstStyle/>
        <a:p>
          <a:endParaRPr lang="en-US"/>
        </a:p>
      </dgm:t>
    </dgm:pt>
    <dgm:pt modelId="{47BD4411-9A4C-4630-98D9-9F661F6DA60B}">
      <dgm:prSet phldrT="[Text]"/>
      <dgm:spPr/>
      <dgm:t>
        <a:bodyPr/>
        <a:lstStyle/>
        <a:p>
          <a:r>
            <a:rPr lang="en-GB" dirty="0"/>
            <a:t>Age</a:t>
          </a:r>
          <a:endParaRPr lang="en-US" dirty="0"/>
        </a:p>
      </dgm:t>
    </dgm:pt>
    <dgm:pt modelId="{E5349FC6-5D6B-414D-B8E5-6C706D190AD6}" type="parTrans" cxnId="{86804DF2-EE6F-4FDC-B8DB-07EFDA284B14}">
      <dgm:prSet/>
      <dgm:spPr/>
      <dgm:t>
        <a:bodyPr/>
        <a:lstStyle/>
        <a:p>
          <a:endParaRPr lang="en-US"/>
        </a:p>
      </dgm:t>
    </dgm:pt>
    <dgm:pt modelId="{17D491FF-656A-445C-B692-A53EB111A0D4}" type="sibTrans" cxnId="{86804DF2-EE6F-4FDC-B8DB-07EFDA284B14}">
      <dgm:prSet/>
      <dgm:spPr/>
      <dgm:t>
        <a:bodyPr/>
        <a:lstStyle/>
        <a:p>
          <a:endParaRPr lang="en-US"/>
        </a:p>
      </dgm:t>
    </dgm:pt>
    <dgm:pt modelId="{4C050CF6-BB22-4466-80FF-0243763799E3}">
      <dgm:prSet phldrT="[Text]"/>
      <dgm:spPr/>
      <dgm:t>
        <a:bodyPr/>
        <a:lstStyle/>
        <a:p>
          <a:r>
            <a:rPr lang="en-GB" dirty="0"/>
            <a:t>Race</a:t>
          </a:r>
          <a:endParaRPr lang="en-US" dirty="0"/>
        </a:p>
      </dgm:t>
    </dgm:pt>
    <dgm:pt modelId="{3A32C632-CEC9-43FF-A7D4-A7E625E0F983}" type="parTrans" cxnId="{DFED7622-2442-49DE-A6FA-775D86DF8DC4}">
      <dgm:prSet/>
      <dgm:spPr/>
      <dgm:t>
        <a:bodyPr/>
        <a:lstStyle/>
        <a:p>
          <a:endParaRPr lang="en-US"/>
        </a:p>
      </dgm:t>
    </dgm:pt>
    <dgm:pt modelId="{D19CAA09-AFB1-48CF-8C33-B0A02D7D06E0}" type="sibTrans" cxnId="{DFED7622-2442-49DE-A6FA-775D86DF8DC4}">
      <dgm:prSet/>
      <dgm:spPr/>
      <dgm:t>
        <a:bodyPr/>
        <a:lstStyle/>
        <a:p>
          <a:endParaRPr lang="en-US"/>
        </a:p>
      </dgm:t>
    </dgm:pt>
    <dgm:pt modelId="{84FB534B-D433-416F-87A3-A15ED74FE4CA}">
      <dgm:prSet phldrT="[Text]"/>
      <dgm:spPr/>
      <dgm:t>
        <a:bodyPr/>
        <a:lstStyle/>
        <a:p>
          <a:r>
            <a:rPr lang="en-GB" dirty="0"/>
            <a:t>Disability</a:t>
          </a:r>
          <a:endParaRPr lang="en-US" dirty="0"/>
        </a:p>
      </dgm:t>
    </dgm:pt>
    <dgm:pt modelId="{5487FB3C-6C0C-4E56-80A5-4DAD591DDF09}" type="parTrans" cxnId="{15592EA3-8B5A-4677-8EA7-9793099EF23F}">
      <dgm:prSet/>
      <dgm:spPr/>
      <dgm:t>
        <a:bodyPr/>
        <a:lstStyle/>
        <a:p>
          <a:endParaRPr lang="en-US"/>
        </a:p>
      </dgm:t>
    </dgm:pt>
    <dgm:pt modelId="{0152C27A-F86C-435B-A267-892F0C311110}" type="sibTrans" cxnId="{15592EA3-8B5A-4677-8EA7-9793099EF23F}">
      <dgm:prSet/>
      <dgm:spPr/>
      <dgm:t>
        <a:bodyPr/>
        <a:lstStyle/>
        <a:p>
          <a:endParaRPr lang="en-US"/>
        </a:p>
      </dgm:t>
    </dgm:pt>
    <dgm:pt modelId="{32E2CDE3-5DE8-4C42-B6BB-BB3D25CE7D0D}">
      <dgm:prSet phldrT="[Text]"/>
      <dgm:spPr/>
      <dgm:t>
        <a:bodyPr/>
        <a:lstStyle/>
        <a:p>
          <a:r>
            <a:rPr lang="en-GB" dirty="0"/>
            <a:t>Sexual Orientation</a:t>
          </a:r>
          <a:endParaRPr lang="en-US" dirty="0"/>
        </a:p>
      </dgm:t>
    </dgm:pt>
    <dgm:pt modelId="{0F94598B-DD8E-41F2-9803-225CFA50BD8E}" type="parTrans" cxnId="{6A4A97E0-8F54-4C3E-9231-CCACF1C182EA}">
      <dgm:prSet/>
      <dgm:spPr/>
      <dgm:t>
        <a:bodyPr/>
        <a:lstStyle/>
        <a:p>
          <a:endParaRPr lang="en-US"/>
        </a:p>
      </dgm:t>
    </dgm:pt>
    <dgm:pt modelId="{D269DF8E-8567-444C-B19F-6EBEEB28C9C2}" type="sibTrans" cxnId="{6A4A97E0-8F54-4C3E-9231-CCACF1C182EA}">
      <dgm:prSet/>
      <dgm:spPr/>
      <dgm:t>
        <a:bodyPr/>
        <a:lstStyle/>
        <a:p>
          <a:endParaRPr lang="en-US"/>
        </a:p>
      </dgm:t>
    </dgm:pt>
    <dgm:pt modelId="{BBBE1971-D0E2-41C1-85F1-759CAFD8CF75}">
      <dgm:prSet phldrT="[Text]"/>
      <dgm:spPr/>
      <dgm:t>
        <a:bodyPr/>
        <a:lstStyle/>
        <a:p>
          <a:r>
            <a:rPr lang="en-GB" dirty="0"/>
            <a:t>Gender</a:t>
          </a:r>
          <a:endParaRPr lang="en-US" dirty="0"/>
        </a:p>
      </dgm:t>
    </dgm:pt>
    <dgm:pt modelId="{738A10B6-16D0-459A-B536-B5E2770D02DC}" type="parTrans" cxnId="{CBA78BAD-9BD0-4078-B71D-133AD74C9D37}">
      <dgm:prSet/>
      <dgm:spPr/>
      <dgm:t>
        <a:bodyPr/>
        <a:lstStyle/>
        <a:p>
          <a:endParaRPr lang="en-US"/>
        </a:p>
      </dgm:t>
    </dgm:pt>
    <dgm:pt modelId="{A720387A-03EA-4559-940D-23715D317A7B}" type="sibTrans" cxnId="{CBA78BAD-9BD0-4078-B71D-133AD74C9D37}">
      <dgm:prSet/>
      <dgm:spPr/>
      <dgm:t>
        <a:bodyPr/>
        <a:lstStyle/>
        <a:p>
          <a:endParaRPr lang="en-US"/>
        </a:p>
      </dgm:t>
    </dgm:pt>
    <dgm:pt modelId="{BC0BC135-0E94-4FF6-AFA8-E83AEB24AD70}">
      <dgm:prSet/>
      <dgm:spPr/>
      <dgm:t>
        <a:bodyPr/>
        <a:lstStyle/>
        <a:p>
          <a:r>
            <a:rPr lang="en-GB" dirty="0"/>
            <a:t>Gender Reassignment</a:t>
          </a:r>
          <a:endParaRPr lang="en-US" dirty="0"/>
        </a:p>
      </dgm:t>
    </dgm:pt>
    <dgm:pt modelId="{57770030-69F4-4425-AF3D-9A1C4543F7A6}" type="parTrans" cxnId="{15D60C95-5B85-4E3D-9736-BAC12799520E}">
      <dgm:prSet/>
      <dgm:spPr/>
      <dgm:t>
        <a:bodyPr/>
        <a:lstStyle/>
        <a:p>
          <a:endParaRPr lang="en-US"/>
        </a:p>
      </dgm:t>
    </dgm:pt>
    <dgm:pt modelId="{F9F0C783-8AA2-410D-9B93-BC230B340CB1}" type="sibTrans" cxnId="{15D60C95-5B85-4E3D-9736-BAC12799520E}">
      <dgm:prSet/>
      <dgm:spPr/>
      <dgm:t>
        <a:bodyPr/>
        <a:lstStyle/>
        <a:p>
          <a:endParaRPr lang="en-US"/>
        </a:p>
      </dgm:t>
    </dgm:pt>
    <dgm:pt modelId="{43E108CC-6F03-4281-BC91-B85506CB6C52}">
      <dgm:prSet/>
      <dgm:spPr/>
      <dgm:t>
        <a:bodyPr/>
        <a:lstStyle/>
        <a:p>
          <a:r>
            <a:rPr lang="en-GB" dirty="0"/>
            <a:t>Pregnancy and Maternity</a:t>
          </a:r>
          <a:endParaRPr lang="en-US" dirty="0"/>
        </a:p>
      </dgm:t>
    </dgm:pt>
    <dgm:pt modelId="{4EC169D1-F221-4A28-B099-E3317AB747EC}" type="parTrans" cxnId="{BBEE6C0C-2C50-47B5-ACD5-00A46049E156}">
      <dgm:prSet/>
      <dgm:spPr/>
      <dgm:t>
        <a:bodyPr/>
        <a:lstStyle/>
        <a:p>
          <a:endParaRPr lang="en-US"/>
        </a:p>
      </dgm:t>
    </dgm:pt>
    <dgm:pt modelId="{F50ABB4E-0AE9-4179-98C5-3DC59C0E4510}" type="sibTrans" cxnId="{BBEE6C0C-2C50-47B5-ACD5-00A46049E156}">
      <dgm:prSet/>
      <dgm:spPr/>
      <dgm:t>
        <a:bodyPr/>
        <a:lstStyle/>
        <a:p>
          <a:endParaRPr lang="en-US"/>
        </a:p>
      </dgm:t>
    </dgm:pt>
    <dgm:pt modelId="{7224D535-C152-4418-B540-7A77C38324A0}">
      <dgm:prSet/>
      <dgm:spPr/>
      <dgm:t>
        <a:bodyPr/>
        <a:lstStyle/>
        <a:p>
          <a:r>
            <a:rPr lang="en-GB" dirty="0"/>
            <a:t>Marriage and Civil Partnership</a:t>
          </a:r>
          <a:endParaRPr lang="en-US" dirty="0"/>
        </a:p>
      </dgm:t>
    </dgm:pt>
    <dgm:pt modelId="{4FA7C52E-1966-43D8-8678-AF9F32722A37}" type="parTrans" cxnId="{1A919851-67F4-406E-B218-A1F00F9E71C9}">
      <dgm:prSet/>
      <dgm:spPr/>
      <dgm:t>
        <a:bodyPr/>
        <a:lstStyle/>
        <a:p>
          <a:endParaRPr lang="en-US"/>
        </a:p>
      </dgm:t>
    </dgm:pt>
    <dgm:pt modelId="{E3D9AA85-221A-4BE3-A837-0822456D7585}" type="sibTrans" cxnId="{1A919851-67F4-406E-B218-A1F00F9E71C9}">
      <dgm:prSet/>
      <dgm:spPr/>
      <dgm:t>
        <a:bodyPr/>
        <a:lstStyle/>
        <a:p>
          <a:endParaRPr lang="en-US"/>
        </a:p>
      </dgm:t>
    </dgm:pt>
    <dgm:pt modelId="{BDDE066C-B63A-402B-A566-B2E28DADCE5C}">
      <dgm:prSet/>
      <dgm:spPr/>
      <dgm:t>
        <a:bodyPr/>
        <a:lstStyle/>
        <a:p>
          <a:r>
            <a:rPr lang="en-GB" dirty="0"/>
            <a:t>Religion and Belief</a:t>
          </a:r>
          <a:endParaRPr lang="en-US" dirty="0"/>
        </a:p>
      </dgm:t>
    </dgm:pt>
    <dgm:pt modelId="{EF51AA32-C6A3-4005-BB8B-0C5CCB88F8A1}" type="parTrans" cxnId="{52D8BA9F-15BD-4A70-8C40-D2E154BDF4B5}">
      <dgm:prSet/>
      <dgm:spPr/>
      <dgm:t>
        <a:bodyPr/>
        <a:lstStyle/>
        <a:p>
          <a:endParaRPr lang="en-US"/>
        </a:p>
      </dgm:t>
    </dgm:pt>
    <dgm:pt modelId="{8126FB5C-F972-46F0-9924-DAD33796C20E}" type="sibTrans" cxnId="{52D8BA9F-15BD-4A70-8C40-D2E154BDF4B5}">
      <dgm:prSet/>
      <dgm:spPr/>
      <dgm:t>
        <a:bodyPr/>
        <a:lstStyle/>
        <a:p>
          <a:endParaRPr lang="en-US"/>
        </a:p>
      </dgm:t>
    </dgm:pt>
    <dgm:pt modelId="{4A3A9557-8A5A-4166-9676-651462B6B0BC}" type="pres">
      <dgm:prSet presAssocID="{AEB8372B-9E40-4EE7-9EB9-41B8ED3B3181}" presName="diagram" presStyleCnt="0">
        <dgm:presLayoutVars>
          <dgm:dir/>
          <dgm:resizeHandles val="exact"/>
        </dgm:presLayoutVars>
      </dgm:prSet>
      <dgm:spPr/>
    </dgm:pt>
    <dgm:pt modelId="{21533A0F-1BCB-4248-AD5C-724C3E5D4306}" type="pres">
      <dgm:prSet presAssocID="{47BD4411-9A4C-4630-98D9-9F661F6DA60B}" presName="node" presStyleLbl="node1" presStyleIdx="0" presStyleCnt="9">
        <dgm:presLayoutVars>
          <dgm:bulletEnabled val="1"/>
        </dgm:presLayoutVars>
      </dgm:prSet>
      <dgm:spPr/>
    </dgm:pt>
    <dgm:pt modelId="{02161AC5-B597-4636-A23C-F47D77BF9594}" type="pres">
      <dgm:prSet presAssocID="{17D491FF-656A-445C-B692-A53EB111A0D4}" presName="sibTrans" presStyleCnt="0"/>
      <dgm:spPr/>
    </dgm:pt>
    <dgm:pt modelId="{ADD8151E-72D7-4536-838E-637F893E097F}" type="pres">
      <dgm:prSet presAssocID="{4C050CF6-BB22-4466-80FF-0243763799E3}" presName="node" presStyleLbl="node1" presStyleIdx="1" presStyleCnt="9">
        <dgm:presLayoutVars>
          <dgm:bulletEnabled val="1"/>
        </dgm:presLayoutVars>
      </dgm:prSet>
      <dgm:spPr/>
    </dgm:pt>
    <dgm:pt modelId="{64CD5708-5636-4549-B5D7-EAD31B76F372}" type="pres">
      <dgm:prSet presAssocID="{D19CAA09-AFB1-48CF-8C33-B0A02D7D06E0}" presName="sibTrans" presStyleCnt="0"/>
      <dgm:spPr/>
    </dgm:pt>
    <dgm:pt modelId="{EDB9EE7C-D2FE-444A-AC7F-A7BF8FA41742}" type="pres">
      <dgm:prSet presAssocID="{84FB534B-D433-416F-87A3-A15ED74FE4CA}" presName="node" presStyleLbl="node1" presStyleIdx="2" presStyleCnt="9">
        <dgm:presLayoutVars>
          <dgm:bulletEnabled val="1"/>
        </dgm:presLayoutVars>
      </dgm:prSet>
      <dgm:spPr/>
    </dgm:pt>
    <dgm:pt modelId="{BD59E6E6-E2C7-41CB-9834-0CD04676B638}" type="pres">
      <dgm:prSet presAssocID="{0152C27A-F86C-435B-A267-892F0C311110}" presName="sibTrans" presStyleCnt="0"/>
      <dgm:spPr/>
    </dgm:pt>
    <dgm:pt modelId="{E66597CA-F7AB-4E13-B12D-2C01048A9ED4}" type="pres">
      <dgm:prSet presAssocID="{32E2CDE3-5DE8-4C42-B6BB-BB3D25CE7D0D}" presName="node" presStyleLbl="node1" presStyleIdx="3" presStyleCnt="9">
        <dgm:presLayoutVars>
          <dgm:bulletEnabled val="1"/>
        </dgm:presLayoutVars>
      </dgm:prSet>
      <dgm:spPr/>
    </dgm:pt>
    <dgm:pt modelId="{AED6816D-ABB9-4E7D-B9E9-52C08A9D5E9B}" type="pres">
      <dgm:prSet presAssocID="{D269DF8E-8567-444C-B19F-6EBEEB28C9C2}" presName="sibTrans" presStyleCnt="0"/>
      <dgm:spPr/>
    </dgm:pt>
    <dgm:pt modelId="{29343404-8A79-400B-B797-F93D82263D84}" type="pres">
      <dgm:prSet presAssocID="{BBBE1971-D0E2-41C1-85F1-759CAFD8CF75}" presName="node" presStyleLbl="node1" presStyleIdx="4" presStyleCnt="9">
        <dgm:presLayoutVars>
          <dgm:bulletEnabled val="1"/>
        </dgm:presLayoutVars>
      </dgm:prSet>
      <dgm:spPr/>
    </dgm:pt>
    <dgm:pt modelId="{2876CD83-DAB3-4FC1-A8E8-E35C5B435D4F}" type="pres">
      <dgm:prSet presAssocID="{A720387A-03EA-4559-940D-23715D317A7B}" presName="sibTrans" presStyleCnt="0"/>
      <dgm:spPr/>
    </dgm:pt>
    <dgm:pt modelId="{03DCAF1D-A9CA-42A9-8576-8FFF59B043BB}" type="pres">
      <dgm:prSet presAssocID="{BC0BC135-0E94-4FF6-AFA8-E83AEB24AD70}" presName="node" presStyleLbl="node1" presStyleIdx="5" presStyleCnt="9">
        <dgm:presLayoutVars>
          <dgm:bulletEnabled val="1"/>
        </dgm:presLayoutVars>
      </dgm:prSet>
      <dgm:spPr/>
    </dgm:pt>
    <dgm:pt modelId="{19325C54-A75D-46D9-B9CA-5B155704D638}" type="pres">
      <dgm:prSet presAssocID="{F9F0C783-8AA2-410D-9B93-BC230B340CB1}" presName="sibTrans" presStyleCnt="0"/>
      <dgm:spPr/>
    </dgm:pt>
    <dgm:pt modelId="{FD1E979A-7B6D-407F-AD4D-0EF1C15937D5}" type="pres">
      <dgm:prSet presAssocID="{43E108CC-6F03-4281-BC91-B85506CB6C52}" presName="node" presStyleLbl="node1" presStyleIdx="6" presStyleCnt="9">
        <dgm:presLayoutVars>
          <dgm:bulletEnabled val="1"/>
        </dgm:presLayoutVars>
      </dgm:prSet>
      <dgm:spPr/>
    </dgm:pt>
    <dgm:pt modelId="{FABE7356-8EC7-47C1-B931-B8CC2849048F}" type="pres">
      <dgm:prSet presAssocID="{F50ABB4E-0AE9-4179-98C5-3DC59C0E4510}" presName="sibTrans" presStyleCnt="0"/>
      <dgm:spPr/>
    </dgm:pt>
    <dgm:pt modelId="{F686E81F-37C2-4A10-8114-6FEFE9555805}" type="pres">
      <dgm:prSet presAssocID="{7224D535-C152-4418-B540-7A77C38324A0}" presName="node" presStyleLbl="node1" presStyleIdx="7" presStyleCnt="9">
        <dgm:presLayoutVars>
          <dgm:bulletEnabled val="1"/>
        </dgm:presLayoutVars>
      </dgm:prSet>
      <dgm:spPr/>
    </dgm:pt>
    <dgm:pt modelId="{A74FB318-0169-47DF-B936-E728ECD7A4BA}" type="pres">
      <dgm:prSet presAssocID="{E3D9AA85-221A-4BE3-A837-0822456D7585}" presName="sibTrans" presStyleCnt="0"/>
      <dgm:spPr/>
    </dgm:pt>
    <dgm:pt modelId="{3F0254E9-5ACE-49DA-B4BE-09F27371C80C}" type="pres">
      <dgm:prSet presAssocID="{BDDE066C-B63A-402B-A566-B2E28DADCE5C}" presName="node" presStyleLbl="node1" presStyleIdx="8" presStyleCnt="9">
        <dgm:presLayoutVars>
          <dgm:bulletEnabled val="1"/>
        </dgm:presLayoutVars>
      </dgm:prSet>
      <dgm:spPr/>
    </dgm:pt>
  </dgm:ptLst>
  <dgm:cxnLst>
    <dgm:cxn modelId="{BBEE6C0C-2C50-47B5-ACD5-00A46049E156}" srcId="{AEB8372B-9E40-4EE7-9EB9-41B8ED3B3181}" destId="{43E108CC-6F03-4281-BC91-B85506CB6C52}" srcOrd="6" destOrd="0" parTransId="{4EC169D1-F221-4A28-B099-E3317AB747EC}" sibTransId="{F50ABB4E-0AE9-4179-98C5-3DC59C0E4510}"/>
    <dgm:cxn modelId="{092D721A-12C2-4B71-BB49-4A70BA346988}" type="presOf" srcId="{4C050CF6-BB22-4466-80FF-0243763799E3}" destId="{ADD8151E-72D7-4536-838E-637F893E097F}" srcOrd="0" destOrd="0" presId="urn:microsoft.com/office/officeart/2005/8/layout/default#1"/>
    <dgm:cxn modelId="{DFED7622-2442-49DE-A6FA-775D86DF8DC4}" srcId="{AEB8372B-9E40-4EE7-9EB9-41B8ED3B3181}" destId="{4C050CF6-BB22-4466-80FF-0243763799E3}" srcOrd="1" destOrd="0" parTransId="{3A32C632-CEC9-43FF-A7D4-A7E625E0F983}" sibTransId="{D19CAA09-AFB1-48CF-8C33-B0A02D7D06E0}"/>
    <dgm:cxn modelId="{B70BF02C-CDA7-445B-8904-4C456026CBC4}" type="presOf" srcId="{BDDE066C-B63A-402B-A566-B2E28DADCE5C}" destId="{3F0254E9-5ACE-49DA-B4BE-09F27371C80C}" srcOrd="0" destOrd="0" presId="urn:microsoft.com/office/officeart/2005/8/layout/default#1"/>
    <dgm:cxn modelId="{0E4E1543-F2C2-49AA-9C2E-52517C45538D}" type="presOf" srcId="{43E108CC-6F03-4281-BC91-B85506CB6C52}" destId="{FD1E979A-7B6D-407F-AD4D-0EF1C15937D5}" srcOrd="0" destOrd="0" presId="urn:microsoft.com/office/officeart/2005/8/layout/default#1"/>
    <dgm:cxn modelId="{6EA8186A-2606-447C-B236-E4979A31EBCE}" type="presOf" srcId="{47BD4411-9A4C-4630-98D9-9F661F6DA60B}" destId="{21533A0F-1BCB-4248-AD5C-724C3E5D4306}" srcOrd="0" destOrd="0" presId="urn:microsoft.com/office/officeart/2005/8/layout/default#1"/>
    <dgm:cxn modelId="{51FDF26E-3D9D-4AE0-B73B-3D8770EFDB57}" type="presOf" srcId="{AEB8372B-9E40-4EE7-9EB9-41B8ED3B3181}" destId="{4A3A9557-8A5A-4166-9676-651462B6B0BC}" srcOrd="0" destOrd="0" presId="urn:microsoft.com/office/officeart/2005/8/layout/default#1"/>
    <dgm:cxn modelId="{75A58C6F-17EF-4A54-8CB2-D6B40786380A}" type="presOf" srcId="{BC0BC135-0E94-4FF6-AFA8-E83AEB24AD70}" destId="{03DCAF1D-A9CA-42A9-8576-8FFF59B043BB}" srcOrd="0" destOrd="0" presId="urn:microsoft.com/office/officeart/2005/8/layout/default#1"/>
    <dgm:cxn modelId="{E6B38D71-7389-48F6-9229-F8264D5CCE3F}" type="presOf" srcId="{BBBE1971-D0E2-41C1-85F1-759CAFD8CF75}" destId="{29343404-8A79-400B-B797-F93D82263D84}" srcOrd="0" destOrd="0" presId="urn:microsoft.com/office/officeart/2005/8/layout/default#1"/>
    <dgm:cxn modelId="{1A919851-67F4-406E-B218-A1F00F9E71C9}" srcId="{AEB8372B-9E40-4EE7-9EB9-41B8ED3B3181}" destId="{7224D535-C152-4418-B540-7A77C38324A0}" srcOrd="7" destOrd="0" parTransId="{4FA7C52E-1966-43D8-8678-AF9F32722A37}" sibTransId="{E3D9AA85-221A-4BE3-A837-0822456D7585}"/>
    <dgm:cxn modelId="{FAAC0A91-A7F3-4947-8C1D-3A293326C597}" type="presOf" srcId="{7224D535-C152-4418-B540-7A77C38324A0}" destId="{F686E81F-37C2-4A10-8114-6FEFE9555805}" srcOrd="0" destOrd="0" presId="urn:microsoft.com/office/officeart/2005/8/layout/default#1"/>
    <dgm:cxn modelId="{15D60C95-5B85-4E3D-9736-BAC12799520E}" srcId="{AEB8372B-9E40-4EE7-9EB9-41B8ED3B3181}" destId="{BC0BC135-0E94-4FF6-AFA8-E83AEB24AD70}" srcOrd="5" destOrd="0" parTransId="{57770030-69F4-4425-AF3D-9A1C4543F7A6}" sibTransId="{F9F0C783-8AA2-410D-9B93-BC230B340CB1}"/>
    <dgm:cxn modelId="{52D8BA9F-15BD-4A70-8C40-D2E154BDF4B5}" srcId="{AEB8372B-9E40-4EE7-9EB9-41B8ED3B3181}" destId="{BDDE066C-B63A-402B-A566-B2E28DADCE5C}" srcOrd="8" destOrd="0" parTransId="{EF51AA32-C6A3-4005-BB8B-0C5CCB88F8A1}" sibTransId="{8126FB5C-F972-46F0-9924-DAD33796C20E}"/>
    <dgm:cxn modelId="{15592EA3-8B5A-4677-8EA7-9793099EF23F}" srcId="{AEB8372B-9E40-4EE7-9EB9-41B8ED3B3181}" destId="{84FB534B-D433-416F-87A3-A15ED74FE4CA}" srcOrd="2" destOrd="0" parTransId="{5487FB3C-6C0C-4E56-80A5-4DAD591DDF09}" sibTransId="{0152C27A-F86C-435B-A267-892F0C311110}"/>
    <dgm:cxn modelId="{CBA78BAD-9BD0-4078-B71D-133AD74C9D37}" srcId="{AEB8372B-9E40-4EE7-9EB9-41B8ED3B3181}" destId="{BBBE1971-D0E2-41C1-85F1-759CAFD8CF75}" srcOrd="4" destOrd="0" parTransId="{738A10B6-16D0-459A-B536-B5E2770D02DC}" sibTransId="{A720387A-03EA-4559-940D-23715D317A7B}"/>
    <dgm:cxn modelId="{6F2CE0DA-47A3-477D-89AB-4803565D189E}" type="presOf" srcId="{84FB534B-D433-416F-87A3-A15ED74FE4CA}" destId="{EDB9EE7C-D2FE-444A-AC7F-A7BF8FA41742}" srcOrd="0" destOrd="0" presId="urn:microsoft.com/office/officeart/2005/8/layout/default#1"/>
    <dgm:cxn modelId="{6A4A97E0-8F54-4C3E-9231-CCACF1C182EA}" srcId="{AEB8372B-9E40-4EE7-9EB9-41B8ED3B3181}" destId="{32E2CDE3-5DE8-4C42-B6BB-BB3D25CE7D0D}" srcOrd="3" destOrd="0" parTransId="{0F94598B-DD8E-41F2-9803-225CFA50BD8E}" sibTransId="{D269DF8E-8567-444C-B19F-6EBEEB28C9C2}"/>
    <dgm:cxn modelId="{86804DF2-EE6F-4FDC-B8DB-07EFDA284B14}" srcId="{AEB8372B-9E40-4EE7-9EB9-41B8ED3B3181}" destId="{47BD4411-9A4C-4630-98D9-9F661F6DA60B}" srcOrd="0" destOrd="0" parTransId="{E5349FC6-5D6B-414D-B8E5-6C706D190AD6}" sibTransId="{17D491FF-656A-445C-B692-A53EB111A0D4}"/>
    <dgm:cxn modelId="{55CA79F2-5DE4-4AFB-9907-1537F268A4D6}" type="presOf" srcId="{32E2CDE3-5DE8-4C42-B6BB-BB3D25CE7D0D}" destId="{E66597CA-F7AB-4E13-B12D-2C01048A9ED4}" srcOrd="0" destOrd="0" presId="urn:microsoft.com/office/officeart/2005/8/layout/default#1"/>
    <dgm:cxn modelId="{F842585B-F184-4C1F-B377-2755EF454784}" type="presParOf" srcId="{4A3A9557-8A5A-4166-9676-651462B6B0BC}" destId="{21533A0F-1BCB-4248-AD5C-724C3E5D4306}" srcOrd="0" destOrd="0" presId="urn:microsoft.com/office/officeart/2005/8/layout/default#1"/>
    <dgm:cxn modelId="{61EEBF50-D1F9-4599-8A42-2745E74DAF9E}" type="presParOf" srcId="{4A3A9557-8A5A-4166-9676-651462B6B0BC}" destId="{02161AC5-B597-4636-A23C-F47D77BF9594}" srcOrd="1" destOrd="0" presId="urn:microsoft.com/office/officeart/2005/8/layout/default#1"/>
    <dgm:cxn modelId="{84B1EE78-8236-4AB9-AABD-3E7D3F5F83B1}" type="presParOf" srcId="{4A3A9557-8A5A-4166-9676-651462B6B0BC}" destId="{ADD8151E-72D7-4536-838E-637F893E097F}" srcOrd="2" destOrd="0" presId="urn:microsoft.com/office/officeart/2005/8/layout/default#1"/>
    <dgm:cxn modelId="{7D7BE373-7C53-4C16-AFF1-EBD29E6FCEC6}" type="presParOf" srcId="{4A3A9557-8A5A-4166-9676-651462B6B0BC}" destId="{64CD5708-5636-4549-B5D7-EAD31B76F372}" srcOrd="3" destOrd="0" presId="urn:microsoft.com/office/officeart/2005/8/layout/default#1"/>
    <dgm:cxn modelId="{075F2624-2213-47AE-89CA-2C8FF798B344}" type="presParOf" srcId="{4A3A9557-8A5A-4166-9676-651462B6B0BC}" destId="{EDB9EE7C-D2FE-444A-AC7F-A7BF8FA41742}" srcOrd="4" destOrd="0" presId="urn:microsoft.com/office/officeart/2005/8/layout/default#1"/>
    <dgm:cxn modelId="{89B09A0E-A423-4F6B-9E5B-7F9393260129}" type="presParOf" srcId="{4A3A9557-8A5A-4166-9676-651462B6B0BC}" destId="{BD59E6E6-E2C7-41CB-9834-0CD04676B638}" srcOrd="5" destOrd="0" presId="urn:microsoft.com/office/officeart/2005/8/layout/default#1"/>
    <dgm:cxn modelId="{A1D0BB51-B4E6-4664-8E1C-374968287F86}" type="presParOf" srcId="{4A3A9557-8A5A-4166-9676-651462B6B0BC}" destId="{E66597CA-F7AB-4E13-B12D-2C01048A9ED4}" srcOrd="6" destOrd="0" presId="urn:microsoft.com/office/officeart/2005/8/layout/default#1"/>
    <dgm:cxn modelId="{AB8DC921-509B-4F39-80D6-D8C028CC216E}" type="presParOf" srcId="{4A3A9557-8A5A-4166-9676-651462B6B0BC}" destId="{AED6816D-ABB9-4E7D-B9E9-52C08A9D5E9B}" srcOrd="7" destOrd="0" presId="urn:microsoft.com/office/officeart/2005/8/layout/default#1"/>
    <dgm:cxn modelId="{B3126DAD-F123-4D21-9CFC-C6A3C38084AB}" type="presParOf" srcId="{4A3A9557-8A5A-4166-9676-651462B6B0BC}" destId="{29343404-8A79-400B-B797-F93D82263D84}" srcOrd="8" destOrd="0" presId="urn:microsoft.com/office/officeart/2005/8/layout/default#1"/>
    <dgm:cxn modelId="{50BC2DA7-E144-4EC2-8AA4-6E9FD1B54E80}" type="presParOf" srcId="{4A3A9557-8A5A-4166-9676-651462B6B0BC}" destId="{2876CD83-DAB3-4FC1-A8E8-E35C5B435D4F}" srcOrd="9" destOrd="0" presId="urn:microsoft.com/office/officeart/2005/8/layout/default#1"/>
    <dgm:cxn modelId="{41B6A95E-A976-421F-985F-E38E5B584FAA}" type="presParOf" srcId="{4A3A9557-8A5A-4166-9676-651462B6B0BC}" destId="{03DCAF1D-A9CA-42A9-8576-8FFF59B043BB}" srcOrd="10" destOrd="0" presId="urn:microsoft.com/office/officeart/2005/8/layout/default#1"/>
    <dgm:cxn modelId="{D9C21F7C-674F-493A-B634-53EA8D5C1184}" type="presParOf" srcId="{4A3A9557-8A5A-4166-9676-651462B6B0BC}" destId="{19325C54-A75D-46D9-B9CA-5B155704D638}" srcOrd="11" destOrd="0" presId="urn:microsoft.com/office/officeart/2005/8/layout/default#1"/>
    <dgm:cxn modelId="{5B7ECFA9-9FEE-47CA-ADD9-2D9C64D2523F}" type="presParOf" srcId="{4A3A9557-8A5A-4166-9676-651462B6B0BC}" destId="{FD1E979A-7B6D-407F-AD4D-0EF1C15937D5}" srcOrd="12" destOrd="0" presId="urn:microsoft.com/office/officeart/2005/8/layout/default#1"/>
    <dgm:cxn modelId="{DB2AC3F5-A6DB-452A-B657-7DA77A996DBF}" type="presParOf" srcId="{4A3A9557-8A5A-4166-9676-651462B6B0BC}" destId="{FABE7356-8EC7-47C1-B931-B8CC2849048F}" srcOrd="13" destOrd="0" presId="urn:microsoft.com/office/officeart/2005/8/layout/default#1"/>
    <dgm:cxn modelId="{C98ED266-42B0-4D58-90E0-F56D64D9F518}" type="presParOf" srcId="{4A3A9557-8A5A-4166-9676-651462B6B0BC}" destId="{F686E81F-37C2-4A10-8114-6FEFE9555805}" srcOrd="14" destOrd="0" presId="urn:microsoft.com/office/officeart/2005/8/layout/default#1"/>
    <dgm:cxn modelId="{884394E2-43D1-48FE-AC78-14E6D25AF58E}" type="presParOf" srcId="{4A3A9557-8A5A-4166-9676-651462B6B0BC}" destId="{A74FB318-0169-47DF-B936-E728ECD7A4BA}" srcOrd="15" destOrd="0" presId="urn:microsoft.com/office/officeart/2005/8/layout/default#1"/>
    <dgm:cxn modelId="{EABE7EAD-5023-4B0A-94DC-662676F8267F}" type="presParOf" srcId="{4A3A9557-8A5A-4166-9676-651462B6B0BC}" destId="{3F0254E9-5ACE-49DA-B4BE-09F27371C80C}" srcOrd="16" destOrd="0" presId="urn:microsoft.com/office/officeart/2005/8/layout/defaul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B8372B-9E40-4EE7-9EB9-41B8ED3B3181}" type="doc">
      <dgm:prSet loTypeId="urn:microsoft.com/office/officeart/2005/8/layout/default#2" loCatId="list" qsTypeId="urn:microsoft.com/office/officeart/2005/8/quickstyle/simple5" qsCatId="simple" csTypeId="urn:microsoft.com/office/officeart/2005/8/colors/colorful3" csCatId="colorful" phldr="1"/>
      <dgm:spPr/>
      <dgm:t>
        <a:bodyPr/>
        <a:lstStyle/>
        <a:p>
          <a:endParaRPr lang="en-US"/>
        </a:p>
      </dgm:t>
    </dgm:pt>
    <dgm:pt modelId="{47BD4411-9A4C-4630-98D9-9F661F6DA60B}">
      <dgm:prSet phldrT="[Text]"/>
      <dgm:spPr/>
      <dgm:t>
        <a:bodyPr/>
        <a:lstStyle/>
        <a:p>
          <a:r>
            <a:rPr lang="en-GB" dirty="0"/>
            <a:t>Learning styles</a:t>
          </a:r>
          <a:endParaRPr lang="en-US" dirty="0"/>
        </a:p>
      </dgm:t>
    </dgm:pt>
    <dgm:pt modelId="{E5349FC6-5D6B-414D-B8E5-6C706D190AD6}" type="parTrans" cxnId="{86804DF2-EE6F-4FDC-B8DB-07EFDA284B14}">
      <dgm:prSet/>
      <dgm:spPr/>
      <dgm:t>
        <a:bodyPr/>
        <a:lstStyle/>
        <a:p>
          <a:endParaRPr lang="en-US"/>
        </a:p>
      </dgm:t>
    </dgm:pt>
    <dgm:pt modelId="{17D491FF-656A-445C-B692-A53EB111A0D4}" type="sibTrans" cxnId="{86804DF2-EE6F-4FDC-B8DB-07EFDA284B14}">
      <dgm:prSet/>
      <dgm:spPr/>
      <dgm:t>
        <a:bodyPr/>
        <a:lstStyle/>
        <a:p>
          <a:endParaRPr lang="en-US"/>
        </a:p>
      </dgm:t>
    </dgm:pt>
    <dgm:pt modelId="{4C050CF6-BB22-4466-80FF-0243763799E3}">
      <dgm:prSet phldrT="[Text]"/>
      <dgm:spPr/>
      <dgm:t>
        <a:bodyPr/>
        <a:lstStyle/>
        <a:p>
          <a:r>
            <a:rPr lang="en-GB" dirty="0"/>
            <a:t>Abilities</a:t>
          </a:r>
          <a:endParaRPr lang="en-US" dirty="0"/>
        </a:p>
      </dgm:t>
    </dgm:pt>
    <dgm:pt modelId="{3A32C632-CEC9-43FF-A7D4-A7E625E0F983}" type="parTrans" cxnId="{DFED7622-2442-49DE-A6FA-775D86DF8DC4}">
      <dgm:prSet/>
      <dgm:spPr/>
      <dgm:t>
        <a:bodyPr/>
        <a:lstStyle/>
        <a:p>
          <a:endParaRPr lang="en-US"/>
        </a:p>
      </dgm:t>
    </dgm:pt>
    <dgm:pt modelId="{D19CAA09-AFB1-48CF-8C33-B0A02D7D06E0}" type="sibTrans" cxnId="{DFED7622-2442-49DE-A6FA-775D86DF8DC4}">
      <dgm:prSet/>
      <dgm:spPr/>
      <dgm:t>
        <a:bodyPr/>
        <a:lstStyle/>
        <a:p>
          <a:endParaRPr lang="en-US"/>
        </a:p>
      </dgm:t>
    </dgm:pt>
    <dgm:pt modelId="{84FB534B-D433-416F-87A3-A15ED74FE4CA}">
      <dgm:prSet phldrT="[Text]"/>
      <dgm:spPr/>
      <dgm:t>
        <a:bodyPr/>
        <a:lstStyle/>
        <a:p>
          <a:r>
            <a:rPr lang="en-GB" dirty="0"/>
            <a:t>Ethical Values</a:t>
          </a:r>
          <a:endParaRPr lang="en-US" dirty="0"/>
        </a:p>
      </dgm:t>
    </dgm:pt>
    <dgm:pt modelId="{5487FB3C-6C0C-4E56-80A5-4DAD591DDF09}" type="parTrans" cxnId="{15592EA3-8B5A-4677-8EA7-9793099EF23F}">
      <dgm:prSet/>
      <dgm:spPr/>
      <dgm:t>
        <a:bodyPr/>
        <a:lstStyle/>
        <a:p>
          <a:endParaRPr lang="en-US"/>
        </a:p>
      </dgm:t>
    </dgm:pt>
    <dgm:pt modelId="{0152C27A-F86C-435B-A267-892F0C311110}" type="sibTrans" cxnId="{15592EA3-8B5A-4677-8EA7-9793099EF23F}">
      <dgm:prSet/>
      <dgm:spPr/>
      <dgm:t>
        <a:bodyPr/>
        <a:lstStyle/>
        <a:p>
          <a:endParaRPr lang="en-US"/>
        </a:p>
      </dgm:t>
    </dgm:pt>
    <dgm:pt modelId="{32E2CDE3-5DE8-4C42-B6BB-BB3D25CE7D0D}">
      <dgm:prSet phldrT="[Text]"/>
      <dgm:spPr/>
      <dgm:t>
        <a:bodyPr/>
        <a:lstStyle/>
        <a:p>
          <a:r>
            <a:rPr lang="en-GB" dirty="0"/>
            <a:t>Peer Groups</a:t>
          </a:r>
          <a:endParaRPr lang="en-US" dirty="0"/>
        </a:p>
      </dgm:t>
    </dgm:pt>
    <dgm:pt modelId="{0F94598B-DD8E-41F2-9803-225CFA50BD8E}" type="parTrans" cxnId="{6A4A97E0-8F54-4C3E-9231-CCACF1C182EA}">
      <dgm:prSet/>
      <dgm:spPr/>
      <dgm:t>
        <a:bodyPr/>
        <a:lstStyle/>
        <a:p>
          <a:endParaRPr lang="en-US"/>
        </a:p>
      </dgm:t>
    </dgm:pt>
    <dgm:pt modelId="{D269DF8E-8567-444C-B19F-6EBEEB28C9C2}" type="sibTrans" cxnId="{6A4A97E0-8F54-4C3E-9231-CCACF1C182EA}">
      <dgm:prSet/>
      <dgm:spPr/>
      <dgm:t>
        <a:bodyPr/>
        <a:lstStyle/>
        <a:p>
          <a:endParaRPr lang="en-US"/>
        </a:p>
      </dgm:t>
    </dgm:pt>
    <dgm:pt modelId="{BBBE1971-D0E2-41C1-85F1-759CAFD8CF75}">
      <dgm:prSet phldrT="[Text]"/>
      <dgm:spPr/>
      <dgm:t>
        <a:bodyPr/>
        <a:lstStyle/>
        <a:p>
          <a:r>
            <a:rPr lang="en-GB" dirty="0"/>
            <a:t>Personality differences</a:t>
          </a:r>
          <a:endParaRPr lang="en-US" dirty="0"/>
        </a:p>
      </dgm:t>
    </dgm:pt>
    <dgm:pt modelId="{738A10B6-16D0-459A-B536-B5E2770D02DC}" type="parTrans" cxnId="{CBA78BAD-9BD0-4078-B71D-133AD74C9D37}">
      <dgm:prSet/>
      <dgm:spPr/>
      <dgm:t>
        <a:bodyPr/>
        <a:lstStyle/>
        <a:p>
          <a:endParaRPr lang="en-US"/>
        </a:p>
      </dgm:t>
    </dgm:pt>
    <dgm:pt modelId="{A720387A-03EA-4559-940D-23715D317A7B}" type="sibTrans" cxnId="{CBA78BAD-9BD0-4078-B71D-133AD74C9D37}">
      <dgm:prSet/>
      <dgm:spPr/>
      <dgm:t>
        <a:bodyPr/>
        <a:lstStyle/>
        <a:p>
          <a:endParaRPr lang="en-US"/>
        </a:p>
      </dgm:t>
    </dgm:pt>
    <dgm:pt modelId="{BC0BC135-0E94-4FF6-AFA8-E83AEB24AD70}">
      <dgm:prSet/>
      <dgm:spPr/>
      <dgm:t>
        <a:bodyPr/>
        <a:lstStyle/>
        <a:p>
          <a:r>
            <a:rPr lang="en-GB" dirty="0"/>
            <a:t>Dietary requirements</a:t>
          </a:r>
          <a:endParaRPr lang="en-US" dirty="0"/>
        </a:p>
      </dgm:t>
    </dgm:pt>
    <dgm:pt modelId="{57770030-69F4-4425-AF3D-9A1C4543F7A6}" type="parTrans" cxnId="{15D60C95-5B85-4E3D-9736-BAC12799520E}">
      <dgm:prSet/>
      <dgm:spPr/>
      <dgm:t>
        <a:bodyPr/>
        <a:lstStyle/>
        <a:p>
          <a:endParaRPr lang="en-US"/>
        </a:p>
      </dgm:t>
    </dgm:pt>
    <dgm:pt modelId="{F9F0C783-8AA2-410D-9B93-BC230B340CB1}" type="sibTrans" cxnId="{15D60C95-5B85-4E3D-9736-BAC12799520E}">
      <dgm:prSet/>
      <dgm:spPr/>
      <dgm:t>
        <a:bodyPr/>
        <a:lstStyle/>
        <a:p>
          <a:endParaRPr lang="en-US"/>
        </a:p>
      </dgm:t>
    </dgm:pt>
    <dgm:pt modelId="{43E108CC-6F03-4281-BC91-B85506CB6C52}">
      <dgm:prSet/>
      <dgm:spPr/>
      <dgm:t>
        <a:bodyPr/>
        <a:lstStyle/>
        <a:p>
          <a:r>
            <a:rPr lang="en-GB" dirty="0"/>
            <a:t>Political views</a:t>
          </a:r>
          <a:endParaRPr lang="en-US" dirty="0"/>
        </a:p>
      </dgm:t>
    </dgm:pt>
    <dgm:pt modelId="{4EC169D1-F221-4A28-B099-E3317AB747EC}" type="parTrans" cxnId="{BBEE6C0C-2C50-47B5-ACD5-00A46049E156}">
      <dgm:prSet/>
      <dgm:spPr/>
      <dgm:t>
        <a:bodyPr/>
        <a:lstStyle/>
        <a:p>
          <a:endParaRPr lang="en-US"/>
        </a:p>
      </dgm:t>
    </dgm:pt>
    <dgm:pt modelId="{F50ABB4E-0AE9-4179-98C5-3DC59C0E4510}" type="sibTrans" cxnId="{BBEE6C0C-2C50-47B5-ACD5-00A46049E156}">
      <dgm:prSet/>
      <dgm:spPr/>
      <dgm:t>
        <a:bodyPr/>
        <a:lstStyle/>
        <a:p>
          <a:endParaRPr lang="en-US"/>
        </a:p>
      </dgm:t>
    </dgm:pt>
    <dgm:pt modelId="{7224D535-C152-4418-B540-7A77C38324A0}">
      <dgm:prSet/>
      <dgm:spPr/>
      <dgm:t>
        <a:bodyPr/>
        <a:lstStyle/>
        <a:p>
          <a:r>
            <a:rPr lang="en-GB" dirty="0"/>
            <a:t>Socio economic differences</a:t>
          </a:r>
          <a:endParaRPr lang="en-US" dirty="0"/>
        </a:p>
      </dgm:t>
    </dgm:pt>
    <dgm:pt modelId="{4FA7C52E-1966-43D8-8678-AF9F32722A37}" type="parTrans" cxnId="{1A919851-67F4-406E-B218-A1F00F9E71C9}">
      <dgm:prSet/>
      <dgm:spPr/>
      <dgm:t>
        <a:bodyPr/>
        <a:lstStyle/>
        <a:p>
          <a:endParaRPr lang="en-US"/>
        </a:p>
      </dgm:t>
    </dgm:pt>
    <dgm:pt modelId="{E3D9AA85-221A-4BE3-A837-0822456D7585}" type="sibTrans" cxnId="{1A919851-67F4-406E-B218-A1F00F9E71C9}">
      <dgm:prSet/>
      <dgm:spPr/>
      <dgm:t>
        <a:bodyPr/>
        <a:lstStyle/>
        <a:p>
          <a:endParaRPr lang="en-US"/>
        </a:p>
      </dgm:t>
    </dgm:pt>
    <dgm:pt modelId="{BDDE066C-B63A-402B-A566-B2E28DADCE5C}">
      <dgm:prSet/>
      <dgm:spPr/>
      <dgm:t>
        <a:bodyPr/>
        <a:lstStyle/>
        <a:p>
          <a:r>
            <a:rPr lang="en-GB" dirty="0"/>
            <a:t>Employment</a:t>
          </a:r>
          <a:r>
            <a:rPr lang="en-GB" baseline="0" dirty="0"/>
            <a:t> contracts</a:t>
          </a:r>
          <a:endParaRPr lang="en-US" dirty="0"/>
        </a:p>
      </dgm:t>
    </dgm:pt>
    <dgm:pt modelId="{EF51AA32-C6A3-4005-BB8B-0C5CCB88F8A1}" type="parTrans" cxnId="{52D8BA9F-15BD-4A70-8C40-D2E154BDF4B5}">
      <dgm:prSet/>
      <dgm:spPr/>
      <dgm:t>
        <a:bodyPr/>
        <a:lstStyle/>
        <a:p>
          <a:endParaRPr lang="en-US"/>
        </a:p>
      </dgm:t>
    </dgm:pt>
    <dgm:pt modelId="{8126FB5C-F972-46F0-9924-DAD33796C20E}" type="sibTrans" cxnId="{52D8BA9F-15BD-4A70-8C40-D2E154BDF4B5}">
      <dgm:prSet/>
      <dgm:spPr/>
      <dgm:t>
        <a:bodyPr/>
        <a:lstStyle/>
        <a:p>
          <a:endParaRPr lang="en-US"/>
        </a:p>
      </dgm:t>
    </dgm:pt>
    <dgm:pt modelId="{4A3A9557-8A5A-4166-9676-651462B6B0BC}" type="pres">
      <dgm:prSet presAssocID="{AEB8372B-9E40-4EE7-9EB9-41B8ED3B3181}" presName="diagram" presStyleCnt="0">
        <dgm:presLayoutVars>
          <dgm:dir/>
          <dgm:resizeHandles val="exact"/>
        </dgm:presLayoutVars>
      </dgm:prSet>
      <dgm:spPr/>
    </dgm:pt>
    <dgm:pt modelId="{21533A0F-1BCB-4248-AD5C-724C3E5D4306}" type="pres">
      <dgm:prSet presAssocID="{47BD4411-9A4C-4630-98D9-9F661F6DA60B}" presName="node" presStyleLbl="node1" presStyleIdx="0" presStyleCnt="9">
        <dgm:presLayoutVars>
          <dgm:bulletEnabled val="1"/>
        </dgm:presLayoutVars>
      </dgm:prSet>
      <dgm:spPr/>
    </dgm:pt>
    <dgm:pt modelId="{02161AC5-B597-4636-A23C-F47D77BF9594}" type="pres">
      <dgm:prSet presAssocID="{17D491FF-656A-445C-B692-A53EB111A0D4}" presName="sibTrans" presStyleCnt="0"/>
      <dgm:spPr/>
    </dgm:pt>
    <dgm:pt modelId="{ADD8151E-72D7-4536-838E-637F893E097F}" type="pres">
      <dgm:prSet presAssocID="{4C050CF6-BB22-4466-80FF-0243763799E3}" presName="node" presStyleLbl="node1" presStyleIdx="1" presStyleCnt="9">
        <dgm:presLayoutVars>
          <dgm:bulletEnabled val="1"/>
        </dgm:presLayoutVars>
      </dgm:prSet>
      <dgm:spPr/>
    </dgm:pt>
    <dgm:pt modelId="{64CD5708-5636-4549-B5D7-EAD31B76F372}" type="pres">
      <dgm:prSet presAssocID="{D19CAA09-AFB1-48CF-8C33-B0A02D7D06E0}" presName="sibTrans" presStyleCnt="0"/>
      <dgm:spPr/>
    </dgm:pt>
    <dgm:pt modelId="{EDB9EE7C-D2FE-444A-AC7F-A7BF8FA41742}" type="pres">
      <dgm:prSet presAssocID="{84FB534B-D433-416F-87A3-A15ED74FE4CA}" presName="node" presStyleLbl="node1" presStyleIdx="2" presStyleCnt="9">
        <dgm:presLayoutVars>
          <dgm:bulletEnabled val="1"/>
        </dgm:presLayoutVars>
      </dgm:prSet>
      <dgm:spPr/>
    </dgm:pt>
    <dgm:pt modelId="{BD59E6E6-E2C7-41CB-9834-0CD04676B638}" type="pres">
      <dgm:prSet presAssocID="{0152C27A-F86C-435B-A267-892F0C311110}" presName="sibTrans" presStyleCnt="0"/>
      <dgm:spPr/>
    </dgm:pt>
    <dgm:pt modelId="{E66597CA-F7AB-4E13-B12D-2C01048A9ED4}" type="pres">
      <dgm:prSet presAssocID="{32E2CDE3-5DE8-4C42-B6BB-BB3D25CE7D0D}" presName="node" presStyleLbl="node1" presStyleIdx="3" presStyleCnt="9">
        <dgm:presLayoutVars>
          <dgm:bulletEnabled val="1"/>
        </dgm:presLayoutVars>
      </dgm:prSet>
      <dgm:spPr/>
    </dgm:pt>
    <dgm:pt modelId="{AED6816D-ABB9-4E7D-B9E9-52C08A9D5E9B}" type="pres">
      <dgm:prSet presAssocID="{D269DF8E-8567-444C-B19F-6EBEEB28C9C2}" presName="sibTrans" presStyleCnt="0"/>
      <dgm:spPr/>
    </dgm:pt>
    <dgm:pt modelId="{29343404-8A79-400B-B797-F93D82263D84}" type="pres">
      <dgm:prSet presAssocID="{BBBE1971-D0E2-41C1-85F1-759CAFD8CF75}" presName="node" presStyleLbl="node1" presStyleIdx="4" presStyleCnt="9">
        <dgm:presLayoutVars>
          <dgm:bulletEnabled val="1"/>
        </dgm:presLayoutVars>
      </dgm:prSet>
      <dgm:spPr/>
    </dgm:pt>
    <dgm:pt modelId="{2876CD83-DAB3-4FC1-A8E8-E35C5B435D4F}" type="pres">
      <dgm:prSet presAssocID="{A720387A-03EA-4559-940D-23715D317A7B}" presName="sibTrans" presStyleCnt="0"/>
      <dgm:spPr/>
    </dgm:pt>
    <dgm:pt modelId="{03DCAF1D-A9CA-42A9-8576-8FFF59B043BB}" type="pres">
      <dgm:prSet presAssocID="{BC0BC135-0E94-4FF6-AFA8-E83AEB24AD70}" presName="node" presStyleLbl="node1" presStyleIdx="5" presStyleCnt="9">
        <dgm:presLayoutVars>
          <dgm:bulletEnabled val="1"/>
        </dgm:presLayoutVars>
      </dgm:prSet>
      <dgm:spPr/>
    </dgm:pt>
    <dgm:pt modelId="{19325C54-A75D-46D9-B9CA-5B155704D638}" type="pres">
      <dgm:prSet presAssocID="{F9F0C783-8AA2-410D-9B93-BC230B340CB1}" presName="sibTrans" presStyleCnt="0"/>
      <dgm:spPr/>
    </dgm:pt>
    <dgm:pt modelId="{FD1E979A-7B6D-407F-AD4D-0EF1C15937D5}" type="pres">
      <dgm:prSet presAssocID="{43E108CC-6F03-4281-BC91-B85506CB6C52}" presName="node" presStyleLbl="node1" presStyleIdx="6" presStyleCnt="9">
        <dgm:presLayoutVars>
          <dgm:bulletEnabled val="1"/>
        </dgm:presLayoutVars>
      </dgm:prSet>
      <dgm:spPr/>
    </dgm:pt>
    <dgm:pt modelId="{FABE7356-8EC7-47C1-B931-B8CC2849048F}" type="pres">
      <dgm:prSet presAssocID="{F50ABB4E-0AE9-4179-98C5-3DC59C0E4510}" presName="sibTrans" presStyleCnt="0"/>
      <dgm:spPr/>
    </dgm:pt>
    <dgm:pt modelId="{F686E81F-37C2-4A10-8114-6FEFE9555805}" type="pres">
      <dgm:prSet presAssocID="{7224D535-C152-4418-B540-7A77C38324A0}" presName="node" presStyleLbl="node1" presStyleIdx="7" presStyleCnt="9">
        <dgm:presLayoutVars>
          <dgm:bulletEnabled val="1"/>
        </dgm:presLayoutVars>
      </dgm:prSet>
      <dgm:spPr/>
    </dgm:pt>
    <dgm:pt modelId="{A74FB318-0169-47DF-B936-E728ECD7A4BA}" type="pres">
      <dgm:prSet presAssocID="{E3D9AA85-221A-4BE3-A837-0822456D7585}" presName="sibTrans" presStyleCnt="0"/>
      <dgm:spPr/>
    </dgm:pt>
    <dgm:pt modelId="{3F0254E9-5ACE-49DA-B4BE-09F27371C80C}" type="pres">
      <dgm:prSet presAssocID="{BDDE066C-B63A-402B-A566-B2E28DADCE5C}" presName="node" presStyleLbl="node1" presStyleIdx="8" presStyleCnt="9">
        <dgm:presLayoutVars>
          <dgm:bulletEnabled val="1"/>
        </dgm:presLayoutVars>
      </dgm:prSet>
      <dgm:spPr/>
    </dgm:pt>
  </dgm:ptLst>
  <dgm:cxnLst>
    <dgm:cxn modelId="{BBEE6C0C-2C50-47B5-ACD5-00A46049E156}" srcId="{AEB8372B-9E40-4EE7-9EB9-41B8ED3B3181}" destId="{43E108CC-6F03-4281-BC91-B85506CB6C52}" srcOrd="6" destOrd="0" parTransId="{4EC169D1-F221-4A28-B099-E3317AB747EC}" sibTransId="{F50ABB4E-0AE9-4179-98C5-3DC59C0E4510}"/>
    <dgm:cxn modelId="{DFED7622-2442-49DE-A6FA-775D86DF8DC4}" srcId="{AEB8372B-9E40-4EE7-9EB9-41B8ED3B3181}" destId="{4C050CF6-BB22-4466-80FF-0243763799E3}" srcOrd="1" destOrd="0" parTransId="{3A32C632-CEC9-43FF-A7D4-A7E625E0F983}" sibTransId="{D19CAA09-AFB1-48CF-8C33-B0A02D7D06E0}"/>
    <dgm:cxn modelId="{01A57445-A800-42A2-925B-A50CFEBA364A}" type="presOf" srcId="{84FB534B-D433-416F-87A3-A15ED74FE4CA}" destId="{EDB9EE7C-D2FE-444A-AC7F-A7BF8FA41742}" srcOrd="0" destOrd="0" presId="urn:microsoft.com/office/officeart/2005/8/layout/default#2"/>
    <dgm:cxn modelId="{1A919851-67F4-406E-B218-A1F00F9E71C9}" srcId="{AEB8372B-9E40-4EE7-9EB9-41B8ED3B3181}" destId="{7224D535-C152-4418-B540-7A77C38324A0}" srcOrd="7" destOrd="0" parTransId="{4FA7C52E-1966-43D8-8678-AF9F32722A37}" sibTransId="{E3D9AA85-221A-4BE3-A837-0822456D7585}"/>
    <dgm:cxn modelId="{CEBA0773-FD3A-4B63-B38E-AE54F6688592}" type="presOf" srcId="{4C050CF6-BB22-4466-80FF-0243763799E3}" destId="{ADD8151E-72D7-4536-838E-637F893E097F}" srcOrd="0" destOrd="0" presId="urn:microsoft.com/office/officeart/2005/8/layout/default#2"/>
    <dgm:cxn modelId="{12E36E85-AE34-4804-A105-06338AFB1F99}" type="presOf" srcId="{32E2CDE3-5DE8-4C42-B6BB-BB3D25CE7D0D}" destId="{E66597CA-F7AB-4E13-B12D-2C01048A9ED4}" srcOrd="0" destOrd="0" presId="urn:microsoft.com/office/officeart/2005/8/layout/default#2"/>
    <dgm:cxn modelId="{15D60C95-5B85-4E3D-9736-BAC12799520E}" srcId="{AEB8372B-9E40-4EE7-9EB9-41B8ED3B3181}" destId="{BC0BC135-0E94-4FF6-AFA8-E83AEB24AD70}" srcOrd="5" destOrd="0" parTransId="{57770030-69F4-4425-AF3D-9A1C4543F7A6}" sibTransId="{F9F0C783-8AA2-410D-9B93-BC230B340CB1}"/>
    <dgm:cxn modelId="{CE05FC9A-03C7-40A3-886E-0DD01C68B347}" type="presOf" srcId="{AEB8372B-9E40-4EE7-9EB9-41B8ED3B3181}" destId="{4A3A9557-8A5A-4166-9676-651462B6B0BC}" srcOrd="0" destOrd="0" presId="urn:microsoft.com/office/officeart/2005/8/layout/default#2"/>
    <dgm:cxn modelId="{52D8BA9F-15BD-4A70-8C40-D2E154BDF4B5}" srcId="{AEB8372B-9E40-4EE7-9EB9-41B8ED3B3181}" destId="{BDDE066C-B63A-402B-A566-B2E28DADCE5C}" srcOrd="8" destOrd="0" parTransId="{EF51AA32-C6A3-4005-BB8B-0C5CCB88F8A1}" sibTransId="{8126FB5C-F972-46F0-9924-DAD33796C20E}"/>
    <dgm:cxn modelId="{232CFA9F-E13D-4FE3-8DC6-38409A1A8C1B}" type="presOf" srcId="{BDDE066C-B63A-402B-A566-B2E28DADCE5C}" destId="{3F0254E9-5ACE-49DA-B4BE-09F27371C80C}" srcOrd="0" destOrd="0" presId="urn:microsoft.com/office/officeart/2005/8/layout/default#2"/>
    <dgm:cxn modelId="{15592EA3-8B5A-4677-8EA7-9793099EF23F}" srcId="{AEB8372B-9E40-4EE7-9EB9-41B8ED3B3181}" destId="{84FB534B-D433-416F-87A3-A15ED74FE4CA}" srcOrd="2" destOrd="0" parTransId="{5487FB3C-6C0C-4E56-80A5-4DAD591DDF09}" sibTransId="{0152C27A-F86C-435B-A267-892F0C311110}"/>
    <dgm:cxn modelId="{E03AD2A5-56F8-413C-9A7F-7FFA2AFAAB6F}" type="presOf" srcId="{BC0BC135-0E94-4FF6-AFA8-E83AEB24AD70}" destId="{03DCAF1D-A9CA-42A9-8576-8FFF59B043BB}" srcOrd="0" destOrd="0" presId="urn:microsoft.com/office/officeart/2005/8/layout/default#2"/>
    <dgm:cxn modelId="{CBA78BAD-9BD0-4078-B71D-133AD74C9D37}" srcId="{AEB8372B-9E40-4EE7-9EB9-41B8ED3B3181}" destId="{BBBE1971-D0E2-41C1-85F1-759CAFD8CF75}" srcOrd="4" destOrd="0" parTransId="{738A10B6-16D0-459A-B536-B5E2770D02DC}" sibTransId="{A720387A-03EA-4559-940D-23715D317A7B}"/>
    <dgm:cxn modelId="{EC120CC3-5206-49A7-8D96-17B9F489F5C1}" type="presOf" srcId="{7224D535-C152-4418-B540-7A77C38324A0}" destId="{F686E81F-37C2-4A10-8114-6FEFE9555805}" srcOrd="0" destOrd="0" presId="urn:microsoft.com/office/officeart/2005/8/layout/default#2"/>
    <dgm:cxn modelId="{6A4A97E0-8F54-4C3E-9231-CCACF1C182EA}" srcId="{AEB8372B-9E40-4EE7-9EB9-41B8ED3B3181}" destId="{32E2CDE3-5DE8-4C42-B6BB-BB3D25CE7D0D}" srcOrd="3" destOrd="0" parTransId="{0F94598B-DD8E-41F2-9803-225CFA50BD8E}" sibTransId="{D269DF8E-8567-444C-B19F-6EBEEB28C9C2}"/>
    <dgm:cxn modelId="{BC7445EA-620F-4A43-84B7-6FC13B94DAE5}" type="presOf" srcId="{47BD4411-9A4C-4630-98D9-9F661F6DA60B}" destId="{21533A0F-1BCB-4248-AD5C-724C3E5D4306}" srcOrd="0" destOrd="0" presId="urn:microsoft.com/office/officeart/2005/8/layout/default#2"/>
    <dgm:cxn modelId="{86804DF2-EE6F-4FDC-B8DB-07EFDA284B14}" srcId="{AEB8372B-9E40-4EE7-9EB9-41B8ED3B3181}" destId="{47BD4411-9A4C-4630-98D9-9F661F6DA60B}" srcOrd="0" destOrd="0" parTransId="{E5349FC6-5D6B-414D-B8E5-6C706D190AD6}" sibTransId="{17D491FF-656A-445C-B692-A53EB111A0D4}"/>
    <dgm:cxn modelId="{54E9EBF2-A8DB-4D45-86F5-AFC2A9126455}" type="presOf" srcId="{BBBE1971-D0E2-41C1-85F1-759CAFD8CF75}" destId="{29343404-8A79-400B-B797-F93D82263D84}" srcOrd="0" destOrd="0" presId="urn:microsoft.com/office/officeart/2005/8/layout/default#2"/>
    <dgm:cxn modelId="{106E1BF3-EBE6-4A19-8ADC-A7A7D9ED51FA}" type="presOf" srcId="{43E108CC-6F03-4281-BC91-B85506CB6C52}" destId="{FD1E979A-7B6D-407F-AD4D-0EF1C15937D5}" srcOrd="0" destOrd="0" presId="urn:microsoft.com/office/officeart/2005/8/layout/default#2"/>
    <dgm:cxn modelId="{CB19F211-70A4-4F27-96FF-AB2E9BF55A40}" type="presParOf" srcId="{4A3A9557-8A5A-4166-9676-651462B6B0BC}" destId="{21533A0F-1BCB-4248-AD5C-724C3E5D4306}" srcOrd="0" destOrd="0" presId="urn:microsoft.com/office/officeart/2005/8/layout/default#2"/>
    <dgm:cxn modelId="{2467A593-F307-4159-98EC-60A889B22050}" type="presParOf" srcId="{4A3A9557-8A5A-4166-9676-651462B6B0BC}" destId="{02161AC5-B597-4636-A23C-F47D77BF9594}" srcOrd="1" destOrd="0" presId="urn:microsoft.com/office/officeart/2005/8/layout/default#2"/>
    <dgm:cxn modelId="{9E9179F2-D1D9-48A5-AB8C-4F347E79F20F}" type="presParOf" srcId="{4A3A9557-8A5A-4166-9676-651462B6B0BC}" destId="{ADD8151E-72D7-4536-838E-637F893E097F}" srcOrd="2" destOrd="0" presId="urn:microsoft.com/office/officeart/2005/8/layout/default#2"/>
    <dgm:cxn modelId="{3240F9AB-C872-43B3-B0D6-85B0BAF6747D}" type="presParOf" srcId="{4A3A9557-8A5A-4166-9676-651462B6B0BC}" destId="{64CD5708-5636-4549-B5D7-EAD31B76F372}" srcOrd="3" destOrd="0" presId="urn:microsoft.com/office/officeart/2005/8/layout/default#2"/>
    <dgm:cxn modelId="{1A019E8E-8EE9-46CB-A0B0-135906780533}" type="presParOf" srcId="{4A3A9557-8A5A-4166-9676-651462B6B0BC}" destId="{EDB9EE7C-D2FE-444A-AC7F-A7BF8FA41742}" srcOrd="4" destOrd="0" presId="urn:microsoft.com/office/officeart/2005/8/layout/default#2"/>
    <dgm:cxn modelId="{B94D3595-DD09-4262-A854-DF713C75DAFA}" type="presParOf" srcId="{4A3A9557-8A5A-4166-9676-651462B6B0BC}" destId="{BD59E6E6-E2C7-41CB-9834-0CD04676B638}" srcOrd="5" destOrd="0" presId="urn:microsoft.com/office/officeart/2005/8/layout/default#2"/>
    <dgm:cxn modelId="{C8719349-D754-4F3B-8A91-B495F241CA48}" type="presParOf" srcId="{4A3A9557-8A5A-4166-9676-651462B6B0BC}" destId="{E66597CA-F7AB-4E13-B12D-2C01048A9ED4}" srcOrd="6" destOrd="0" presId="urn:microsoft.com/office/officeart/2005/8/layout/default#2"/>
    <dgm:cxn modelId="{2289A341-4F51-4494-B46F-155077D87881}" type="presParOf" srcId="{4A3A9557-8A5A-4166-9676-651462B6B0BC}" destId="{AED6816D-ABB9-4E7D-B9E9-52C08A9D5E9B}" srcOrd="7" destOrd="0" presId="urn:microsoft.com/office/officeart/2005/8/layout/default#2"/>
    <dgm:cxn modelId="{50CFF442-C934-4E57-A332-70213DCA09A9}" type="presParOf" srcId="{4A3A9557-8A5A-4166-9676-651462B6B0BC}" destId="{29343404-8A79-400B-B797-F93D82263D84}" srcOrd="8" destOrd="0" presId="urn:microsoft.com/office/officeart/2005/8/layout/default#2"/>
    <dgm:cxn modelId="{B1AB1513-5331-4E55-B855-258377AFA07E}" type="presParOf" srcId="{4A3A9557-8A5A-4166-9676-651462B6B0BC}" destId="{2876CD83-DAB3-4FC1-A8E8-E35C5B435D4F}" srcOrd="9" destOrd="0" presId="urn:microsoft.com/office/officeart/2005/8/layout/default#2"/>
    <dgm:cxn modelId="{57CD7653-C864-484F-8FBC-FA2AB1B97917}" type="presParOf" srcId="{4A3A9557-8A5A-4166-9676-651462B6B0BC}" destId="{03DCAF1D-A9CA-42A9-8576-8FFF59B043BB}" srcOrd="10" destOrd="0" presId="urn:microsoft.com/office/officeart/2005/8/layout/default#2"/>
    <dgm:cxn modelId="{356FAEF4-80A6-46E8-9F4A-F809D0232768}" type="presParOf" srcId="{4A3A9557-8A5A-4166-9676-651462B6B0BC}" destId="{19325C54-A75D-46D9-B9CA-5B155704D638}" srcOrd="11" destOrd="0" presId="urn:microsoft.com/office/officeart/2005/8/layout/default#2"/>
    <dgm:cxn modelId="{88986F5B-953C-4C16-8804-F9A18D3E63F9}" type="presParOf" srcId="{4A3A9557-8A5A-4166-9676-651462B6B0BC}" destId="{FD1E979A-7B6D-407F-AD4D-0EF1C15937D5}" srcOrd="12" destOrd="0" presId="urn:microsoft.com/office/officeart/2005/8/layout/default#2"/>
    <dgm:cxn modelId="{45747AA0-1CA9-45EB-9C89-CB8AA467F739}" type="presParOf" srcId="{4A3A9557-8A5A-4166-9676-651462B6B0BC}" destId="{FABE7356-8EC7-47C1-B931-B8CC2849048F}" srcOrd="13" destOrd="0" presId="urn:microsoft.com/office/officeart/2005/8/layout/default#2"/>
    <dgm:cxn modelId="{D1180940-5A44-4C70-8961-CBDD5E0139BC}" type="presParOf" srcId="{4A3A9557-8A5A-4166-9676-651462B6B0BC}" destId="{F686E81F-37C2-4A10-8114-6FEFE9555805}" srcOrd="14" destOrd="0" presId="urn:microsoft.com/office/officeart/2005/8/layout/default#2"/>
    <dgm:cxn modelId="{5CFD692B-8C76-4BFF-991F-B1CF9CB66248}" type="presParOf" srcId="{4A3A9557-8A5A-4166-9676-651462B6B0BC}" destId="{A74FB318-0169-47DF-B936-E728ECD7A4BA}" srcOrd="15" destOrd="0" presId="urn:microsoft.com/office/officeart/2005/8/layout/default#2"/>
    <dgm:cxn modelId="{7A102202-E8D1-4A07-B4B5-86FE41D1897D}" type="presParOf" srcId="{4A3A9557-8A5A-4166-9676-651462B6B0BC}" destId="{3F0254E9-5ACE-49DA-B4BE-09F27371C80C}" srcOrd="16" destOrd="0" presId="urn:microsoft.com/office/officeart/2005/8/layout/defaul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CC9F0B6-A2FF-4C31-B7CD-22AB514E3A55}"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873B735C-1282-4BBB-BC65-68DBFCC00145}">
      <dgm:prSet phldrT="[Text]"/>
      <dgm:spPr/>
      <dgm:t>
        <a:bodyPr/>
        <a:lstStyle/>
        <a:p>
          <a:r>
            <a:rPr lang="en-GB" dirty="0"/>
            <a:t>Language</a:t>
          </a:r>
          <a:endParaRPr lang="en-US" dirty="0"/>
        </a:p>
      </dgm:t>
    </dgm:pt>
    <dgm:pt modelId="{1D28079E-366C-4041-BA0E-724A73249B08}" type="parTrans" cxnId="{8658CE43-28BF-44EE-85E8-E437CDC4EE44}">
      <dgm:prSet/>
      <dgm:spPr/>
      <dgm:t>
        <a:bodyPr/>
        <a:lstStyle/>
        <a:p>
          <a:endParaRPr lang="en-US"/>
        </a:p>
      </dgm:t>
    </dgm:pt>
    <dgm:pt modelId="{B8BFD378-4D8C-4784-8ACE-1782F01CD35F}" type="sibTrans" cxnId="{8658CE43-28BF-44EE-85E8-E437CDC4EE44}">
      <dgm:prSet/>
      <dgm:spPr/>
      <dgm:t>
        <a:bodyPr/>
        <a:lstStyle/>
        <a:p>
          <a:endParaRPr lang="en-US"/>
        </a:p>
      </dgm:t>
    </dgm:pt>
    <dgm:pt modelId="{18EFB6D8-4781-409C-86C6-73486E3F33F1}">
      <dgm:prSet phldrT="[Text]"/>
      <dgm:spPr/>
      <dgm:t>
        <a:bodyPr/>
        <a:lstStyle/>
        <a:p>
          <a:r>
            <a:rPr lang="en-GB" dirty="0"/>
            <a:t>Procedures for testing and assessment</a:t>
          </a:r>
          <a:endParaRPr lang="en-US" dirty="0"/>
        </a:p>
      </dgm:t>
    </dgm:pt>
    <dgm:pt modelId="{B26C5300-B3EC-4825-AF79-02651FE2EED8}" type="parTrans" cxnId="{7C86302D-CCA2-4974-9168-D3A3B1B6C785}">
      <dgm:prSet/>
      <dgm:spPr/>
      <dgm:t>
        <a:bodyPr/>
        <a:lstStyle/>
        <a:p>
          <a:endParaRPr lang="en-US"/>
        </a:p>
      </dgm:t>
    </dgm:pt>
    <dgm:pt modelId="{BE43CDF3-9090-4F13-ACD0-C9FC411E1003}" type="sibTrans" cxnId="{7C86302D-CCA2-4974-9168-D3A3B1B6C785}">
      <dgm:prSet/>
      <dgm:spPr/>
      <dgm:t>
        <a:bodyPr/>
        <a:lstStyle/>
        <a:p>
          <a:endParaRPr lang="en-US"/>
        </a:p>
      </dgm:t>
    </dgm:pt>
    <dgm:pt modelId="{D899676D-4683-4B4F-8849-D2487AC90C8E}">
      <dgm:prSet phldrT="[Text]"/>
      <dgm:spPr/>
      <dgm:t>
        <a:bodyPr/>
        <a:lstStyle/>
        <a:p>
          <a:r>
            <a:rPr lang="en-GB" dirty="0"/>
            <a:t>Instructions or reference materials</a:t>
          </a:r>
          <a:endParaRPr lang="en-US" dirty="0"/>
        </a:p>
      </dgm:t>
    </dgm:pt>
    <dgm:pt modelId="{06B9E4B6-2D9A-4C2B-AE8C-97DF0D699B9B}" type="parTrans" cxnId="{EC0E611A-CCCE-4F96-BB64-8480DE7607F2}">
      <dgm:prSet/>
      <dgm:spPr/>
      <dgm:t>
        <a:bodyPr/>
        <a:lstStyle/>
        <a:p>
          <a:endParaRPr lang="en-US"/>
        </a:p>
      </dgm:t>
    </dgm:pt>
    <dgm:pt modelId="{9445CEE7-86C2-4FA1-98AA-6D5B2D75E035}" type="sibTrans" cxnId="{EC0E611A-CCCE-4F96-BB64-8480DE7607F2}">
      <dgm:prSet/>
      <dgm:spPr/>
      <dgm:t>
        <a:bodyPr/>
        <a:lstStyle/>
        <a:p>
          <a:endParaRPr lang="en-US"/>
        </a:p>
      </dgm:t>
    </dgm:pt>
    <dgm:pt modelId="{44B7A099-85BF-41C9-9B38-351CE3D24692}">
      <dgm:prSet/>
      <dgm:spPr/>
      <dgm:t>
        <a:bodyPr/>
        <a:lstStyle/>
        <a:p>
          <a:r>
            <a:rPr lang="en-GB" dirty="0"/>
            <a:t>Equipment</a:t>
          </a:r>
          <a:endParaRPr lang="en-US" dirty="0"/>
        </a:p>
      </dgm:t>
    </dgm:pt>
    <dgm:pt modelId="{CB2E2F84-2351-4891-911E-A66FE9321A97}" type="parTrans" cxnId="{EA1A03AF-18FB-4BF5-A14B-63F38D7F91B7}">
      <dgm:prSet/>
      <dgm:spPr/>
      <dgm:t>
        <a:bodyPr/>
        <a:lstStyle/>
        <a:p>
          <a:endParaRPr lang="en-US"/>
        </a:p>
      </dgm:t>
    </dgm:pt>
    <dgm:pt modelId="{772D21A6-2CF3-4C58-A2D5-98C9561067FE}" type="sibTrans" cxnId="{EA1A03AF-18FB-4BF5-A14B-63F38D7F91B7}">
      <dgm:prSet/>
      <dgm:spPr/>
      <dgm:t>
        <a:bodyPr/>
        <a:lstStyle/>
        <a:p>
          <a:endParaRPr lang="en-US"/>
        </a:p>
      </dgm:t>
    </dgm:pt>
    <dgm:pt modelId="{72E8E11D-3A61-41A0-ACDF-3B7B8BE6A544}">
      <dgm:prSet/>
      <dgm:spPr/>
      <dgm:t>
        <a:bodyPr/>
        <a:lstStyle/>
        <a:p>
          <a:r>
            <a:rPr lang="en-GB" dirty="0"/>
            <a:t>Training location or environment</a:t>
          </a:r>
          <a:endParaRPr lang="en-US" dirty="0"/>
        </a:p>
      </dgm:t>
    </dgm:pt>
    <dgm:pt modelId="{065812EF-CACD-4410-B166-82ADAA42706B}" type="parTrans" cxnId="{7E10A708-B187-470D-A355-A31CFB1BB42C}">
      <dgm:prSet/>
      <dgm:spPr/>
      <dgm:t>
        <a:bodyPr/>
        <a:lstStyle/>
        <a:p>
          <a:endParaRPr lang="en-US"/>
        </a:p>
      </dgm:t>
    </dgm:pt>
    <dgm:pt modelId="{BB5DCF03-0270-4D39-AC04-DF8071F788CD}" type="sibTrans" cxnId="{7E10A708-B187-470D-A355-A31CFB1BB42C}">
      <dgm:prSet/>
      <dgm:spPr/>
      <dgm:t>
        <a:bodyPr/>
        <a:lstStyle/>
        <a:p>
          <a:endParaRPr lang="en-US"/>
        </a:p>
      </dgm:t>
    </dgm:pt>
    <dgm:pt modelId="{C6EC86C8-1F5A-43F8-A047-DE23FFBEFD7A}" type="pres">
      <dgm:prSet presAssocID="{8CC9F0B6-A2FF-4C31-B7CD-22AB514E3A55}" presName="linear" presStyleCnt="0">
        <dgm:presLayoutVars>
          <dgm:animLvl val="lvl"/>
          <dgm:resizeHandles val="exact"/>
        </dgm:presLayoutVars>
      </dgm:prSet>
      <dgm:spPr/>
    </dgm:pt>
    <dgm:pt modelId="{34F31835-7B50-48B1-A665-7141D6207087}" type="pres">
      <dgm:prSet presAssocID="{873B735C-1282-4BBB-BC65-68DBFCC00145}" presName="parentText" presStyleLbl="node1" presStyleIdx="0" presStyleCnt="5">
        <dgm:presLayoutVars>
          <dgm:chMax val="0"/>
          <dgm:bulletEnabled val="1"/>
        </dgm:presLayoutVars>
      </dgm:prSet>
      <dgm:spPr/>
    </dgm:pt>
    <dgm:pt modelId="{46FC69BA-F319-4D4A-824E-CB192F7A6FE5}" type="pres">
      <dgm:prSet presAssocID="{B8BFD378-4D8C-4784-8ACE-1782F01CD35F}" presName="spacer" presStyleCnt="0"/>
      <dgm:spPr/>
    </dgm:pt>
    <dgm:pt modelId="{0D637E13-BD95-49D8-8294-9B8A583ED9B9}" type="pres">
      <dgm:prSet presAssocID="{18EFB6D8-4781-409C-86C6-73486E3F33F1}" presName="parentText" presStyleLbl="node1" presStyleIdx="1" presStyleCnt="5">
        <dgm:presLayoutVars>
          <dgm:chMax val="0"/>
          <dgm:bulletEnabled val="1"/>
        </dgm:presLayoutVars>
      </dgm:prSet>
      <dgm:spPr/>
    </dgm:pt>
    <dgm:pt modelId="{04C153F6-612C-419D-A6CC-28F19077177B}" type="pres">
      <dgm:prSet presAssocID="{BE43CDF3-9090-4F13-ACD0-C9FC411E1003}" presName="spacer" presStyleCnt="0"/>
      <dgm:spPr/>
    </dgm:pt>
    <dgm:pt modelId="{E370477A-1AF2-4CD2-8575-69CA5A06B227}" type="pres">
      <dgm:prSet presAssocID="{D899676D-4683-4B4F-8849-D2487AC90C8E}" presName="parentText" presStyleLbl="node1" presStyleIdx="2" presStyleCnt="5">
        <dgm:presLayoutVars>
          <dgm:chMax val="0"/>
          <dgm:bulletEnabled val="1"/>
        </dgm:presLayoutVars>
      </dgm:prSet>
      <dgm:spPr/>
    </dgm:pt>
    <dgm:pt modelId="{888BE27B-3DB4-4668-9765-1DC6C4415A36}" type="pres">
      <dgm:prSet presAssocID="{9445CEE7-86C2-4FA1-98AA-6D5B2D75E035}" presName="spacer" presStyleCnt="0"/>
      <dgm:spPr/>
    </dgm:pt>
    <dgm:pt modelId="{EA96383B-7408-4E11-B109-BF647FFDC2C0}" type="pres">
      <dgm:prSet presAssocID="{44B7A099-85BF-41C9-9B38-351CE3D24692}" presName="parentText" presStyleLbl="node1" presStyleIdx="3" presStyleCnt="5">
        <dgm:presLayoutVars>
          <dgm:chMax val="0"/>
          <dgm:bulletEnabled val="1"/>
        </dgm:presLayoutVars>
      </dgm:prSet>
      <dgm:spPr/>
    </dgm:pt>
    <dgm:pt modelId="{FB7BC18B-0079-44EB-8737-25C7EDBE8ED9}" type="pres">
      <dgm:prSet presAssocID="{772D21A6-2CF3-4C58-A2D5-98C9561067FE}" presName="spacer" presStyleCnt="0"/>
      <dgm:spPr/>
    </dgm:pt>
    <dgm:pt modelId="{B9A7621F-7F26-49F1-A8A6-767E0CA0566F}" type="pres">
      <dgm:prSet presAssocID="{72E8E11D-3A61-41A0-ACDF-3B7B8BE6A544}" presName="parentText" presStyleLbl="node1" presStyleIdx="4" presStyleCnt="5">
        <dgm:presLayoutVars>
          <dgm:chMax val="0"/>
          <dgm:bulletEnabled val="1"/>
        </dgm:presLayoutVars>
      </dgm:prSet>
      <dgm:spPr/>
    </dgm:pt>
  </dgm:ptLst>
  <dgm:cxnLst>
    <dgm:cxn modelId="{7E10A708-B187-470D-A355-A31CFB1BB42C}" srcId="{8CC9F0B6-A2FF-4C31-B7CD-22AB514E3A55}" destId="{72E8E11D-3A61-41A0-ACDF-3B7B8BE6A544}" srcOrd="4" destOrd="0" parTransId="{065812EF-CACD-4410-B166-82ADAA42706B}" sibTransId="{BB5DCF03-0270-4D39-AC04-DF8071F788CD}"/>
    <dgm:cxn modelId="{EC0E611A-CCCE-4F96-BB64-8480DE7607F2}" srcId="{8CC9F0B6-A2FF-4C31-B7CD-22AB514E3A55}" destId="{D899676D-4683-4B4F-8849-D2487AC90C8E}" srcOrd="2" destOrd="0" parTransId="{06B9E4B6-2D9A-4C2B-AE8C-97DF0D699B9B}" sibTransId="{9445CEE7-86C2-4FA1-98AA-6D5B2D75E035}"/>
    <dgm:cxn modelId="{CCC1C820-A060-4C1A-A856-55DCFC14DFF0}" type="presOf" srcId="{873B735C-1282-4BBB-BC65-68DBFCC00145}" destId="{34F31835-7B50-48B1-A665-7141D6207087}" srcOrd="0" destOrd="0" presId="urn:microsoft.com/office/officeart/2005/8/layout/vList2"/>
    <dgm:cxn modelId="{7C86302D-CCA2-4974-9168-D3A3B1B6C785}" srcId="{8CC9F0B6-A2FF-4C31-B7CD-22AB514E3A55}" destId="{18EFB6D8-4781-409C-86C6-73486E3F33F1}" srcOrd="1" destOrd="0" parTransId="{B26C5300-B3EC-4825-AF79-02651FE2EED8}" sibTransId="{BE43CDF3-9090-4F13-ACD0-C9FC411E1003}"/>
    <dgm:cxn modelId="{5689642F-3162-49B0-8A88-4DF85B04DC64}" type="presOf" srcId="{18EFB6D8-4781-409C-86C6-73486E3F33F1}" destId="{0D637E13-BD95-49D8-8294-9B8A583ED9B9}" srcOrd="0" destOrd="0" presId="urn:microsoft.com/office/officeart/2005/8/layout/vList2"/>
    <dgm:cxn modelId="{B2023F61-C9D2-40D3-8985-28179B8520B5}" type="presOf" srcId="{8CC9F0B6-A2FF-4C31-B7CD-22AB514E3A55}" destId="{C6EC86C8-1F5A-43F8-A047-DE23FFBEFD7A}" srcOrd="0" destOrd="0" presId="urn:microsoft.com/office/officeart/2005/8/layout/vList2"/>
    <dgm:cxn modelId="{8658CE43-28BF-44EE-85E8-E437CDC4EE44}" srcId="{8CC9F0B6-A2FF-4C31-B7CD-22AB514E3A55}" destId="{873B735C-1282-4BBB-BC65-68DBFCC00145}" srcOrd="0" destOrd="0" parTransId="{1D28079E-366C-4041-BA0E-724A73249B08}" sibTransId="{B8BFD378-4D8C-4784-8ACE-1782F01CD35F}"/>
    <dgm:cxn modelId="{828AEE69-B91B-4935-9083-5B3AB311E5F0}" type="presOf" srcId="{44B7A099-85BF-41C9-9B38-351CE3D24692}" destId="{EA96383B-7408-4E11-B109-BF647FFDC2C0}" srcOrd="0" destOrd="0" presId="urn:microsoft.com/office/officeart/2005/8/layout/vList2"/>
    <dgm:cxn modelId="{C61B2592-6FCB-43A9-814B-6EB3C5928C00}" type="presOf" srcId="{72E8E11D-3A61-41A0-ACDF-3B7B8BE6A544}" destId="{B9A7621F-7F26-49F1-A8A6-767E0CA0566F}" srcOrd="0" destOrd="0" presId="urn:microsoft.com/office/officeart/2005/8/layout/vList2"/>
    <dgm:cxn modelId="{EA1A03AF-18FB-4BF5-A14B-63F38D7F91B7}" srcId="{8CC9F0B6-A2FF-4C31-B7CD-22AB514E3A55}" destId="{44B7A099-85BF-41C9-9B38-351CE3D24692}" srcOrd="3" destOrd="0" parTransId="{CB2E2F84-2351-4891-911E-A66FE9321A97}" sibTransId="{772D21A6-2CF3-4C58-A2D5-98C9561067FE}"/>
    <dgm:cxn modelId="{601B97D0-CDF8-4394-A728-5A8EDB23BA07}" type="presOf" srcId="{D899676D-4683-4B4F-8849-D2487AC90C8E}" destId="{E370477A-1AF2-4CD2-8575-69CA5A06B227}" srcOrd="0" destOrd="0" presId="urn:microsoft.com/office/officeart/2005/8/layout/vList2"/>
    <dgm:cxn modelId="{CE80269E-E27F-4B1E-AB83-C39BF4D5EB06}" type="presParOf" srcId="{C6EC86C8-1F5A-43F8-A047-DE23FFBEFD7A}" destId="{34F31835-7B50-48B1-A665-7141D6207087}" srcOrd="0" destOrd="0" presId="urn:microsoft.com/office/officeart/2005/8/layout/vList2"/>
    <dgm:cxn modelId="{EBDFB089-385B-4334-9BEC-227E7155F900}" type="presParOf" srcId="{C6EC86C8-1F5A-43F8-A047-DE23FFBEFD7A}" destId="{46FC69BA-F319-4D4A-824E-CB192F7A6FE5}" srcOrd="1" destOrd="0" presId="urn:microsoft.com/office/officeart/2005/8/layout/vList2"/>
    <dgm:cxn modelId="{7899F753-2488-4244-ADBB-A49113BA71B9}" type="presParOf" srcId="{C6EC86C8-1F5A-43F8-A047-DE23FFBEFD7A}" destId="{0D637E13-BD95-49D8-8294-9B8A583ED9B9}" srcOrd="2" destOrd="0" presId="urn:microsoft.com/office/officeart/2005/8/layout/vList2"/>
    <dgm:cxn modelId="{CDC3EA10-38C0-4711-AFB4-60B953074E3A}" type="presParOf" srcId="{C6EC86C8-1F5A-43F8-A047-DE23FFBEFD7A}" destId="{04C153F6-612C-419D-A6CC-28F19077177B}" srcOrd="3" destOrd="0" presId="urn:microsoft.com/office/officeart/2005/8/layout/vList2"/>
    <dgm:cxn modelId="{BDBBFB12-3AFA-4D2B-9456-950CBA639ADD}" type="presParOf" srcId="{C6EC86C8-1F5A-43F8-A047-DE23FFBEFD7A}" destId="{E370477A-1AF2-4CD2-8575-69CA5A06B227}" srcOrd="4" destOrd="0" presId="urn:microsoft.com/office/officeart/2005/8/layout/vList2"/>
    <dgm:cxn modelId="{23437E14-C398-4548-B079-447046DE6628}" type="presParOf" srcId="{C6EC86C8-1F5A-43F8-A047-DE23FFBEFD7A}" destId="{888BE27B-3DB4-4668-9765-1DC6C4415A36}" srcOrd="5" destOrd="0" presId="urn:microsoft.com/office/officeart/2005/8/layout/vList2"/>
    <dgm:cxn modelId="{91156445-94D2-4DC2-A131-49802232B1DF}" type="presParOf" srcId="{C6EC86C8-1F5A-43F8-A047-DE23FFBEFD7A}" destId="{EA96383B-7408-4E11-B109-BF647FFDC2C0}" srcOrd="6" destOrd="0" presId="urn:microsoft.com/office/officeart/2005/8/layout/vList2"/>
    <dgm:cxn modelId="{D2CDA5A7-B174-4751-BF35-97463C0D4AE1}" type="presParOf" srcId="{C6EC86C8-1F5A-43F8-A047-DE23FFBEFD7A}" destId="{FB7BC18B-0079-44EB-8737-25C7EDBE8ED9}" srcOrd="7" destOrd="0" presId="urn:microsoft.com/office/officeart/2005/8/layout/vList2"/>
    <dgm:cxn modelId="{EE07F97E-C131-49E7-8AD6-A6767286F4A0}" type="presParOf" srcId="{C6EC86C8-1F5A-43F8-A047-DE23FFBEFD7A}" destId="{B9A7621F-7F26-49F1-A8A6-767E0CA0566F}"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533A0F-1BCB-4248-AD5C-724C3E5D4306}">
      <dsp:nvSpPr>
        <dsp:cNvPr id="0" name=""/>
        <dsp:cNvSpPr/>
      </dsp:nvSpPr>
      <dsp:spPr>
        <a:xfrm>
          <a:off x="550836" y="2342"/>
          <a:ext cx="2103889" cy="1262333"/>
        </a:xfrm>
        <a:prstGeom prst="rect">
          <a:avLst/>
        </a:prstGeom>
        <a:gradFill rotWithShape="0">
          <a:gsLst>
            <a:gs pos="0">
              <a:schemeClr val="accent3">
                <a:hueOff val="0"/>
                <a:satOff val="0"/>
                <a:lumOff val="0"/>
                <a:alphaOff val="0"/>
              </a:schemeClr>
            </a:gs>
            <a:gs pos="90000">
              <a:schemeClr val="accent3">
                <a:hueOff val="0"/>
                <a:satOff val="0"/>
                <a:lumOff val="0"/>
                <a:alphaOff val="0"/>
                <a:shade val="100000"/>
                <a:satMod val="105000"/>
              </a:schemeClr>
            </a:gs>
            <a:gs pos="100000">
              <a:schemeClr val="accent3">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3">
              <a:hueOff val="0"/>
              <a:satOff val="0"/>
              <a:lumOff val="0"/>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Age</a:t>
          </a:r>
          <a:endParaRPr lang="en-US" sz="2500" kern="1200" dirty="0"/>
        </a:p>
      </dsp:txBody>
      <dsp:txXfrm>
        <a:off x="550836" y="2342"/>
        <a:ext cx="2103889" cy="1262333"/>
      </dsp:txXfrm>
    </dsp:sp>
    <dsp:sp modelId="{ADD8151E-72D7-4536-838E-637F893E097F}">
      <dsp:nvSpPr>
        <dsp:cNvPr id="0" name=""/>
        <dsp:cNvSpPr/>
      </dsp:nvSpPr>
      <dsp:spPr>
        <a:xfrm>
          <a:off x="2865115" y="2342"/>
          <a:ext cx="2103889" cy="1262333"/>
        </a:xfrm>
        <a:prstGeom prst="rect">
          <a:avLst/>
        </a:prstGeom>
        <a:gradFill rotWithShape="0">
          <a:gsLst>
            <a:gs pos="0">
              <a:schemeClr val="accent3">
                <a:hueOff val="1231926"/>
                <a:satOff val="-6660"/>
                <a:lumOff val="-245"/>
                <a:alphaOff val="0"/>
              </a:schemeClr>
            </a:gs>
            <a:gs pos="90000">
              <a:schemeClr val="accent3">
                <a:hueOff val="1231926"/>
                <a:satOff val="-6660"/>
                <a:lumOff val="-245"/>
                <a:alphaOff val="0"/>
                <a:shade val="100000"/>
                <a:satMod val="105000"/>
              </a:schemeClr>
            </a:gs>
            <a:gs pos="100000">
              <a:schemeClr val="accent3">
                <a:hueOff val="1231926"/>
                <a:satOff val="-6660"/>
                <a:lumOff val="-245"/>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3">
              <a:hueOff val="1231926"/>
              <a:satOff val="-6660"/>
              <a:lumOff val="-245"/>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Race</a:t>
          </a:r>
          <a:endParaRPr lang="en-US" sz="2500" kern="1200" dirty="0"/>
        </a:p>
      </dsp:txBody>
      <dsp:txXfrm>
        <a:off x="2865115" y="2342"/>
        <a:ext cx="2103889" cy="1262333"/>
      </dsp:txXfrm>
    </dsp:sp>
    <dsp:sp modelId="{EDB9EE7C-D2FE-444A-AC7F-A7BF8FA41742}">
      <dsp:nvSpPr>
        <dsp:cNvPr id="0" name=""/>
        <dsp:cNvSpPr/>
      </dsp:nvSpPr>
      <dsp:spPr>
        <a:xfrm>
          <a:off x="5179393" y="2342"/>
          <a:ext cx="2103889" cy="1262333"/>
        </a:xfrm>
        <a:prstGeom prst="rect">
          <a:avLst/>
        </a:prstGeom>
        <a:gradFill rotWithShape="0">
          <a:gsLst>
            <a:gs pos="0">
              <a:schemeClr val="accent3">
                <a:hueOff val="2463851"/>
                <a:satOff val="-13319"/>
                <a:lumOff val="-490"/>
                <a:alphaOff val="0"/>
              </a:schemeClr>
            </a:gs>
            <a:gs pos="90000">
              <a:schemeClr val="accent3">
                <a:hueOff val="2463851"/>
                <a:satOff val="-13319"/>
                <a:lumOff val="-490"/>
                <a:alphaOff val="0"/>
                <a:shade val="100000"/>
                <a:satMod val="105000"/>
              </a:schemeClr>
            </a:gs>
            <a:gs pos="100000">
              <a:schemeClr val="accent3">
                <a:hueOff val="2463851"/>
                <a:satOff val="-13319"/>
                <a:lumOff val="-49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3">
              <a:hueOff val="2463851"/>
              <a:satOff val="-13319"/>
              <a:lumOff val="-490"/>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Disability</a:t>
          </a:r>
          <a:endParaRPr lang="en-US" sz="2500" kern="1200" dirty="0"/>
        </a:p>
      </dsp:txBody>
      <dsp:txXfrm>
        <a:off x="5179393" y="2342"/>
        <a:ext cx="2103889" cy="1262333"/>
      </dsp:txXfrm>
    </dsp:sp>
    <dsp:sp modelId="{E66597CA-F7AB-4E13-B12D-2C01048A9ED4}">
      <dsp:nvSpPr>
        <dsp:cNvPr id="0" name=""/>
        <dsp:cNvSpPr/>
      </dsp:nvSpPr>
      <dsp:spPr>
        <a:xfrm>
          <a:off x="550836" y="1475065"/>
          <a:ext cx="2103889" cy="1262333"/>
        </a:xfrm>
        <a:prstGeom prst="rect">
          <a:avLst/>
        </a:prstGeom>
        <a:gradFill rotWithShape="0">
          <a:gsLst>
            <a:gs pos="0">
              <a:schemeClr val="accent3">
                <a:hueOff val="3695777"/>
                <a:satOff val="-19979"/>
                <a:lumOff val="-735"/>
                <a:alphaOff val="0"/>
              </a:schemeClr>
            </a:gs>
            <a:gs pos="90000">
              <a:schemeClr val="accent3">
                <a:hueOff val="3695777"/>
                <a:satOff val="-19979"/>
                <a:lumOff val="-735"/>
                <a:alphaOff val="0"/>
                <a:shade val="100000"/>
                <a:satMod val="105000"/>
              </a:schemeClr>
            </a:gs>
            <a:gs pos="100000">
              <a:schemeClr val="accent3">
                <a:hueOff val="3695777"/>
                <a:satOff val="-19979"/>
                <a:lumOff val="-735"/>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3">
              <a:hueOff val="3695777"/>
              <a:satOff val="-19979"/>
              <a:lumOff val="-735"/>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Sexual Orientation</a:t>
          </a:r>
          <a:endParaRPr lang="en-US" sz="2500" kern="1200" dirty="0"/>
        </a:p>
      </dsp:txBody>
      <dsp:txXfrm>
        <a:off x="550836" y="1475065"/>
        <a:ext cx="2103889" cy="1262333"/>
      </dsp:txXfrm>
    </dsp:sp>
    <dsp:sp modelId="{29343404-8A79-400B-B797-F93D82263D84}">
      <dsp:nvSpPr>
        <dsp:cNvPr id="0" name=""/>
        <dsp:cNvSpPr/>
      </dsp:nvSpPr>
      <dsp:spPr>
        <a:xfrm>
          <a:off x="2865115" y="1475065"/>
          <a:ext cx="2103889" cy="1262333"/>
        </a:xfrm>
        <a:prstGeom prst="rect">
          <a:avLst/>
        </a:prstGeom>
        <a:gradFill rotWithShape="0">
          <a:gsLst>
            <a:gs pos="0">
              <a:schemeClr val="accent3">
                <a:hueOff val="4927703"/>
                <a:satOff val="-26639"/>
                <a:lumOff val="-980"/>
                <a:alphaOff val="0"/>
              </a:schemeClr>
            </a:gs>
            <a:gs pos="90000">
              <a:schemeClr val="accent3">
                <a:hueOff val="4927703"/>
                <a:satOff val="-26639"/>
                <a:lumOff val="-980"/>
                <a:alphaOff val="0"/>
                <a:shade val="100000"/>
                <a:satMod val="105000"/>
              </a:schemeClr>
            </a:gs>
            <a:gs pos="100000">
              <a:schemeClr val="accent3">
                <a:hueOff val="4927703"/>
                <a:satOff val="-26639"/>
                <a:lumOff val="-98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3">
              <a:hueOff val="4927703"/>
              <a:satOff val="-26639"/>
              <a:lumOff val="-980"/>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Gender</a:t>
          </a:r>
          <a:endParaRPr lang="en-US" sz="2500" kern="1200" dirty="0"/>
        </a:p>
      </dsp:txBody>
      <dsp:txXfrm>
        <a:off x="2865115" y="1475065"/>
        <a:ext cx="2103889" cy="1262333"/>
      </dsp:txXfrm>
    </dsp:sp>
    <dsp:sp modelId="{03DCAF1D-A9CA-42A9-8576-8FFF59B043BB}">
      <dsp:nvSpPr>
        <dsp:cNvPr id="0" name=""/>
        <dsp:cNvSpPr/>
      </dsp:nvSpPr>
      <dsp:spPr>
        <a:xfrm>
          <a:off x="5179393" y="1475065"/>
          <a:ext cx="2103889" cy="1262333"/>
        </a:xfrm>
        <a:prstGeom prst="rect">
          <a:avLst/>
        </a:prstGeom>
        <a:gradFill rotWithShape="0">
          <a:gsLst>
            <a:gs pos="0">
              <a:schemeClr val="accent3">
                <a:hueOff val="6159629"/>
                <a:satOff val="-33299"/>
                <a:lumOff val="-1226"/>
                <a:alphaOff val="0"/>
              </a:schemeClr>
            </a:gs>
            <a:gs pos="90000">
              <a:schemeClr val="accent3">
                <a:hueOff val="6159629"/>
                <a:satOff val="-33299"/>
                <a:lumOff val="-1226"/>
                <a:alphaOff val="0"/>
                <a:shade val="100000"/>
                <a:satMod val="105000"/>
              </a:schemeClr>
            </a:gs>
            <a:gs pos="100000">
              <a:schemeClr val="accent3">
                <a:hueOff val="6159629"/>
                <a:satOff val="-33299"/>
                <a:lumOff val="-1226"/>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3">
              <a:hueOff val="6159629"/>
              <a:satOff val="-33299"/>
              <a:lumOff val="-1226"/>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Gender Reassignment</a:t>
          </a:r>
          <a:endParaRPr lang="en-US" sz="2500" kern="1200" dirty="0"/>
        </a:p>
      </dsp:txBody>
      <dsp:txXfrm>
        <a:off x="5179393" y="1475065"/>
        <a:ext cx="2103889" cy="1262333"/>
      </dsp:txXfrm>
    </dsp:sp>
    <dsp:sp modelId="{FD1E979A-7B6D-407F-AD4D-0EF1C15937D5}">
      <dsp:nvSpPr>
        <dsp:cNvPr id="0" name=""/>
        <dsp:cNvSpPr/>
      </dsp:nvSpPr>
      <dsp:spPr>
        <a:xfrm>
          <a:off x="550836" y="2947787"/>
          <a:ext cx="2103889" cy="1262333"/>
        </a:xfrm>
        <a:prstGeom prst="rect">
          <a:avLst/>
        </a:prstGeom>
        <a:gradFill rotWithShape="0">
          <a:gsLst>
            <a:gs pos="0">
              <a:schemeClr val="accent3">
                <a:hueOff val="7391554"/>
                <a:satOff val="-39959"/>
                <a:lumOff val="-1471"/>
                <a:alphaOff val="0"/>
              </a:schemeClr>
            </a:gs>
            <a:gs pos="90000">
              <a:schemeClr val="accent3">
                <a:hueOff val="7391554"/>
                <a:satOff val="-39959"/>
                <a:lumOff val="-1471"/>
                <a:alphaOff val="0"/>
                <a:shade val="100000"/>
                <a:satMod val="105000"/>
              </a:schemeClr>
            </a:gs>
            <a:gs pos="100000">
              <a:schemeClr val="accent3">
                <a:hueOff val="7391554"/>
                <a:satOff val="-39959"/>
                <a:lumOff val="-1471"/>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3">
              <a:hueOff val="7391554"/>
              <a:satOff val="-39959"/>
              <a:lumOff val="-1471"/>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Pregnancy and Maternity</a:t>
          </a:r>
          <a:endParaRPr lang="en-US" sz="2500" kern="1200" dirty="0"/>
        </a:p>
      </dsp:txBody>
      <dsp:txXfrm>
        <a:off x="550836" y="2947787"/>
        <a:ext cx="2103889" cy="1262333"/>
      </dsp:txXfrm>
    </dsp:sp>
    <dsp:sp modelId="{F686E81F-37C2-4A10-8114-6FEFE9555805}">
      <dsp:nvSpPr>
        <dsp:cNvPr id="0" name=""/>
        <dsp:cNvSpPr/>
      </dsp:nvSpPr>
      <dsp:spPr>
        <a:xfrm>
          <a:off x="2865115" y="2947787"/>
          <a:ext cx="2103889" cy="1262333"/>
        </a:xfrm>
        <a:prstGeom prst="rect">
          <a:avLst/>
        </a:prstGeom>
        <a:gradFill rotWithShape="0">
          <a:gsLst>
            <a:gs pos="0">
              <a:schemeClr val="accent3">
                <a:hueOff val="8623480"/>
                <a:satOff val="-46618"/>
                <a:lumOff val="-1716"/>
                <a:alphaOff val="0"/>
              </a:schemeClr>
            </a:gs>
            <a:gs pos="90000">
              <a:schemeClr val="accent3">
                <a:hueOff val="8623480"/>
                <a:satOff val="-46618"/>
                <a:lumOff val="-1716"/>
                <a:alphaOff val="0"/>
                <a:shade val="100000"/>
                <a:satMod val="105000"/>
              </a:schemeClr>
            </a:gs>
            <a:gs pos="100000">
              <a:schemeClr val="accent3">
                <a:hueOff val="8623480"/>
                <a:satOff val="-46618"/>
                <a:lumOff val="-1716"/>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3">
              <a:hueOff val="8623480"/>
              <a:satOff val="-46618"/>
              <a:lumOff val="-1716"/>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Marriage and Civil Partnership</a:t>
          </a:r>
          <a:endParaRPr lang="en-US" sz="2500" kern="1200" dirty="0"/>
        </a:p>
      </dsp:txBody>
      <dsp:txXfrm>
        <a:off x="2865115" y="2947787"/>
        <a:ext cx="2103889" cy="1262333"/>
      </dsp:txXfrm>
    </dsp:sp>
    <dsp:sp modelId="{3F0254E9-5ACE-49DA-B4BE-09F27371C80C}">
      <dsp:nvSpPr>
        <dsp:cNvPr id="0" name=""/>
        <dsp:cNvSpPr/>
      </dsp:nvSpPr>
      <dsp:spPr>
        <a:xfrm>
          <a:off x="5179393" y="2947787"/>
          <a:ext cx="2103889" cy="1262333"/>
        </a:xfrm>
        <a:prstGeom prst="rect">
          <a:avLst/>
        </a:prstGeom>
        <a:gradFill rotWithShape="0">
          <a:gsLst>
            <a:gs pos="0">
              <a:schemeClr val="accent3">
                <a:hueOff val="9855406"/>
                <a:satOff val="-53278"/>
                <a:lumOff val="-1961"/>
                <a:alphaOff val="0"/>
              </a:schemeClr>
            </a:gs>
            <a:gs pos="90000">
              <a:schemeClr val="accent3">
                <a:hueOff val="9855406"/>
                <a:satOff val="-53278"/>
                <a:lumOff val="-1961"/>
                <a:alphaOff val="0"/>
                <a:shade val="100000"/>
                <a:satMod val="105000"/>
              </a:schemeClr>
            </a:gs>
            <a:gs pos="100000">
              <a:schemeClr val="accent3">
                <a:hueOff val="9855406"/>
                <a:satOff val="-53278"/>
                <a:lumOff val="-1961"/>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3">
              <a:hueOff val="9855406"/>
              <a:satOff val="-53278"/>
              <a:lumOff val="-1961"/>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Religion and Belief</a:t>
          </a:r>
          <a:endParaRPr lang="en-US" sz="2500" kern="1200" dirty="0"/>
        </a:p>
      </dsp:txBody>
      <dsp:txXfrm>
        <a:off x="5179393" y="2947787"/>
        <a:ext cx="2103889" cy="12623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533A0F-1BCB-4248-AD5C-724C3E5D4306}">
      <dsp:nvSpPr>
        <dsp:cNvPr id="0" name=""/>
        <dsp:cNvSpPr/>
      </dsp:nvSpPr>
      <dsp:spPr>
        <a:xfrm>
          <a:off x="522465" y="2569"/>
          <a:ext cx="2191366" cy="1314819"/>
        </a:xfrm>
        <a:prstGeom prst="rect">
          <a:avLst/>
        </a:prstGeom>
        <a:gradFill rotWithShape="0">
          <a:gsLst>
            <a:gs pos="0">
              <a:schemeClr val="accent3">
                <a:hueOff val="0"/>
                <a:satOff val="0"/>
                <a:lumOff val="0"/>
                <a:alphaOff val="0"/>
              </a:schemeClr>
            </a:gs>
            <a:gs pos="90000">
              <a:schemeClr val="accent3">
                <a:hueOff val="0"/>
                <a:satOff val="0"/>
                <a:lumOff val="0"/>
                <a:alphaOff val="0"/>
                <a:shade val="100000"/>
                <a:satMod val="105000"/>
              </a:schemeClr>
            </a:gs>
            <a:gs pos="100000">
              <a:schemeClr val="accent3">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3">
              <a:hueOff val="0"/>
              <a:satOff val="0"/>
              <a:lumOff val="0"/>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Learning styles</a:t>
          </a:r>
          <a:endParaRPr lang="en-US" sz="2600" kern="1200" dirty="0"/>
        </a:p>
      </dsp:txBody>
      <dsp:txXfrm>
        <a:off x="522465" y="2569"/>
        <a:ext cx="2191366" cy="1314819"/>
      </dsp:txXfrm>
    </dsp:sp>
    <dsp:sp modelId="{ADD8151E-72D7-4536-838E-637F893E097F}">
      <dsp:nvSpPr>
        <dsp:cNvPr id="0" name=""/>
        <dsp:cNvSpPr/>
      </dsp:nvSpPr>
      <dsp:spPr>
        <a:xfrm>
          <a:off x="2932968" y="2569"/>
          <a:ext cx="2191366" cy="1314819"/>
        </a:xfrm>
        <a:prstGeom prst="rect">
          <a:avLst/>
        </a:prstGeom>
        <a:gradFill rotWithShape="0">
          <a:gsLst>
            <a:gs pos="0">
              <a:schemeClr val="accent3">
                <a:hueOff val="1231926"/>
                <a:satOff val="-6660"/>
                <a:lumOff val="-245"/>
                <a:alphaOff val="0"/>
              </a:schemeClr>
            </a:gs>
            <a:gs pos="90000">
              <a:schemeClr val="accent3">
                <a:hueOff val="1231926"/>
                <a:satOff val="-6660"/>
                <a:lumOff val="-245"/>
                <a:alphaOff val="0"/>
                <a:shade val="100000"/>
                <a:satMod val="105000"/>
              </a:schemeClr>
            </a:gs>
            <a:gs pos="100000">
              <a:schemeClr val="accent3">
                <a:hueOff val="1231926"/>
                <a:satOff val="-6660"/>
                <a:lumOff val="-245"/>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3">
              <a:hueOff val="1231926"/>
              <a:satOff val="-6660"/>
              <a:lumOff val="-245"/>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Abilities</a:t>
          </a:r>
          <a:endParaRPr lang="en-US" sz="2600" kern="1200" dirty="0"/>
        </a:p>
      </dsp:txBody>
      <dsp:txXfrm>
        <a:off x="2932968" y="2569"/>
        <a:ext cx="2191366" cy="1314819"/>
      </dsp:txXfrm>
    </dsp:sp>
    <dsp:sp modelId="{EDB9EE7C-D2FE-444A-AC7F-A7BF8FA41742}">
      <dsp:nvSpPr>
        <dsp:cNvPr id="0" name=""/>
        <dsp:cNvSpPr/>
      </dsp:nvSpPr>
      <dsp:spPr>
        <a:xfrm>
          <a:off x="5343471" y="2569"/>
          <a:ext cx="2191366" cy="1314819"/>
        </a:xfrm>
        <a:prstGeom prst="rect">
          <a:avLst/>
        </a:prstGeom>
        <a:gradFill rotWithShape="0">
          <a:gsLst>
            <a:gs pos="0">
              <a:schemeClr val="accent3">
                <a:hueOff val="2463851"/>
                <a:satOff val="-13319"/>
                <a:lumOff val="-490"/>
                <a:alphaOff val="0"/>
              </a:schemeClr>
            </a:gs>
            <a:gs pos="90000">
              <a:schemeClr val="accent3">
                <a:hueOff val="2463851"/>
                <a:satOff val="-13319"/>
                <a:lumOff val="-490"/>
                <a:alphaOff val="0"/>
                <a:shade val="100000"/>
                <a:satMod val="105000"/>
              </a:schemeClr>
            </a:gs>
            <a:gs pos="100000">
              <a:schemeClr val="accent3">
                <a:hueOff val="2463851"/>
                <a:satOff val="-13319"/>
                <a:lumOff val="-49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3">
              <a:hueOff val="2463851"/>
              <a:satOff val="-13319"/>
              <a:lumOff val="-490"/>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Ethical Values</a:t>
          </a:r>
          <a:endParaRPr lang="en-US" sz="2600" kern="1200" dirty="0"/>
        </a:p>
      </dsp:txBody>
      <dsp:txXfrm>
        <a:off x="5343471" y="2569"/>
        <a:ext cx="2191366" cy="1314819"/>
      </dsp:txXfrm>
    </dsp:sp>
    <dsp:sp modelId="{E66597CA-F7AB-4E13-B12D-2C01048A9ED4}">
      <dsp:nvSpPr>
        <dsp:cNvPr id="0" name=""/>
        <dsp:cNvSpPr/>
      </dsp:nvSpPr>
      <dsp:spPr>
        <a:xfrm>
          <a:off x="522465" y="1536526"/>
          <a:ext cx="2191366" cy="1314819"/>
        </a:xfrm>
        <a:prstGeom prst="rect">
          <a:avLst/>
        </a:prstGeom>
        <a:gradFill rotWithShape="0">
          <a:gsLst>
            <a:gs pos="0">
              <a:schemeClr val="accent3">
                <a:hueOff val="3695777"/>
                <a:satOff val="-19979"/>
                <a:lumOff val="-735"/>
                <a:alphaOff val="0"/>
              </a:schemeClr>
            </a:gs>
            <a:gs pos="90000">
              <a:schemeClr val="accent3">
                <a:hueOff val="3695777"/>
                <a:satOff val="-19979"/>
                <a:lumOff val="-735"/>
                <a:alphaOff val="0"/>
                <a:shade val="100000"/>
                <a:satMod val="105000"/>
              </a:schemeClr>
            </a:gs>
            <a:gs pos="100000">
              <a:schemeClr val="accent3">
                <a:hueOff val="3695777"/>
                <a:satOff val="-19979"/>
                <a:lumOff val="-735"/>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3">
              <a:hueOff val="3695777"/>
              <a:satOff val="-19979"/>
              <a:lumOff val="-735"/>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Peer Groups</a:t>
          </a:r>
          <a:endParaRPr lang="en-US" sz="2600" kern="1200" dirty="0"/>
        </a:p>
      </dsp:txBody>
      <dsp:txXfrm>
        <a:off x="522465" y="1536526"/>
        <a:ext cx="2191366" cy="1314819"/>
      </dsp:txXfrm>
    </dsp:sp>
    <dsp:sp modelId="{29343404-8A79-400B-B797-F93D82263D84}">
      <dsp:nvSpPr>
        <dsp:cNvPr id="0" name=""/>
        <dsp:cNvSpPr/>
      </dsp:nvSpPr>
      <dsp:spPr>
        <a:xfrm>
          <a:off x="2932968" y="1536526"/>
          <a:ext cx="2191366" cy="1314819"/>
        </a:xfrm>
        <a:prstGeom prst="rect">
          <a:avLst/>
        </a:prstGeom>
        <a:gradFill rotWithShape="0">
          <a:gsLst>
            <a:gs pos="0">
              <a:schemeClr val="accent3">
                <a:hueOff val="4927703"/>
                <a:satOff val="-26639"/>
                <a:lumOff val="-980"/>
                <a:alphaOff val="0"/>
              </a:schemeClr>
            </a:gs>
            <a:gs pos="90000">
              <a:schemeClr val="accent3">
                <a:hueOff val="4927703"/>
                <a:satOff val="-26639"/>
                <a:lumOff val="-980"/>
                <a:alphaOff val="0"/>
                <a:shade val="100000"/>
                <a:satMod val="105000"/>
              </a:schemeClr>
            </a:gs>
            <a:gs pos="100000">
              <a:schemeClr val="accent3">
                <a:hueOff val="4927703"/>
                <a:satOff val="-26639"/>
                <a:lumOff val="-98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3">
              <a:hueOff val="4927703"/>
              <a:satOff val="-26639"/>
              <a:lumOff val="-980"/>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Personality differences</a:t>
          </a:r>
          <a:endParaRPr lang="en-US" sz="2600" kern="1200" dirty="0"/>
        </a:p>
      </dsp:txBody>
      <dsp:txXfrm>
        <a:off x="2932968" y="1536526"/>
        <a:ext cx="2191366" cy="1314819"/>
      </dsp:txXfrm>
    </dsp:sp>
    <dsp:sp modelId="{03DCAF1D-A9CA-42A9-8576-8FFF59B043BB}">
      <dsp:nvSpPr>
        <dsp:cNvPr id="0" name=""/>
        <dsp:cNvSpPr/>
      </dsp:nvSpPr>
      <dsp:spPr>
        <a:xfrm>
          <a:off x="5343471" y="1536526"/>
          <a:ext cx="2191366" cy="1314819"/>
        </a:xfrm>
        <a:prstGeom prst="rect">
          <a:avLst/>
        </a:prstGeom>
        <a:gradFill rotWithShape="0">
          <a:gsLst>
            <a:gs pos="0">
              <a:schemeClr val="accent3">
                <a:hueOff val="6159629"/>
                <a:satOff val="-33299"/>
                <a:lumOff val="-1226"/>
                <a:alphaOff val="0"/>
              </a:schemeClr>
            </a:gs>
            <a:gs pos="90000">
              <a:schemeClr val="accent3">
                <a:hueOff val="6159629"/>
                <a:satOff val="-33299"/>
                <a:lumOff val="-1226"/>
                <a:alphaOff val="0"/>
                <a:shade val="100000"/>
                <a:satMod val="105000"/>
              </a:schemeClr>
            </a:gs>
            <a:gs pos="100000">
              <a:schemeClr val="accent3">
                <a:hueOff val="6159629"/>
                <a:satOff val="-33299"/>
                <a:lumOff val="-1226"/>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3">
              <a:hueOff val="6159629"/>
              <a:satOff val="-33299"/>
              <a:lumOff val="-1226"/>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Dietary requirements</a:t>
          </a:r>
          <a:endParaRPr lang="en-US" sz="2600" kern="1200" dirty="0"/>
        </a:p>
      </dsp:txBody>
      <dsp:txXfrm>
        <a:off x="5343471" y="1536526"/>
        <a:ext cx="2191366" cy="1314819"/>
      </dsp:txXfrm>
    </dsp:sp>
    <dsp:sp modelId="{FD1E979A-7B6D-407F-AD4D-0EF1C15937D5}">
      <dsp:nvSpPr>
        <dsp:cNvPr id="0" name=""/>
        <dsp:cNvSpPr/>
      </dsp:nvSpPr>
      <dsp:spPr>
        <a:xfrm>
          <a:off x="522465" y="3070482"/>
          <a:ext cx="2191366" cy="1314819"/>
        </a:xfrm>
        <a:prstGeom prst="rect">
          <a:avLst/>
        </a:prstGeom>
        <a:gradFill rotWithShape="0">
          <a:gsLst>
            <a:gs pos="0">
              <a:schemeClr val="accent3">
                <a:hueOff val="7391554"/>
                <a:satOff val="-39959"/>
                <a:lumOff val="-1471"/>
                <a:alphaOff val="0"/>
              </a:schemeClr>
            </a:gs>
            <a:gs pos="90000">
              <a:schemeClr val="accent3">
                <a:hueOff val="7391554"/>
                <a:satOff val="-39959"/>
                <a:lumOff val="-1471"/>
                <a:alphaOff val="0"/>
                <a:shade val="100000"/>
                <a:satMod val="105000"/>
              </a:schemeClr>
            </a:gs>
            <a:gs pos="100000">
              <a:schemeClr val="accent3">
                <a:hueOff val="7391554"/>
                <a:satOff val="-39959"/>
                <a:lumOff val="-1471"/>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3">
              <a:hueOff val="7391554"/>
              <a:satOff val="-39959"/>
              <a:lumOff val="-1471"/>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Political views</a:t>
          </a:r>
          <a:endParaRPr lang="en-US" sz="2600" kern="1200" dirty="0"/>
        </a:p>
      </dsp:txBody>
      <dsp:txXfrm>
        <a:off x="522465" y="3070482"/>
        <a:ext cx="2191366" cy="1314819"/>
      </dsp:txXfrm>
    </dsp:sp>
    <dsp:sp modelId="{F686E81F-37C2-4A10-8114-6FEFE9555805}">
      <dsp:nvSpPr>
        <dsp:cNvPr id="0" name=""/>
        <dsp:cNvSpPr/>
      </dsp:nvSpPr>
      <dsp:spPr>
        <a:xfrm>
          <a:off x="2932968" y="3070482"/>
          <a:ext cx="2191366" cy="1314819"/>
        </a:xfrm>
        <a:prstGeom prst="rect">
          <a:avLst/>
        </a:prstGeom>
        <a:gradFill rotWithShape="0">
          <a:gsLst>
            <a:gs pos="0">
              <a:schemeClr val="accent3">
                <a:hueOff val="8623480"/>
                <a:satOff val="-46618"/>
                <a:lumOff val="-1716"/>
                <a:alphaOff val="0"/>
              </a:schemeClr>
            </a:gs>
            <a:gs pos="90000">
              <a:schemeClr val="accent3">
                <a:hueOff val="8623480"/>
                <a:satOff val="-46618"/>
                <a:lumOff val="-1716"/>
                <a:alphaOff val="0"/>
                <a:shade val="100000"/>
                <a:satMod val="105000"/>
              </a:schemeClr>
            </a:gs>
            <a:gs pos="100000">
              <a:schemeClr val="accent3">
                <a:hueOff val="8623480"/>
                <a:satOff val="-46618"/>
                <a:lumOff val="-1716"/>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3">
              <a:hueOff val="8623480"/>
              <a:satOff val="-46618"/>
              <a:lumOff val="-1716"/>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Socio economic differences</a:t>
          </a:r>
          <a:endParaRPr lang="en-US" sz="2600" kern="1200" dirty="0"/>
        </a:p>
      </dsp:txBody>
      <dsp:txXfrm>
        <a:off x="2932968" y="3070482"/>
        <a:ext cx="2191366" cy="1314819"/>
      </dsp:txXfrm>
    </dsp:sp>
    <dsp:sp modelId="{3F0254E9-5ACE-49DA-B4BE-09F27371C80C}">
      <dsp:nvSpPr>
        <dsp:cNvPr id="0" name=""/>
        <dsp:cNvSpPr/>
      </dsp:nvSpPr>
      <dsp:spPr>
        <a:xfrm>
          <a:off x="5343471" y="3070482"/>
          <a:ext cx="2191366" cy="1314819"/>
        </a:xfrm>
        <a:prstGeom prst="rect">
          <a:avLst/>
        </a:prstGeom>
        <a:gradFill rotWithShape="0">
          <a:gsLst>
            <a:gs pos="0">
              <a:schemeClr val="accent3">
                <a:hueOff val="9855406"/>
                <a:satOff val="-53278"/>
                <a:lumOff val="-1961"/>
                <a:alphaOff val="0"/>
              </a:schemeClr>
            </a:gs>
            <a:gs pos="90000">
              <a:schemeClr val="accent3">
                <a:hueOff val="9855406"/>
                <a:satOff val="-53278"/>
                <a:lumOff val="-1961"/>
                <a:alphaOff val="0"/>
                <a:shade val="100000"/>
                <a:satMod val="105000"/>
              </a:schemeClr>
            </a:gs>
            <a:gs pos="100000">
              <a:schemeClr val="accent3">
                <a:hueOff val="9855406"/>
                <a:satOff val="-53278"/>
                <a:lumOff val="-1961"/>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3">
              <a:hueOff val="9855406"/>
              <a:satOff val="-53278"/>
              <a:lumOff val="-1961"/>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Employment</a:t>
          </a:r>
          <a:r>
            <a:rPr lang="en-GB" sz="2600" kern="1200" baseline="0" dirty="0"/>
            <a:t> contracts</a:t>
          </a:r>
          <a:endParaRPr lang="en-US" sz="2600" kern="1200" dirty="0"/>
        </a:p>
      </dsp:txBody>
      <dsp:txXfrm>
        <a:off x="5343471" y="3070482"/>
        <a:ext cx="2191366" cy="13148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F31835-7B50-48B1-A665-7141D6207087}">
      <dsp:nvSpPr>
        <dsp:cNvPr id="0" name=""/>
        <dsp:cNvSpPr/>
      </dsp:nvSpPr>
      <dsp:spPr>
        <a:xfrm>
          <a:off x="0" y="58505"/>
          <a:ext cx="9872663" cy="67158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Language</a:t>
          </a:r>
          <a:endParaRPr lang="en-US" sz="2800" kern="1200" dirty="0"/>
        </a:p>
      </dsp:txBody>
      <dsp:txXfrm>
        <a:off x="32784" y="91289"/>
        <a:ext cx="9807095" cy="606012"/>
      </dsp:txXfrm>
    </dsp:sp>
    <dsp:sp modelId="{0D637E13-BD95-49D8-8294-9B8A583ED9B9}">
      <dsp:nvSpPr>
        <dsp:cNvPr id="0" name=""/>
        <dsp:cNvSpPr/>
      </dsp:nvSpPr>
      <dsp:spPr>
        <a:xfrm>
          <a:off x="0" y="810725"/>
          <a:ext cx="9872663" cy="67158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Procedures for testing and assessment</a:t>
          </a:r>
          <a:endParaRPr lang="en-US" sz="2800" kern="1200" dirty="0"/>
        </a:p>
      </dsp:txBody>
      <dsp:txXfrm>
        <a:off x="32784" y="843509"/>
        <a:ext cx="9807095" cy="606012"/>
      </dsp:txXfrm>
    </dsp:sp>
    <dsp:sp modelId="{E370477A-1AF2-4CD2-8575-69CA5A06B227}">
      <dsp:nvSpPr>
        <dsp:cNvPr id="0" name=""/>
        <dsp:cNvSpPr/>
      </dsp:nvSpPr>
      <dsp:spPr>
        <a:xfrm>
          <a:off x="0" y="1562945"/>
          <a:ext cx="9872663" cy="67158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Instructions or reference materials</a:t>
          </a:r>
          <a:endParaRPr lang="en-US" sz="2800" kern="1200" dirty="0"/>
        </a:p>
      </dsp:txBody>
      <dsp:txXfrm>
        <a:off x="32784" y="1595729"/>
        <a:ext cx="9807095" cy="606012"/>
      </dsp:txXfrm>
    </dsp:sp>
    <dsp:sp modelId="{EA96383B-7408-4E11-B109-BF647FFDC2C0}">
      <dsp:nvSpPr>
        <dsp:cNvPr id="0" name=""/>
        <dsp:cNvSpPr/>
      </dsp:nvSpPr>
      <dsp:spPr>
        <a:xfrm>
          <a:off x="0" y="2315165"/>
          <a:ext cx="9872663" cy="67158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Equipment</a:t>
          </a:r>
          <a:endParaRPr lang="en-US" sz="2800" kern="1200" dirty="0"/>
        </a:p>
      </dsp:txBody>
      <dsp:txXfrm>
        <a:off x="32784" y="2347949"/>
        <a:ext cx="9807095" cy="606012"/>
      </dsp:txXfrm>
    </dsp:sp>
    <dsp:sp modelId="{B9A7621F-7F26-49F1-A8A6-767E0CA0566F}">
      <dsp:nvSpPr>
        <dsp:cNvPr id="0" name=""/>
        <dsp:cNvSpPr/>
      </dsp:nvSpPr>
      <dsp:spPr>
        <a:xfrm>
          <a:off x="0" y="3067384"/>
          <a:ext cx="9872663" cy="671580"/>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Training location or environment</a:t>
          </a:r>
          <a:endParaRPr lang="en-US" sz="2800" kern="1200" dirty="0"/>
        </a:p>
      </dsp:txBody>
      <dsp:txXfrm>
        <a:off x="32784" y="3100168"/>
        <a:ext cx="9807095" cy="606012"/>
      </dsp:txXfrm>
    </dsp:sp>
  </dsp:spTree>
</dsp:drawing>
</file>

<file path=ppt/diagrams/layout1.xml><?xml version="1.0" encoding="utf-8"?>
<dgm:layoutDef xmlns:dgm="http://schemas.openxmlformats.org/drawingml/2006/diagram" xmlns:a="http://schemas.openxmlformats.org/drawingml/2006/main" uniqueId="urn:microsoft.com/office/officeart/2005/8/layout/default#1">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2">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50E163-1C30-4515-90AB-6D45FEC98EF3}" type="datetimeFigureOut">
              <a:rPr lang="en-GB" smtClean="0"/>
              <a:t>22/03/2021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4C5FE7-1DB7-43E2-92A6-E5F8C1F41BA6}" type="slidenum">
              <a:rPr lang="en-GB" smtClean="0"/>
              <a:t>‹#›</a:t>
            </a:fld>
            <a:endParaRPr lang="en-GB"/>
          </a:p>
        </p:txBody>
      </p:sp>
    </p:spTree>
    <p:extLst>
      <p:ext uri="{BB962C8B-B14F-4D97-AF65-F5344CB8AC3E}">
        <p14:creationId xmlns:p14="http://schemas.microsoft.com/office/powerpoint/2010/main" val="11424352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sfbn-equality-diversity.org.uk/meaning.html"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Equality is about creating a fairer society based on the legal obligations to comply with anti-discrimination legislation.  Equality protects people from being discriminated against on the grounds of group membership.</a:t>
            </a:r>
            <a:endParaRPr lang="en-US" sz="1200" kern="1200" dirty="0">
              <a:solidFill>
                <a:schemeClr val="tx1"/>
              </a:solidFill>
              <a:latin typeface="+mn-lt"/>
              <a:ea typeface="+mn-ea"/>
              <a:cs typeface="+mn-cs"/>
            </a:endParaRPr>
          </a:p>
          <a:p>
            <a:r>
              <a:rPr lang="en-GB" sz="1200" u="sng" kern="1200" dirty="0">
                <a:solidFill>
                  <a:schemeClr val="tx1"/>
                </a:solidFill>
                <a:latin typeface="+mn-lt"/>
                <a:ea typeface="+mn-ea"/>
                <a:cs typeface="+mn-cs"/>
                <a:hlinkClick r:id="rId3"/>
              </a:rPr>
              <a:t>http://www.sfbn-equality-diversity.org.uk/meaning.html</a:t>
            </a:r>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D85991C-7D11-4149-A075-1CF6CA10090A}" type="slidenum">
              <a:rPr lang="en-US" smtClean="0"/>
              <a:pPr/>
              <a:t>15</a:t>
            </a:fld>
            <a:endParaRPr lang="en-US"/>
          </a:p>
        </p:txBody>
      </p:sp>
    </p:spTree>
    <p:extLst>
      <p:ext uri="{BB962C8B-B14F-4D97-AF65-F5344CB8AC3E}">
        <p14:creationId xmlns:p14="http://schemas.microsoft.com/office/powerpoint/2010/main" val="773647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fontScale="92500" lnSpcReduction="20000"/>
          </a:bodyPr>
          <a:lstStyle/>
          <a:p>
            <a:r>
              <a:rPr lang="en-US" dirty="0"/>
              <a:t>Diversity values everyone as an individual (CIPD September 2011).  As everyone is unique it is important to understand that a ‘one-size-fits-all’ approach does not work when managing groups of people because even though they may have things in common, everyone has their own individual needs.  </a:t>
            </a:r>
          </a:p>
          <a:p>
            <a:r>
              <a:rPr lang="en-US" dirty="0"/>
              <a:t> </a:t>
            </a:r>
          </a:p>
          <a:p>
            <a:r>
              <a:rPr lang="en-US" dirty="0"/>
              <a:t>Can you think of any individual differences that need to be considered in relation to Training and Development?</a:t>
            </a:r>
          </a:p>
          <a:p>
            <a:r>
              <a:rPr lang="en-US" dirty="0"/>
              <a:t> </a:t>
            </a:r>
          </a:p>
          <a:p>
            <a:pPr lvl="0"/>
            <a:r>
              <a:rPr lang="en-US" dirty="0"/>
              <a:t>Learning Styles</a:t>
            </a:r>
          </a:p>
          <a:p>
            <a:pPr lvl="0"/>
            <a:r>
              <a:rPr lang="en-US" dirty="0"/>
              <a:t>Dietary Requirements</a:t>
            </a:r>
          </a:p>
          <a:p>
            <a:pPr lvl="0"/>
            <a:r>
              <a:rPr lang="en-US" dirty="0"/>
              <a:t>Abilities</a:t>
            </a:r>
          </a:p>
          <a:p>
            <a:pPr lvl="0"/>
            <a:r>
              <a:rPr lang="en-US" dirty="0"/>
              <a:t>Ethical Values</a:t>
            </a:r>
          </a:p>
          <a:p>
            <a:pPr lvl="0"/>
            <a:r>
              <a:rPr lang="en-US" dirty="0"/>
              <a:t>Peer Groups</a:t>
            </a:r>
          </a:p>
          <a:p>
            <a:pPr lvl="0"/>
            <a:r>
              <a:rPr lang="en-US" dirty="0"/>
              <a:t>Personality Differences</a:t>
            </a:r>
          </a:p>
          <a:p>
            <a:pPr lvl="0"/>
            <a:r>
              <a:rPr lang="en-US" dirty="0"/>
              <a:t>Political Views</a:t>
            </a:r>
          </a:p>
          <a:p>
            <a:pPr lvl="0"/>
            <a:r>
              <a:rPr lang="en-US" dirty="0"/>
              <a:t>Socio Economic Views</a:t>
            </a:r>
          </a:p>
          <a:p>
            <a:pPr lvl="0"/>
            <a:r>
              <a:rPr lang="en-US" dirty="0"/>
              <a:t>Employment Contracts</a:t>
            </a:r>
          </a:p>
          <a:p>
            <a:br>
              <a:rPr lang="en-US" dirty="0"/>
            </a:br>
            <a:r>
              <a:rPr lang="en-US" dirty="0"/>
              <a:t>This list is not exhaustive and as you can see there is a lot of different areas that you need to be mindful of when designing and delivering a training programme.</a:t>
            </a:r>
            <a:r>
              <a:rPr lang="en-US" b="1" dirty="0"/>
              <a:t> </a:t>
            </a:r>
          </a:p>
          <a:p>
            <a:endParaRPr lang="en-US" b="1" dirty="0"/>
          </a:p>
          <a:p>
            <a:r>
              <a:rPr lang="en-US" b="1" dirty="0"/>
              <a:t>Equality &amp; Diversity</a:t>
            </a:r>
            <a:endParaRPr lang="en-US" dirty="0"/>
          </a:p>
          <a:p>
            <a:r>
              <a:rPr lang="en-US" dirty="0"/>
              <a:t>Organisations that </a:t>
            </a:r>
            <a:r>
              <a:rPr lang="en-GB" dirty="0"/>
              <a:t>embrace equality and diversity can take advantage of the benefits e.g.</a:t>
            </a:r>
            <a:endParaRPr lang="en-US" dirty="0"/>
          </a:p>
          <a:p>
            <a:pPr lvl="0"/>
            <a:r>
              <a:rPr lang="en-GB" dirty="0"/>
              <a:t>a more motivated and creative workforce </a:t>
            </a:r>
            <a:endParaRPr lang="en-US" dirty="0"/>
          </a:p>
          <a:p>
            <a:pPr lvl="0"/>
            <a:r>
              <a:rPr lang="en-GB" dirty="0"/>
              <a:t>a harmonious working environment </a:t>
            </a:r>
            <a:endParaRPr lang="en-US" dirty="0"/>
          </a:p>
          <a:p>
            <a:pPr lvl="0"/>
            <a:r>
              <a:rPr lang="en-GB" dirty="0"/>
              <a:t>becoming more competitive </a:t>
            </a:r>
            <a:endParaRPr lang="en-US" dirty="0"/>
          </a:p>
          <a:p>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AD85991C-7D11-4149-A075-1CF6CA10090A}" type="slidenum">
              <a:rPr lang="en-US" smtClean="0"/>
              <a:pPr/>
              <a:t>16</a:t>
            </a:fld>
            <a:endParaRPr lang="en-US"/>
          </a:p>
        </p:txBody>
      </p:sp>
    </p:spTree>
    <p:extLst>
      <p:ext uri="{BB962C8B-B14F-4D97-AF65-F5344CB8AC3E}">
        <p14:creationId xmlns:p14="http://schemas.microsoft.com/office/powerpoint/2010/main" val="17755742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17</a:t>
            </a:fld>
            <a:endParaRPr lang="en-GB"/>
          </a:p>
        </p:txBody>
      </p:sp>
    </p:spTree>
    <p:extLst>
      <p:ext uri="{BB962C8B-B14F-4D97-AF65-F5344CB8AC3E}">
        <p14:creationId xmlns:p14="http://schemas.microsoft.com/office/powerpoint/2010/main" val="22989391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fontScale="92500" lnSpcReduction="10000"/>
          </a:bodyPr>
          <a:lstStyle/>
          <a:p>
            <a:r>
              <a:rPr lang="en-GB" sz="1200" b="1" kern="1200" dirty="0">
                <a:solidFill>
                  <a:schemeClr val="tx1"/>
                </a:solidFill>
                <a:latin typeface="+mn-lt"/>
                <a:ea typeface="+mn-ea"/>
                <a:cs typeface="+mn-cs"/>
              </a:rPr>
              <a:t>Getting it wrong – the consequences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Getting it wrong can mean that you have discriminated against a group or groups of people from within the protected groups.</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Brand &amp; Reputation</a:t>
            </a:r>
            <a:r>
              <a:rPr lang="en-GB" sz="1200" kern="1200" dirty="0">
                <a:solidFill>
                  <a:schemeClr val="tx1"/>
                </a:solidFill>
                <a:latin typeface="+mn-lt"/>
                <a:ea typeface="+mn-ea"/>
                <a:cs typeface="+mn-cs"/>
              </a:rPr>
              <a:t> – firstly, it can have an impact on an organisations brand and reputation.  There are many companies who are known for promoting their ethical working practices and culture such as the co-op or the body shop.  Failing to comply with the Equality Act and promoting equality and diversity can have the reverse effect and create this negative reputation for the organisation.  This could give you a disadvantage when compared to your competitors.</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Grievance Proceedings</a:t>
            </a:r>
            <a:r>
              <a:rPr lang="en-GB" sz="1200" kern="1200" dirty="0">
                <a:solidFill>
                  <a:schemeClr val="tx1"/>
                </a:solidFill>
                <a:latin typeface="+mn-lt"/>
                <a:ea typeface="+mn-ea"/>
                <a:cs typeface="+mn-cs"/>
              </a:rPr>
              <a:t> – a failure to comply with the Equality Act can lead to grievance proceedings.  This where an employee claims that their employer has failed to follow fair procedures or a fair process and have therefore, been discriminated against.  In terms of training &amp; development, this could result from the selection process for training or the content of the training course itself.</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Employment Tribunals</a:t>
            </a:r>
            <a:r>
              <a:rPr lang="en-GB" sz="1200" kern="1200" dirty="0">
                <a:solidFill>
                  <a:schemeClr val="tx1"/>
                </a:solidFill>
                <a:latin typeface="+mn-lt"/>
                <a:ea typeface="+mn-ea"/>
                <a:cs typeface="+mn-cs"/>
              </a:rPr>
              <a:t> – if the grievance has not been resolved internally, this can lead to more formal proceedings.  This is where the employee makes a claim to an Employment Tribunal.</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Uncapped Fines</a:t>
            </a:r>
            <a:r>
              <a:rPr lang="en-GB" sz="1200" kern="1200" dirty="0">
                <a:solidFill>
                  <a:schemeClr val="tx1"/>
                </a:solidFill>
                <a:latin typeface="+mn-lt"/>
                <a:ea typeface="+mn-ea"/>
                <a:cs typeface="+mn-cs"/>
              </a:rPr>
              <a:t> – it is important that employers are aware that if an employee is successful in their discrimination claim at an Employment Tribunal, the compensation payment is uncapped.  The compensation payments for discrimination claims are the highest compared to all other claims.  This is because the payment is for unlimited damages.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D85991C-7D11-4149-A075-1CF6CA10090A}" type="slidenum">
              <a:rPr lang="en-US" smtClean="0"/>
              <a:pPr/>
              <a:t>18</a:t>
            </a:fld>
            <a:endParaRPr lang="en-US"/>
          </a:p>
        </p:txBody>
      </p:sp>
    </p:spTree>
    <p:extLst>
      <p:ext uri="{BB962C8B-B14F-4D97-AF65-F5344CB8AC3E}">
        <p14:creationId xmlns:p14="http://schemas.microsoft.com/office/powerpoint/2010/main" val="40708710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fontScale="92500" lnSpcReduction="10000"/>
          </a:bodyPr>
          <a:lstStyle/>
          <a:p>
            <a:r>
              <a:rPr lang="en-GB" sz="1200" b="1" kern="1200" dirty="0">
                <a:solidFill>
                  <a:schemeClr val="tx1"/>
                </a:solidFill>
                <a:latin typeface="+mn-lt"/>
                <a:ea typeface="+mn-ea"/>
                <a:cs typeface="+mn-cs"/>
              </a:rPr>
              <a:t>Getting it right – the benefits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There are many reasons, as well as legal, for getting equality and diversity right in an organisations.</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Employer of choice</a:t>
            </a:r>
            <a:r>
              <a:rPr lang="en-GB" sz="1200" kern="1200" dirty="0">
                <a:solidFill>
                  <a:schemeClr val="tx1"/>
                </a:solidFill>
                <a:latin typeface="+mn-lt"/>
                <a:ea typeface="+mn-ea"/>
                <a:cs typeface="+mn-cs"/>
              </a:rPr>
              <a:t> – being able to promote that you are an organisation who is fair and treats all employees as equals regardless of their disability, race, gender, etc, is something which is attractive to prospective employees.  It can help an organisation to stand out and gives them a competitive advantage compared to their competitors.  An example of an organisation who promotes fair treatment for all is B&amp;Q who promote the recruitment of older workers.  </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Increase staff morale</a:t>
            </a:r>
            <a:r>
              <a:rPr lang="en-GB" sz="1200" kern="1200" dirty="0">
                <a:solidFill>
                  <a:schemeClr val="tx1"/>
                </a:solidFill>
                <a:latin typeface="+mn-lt"/>
                <a:ea typeface="+mn-ea"/>
                <a:cs typeface="+mn-cs"/>
              </a:rPr>
              <a:t> – if discrimination is present within the workplace and employees do not feel valued or that they are treated as equals, this can result in low morale.  Also, the more engaged people are, the more success and benefits to the business.</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Broaden knowledge</a:t>
            </a:r>
            <a:r>
              <a:rPr lang="en-GB" sz="1200" kern="1200" dirty="0">
                <a:solidFill>
                  <a:schemeClr val="tx1"/>
                </a:solidFill>
                <a:latin typeface="+mn-lt"/>
                <a:ea typeface="+mn-ea"/>
                <a:cs typeface="+mn-cs"/>
              </a:rPr>
              <a:t> - </a:t>
            </a:r>
            <a:r>
              <a:rPr lang="en-GB" sz="1200" b="0" kern="1200" dirty="0">
                <a:solidFill>
                  <a:schemeClr val="tx1"/>
                </a:solidFill>
                <a:latin typeface="+mn-lt"/>
                <a:ea typeface="+mn-ea"/>
                <a:cs typeface="+mn-cs"/>
              </a:rPr>
              <a:t>working with a range of people who bring different experiences and perceptions to their work provides organisations will a plethora of knowledge and skills.</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Reduced Risk</a:t>
            </a:r>
            <a:r>
              <a:rPr lang="en-GB" sz="1200" kern="1200" dirty="0">
                <a:solidFill>
                  <a:schemeClr val="tx1"/>
                </a:solidFill>
                <a:latin typeface="+mn-lt"/>
                <a:ea typeface="+mn-ea"/>
                <a:cs typeface="+mn-cs"/>
              </a:rPr>
              <a:t> – there is a reduced risk of employees bring legal proceedings against an authority.  If an employee still feels that they are not being treated equally, the organisation will have a better defence if they are able to show that they have followed a fair procedure.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It is of paramount importance that senior managers’ teams are committed to promoting equality and diversity within the workplace and that this is filtered down to the workforce.  Employees are more likely to adopt a similar position and opinion to their superiors.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D85991C-7D11-4149-A075-1CF6CA10090A}" type="slidenum">
              <a:rPr lang="en-US" smtClean="0"/>
              <a:pPr/>
              <a:t>19</a:t>
            </a:fld>
            <a:endParaRPr lang="en-US"/>
          </a:p>
        </p:txBody>
      </p:sp>
    </p:spTree>
    <p:extLst>
      <p:ext uri="{BB962C8B-B14F-4D97-AF65-F5344CB8AC3E}">
        <p14:creationId xmlns:p14="http://schemas.microsoft.com/office/powerpoint/2010/main" val="36914196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lnSpcReduction="10000"/>
          </a:bodyPr>
          <a:lstStyle/>
          <a:p>
            <a:r>
              <a:rPr lang="en-GB" dirty="0"/>
              <a:t>Written</a:t>
            </a:r>
            <a:r>
              <a:rPr lang="en-GB" baseline="0" dirty="0"/>
              <a:t> Exercise</a:t>
            </a:r>
          </a:p>
          <a:p>
            <a:endParaRPr lang="en-GB" dirty="0"/>
          </a:p>
          <a:p>
            <a:r>
              <a:rPr lang="en-GB" dirty="0"/>
              <a:t>When  designing and delivering training sessions, these are the type of issues that you may need to consider in relation to  equality and diversity.</a:t>
            </a:r>
            <a:endParaRPr lang="en-US" dirty="0"/>
          </a:p>
          <a:p>
            <a:r>
              <a:rPr lang="en-GB" dirty="0"/>
              <a:t> </a:t>
            </a:r>
            <a:endParaRPr lang="en-US" dirty="0"/>
          </a:p>
          <a:p>
            <a:r>
              <a:rPr lang="en-GB" dirty="0"/>
              <a:t>For example – </a:t>
            </a:r>
            <a:endParaRPr lang="en-US" dirty="0"/>
          </a:p>
          <a:p>
            <a:r>
              <a:rPr lang="en-GB" dirty="0"/>
              <a:t> </a:t>
            </a:r>
            <a:endParaRPr lang="en-US" dirty="0"/>
          </a:p>
          <a:p>
            <a:r>
              <a:rPr lang="en-GB" dirty="0"/>
              <a:t>the language you use – what you say and how you say it ; the test or assessments that you ask people to do or  the location or venue where you hold the training.</a:t>
            </a:r>
            <a:endParaRPr lang="en-US" dirty="0"/>
          </a:p>
          <a:p>
            <a:r>
              <a:rPr lang="en-GB" dirty="0"/>
              <a:t> </a:t>
            </a:r>
            <a:endParaRPr lang="en-US" dirty="0"/>
          </a:p>
          <a:p>
            <a:r>
              <a:rPr lang="en-GB" dirty="0"/>
              <a:t> </a:t>
            </a:r>
            <a:endParaRPr lang="en-US" dirty="0"/>
          </a:p>
          <a:p>
            <a:r>
              <a:rPr lang="en-GB" dirty="0"/>
              <a:t>In order for you to develop a better understanding of these issues, we are going to ask you to undertake a quick group exercise.</a:t>
            </a:r>
            <a:endParaRPr lang="en-US" dirty="0"/>
          </a:p>
          <a:p>
            <a:r>
              <a:rPr lang="en-GB" dirty="0"/>
              <a:t> </a:t>
            </a:r>
            <a:endParaRPr lang="en-US" dirty="0"/>
          </a:p>
          <a:p>
            <a:r>
              <a:rPr lang="en-GB" dirty="0"/>
              <a:t> </a:t>
            </a:r>
            <a:endParaRPr lang="en-US" dirty="0"/>
          </a:p>
          <a:p>
            <a:r>
              <a:rPr lang="en-GB" dirty="0"/>
              <a:t>In groups of 4, can you take 2-3mins to consider one of  these areas, and come up with 2 modifications that may need to make in relation to training and development which could help to eliminate   inequality.</a:t>
            </a:r>
            <a:endParaRPr lang="en-US" dirty="0"/>
          </a:p>
          <a:p>
            <a:r>
              <a:rPr lang="en-GB" dirty="0"/>
              <a:t> </a:t>
            </a:r>
            <a:endParaRPr lang="en-US" dirty="0"/>
          </a:p>
          <a:p>
            <a:r>
              <a:rPr lang="en-GB" dirty="0"/>
              <a:t> </a:t>
            </a:r>
            <a:endParaRPr lang="en-US" dirty="0"/>
          </a:p>
          <a:p>
            <a:endParaRPr lang="en-US" dirty="0"/>
          </a:p>
        </p:txBody>
      </p:sp>
      <p:sp>
        <p:nvSpPr>
          <p:cNvPr id="4" name="Slide Number Placeholder 3"/>
          <p:cNvSpPr>
            <a:spLocks noGrp="1"/>
          </p:cNvSpPr>
          <p:nvPr>
            <p:ph type="sldNum" sz="quarter" idx="10"/>
          </p:nvPr>
        </p:nvSpPr>
        <p:spPr/>
        <p:txBody>
          <a:bodyPr/>
          <a:lstStyle/>
          <a:p>
            <a:fld id="{AD85991C-7D11-4149-A075-1CF6CA10090A}" type="slidenum">
              <a:rPr lang="en-US" smtClean="0"/>
              <a:pPr/>
              <a:t>20</a:t>
            </a:fld>
            <a:endParaRPr lang="en-US"/>
          </a:p>
        </p:txBody>
      </p:sp>
    </p:spTree>
    <p:extLst>
      <p:ext uri="{BB962C8B-B14F-4D97-AF65-F5344CB8AC3E}">
        <p14:creationId xmlns:p14="http://schemas.microsoft.com/office/powerpoint/2010/main" val="18318848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9C64F3F4-CE19-49F8-9EF4-FF4EE52031C2}" type="datetimeFigureOut">
              <a:rPr lang="en-GB" smtClean="0">
                <a:solidFill>
                  <a:prstClr val="black">
                    <a:tint val="75000"/>
                  </a:prstClr>
                </a:solidFill>
              </a:rPr>
              <a:pPr/>
              <a:t>22/03/2021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solidFill>
                <a:prstClr val="black"/>
              </a:solidFill>
            </a:endParaRPr>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96454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22/03/2021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11716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22/03/2021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01014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22/03/2021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214224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22/03/2021</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889163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22/03/2021</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651081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22/03/2021</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404678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22/03/2021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699496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22/03/2021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806285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22/03/2021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066008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22/03/2021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299941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114300" y="-261938"/>
            <a:ext cx="2089151" cy="207749"/>
          </a:xfrm>
          <a:prstGeom prst="rect">
            <a:avLst/>
          </a:prstGeom>
          <a:noFill/>
        </p:spPr>
        <p:txBody>
          <a:bodyPr>
            <a:spAutoFit/>
          </a:bodyPr>
          <a:lstStyle>
            <a:defPPr>
              <a:defRPr lang="nl-NL"/>
            </a:defPPr>
            <a:lvl1pPr lvl="0">
              <a:defRPr sz="1000" b="1">
                <a:solidFill>
                  <a:schemeClr val="accent3"/>
                </a:solidFill>
              </a:defRPr>
            </a:lvl1pPr>
          </a:lstStyle>
          <a:p>
            <a:pPr>
              <a:defRPr/>
            </a:pPr>
            <a:r>
              <a:rPr lang="en-GB" sz="750" dirty="0">
                <a:solidFill>
                  <a:srgbClr val="3D7EDB"/>
                </a:solidFill>
                <a:latin typeface="Arial"/>
              </a:rPr>
              <a:t>Index slide</a:t>
            </a:r>
          </a:p>
        </p:txBody>
      </p:sp>
      <p:grpSp>
        <p:nvGrpSpPr>
          <p:cNvPr id="5" name="Groep 56" hidden="1"/>
          <p:cNvGrpSpPr>
            <a:grpSpLocks/>
          </p:cNvGrpSpPr>
          <p:nvPr userDrawn="1"/>
        </p:nvGrpSpPr>
        <p:grpSpPr bwMode="auto">
          <a:xfrm>
            <a:off x="12492567" y="106363"/>
            <a:ext cx="3972984" cy="5918200"/>
            <a:chOff x="9234062" y="-92622"/>
            <a:chExt cx="2979308" cy="5917970"/>
          </a:xfrm>
        </p:grpSpPr>
        <p:sp>
          <p:nvSpPr>
            <p:cNvPr id="6" name="Tekstvak 33"/>
            <p:cNvSpPr txBox="1">
              <a:spLocks noChangeArrowheads="1"/>
            </p:cNvSpPr>
            <p:nvPr userDrawn="1"/>
          </p:nvSpPr>
          <p:spPr bwMode="auto">
            <a:xfrm>
              <a:off x="9438820" y="896352"/>
              <a:ext cx="2068213" cy="323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nl-NL" altLang="en-US" sz="105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05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323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1050">
                  <a:solidFill>
                    <a:srgbClr val="000000"/>
                  </a:solidFill>
                  <a:ea typeface="Tahoma" panose="020B0604030504040204" pitchFamily="34" charset="0"/>
                  <a:cs typeface="Arial" panose="020B0604020202020204" pitchFamily="34" charset="0"/>
                </a:rPr>
                <a:t>Search and selected the picture you want.</a:t>
              </a:r>
              <a:br>
                <a:rPr lang="en-US" altLang="en-US" sz="1050">
                  <a:solidFill>
                    <a:srgbClr val="000000"/>
                  </a:solidFill>
                  <a:ea typeface="Tahoma" panose="020B0604030504040204" pitchFamily="34" charset="0"/>
                  <a:cs typeface="Arial" panose="020B0604020202020204" pitchFamily="34" charset="0"/>
                </a:rPr>
              </a:br>
              <a:r>
                <a:rPr lang="en-US" altLang="en-US" sz="1050">
                  <a:solidFill>
                    <a:srgbClr val="000000"/>
                  </a:solidFill>
                  <a:ea typeface="Tahoma" panose="020B0604030504040204" pitchFamily="34" charset="0"/>
                  <a:cs typeface="Arial" panose="020B0604020202020204" pitchFamily="34" charset="0"/>
                </a:rPr>
                <a:t>Click</a:t>
              </a:r>
              <a:r>
                <a:rPr lang="en-US" altLang="en-US" sz="1050">
                  <a:solidFill>
                    <a:srgbClr val="FFA100"/>
                  </a:solidFill>
                  <a:ea typeface="Tahoma" panose="020B0604030504040204" pitchFamily="34" charset="0"/>
                  <a:cs typeface="Arial" panose="020B0604020202020204" pitchFamily="34" charset="0"/>
                </a:rPr>
                <a:t> </a:t>
              </a:r>
              <a:r>
                <a:rPr lang="en-US" altLang="en-US" sz="1050" b="1">
                  <a:solidFill>
                    <a:srgbClr val="3D7EDB"/>
                  </a:solidFill>
                  <a:ea typeface="Tahoma" panose="020B0604030504040204" pitchFamily="34" charset="0"/>
                  <a:cs typeface="Arial" panose="020B0604020202020204" pitchFamily="34" charset="0"/>
                </a:rPr>
                <a:t>´Insert´</a:t>
              </a:r>
              <a:endParaRPr lang="nl-NL" altLang="en-US" sz="105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defRPr/>
              </a:pPr>
              <a:r>
                <a:rPr lang="nl-NL" altLang="en-US" sz="120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defRPr/>
              </a:pPr>
              <a:r>
                <a:rPr lang="nl-NL" altLang="en-US" sz="120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54435"/>
              <a:ext cx="779350" cy="219282"/>
            </a:xfrm>
            <a:prstGeom prst="rect">
              <a:avLst/>
            </a:prstGeom>
            <a:noFill/>
          </p:spPr>
          <p:txBody>
            <a:bodyPr anchor="ctr">
              <a:spAutoFit/>
            </a:bodyPr>
            <a:lstStyle/>
            <a:p>
              <a:pPr algn="ctr">
                <a:defRPr/>
              </a:pPr>
              <a:r>
                <a:rPr lang="en-GB" sz="825"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a:defRPr/>
              </a:pPr>
              <a:r>
                <a:rPr lang="nl-NL" altLang="en-US" sz="1200" b="1">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1615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1050">
                  <a:solidFill>
                    <a:srgbClr val="000000"/>
                  </a:solidFill>
                  <a:ea typeface="Tahoma" panose="020B0604030504040204" pitchFamily="34" charset="0"/>
                  <a:cs typeface="Arial" panose="020B0604020202020204" pitchFamily="34" charset="0"/>
                </a:rPr>
                <a:t>Select the picture and select</a:t>
              </a:r>
              <a:r>
                <a:rPr lang="en-US" altLang="en-US" sz="1050">
                  <a:solidFill>
                    <a:srgbClr val="3D7EDB"/>
                  </a:solidFill>
                  <a:ea typeface="Tahoma" panose="020B0604030504040204" pitchFamily="34" charset="0"/>
                  <a:cs typeface="Arial" panose="020B0604020202020204" pitchFamily="34" charset="0"/>
                </a:rPr>
                <a:t> </a:t>
              </a:r>
              <a:r>
                <a:rPr lang="en-US" altLang="en-US" sz="1050" b="1">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defRPr/>
              </a:pPr>
              <a:r>
                <a:rPr lang="nl-NL" altLang="en-US" sz="120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527765" y="820313"/>
            <a:ext cx="11103403" cy="219074"/>
          </a:xfrm>
        </p:spPr>
        <p:txBody>
          <a:bodyPr>
            <a:noAutofit/>
          </a:bodyPr>
          <a:lstStyle>
            <a:lvl1pPr>
              <a:defRPr sz="3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540780" y="1210970"/>
            <a:ext cx="11088789"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8780986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07749"/>
          </a:xfrm>
          <a:prstGeom prst="rect">
            <a:avLst/>
          </a:prstGeom>
          <a:noFill/>
        </p:spPr>
        <p:txBody>
          <a:bodyPr>
            <a:spAutoFit/>
          </a:bodyPr>
          <a:lstStyle>
            <a:defPPr>
              <a:defRPr lang="nl-NL"/>
            </a:defPPr>
            <a:lvl1pPr>
              <a:defRPr sz="1000" b="1">
                <a:solidFill>
                  <a:schemeClr val="accent3"/>
                </a:solidFill>
              </a:defRPr>
            </a:lvl1pPr>
          </a:lstStyle>
          <a:p>
            <a:pPr>
              <a:defRPr/>
            </a:pPr>
            <a:r>
              <a:rPr lang="en-GB" sz="75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24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6"/>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6"/>
            <a:ext cx="11089640" cy="369741"/>
          </a:xfrm>
          <a:solidFill>
            <a:schemeClr val="accent1"/>
          </a:solidFill>
        </p:spPr>
        <p:txBody>
          <a:bodyPr wrap="none" lIns="180000" tIns="72000" rIns="216000" anchor="ctr">
            <a:noAutofit/>
          </a:bodyPr>
          <a:lstStyle>
            <a:lvl1pPr>
              <a:defRPr sz="21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2259487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9C64F3F4-CE19-49F8-9EF4-FF4EE52031C2}" type="datetimeFigureOut">
              <a:rPr lang="en-GB" smtClean="0">
                <a:solidFill>
                  <a:prstClr val="black">
                    <a:tint val="75000"/>
                  </a:prstClr>
                </a:solidFill>
              </a:rPr>
              <a:pPr/>
              <a:t>22/03/2021</a:t>
            </a:fld>
            <a:endParaRPr lang="en-GB" dirty="0">
              <a:solidFill>
                <a:prstClr val="black">
                  <a:tint val="75000"/>
                </a:prstClr>
              </a:solidFill>
            </a:endParaRPr>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591539986"/>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7.xml"/><Relationship Id="rId1" Type="http://schemas.openxmlformats.org/officeDocument/2006/relationships/video" Target="https://www.youtube.com/embed/UcuS5glhNto"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jpe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4BCB9E2-CEA3-4AED-BDAC-BFD45CE9C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9E92B39E-F855-499B-BD7E-36BAB93A97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246887"/>
            <a:ext cx="7314691"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50C72FFD-DD89-412D-B569-F9A0F3A6984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33843" y="4005950"/>
            <a:ext cx="5319020"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F294E8CF-7744-4206-9889-C122C30E8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F6B0801-445B-44F4-926F-B8412F644F45}"/>
              </a:ext>
            </a:extLst>
          </p:cNvPr>
          <p:cNvSpPr>
            <a:spLocks noGrp="1"/>
          </p:cNvSpPr>
          <p:nvPr>
            <p:ph type="ctrTitle"/>
          </p:nvPr>
        </p:nvSpPr>
        <p:spPr>
          <a:xfrm>
            <a:off x="5283553" y="893398"/>
            <a:ext cx="6019601" cy="3187208"/>
          </a:xfrm>
        </p:spPr>
        <p:txBody>
          <a:bodyPr>
            <a:normAutofit/>
          </a:bodyPr>
          <a:lstStyle/>
          <a:p>
            <a:r>
              <a:rPr lang="en-GB" sz="5000">
                <a:ea typeface="+mj-lt"/>
                <a:cs typeface="+mj-lt"/>
              </a:rPr>
              <a:t>PROFESSIONAL &amp; ETHICAL PRACTICE</a:t>
            </a:r>
            <a:endParaRPr lang="en-US" sz="5000"/>
          </a:p>
        </p:txBody>
      </p:sp>
      <p:sp>
        <p:nvSpPr>
          <p:cNvPr id="3" name="Content Placeholder 2">
            <a:extLst>
              <a:ext uri="{FF2B5EF4-FFF2-40B4-BE49-F238E27FC236}">
                <a16:creationId xmlns:a16="http://schemas.microsoft.com/office/drawing/2014/main" id="{0E68326A-20DB-4BE9-8721-0A262FC63CFF}"/>
              </a:ext>
            </a:extLst>
          </p:cNvPr>
          <p:cNvSpPr>
            <a:spLocks noGrp="1"/>
          </p:cNvSpPr>
          <p:nvPr>
            <p:ph type="subTitle" idx="1"/>
          </p:nvPr>
        </p:nvSpPr>
        <p:spPr>
          <a:xfrm>
            <a:off x="5313933" y="4141784"/>
            <a:ext cx="5958841" cy="1388165"/>
          </a:xfrm>
        </p:spPr>
        <p:txBody>
          <a:bodyPr vert="horz" lIns="91440" tIns="45720" rIns="91440" bIns="45720" rtlCol="0">
            <a:normAutofit/>
          </a:bodyPr>
          <a:lstStyle/>
          <a:p>
            <a:r>
              <a:rPr lang="en-US" b="1" cap="all" dirty="0"/>
              <a:t>EQUALITY AND DIVERSITY IN THE DESIGN AND DELIVERY OF LEARNING AND DEVELOPMENT </a:t>
            </a:r>
            <a:endParaRPr lang="en-GB" dirty="0">
              <a:ea typeface="+mn-lt"/>
              <a:cs typeface="+mn-lt"/>
            </a:endParaRPr>
          </a:p>
          <a:p>
            <a:endParaRPr lang="en-GB" dirty="0"/>
          </a:p>
        </p:txBody>
      </p:sp>
      <p:pic>
        <p:nvPicPr>
          <p:cNvPr id="5" name="Picture 4" descr="Equality.jpg">
            <a:extLst>
              <a:ext uri="{FF2B5EF4-FFF2-40B4-BE49-F238E27FC236}">
                <a16:creationId xmlns:a16="http://schemas.microsoft.com/office/drawing/2014/main" id="{275FCF3E-A972-4BA5-BE29-B100584A3A11}"/>
              </a:ext>
            </a:extLst>
          </p:cNvPr>
          <p:cNvPicPr>
            <a:picLocks noChangeAspect="1"/>
          </p:cNvPicPr>
          <p:nvPr/>
        </p:nvPicPr>
        <p:blipFill rotWithShape="1">
          <a:blip r:embed="rId2"/>
          <a:srcRect l="19029" r="20285" b="2"/>
          <a:stretch/>
        </p:blipFill>
        <p:spPr>
          <a:xfrm>
            <a:off x="872065" y="857675"/>
            <a:ext cx="3135414" cy="5140669"/>
          </a:xfrm>
          <a:prstGeom prst="rect">
            <a:avLst/>
          </a:prstGeom>
        </p:spPr>
      </p:pic>
    </p:spTree>
    <p:extLst>
      <p:ext uri="{BB962C8B-B14F-4D97-AF65-F5344CB8AC3E}">
        <p14:creationId xmlns:p14="http://schemas.microsoft.com/office/powerpoint/2010/main" val="28210011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3FF0025-03AB-4126-9E23-1B4F2D4B17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C149C42-FAD2-4559-80A1-B6E921D04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UcuS5glhNto"/>
          <p:cNvPicPr>
            <a:picLocks noRot="1" noChangeAspect="1"/>
          </p:cNvPicPr>
          <p:nvPr>
            <a:videoFile r:link="rId1"/>
          </p:nvPr>
        </p:nvPicPr>
        <p:blipFill>
          <a:blip r:embed="rId3"/>
          <a:stretch>
            <a:fillRect/>
          </a:stretch>
        </p:blipFill>
        <p:spPr>
          <a:xfrm>
            <a:off x="1435380" y="801793"/>
            <a:ext cx="9328250" cy="5247140"/>
          </a:xfrm>
          <a:prstGeom prst="rect">
            <a:avLst/>
          </a:prstGeom>
        </p:spPr>
      </p:pic>
    </p:spTree>
    <p:extLst>
      <p:ext uri="{BB962C8B-B14F-4D97-AF65-F5344CB8AC3E}">
        <p14:creationId xmlns:p14="http://schemas.microsoft.com/office/powerpoint/2010/main" val="30182889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Rectangle 6">
            <a:extLst>
              <a:ext uri="{FF2B5EF4-FFF2-40B4-BE49-F238E27FC236}">
                <a16:creationId xmlns:a16="http://schemas.microsoft.com/office/drawing/2014/main" id="{E3FF0025-03AB-4126-9E23-1B4F2D4B17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C149C42-FAD2-4559-80A1-B6E921D04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Icon&#10;&#10;Description automatically generated">
            <a:extLst>
              <a:ext uri="{FF2B5EF4-FFF2-40B4-BE49-F238E27FC236}">
                <a16:creationId xmlns:a16="http://schemas.microsoft.com/office/drawing/2014/main" id="{3405FBE1-E8A2-40E0-9F8B-1AE217E20163}"/>
              </a:ext>
            </a:extLst>
          </p:cNvPr>
          <p:cNvPicPr>
            <a:picLocks noChangeAspect="1"/>
          </p:cNvPicPr>
          <p:nvPr/>
        </p:nvPicPr>
        <p:blipFill>
          <a:blip r:embed="rId2"/>
          <a:stretch>
            <a:fillRect/>
          </a:stretch>
        </p:blipFill>
        <p:spPr>
          <a:xfrm>
            <a:off x="980345" y="801793"/>
            <a:ext cx="10238321" cy="5247140"/>
          </a:xfrm>
          <a:prstGeom prst="rect">
            <a:avLst/>
          </a:prstGeom>
        </p:spPr>
      </p:pic>
    </p:spTree>
    <p:extLst>
      <p:ext uri="{BB962C8B-B14F-4D97-AF65-F5344CB8AC3E}">
        <p14:creationId xmlns:p14="http://schemas.microsoft.com/office/powerpoint/2010/main" val="2828534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TextBox 36"/>
          <p:cNvSpPr txBox="1"/>
          <p:nvPr/>
        </p:nvSpPr>
        <p:spPr>
          <a:xfrm>
            <a:off x="579039" y="574133"/>
            <a:ext cx="2270594" cy="461665"/>
          </a:xfrm>
          <a:prstGeom prst="rect">
            <a:avLst/>
          </a:prstGeom>
          <a:noFill/>
        </p:spPr>
        <p:txBody>
          <a:bodyPr wrap="square" rtlCol="0">
            <a:spAutoFit/>
          </a:bodyPr>
          <a:lstStyle/>
          <a:p>
            <a:r>
              <a:rPr lang="en-GB" sz="2400" b="1" dirty="0"/>
              <a:t>EQUALITY</a:t>
            </a:r>
            <a:endParaRPr lang="en-US" b="1" dirty="0"/>
          </a:p>
        </p:txBody>
      </p:sp>
      <p:graphicFrame>
        <p:nvGraphicFramePr>
          <p:cNvPr id="45" name="Diagram 44"/>
          <p:cNvGraphicFramePr/>
          <p:nvPr>
            <p:extLst>
              <p:ext uri="{D42A27DB-BD31-4B8C-83A1-F6EECF244321}">
                <p14:modId xmlns:p14="http://schemas.microsoft.com/office/powerpoint/2010/main" val="2387412706"/>
              </p:ext>
            </p:extLst>
          </p:nvPr>
        </p:nvGraphicFramePr>
        <p:xfrm>
          <a:off x="2037903" y="1989603"/>
          <a:ext cx="7834120" cy="42124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p:cNvSpPr txBox="1"/>
          <p:nvPr/>
        </p:nvSpPr>
        <p:spPr>
          <a:xfrm>
            <a:off x="579038" y="1157779"/>
            <a:ext cx="11060447" cy="707886"/>
          </a:xfrm>
          <a:prstGeom prst="rect">
            <a:avLst/>
          </a:prstGeom>
          <a:noFill/>
        </p:spPr>
        <p:txBody>
          <a:bodyPr wrap="square" lIns="91440" tIns="45720" rIns="91440" bIns="45720" rtlCol="0" anchor="t">
            <a:spAutoFit/>
          </a:bodyPr>
          <a:lstStyle/>
          <a:p>
            <a:r>
              <a:rPr lang="en-GB" sz="2000" b="1" dirty="0">
                <a:solidFill>
                  <a:schemeClr val="accent6">
                    <a:lumMod val="75000"/>
                  </a:schemeClr>
                </a:solidFill>
              </a:rPr>
              <a:t>Creating a fairer society supported by legal obligations to comply with anti-discrimination legislation.  </a:t>
            </a:r>
            <a:endParaRPr lang="en-US" sz="2000" b="1" dirty="0">
              <a:solidFill>
                <a:schemeClr val="accent6">
                  <a:lumMod val="75000"/>
                </a:schemeClr>
              </a:solidFill>
            </a:endParaRPr>
          </a:p>
        </p:txBody>
      </p:sp>
    </p:spTree>
    <p:extLst>
      <p:ext uri="{BB962C8B-B14F-4D97-AF65-F5344CB8AC3E}">
        <p14:creationId xmlns:p14="http://schemas.microsoft.com/office/powerpoint/2010/main" val="1276863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5"/>
                                        </p:tgtEl>
                                        <p:attrNameLst>
                                          <p:attrName>style.visibility</p:attrName>
                                        </p:attrNameLst>
                                      </p:cBhvr>
                                      <p:to>
                                        <p:strVal val="visible"/>
                                      </p:to>
                                    </p:set>
                                    <p:anim calcmode="lin" valueType="num">
                                      <p:cBhvr additive="base">
                                        <p:cTn id="7" dur="500" fill="hold"/>
                                        <p:tgtEl>
                                          <p:spTgt spid="45"/>
                                        </p:tgtEl>
                                        <p:attrNameLst>
                                          <p:attrName>ppt_x</p:attrName>
                                        </p:attrNameLst>
                                      </p:cBhvr>
                                      <p:tavLst>
                                        <p:tav tm="0">
                                          <p:val>
                                            <p:strVal val="#ppt_x"/>
                                          </p:val>
                                        </p:tav>
                                        <p:tav tm="100000">
                                          <p:val>
                                            <p:strVal val="#ppt_x"/>
                                          </p:val>
                                        </p:tav>
                                      </p:tavLst>
                                    </p:anim>
                                    <p:anim calcmode="lin" valueType="num">
                                      <p:cBhvr additive="base">
                                        <p:cTn id="8" dur="500" fill="hold"/>
                                        <p:tgtEl>
                                          <p:spTgt spid="4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5"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TextBox 36"/>
          <p:cNvSpPr txBox="1"/>
          <p:nvPr/>
        </p:nvSpPr>
        <p:spPr>
          <a:xfrm>
            <a:off x="426485" y="575096"/>
            <a:ext cx="4786346" cy="461665"/>
          </a:xfrm>
          <a:prstGeom prst="rect">
            <a:avLst/>
          </a:prstGeom>
          <a:noFill/>
        </p:spPr>
        <p:txBody>
          <a:bodyPr wrap="square" rtlCol="0">
            <a:spAutoFit/>
          </a:bodyPr>
          <a:lstStyle/>
          <a:p>
            <a:r>
              <a:rPr lang="en-GB" sz="2400" b="1" dirty="0"/>
              <a:t>DIVERSITY</a:t>
            </a:r>
            <a:endParaRPr lang="en-US" sz="2400" b="1" dirty="0"/>
          </a:p>
        </p:txBody>
      </p:sp>
      <p:graphicFrame>
        <p:nvGraphicFramePr>
          <p:cNvPr id="45" name="Diagram 44"/>
          <p:cNvGraphicFramePr/>
          <p:nvPr>
            <p:extLst>
              <p:ext uri="{D42A27DB-BD31-4B8C-83A1-F6EECF244321}">
                <p14:modId xmlns:p14="http://schemas.microsoft.com/office/powerpoint/2010/main" val="3447934952"/>
              </p:ext>
            </p:extLst>
          </p:nvPr>
        </p:nvGraphicFramePr>
        <p:xfrm>
          <a:off x="2452662" y="1785926"/>
          <a:ext cx="8057303" cy="43878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p:cNvSpPr txBox="1"/>
          <p:nvPr/>
        </p:nvSpPr>
        <p:spPr>
          <a:xfrm>
            <a:off x="426485" y="1072098"/>
            <a:ext cx="5786478" cy="461665"/>
          </a:xfrm>
          <a:prstGeom prst="rect">
            <a:avLst/>
          </a:prstGeom>
          <a:noFill/>
        </p:spPr>
        <p:txBody>
          <a:bodyPr wrap="square" rtlCol="0">
            <a:spAutoFit/>
          </a:bodyPr>
          <a:lstStyle/>
          <a:p>
            <a:r>
              <a:rPr lang="en-GB" sz="2400" b="1" dirty="0">
                <a:solidFill>
                  <a:schemeClr val="accent6">
                    <a:lumMod val="75000"/>
                  </a:schemeClr>
                </a:solidFill>
              </a:rPr>
              <a:t>Valuing everyone as an individual</a:t>
            </a:r>
            <a:endParaRPr lang="en-US" sz="2400" b="1" dirty="0">
              <a:solidFill>
                <a:schemeClr val="accent6">
                  <a:lumMod val="75000"/>
                </a:schemeClr>
              </a:solidFill>
            </a:endParaRPr>
          </a:p>
        </p:txBody>
      </p:sp>
    </p:spTree>
    <p:extLst>
      <p:ext uri="{BB962C8B-B14F-4D97-AF65-F5344CB8AC3E}">
        <p14:creationId xmlns:p14="http://schemas.microsoft.com/office/powerpoint/2010/main" val="79461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5"/>
                                        </p:tgtEl>
                                        <p:attrNameLst>
                                          <p:attrName>style.visibility</p:attrName>
                                        </p:attrNameLst>
                                      </p:cBhvr>
                                      <p:to>
                                        <p:strVal val="visible"/>
                                      </p:to>
                                    </p:set>
                                    <p:anim calcmode="lin" valueType="num">
                                      <p:cBhvr additive="base">
                                        <p:cTn id="7" dur="500" fill="hold"/>
                                        <p:tgtEl>
                                          <p:spTgt spid="45"/>
                                        </p:tgtEl>
                                        <p:attrNameLst>
                                          <p:attrName>ppt_x</p:attrName>
                                        </p:attrNameLst>
                                      </p:cBhvr>
                                      <p:tavLst>
                                        <p:tav tm="0">
                                          <p:val>
                                            <p:strVal val="#ppt_x"/>
                                          </p:val>
                                        </p:tav>
                                        <p:tav tm="100000">
                                          <p:val>
                                            <p:strVal val="#ppt_x"/>
                                          </p:val>
                                        </p:tav>
                                      </p:tavLst>
                                    </p:anim>
                                    <p:anim calcmode="lin" valueType="num">
                                      <p:cBhvr additive="base">
                                        <p:cTn id="8" dur="500" fill="hold"/>
                                        <p:tgtEl>
                                          <p:spTgt spid="4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5"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77D4D9BA-41E0-4BEE-B3B9-3FD090F0B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836DF8B5-EF25-459A-9322-10151BD39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w="22225">
            <a:solidFill>
              <a:srgbClr val="DD8C2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t="18583" r="1" b="13302"/>
          <a:stretch/>
        </p:blipFill>
        <p:spPr>
          <a:xfrm>
            <a:off x="643467" y="643467"/>
            <a:ext cx="10905066" cy="5571066"/>
          </a:xfrm>
          <a:prstGeom prst="rect">
            <a:avLst/>
          </a:prstGeom>
        </p:spPr>
      </p:pic>
    </p:spTree>
    <p:extLst>
      <p:ext uri="{BB962C8B-B14F-4D97-AF65-F5344CB8AC3E}">
        <p14:creationId xmlns:p14="http://schemas.microsoft.com/office/powerpoint/2010/main" val="32075438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35"/>
          <p:cNvSpPr/>
          <p:nvPr/>
        </p:nvSpPr>
        <p:spPr>
          <a:xfrm>
            <a:off x="8310578" y="1001757"/>
            <a:ext cx="2143140" cy="342902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p:cNvSpPr/>
          <p:nvPr/>
        </p:nvSpPr>
        <p:spPr>
          <a:xfrm>
            <a:off x="8382016" y="1144633"/>
            <a:ext cx="2000264" cy="1714512"/>
          </a:xfrm>
          <a:prstGeom prst="rect">
            <a:avLst/>
          </a:prstGeom>
          <a:solidFill>
            <a:schemeClr val="bg1"/>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p:cNvSpPr/>
          <p:nvPr/>
        </p:nvSpPr>
        <p:spPr>
          <a:xfrm>
            <a:off x="6096000" y="974397"/>
            <a:ext cx="2143140" cy="3456384"/>
          </a:xfrm>
          <a:prstGeom prst="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p:cNvSpPr/>
          <p:nvPr/>
        </p:nvSpPr>
        <p:spPr>
          <a:xfrm>
            <a:off x="3881422" y="980728"/>
            <a:ext cx="2143140" cy="3456384"/>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p:cNvSpPr/>
          <p:nvPr/>
        </p:nvSpPr>
        <p:spPr>
          <a:xfrm>
            <a:off x="3952860" y="1144633"/>
            <a:ext cx="2000264" cy="17145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p:cNvSpPr/>
          <p:nvPr/>
        </p:nvSpPr>
        <p:spPr>
          <a:xfrm>
            <a:off x="1524000" y="4640889"/>
            <a:ext cx="9144000" cy="1208115"/>
          </a:xfrm>
          <a:prstGeom prst="rect">
            <a:avLst/>
          </a:prstGeom>
          <a:solidFill>
            <a:schemeClr val="accent1">
              <a:lumMod val="75000"/>
            </a:schemeClr>
          </a:solidFill>
        </p:spPr>
        <p:style>
          <a:lnRef idx="0">
            <a:schemeClr val="accent3"/>
          </a:lnRef>
          <a:fillRef idx="3">
            <a:schemeClr val="accent3"/>
          </a:fillRef>
          <a:effectRef idx="3">
            <a:schemeClr val="accent3"/>
          </a:effectRef>
          <a:fontRef idx="minor">
            <a:schemeClr val="lt1"/>
          </a:fontRef>
        </p:style>
        <p:txBody>
          <a:bodyPr rtlCol="0" anchor="ctr"/>
          <a:lstStyle/>
          <a:p>
            <a:pPr algn="ctr"/>
            <a:endParaRPr lang="en-US" sz="3000" dirty="0"/>
          </a:p>
        </p:txBody>
      </p:sp>
      <p:sp>
        <p:nvSpPr>
          <p:cNvPr id="22" name="Rectangle 21"/>
          <p:cNvSpPr/>
          <p:nvPr/>
        </p:nvSpPr>
        <p:spPr>
          <a:xfrm>
            <a:off x="1666844" y="965814"/>
            <a:ext cx="2161950" cy="3456384"/>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5"/>
          <p:cNvSpPr txBox="1">
            <a:spLocks noChangeArrowheads="1"/>
          </p:cNvSpPr>
          <p:nvPr/>
        </p:nvSpPr>
        <p:spPr bwMode="gray">
          <a:xfrm>
            <a:off x="1629617" y="304416"/>
            <a:ext cx="7742094" cy="600075"/>
          </a:xfrm>
          <a:prstGeom prst="rect">
            <a:avLst/>
          </a:prstGeom>
          <a:noFill/>
          <a:ln w="9525">
            <a:noFill/>
            <a:miter lim="800000"/>
            <a:headEnd/>
            <a:tailEnd/>
          </a:ln>
        </p:spPr>
        <p:txBody>
          <a:bodyPr lIns="0" rIns="0" anchor="ctr"/>
          <a:lstStyle/>
          <a:p>
            <a:r>
              <a:rPr lang="en-GB" sz="2400" b="1" dirty="0"/>
              <a:t>GETTING IT WRONG- THE CONSEQUENCES</a:t>
            </a:r>
            <a:endParaRPr lang="en-US" sz="2400" b="1" dirty="0"/>
          </a:p>
        </p:txBody>
      </p:sp>
      <p:sp>
        <p:nvSpPr>
          <p:cNvPr id="35" name="Rectangle 34"/>
          <p:cNvSpPr/>
          <p:nvPr/>
        </p:nvSpPr>
        <p:spPr>
          <a:xfrm>
            <a:off x="1524000" y="4687947"/>
            <a:ext cx="9144000" cy="830997"/>
          </a:xfrm>
          <a:prstGeom prst="rect">
            <a:avLst/>
          </a:prstGeom>
        </p:spPr>
        <p:txBody>
          <a:bodyPr wrap="square">
            <a:spAutoFit/>
          </a:bodyPr>
          <a:lstStyle/>
          <a:p>
            <a:pPr algn="ctr"/>
            <a:r>
              <a:rPr lang="en-GB" sz="2400" dirty="0">
                <a:solidFill>
                  <a:schemeClr val="bg1"/>
                </a:solidFill>
              </a:rPr>
              <a:t>There can be severe consequences if consideration is not given to equality and diversity in the design and delivery of training</a:t>
            </a:r>
            <a:endParaRPr lang="en-US" sz="2400" dirty="0">
              <a:solidFill>
                <a:schemeClr val="bg1"/>
              </a:solidFill>
            </a:endParaRPr>
          </a:p>
        </p:txBody>
      </p:sp>
      <p:sp>
        <p:nvSpPr>
          <p:cNvPr id="44" name="TextBox 43"/>
          <p:cNvSpPr txBox="1"/>
          <p:nvPr/>
        </p:nvSpPr>
        <p:spPr>
          <a:xfrm>
            <a:off x="4095736" y="3216335"/>
            <a:ext cx="1714512" cy="707886"/>
          </a:xfrm>
          <a:prstGeom prst="rect">
            <a:avLst/>
          </a:prstGeom>
          <a:noFill/>
        </p:spPr>
        <p:txBody>
          <a:bodyPr wrap="square" rtlCol="0">
            <a:spAutoFit/>
          </a:bodyPr>
          <a:lstStyle/>
          <a:p>
            <a:pPr algn="ctr"/>
            <a:r>
              <a:rPr lang="en-GB" sz="2000" dirty="0">
                <a:solidFill>
                  <a:schemeClr val="bg1"/>
                </a:solidFill>
              </a:rPr>
              <a:t>Grievance</a:t>
            </a:r>
          </a:p>
          <a:p>
            <a:pPr algn="ctr"/>
            <a:r>
              <a:rPr lang="en-GB" sz="2000" dirty="0">
                <a:solidFill>
                  <a:schemeClr val="bg1"/>
                </a:solidFill>
              </a:rPr>
              <a:t>Proceedings</a:t>
            </a:r>
            <a:endParaRPr lang="en-US" sz="2000" dirty="0">
              <a:solidFill>
                <a:schemeClr val="bg1"/>
              </a:solidFill>
            </a:endParaRPr>
          </a:p>
        </p:txBody>
      </p:sp>
      <p:sp>
        <p:nvSpPr>
          <p:cNvPr id="45" name="TextBox 44"/>
          <p:cNvSpPr txBox="1"/>
          <p:nvPr/>
        </p:nvSpPr>
        <p:spPr>
          <a:xfrm>
            <a:off x="1809720" y="3216336"/>
            <a:ext cx="1857388" cy="830997"/>
          </a:xfrm>
          <a:prstGeom prst="rect">
            <a:avLst/>
          </a:prstGeom>
          <a:noFill/>
        </p:spPr>
        <p:txBody>
          <a:bodyPr wrap="square" rtlCol="0">
            <a:spAutoFit/>
          </a:bodyPr>
          <a:lstStyle/>
          <a:p>
            <a:pPr algn="ctr"/>
            <a:r>
              <a:rPr lang="en-GB" sz="2400" dirty="0">
                <a:solidFill>
                  <a:schemeClr val="bg1"/>
                </a:solidFill>
              </a:rPr>
              <a:t>Brand and</a:t>
            </a:r>
          </a:p>
          <a:p>
            <a:pPr algn="ctr"/>
            <a:r>
              <a:rPr lang="en-GB" sz="2400" dirty="0">
                <a:solidFill>
                  <a:schemeClr val="bg1"/>
                </a:solidFill>
              </a:rPr>
              <a:t>Reputation </a:t>
            </a:r>
            <a:endParaRPr lang="en-US" sz="2400" dirty="0">
              <a:solidFill>
                <a:schemeClr val="bg1"/>
              </a:solidFill>
            </a:endParaRPr>
          </a:p>
        </p:txBody>
      </p:sp>
      <p:sp>
        <p:nvSpPr>
          <p:cNvPr id="46" name="TextBox 45"/>
          <p:cNvSpPr txBox="1"/>
          <p:nvPr/>
        </p:nvSpPr>
        <p:spPr>
          <a:xfrm>
            <a:off x="8453454" y="3216335"/>
            <a:ext cx="1857388" cy="707886"/>
          </a:xfrm>
          <a:prstGeom prst="rect">
            <a:avLst/>
          </a:prstGeom>
          <a:noFill/>
        </p:spPr>
        <p:txBody>
          <a:bodyPr wrap="square" rtlCol="0">
            <a:spAutoFit/>
          </a:bodyPr>
          <a:lstStyle/>
          <a:p>
            <a:pPr algn="ctr"/>
            <a:r>
              <a:rPr lang="en-GB" sz="2000" dirty="0">
                <a:solidFill>
                  <a:schemeClr val="bg1"/>
                </a:solidFill>
              </a:rPr>
              <a:t>Uncapped </a:t>
            </a:r>
          </a:p>
          <a:p>
            <a:pPr algn="ctr"/>
            <a:r>
              <a:rPr lang="en-GB" sz="2000" dirty="0">
                <a:solidFill>
                  <a:schemeClr val="bg1"/>
                </a:solidFill>
              </a:rPr>
              <a:t>Fines</a:t>
            </a:r>
            <a:endParaRPr lang="en-US" sz="2000" dirty="0">
              <a:solidFill>
                <a:schemeClr val="bg1"/>
              </a:solidFill>
            </a:endParaRPr>
          </a:p>
        </p:txBody>
      </p:sp>
      <p:sp>
        <p:nvSpPr>
          <p:cNvPr id="47" name="TextBox 46"/>
          <p:cNvSpPr txBox="1"/>
          <p:nvPr/>
        </p:nvSpPr>
        <p:spPr>
          <a:xfrm>
            <a:off x="6096000" y="3144898"/>
            <a:ext cx="2143140" cy="830997"/>
          </a:xfrm>
          <a:prstGeom prst="rect">
            <a:avLst/>
          </a:prstGeom>
          <a:noFill/>
        </p:spPr>
        <p:txBody>
          <a:bodyPr wrap="square" rtlCol="0">
            <a:spAutoFit/>
          </a:bodyPr>
          <a:lstStyle/>
          <a:p>
            <a:pPr algn="ctr"/>
            <a:r>
              <a:rPr lang="en-GB" sz="2400" dirty="0">
                <a:solidFill>
                  <a:schemeClr val="bg1"/>
                </a:solidFill>
              </a:rPr>
              <a:t>Employment Tribunals</a:t>
            </a:r>
            <a:endParaRPr lang="en-US" sz="2400" dirty="0">
              <a:solidFill>
                <a:schemeClr val="bg1"/>
              </a:solidFill>
            </a:endParaRPr>
          </a:p>
        </p:txBody>
      </p:sp>
      <p:pic>
        <p:nvPicPr>
          <p:cNvPr id="25" name="Picture 24" descr="Grievance.jpg"/>
          <p:cNvPicPr>
            <a:picLocks noChangeAspect="1"/>
          </p:cNvPicPr>
          <p:nvPr/>
        </p:nvPicPr>
        <p:blipFill>
          <a:blip r:embed="rId3"/>
          <a:stretch>
            <a:fillRect/>
          </a:stretch>
        </p:blipFill>
        <p:spPr>
          <a:xfrm>
            <a:off x="4024298" y="1001757"/>
            <a:ext cx="1905000" cy="1905000"/>
          </a:xfrm>
          <a:prstGeom prst="ellipse">
            <a:avLst/>
          </a:prstGeom>
          <a:ln>
            <a:noFill/>
          </a:ln>
          <a:effectLst>
            <a:softEdge rad="112500"/>
          </a:effectLst>
        </p:spPr>
      </p:pic>
      <p:sp>
        <p:nvSpPr>
          <p:cNvPr id="27" name="Rectangle 26"/>
          <p:cNvSpPr/>
          <p:nvPr/>
        </p:nvSpPr>
        <p:spPr>
          <a:xfrm>
            <a:off x="1738282" y="1144633"/>
            <a:ext cx="2000264" cy="17145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 descr="http://www.cleanreputations.com/blog/wp-content/uploads/2010/12/brand-reputation-management.jpg"/>
          <p:cNvPicPr>
            <a:picLocks noChangeAspect="1" noChangeArrowheads="1"/>
          </p:cNvPicPr>
          <p:nvPr/>
        </p:nvPicPr>
        <p:blipFill>
          <a:blip r:embed="rId4">
            <a:clrChange>
              <a:clrFrom>
                <a:srgbClr val="FFFFFF"/>
              </a:clrFrom>
              <a:clrTo>
                <a:srgbClr val="FFFFFF">
                  <a:alpha val="0"/>
                </a:srgbClr>
              </a:clrTo>
            </a:clrChange>
          </a:blip>
          <a:srcRect/>
          <a:stretch>
            <a:fillRect/>
          </a:stretch>
        </p:blipFill>
        <p:spPr bwMode="auto">
          <a:xfrm>
            <a:off x="1738282" y="1216071"/>
            <a:ext cx="1928826" cy="1657124"/>
          </a:xfrm>
          <a:prstGeom prst="rect">
            <a:avLst/>
          </a:prstGeom>
          <a:noFill/>
        </p:spPr>
      </p:pic>
      <p:pic>
        <p:nvPicPr>
          <p:cNvPr id="29" name="Picture 2" descr="http://www.pinknews.co.uk/images/tribunalsservice.jpg"/>
          <p:cNvPicPr>
            <a:picLocks noChangeAspect="1" noChangeArrowheads="1"/>
          </p:cNvPicPr>
          <p:nvPr/>
        </p:nvPicPr>
        <p:blipFill>
          <a:blip r:embed="rId5"/>
          <a:srcRect t="3675" b="8130"/>
          <a:stretch>
            <a:fillRect/>
          </a:stretch>
        </p:blipFill>
        <p:spPr bwMode="auto">
          <a:xfrm>
            <a:off x="6167438" y="1144633"/>
            <a:ext cx="2000264" cy="1714512"/>
          </a:xfrm>
          <a:prstGeom prst="rect">
            <a:avLst/>
          </a:prstGeom>
          <a:noFill/>
          <a:ln>
            <a:solidFill>
              <a:schemeClr val="accent1">
                <a:lumMod val="75000"/>
              </a:schemeClr>
            </a:solidFill>
          </a:ln>
        </p:spPr>
      </p:pic>
      <p:pic>
        <p:nvPicPr>
          <p:cNvPr id="30" name="Picture 29" descr="pound_sign_2__large.png"/>
          <p:cNvPicPr>
            <a:picLocks noChangeAspect="1"/>
          </p:cNvPicPr>
          <p:nvPr/>
        </p:nvPicPr>
        <p:blipFill>
          <a:blip r:embed="rId6">
            <a:clrChange>
              <a:clrFrom>
                <a:srgbClr val="FFFFFF"/>
              </a:clrFrom>
              <a:clrTo>
                <a:srgbClr val="FFFFFF">
                  <a:alpha val="0"/>
                </a:srgbClr>
              </a:clrTo>
            </a:clrChange>
          </a:blip>
          <a:srcRect b="7632"/>
          <a:stretch>
            <a:fillRect/>
          </a:stretch>
        </p:blipFill>
        <p:spPr>
          <a:xfrm>
            <a:off x="8432580" y="1130021"/>
            <a:ext cx="1878262" cy="1657686"/>
          </a:xfrm>
          <a:prstGeom prst="rect">
            <a:avLst/>
          </a:prstGeom>
        </p:spPr>
      </p:pic>
    </p:spTree>
    <p:extLst>
      <p:ext uri="{BB962C8B-B14F-4D97-AF65-F5344CB8AC3E}">
        <p14:creationId xmlns:p14="http://schemas.microsoft.com/office/powerpoint/2010/main" val="122282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fill="hold"/>
                                        <p:tgtEl>
                                          <p:spTgt spid="22"/>
                                        </p:tgtEl>
                                        <p:attrNameLst>
                                          <p:attrName>ppt_x</p:attrName>
                                        </p:attrNameLst>
                                      </p:cBhvr>
                                      <p:tavLst>
                                        <p:tav tm="0">
                                          <p:val>
                                            <p:strVal val="#ppt_x"/>
                                          </p:val>
                                        </p:tav>
                                        <p:tav tm="100000">
                                          <p:val>
                                            <p:strVal val="#ppt_x"/>
                                          </p:val>
                                        </p:tav>
                                      </p:tavLst>
                                    </p:anim>
                                    <p:anim calcmode="lin" valueType="num">
                                      <p:cBhvr additive="base">
                                        <p:cTn id="8" dur="500" fill="hold"/>
                                        <p:tgtEl>
                                          <p:spTgt spid="2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6"/>
                                        </p:tgtEl>
                                        <p:attrNameLst>
                                          <p:attrName>style.visibility</p:attrName>
                                        </p:attrNameLst>
                                      </p:cBhvr>
                                      <p:to>
                                        <p:strVal val="visible"/>
                                      </p:to>
                                    </p:set>
                                    <p:anim calcmode="lin" valueType="num">
                                      <p:cBhvr additive="base">
                                        <p:cTn id="11" dur="500" fill="hold"/>
                                        <p:tgtEl>
                                          <p:spTgt spid="26"/>
                                        </p:tgtEl>
                                        <p:attrNameLst>
                                          <p:attrName>ppt_x</p:attrName>
                                        </p:attrNameLst>
                                      </p:cBhvr>
                                      <p:tavLst>
                                        <p:tav tm="0">
                                          <p:val>
                                            <p:strVal val="#ppt_x"/>
                                          </p:val>
                                        </p:tav>
                                        <p:tav tm="100000">
                                          <p:val>
                                            <p:strVal val="#ppt_x"/>
                                          </p:val>
                                        </p:tav>
                                      </p:tavLst>
                                    </p:anim>
                                    <p:anim calcmode="lin" valueType="num">
                                      <p:cBhvr additive="base">
                                        <p:cTn id="12" dur="500" fill="hold"/>
                                        <p:tgtEl>
                                          <p:spTgt spid="26"/>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27"/>
                                        </p:tgtEl>
                                        <p:attrNameLst>
                                          <p:attrName>style.visibility</p:attrName>
                                        </p:attrNameLst>
                                      </p:cBhvr>
                                      <p:to>
                                        <p:strVal val="visible"/>
                                      </p:to>
                                    </p:set>
                                    <p:anim calcmode="lin" valueType="num">
                                      <p:cBhvr additive="base">
                                        <p:cTn id="15" dur="500" fill="hold"/>
                                        <p:tgtEl>
                                          <p:spTgt spid="27"/>
                                        </p:tgtEl>
                                        <p:attrNameLst>
                                          <p:attrName>ppt_x</p:attrName>
                                        </p:attrNameLst>
                                      </p:cBhvr>
                                      <p:tavLst>
                                        <p:tav tm="0">
                                          <p:val>
                                            <p:strVal val="#ppt_x"/>
                                          </p:val>
                                        </p:tav>
                                        <p:tav tm="100000">
                                          <p:val>
                                            <p:strVal val="#ppt_x"/>
                                          </p:val>
                                        </p:tav>
                                      </p:tavLst>
                                    </p:anim>
                                    <p:anim calcmode="lin" valueType="num">
                                      <p:cBhvr additive="base">
                                        <p:cTn id="16" dur="500" fill="hold"/>
                                        <p:tgtEl>
                                          <p:spTgt spid="27"/>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45"/>
                                        </p:tgtEl>
                                        <p:attrNameLst>
                                          <p:attrName>style.visibility</p:attrName>
                                        </p:attrNameLst>
                                      </p:cBhvr>
                                      <p:to>
                                        <p:strVal val="visible"/>
                                      </p:to>
                                    </p:set>
                                    <p:anim calcmode="lin" valueType="num">
                                      <p:cBhvr additive="base">
                                        <p:cTn id="19" dur="500" fill="hold"/>
                                        <p:tgtEl>
                                          <p:spTgt spid="45"/>
                                        </p:tgtEl>
                                        <p:attrNameLst>
                                          <p:attrName>ppt_x</p:attrName>
                                        </p:attrNameLst>
                                      </p:cBhvr>
                                      <p:tavLst>
                                        <p:tav tm="0">
                                          <p:val>
                                            <p:strVal val="#ppt_x"/>
                                          </p:val>
                                        </p:tav>
                                        <p:tav tm="100000">
                                          <p:val>
                                            <p:strVal val="#ppt_x"/>
                                          </p:val>
                                        </p:tav>
                                      </p:tavLst>
                                    </p:anim>
                                    <p:anim calcmode="lin" valueType="num">
                                      <p:cBhvr additive="base">
                                        <p:cTn id="20" dur="500" fill="hold"/>
                                        <p:tgtEl>
                                          <p:spTgt spid="4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5"/>
                                        </p:tgtEl>
                                        <p:attrNameLst>
                                          <p:attrName>style.visibility</p:attrName>
                                        </p:attrNameLst>
                                      </p:cBhvr>
                                      <p:to>
                                        <p:strVal val="visible"/>
                                      </p:to>
                                    </p:set>
                                    <p:anim calcmode="lin" valueType="num">
                                      <p:cBhvr additive="base">
                                        <p:cTn id="29" dur="500" fill="hold"/>
                                        <p:tgtEl>
                                          <p:spTgt spid="25"/>
                                        </p:tgtEl>
                                        <p:attrNameLst>
                                          <p:attrName>ppt_x</p:attrName>
                                        </p:attrNameLst>
                                      </p:cBhvr>
                                      <p:tavLst>
                                        <p:tav tm="0">
                                          <p:val>
                                            <p:strVal val="#ppt_x"/>
                                          </p:val>
                                        </p:tav>
                                        <p:tav tm="100000">
                                          <p:val>
                                            <p:strVal val="#ppt_x"/>
                                          </p:val>
                                        </p:tav>
                                      </p:tavLst>
                                    </p:anim>
                                    <p:anim calcmode="lin" valueType="num">
                                      <p:cBhvr additive="base">
                                        <p:cTn id="30" dur="500" fill="hold"/>
                                        <p:tgtEl>
                                          <p:spTgt spid="25"/>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9"/>
                                        </p:tgtEl>
                                        <p:attrNameLst>
                                          <p:attrName>style.visibility</p:attrName>
                                        </p:attrNameLst>
                                      </p:cBhvr>
                                      <p:to>
                                        <p:strVal val="visible"/>
                                      </p:to>
                                    </p:set>
                                    <p:anim calcmode="lin" valueType="num">
                                      <p:cBhvr additive="base">
                                        <p:cTn id="33" dur="500" fill="hold"/>
                                        <p:tgtEl>
                                          <p:spTgt spid="39"/>
                                        </p:tgtEl>
                                        <p:attrNameLst>
                                          <p:attrName>ppt_x</p:attrName>
                                        </p:attrNameLst>
                                      </p:cBhvr>
                                      <p:tavLst>
                                        <p:tav tm="0">
                                          <p:val>
                                            <p:strVal val="#ppt_x"/>
                                          </p:val>
                                        </p:tav>
                                        <p:tav tm="100000">
                                          <p:val>
                                            <p:strVal val="#ppt_x"/>
                                          </p:val>
                                        </p:tav>
                                      </p:tavLst>
                                    </p:anim>
                                    <p:anim calcmode="lin" valueType="num">
                                      <p:cBhvr additive="base">
                                        <p:cTn id="34" dur="500" fill="hold"/>
                                        <p:tgtEl>
                                          <p:spTgt spid="39"/>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44"/>
                                        </p:tgtEl>
                                        <p:attrNameLst>
                                          <p:attrName>style.visibility</p:attrName>
                                        </p:attrNameLst>
                                      </p:cBhvr>
                                      <p:to>
                                        <p:strVal val="visible"/>
                                      </p:to>
                                    </p:set>
                                    <p:anim calcmode="lin" valueType="num">
                                      <p:cBhvr additive="base">
                                        <p:cTn id="37" dur="500" fill="hold"/>
                                        <p:tgtEl>
                                          <p:spTgt spid="44"/>
                                        </p:tgtEl>
                                        <p:attrNameLst>
                                          <p:attrName>ppt_x</p:attrName>
                                        </p:attrNameLst>
                                      </p:cBhvr>
                                      <p:tavLst>
                                        <p:tav tm="0">
                                          <p:val>
                                            <p:strVal val="#ppt_x"/>
                                          </p:val>
                                        </p:tav>
                                        <p:tav tm="100000">
                                          <p:val>
                                            <p:strVal val="#ppt_x"/>
                                          </p:val>
                                        </p:tav>
                                      </p:tavLst>
                                    </p:anim>
                                    <p:anim calcmode="lin" valueType="num">
                                      <p:cBhvr additive="base">
                                        <p:cTn id="38" dur="500" fill="hold"/>
                                        <p:tgtEl>
                                          <p:spTgt spid="4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3"/>
                                        </p:tgtEl>
                                        <p:attrNameLst>
                                          <p:attrName>style.visibility</p:attrName>
                                        </p:attrNameLst>
                                      </p:cBhvr>
                                      <p:to>
                                        <p:strVal val="visible"/>
                                      </p:to>
                                    </p:set>
                                    <p:anim calcmode="lin" valueType="num">
                                      <p:cBhvr additive="base">
                                        <p:cTn id="43" dur="500" fill="hold"/>
                                        <p:tgtEl>
                                          <p:spTgt spid="23"/>
                                        </p:tgtEl>
                                        <p:attrNameLst>
                                          <p:attrName>ppt_x</p:attrName>
                                        </p:attrNameLst>
                                      </p:cBhvr>
                                      <p:tavLst>
                                        <p:tav tm="0">
                                          <p:val>
                                            <p:strVal val="#ppt_x"/>
                                          </p:val>
                                        </p:tav>
                                        <p:tav tm="100000">
                                          <p:val>
                                            <p:strVal val="#ppt_x"/>
                                          </p:val>
                                        </p:tav>
                                      </p:tavLst>
                                    </p:anim>
                                    <p:anim calcmode="lin" valueType="num">
                                      <p:cBhvr additive="base">
                                        <p:cTn id="44" dur="500" fill="hold"/>
                                        <p:tgtEl>
                                          <p:spTgt spid="23"/>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29"/>
                                        </p:tgtEl>
                                        <p:attrNameLst>
                                          <p:attrName>style.visibility</p:attrName>
                                        </p:attrNameLst>
                                      </p:cBhvr>
                                      <p:to>
                                        <p:strVal val="visible"/>
                                      </p:to>
                                    </p:set>
                                    <p:anim calcmode="lin" valueType="num">
                                      <p:cBhvr additive="base">
                                        <p:cTn id="47" dur="500" fill="hold"/>
                                        <p:tgtEl>
                                          <p:spTgt spid="29"/>
                                        </p:tgtEl>
                                        <p:attrNameLst>
                                          <p:attrName>ppt_x</p:attrName>
                                        </p:attrNameLst>
                                      </p:cBhvr>
                                      <p:tavLst>
                                        <p:tav tm="0">
                                          <p:val>
                                            <p:strVal val="#ppt_x"/>
                                          </p:val>
                                        </p:tav>
                                        <p:tav tm="100000">
                                          <p:val>
                                            <p:strVal val="#ppt_x"/>
                                          </p:val>
                                        </p:tav>
                                      </p:tavLst>
                                    </p:anim>
                                    <p:anim calcmode="lin" valueType="num">
                                      <p:cBhvr additive="base">
                                        <p:cTn id="48" dur="500" fill="hold"/>
                                        <p:tgtEl>
                                          <p:spTgt spid="29"/>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47"/>
                                        </p:tgtEl>
                                        <p:attrNameLst>
                                          <p:attrName>style.visibility</p:attrName>
                                        </p:attrNameLst>
                                      </p:cBhvr>
                                      <p:to>
                                        <p:strVal val="visible"/>
                                      </p:to>
                                    </p:set>
                                    <p:anim calcmode="lin" valueType="num">
                                      <p:cBhvr additive="base">
                                        <p:cTn id="51" dur="500" fill="hold"/>
                                        <p:tgtEl>
                                          <p:spTgt spid="47"/>
                                        </p:tgtEl>
                                        <p:attrNameLst>
                                          <p:attrName>ppt_x</p:attrName>
                                        </p:attrNameLst>
                                      </p:cBhvr>
                                      <p:tavLst>
                                        <p:tav tm="0">
                                          <p:val>
                                            <p:strVal val="#ppt_x"/>
                                          </p:val>
                                        </p:tav>
                                        <p:tav tm="100000">
                                          <p:val>
                                            <p:strVal val="#ppt_x"/>
                                          </p:val>
                                        </p:tav>
                                      </p:tavLst>
                                    </p:anim>
                                    <p:anim calcmode="lin" valueType="num">
                                      <p:cBhvr additive="base">
                                        <p:cTn id="52" dur="500" fill="hold"/>
                                        <p:tgtEl>
                                          <p:spTgt spid="47"/>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grpId="0" nodeType="clickEffect">
                                  <p:stCondLst>
                                    <p:cond delay="0"/>
                                  </p:stCondLst>
                                  <p:childTnLst>
                                    <p:set>
                                      <p:cBhvr>
                                        <p:cTn id="56" dur="1" fill="hold">
                                          <p:stCondLst>
                                            <p:cond delay="0"/>
                                          </p:stCondLst>
                                        </p:cTn>
                                        <p:tgtEl>
                                          <p:spTgt spid="36"/>
                                        </p:tgtEl>
                                        <p:attrNameLst>
                                          <p:attrName>style.visibility</p:attrName>
                                        </p:attrNameLst>
                                      </p:cBhvr>
                                      <p:to>
                                        <p:strVal val="visible"/>
                                      </p:to>
                                    </p:set>
                                    <p:anim calcmode="lin" valueType="num">
                                      <p:cBhvr additive="base">
                                        <p:cTn id="57" dur="500" fill="hold"/>
                                        <p:tgtEl>
                                          <p:spTgt spid="36"/>
                                        </p:tgtEl>
                                        <p:attrNameLst>
                                          <p:attrName>ppt_x</p:attrName>
                                        </p:attrNameLst>
                                      </p:cBhvr>
                                      <p:tavLst>
                                        <p:tav tm="0">
                                          <p:val>
                                            <p:strVal val="#ppt_x"/>
                                          </p:val>
                                        </p:tav>
                                        <p:tav tm="100000">
                                          <p:val>
                                            <p:strVal val="#ppt_x"/>
                                          </p:val>
                                        </p:tav>
                                      </p:tavLst>
                                    </p:anim>
                                    <p:anim calcmode="lin" valueType="num">
                                      <p:cBhvr additive="base">
                                        <p:cTn id="58" dur="500" fill="hold"/>
                                        <p:tgtEl>
                                          <p:spTgt spid="36"/>
                                        </p:tgtEl>
                                        <p:attrNameLst>
                                          <p:attrName>ppt_y</p:attrName>
                                        </p:attrNameLst>
                                      </p:cBhvr>
                                      <p:tavLst>
                                        <p:tav tm="0">
                                          <p:val>
                                            <p:strVal val="1+#ppt_h/2"/>
                                          </p:val>
                                        </p:tav>
                                        <p:tav tm="100000">
                                          <p:val>
                                            <p:strVal val="#ppt_y"/>
                                          </p:val>
                                        </p:tav>
                                      </p:tavLst>
                                    </p:anim>
                                  </p:childTnLst>
                                </p:cTn>
                              </p:par>
                              <p:par>
                                <p:cTn id="59" presetID="2" presetClass="entr" presetSubtype="4" fill="hold" nodeType="withEffect">
                                  <p:stCondLst>
                                    <p:cond delay="0"/>
                                  </p:stCondLst>
                                  <p:childTnLst>
                                    <p:set>
                                      <p:cBhvr>
                                        <p:cTn id="60" dur="1" fill="hold">
                                          <p:stCondLst>
                                            <p:cond delay="0"/>
                                          </p:stCondLst>
                                        </p:cTn>
                                        <p:tgtEl>
                                          <p:spTgt spid="30"/>
                                        </p:tgtEl>
                                        <p:attrNameLst>
                                          <p:attrName>style.visibility</p:attrName>
                                        </p:attrNameLst>
                                      </p:cBhvr>
                                      <p:to>
                                        <p:strVal val="visible"/>
                                      </p:to>
                                    </p:set>
                                    <p:anim calcmode="lin" valueType="num">
                                      <p:cBhvr additive="base">
                                        <p:cTn id="61" dur="500" fill="hold"/>
                                        <p:tgtEl>
                                          <p:spTgt spid="30"/>
                                        </p:tgtEl>
                                        <p:attrNameLst>
                                          <p:attrName>ppt_x</p:attrName>
                                        </p:attrNameLst>
                                      </p:cBhvr>
                                      <p:tavLst>
                                        <p:tav tm="0">
                                          <p:val>
                                            <p:strVal val="#ppt_x"/>
                                          </p:val>
                                        </p:tav>
                                        <p:tav tm="100000">
                                          <p:val>
                                            <p:strVal val="#ppt_x"/>
                                          </p:val>
                                        </p:tav>
                                      </p:tavLst>
                                    </p:anim>
                                    <p:anim calcmode="lin" valueType="num">
                                      <p:cBhvr additive="base">
                                        <p:cTn id="62" dur="500" fill="hold"/>
                                        <p:tgtEl>
                                          <p:spTgt spid="30"/>
                                        </p:tgtEl>
                                        <p:attrNameLst>
                                          <p:attrName>ppt_y</p:attrName>
                                        </p:attrNameLst>
                                      </p:cBhvr>
                                      <p:tavLst>
                                        <p:tav tm="0">
                                          <p:val>
                                            <p:strVal val="1+#ppt_h/2"/>
                                          </p:val>
                                        </p:tav>
                                        <p:tav tm="100000">
                                          <p:val>
                                            <p:strVal val="#ppt_y"/>
                                          </p:val>
                                        </p:tav>
                                      </p:tavLst>
                                    </p:anim>
                                  </p:childTnLst>
                                </p:cTn>
                              </p:par>
                              <p:par>
                                <p:cTn id="63" presetID="2" presetClass="entr" presetSubtype="4" fill="hold" grpId="0" nodeType="withEffect">
                                  <p:stCondLst>
                                    <p:cond delay="0"/>
                                  </p:stCondLst>
                                  <p:childTnLst>
                                    <p:set>
                                      <p:cBhvr>
                                        <p:cTn id="64" dur="1" fill="hold">
                                          <p:stCondLst>
                                            <p:cond delay="0"/>
                                          </p:stCondLst>
                                        </p:cTn>
                                        <p:tgtEl>
                                          <p:spTgt spid="43"/>
                                        </p:tgtEl>
                                        <p:attrNameLst>
                                          <p:attrName>style.visibility</p:attrName>
                                        </p:attrNameLst>
                                      </p:cBhvr>
                                      <p:to>
                                        <p:strVal val="visible"/>
                                      </p:to>
                                    </p:set>
                                    <p:anim calcmode="lin" valueType="num">
                                      <p:cBhvr additive="base">
                                        <p:cTn id="65" dur="500" fill="hold"/>
                                        <p:tgtEl>
                                          <p:spTgt spid="43"/>
                                        </p:tgtEl>
                                        <p:attrNameLst>
                                          <p:attrName>ppt_x</p:attrName>
                                        </p:attrNameLst>
                                      </p:cBhvr>
                                      <p:tavLst>
                                        <p:tav tm="0">
                                          <p:val>
                                            <p:strVal val="#ppt_x"/>
                                          </p:val>
                                        </p:tav>
                                        <p:tav tm="100000">
                                          <p:val>
                                            <p:strVal val="#ppt_x"/>
                                          </p:val>
                                        </p:tav>
                                      </p:tavLst>
                                    </p:anim>
                                    <p:anim calcmode="lin" valueType="num">
                                      <p:cBhvr additive="base">
                                        <p:cTn id="66" dur="500" fill="hold"/>
                                        <p:tgtEl>
                                          <p:spTgt spid="43"/>
                                        </p:tgtEl>
                                        <p:attrNameLst>
                                          <p:attrName>ppt_y</p:attrName>
                                        </p:attrNameLst>
                                      </p:cBhvr>
                                      <p:tavLst>
                                        <p:tav tm="0">
                                          <p:val>
                                            <p:strVal val="1+#ppt_h/2"/>
                                          </p:val>
                                        </p:tav>
                                        <p:tav tm="100000">
                                          <p:val>
                                            <p:strVal val="#ppt_y"/>
                                          </p:val>
                                        </p:tav>
                                      </p:tavLst>
                                    </p:anim>
                                  </p:childTnLst>
                                </p:cTn>
                              </p:par>
                              <p:par>
                                <p:cTn id="67" presetID="2" presetClass="entr" presetSubtype="4" fill="hold" grpId="0" nodeType="withEffect">
                                  <p:stCondLst>
                                    <p:cond delay="0"/>
                                  </p:stCondLst>
                                  <p:childTnLst>
                                    <p:set>
                                      <p:cBhvr>
                                        <p:cTn id="68" dur="1" fill="hold">
                                          <p:stCondLst>
                                            <p:cond delay="0"/>
                                          </p:stCondLst>
                                        </p:cTn>
                                        <p:tgtEl>
                                          <p:spTgt spid="46"/>
                                        </p:tgtEl>
                                        <p:attrNameLst>
                                          <p:attrName>style.visibility</p:attrName>
                                        </p:attrNameLst>
                                      </p:cBhvr>
                                      <p:to>
                                        <p:strVal val="visible"/>
                                      </p:to>
                                    </p:set>
                                    <p:anim calcmode="lin" valueType="num">
                                      <p:cBhvr additive="base">
                                        <p:cTn id="69" dur="500" fill="hold"/>
                                        <p:tgtEl>
                                          <p:spTgt spid="46"/>
                                        </p:tgtEl>
                                        <p:attrNameLst>
                                          <p:attrName>ppt_x</p:attrName>
                                        </p:attrNameLst>
                                      </p:cBhvr>
                                      <p:tavLst>
                                        <p:tav tm="0">
                                          <p:val>
                                            <p:strVal val="#ppt_x"/>
                                          </p:val>
                                        </p:tav>
                                        <p:tav tm="100000">
                                          <p:val>
                                            <p:strVal val="#ppt_x"/>
                                          </p:val>
                                        </p:tav>
                                      </p:tavLst>
                                    </p:anim>
                                    <p:anim calcmode="lin" valueType="num">
                                      <p:cBhvr additive="base">
                                        <p:cTn id="70" dur="500" fill="hold"/>
                                        <p:tgtEl>
                                          <p:spTgt spid="4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animBg="1"/>
      <p:bldP spid="43" grpId="0" animBg="1"/>
      <p:bldP spid="23" grpId="0" animBg="1"/>
      <p:bldP spid="11" grpId="0" animBg="1"/>
      <p:bldP spid="39" grpId="0" animBg="1"/>
      <p:bldP spid="22" grpId="0" animBg="1"/>
      <p:bldP spid="44" grpId="0"/>
      <p:bldP spid="45" grpId="0"/>
      <p:bldP spid="46" grpId="0"/>
      <p:bldP spid="47" grpId="0"/>
      <p:bldP spid="2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35"/>
          <p:cNvSpPr/>
          <p:nvPr/>
        </p:nvSpPr>
        <p:spPr>
          <a:xfrm>
            <a:off x="8310578" y="1255569"/>
            <a:ext cx="2143140" cy="342902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p:cNvSpPr/>
          <p:nvPr/>
        </p:nvSpPr>
        <p:spPr>
          <a:xfrm>
            <a:off x="8382016" y="1398445"/>
            <a:ext cx="2000264" cy="1714512"/>
          </a:xfrm>
          <a:prstGeom prst="rect">
            <a:avLst/>
          </a:prstGeom>
          <a:solidFill>
            <a:schemeClr val="bg1"/>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p:cNvSpPr/>
          <p:nvPr/>
        </p:nvSpPr>
        <p:spPr>
          <a:xfrm>
            <a:off x="6096000" y="1219626"/>
            <a:ext cx="2143140" cy="3456384"/>
          </a:xfrm>
          <a:prstGeom prst="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p:cNvSpPr/>
          <p:nvPr/>
        </p:nvSpPr>
        <p:spPr>
          <a:xfrm>
            <a:off x="1666844" y="1234540"/>
            <a:ext cx="2143140" cy="3456384"/>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p:cNvSpPr/>
          <p:nvPr/>
        </p:nvSpPr>
        <p:spPr>
          <a:xfrm>
            <a:off x="1738282" y="1398445"/>
            <a:ext cx="2000264" cy="17145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p:cNvSpPr/>
          <p:nvPr/>
        </p:nvSpPr>
        <p:spPr>
          <a:xfrm>
            <a:off x="1668683" y="4833800"/>
            <a:ext cx="8787115" cy="1265988"/>
          </a:xfrm>
          <a:prstGeom prst="rect">
            <a:avLst/>
          </a:prstGeom>
          <a:solidFill>
            <a:schemeClr val="accent1">
              <a:lumMod val="75000"/>
            </a:schemeClr>
          </a:solidFill>
        </p:spPr>
        <p:style>
          <a:lnRef idx="0">
            <a:schemeClr val="accent3"/>
          </a:lnRef>
          <a:fillRef idx="3">
            <a:schemeClr val="accent3"/>
          </a:fillRef>
          <a:effectRef idx="3">
            <a:schemeClr val="accent3"/>
          </a:effectRef>
          <a:fontRef idx="minor">
            <a:schemeClr val="lt1"/>
          </a:fontRef>
        </p:style>
        <p:txBody>
          <a:bodyPr rtlCol="0" anchor="ctr"/>
          <a:lstStyle/>
          <a:p>
            <a:pPr algn="ctr"/>
            <a:endParaRPr lang="en-US" sz="3000" dirty="0"/>
          </a:p>
        </p:txBody>
      </p:sp>
      <p:sp>
        <p:nvSpPr>
          <p:cNvPr id="19" name="Rectangle 4"/>
          <p:cNvSpPr>
            <a:spLocks noChangeArrowheads="1"/>
          </p:cNvSpPr>
          <p:nvPr/>
        </p:nvSpPr>
        <p:spPr bwMode="gray">
          <a:xfrm>
            <a:off x="2410144" y="1387677"/>
            <a:ext cx="4852987" cy="358775"/>
          </a:xfrm>
          <a:prstGeom prst="rect">
            <a:avLst/>
          </a:prstGeom>
          <a:noFill/>
          <a:ln w="9525">
            <a:noFill/>
            <a:miter lim="800000"/>
            <a:headEnd/>
            <a:tailEnd/>
          </a:ln>
        </p:spPr>
        <p:txBody>
          <a:bodyPr lIns="0" tIns="0" rIns="0" bIns="0" anchor="ctr"/>
          <a:lstStyle/>
          <a:p>
            <a:pPr defTabSz="801688"/>
            <a:endParaRPr lang="en-US" sz="2000" dirty="0">
              <a:solidFill>
                <a:srgbClr val="171717"/>
              </a:solidFill>
            </a:endParaRPr>
          </a:p>
        </p:txBody>
      </p:sp>
      <p:sp>
        <p:nvSpPr>
          <p:cNvPr id="22" name="Rectangle 21"/>
          <p:cNvSpPr/>
          <p:nvPr/>
        </p:nvSpPr>
        <p:spPr>
          <a:xfrm>
            <a:off x="3881422" y="1219626"/>
            <a:ext cx="2161950" cy="3456384"/>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5"/>
          <p:cNvSpPr txBox="1">
            <a:spLocks noChangeArrowheads="1"/>
          </p:cNvSpPr>
          <p:nvPr/>
        </p:nvSpPr>
        <p:spPr bwMode="gray">
          <a:xfrm>
            <a:off x="1670763" y="434937"/>
            <a:ext cx="6983436" cy="600075"/>
          </a:xfrm>
          <a:prstGeom prst="rect">
            <a:avLst/>
          </a:prstGeom>
          <a:noFill/>
          <a:ln w="9525">
            <a:noFill/>
            <a:miter lim="800000"/>
            <a:headEnd/>
            <a:tailEnd/>
          </a:ln>
        </p:spPr>
        <p:txBody>
          <a:bodyPr lIns="0" rIns="0" anchor="ctr"/>
          <a:lstStyle/>
          <a:p>
            <a:r>
              <a:rPr lang="en-GB" sz="2800" b="1" dirty="0"/>
              <a:t>GETTING IT RIGHT- THE BENEFITS</a:t>
            </a:r>
            <a:endParaRPr lang="en-US" sz="2800" b="1" dirty="0"/>
          </a:p>
        </p:txBody>
      </p:sp>
      <p:sp>
        <p:nvSpPr>
          <p:cNvPr id="35" name="Rectangle 34"/>
          <p:cNvSpPr/>
          <p:nvPr/>
        </p:nvSpPr>
        <p:spPr>
          <a:xfrm>
            <a:off x="1591519" y="4900015"/>
            <a:ext cx="8555621" cy="1200329"/>
          </a:xfrm>
          <a:prstGeom prst="rect">
            <a:avLst/>
          </a:prstGeom>
        </p:spPr>
        <p:txBody>
          <a:bodyPr wrap="square">
            <a:spAutoFit/>
          </a:bodyPr>
          <a:lstStyle/>
          <a:p>
            <a:pPr algn="ctr"/>
            <a:r>
              <a:rPr lang="en-GB" sz="2400" dirty="0">
                <a:solidFill>
                  <a:schemeClr val="bg1"/>
                </a:solidFill>
              </a:rPr>
              <a:t>There can also be significant benefits to getting equality and diversity right in the design and delivery of training and development.</a:t>
            </a:r>
            <a:endParaRPr lang="en-US" sz="2400" dirty="0">
              <a:solidFill>
                <a:schemeClr val="bg1"/>
              </a:solidFill>
            </a:endParaRPr>
          </a:p>
        </p:txBody>
      </p:sp>
      <p:sp>
        <p:nvSpPr>
          <p:cNvPr id="28" name="TextBox 27"/>
          <p:cNvSpPr txBox="1"/>
          <p:nvPr/>
        </p:nvSpPr>
        <p:spPr>
          <a:xfrm>
            <a:off x="1952596" y="3460464"/>
            <a:ext cx="1500198" cy="830997"/>
          </a:xfrm>
          <a:prstGeom prst="rect">
            <a:avLst/>
          </a:prstGeom>
          <a:noFill/>
        </p:spPr>
        <p:txBody>
          <a:bodyPr wrap="square" rtlCol="0">
            <a:spAutoFit/>
          </a:bodyPr>
          <a:lstStyle/>
          <a:p>
            <a:pPr algn="ctr"/>
            <a:r>
              <a:rPr lang="en-GB" sz="2400" dirty="0">
                <a:solidFill>
                  <a:schemeClr val="bg1"/>
                </a:solidFill>
              </a:rPr>
              <a:t>Employer of Choice</a:t>
            </a:r>
          </a:p>
        </p:txBody>
      </p:sp>
      <p:sp>
        <p:nvSpPr>
          <p:cNvPr id="16" name="Rectangle 15"/>
          <p:cNvSpPr/>
          <p:nvPr/>
        </p:nvSpPr>
        <p:spPr>
          <a:xfrm>
            <a:off x="6167438" y="1398445"/>
            <a:ext cx="2000264" cy="17145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http://www.bcjobs.ca/content/images/How_to_Become_an_Employer_of_Choice.gif"/>
          <p:cNvPicPr>
            <a:picLocks noChangeAspect="1" noChangeArrowheads="1"/>
          </p:cNvPicPr>
          <p:nvPr/>
        </p:nvPicPr>
        <p:blipFill>
          <a:blip r:embed="rId3"/>
          <a:srcRect/>
          <a:stretch>
            <a:fillRect/>
          </a:stretch>
        </p:blipFill>
        <p:spPr bwMode="auto">
          <a:xfrm>
            <a:off x="1809721" y="1684197"/>
            <a:ext cx="1838299" cy="1152000"/>
          </a:xfrm>
          <a:prstGeom prst="rect">
            <a:avLst/>
          </a:prstGeom>
          <a:noFill/>
        </p:spPr>
      </p:pic>
      <p:pic>
        <p:nvPicPr>
          <p:cNvPr id="18" name="Picture 17" descr="pound_sign_2__large.png"/>
          <p:cNvPicPr>
            <a:picLocks noChangeAspect="1"/>
          </p:cNvPicPr>
          <p:nvPr/>
        </p:nvPicPr>
        <p:blipFill>
          <a:blip r:embed="rId4">
            <a:clrChange>
              <a:clrFrom>
                <a:srgbClr val="FFFFFF"/>
              </a:clrFrom>
              <a:clrTo>
                <a:srgbClr val="FFFFFF">
                  <a:alpha val="0"/>
                </a:srgbClr>
              </a:clrTo>
            </a:clrChange>
          </a:blip>
          <a:srcRect b="7632"/>
          <a:stretch>
            <a:fillRect/>
          </a:stretch>
        </p:blipFill>
        <p:spPr>
          <a:xfrm>
            <a:off x="8453454" y="1505378"/>
            <a:ext cx="1878262" cy="1479315"/>
          </a:xfrm>
          <a:prstGeom prst="rect">
            <a:avLst/>
          </a:prstGeom>
        </p:spPr>
      </p:pic>
      <p:sp>
        <p:nvSpPr>
          <p:cNvPr id="20" name="TextBox 19"/>
          <p:cNvSpPr txBox="1"/>
          <p:nvPr/>
        </p:nvSpPr>
        <p:spPr>
          <a:xfrm>
            <a:off x="8596330" y="3470148"/>
            <a:ext cx="1643074" cy="954107"/>
          </a:xfrm>
          <a:prstGeom prst="rect">
            <a:avLst/>
          </a:prstGeom>
          <a:noFill/>
        </p:spPr>
        <p:txBody>
          <a:bodyPr wrap="square" rtlCol="0">
            <a:spAutoFit/>
          </a:bodyPr>
          <a:lstStyle/>
          <a:p>
            <a:pPr algn="ctr"/>
            <a:r>
              <a:rPr lang="en-GB" sz="2800" dirty="0">
                <a:solidFill>
                  <a:schemeClr val="bg1"/>
                </a:solidFill>
              </a:rPr>
              <a:t>Reduced Risk</a:t>
            </a:r>
            <a:endParaRPr lang="en-US" dirty="0">
              <a:solidFill>
                <a:schemeClr val="bg1"/>
              </a:solidFill>
            </a:endParaRPr>
          </a:p>
        </p:txBody>
      </p:sp>
      <p:pic>
        <p:nvPicPr>
          <p:cNvPr id="21" name="Picture 20" descr="Morale.bmp"/>
          <p:cNvPicPr>
            <a:picLocks noChangeAspect="1"/>
          </p:cNvPicPr>
          <p:nvPr/>
        </p:nvPicPr>
        <p:blipFill>
          <a:blip r:embed="rId5"/>
          <a:stretch>
            <a:fillRect/>
          </a:stretch>
        </p:blipFill>
        <p:spPr>
          <a:xfrm>
            <a:off x="4024299" y="1362503"/>
            <a:ext cx="1928827" cy="1706269"/>
          </a:xfrm>
          <a:prstGeom prst="rect">
            <a:avLst/>
          </a:prstGeom>
          <a:ln w="12700">
            <a:solidFill>
              <a:schemeClr val="tx2">
                <a:lumMod val="75000"/>
              </a:schemeClr>
            </a:solidFill>
          </a:ln>
        </p:spPr>
      </p:pic>
      <p:pic>
        <p:nvPicPr>
          <p:cNvPr id="25" name="Picture 24" descr="BOOKS.png"/>
          <p:cNvPicPr>
            <a:picLocks noChangeAspect="1"/>
          </p:cNvPicPr>
          <p:nvPr/>
        </p:nvPicPr>
        <p:blipFill>
          <a:blip r:embed="rId6" cstate="print"/>
          <a:stretch>
            <a:fillRect/>
          </a:stretch>
        </p:blipFill>
        <p:spPr>
          <a:xfrm>
            <a:off x="6238876" y="1505379"/>
            <a:ext cx="1969110" cy="1388653"/>
          </a:xfrm>
          <a:prstGeom prst="rect">
            <a:avLst/>
          </a:prstGeom>
        </p:spPr>
      </p:pic>
      <p:sp>
        <p:nvSpPr>
          <p:cNvPr id="26" name="TextBox 25"/>
          <p:cNvSpPr txBox="1"/>
          <p:nvPr/>
        </p:nvSpPr>
        <p:spPr>
          <a:xfrm>
            <a:off x="4095736" y="3434205"/>
            <a:ext cx="1714512" cy="1200329"/>
          </a:xfrm>
          <a:prstGeom prst="rect">
            <a:avLst/>
          </a:prstGeom>
          <a:noFill/>
        </p:spPr>
        <p:txBody>
          <a:bodyPr wrap="square" rtlCol="0">
            <a:spAutoFit/>
          </a:bodyPr>
          <a:lstStyle/>
          <a:p>
            <a:pPr algn="ctr"/>
            <a:r>
              <a:rPr lang="en-GB" sz="2400" dirty="0">
                <a:solidFill>
                  <a:schemeClr val="bg1"/>
                </a:solidFill>
              </a:rPr>
              <a:t>Increase Staff Morale</a:t>
            </a:r>
            <a:endParaRPr lang="en-US" sz="2400" dirty="0">
              <a:solidFill>
                <a:schemeClr val="bg1"/>
              </a:solidFill>
            </a:endParaRPr>
          </a:p>
        </p:txBody>
      </p:sp>
      <p:sp>
        <p:nvSpPr>
          <p:cNvPr id="29" name="TextBox 28"/>
          <p:cNvSpPr txBox="1"/>
          <p:nvPr/>
        </p:nvSpPr>
        <p:spPr>
          <a:xfrm>
            <a:off x="6310314" y="3522020"/>
            <a:ext cx="1785950" cy="769441"/>
          </a:xfrm>
          <a:prstGeom prst="rect">
            <a:avLst/>
          </a:prstGeom>
          <a:noFill/>
        </p:spPr>
        <p:txBody>
          <a:bodyPr wrap="square" rtlCol="0">
            <a:spAutoFit/>
          </a:bodyPr>
          <a:lstStyle/>
          <a:p>
            <a:pPr algn="ctr"/>
            <a:r>
              <a:rPr lang="en-GB" sz="2200" dirty="0">
                <a:solidFill>
                  <a:schemeClr val="bg1"/>
                </a:solidFill>
              </a:rPr>
              <a:t>Broadening of Knowledge</a:t>
            </a:r>
            <a:endParaRPr lang="en-US" sz="2200" dirty="0">
              <a:solidFill>
                <a:schemeClr val="bg1"/>
              </a:solidFill>
            </a:endParaRPr>
          </a:p>
        </p:txBody>
      </p:sp>
    </p:spTree>
    <p:extLst>
      <p:ext uri="{BB962C8B-B14F-4D97-AF65-F5344CB8AC3E}">
        <p14:creationId xmlns:p14="http://schemas.microsoft.com/office/powerpoint/2010/main" val="3918000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9"/>
                                        </p:tgtEl>
                                        <p:attrNameLst>
                                          <p:attrName>style.visibility</p:attrName>
                                        </p:attrNameLst>
                                      </p:cBhvr>
                                      <p:to>
                                        <p:strVal val="visible"/>
                                      </p:to>
                                    </p:set>
                                    <p:anim calcmode="lin" valueType="num">
                                      <p:cBhvr additive="base">
                                        <p:cTn id="11" dur="500" fill="hold"/>
                                        <p:tgtEl>
                                          <p:spTgt spid="39"/>
                                        </p:tgtEl>
                                        <p:attrNameLst>
                                          <p:attrName>ppt_x</p:attrName>
                                        </p:attrNameLst>
                                      </p:cBhvr>
                                      <p:tavLst>
                                        <p:tav tm="0">
                                          <p:val>
                                            <p:strVal val="#ppt_x"/>
                                          </p:val>
                                        </p:tav>
                                        <p:tav tm="100000">
                                          <p:val>
                                            <p:strVal val="#ppt_x"/>
                                          </p:val>
                                        </p:tav>
                                      </p:tavLst>
                                    </p:anim>
                                    <p:anim calcmode="lin" valueType="num">
                                      <p:cBhvr additive="base">
                                        <p:cTn id="12" dur="500" fill="hold"/>
                                        <p:tgtEl>
                                          <p:spTgt spid="39"/>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7170"/>
                                        </p:tgtEl>
                                        <p:attrNameLst>
                                          <p:attrName>style.visibility</p:attrName>
                                        </p:attrNameLst>
                                      </p:cBhvr>
                                      <p:to>
                                        <p:strVal val="visible"/>
                                      </p:to>
                                    </p:set>
                                    <p:anim calcmode="lin" valueType="num">
                                      <p:cBhvr additive="base">
                                        <p:cTn id="15" dur="500" fill="hold"/>
                                        <p:tgtEl>
                                          <p:spTgt spid="7170"/>
                                        </p:tgtEl>
                                        <p:attrNameLst>
                                          <p:attrName>ppt_x</p:attrName>
                                        </p:attrNameLst>
                                      </p:cBhvr>
                                      <p:tavLst>
                                        <p:tav tm="0">
                                          <p:val>
                                            <p:strVal val="#ppt_x"/>
                                          </p:val>
                                        </p:tav>
                                        <p:tav tm="100000">
                                          <p:val>
                                            <p:strVal val="#ppt_x"/>
                                          </p:val>
                                        </p:tav>
                                      </p:tavLst>
                                    </p:anim>
                                    <p:anim calcmode="lin" valueType="num">
                                      <p:cBhvr additive="base">
                                        <p:cTn id="16" dur="500" fill="hold"/>
                                        <p:tgtEl>
                                          <p:spTgt spid="7170"/>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28"/>
                                        </p:tgtEl>
                                        <p:attrNameLst>
                                          <p:attrName>style.visibility</p:attrName>
                                        </p:attrNameLst>
                                      </p:cBhvr>
                                      <p:to>
                                        <p:strVal val="visible"/>
                                      </p:to>
                                    </p:set>
                                    <p:anim calcmode="lin" valueType="num">
                                      <p:cBhvr additive="base">
                                        <p:cTn id="19" dur="500" fill="hold"/>
                                        <p:tgtEl>
                                          <p:spTgt spid="28"/>
                                        </p:tgtEl>
                                        <p:attrNameLst>
                                          <p:attrName>ppt_x</p:attrName>
                                        </p:attrNameLst>
                                      </p:cBhvr>
                                      <p:tavLst>
                                        <p:tav tm="0">
                                          <p:val>
                                            <p:strVal val="#ppt_x"/>
                                          </p:val>
                                        </p:tav>
                                        <p:tav tm="100000">
                                          <p:val>
                                            <p:strVal val="#ppt_x"/>
                                          </p:val>
                                        </p:tav>
                                      </p:tavLst>
                                    </p:anim>
                                    <p:anim calcmode="lin" valueType="num">
                                      <p:cBhvr additive="base">
                                        <p:cTn id="20"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2"/>
                                        </p:tgtEl>
                                        <p:attrNameLst>
                                          <p:attrName>style.visibility</p:attrName>
                                        </p:attrNameLst>
                                      </p:cBhvr>
                                      <p:to>
                                        <p:strVal val="visible"/>
                                      </p:to>
                                    </p:set>
                                    <p:anim calcmode="lin" valueType="num">
                                      <p:cBhvr additive="base">
                                        <p:cTn id="25" dur="500" fill="hold"/>
                                        <p:tgtEl>
                                          <p:spTgt spid="22"/>
                                        </p:tgtEl>
                                        <p:attrNameLst>
                                          <p:attrName>ppt_x</p:attrName>
                                        </p:attrNameLst>
                                      </p:cBhvr>
                                      <p:tavLst>
                                        <p:tav tm="0">
                                          <p:val>
                                            <p:strVal val="#ppt_x"/>
                                          </p:val>
                                        </p:tav>
                                        <p:tav tm="100000">
                                          <p:val>
                                            <p:strVal val="#ppt_x"/>
                                          </p:val>
                                        </p:tav>
                                      </p:tavLst>
                                    </p:anim>
                                    <p:anim calcmode="lin" valueType="num">
                                      <p:cBhvr additive="base">
                                        <p:cTn id="26" dur="500" fill="hold"/>
                                        <p:tgtEl>
                                          <p:spTgt spid="22"/>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1"/>
                                        </p:tgtEl>
                                        <p:attrNameLst>
                                          <p:attrName>style.visibility</p:attrName>
                                        </p:attrNameLst>
                                      </p:cBhvr>
                                      <p:to>
                                        <p:strVal val="visible"/>
                                      </p:to>
                                    </p:set>
                                    <p:anim calcmode="lin" valueType="num">
                                      <p:cBhvr additive="base">
                                        <p:cTn id="29" dur="500" fill="hold"/>
                                        <p:tgtEl>
                                          <p:spTgt spid="21"/>
                                        </p:tgtEl>
                                        <p:attrNameLst>
                                          <p:attrName>ppt_x</p:attrName>
                                        </p:attrNameLst>
                                      </p:cBhvr>
                                      <p:tavLst>
                                        <p:tav tm="0">
                                          <p:val>
                                            <p:strVal val="#ppt_x"/>
                                          </p:val>
                                        </p:tav>
                                        <p:tav tm="100000">
                                          <p:val>
                                            <p:strVal val="#ppt_x"/>
                                          </p:val>
                                        </p:tav>
                                      </p:tavLst>
                                    </p:anim>
                                    <p:anim calcmode="lin" valueType="num">
                                      <p:cBhvr additive="base">
                                        <p:cTn id="30" dur="500" fill="hold"/>
                                        <p:tgtEl>
                                          <p:spTgt spid="21"/>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26"/>
                                        </p:tgtEl>
                                        <p:attrNameLst>
                                          <p:attrName>style.visibility</p:attrName>
                                        </p:attrNameLst>
                                      </p:cBhvr>
                                      <p:to>
                                        <p:strVal val="visible"/>
                                      </p:to>
                                    </p:set>
                                    <p:anim calcmode="lin" valueType="num">
                                      <p:cBhvr additive="base">
                                        <p:cTn id="33" dur="500" fill="hold"/>
                                        <p:tgtEl>
                                          <p:spTgt spid="26"/>
                                        </p:tgtEl>
                                        <p:attrNameLst>
                                          <p:attrName>ppt_x</p:attrName>
                                        </p:attrNameLst>
                                      </p:cBhvr>
                                      <p:tavLst>
                                        <p:tav tm="0">
                                          <p:val>
                                            <p:strVal val="#ppt_x"/>
                                          </p:val>
                                        </p:tav>
                                        <p:tav tm="100000">
                                          <p:val>
                                            <p:strVal val="#ppt_x"/>
                                          </p:val>
                                        </p:tav>
                                      </p:tavLst>
                                    </p:anim>
                                    <p:anim calcmode="lin" valueType="num">
                                      <p:cBhvr additive="base">
                                        <p:cTn id="34"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23"/>
                                        </p:tgtEl>
                                        <p:attrNameLst>
                                          <p:attrName>style.visibility</p:attrName>
                                        </p:attrNameLst>
                                      </p:cBhvr>
                                      <p:to>
                                        <p:strVal val="visible"/>
                                      </p:to>
                                    </p:set>
                                    <p:anim calcmode="lin" valueType="num">
                                      <p:cBhvr additive="base">
                                        <p:cTn id="39" dur="500" fill="hold"/>
                                        <p:tgtEl>
                                          <p:spTgt spid="23"/>
                                        </p:tgtEl>
                                        <p:attrNameLst>
                                          <p:attrName>ppt_x</p:attrName>
                                        </p:attrNameLst>
                                      </p:cBhvr>
                                      <p:tavLst>
                                        <p:tav tm="0">
                                          <p:val>
                                            <p:strVal val="#ppt_x"/>
                                          </p:val>
                                        </p:tav>
                                        <p:tav tm="100000">
                                          <p:val>
                                            <p:strVal val="#ppt_x"/>
                                          </p:val>
                                        </p:tav>
                                      </p:tavLst>
                                    </p:anim>
                                    <p:anim calcmode="lin" valueType="num">
                                      <p:cBhvr additive="base">
                                        <p:cTn id="40" dur="500" fill="hold"/>
                                        <p:tgtEl>
                                          <p:spTgt spid="23"/>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25"/>
                                        </p:tgtEl>
                                        <p:attrNameLst>
                                          <p:attrName>style.visibility</p:attrName>
                                        </p:attrNameLst>
                                      </p:cBhvr>
                                      <p:to>
                                        <p:strVal val="visible"/>
                                      </p:to>
                                    </p:set>
                                    <p:anim calcmode="lin" valueType="num">
                                      <p:cBhvr additive="base">
                                        <p:cTn id="43" dur="500" fill="hold"/>
                                        <p:tgtEl>
                                          <p:spTgt spid="25"/>
                                        </p:tgtEl>
                                        <p:attrNameLst>
                                          <p:attrName>ppt_x</p:attrName>
                                        </p:attrNameLst>
                                      </p:cBhvr>
                                      <p:tavLst>
                                        <p:tav tm="0">
                                          <p:val>
                                            <p:strVal val="#ppt_x"/>
                                          </p:val>
                                        </p:tav>
                                        <p:tav tm="100000">
                                          <p:val>
                                            <p:strVal val="#ppt_x"/>
                                          </p:val>
                                        </p:tav>
                                      </p:tavLst>
                                    </p:anim>
                                    <p:anim calcmode="lin" valueType="num">
                                      <p:cBhvr additive="base">
                                        <p:cTn id="44" dur="500" fill="hold"/>
                                        <p:tgtEl>
                                          <p:spTgt spid="25"/>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16"/>
                                        </p:tgtEl>
                                        <p:attrNameLst>
                                          <p:attrName>style.visibility</p:attrName>
                                        </p:attrNameLst>
                                      </p:cBhvr>
                                      <p:to>
                                        <p:strVal val="visible"/>
                                      </p:to>
                                    </p:set>
                                    <p:anim calcmode="lin" valueType="num">
                                      <p:cBhvr additive="base">
                                        <p:cTn id="47" dur="500" fill="hold"/>
                                        <p:tgtEl>
                                          <p:spTgt spid="16"/>
                                        </p:tgtEl>
                                        <p:attrNameLst>
                                          <p:attrName>ppt_x</p:attrName>
                                        </p:attrNameLst>
                                      </p:cBhvr>
                                      <p:tavLst>
                                        <p:tav tm="0">
                                          <p:val>
                                            <p:strVal val="#ppt_x"/>
                                          </p:val>
                                        </p:tav>
                                        <p:tav tm="100000">
                                          <p:val>
                                            <p:strVal val="#ppt_x"/>
                                          </p:val>
                                        </p:tav>
                                      </p:tavLst>
                                    </p:anim>
                                    <p:anim calcmode="lin" valueType="num">
                                      <p:cBhvr additive="base">
                                        <p:cTn id="48" dur="500" fill="hold"/>
                                        <p:tgtEl>
                                          <p:spTgt spid="16"/>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29"/>
                                        </p:tgtEl>
                                        <p:attrNameLst>
                                          <p:attrName>style.visibility</p:attrName>
                                        </p:attrNameLst>
                                      </p:cBhvr>
                                      <p:to>
                                        <p:strVal val="visible"/>
                                      </p:to>
                                    </p:set>
                                    <p:anim calcmode="lin" valueType="num">
                                      <p:cBhvr additive="base">
                                        <p:cTn id="51" dur="500" fill="hold"/>
                                        <p:tgtEl>
                                          <p:spTgt spid="29"/>
                                        </p:tgtEl>
                                        <p:attrNameLst>
                                          <p:attrName>ppt_x</p:attrName>
                                        </p:attrNameLst>
                                      </p:cBhvr>
                                      <p:tavLst>
                                        <p:tav tm="0">
                                          <p:val>
                                            <p:strVal val="#ppt_x"/>
                                          </p:val>
                                        </p:tav>
                                        <p:tav tm="100000">
                                          <p:val>
                                            <p:strVal val="#ppt_x"/>
                                          </p:val>
                                        </p:tav>
                                      </p:tavLst>
                                    </p:anim>
                                    <p:anim calcmode="lin" valueType="num">
                                      <p:cBhvr additive="base">
                                        <p:cTn id="52"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nodeType="clickEffect">
                                  <p:stCondLst>
                                    <p:cond delay="0"/>
                                  </p:stCondLst>
                                  <p:childTnLst>
                                    <p:set>
                                      <p:cBhvr>
                                        <p:cTn id="56" dur="1" fill="hold">
                                          <p:stCondLst>
                                            <p:cond delay="0"/>
                                          </p:stCondLst>
                                        </p:cTn>
                                        <p:tgtEl>
                                          <p:spTgt spid="18"/>
                                        </p:tgtEl>
                                        <p:attrNameLst>
                                          <p:attrName>style.visibility</p:attrName>
                                        </p:attrNameLst>
                                      </p:cBhvr>
                                      <p:to>
                                        <p:strVal val="visible"/>
                                      </p:to>
                                    </p:set>
                                    <p:anim calcmode="lin" valueType="num">
                                      <p:cBhvr additive="base">
                                        <p:cTn id="57" dur="500" fill="hold"/>
                                        <p:tgtEl>
                                          <p:spTgt spid="18"/>
                                        </p:tgtEl>
                                        <p:attrNameLst>
                                          <p:attrName>ppt_x</p:attrName>
                                        </p:attrNameLst>
                                      </p:cBhvr>
                                      <p:tavLst>
                                        <p:tav tm="0">
                                          <p:val>
                                            <p:strVal val="#ppt_x"/>
                                          </p:val>
                                        </p:tav>
                                        <p:tav tm="100000">
                                          <p:val>
                                            <p:strVal val="#ppt_x"/>
                                          </p:val>
                                        </p:tav>
                                      </p:tavLst>
                                    </p:anim>
                                    <p:anim calcmode="lin" valueType="num">
                                      <p:cBhvr additive="base">
                                        <p:cTn id="58" dur="500" fill="hold"/>
                                        <p:tgtEl>
                                          <p:spTgt spid="18"/>
                                        </p:tgtEl>
                                        <p:attrNameLst>
                                          <p:attrName>ppt_y</p:attrName>
                                        </p:attrNameLst>
                                      </p:cBhvr>
                                      <p:tavLst>
                                        <p:tav tm="0">
                                          <p:val>
                                            <p:strVal val="1+#ppt_h/2"/>
                                          </p:val>
                                        </p:tav>
                                        <p:tav tm="100000">
                                          <p:val>
                                            <p:strVal val="#ppt_y"/>
                                          </p:val>
                                        </p:tav>
                                      </p:tavLst>
                                    </p:anim>
                                  </p:childTnLst>
                                </p:cTn>
                              </p:par>
                              <p:par>
                                <p:cTn id="59" presetID="2" presetClass="entr" presetSubtype="4" fill="hold" grpId="0" nodeType="withEffect">
                                  <p:stCondLst>
                                    <p:cond delay="0"/>
                                  </p:stCondLst>
                                  <p:childTnLst>
                                    <p:set>
                                      <p:cBhvr>
                                        <p:cTn id="60" dur="1" fill="hold">
                                          <p:stCondLst>
                                            <p:cond delay="0"/>
                                          </p:stCondLst>
                                        </p:cTn>
                                        <p:tgtEl>
                                          <p:spTgt spid="36"/>
                                        </p:tgtEl>
                                        <p:attrNameLst>
                                          <p:attrName>style.visibility</p:attrName>
                                        </p:attrNameLst>
                                      </p:cBhvr>
                                      <p:to>
                                        <p:strVal val="visible"/>
                                      </p:to>
                                    </p:set>
                                    <p:anim calcmode="lin" valueType="num">
                                      <p:cBhvr additive="base">
                                        <p:cTn id="61" dur="500" fill="hold"/>
                                        <p:tgtEl>
                                          <p:spTgt spid="36"/>
                                        </p:tgtEl>
                                        <p:attrNameLst>
                                          <p:attrName>ppt_x</p:attrName>
                                        </p:attrNameLst>
                                      </p:cBhvr>
                                      <p:tavLst>
                                        <p:tav tm="0">
                                          <p:val>
                                            <p:strVal val="#ppt_x"/>
                                          </p:val>
                                        </p:tav>
                                        <p:tav tm="100000">
                                          <p:val>
                                            <p:strVal val="#ppt_x"/>
                                          </p:val>
                                        </p:tav>
                                      </p:tavLst>
                                    </p:anim>
                                    <p:anim calcmode="lin" valueType="num">
                                      <p:cBhvr additive="base">
                                        <p:cTn id="62" dur="500" fill="hold"/>
                                        <p:tgtEl>
                                          <p:spTgt spid="36"/>
                                        </p:tgtEl>
                                        <p:attrNameLst>
                                          <p:attrName>ppt_y</p:attrName>
                                        </p:attrNameLst>
                                      </p:cBhvr>
                                      <p:tavLst>
                                        <p:tav tm="0">
                                          <p:val>
                                            <p:strVal val="1+#ppt_h/2"/>
                                          </p:val>
                                        </p:tav>
                                        <p:tav tm="100000">
                                          <p:val>
                                            <p:strVal val="#ppt_y"/>
                                          </p:val>
                                        </p:tav>
                                      </p:tavLst>
                                    </p:anim>
                                  </p:childTnLst>
                                </p:cTn>
                              </p:par>
                              <p:par>
                                <p:cTn id="63" presetID="2" presetClass="entr" presetSubtype="4" fill="hold" grpId="0" nodeType="withEffect">
                                  <p:stCondLst>
                                    <p:cond delay="0"/>
                                  </p:stCondLst>
                                  <p:childTnLst>
                                    <p:set>
                                      <p:cBhvr>
                                        <p:cTn id="64" dur="1" fill="hold">
                                          <p:stCondLst>
                                            <p:cond delay="0"/>
                                          </p:stCondLst>
                                        </p:cTn>
                                        <p:tgtEl>
                                          <p:spTgt spid="43"/>
                                        </p:tgtEl>
                                        <p:attrNameLst>
                                          <p:attrName>style.visibility</p:attrName>
                                        </p:attrNameLst>
                                      </p:cBhvr>
                                      <p:to>
                                        <p:strVal val="visible"/>
                                      </p:to>
                                    </p:set>
                                    <p:anim calcmode="lin" valueType="num">
                                      <p:cBhvr additive="base">
                                        <p:cTn id="65" dur="500" fill="hold"/>
                                        <p:tgtEl>
                                          <p:spTgt spid="43"/>
                                        </p:tgtEl>
                                        <p:attrNameLst>
                                          <p:attrName>ppt_x</p:attrName>
                                        </p:attrNameLst>
                                      </p:cBhvr>
                                      <p:tavLst>
                                        <p:tav tm="0">
                                          <p:val>
                                            <p:strVal val="#ppt_x"/>
                                          </p:val>
                                        </p:tav>
                                        <p:tav tm="100000">
                                          <p:val>
                                            <p:strVal val="#ppt_x"/>
                                          </p:val>
                                        </p:tav>
                                      </p:tavLst>
                                    </p:anim>
                                    <p:anim calcmode="lin" valueType="num">
                                      <p:cBhvr additive="base">
                                        <p:cTn id="66" dur="500" fill="hold"/>
                                        <p:tgtEl>
                                          <p:spTgt spid="43"/>
                                        </p:tgtEl>
                                        <p:attrNameLst>
                                          <p:attrName>ppt_y</p:attrName>
                                        </p:attrNameLst>
                                      </p:cBhvr>
                                      <p:tavLst>
                                        <p:tav tm="0">
                                          <p:val>
                                            <p:strVal val="1+#ppt_h/2"/>
                                          </p:val>
                                        </p:tav>
                                        <p:tav tm="100000">
                                          <p:val>
                                            <p:strVal val="#ppt_y"/>
                                          </p:val>
                                        </p:tav>
                                      </p:tavLst>
                                    </p:anim>
                                  </p:childTnLst>
                                </p:cTn>
                              </p:par>
                              <p:par>
                                <p:cTn id="67" presetID="2" presetClass="entr" presetSubtype="4" fill="hold" grpId="0" nodeType="withEffect">
                                  <p:stCondLst>
                                    <p:cond delay="0"/>
                                  </p:stCondLst>
                                  <p:childTnLst>
                                    <p:set>
                                      <p:cBhvr>
                                        <p:cTn id="68" dur="1" fill="hold">
                                          <p:stCondLst>
                                            <p:cond delay="0"/>
                                          </p:stCondLst>
                                        </p:cTn>
                                        <p:tgtEl>
                                          <p:spTgt spid="20"/>
                                        </p:tgtEl>
                                        <p:attrNameLst>
                                          <p:attrName>style.visibility</p:attrName>
                                        </p:attrNameLst>
                                      </p:cBhvr>
                                      <p:to>
                                        <p:strVal val="visible"/>
                                      </p:to>
                                    </p:set>
                                    <p:anim calcmode="lin" valueType="num">
                                      <p:cBhvr additive="base">
                                        <p:cTn id="69" dur="500" fill="hold"/>
                                        <p:tgtEl>
                                          <p:spTgt spid="20"/>
                                        </p:tgtEl>
                                        <p:attrNameLst>
                                          <p:attrName>ppt_x</p:attrName>
                                        </p:attrNameLst>
                                      </p:cBhvr>
                                      <p:tavLst>
                                        <p:tav tm="0">
                                          <p:val>
                                            <p:strVal val="#ppt_x"/>
                                          </p:val>
                                        </p:tav>
                                        <p:tav tm="100000">
                                          <p:val>
                                            <p:strVal val="#ppt_x"/>
                                          </p:val>
                                        </p:tav>
                                      </p:tavLst>
                                    </p:anim>
                                    <p:anim calcmode="lin" valueType="num">
                                      <p:cBhvr additive="base">
                                        <p:cTn id="70"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animBg="1"/>
      <p:bldP spid="43" grpId="0" animBg="1"/>
      <p:bldP spid="23" grpId="0" animBg="1"/>
      <p:bldP spid="11" grpId="0" animBg="1"/>
      <p:bldP spid="39" grpId="0" animBg="1"/>
      <p:bldP spid="22" grpId="0" animBg="1"/>
      <p:bldP spid="28" grpId="0"/>
      <p:bldP spid="16" grpId="0" animBg="1"/>
      <p:bldP spid="20" grpId="0"/>
      <p:bldP spid="26" grpId="0"/>
      <p:bldP spid="29"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TextBox 8"/>
          <p:cNvSpPr txBox="1"/>
          <p:nvPr/>
        </p:nvSpPr>
        <p:spPr>
          <a:xfrm>
            <a:off x="1143000" y="609600"/>
            <a:ext cx="9875520" cy="135636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400" b="1">
                <a:solidFill>
                  <a:schemeClr val="accent1"/>
                </a:solidFill>
                <a:latin typeface="+mj-lt"/>
                <a:ea typeface="+mj-ea"/>
                <a:cs typeface="+mj-cs"/>
              </a:rPr>
              <a:t>AREAS WHERE INEQUALITY MIGHT APPEAR</a:t>
            </a:r>
          </a:p>
        </p:txBody>
      </p:sp>
      <p:graphicFrame>
        <p:nvGraphicFramePr>
          <p:cNvPr id="7" name="Diagram 6"/>
          <p:cNvGraphicFramePr/>
          <p:nvPr>
            <p:extLst>
              <p:ext uri="{D42A27DB-BD31-4B8C-83A1-F6EECF244321}">
                <p14:modId xmlns:p14="http://schemas.microsoft.com/office/powerpoint/2010/main" val="471861866"/>
              </p:ext>
            </p:extLst>
          </p:nvPr>
        </p:nvGraphicFramePr>
        <p:xfrm>
          <a:off x="1143000" y="2298530"/>
          <a:ext cx="9872663" cy="37974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45636375"/>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1DCDABCFA65E84D8B810BF0C5457A5E" ma:contentTypeVersion="13" ma:contentTypeDescription="Create a new document." ma:contentTypeScope="" ma:versionID="8a9b1aa4e9f0db44849dff61844ca092">
  <xsd:schema xmlns:xsd="http://www.w3.org/2001/XMLSchema" xmlns:xs="http://www.w3.org/2001/XMLSchema" xmlns:p="http://schemas.microsoft.com/office/2006/metadata/properties" xmlns:ns3="21682d76-7fed-41ad-9dab-ad3c63b4cd86" xmlns:ns4="7ac54d59-15ae-468f-8833-3c6b8f4d3013" targetNamespace="http://schemas.microsoft.com/office/2006/metadata/properties" ma:root="true" ma:fieldsID="b525c77487dee52f940dcd62c2f01479" ns3:_="" ns4:_="">
    <xsd:import namespace="21682d76-7fed-41ad-9dab-ad3c63b4cd86"/>
    <xsd:import namespace="7ac54d59-15ae-468f-8833-3c6b8f4d3013"/>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AutoKeyPoints" minOccurs="0"/>
                <xsd:element ref="ns4:MediaServiceKeyPoints"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682d76-7fed-41ad-9dab-ad3c63b4cd86"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ac54d59-15ae-468f-8833-3c6b8f4d3013"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244D169-F589-48EE-BD71-059DCA6EA287}">
  <ds:schemaRefs>
    <ds:schemaRef ds:uri="http://purl.org/dc/elements/1.1/"/>
    <ds:schemaRef ds:uri="21682d76-7fed-41ad-9dab-ad3c63b4cd86"/>
    <ds:schemaRef ds:uri="http://schemas.microsoft.com/office/infopath/2007/PartnerControls"/>
    <ds:schemaRef ds:uri="http://purl.org/dc/terms/"/>
    <ds:schemaRef ds:uri="7ac54d59-15ae-468f-8833-3c6b8f4d3013"/>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007DC19E-0508-4DFF-9B86-5F5DEF88E79E}">
  <ds:schemaRefs>
    <ds:schemaRef ds:uri="http://schemas.microsoft.com/sharepoint/v3/contenttype/forms"/>
  </ds:schemaRefs>
</ds:datastoreItem>
</file>

<file path=customXml/itemProps3.xml><?xml version="1.0" encoding="utf-8"?>
<ds:datastoreItem xmlns:ds="http://schemas.openxmlformats.org/officeDocument/2006/customXml" ds:itemID="{6BFD80B6-E55D-42B2-947A-033F9BD26EC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682d76-7fed-41ad-9dab-ad3c63b4cd86"/>
    <ds:schemaRef ds:uri="7ac54d59-15ae-468f-8833-3c6b8f4d301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Basis</Template>
  <TotalTime>182</TotalTime>
  <Words>1612</Words>
  <Application>Microsoft Office PowerPoint</Application>
  <PresentationFormat>Widescreen</PresentationFormat>
  <Paragraphs>162</Paragraphs>
  <Slides>9</Slides>
  <Notes>6</Notes>
  <HiddenSlides>0</HiddenSlides>
  <MMClips>3</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Basis</vt:lpstr>
      <vt:lpstr>PROFESSIONAL &amp; ETHICAL PRACTICE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DDE Professional &amp; Ethical Practice</dc:title>
  <dc:creator>Julie Potter</dc:creator>
  <cp:lastModifiedBy>Julie Hayward</cp:lastModifiedBy>
  <cp:revision>60</cp:revision>
  <dcterms:created xsi:type="dcterms:W3CDTF">2017-08-04T10:29:25Z</dcterms:created>
  <dcterms:modified xsi:type="dcterms:W3CDTF">2021-03-22T18:07:50Z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0x01010071DCDABCFA65E84D8B810BF0C5457A5E</vt:lpwstr>
  </property>
</Properties>
</file>