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23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1E92F-40FE-491F-B953-BF53DBE1DB87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C4CC0-0299-49DE-873E-B89F9366C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046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1E92F-40FE-491F-B953-BF53DBE1DB87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C4CC0-0299-49DE-873E-B89F9366C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2333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1E92F-40FE-491F-B953-BF53DBE1DB87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C4CC0-0299-49DE-873E-B89F9366C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652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1E92F-40FE-491F-B953-BF53DBE1DB87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C4CC0-0299-49DE-873E-B89F9366C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5012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1E92F-40FE-491F-B953-BF53DBE1DB87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C4CC0-0299-49DE-873E-B89F9366C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499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1E92F-40FE-491F-B953-BF53DBE1DB87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C4CC0-0299-49DE-873E-B89F9366C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065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1E92F-40FE-491F-B953-BF53DBE1DB87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C4CC0-0299-49DE-873E-B89F9366C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1185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1E92F-40FE-491F-B953-BF53DBE1DB87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C4CC0-0299-49DE-873E-B89F9366C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691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1E92F-40FE-491F-B953-BF53DBE1DB87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C4CC0-0299-49DE-873E-B89F9366C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9742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1E92F-40FE-491F-B953-BF53DBE1DB87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C4CC0-0299-49DE-873E-B89F9366C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9478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1E92F-40FE-491F-B953-BF53DBE1DB87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C4CC0-0299-49DE-873E-B89F9366C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9373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A1E92F-40FE-491F-B953-BF53DBE1DB87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A76C4CC0-0299-49DE-873E-B89F9366C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2746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629C7-8D99-C2EF-F805-AD135EC08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9304" y="1106424"/>
            <a:ext cx="7315200" cy="978408"/>
          </a:xfrm>
        </p:spPr>
        <p:txBody>
          <a:bodyPr/>
          <a:lstStyle/>
          <a:p>
            <a:pPr algn="ctr"/>
            <a:r>
              <a:rPr lang="en-GB" dirty="0"/>
              <a:t>Digital Portfolio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01515A-6209-0F40-9B58-B8DFA906B3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4023" y="3243782"/>
            <a:ext cx="7315200" cy="914400"/>
          </a:xfrm>
        </p:spPr>
        <p:txBody>
          <a:bodyPr>
            <a:noAutofit/>
          </a:bodyPr>
          <a:lstStyle/>
          <a:p>
            <a:r>
              <a:rPr lang="en-US" sz="2000" dirty="0"/>
              <a:t>This is a case study of 3 pieces of work that were produced during the module – I suppose I was trying to demonstrate what I was capable of realistically.</a:t>
            </a:r>
          </a:p>
          <a:p>
            <a:endParaRPr lang="en-US" sz="2000" dirty="0"/>
          </a:p>
          <a:p>
            <a:r>
              <a:rPr lang="en-US" sz="2000" dirty="0"/>
              <a:t>I selected examples to illustrate varied skills and knowledge from my academic studies and also regard to my confidence and competence in using technology in my studies.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0453917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CF2FC8-D184-4B10-83A5-61FC2148B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3848"/>
            <a:ext cx="5608255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9252B3-7058-AA31-6006-F37690564E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248" y="1123837"/>
            <a:ext cx="4998963" cy="1255469"/>
          </a:xfrm>
        </p:spPr>
        <p:txBody>
          <a:bodyPr>
            <a:normAutofit/>
          </a:bodyPr>
          <a:lstStyle/>
          <a:p>
            <a:r>
              <a:rPr lang="en-GB" dirty="0"/>
              <a:t>Skill 1: Academic Writing Using TEEL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A181F-4384-6D1F-6402-16C6BD9382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249" y="2510395"/>
            <a:ext cx="4998962" cy="3274586"/>
          </a:xfrm>
        </p:spPr>
        <p:txBody>
          <a:bodyPr anchor="t">
            <a:normAutofit/>
          </a:bodyPr>
          <a:lstStyle/>
          <a:p>
            <a:r>
              <a:rPr lang="en-US" sz="1000">
                <a:solidFill>
                  <a:srgbClr val="FFFFFF"/>
                </a:solidFill>
              </a:rPr>
              <a:t>What I did: I completed an academic writing task which showed the different components in a paragraph (TEEL).</a:t>
            </a:r>
          </a:p>
          <a:p>
            <a:endParaRPr lang="en-US" sz="1000">
              <a:solidFill>
                <a:srgbClr val="FFFFFF"/>
              </a:solidFill>
            </a:endParaRPr>
          </a:p>
          <a:p>
            <a:r>
              <a:rPr lang="en-US" sz="1000">
                <a:solidFill>
                  <a:srgbClr val="FFFFFF"/>
                </a:solidFill>
              </a:rPr>
              <a:t>Skills demonstrated: I identified link sentences, evidence and then explanations and then topic sentences in academic writing.</a:t>
            </a:r>
          </a:p>
          <a:p>
            <a:endParaRPr lang="en-US" sz="1000">
              <a:solidFill>
                <a:srgbClr val="FFFFFF"/>
              </a:solidFill>
            </a:endParaRPr>
          </a:p>
          <a:p>
            <a:r>
              <a:rPr lang="en-US" sz="1000">
                <a:solidFill>
                  <a:srgbClr val="FFFFFF"/>
                </a:solidFill>
              </a:rPr>
              <a:t>What I learned: I learned that a carefully organized paragraph relies on a variety of facets in order to communicate more effectively.</a:t>
            </a:r>
          </a:p>
          <a:p>
            <a:endParaRPr lang="en-US" sz="1000">
              <a:solidFill>
                <a:srgbClr val="FFFFFF"/>
              </a:solidFill>
            </a:endParaRPr>
          </a:p>
          <a:p>
            <a:r>
              <a:rPr lang="en-US" sz="1000">
                <a:solidFill>
                  <a:srgbClr val="FFFFFF"/>
                </a:solidFill>
              </a:rPr>
              <a:t>My development:</a:t>
            </a:r>
          </a:p>
          <a:p>
            <a:endParaRPr lang="en-US" sz="1000">
              <a:solidFill>
                <a:srgbClr val="FFFFFF"/>
              </a:solidFill>
            </a:endParaRPr>
          </a:p>
          <a:p>
            <a:r>
              <a:rPr lang="en-US" sz="1000">
                <a:solidFill>
                  <a:srgbClr val="FFFFFF"/>
                </a:solidFill>
              </a:rPr>
              <a:t>At the beginning, I had some confusion between evidence and explanation. Once I had practised the TEEL structure, it helped me to pick up more of how academic paragraphs are constructed.</a:t>
            </a:r>
            <a:endParaRPr lang="en-GB" sz="1000">
              <a:solidFill>
                <a:srgbClr val="FF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317106-59F0-0BBA-BE11-85D3ED6BEC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890" y="1107756"/>
            <a:ext cx="5238340" cy="4622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07431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CF2FC8-D184-4B10-83A5-61FC2148B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3848"/>
            <a:ext cx="5608255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8A3288-A22E-C657-9BF4-90948CABD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248" y="1123837"/>
            <a:ext cx="4998963" cy="1255469"/>
          </a:xfrm>
        </p:spPr>
        <p:txBody>
          <a:bodyPr>
            <a:normAutofit/>
          </a:bodyPr>
          <a:lstStyle/>
          <a:p>
            <a:r>
              <a:rPr lang="en-GB" sz="2800"/>
              <a:t>Skill 2: Applying Digital Technologies to Everyday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D17F69-FDA3-1F32-89C8-4E5FBBDB96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249" y="2510395"/>
            <a:ext cx="4998962" cy="3274586"/>
          </a:xfrm>
        </p:spPr>
        <p:txBody>
          <a:bodyPr anchor="t">
            <a:normAutofit/>
          </a:bodyPr>
          <a:lstStyle/>
          <a:p>
            <a:endParaRPr lang="en-US" sz="800">
              <a:solidFill>
                <a:srgbClr val="FFFFFF"/>
              </a:solidFill>
            </a:endParaRPr>
          </a:p>
          <a:p>
            <a:r>
              <a:rPr lang="en-US" sz="800">
                <a:solidFill>
                  <a:srgbClr val="FFFFFF"/>
                </a:solidFill>
              </a:rPr>
              <a:t>What I did: I brainstormed the different types of digital technology I use on a daily basis such as mobile banking and some of the tools I use.</a:t>
            </a:r>
          </a:p>
          <a:p>
            <a:endParaRPr lang="en-US" sz="800">
              <a:solidFill>
                <a:srgbClr val="FFFFFF"/>
              </a:solidFill>
            </a:endParaRPr>
          </a:p>
          <a:p>
            <a:r>
              <a:rPr lang="en-US" sz="800">
                <a:solidFill>
                  <a:srgbClr val="FFFFFF"/>
                </a:solidFill>
              </a:rPr>
              <a:t>I demonstrated the following skills: I can independently locate information and complete everyday tasks using digital services .</a:t>
            </a:r>
          </a:p>
          <a:p>
            <a:endParaRPr lang="en-US" sz="800">
              <a:solidFill>
                <a:srgbClr val="FFFFFF"/>
              </a:solidFill>
            </a:endParaRPr>
          </a:p>
          <a:p>
            <a:r>
              <a:rPr lang="en-US" sz="800">
                <a:solidFill>
                  <a:srgbClr val="FFFFFF"/>
                </a:solidFill>
              </a:rPr>
              <a:t>What I learned: I gained a better understanding of the extent to which I rely on digital technology to complete practical tasks, such as managing my finances and recording payments/transactions.</a:t>
            </a:r>
          </a:p>
          <a:p>
            <a:endParaRPr lang="en-US" sz="800">
              <a:solidFill>
                <a:srgbClr val="FFFFFF"/>
              </a:solidFill>
            </a:endParaRPr>
          </a:p>
          <a:p>
            <a:r>
              <a:rPr lang="en-US" sz="800">
                <a:solidFill>
                  <a:srgbClr val="FFFFFF"/>
                </a:solidFill>
              </a:rPr>
              <a:t>My development:</a:t>
            </a:r>
          </a:p>
          <a:p>
            <a:endParaRPr lang="en-US" sz="800">
              <a:solidFill>
                <a:srgbClr val="FFFFFF"/>
              </a:solidFill>
            </a:endParaRPr>
          </a:p>
          <a:p>
            <a:r>
              <a:rPr lang="en-US" sz="800">
                <a:solidFill>
                  <a:srgbClr val="FFFFFF"/>
                </a:solidFill>
              </a:rPr>
              <a:t>I got a sense from this activity that digital skills are valuable in the real world and can be useful to do everyday things and responsibilities.</a:t>
            </a:r>
            <a:endParaRPr lang="en-GB" sz="800">
              <a:solidFill>
                <a:srgbClr val="FF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EBA979-7AC1-461A-4E79-51E1BC91A6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890" y="1847671"/>
            <a:ext cx="5238340" cy="3143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7478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5CF2FC8-D184-4B10-83A5-61FC2148B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3848"/>
            <a:ext cx="5608255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38B52A-EB68-0133-B7E0-3773A8490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248" y="1123837"/>
            <a:ext cx="4998963" cy="1255469"/>
          </a:xfrm>
        </p:spPr>
        <p:txBody>
          <a:bodyPr>
            <a:normAutofit/>
          </a:bodyPr>
          <a:lstStyle/>
          <a:p>
            <a:r>
              <a:rPr lang="en-GB" sz="2800"/>
              <a:t>Skill 3: Making a PowerPoint Presentation </a:t>
            </a:r>
            <a:br>
              <a:rPr lang="en-GB" sz="2800"/>
            </a:b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B17C9-D1DD-1376-19C7-B4A12C5CE7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249" y="2510395"/>
            <a:ext cx="4998962" cy="3274586"/>
          </a:xfrm>
        </p:spPr>
        <p:txBody>
          <a:bodyPr anchor="t">
            <a:normAutofit/>
          </a:bodyPr>
          <a:lstStyle/>
          <a:p>
            <a:r>
              <a:rPr lang="en-US" sz="1000">
                <a:solidFill>
                  <a:srgbClr val="FFFFFF"/>
                </a:solidFill>
              </a:rPr>
              <a:t>What I did – I used a PowerPoint presentation to organise and present examples of my work I have produced during this module.</a:t>
            </a:r>
          </a:p>
          <a:p>
            <a:endParaRPr lang="en-US" sz="1000">
              <a:solidFill>
                <a:srgbClr val="FFFFFF"/>
              </a:solidFill>
            </a:endParaRPr>
          </a:p>
          <a:p>
            <a:r>
              <a:rPr lang="en-US" sz="1000">
                <a:solidFill>
                  <a:srgbClr val="FFFFFF"/>
                </a:solidFill>
              </a:rPr>
              <a:t>Skills shown: I applied slide layouts, themes ,text formatting and images, to communicate ideas in a visual way .</a:t>
            </a:r>
          </a:p>
          <a:p>
            <a:endParaRPr lang="en-US" sz="1000">
              <a:solidFill>
                <a:srgbClr val="FFFFFF"/>
              </a:solidFill>
            </a:endParaRPr>
          </a:p>
          <a:p>
            <a:r>
              <a:rPr lang="en-US" sz="1000">
                <a:solidFill>
                  <a:srgbClr val="FFFFFF"/>
                </a:solidFill>
              </a:rPr>
              <a:t>What I learned: I have learned that a good presentation needs to be easy to read, easy to understand, have good organization and not be so cramped with too much data.</a:t>
            </a:r>
          </a:p>
          <a:p>
            <a:endParaRPr lang="en-US" sz="1000">
              <a:solidFill>
                <a:srgbClr val="FFFFFF"/>
              </a:solidFill>
            </a:endParaRPr>
          </a:p>
          <a:p>
            <a:r>
              <a:rPr lang="en-US" sz="1000">
                <a:solidFill>
                  <a:srgbClr val="FFFFFF"/>
                </a:solidFill>
              </a:rPr>
              <a:t>My development:</a:t>
            </a:r>
          </a:p>
          <a:p>
            <a:endParaRPr lang="en-US" sz="1000">
              <a:solidFill>
                <a:srgbClr val="FFFFFF"/>
              </a:solidFill>
            </a:endParaRPr>
          </a:p>
          <a:p>
            <a:r>
              <a:rPr lang="en-US" sz="1000">
                <a:solidFill>
                  <a:srgbClr val="FFFFFF"/>
                </a:solidFill>
              </a:rPr>
              <a:t>I am now more at ease creating slides by myself, and how that material should be communicated to an audience.</a:t>
            </a:r>
            <a:endParaRPr lang="en-GB" sz="1000">
              <a:solidFill>
                <a:srgbClr val="FFFFFF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276D831-8EE1-0620-B055-9107A51693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890" y="2312574"/>
            <a:ext cx="5238340" cy="2213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921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94644-D94C-F9A6-B923-7CF63D439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 dirty="0"/>
              <a:t>My progress and reflection.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45E46-6553-9F52-FA85-01DDC437FE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7" y="864108"/>
            <a:ext cx="4239753" cy="5120640"/>
          </a:xfrm>
        </p:spPr>
        <p:txBody>
          <a:bodyPr>
            <a:normAutofit/>
          </a:bodyPr>
          <a:lstStyle/>
          <a:p>
            <a:r>
              <a:rPr lang="en-US" sz="1000" dirty="0"/>
              <a:t>In this module, I have been able to enhance the academic and practical skills in the field of digital skill.</a:t>
            </a:r>
          </a:p>
          <a:p>
            <a:endParaRPr lang="en-US" sz="1000" dirty="0"/>
          </a:p>
          <a:p>
            <a:r>
              <a:rPr lang="en-US" sz="1000" dirty="0"/>
              <a:t>The hardest initially was knowing the various components of the TEEL paragraph structure.</a:t>
            </a:r>
          </a:p>
          <a:p>
            <a:endParaRPr lang="en-US" sz="1000" dirty="0"/>
          </a:p>
          <a:p>
            <a:r>
              <a:rPr lang="en-US" sz="1000" dirty="0"/>
              <a:t>What I have learnt best is </a:t>
            </a:r>
            <a:r>
              <a:rPr lang="en-US" sz="1000" dirty="0" err="1"/>
              <a:t>organising</a:t>
            </a:r>
            <a:r>
              <a:rPr lang="en-US" sz="1000" dirty="0"/>
              <a:t> the information better and showing my ideas better.</a:t>
            </a:r>
          </a:p>
          <a:p>
            <a:endParaRPr lang="en-US" sz="1000" dirty="0"/>
          </a:p>
          <a:p>
            <a:r>
              <a:rPr lang="en-US" sz="1000" dirty="0"/>
              <a:t>Now can do independently: create a simple PowerPoint, and use variety of digital tools for study, for everyday tasks.</a:t>
            </a:r>
          </a:p>
          <a:p>
            <a:endParaRPr lang="en-US" sz="1000" dirty="0"/>
          </a:p>
          <a:p>
            <a:r>
              <a:rPr lang="en-US" sz="1000" dirty="0"/>
              <a:t>Future use: These skills will benefit my work/assignments, future presentations, employment, and daily responsibilities.</a:t>
            </a:r>
          </a:p>
          <a:p>
            <a:endParaRPr lang="en-US" sz="1000" dirty="0"/>
          </a:p>
          <a:p>
            <a:r>
              <a:rPr lang="en-US" sz="1000" dirty="0"/>
              <a:t>Final reflection:</a:t>
            </a:r>
          </a:p>
          <a:p>
            <a:endParaRPr lang="en-US" sz="1000" dirty="0"/>
          </a:p>
          <a:p>
            <a:r>
              <a:rPr lang="en-US" sz="1000" dirty="0"/>
              <a:t>I've found that a mastery of digital skills is more than understanding the technology. But many are also related to choosing the right tool, presenting information in a sensible manner, and articulating in a sensible manner – obviously clear. In honesty, I feel far more confident working alone now as opposed to the start of the module.</a:t>
            </a:r>
            <a:endParaRPr lang="en-GB" sz="1000" dirty="0"/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36904DE2-D3B0-2DE1-0B72-604D5F3C70A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818120" y="1691640"/>
            <a:ext cx="3474720" cy="3474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188974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6</TotalTime>
  <Words>576</Words>
  <Application>Microsoft Office PowerPoint</Application>
  <PresentationFormat>Widescreen</PresentationFormat>
  <Paragraphs>49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Corbel</vt:lpstr>
      <vt:lpstr>Wingdings 2</vt:lpstr>
      <vt:lpstr>Frame</vt:lpstr>
      <vt:lpstr>Digital Portfolio</vt:lpstr>
      <vt:lpstr>Skill 1: Academic Writing Using TEEL</vt:lpstr>
      <vt:lpstr>Skill 2: Applying Digital Technologies to Everyday Activities</vt:lpstr>
      <vt:lpstr>Skill 3: Making a PowerPoint Presentation  </vt:lpstr>
      <vt:lpstr>My progress and reflection.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lastModifiedBy>Cezar Bobe</cp:lastModifiedBy>
  <cp:revision>1</cp:revision>
  <dcterms:created xsi:type="dcterms:W3CDTF">2026-08-17T09:52:08Z</dcterms:created>
  <dcterms:modified xsi:type="dcterms:W3CDTF">2026-08-17T09:59:00Z</dcterms:modified>
</cp:coreProperties>
</file>