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59" r:id="rId4"/>
  </p:sldMasterIdLst>
  <p:notesMasterIdLst>
    <p:notesMasterId r:id="rId5"/>
  </p:notesMasterIdLst>
  <p:sldIdLst>
    <p:sldId id="256" r:id="rId6"/>
  </p:sldIdLst>
  <p:sldSz cy="30265200" cx="427932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9532">
          <p15:clr>
            <a:srgbClr val="A4A3A4"/>
          </p15:clr>
        </p15:guide>
        <p15:guide id="2" pos="1347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9532" orient="horz"/>
        <p:guide pos="13478"/>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5" Type="http://schemas.openxmlformats.org/officeDocument/2006/relationships/notesMaster" Target="notesMasters/notesMaster1.xml"/><Relationship Id="rId6"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Shape 3"/>
          <p:cNvSpPr/>
          <p:nvPr>
            <p:ph idx="2" type="sldImg"/>
          </p:nvPr>
        </p:nvSpPr>
        <p:spPr>
          <a:xfrm>
            <a:off x="1005127" y="685800"/>
            <a:ext cx="4848300" cy="3429000"/>
          </a:xfrm>
          <a:custGeom>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Shape 4"/>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0" name="Shape 50"/>
        <p:cNvGrpSpPr/>
        <p:nvPr/>
      </p:nvGrpSpPr>
      <p:grpSpPr>
        <a:xfrm>
          <a:off x="0" y="0"/>
          <a:ext cx="0" cy="0"/>
          <a:chOff x="0" y="0"/>
          <a:chExt cx="0" cy="0"/>
        </a:xfrm>
      </p:grpSpPr>
      <p:sp>
        <p:nvSpPr>
          <p:cNvPr id="51" name="Shape 51"/>
          <p:cNvSpPr/>
          <p:nvPr>
            <p:ph idx="2" type="sldImg"/>
          </p:nvPr>
        </p:nvSpPr>
        <p:spPr>
          <a:xfrm>
            <a:off x="1005127" y="685800"/>
            <a:ext cx="4848300" cy="3429000"/>
          </a:xfrm>
          <a:custGeom>
            <a:pathLst>
              <a:path extrusionOk="0" h="120000" w="120000">
                <a:moveTo>
                  <a:pt x="0" y="0"/>
                </a:moveTo>
                <a:lnTo>
                  <a:pt x="120000" y="0"/>
                </a:lnTo>
                <a:lnTo>
                  <a:pt x="120000" y="120000"/>
                </a:lnTo>
                <a:lnTo>
                  <a:pt x="0" y="120000"/>
                </a:lnTo>
                <a:close/>
              </a:path>
            </a:pathLst>
          </a:custGeom>
        </p:spPr>
      </p:sp>
      <p:sp>
        <p:nvSpPr>
          <p:cNvPr id="52" name="Shape 5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sp>
        <p:nvSpPr>
          <p:cNvPr id="10" name="Shape 10"/>
          <p:cNvSpPr txBox="1"/>
          <p:nvPr>
            <p:ph type="ctrTitle"/>
          </p:nvPr>
        </p:nvSpPr>
        <p:spPr>
          <a:xfrm>
            <a:off x="1458771" y="4381202"/>
            <a:ext cx="39876000" cy="12077700"/>
          </a:xfrm>
          <a:prstGeom prst="rect">
            <a:avLst/>
          </a:prstGeom>
        </p:spPr>
        <p:txBody>
          <a:bodyPr anchorCtr="0" anchor="b" bIns="455300" lIns="455300" spcFirstLastPara="1" rIns="455300" wrap="square" tIns="455300"/>
          <a:lstStyle>
            <a:lvl1pPr lvl="0" algn="ctr">
              <a:spcBef>
                <a:spcPts val="0"/>
              </a:spcBef>
              <a:spcAft>
                <a:spcPts val="0"/>
              </a:spcAft>
              <a:buSzPts val="25900"/>
              <a:buNone/>
              <a:defRPr sz="25900"/>
            </a:lvl1pPr>
            <a:lvl2pPr lvl="1" algn="ctr">
              <a:spcBef>
                <a:spcPts val="0"/>
              </a:spcBef>
              <a:spcAft>
                <a:spcPts val="0"/>
              </a:spcAft>
              <a:buSzPts val="25900"/>
              <a:buNone/>
              <a:defRPr sz="25900"/>
            </a:lvl2pPr>
            <a:lvl3pPr lvl="2" algn="ctr">
              <a:spcBef>
                <a:spcPts val="0"/>
              </a:spcBef>
              <a:spcAft>
                <a:spcPts val="0"/>
              </a:spcAft>
              <a:buSzPts val="25900"/>
              <a:buNone/>
              <a:defRPr sz="25900"/>
            </a:lvl3pPr>
            <a:lvl4pPr lvl="3" algn="ctr">
              <a:spcBef>
                <a:spcPts val="0"/>
              </a:spcBef>
              <a:spcAft>
                <a:spcPts val="0"/>
              </a:spcAft>
              <a:buSzPts val="25900"/>
              <a:buNone/>
              <a:defRPr sz="25900"/>
            </a:lvl4pPr>
            <a:lvl5pPr lvl="4" algn="ctr">
              <a:spcBef>
                <a:spcPts val="0"/>
              </a:spcBef>
              <a:spcAft>
                <a:spcPts val="0"/>
              </a:spcAft>
              <a:buSzPts val="25900"/>
              <a:buNone/>
              <a:defRPr sz="25900"/>
            </a:lvl5pPr>
            <a:lvl6pPr lvl="5" algn="ctr">
              <a:spcBef>
                <a:spcPts val="0"/>
              </a:spcBef>
              <a:spcAft>
                <a:spcPts val="0"/>
              </a:spcAft>
              <a:buSzPts val="25900"/>
              <a:buNone/>
              <a:defRPr sz="25900"/>
            </a:lvl6pPr>
            <a:lvl7pPr lvl="6" algn="ctr">
              <a:spcBef>
                <a:spcPts val="0"/>
              </a:spcBef>
              <a:spcAft>
                <a:spcPts val="0"/>
              </a:spcAft>
              <a:buSzPts val="25900"/>
              <a:buNone/>
              <a:defRPr sz="25900"/>
            </a:lvl7pPr>
            <a:lvl8pPr lvl="7" algn="ctr">
              <a:spcBef>
                <a:spcPts val="0"/>
              </a:spcBef>
              <a:spcAft>
                <a:spcPts val="0"/>
              </a:spcAft>
              <a:buSzPts val="25900"/>
              <a:buNone/>
              <a:defRPr sz="25900"/>
            </a:lvl8pPr>
            <a:lvl9pPr lvl="8" algn="ctr">
              <a:spcBef>
                <a:spcPts val="0"/>
              </a:spcBef>
              <a:spcAft>
                <a:spcPts val="0"/>
              </a:spcAft>
              <a:buSzPts val="25900"/>
              <a:buNone/>
              <a:defRPr sz="25900"/>
            </a:lvl9pPr>
          </a:lstStyle>
          <a:p/>
        </p:txBody>
      </p:sp>
      <p:sp>
        <p:nvSpPr>
          <p:cNvPr id="11" name="Shape 11"/>
          <p:cNvSpPr txBox="1"/>
          <p:nvPr>
            <p:ph idx="1" type="subTitle"/>
          </p:nvPr>
        </p:nvSpPr>
        <p:spPr>
          <a:xfrm>
            <a:off x="1458731" y="16676458"/>
            <a:ext cx="39876000" cy="4663800"/>
          </a:xfrm>
          <a:prstGeom prst="rect">
            <a:avLst/>
          </a:prstGeom>
        </p:spPr>
        <p:txBody>
          <a:bodyPr anchorCtr="0" anchor="t" bIns="455300" lIns="455300" spcFirstLastPara="1" rIns="455300" wrap="square" tIns="455300"/>
          <a:lstStyle>
            <a:lvl1pPr lvl="0" algn="ctr">
              <a:lnSpc>
                <a:spcPct val="100000"/>
              </a:lnSpc>
              <a:spcBef>
                <a:spcPts val="0"/>
              </a:spcBef>
              <a:spcAft>
                <a:spcPts val="0"/>
              </a:spcAft>
              <a:buSzPts val="13900"/>
              <a:buNone/>
              <a:defRPr sz="13900"/>
            </a:lvl1pPr>
            <a:lvl2pPr lvl="1" algn="ctr">
              <a:lnSpc>
                <a:spcPct val="100000"/>
              </a:lnSpc>
              <a:spcBef>
                <a:spcPts val="0"/>
              </a:spcBef>
              <a:spcAft>
                <a:spcPts val="0"/>
              </a:spcAft>
              <a:buSzPts val="13900"/>
              <a:buNone/>
              <a:defRPr sz="13900"/>
            </a:lvl2pPr>
            <a:lvl3pPr lvl="2" algn="ctr">
              <a:lnSpc>
                <a:spcPct val="100000"/>
              </a:lnSpc>
              <a:spcBef>
                <a:spcPts val="0"/>
              </a:spcBef>
              <a:spcAft>
                <a:spcPts val="0"/>
              </a:spcAft>
              <a:buSzPts val="13900"/>
              <a:buNone/>
              <a:defRPr sz="13900"/>
            </a:lvl3pPr>
            <a:lvl4pPr lvl="3" algn="ctr">
              <a:lnSpc>
                <a:spcPct val="100000"/>
              </a:lnSpc>
              <a:spcBef>
                <a:spcPts val="0"/>
              </a:spcBef>
              <a:spcAft>
                <a:spcPts val="0"/>
              </a:spcAft>
              <a:buSzPts val="13900"/>
              <a:buNone/>
              <a:defRPr sz="13900"/>
            </a:lvl4pPr>
            <a:lvl5pPr lvl="4" algn="ctr">
              <a:lnSpc>
                <a:spcPct val="100000"/>
              </a:lnSpc>
              <a:spcBef>
                <a:spcPts val="0"/>
              </a:spcBef>
              <a:spcAft>
                <a:spcPts val="0"/>
              </a:spcAft>
              <a:buSzPts val="13900"/>
              <a:buNone/>
              <a:defRPr sz="13900"/>
            </a:lvl5pPr>
            <a:lvl6pPr lvl="5" algn="ctr">
              <a:lnSpc>
                <a:spcPct val="100000"/>
              </a:lnSpc>
              <a:spcBef>
                <a:spcPts val="0"/>
              </a:spcBef>
              <a:spcAft>
                <a:spcPts val="0"/>
              </a:spcAft>
              <a:buSzPts val="13900"/>
              <a:buNone/>
              <a:defRPr sz="13900"/>
            </a:lvl6pPr>
            <a:lvl7pPr lvl="6" algn="ctr">
              <a:lnSpc>
                <a:spcPct val="100000"/>
              </a:lnSpc>
              <a:spcBef>
                <a:spcPts val="0"/>
              </a:spcBef>
              <a:spcAft>
                <a:spcPts val="0"/>
              </a:spcAft>
              <a:buSzPts val="13900"/>
              <a:buNone/>
              <a:defRPr sz="13900"/>
            </a:lvl7pPr>
            <a:lvl8pPr lvl="7" algn="ctr">
              <a:lnSpc>
                <a:spcPct val="100000"/>
              </a:lnSpc>
              <a:spcBef>
                <a:spcPts val="0"/>
              </a:spcBef>
              <a:spcAft>
                <a:spcPts val="0"/>
              </a:spcAft>
              <a:buSzPts val="13900"/>
              <a:buNone/>
              <a:defRPr sz="13900"/>
            </a:lvl8pPr>
            <a:lvl9pPr lvl="8" algn="ctr">
              <a:lnSpc>
                <a:spcPct val="100000"/>
              </a:lnSpc>
              <a:spcBef>
                <a:spcPts val="0"/>
              </a:spcBef>
              <a:spcAft>
                <a:spcPts val="0"/>
              </a:spcAft>
              <a:buSzPts val="13900"/>
              <a:buNone/>
              <a:defRPr sz="13900"/>
            </a:lvl9pPr>
          </a:lstStyle>
          <a:p/>
        </p:txBody>
      </p:sp>
      <p:sp>
        <p:nvSpPr>
          <p:cNvPr id="12" name="Shape 12"/>
          <p:cNvSpPr txBox="1"/>
          <p:nvPr>
            <p:ph idx="12" type="sldNum"/>
          </p:nvPr>
        </p:nvSpPr>
        <p:spPr>
          <a:xfrm>
            <a:off x="39650435" y="27439135"/>
            <a:ext cx="2568000" cy="2316000"/>
          </a:xfrm>
          <a:prstGeom prst="rect">
            <a:avLst/>
          </a:prstGeom>
        </p:spPr>
        <p:txBody>
          <a:bodyPr anchorCtr="0" anchor="ctr" bIns="455300" lIns="455300" spcFirstLastPara="1" rIns="455300" wrap="square" tIns="4553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3" name="Shape 13"/>
        <p:cNvGrpSpPr/>
        <p:nvPr/>
      </p:nvGrpSpPr>
      <p:grpSpPr>
        <a:xfrm>
          <a:off x="0" y="0"/>
          <a:ext cx="0" cy="0"/>
          <a:chOff x="0" y="0"/>
          <a:chExt cx="0" cy="0"/>
        </a:xfrm>
      </p:grpSpPr>
      <p:sp>
        <p:nvSpPr>
          <p:cNvPr id="14" name="Shape 14"/>
          <p:cNvSpPr txBox="1"/>
          <p:nvPr>
            <p:ph type="title"/>
          </p:nvPr>
        </p:nvSpPr>
        <p:spPr>
          <a:xfrm>
            <a:off x="1458731" y="12655955"/>
            <a:ext cx="39876000" cy="4953300"/>
          </a:xfrm>
          <a:prstGeom prst="rect">
            <a:avLst/>
          </a:prstGeom>
        </p:spPr>
        <p:txBody>
          <a:bodyPr anchorCtr="0" anchor="ctr" bIns="455300" lIns="455300" spcFirstLastPara="1" rIns="455300" wrap="square" tIns="455300"/>
          <a:lstStyle>
            <a:lvl1pPr lvl="0" algn="ctr">
              <a:spcBef>
                <a:spcPts val="0"/>
              </a:spcBef>
              <a:spcAft>
                <a:spcPts val="0"/>
              </a:spcAft>
              <a:buSzPts val="17900"/>
              <a:buNone/>
              <a:defRPr sz="17900"/>
            </a:lvl1pPr>
            <a:lvl2pPr lvl="1" algn="ctr">
              <a:spcBef>
                <a:spcPts val="0"/>
              </a:spcBef>
              <a:spcAft>
                <a:spcPts val="0"/>
              </a:spcAft>
              <a:buSzPts val="17900"/>
              <a:buNone/>
              <a:defRPr sz="17900"/>
            </a:lvl2pPr>
            <a:lvl3pPr lvl="2" algn="ctr">
              <a:spcBef>
                <a:spcPts val="0"/>
              </a:spcBef>
              <a:spcAft>
                <a:spcPts val="0"/>
              </a:spcAft>
              <a:buSzPts val="17900"/>
              <a:buNone/>
              <a:defRPr sz="17900"/>
            </a:lvl3pPr>
            <a:lvl4pPr lvl="3" algn="ctr">
              <a:spcBef>
                <a:spcPts val="0"/>
              </a:spcBef>
              <a:spcAft>
                <a:spcPts val="0"/>
              </a:spcAft>
              <a:buSzPts val="17900"/>
              <a:buNone/>
              <a:defRPr sz="17900"/>
            </a:lvl4pPr>
            <a:lvl5pPr lvl="4" algn="ctr">
              <a:spcBef>
                <a:spcPts val="0"/>
              </a:spcBef>
              <a:spcAft>
                <a:spcPts val="0"/>
              </a:spcAft>
              <a:buSzPts val="17900"/>
              <a:buNone/>
              <a:defRPr sz="17900"/>
            </a:lvl5pPr>
            <a:lvl6pPr lvl="5" algn="ctr">
              <a:spcBef>
                <a:spcPts val="0"/>
              </a:spcBef>
              <a:spcAft>
                <a:spcPts val="0"/>
              </a:spcAft>
              <a:buSzPts val="17900"/>
              <a:buNone/>
              <a:defRPr sz="17900"/>
            </a:lvl6pPr>
            <a:lvl7pPr lvl="6" algn="ctr">
              <a:spcBef>
                <a:spcPts val="0"/>
              </a:spcBef>
              <a:spcAft>
                <a:spcPts val="0"/>
              </a:spcAft>
              <a:buSzPts val="17900"/>
              <a:buNone/>
              <a:defRPr sz="17900"/>
            </a:lvl7pPr>
            <a:lvl8pPr lvl="7" algn="ctr">
              <a:spcBef>
                <a:spcPts val="0"/>
              </a:spcBef>
              <a:spcAft>
                <a:spcPts val="0"/>
              </a:spcAft>
              <a:buSzPts val="17900"/>
              <a:buNone/>
              <a:defRPr sz="17900"/>
            </a:lvl8pPr>
            <a:lvl9pPr lvl="8" algn="ctr">
              <a:spcBef>
                <a:spcPts val="0"/>
              </a:spcBef>
              <a:spcAft>
                <a:spcPts val="0"/>
              </a:spcAft>
              <a:buSzPts val="17900"/>
              <a:buNone/>
              <a:defRPr sz="17900"/>
            </a:lvl9pPr>
          </a:lstStyle>
          <a:p/>
        </p:txBody>
      </p:sp>
      <p:sp>
        <p:nvSpPr>
          <p:cNvPr id="15" name="Shape 15"/>
          <p:cNvSpPr txBox="1"/>
          <p:nvPr>
            <p:ph idx="12" type="sldNum"/>
          </p:nvPr>
        </p:nvSpPr>
        <p:spPr>
          <a:xfrm>
            <a:off x="39650435" y="27439135"/>
            <a:ext cx="2568000" cy="2316000"/>
          </a:xfrm>
          <a:prstGeom prst="rect">
            <a:avLst/>
          </a:prstGeom>
        </p:spPr>
        <p:txBody>
          <a:bodyPr anchorCtr="0" anchor="ctr" bIns="455300" lIns="455300" spcFirstLastPara="1" rIns="455300" wrap="square" tIns="4553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16" name="Shape 16"/>
        <p:cNvGrpSpPr/>
        <p:nvPr/>
      </p:nvGrpSpPr>
      <p:grpSpPr>
        <a:xfrm>
          <a:off x="0" y="0"/>
          <a:ext cx="0" cy="0"/>
          <a:chOff x="0" y="0"/>
          <a:chExt cx="0" cy="0"/>
        </a:xfrm>
      </p:grpSpPr>
      <p:sp>
        <p:nvSpPr>
          <p:cNvPr id="17" name="Shape 17"/>
          <p:cNvSpPr txBox="1"/>
          <p:nvPr>
            <p:ph type="title"/>
          </p:nvPr>
        </p:nvSpPr>
        <p:spPr>
          <a:xfrm>
            <a:off x="1458731" y="2618600"/>
            <a:ext cx="39876000" cy="3369900"/>
          </a:xfrm>
          <a:prstGeom prst="rect">
            <a:avLst/>
          </a:prstGeom>
        </p:spPr>
        <p:txBody>
          <a:bodyPr anchorCtr="0" anchor="t" bIns="455300" lIns="455300" spcFirstLastPara="1" rIns="455300" wrap="square" tIns="455300"/>
          <a:lstStyle>
            <a:lvl1pPr lvl="0">
              <a:spcBef>
                <a:spcPts val="0"/>
              </a:spcBef>
              <a:spcAft>
                <a:spcPts val="0"/>
              </a:spcAft>
              <a:buSzPts val="13900"/>
              <a:buNone/>
              <a:defRPr/>
            </a:lvl1pPr>
            <a:lvl2pPr lvl="1">
              <a:spcBef>
                <a:spcPts val="0"/>
              </a:spcBef>
              <a:spcAft>
                <a:spcPts val="0"/>
              </a:spcAft>
              <a:buSzPts val="13900"/>
              <a:buNone/>
              <a:defRPr/>
            </a:lvl2pPr>
            <a:lvl3pPr lvl="2">
              <a:spcBef>
                <a:spcPts val="0"/>
              </a:spcBef>
              <a:spcAft>
                <a:spcPts val="0"/>
              </a:spcAft>
              <a:buSzPts val="13900"/>
              <a:buNone/>
              <a:defRPr/>
            </a:lvl3pPr>
            <a:lvl4pPr lvl="3">
              <a:spcBef>
                <a:spcPts val="0"/>
              </a:spcBef>
              <a:spcAft>
                <a:spcPts val="0"/>
              </a:spcAft>
              <a:buSzPts val="13900"/>
              <a:buNone/>
              <a:defRPr/>
            </a:lvl4pPr>
            <a:lvl5pPr lvl="4">
              <a:spcBef>
                <a:spcPts val="0"/>
              </a:spcBef>
              <a:spcAft>
                <a:spcPts val="0"/>
              </a:spcAft>
              <a:buSzPts val="13900"/>
              <a:buNone/>
              <a:defRPr/>
            </a:lvl5pPr>
            <a:lvl6pPr lvl="5">
              <a:spcBef>
                <a:spcPts val="0"/>
              </a:spcBef>
              <a:spcAft>
                <a:spcPts val="0"/>
              </a:spcAft>
              <a:buSzPts val="13900"/>
              <a:buNone/>
              <a:defRPr/>
            </a:lvl6pPr>
            <a:lvl7pPr lvl="6">
              <a:spcBef>
                <a:spcPts val="0"/>
              </a:spcBef>
              <a:spcAft>
                <a:spcPts val="0"/>
              </a:spcAft>
              <a:buSzPts val="13900"/>
              <a:buNone/>
              <a:defRPr/>
            </a:lvl7pPr>
            <a:lvl8pPr lvl="7">
              <a:spcBef>
                <a:spcPts val="0"/>
              </a:spcBef>
              <a:spcAft>
                <a:spcPts val="0"/>
              </a:spcAft>
              <a:buSzPts val="13900"/>
              <a:buNone/>
              <a:defRPr/>
            </a:lvl8pPr>
            <a:lvl9pPr lvl="8">
              <a:spcBef>
                <a:spcPts val="0"/>
              </a:spcBef>
              <a:spcAft>
                <a:spcPts val="0"/>
              </a:spcAft>
              <a:buSzPts val="13900"/>
              <a:buNone/>
              <a:defRPr/>
            </a:lvl9pPr>
          </a:lstStyle>
          <a:p/>
        </p:txBody>
      </p:sp>
      <p:sp>
        <p:nvSpPr>
          <p:cNvPr id="18" name="Shape 18"/>
          <p:cNvSpPr txBox="1"/>
          <p:nvPr>
            <p:ph idx="1" type="body"/>
          </p:nvPr>
        </p:nvSpPr>
        <p:spPr>
          <a:xfrm>
            <a:off x="1458731" y="6781352"/>
            <a:ext cx="39876000" cy="20102700"/>
          </a:xfrm>
          <a:prstGeom prst="rect">
            <a:avLst/>
          </a:prstGeom>
        </p:spPr>
        <p:txBody>
          <a:bodyPr anchorCtr="0" anchor="t" bIns="455300" lIns="455300" spcFirstLastPara="1" rIns="455300" wrap="square" tIns="455300"/>
          <a:lstStyle>
            <a:lvl1pPr indent="-800100" lvl="0" marL="457200">
              <a:spcBef>
                <a:spcPts val="0"/>
              </a:spcBef>
              <a:spcAft>
                <a:spcPts val="0"/>
              </a:spcAft>
              <a:buSzPts val="9000"/>
              <a:buChar char="●"/>
              <a:defRPr/>
            </a:lvl1pPr>
            <a:lvl2pPr indent="-673100" lvl="1" marL="914400">
              <a:spcBef>
                <a:spcPts val="8000"/>
              </a:spcBef>
              <a:spcAft>
                <a:spcPts val="0"/>
              </a:spcAft>
              <a:buSzPts val="7000"/>
              <a:buChar char="○"/>
              <a:defRPr/>
            </a:lvl2pPr>
            <a:lvl3pPr indent="-673100" lvl="2" marL="1371600">
              <a:spcBef>
                <a:spcPts val="8000"/>
              </a:spcBef>
              <a:spcAft>
                <a:spcPts val="0"/>
              </a:spcAft>
              <a:buSzPts val="7000"/>
              <a:buChar char="■"/>
              <a:defRPr/>
            </a:lvl3pPr>
            <a:lvl4pPr indent="-673100" lvl="3" marL="1828800">
              <a:spcBef>
                <a:spcPts val="8000"/>
              </a:spcBef>
              <a:spcAft>
                <a:spcPts val="0"/>
              </a:spcAft>
              <a:buSzPts val="7000"/>
              <a:buChar char="●"/>
              <a:defRPr/>
            </a:lvl4pPr>
            <a:lvl5pPr indent="-673100" lvl="4" marL="2286000">
              <a:spcBef>
                <a:spcPts val="8000"/>
              </a:spcBef>
              <a:spcAft>
                <a:spcPts val="0"/>
              </a:spcAft>
              <a:buSzPts val="7000"/>
              <a:buChar char="○"/>
              <a:defRPr/>
            </a:lvl5pPr>
            <a:lvl6pPr indent="-673100" lvl="5" marL="2743200">
              <a:spcBef>
                <a:spcPts val="8000"/>
              </a:spcBef>
              <a:spcAft>
                <a:spcPts val="0"/>
              </a:spcAft>
              <a:buSzPts val="7000"/>
              <a:buChar char="■"/>
              <a:defRPr/>
            </a:lvl6pPr>
            <a:lvl7pPr indent="-673100" lvl="6" marL="3200400">
              <a:spcBef>
                <a:spcPts val="8000"/>
              </a:spcBef>
              <a:spcAft>
                <a:spcPts val="0"/>
              </a:spcAft>
              <a:buSzPts val="7000"/>
              <a:buChar char="●"/>
              <a:defRPr/>
            </a:lvl7pPr>
            <a:lvl8pPr indent="-673100" lvl="7" marL="3657600">
              <a:spcBef>
                <a:spcPts val="8000"/>
              </a:spcBef>
              <a:spcAft>
                <a:spcPts val="0"/>
              </a:spcAft>
              <a:buSzPts val="7000"/>
              <a:buChar char="○"/>
              <a:defRPr/>
            </a:lvl8pPr>
            <a:lvl9pPr indent="-673100" lvl="8" marL="4114800">
              <a:spcBef>
                <a:spcPts val="8000"/>
              </a:spcBef>
              <a:spcAft>
                <a:spcPts val="8000"/>
              </a:spcAft>
              <a:buSzPts val="7000"/>
              <a:buChar char="■"/>
              <a:defRPr/>
            </a:lvl9pPr>
          </a:lstStyle>
          <a:p/>
        </p:txBody>
      </p:sp>
      <p:sp>
        <p:nvSpPr>
          <p:cNvPr id="19" name="Shape 19"/>
          <p:cNvSpPr txBox="1"/>
          <p:nvPr>
            <p:ph idx="12" type="sldNum"/>
          </p:nvPr>
        </p:nvSpPr>
        <p:spPr>
          <a:xfrm>
            <a:off x="39650435" y="27439135"/>
            <a:ext cx="2568000" cy="2316000"/>
          </a:xfrm>
          <a:prstGeom prst="rect">
            <a:avLst/>
          </a:prstGeom>
        </p:spPr>
        <p:txBody>
          <a:bodyPr anchorCtr="0" anchor="ctr" bIns="455300" lIns="455300" spcFirstLastPara="1" rIns="455300" wrap="square" tIns="4553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0" name="Shape 20"/>
        <p:cNvGrpSpPr/>
        <p:nvPr/>
      </p:nvGrpSpPr>
      <p:grpSpPr>
        <a:xfrm>
          <a:off x="0" y="0"/>
          <a:ext cx="0" cy="0"/>
          <a:chOff x="0" y="0"/>
          <a:chExt cx="0" cy="0"/>
        </a:xfrm>
      </p:grpSpPr>
      <p:sp>
        <p:nvSpPr>
          <p:cNvPr id="21" name="Shape 21"/>
          <p:cNvSpPr txBox="1"/>
          <p:nvPr>
            <p:ph type="title"/>
          </p:nvPr>
        </p:nvSpPr>
        <p:spPr>
          <a:xfrm>
            <a:off x="1458731" y="2618600"/>
            <a:ext cx="39876000" cy="3369900"/>
          </a:xfrm>
          <a:prstGeom prst="rect">
            <a:avLst/>
          </a:prstGeom>
        </p:spPr>
        <p:txBody>
          <a:bodyPr anchorCtr="0" anchor="t" bIns="455300" lIns="455300" spcFirstLastPara="1" rIns="455300" wrap="square" tIns="455300"/>
          <a:lstStyle>
            <a:lvl1pPr lvl="0">
              <a:spcBef>
                <a:spcPts val="0"/>
              </a:spcBef>
              <a:spcAft>
                <a:spcPts val="0"/>
              </a:spcAft>
              <a:buSzPts val="13900"/>
              <a:buNone/>
              <a:defRPr/>
            </a:lvl1pPr>
            <a:lvl2pPr lvl="1">
              <a:spcBef>
                <a:spcPts val="0"/>
              </a:spcBef>
              <a:spcAft>
                <a:spcPts val="0"/>
              </a:spcAft>
              <a:buSzPts val="13900"/>
              <a:buNone/>
              <a:defRPr/>
            </a:lvl2pPr>
            <a:lvl3pPr lvl="2">
              <a:spcBef>
                <a:spcPts val="0"/>
              </a:spcBef>
              <a:spcAft>
                <a:spcPts val="0"/>
              </a:spcAft>
              <a:buSzPts val="13900"/>
              <a:buNone/>
              <a:defRPr/>
            </a:lvl3pPr>
            <a:lvl4pPr lvl="3">
              <a:spcBef>
                <a:spcPts val="0"/>
              </a:spcBef>
              <a:spcAft>
                <a:spcPts val="0"/>
              </a:spcAft>
              <a:buSzPts val="13900"/>
              <a:buNone/>
              <a:defRPr/>
            </a:lvl4pPr>
            <a:lvl5pPr lvl="4">
              <a:spcBef>
                <a:spcPts val="0"/>
              </a:spcBef>
              <a:spcAft>
                <a:spcPts val="0"/>
              </a:spcAft>
              <a:buSzPts val="13900"/>
              <a:buNone/>
              <a:defRPr/>
            </a:lvl5pPr>
            <a:lvl6pPr lvl="5">
              <a:spcBef>
                <a:spcPts val="0"/>
              </a:spcBef>
              <a:spcAft>
                <a:spcPts val="0"/>
              </a:spcAft>
              <a:buSzPts val="13900"/>
              <a:buNone/>
              <a:defRPr/>
            </a:lvl6pPr>
            <a:lvl7pPr lvl="6">
              <a:spcBef>
                <a:spcPts val="0"/>
              </a:spcBef>
              <a:spcAft>
                <a:spcPts val="0"/>
              </a:spcAft>
              <a:buSzPts val="13900"/>
              <a:buNone/>
              <a:defRPr/>
            </a:lvl7pPr>
            <a:lvl8pPr lvl="7">
              <a:spcBef>
                <a:spcPts val="0"/>
              </a:spcBef>
              <a:spcAft>
                <a:spcPts val="0"/>
              </a:spcAft>
              <a:buSzPts val="13900"/>
              <a:buNone/>
              <a:defRPr/>
            </a:lvl8pPr>
            <a:lvl9pPr lvl="8">
              <a:spcBef>
                <a:spcPts val="0"/>
              </a:spcBef>
              <a:spcAft>
                <a:spcPts val="0"/>
              </a:spcAft>
              <a:buSzPts val="13900"/>
              <a:buNone/>
              <a:defRPr/>
            </a:lvl9pPr>
          </a:lstStyle>
          <a:p/>
        </p:txBody>
      </p:sp>
      <p:sp>
        <p:nvSpPr>
          <p:cNvPr id="22" name="Shape 22"/>
          <p:cNvSpPr txBox="1"/>
          <p:nvPr>
            <p:ph idx="1" type="body"/>
          </p:nvPr>
        </p:nvSpPr>
        <p:spPr>
          <a:xfrm>
            <a:off x="1458731" y="6781352"/>
            <a:ext cx="18719100" cy="20102700"/>
          </a:xfrm>
          <a:prstGeom prst="rect">
            <a:avLst/>
          </a:prstGeom>
        </p:spPr>
        <p:txBody>
          <a:bodyPr anchorCtr="0" anchor="t" bIns="455300" lIns="455300" spcFirstLastPara="1" rIns="455300" wrap="square" tIns="455300"/>
          <a:lstStyle>
            <a:lvl1pPr indent="-673100" lvl="0" marL="457200">
              <a:spcBef>
                <a:spcPts val="0"/>
              </a:spcBef>
              <a:spcAft>
                <a:spcPts val="0"/>
              </a:spcAft>
              <a:buSzPts val="7000"/>
              <a:buChar char="●"/>
              <a:defRPr sz="7000"/>
            </a:lvl1pPr>
            <a:lvl2pPr indent="-609600" lvl="1" marL="914400">
              <a:spcBef>
                <a:spcPts val="8000"/>
              </a:spcBef>
              <a:spcAft>
                <a:spcPts val="0"/>
              </a:spcAft>
              <a:buSzPts val="6000"/>
              <a:buChar char="○"/>
              <a:defRPr sz="6000"/>
            </a:lvl2pPr>
            <a:lvl3pPr indent="-609600" lvl="2" marL="1371600">
              <a:spcBef>
                <a:spcPts val="8000"/>
              </a:spcBef>
              <a:spcAft>
                <a:spcPts val="0"/>
              </a:spcAft>
              <a:buSzPts val="6000"/>
              <a:buChar char="■"/>
              <a:defRPr sz="6000"/>
            </a:lvl3pPr>
            <a:lvl4pPr indent="-609600" lvl="3" marL="1828800">
              <a:spcBef>
                <a:spcPts val="8000"/>
              </a:spcBef>
              <a:spcAft>
                <a:spcPts val="0"/>
              </a:spcAft>
              <a:buSzPts val="6000"/>
              <a:buChar char="●"/>
              <a:defRPr sz="6000"/>
            </a:lvl4pPr>
            <a:lvl5pPr indent="-609600" lvl="4" marL="2286000">
              <a:spcBef>
                <a:spcPts val="8000"/>
              </a:spcBef>
              <a:spcAft>
                <a:spcPts val="0"/>
              </a:spcAft>
              <a:buSzPts val="6000"/>
              <a:buChar char="○"/>
              <a:defRPr sz="6000"/>
            </a:lvl5pPr>
            <a:lvl6pPr indent="-609600" lvl="5" marL="2743200">
              <a:spcBef>
                <a:spcPts val="8000"/>
              </a:spcBef>
              <a:spcAft>
                <a:spcPts val="0"/>
              </a:spcAft>
              <a:buSzPts val="6000"/>
              <a:buChar char="■"/>
              <a:defRPr sz="6000"/>
            </a:lvl6pPr>
            <a:lvl7pPr indent="-609600" lvl="6" marL="3200400">
              <a:spcBef>
                <a:spcPts val="8000"/>
              </a:spcBef>
              <a:spcAft>
                <a:spcPts val="0"/>
              </a:spcAft>
              <a:buSzPts val="6000"/>
              <a:buChar char="●"/>
              <a:defRPr sz="6000"/>
            </a:lvl7pPr>
            <a:lvl8pPr indent="-609600" lvl="7" marL="3657600">
              <a:spcBef>
                <a:spcPts val="8000"/>
              </a:spcBef>
              <a:spcAft>
                <a:spcPts val="0"/>
              </a:spcAft>
              <a:buSzPts val="6000"/>
              <a:buChar char="○"/>
              <a:defRPr sz="6000"/>
            </a:lvl8pPr>
            <a:lvl9pPr indent="-609600" lvl="8" marL="4114800">
              <a:spcBef>
                <a:spcPts val="8000"/>
              </a:spcBef>
              <a:spcAft>
                <a:spcPts val="8000"/>
              </a:spcAft>
              <a:buSzPts val="6000"/>
              <a:buChar char="■"/>
              <a:defRPr sz="6000"/>
            </a:lvl9pPr>
          </a:lstStyle>
          <a:p/>
        </p:txBody>
      </p:sp>
      <p:sp>
        <p:nvSpPr>
          <p:cNvPr id="23" name="Shape 23"/>
          <p:cNvSpPr txBox="1"/>
          <p:nvPr>
            <p:ph idx="2" type="body"/>
          </p:nvPr>
        </p:nvSpPr>
        <p:spPr>
          <a:xfrm>
            <a:off x="22615251" y="6781352"/>
            <a:ext cx="18719100" cy="20102700"/>
          </a:xfrm>
          <a:prstGeom prst="rect">
            <a:avLst/>
          </a:prstGeom>
        </p:spPr>
        <p:txBody>
          <a:bodyPr anchorCtr="0" anchor="t" bIns="455300" lIns="455300" spcFirstLastPara="1" rIns="455300" wrap="square" tIns="455300"/>
          <a:lstStyle>
            <a:lvl1pPr indent="-673100" lvl="0" marL="457200">
              <a:spcBef>
                <a:spcPts val="0"/>
              </a:spcBef>
              <a:spcAft>
                <a:spcPts val="0"/>
              </a:spcAft>
              <a:buSzPts val="7000"/>
              <a:buChar char="●"/>
              <a:defRPr sz="7000"/>
            </a:lvl1pPr>
            <a:lvl2pPr indent="-609600" lvl="1" marL="914400">
              <a:spcBef>
                <a:spcPts val="8000"/>
              </a:spcBef>
              <a:spcAft>
                <a:spcPts val="0"/>
              </a:spcAft>
              <a:buSzPts val="6000"/>
              <a:buChar char="○"/>
              <a:defRPr sz="6000"/>
            </a:lvl2pPr>
            <a:lvl3pPr indent="-609600" lvl="2" marL="1371600">
              <a:spcBef>
                <a:spcPts val="8000"/>
              </a:spcBef>
              <a:spcAft>
                <a:spcPts val="0"/>
              </a:spcAft>
              <a:buSzPts val="6000"/>
              <a:buChar char="■"/>
              <a:defRPr sz="6000"/>
            </a:lvl3pPr>
            <a:lvl4pPr indent="-609600" lvl="3" marL="1828800">
              <a:spcBef>
                <a:spcPts val="8000"/>
              </a:spcBef>
              <a:spcAft>
                <a:spcPts val="0"/>
              </a:spcAft>
              <a:buSzPts val="6000"/>
              <a:buChar char="●"/>
              <a:defRPr sz="6000"/>
            </a:lvl4pPr>
            <a:lvl5pPr indent="-609600" lvl="4" marL="2286000">
              <a:spcBef>
                <a:spcPts val="8000"/>
              </a:spcBef>
              <a:spcAft>
                <a:spcPts val="0"/>
              </a:spcAft>
              <a:buSzPts val="6000"/>
              <a:buChar char="○"/>
              <a:defRPr sz="6000"/>
            </a:lvl5pPr>
            <a:lvl6pPr indent="-609600" lvl="5" marL="2743200">
              <a:spcBef>
                <a:spcPts val="8000"/>
              </a:spcBef>
              <a:spcAft>
                <a:spcPts val="0"/>
              </a:spcAft>
              <a:buSzPts val="6000"/>
              <a:buChar char="■"/>
              <a:defRPr sz="6000"/>
            </a:lvl6pPr>
            <a:lvl7pPr indent="-609600" lvl="6" marL="3200400">
              <a:spcBef>
                <a:spcPts val="8000"/>
              </a:spcBef>
              <a:spcAft>
                <a:spcPts val="0"/>
              </a:spcAft>
              <a:buSzPts val="6000"/>
              <a:buChar char="●"/>
              <a:defRPr sz="6000"/>
            </a:lvl7pPr>
            <a:lvl8pPr indent="-609600" lvl="7" marL="3657600">
              <a:spcBef>
                <a:spcPts val="8000"/>
              </a:spcBef>
              <a:spcAft>
                <a:spcPts val="0"/>
              </a:spcAft>
              <a:buSzPts val="6000"/>
              <a:buChar char="○"/>
              <a:defRPr sz="6000"/>
            </a:lvl8pPr>
            <a:lvl9pPr indent="-609600" lvl="8" marL="4114800">
              <a:spcBef>
                <a:spcPts val="8000"/>
              </a:spcBef>
              <a:spcAft>
                <a:spcPts val="8000"/>
              </a:spcAft>
              <a:buSzPts val="6000"/>
              <a:buChar char="■"/>
              <a:defRPr sz="6000"/>
            </a:lvl9pPr>
          </a:lstStyle>
          <a:p/>
        </p:txBody>
      </p:sp>
      <p:sp>
        <p:nvSpPr>
          <p:cNvPr id="24" name="Shape 24"/>
          <p:cNvSpPr txBox="1"/>
          <p:nvPr>
            <p:ph idx="12" type="sldNum"/>
          </p:nvPr>
        </p:nvSpPr>
        <p:spPr>
          <a:xfrm>
            <a:off x="39650435" y="27439135"/>
            <a:ext cx="2568000" cy="2316000"/>
          </a:xfrm>
          <a:prstGeom prst="rect">
            <a:avLst/>
          </a:prstGeom>
        </p:spPr>
        <p:txBody>
          <a:bodyPr anchorCtr="0" anchor="ctr" bIns="455300" lIns="455300" spcFirstLastPara="1" rIns="455300" wrap="square" tIns="4553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5" name="Shape 25"/>
        <p:cNvGrpSpPr/>
        <p:nvPr/>
      </p:nvGrpSpPr>
      <p:grpSpPr>
        <a:xfrm>
          <a:off x="0" y="0"/>
          <a:ext cx="0" cy="0"/>
          <a:chOff x="0" y="0"/>
          <a:chExt cx="0" cy="0"/>
        </a:xfrm>
      </p:grpSpPr>
      <p:sp>
        <p:nvSpPr>
          <p:cNvPr id="26" name="Shape 26"/>
          <p:cNvSpPr txBox="1"/>
          <p:nvPr>
            <p:ph type="title"/>
          </p:nvPr>
        </p:nvSpPr>
        <p:spPr>
          <a:xfrm>
            <a:off x="1458731" y="2618600"/>
            <a:ext cx="39876000" cy="3369900"/>
          </a:xfrm>
          <a:prstGeom prst="rect">
            <a:avLst/>
          </a:prstGeom>
        </p:spPr>
        <p:txBody>
          <a:bodyPr anchorCtr="0" anchor="t" bIns="455300" lIns="455300" spcFirstLastPara="1" rIns="455300" wrap="square" tIns="455300"/>
          <a:lstStyle>
            <a:lvl1pPr lvl="0">
              <a:spcBef>
                <a:spcPts val="0"/>
              </a:spcBef>
              <a:spcAft>
                <a:spcPts val="0"/>
              </a:spcAft>
              <a:buSzPts val="13900"/>
              <a:buNone/>
              <a:defRPr/>
            </a:lvl1pPr>
            <a:lvl2pPr lvl="1">
              <a:spcBef>
                <a:spcPts val="0"/>
              </a:spcBef>
              <a:spcAft>
                <a:spcPts val="0"/>
              </a:spcAft>
              <a:buSzPts val="13900"/>
              <a:buNone/>
              <a:defRPr/>
            </a:lvl2pPr>
            <a:lvl3pPr lvl="2">
              <a:spcBef>
                <a:spcPts val="0"/>
              </a:spcBef>
              <a:spcAft>
                <a:spcPts val="0"/>
              </a:spcAft>
              <a:buSzPts val="13900"/>
              <a:buNone/>
              <a:defRPr/>
            </a:lvl3pPr>
            <a:lvl4pPr lvl="3">
              <a:spcBef>
                <a:spcPts val="0"/>
              </a:spcBef>
              <a:spcAft>
                <a:spcPts val="0"/>
              </a:spcAft>
              <a:buSzPts val="13900"/>
              <a:buNone/>
              <a:defRPr/>
            </a:lvl4pPr>
            <a:lvl5pPr lvl="4">
              <a:spcBef>
                <a:spcPts val="0"/>
              </a:spcBef>
              <a:spcAft>
                <a:spcPts val="0"/>
              </a:spcAft>
              <a:buSzPts val="13900"/>
              <a:buNone/>
              <a:defRPr/>
            </a:lvl5pPr>
            <a:lvl6pPr lvl="5">
              <a:spcBef>
                <a:spcPts val="0"/>
              </a:spcBef>
              <a:spcAft>
                <a:spcPts val="0"/>
              </a:spcAft>
              <a:buSzPts val="13900"/>
              <a:buNone/>
              <a:defRPr/>
            </a:lvl6pPr>
            <a:lvl7pPr lvl="6">
              <a:spcBef>
                <a:spcPts val="0"/>
              </a:spcBef>
              <a:spcAft>
                <a:spcPts val="0"/>
              </a:spcAft>
              <a:buSzPts val="13900"/>
              <a:buNone/>
              <a:defRPr/>
            </a:lvl7pPr>
            <a:lvl8pPr lvl="7">
              <a:spcBef>
                <a:spcPts val="0"/>
              </a:spcBef>
              <a:spcAft>
                <a:spcPts val="0"/>
              </a:spcAft>
              <a:buSzPts val="13900"/>
              <a:buNone/>
              <a:defRPr/>
            </a:lvl8pPr>
            <a:lvl9pPr lvl="8">
              <a:spcBef>
                <a:spcPts val="0"/>
              </a:spcBef>
              <a:spcAft>
                <a:spcPts val="0"/>
              </a:spcAft>
              <a:buSzPts val="13900"/>
              <a:buNone/>
              <a:defRPr/>
            </a:lvl9pPr>
          </a:lstStyle>
          <a:p/>
        </p:txBody>
      </p:sp>
      <p:sp>
        <p:nvSpPr>
          <p:cNvPr id="27" name="Shape 27"/>
          <p:cNvSpPr txBox="1"/>
          <p:nvPr>
            <p:ph idx="12" type="sldNum"/>
          </p:nvPr>
        </p:nvSpPr>
        <p:spPr>
          <a:xfrm>
            <a:off x="39650435" y="27439135"/>
            <a:ext cx="2568000" cy="2316000"/>
          </a:xfrm>
          <a:prstGeom prst="rect">
            <a:avLst/>
          </a:prstGeom>
        </p:spPr>
        <p:txBody>
          <a:bodyPr anchorCtr="0" anchor="ctr" bIns="455300" lIns="455300" spcFirstLastPara="1" rIns="455300" wrap="square" tIns="4553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28" name="Shape 28"/>
        <p:cNvGrpSpPr/>
        <p:nvPr/>
      </p:nvGrpSpPr>
      <p:grpSpPr>
        <a:xfrm>
          <a:off x="0" y="0"/>
          <a:ext cx="0" cy="0"/>
          <a:chOff x="0" y="0"/>
          <a:chExt cx="0" cy="0"/>
        </a:xfrm>
      </p:grpSpPr>
      <p:sp>
        <p:nvSpPr>
          <p:cNvPr id="29" name="Shape 29"/>
          <p:cNvSpPr txBox="1"/>
          <p:nvPr>
            <p:ph type="title"/>
          </p:nvPr>
        </p:nvSpPr>
        <p:spPr>
          <a:xfrm>
            <a:off x="1458731" y="3269242"/>
            <a:ext cx="13141500" cy="4446600"/>
          </a:xfrm>
          <a:prstGeom prst="rect">
            <a:avLst/>
          </a:prstGeom>
        </p:spPr>
        <p:txBody>
          <a:bodyPr anchorCtr="0" anchor="b" bIns="455300" lIns="455300" spcFirstLastPara="1" rIns="455300" wrap="square" tIns="455300"/>
          <a:lstStyle>
            <a:lvl1pPr lvl="0">
              <a:spcBef>
                <a:spcPts val="0"/>
              </a:spcBef>
              <a:spcAft>
                <a:spcPts val="0"/>
              </a:spcAft>
              <a:buSzPts val="12000"/>
              <a:buNone/>
              <a:defRPr sz="12000"/>
            </a:lvl1pPr>
            <a:lvl2pPr lvl="1">
              <a:spcBef>
                <a:spcPts val="0"/>
              </a:spcBef>
              <a:spcAft>
                <a:spcPts val="0"/>
              </a:spcAft>
              <a:buSzPts val="12000"/>
              <a:buNone/>
              <a:defRPr sz="12000"/>
            </a:lvl2pPr>
            <a:lvl3pPr lvl="2">
              <a:spcBef>
                <a:spcPts val="0"/>
              </a:spcBef>
              <a:spcAft>
                <a:spcPts val="0"/>
              </a:spcAft>
              <a:buSzPts val="12000"/>
              <a:buNone/>
              <a:defRPr sz="12000"/>
            </a:lvl3pPr>
            <a:lvl4pPr lvl="3">
              <a:spcBef>
                <a:spcPts val="0"/>
              </a:spcBef>
              <a:spcAft>
                <a:spcPts val="0"/>
              </a:spcAft>
              <a:buSzPts val="12000"/>
              <a:buNone/>
              <a:defRPr sz="12000"/>
            </a:lvl4pPr>
            <a:lvl5pPr lvl="4">
              <a:spcBef>
                <a:spcPts val="0"/>
              </a:spcBef>
              <a:spcAft>
                <a:spcPts val="0"/>
              </a:spcAft>
              <a:buSzPts val="12000"/>
              <a:buNone/>
              <a:defRPr sz="12000"/>
            </a:lvl5pPr>
            <a:lvl6pPr lvl="5">
              <a:spcBef>
                <a:spcPts val="0"/>
              </a:spcBef>
              <a:spcAft>
                <a:spcPts val="0"/>
              </a:spcAft>
              <a:buSzPts val="12000"/>
              <a:buNone/>
              <a:defRPr sz="12000"/>
            </a:lvl6pPr>
            <a:lvl7pPr lvl="6">
              <a:spcBef>
                <a:spcPts val="0"/>
              </a:spcBef>
              <a:spcAft>
                <a:spcPts val="0"/>
              </a:spcAft>
              <a:buSzPts val="12000"/>
              <a:buNone/>
              <a:defRPr sz="12000"/>
            </a:lvl7pPr>
            <a:lvl8pPr lvl="7">
              <a:spcBef>
                <a:spcPts val="0"/>
              </a:spcBef>
              <a:spcAft>
                <a:spcPts val="0"/>
              </a:spcAft>
              <a:buSzPts val="12000"/>
              <a:buNone/>
              <a:defRPr sz="12000"/>
            </a:lvl8pPr>
            <a:lvl9pPr lvl="8">
              <a:spcBef>
                <a:spcPts val="0"/>
              </a:spcBef>
              <a:spcAft>
                <a:spcPts val="0"/>
              </a:spcAft>
              <a:buSzPts val="12000"/>
              <a:buNone/>
              <a:defRPr sz="12000"/>
            </a:lvl9pPr>
          </a:lstStyle>
          <a:p/>
        </p:txBody>
      </p:sp>
      <p:sp>
        <p:nvSpPr>
          <p:cNvPr id="30" name="Shape 30"/>
          <p:cNvSpPr txBox="1"/>
          <p:nvPr>
            <p:ph idx="1" type="body"/>
          </p:nvPr>
        </p:nvSpPr>
        <p:spPr>
          <a:xfrm>
            <a:off x="1458731" y="8176635"/>
            <a:ext cx="13141500" cy="18708000"/>
          </a:xfrm>
          <a:prstGeom prst="rect">
            <a:avLst/>
          </a:prstGeom>
        </p:spPr>
        <p:txBody>
          <a:bodyPr anchorCtr="0" anchor="t" bIns="455300" lIns="455300" spcFirstLastPara="1" rIns="455300" wrap="square" tIns="455300"/>
          <a:lstStyle>
            <a:lvl1pPr indent="-609600" lvl="0" marL="457200">
              <a:spcBef>
                <a:spcPts val="0"/>
              </a:spcBef>
              <a:spcAft>
                <a:spcPts val="0"/>
              </a:spcAft>
              <a:buSzPts val="6000"/>
              <a:buChar char="●"/>
              <a:defRPr sz="6000"/>
            </a:lvl1pPr>
            <a:lvl2pPr indent="-609600" lvl="1" marL="914400">
              <a:spcBef>
                <a:spcPts val="8000"/>
              </a:spcBef>
              <a:spcAft>
                <a:spcPts val="0"/>
              </a:spcAft>
              <a:buSzPts val="6000"/>
              <a:buChar char="○"/>
              <a:defRPr sz="6000"/>
            </a:lvl2pPr>
            <a:lvl3pPr indent="-609600" lvl="2" marL="1371600">
              <a:spcBef>
                <a:spcPts val="8000"/>
              </a:spcBef>
              <a:spcAft>
                <a:spcPts val="0"/>
              </a:spcAft>
              <a:buSzPts val="6000"/>
              <a:buChar char="■"/>
              <a:defRPr sz="6000"/>
            </a:lvl3pPr>
            <a:lvl4pPr indent="-609600" lvl="3" marL="1828800">
              <a:spcBef>
                <a:spcPts val="8000"/>
              </a:spcBef>
              <a:spcAft>
                <a:spcPts val="0"/>
              </a:spcAft>
              <a:buSzPts val="6000"/>
              <a:buChar char="●"/>
              <a:defRPr sz="6000"/>
            </a:lvl4pPr>
            <a:lvl5pPr indent="-609600" lvl="4" marL="2286000">
              <a:spcBef>
                <a:spcPts val="8000"/>
              </a:spcBef>
              <a:spcAft>
                <a:spcPts val="0"/>
              </a:spcAft>
              <a:buSzPts val="6000"/>
              <a:buChar char="○"/>
              <a:defRPr sz="6000"/>
            </a:lvl5pPr>
            <a:lvl6pPr indent="-609600" lvl="5" marL="2743200">
              <a:spcBef>
                <a:spcPts val="8000"/>
              </a:spcBef>
              <a:spcAft>
                <a:spcPts val="0"/>
              </a:spcAft>
              <a:buSzPts val="6000"/>
              <a:buChar char="■"/>
              <a:defRPr sz="6000"/>
            </a:lvl6pPr>
            <a:lvl7pPr indent="-609600" lvl="6" marL="3200400">
              <a:spcBef>
                <a:spcPts val="8000"/>
              </a:spcBef>
              <a:spcAft>
                <a:spcPts val="0"/>
              </a:spcAft>
              <a:buSzPts val="6000"/>
              <a:buChar char="●"/>
              <a:defRPr sz="6000"/>
            </a:lvl7pPr>
            <a:lvl8pPr indent="-609600" lvl="7" marL="3657600">
              <a:spcBef>
                <a:spcPts val="8000"/>
              </a:spcBef>
              <a:spcAft>
                <a:spcPts val="0"/>
              </a:spcAft>
              <a:buSzPts val="6000"/>
              <a:buChar char="○"/>
              <a:defRPr sz="6000"/>
            </a:lvl8pPr>
            <a:lvl9pPr indent="-609600" lvl="8" marL="4114800">
              <a:spcBef>
                <a:spcPts val="8000"/>
              </a:spcBef>
              <a:spcAft>
                <a:spcPts val="8000"/>
              </a:spcAft>
              <a:buSzPts val="6000"/>
              <a:buChar char="■"/>
              <a:defRPr sz="6000"/>
            </a:lvl9pPr>
          </a:lstStyle>
          <a:p/>
        </p:txBody>
      </p:sp>
      <p:sp>
        <p:nvSpPr>
          <p:cNvPr id="31" name="Shape 31"/>
          <p:cNvSpPr txBox="1"/>
          <p:nvPr>
            <p:ph idx="12" type="sldNum"/>
          </p:nvPr>
        </p:nvSpPr>
        <p:spPr>
          <a:xfrm>
            <a:off x="39650435" y="27439135"/>
            <a:ext cx="2568000" cy="2316000"/>
          </a:xfrm>
          <a:prstGeom prst="rect">
            <a:avLst/>
          </a:prstGeom>
        </p:spPr>
        <p:txBody>
          <a:bodyPr anchorCtr="0" anchor="ctr" bIns="455300" lIns="455300" spcFirstLastPara="1" rIns="455300" wrap="square" tIns="4553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spTree>
      <p:nvGrpSpPr>
        <p:cNvPr id="32" name="Shape 32"/>
        <p:cNvGrpSpPr/>
        <p:nvPr/>
      </p:nvGrpSpPr>
      <p:grpSpPr>
        <a:xfrm>
          <a:off x="0" y="0"/>
          <a:ext cx="0" cy="0"/>
          <a:chOff x="0" y="0"/>
          <a:chExt cx="0" cy="0"/>
        </a:xfrm>
      </p:grpSpPr>
      <p:sp>
        <p:nvSpPr>
          <p:cNvPr id="33" name="Shape 33"/>
          <p:cNvSpPr txBox="1"/>
          <p:nvPr>
            <p:ph type="title"/>
          </p:nvPr>
        </p:nvSpPr>
        <p:spPr>
          <a:xfrm>
            <a:off x="2294331" y="2648757"/>
            <a:ext cx="29800800" cy="24071100"/>
          </a:xfrm>
          <a:prstGeom prst="rect">
            <a:avLst/>
          </a:prstGeom>
        </p:spPr>
        <p:txBody>
          <a:bodyPr anchorCtr="0" anchor="ctr" bIns="455300" lIns="455300" spcFirstLastPara="1" rIns="455300" wrap="square" tIns="455300"/>
          <a:lstStyle>
            <a:lvl1pPr lvl="0">
              <a:spcBef>
                <a:spcPts val="0"/>
              </a:spcBef>
              <a:spcAft>
                <a:spcPts val="0"/>
              </a:spcAft>
              <a:buSzPts val="23900"/>
              <a:buNone/>
              <a:defRPr sz="23900"/>
            </a:lvl1pPr>
            <a:lvl2pPr lvl="1">
              <a:spcBef>
                <a:spcPts val="0"/>
              </a:spcBef>
              <a:spcAft>
                <a:spcPts val="0"/>
              </a:spcAft>
              <a:buSzPts val="23900"/>
              <a:buNone/>
              <a:defRPr sz="23900"/>
            </a:lvl2pPr>
            <a:lvl3pPr lvl="2">
              <a:spcBef>
                <a:spcPts val="0"/>
              </a:spcBef>
              <a:spcAft>
                <a:spcPts val="0"/>
              </a:spcAft>
              <a:buSzPts val="23900"/>
              <a:buNone/>
              <a:defRPr sz="23900"/>
            </a:lvl3pPr>
            <a:lvl4pPr lvl="3">
              <a:spcBef>
                <a:spcPts val="0"/>
              </a:spcBef>
              <a:spcAft>
                <a:spcPts val="0"/>
              </a:spcAft>
              <a:buSzPts val="23900"/>
              <a:buNone/>
              <a:defRPr sz="23900"/>
            </a:lvl4pPr>
            <a:lvl5pPr lvl="4">
              <a:spcBef>
                <a:spcPts val="0"/>
              </a:spcBef>
              <a:spcAft>
                <a:spcPts val="0"/>
              </a:spcAft>
              <a:buSzPts val="23900"/>
              <a:buNone/>
              <a:defRPr sz="23900"/>
            </a:lvl5pPr>
            <a:lvl6pPr lvl="5">
              <a:spcBef>
                <a:spcPts val="0"/>
              </a:spcBef>
              <a:spcAft>
                <a:spcPts val="0"/>
              </a:spcAft>
              <a:buSzPts val="23900"/>
              <a:buNone/>
              <a:defRPr sz="23900"/>
            </a:lvl6pPr>
            <a:lvl7pPr lvl="6">
              <a:spcBef>
                <a:spcPts val="0"/>
              </a:spcBef>
              <a:spcAft>
                <a:spcPts val="0"/>
              </a:spcAft>
              <a:buSzPts val="23900"/>
              <a:buNone/>
              <a:defRPr sz="23900"/>
            </a:lvl7pPr>
            <a:lvl8pPr lvl="7">
              <a:spcBef>
                <a:spcPts val="0"/>
              </a:spcBef>
              <a:spcAft>
                <a:spcPts val="0"/>
              </a:spcAft>
              <a:buSzPts val="23900"/>
              <a:buNone/>
              <a:defRPr sz="23900"/>
            </a:lvl8pPr>
            <a:lvl9pPr lvl="8">
              <a:spcBef>
                <a:spcPts val="0"/>
              </a:spcBef>
              <a:spcAft>
                <a:spcPts val="0"/>
              </a:spcAft>
              <a:buSzPts val="23900"/>
              <a:buNone/>
              <a:defRPr sz="23900"/>
            </a:lvl9pPr>
          </a:lstStyle>
          <a:p/>
        </p:txBody>
      </p:sp>
      <p:sp>
        <p:nvSpPr>
          <p:cNvPr id="34" name="Shape 34"/>
          <p:cNvSpPr txBox="1"/>
          <p:nvPr>
            <p:ph idx="12" type="sldNum"/>
          </p:nvPr>
        </p:nvSpPr>
        <p:spPr>
          <a:xfrm>
            <a:off x="39650435" y="27439135"/>
            <a:ext cx="2568000" cy="2316000"/>
          </a:xfrm>
          <a:prstGeom prst="rect">
            <a:avLst/>
          </a:prstGeom>
        </p:spPr>
        <p:txBody>
          <a:bodyPr anchorCtr="0" anchor="ctr" bIns="455300" lIns="455300" spcFirstLastPara="1" rIns="455300" wrap="square" tIns="4553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5" name="Shape 35"/>
        <p:cNvGrpSpPr/>
        <p:nvPr/>
      </p:nvGrpSpPr>
      <p:grpSpPr>
        <a:xfrm>
          <a:off x="0" y="0"/>
          <a:ext cx="0" cy="0"/>
          <a:chOff x="0" y="0"/>
          <a:chExt cx="0" cy="0"/>
        </a:xfrm>
      </p:grpSpPr>
      <p:sp>
        <p:nvSpPr>
          <p:cNvPr id="36" name="Shape 36"/>
          <p:cNvSpPr/>
          <p:nvPr/>
        </p:nvSpPr>
        <p:spPr>
          <a:xfrm>
            <a:off x="21396600" y="147"/>
            <a:ext cx="21396300" cy="30265200"/>
          </a:xfrm>
          <a:prstGeom prst="rect">
            <a:avLst/>
          </a:prstGeom>
          <a:solidFill>
            <a:schemeClr val="dk2"/>
          </a:solidFill>
          <a:ln>
            <a:noFill/>
          </a:ln>
        </p:spPr>
        <p:txBody>
          <a:bodyPr anchorCtr="0" anchor="ctr" bIns="455300" lIns="455300" spcFirstLastPara="1" rIns="455300" wrap="square" tIns="455300">
            <a:noAutofit/>
          </a:bodyPr>
          <a:lstStyle/>
          <a:p>
            <a:pPr indent="0" lvl="0" marL="0">
              <a:spcBef>
                <a:spcPts val="0"/>
              </a:spcBef>
              <a:spcAft>
                <a:spcPts val="0"/>
              </a:spcAft>
              <a:buNone/>
            </a:pPr>
            <a:r>
              <a:t/>
            </a:r>
            <a:endParaRPr/>
          </a:p>
        </p:txBody>
      </p:sp>
      <p:sp>
        <p:nvSpPr>
          <p:cNvPr id="37" name="Shape 37"/>
          <p:cNvSpPr txBox="1"/>
          <p:nvPr>
            <p:ph type="title"/>
          </p:nvPr>
        </p:nvSpPr>
        <p:spPr>
          <a:xfrm>
            <a:off x="1242519" y="7256205"/>
            <a:ext cx="18931200" cy="8722200"/>
          </a:xfrm>
          <a:prstGeom prst="rect">
            <a:avLst/>
          </a:prstGeom>
        </p:spPr>
        <p:txBody>
          <a:bodyPr anchorCtr="0" anchor="b" bIns="455300" lIns="455300" spcFirstLastPara="1" rIns="455300" wrap="square" tIns="455300"/>
          <a:lstStyle>
            <a:lvl1pPr lvl="0" algn="ctr">
              <a:spcBef>
                <a:spcPts val="0"/>
              </a:spcBef>
              <a:spcAft>
                <a:spcPts val="0"/>
              </a:spcAft>
              <a:buSzPts val="20900"/>
              <a:buNone/>
              <a:defRPr sz="20900"/>
            </a:lvl1pPr>
            <a:lvl2pPr lvl="1" algn="ctr">
              <a:spcBef>
                <a:spcPts val="0"/>
              </a:spcBef>
              <a:spcAft>
                <a:spcPts val="0"/>
              </a:spcAft>
              <a:buSzPts val="20900"/>
              <a:buNone/>
              <a:defRPr sz="20900"/>
            </a:lvl2pPr>
            <a:lvl3pPr lvl="2" algn="ctr">
              <a:spcBef>
                <a:spcPts val="0"/>
              </a:spcBef>
              <a:spcAft>
                <a:spcPts val="0"/>
              </a:spcAft>
              <a:buSzPts val="20900"/>
              <a:buNone/>
              <a:defRPr sz="20900"/>
            </a:lvl3pPr>
            <a:lvl4pPr lvl="3" algn="ctr">
              <a:spcBef>
                <a:spcPts val="0"/>
              </a:spcBef>
              <a:spcAft>
                <a:spcPts val="0"/>
              </a:spcAft>
              <a:buSzPts val="20900"/>
              <a:buNone/>
              <a:defRPr sz="20900"/>
            </a:lvl4pPr>
            <a:lvl5pPr lvl="4" algn="ctr">
              <a:spcBef>
                <a:spcPts val="0"/>
              </a:spcBef>
              <a:spcAft>
                <a:spcPts val="0"/>
              </a:spcAft>
              <a:buSzPts val="20900"/>
              <a:buNone/>
              <a:defRPr sz="20900"/>
            </a:lvl5pPr>
            <a:lvl6pPr lvl="5" algn="ctr">
              <a:spcBef>
                <a:spcPts val="0"/>
              </a:spcBef>
              <a:spcAft>
                <a:spcPts val="0"/>
              </a:spcAft>
              <a:buSzPts val="20900"/>
              <a:buNone/>
              <a:defRPr sz="20900"/>
            </a:lvl6pPr>
            <a:lvl7pPr lvl="6" algn="ctr">
              <a:spcBef>
                <a:spcPts val="0"/>
              </a:spcBef>
              <a:spcAft>
                <a:spcPts val="0"/>
              </a:spcAft>
              <a:buSzPts val="20900"/>
              <a:buNone/>
              <a:defRPr sz="20900"/>
            </a:lvl7pPr>
            <a:lvl8pPr lvl="7" algn="ctr">
              <a:spcBef>
                <a:spcPts val="0"/>
              </a:spcBef>
              <a:spcAft>
                <a:spcPts val="0"/>
              </a:spcAft>
              <a:buSzPts val="20900"/>
              <a:buNone/>
              <a:defRPr sz="20900"/>
            </a:lvl8pPr>
            <a:lvl9pPr lvl="8" algn="ctr">
              <a:spcBef>
                <a:spcPts val="0"/>
              </a:spcBef>
              <a:spcAft>
                <a:spcPts val="0"/>
              </a:spcAft>
              <a:buSzPts val="20900"/>
              <a:buNone/>
              <a:defRPr sz="20900"/>
            </a:lvl9pPr>
          </a:lstStyle>
          <a:p/>
        </p:txBody>
      </p:sp>
      <p:sp>
        <p:nvSpPr>
          <p:cNvPr id="38" name="Shape 38"/>
          <p:cNvSpPr txBox="1"/>
          <p:nvPr>
            <p:ph idx="1" type="subTitle"/>
          </p:nvPr>
        </p:nvSpPr>
        <p:spPr>
          <a:xfrm>
            <a:off x="1242519" y="16493754"/>
            <a:ext cx="18931200" cy="7267500"/>
          </a:xfrm>
          <a:prstGeom prst="rect">
            <a:avLst/>
          </a:prstGeom>
        </p:spPr>
        <p:txBody>
          <a:bodyPr anchorCtr="0" anchor="t" bIns="455300" lIns="455300" spcFirstLastPara="1" rIns="455300" wrap="square" tIns="455300"/>
          <a:lstStyle>
            <a:lvl1pPr lvl="0" algn="ctr">
              <a:lnSpc>
                <a:spcPct val="100000"/>
              </a:lnSpc>
              <a:spcBef>
                <a:spcPts val="0"/>
              </a:spcBef>
              <a:spcAft>
                <a:spcPts val="0"/>
              </a:spcAft>
              <a:buSzPts val="10500"/>
              <a:buNone/>
              <a:defRPr sz="10500"/>
            </a:lvl1pPr>
            <a:lvl2pPr lvl="1" algn="ctr">
              <a:lnSpc>
                <a:spcPct val="100000"/>
              </a:lnSpc>
              <a:spcBef>
                <a:spcPts val="0"/>
              </a:spcBef>
              <a:spcAft>
                <a:spcPts val="0"/>
              </a:spcAft>
              <a:buSzPts val="10500"/>
              <a:buNone/>
              <a:defRPr sz="10500"/>
            </a:lvl2pPr>
            <a:lvl3pPr lvl="2" algn="ctr">
              <a:lnSpc>
                <a:spcPct val="100000"/>
              </a:lnSpc>
              <a:spcBef>
                <a:spcPts val="0"/>
              </a:spcBef>
              <a:spcAft>
                <a:spcPts val="0"/>
              </a:spcAft>
              <a:buSzPts val="10500"/>
              <a:buNone/>
              <a:defRPr sz="10500"/>
            </a:lvl3pPr>
            <a:lvl4pPr lvl="3" algn="ctr">
              <a:lnSpc>
                <a:spcPct val="100000"/>
              </a:lnSpc>
              <a:spcBef>
                <a:spcPts val="0"/>
              </a:spcBef>
              <a:spcAft>
                <a:spcPts val="0"/>
              </a:spcAft>
              <a:buSzPts val="10500"/>
              <a:buNone/>
              <a:defRPr sz="10500"/>
            </a:lvl4pPr>
            <a:lvl5pPr lvl="4" algn="ctr">
              <a:lnSpc>
                <a:spcPct val="100000"/>
              </a:lnSpc>
              <a:spcBef>
                <a:spcPts val="0"/>
              </a:spcBef>
              <a:spcAft>
                <a:spcPts val="0"/>
              </a:spcAft>
              <a:buSzPts val="10500"/>
              <a:buNone/>
              <a:defRPr sz="10500"/>
            </a:lvl5pPr>
            <a:lvl6pPr lvl="5" algn="ctr">
              <a:lnSpc>
                <a:spcPct val="100000"/>
              </a:lnSpc>
              <a:spcBef>
                <a:spcPts val="0"/>
              </a:spcBef>
              <a:spcAft>
                <a:spcPts val="0"/>
              </a:spcAft>
              <a:buSzPts val="10500"/>
              <a:buNone/>
              <a:defRPr sz="10500"/>
            </a:lvl6pPr>
            <a:lvl7pPr lvl="6" algn="ctr">
              <a:lnSpc>
                <a:spcPct val="100000"/>
              </a:lnSpc>
              <a:spcBef>
                <a:spcPts val="0"/>
              </a:spcBef>
              <a:spcAft>
                <a:spcPts val="0"/>
              </a:spcAft>
              <a:buSzPts val="10500"/>
              <a:buNone/>
              <a:defRPr sz="10500"/>
            </a:lvl7pPr>
            <a:lvl8pPr lvl="7" algn="ctr">
              <a:lnSpc>
                <a:spcPct val="100000"/>
              </a:lnSpc>
              <a:spcBef>
                <a:spcPts val="0"/>
              </a:spcBef>
              <a:spcAft>
                <a:spcPts val="0"/>
              </a:spcAft>
              <a:buSzPts val="10500"/>
              <a:buNone/>
              <a:defRPr sz="10500"/>
            </a:lvl8pPr>
            <a:lvl9pPr lvl="8" algn="ctr">
              <a:lnSpc>
                <a:spcPct val="100000"/>
              </a:lnSpc>
              <a:spcBef>
                <a:spcPts val="0"/>
              </a:spcBef>
              <a:spcAft>
                <a:spcPts val="0"/>
              </a:spcAft>
              <a:buSzPts val="10500"/>
              <a:buNone/>
              <a:defRPr sz="10500"/>
            </a:lvl9pPr>
          </a:lstStyle>
          <a:p/>
        </p:txBody>
      </p:sp>
      <p:sp>
        <p:nvSpPr>
          <p:cNvPr id="39" name="Shape 39"/>
          <p:cNvSpPr txBox="1"/>
          <p:nvPr>
            <p:ph idx="2" type="body"/>
          </p:nvPr>
        </p:nvSpPr>
        <p:spPr>
          <a:xfrm>
            <a:off x="23116471" y="4261312"/>
            <a:ext cx="17956800" cy="21742500"/>
          </a:xfrm>
          <a:prstGeom prst="rect">
            <a:avLst/>
          </a:prstGeom>
        </p:spPr>
        <p:txBody>
          <a:bodyPr anchorCtr="0" anchor="ctr" bIns="455300" lIns="455300" spcFirstLastPara="1" rIns="455300" wrap="square" tIns="455300"/>
          <a:lstStyle>
            <a:lvl1pPr indent="-800100" lvl="0" marL="457200">
              <a:spcBef>
                <a:spcPts val="0"/>
              </a:spcBef>
              <a:spcAft>
                <a:spcPts val="0"/>
              </a:spcAft>
              <a:buClr>
                <a:schemeClr val="dk1"/>
              </a:buClr>
              <a:buSzPts val="9000"/>
              <a:buChar char="●"/>
              <a:defRPr>
                <a:solidFill>
                  <a:schemeClr val="dk1"/>
                </a:solidFill>
              </a:defRPr>
            </a:lvl1pPr>
            <a:lvl2pPr indent="-673100" lvl="1" marL="914400">
              <a:spcBef>
                <a:spcPts val="8000"/>
              </a:spcBef>
              <a:spcAft>
                <a:spcPts val="0"/>
              </a:spcAft>
              <a:buClr>
                <a:schemeClr val="dk1"/>
              </a:buClr>
              <a:buSzPts val="7000"/>
              <a:buChar char="○"/>
              <a:defRPr>
                <a:solidFill>
                  <a:schemeClr val="dk1"/>
                </a:solidFill>
              </a:defRPr>
            </a:lvl2pPr>
            <a:lvl3pPr indent="-673100" lvl="2" marL="1371600">
              <a:spcBef>
                <a:spcPts val="8000"/>
              </a:spcBef>
              <a:spcAft>
                <a:spcPts val="0"/>
              </a:spcAft>
              <a:buClr>
                <a:schemeClr val="dk1"/>
              </a:buClr>
              <a:buSzPts val="7000"/>
              <a:buChar char="■"/>
              <a:defRPr>
                <a:solidFill>
                  <a:schemeClr val="dk1"/>
                </a:solidFill>
              </a:defRPr>
            </a:lvl3pPr>
            <a:lvl4pPr indent="-673100" lvl="3" marL="1828800">
              <a:spcBef>
                <a:spcPts val="8000"/>
              </a:spcBef>
              <a:spcAft>
                <a:spcPts val="0"/>
              </a:spcAft>
              <a:buClr>
                <a:schemeClr val="dk1"/>
              </a:buClr>
              <a:buSzPts val="7000"/>
              <a:buChar char="●"/>
              <a:defRPr>
                <a:solidFill>
                  <a:schemeClr val="dk1"/>
                </a:solidFill>
              </a:defRPr>
            </a:lvl4pPr>
            <a:lvl5pPr indent="-673100" lvl="4" marL="2286000">
              <a:spcBef>
                <a:spcPts val="8000"/>
              </a:spcBef>
              <a:spcAft>
                <a:spcPts val="0"/>
              </a:spcAft>
              <a:buClr>
                <a:schemeClr val="dk1"/>
              </a:buClr>
              <a:buSzPts val="7000"/>
              <a:buChar char="○"/>
              <a:defRPr>
                <a:solidFill>
                  <a:schemeClr val="dk1"/>
                </a:solidFill>
              </a:defRPr>
            </a:lvl5pPr>
            <a:lvl6pPr indent="-673100" lvl="5" marL="2743200">
              <a:spcBef>
                <a:spcPts val="8000"/>
              </a:spcBef>
              <a:spcAft>
                <a:spcPts val="0"/>
              </a:spcAft>
              <a:buClr>
                <a:schemeClr val="dk1"/>
              </a:buClr>
              <a:buSzPts val="7000"/>
              <a:buChar char="■"/>
              <a:defRPr>
                <a:solidFill>
                  <a:schemeClr val="dk1"/>
                </a:solidFill>
              </a:defRPr>
            </a:lvl6pPr>
            <a:lvl7pPr indent="-673100" lvl="6" marL="3200400">
              <a:spcBef>
                <a:spcPts val="8000"/>
              </a:spcBef>
              <a:spcAft>
                <a:spcPts val="0"/>
              </a:spcAft>
              <a:buClr>
                <a:schemeClr val="dk1"/>
              </a:buClr>
              <a:buSzPts val="7000"/>
              <a:buChar char="●"/>
              <a:defRPr>
                <a:solidFill>
                  <a:schemeClr val="dk1"/>
                </a:solidFill>
              </a:defRPr>
            </a:lvl7pPr>
            <a:lvl8pPr indent="-673100" lvl="7" marL="3657600">
              <a:spcBef>
                <a:spcPts val="8000"/>
              </a:spcBef>
              <a:spcAft>
                <a:spcPts val="0"/>
              </a:spcAft>
              <a:buClr>
                <a:schemeClr val="dk1"/>
              </a:buClr>
              <a:buSzPts val="7000"/>
              <a:buChar char="○"/>
              <a:defRPr>
                <a:solidFill>
                  <a:schemeClr val="dk1"/>
                </a:solidFill>
              </a:defRPr>
            </a:lvl8pPr>
            <a:lvl9pPr indent="-673100" lvl="8" marL="4114800">
              <a:spcBef>
                <a:spcPts val="8000"/>
              </a:spcBef>
              <a:spcAft>
                <a:spcPts val="8000"/>
              </a:spcAft>
              <a:buClr>
                <a:schemeClr val="dk1"/>
              </a:buClr>
              <a:buSzPts val="7000"/>
              <a:buChar char="■"/>
              <a:defRPr>
                <a:solidFill>
                  <a:schemeClr val="dk1"/>
                </a:solidFill>
              </a:defRPr>
            </a:lvl9pPr>
          </a:lstStyle>
          <a:p/>
        </p:txBody>
      </p:sp>
      <p:sp>
        <p:nvSpPr>
          <p:cNvPr id="40" name="Shape 40"/>
          <p:cNvSpPr txBox="1"/>
          <p:nvPr>
            <p:ph idx="12" type="sldNum"/>
          </p:nvPr>
        </p:nvSpPr>
        <p:spPr>
          <a:xfrm>
            <a:off x="39650435" y="27439135"/>
            <a:ext cx="2568000" cy="2316000"/>
          </a:xfrm>
          <a:prstGeom prst="rect">
            <a:avLst/>
          </a:prstGeom>
        </p:spPr>
        <p:txBody>
          <a:bodyPr anchorCtr="0" anchor="ctr" bIns="455300" lIns="455300" spcFirstLastPara="1" rIns="455300" wrap="square" tIns="4553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1" name="Shape 41"/>
        <p:cNvGrpSpPr/>
        <p:nvPr/>
      </p:nvGrpSpPr>
      <p:grpSpPr>
        <a:xfrm>
          <a:off x="0" y="0"/>
          <a:ext cx="0" cy="0"/>
          <a:chOff x="0" y="0"/>
          <a:chExt cx="0" cy="0"/>
        </a:xfrm>
      </p:grpSpPr>
      <p:sp>
        <p:nvSpPr>
          <p:cNvPr id="42" name="Shape 42"/>
          <p:cNvSpPr txBox="1"/>
          <p:nvPr>
            <p:ph idx="1" type="body"/>
          </p:nvPr>
        </p:nvSpPr>
        <p:spPr>
          <a:xfrm>
            <a:off x="1458731" y="24893399"/>
            <a:ext cx="28074000" cy="3560400"/>
          </a:xfrm>
          <a:prstGeom prst="rect">
            <a:avLst/>
          </a:prstGeom>
        </p:spPr>
        <p:txBody>
          <a:bodyPr anchorCtr="0" anchor="ctr" bIns="455300" lIns="455300" spcFirstLastPara="1" rIns="455300" wrap="square" tIns="455300"/>
          <a:lstStyle>
            <a:lvl1pPr indent="-228600" lvl="0" marL="457200">
              <a:lnSpc>
                <a:spcPct val="100000"/>
              </a:lnSpc>
              <a:spcBef>
                <a:spcPts val="0"/>
              </a:spcBef>
              <a:spcAft>
                <a:spcPts val="0"/>
              </a:spcAft>
              <a:buSzPts val="9000"/>
              <a:buNone/>
              <a:defRPr/>
            </a:lvl1pPr>
          </a:lstStyle>
          <a:p/>
        </p:txBody>
      </p:sp>
      <p:sp>
        <p:nvSpPr>
          <p:cNvPr id="43" name="Shape 43"/>
          <p:cNvSpPr txBox="1"/>
          <p:nvPr>
            <p:ph idx="12" type="sldNum"/>
          </p:nvPr>
        </p:nvSpPr>
        <p:spPr>
          <a:xfrm>
            <a:off x="39650435" y="27439135"/>
            <a:ext cx="2568000" cy="2316000"/>
          </a:xfrm>
          <a:prstGeom prst="rect">
            <a:avLst/>
          </a:prstGeom>
        </p:spPr>
        <p:txBody>
          <a:bodyPr anchorCtr="0" anchor="ctr" bIns="455300" lIns="455300" spcFirstLastPara="1" rIns="455300" wrap="square" tIns="4553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4" name="Shape 44"/>
        <p:cNvGrpSpPr/>
        <p:nvPr/>
      </p:nvGrpSpPr>
      <p:grpSpPr>
        <a:xfrm>
          <a:off x="0" y="0"/>
          <a:ext cx="0" cy="0"/>
          <a:chOff x="0" y="0"/>
          <a:chExt cx="0" cy="0"/>
        </a:xfrm>
      </p:grpSpPr>
      <p:sp>
        <p:nvSpPr>
          <p:cNvPr id="45" name="Shape 45"/>
          <p:cNvSpPr txBox="1"/>
          <p:nvPr>
            <p:ph hasCustomPrompt="1" type="title"/>
          </p:nvPr>
        </p:nvSpPr>
        <p:spPr>
          <a:xfrm>
            <a:off x="1458731" y="6508621"/>
            <a:ext cx="39876000" cy="11553600"/>
          </a:xfrm>
          <a:prstGeom prst="rect">
            <a:avLst/>
          </a:prstGeom>
        </p:spPr>
        <p:txBody>
          <a:bodyPr anchorCtr="0" anchor="b" bIns="455300" lIns="455300" spcFirstLastPara="1" rIns="455300" wrap="square" tIns="455300"/>
          <a:lstStyle>
            <a:lvl1pPr lvl="0" algn="ctr">
              <a:spcBef>
                <a:spcPts val="0"/>
              </a:spcBef>
              <a:spcAft>
                <a:spcPts val="0"/>
              </a:spcAft>
              <a:buSzPts val="59800"/>
              <a:buNone/>
              <a:defRPr sz="59800"/>
            </a:lvl1pPr>
            <a:lvl2pPr lvl="1" algn="ctr">
              <a:spcBef>
                <a:spcPts val="0"/>
              </a:spcBef>
              <a:spcAft>
                <a:spcPts val="0"/>
              </a:spcAft>
              <a:buSzPts val="59800"/>
              <a:buNone/>
              <a:defRPr sz="59800"/>
            </a:lvl2pPr>
            <a:lvl3pPr lvl="2" algn="ctr">
              <a:spcBef>
                <a:spcPts val="0"/>
              </a:spcBef>
              <a:spcAft>
                <a:spcPts val="0"/>
              </a:spcAft>
              <a:buSzPts val="59800"/>
              <a:buNone/>
              <a:defRPr sz="59800"/>
            </a:lvl3pPr>
            <a:lvl4pPr lvl="3" algn="ctr">
              <a:spcBef>
                <a:spcPts val="0"/>
              </a:spcBef>
              <a:spcAft>
                <a:spcPts val="0"/>
              </a:spcAft>
              <a:buSzPts val="59800"/>
              <a:buNone/>
              <a:defRPr sz="59800"/>
            </a:lvl4pPr>
            <a:lvl5pPr lvl="4" algn="ctr">
              <a:spcBef>
                <a:spcPts val="0"/>
              </a:spcBef>
              <a:spcAft>
                <a:spcPts val="0"/>
              </a:spcAft>
              <a:buSzPts val="59800"/>
              <a:buNone/>
              <a:defRPr sz="59800"/>
            </a:lvl5pPr>
            <a:lvl6pPr lvl="5" algn="ctr">
              <a:spcBef>
                <a:spcPts val="0"/>
              </a:spcBef>
              <a:spcAft>
                <a:spcPts val="0"/>
              </a:spcAft>
              <a:buSzPts val="59800"/>
              <a:buNone/>
              <a:defRPr sz="59800"/>
            </a:lvl6pPr>
            <a:lvl7pPr lvl="6" algn="ctr">
              <a:spcBef>
                <a:spcPts val="0"/>
              </a:spcBef>
              <a:spcAft>
                <a:spcPts val="0"/>
              </a:spcAft>
              <a:buSzPts val="59800"/>
              <a:buNone/>
              <a:defRPr sz="59800"/>
            </a:lvl7pPr>
            <a:lvl8pPr lvl="7" algn="ctr">
              <a:spcBef>
                <a:spcPts val="0"/>
              </a:spcBef>
              <a:spcAft>
                <a:spcPts val="0"/>
              </a:spcAft>
              <a:buSzPts val="59800"/>
              <a:buNone/>
              <a:defRPr sz="59800"/>
            </a:lvl8pPr>
            <a:lvl9pPr lvl="8" algn="ctr">
              <a:spcBef>
                <a:spcPts val="0"/>
              </a:spcBef>
              <a:spcAft>
                <a:spcPts val="0"/>
              </a:spcAft>
              <a:buSzPts val="59800"/>
              <a:buNone/>
              <a:defRPr sz="59800"/>
            </a:lvl9pPr>
          </a:lstStyle>
          <a:p>
            <a:r>
              <a:t>xx%</a:t>
            </a:r>
          </a:p>
        </p:txBody>
      </p:sp>
      <p:sp>
        <p:nvSpPr>
          <p:cNvPr id="46" name="Shape 46"/>
          <p:cNvSpPr txBox="1"/>
          <p:nvPr>
            <p:ph idx="1" type="body"/>
          </p:nvPr>
        </p:nvSpPr>
        <p:spPr>
          <a:xfrm>
            <a:off x="1458731" y="18548210"/>
            <a:ext cx="39876000" cy="7654200"/>
          </a:xfrm>
          <a:prstGeom prst="rect">
            <a:avLst/>
          </a:prstGeom>
        </p:spPr>
        <p:txBody>
          <a:bodyPr anchorCtr="0" anchor="t" bIns="455300" lIns="455300" spcFirstLastPara="1" rIns="455300" wrap="square" tIns="455300"/>
          <a:lstStyle>
            <a:lvl1pPr indent="-800100" lvl="0" marL="457200" algn="ctr">
              <a:spcBef>
                <a:spcPts val="0"/>
              </a:spcBef>
              <a:spcAft>
                <a:spcPts val="0"/>
              </a:spcAft>
              <a:buSzPts val="9000"/>
              <a:buChar char="●"/>
              <a:defRPr/>
            </a:lvl1pPr>
            <a:lvl2pPr indent="-673100" lvl="1" marL="914400" algn="ctr">
              <a:spcBef>
                <a:spcPts val="8000"/>
              </a:spcBef>
              <a:spcAft>
                <a:spcPts val="0"/>
              </a:spcAft>
              <a:buSzPts val="7000"/>
              <a:buChar char="○"/>
              <a:defRPr/>
            </a:lvl2pPr>
            <a:lvl3pPr indent="-673100" lvl="2" marL="1371600" algn="ctr">
              <a:spcBef>
                <a:spcPts val="8000"/>
              </a:spcBef>
              <a:spcAft>
                <a:spcPts val="0"/>
              </a:spcAft>
              <a:buSzPts val="7000"/>
              <a:buChar char="■"/>
              <a:defRPr/>
            </a:lvl3pPr>
            <a:lvl4pPr indent="-673100" lvl="3" marL="1828800" algn="ctr">
              <a:spcBef>
                <a:spcPts val="8000"/>
              </a:spcBef>
              <a:spcAft>
                <a:spcPts val="0"/>
              </a:spcAft>
              <a:buSzPts val="7000"/>
              <a:buChar char="●"/>
              <a:defRPr/>
            </a:lvl4pPr>
            <a:lvl5pPr indent="-673100" lvl="4" marL="2286000" algn="ctr">
              <a:spcBef>
                <a:spcPts val="8000"/>
              </a:spcBef>
              <a:spcAft>
                <a:spcPts val="0"/>
              </a:spcAft>
              <a:buSzPts val="7000"/>
              <a:buChar char="○"/>
              <a:defRPr/>
            </a:lvl5pPr>
            <a:lvl6pPr indent="-673100" lvl="5" marL="2743200" algn="ctr">
              <a:spcBef>
                <a:spcPts val="8000"/>
              </a:spcBef>
              <a:spcAft>
                <a:spcPts val="0"/>
              </a:spcAft>
              <a:buSzPts val="7000"/>
              <a:buChar char="■"/>
              <a:defRPr/>
            </a:lvl6pPr>
            <a:lvl7pPr indent="-673100" lvl="6" marL="3200400" algn="ctr">
              <a:spcBef>
                <a:spcPts val="8000"/>
              </a:spcBef>
              <a:spcAft>
                <a:spcPts val="0"/>
              </a:spcAft>
              <a:buSzPts val="7000"/>
              <a:buChar char="●"/>
              <a:defRPr/>
            </a:lvl7pPr>
            <a:lvl8pPr indent="-673100" lvl="7" marL="3657600" algn="ctr">
              <a:spcBef>
                <a:spcPts val="8000"/>
              </a:spcBef>
              <a:spcAft>
                <a:spcPts val="0"/>
              </a:spcAft>
              <a:buSzPts val="7000"/>
              <a:buChar char="○"/>
              <a:defRPr/>
            </a:lvl8pPr>
            <a:lvl9pPr indent="-673100" lvl="8" marL="4114800" algn="ctr">
              <a:spcBef>
                <a:spcPts val="8000"/>
              </a:spcBef>
              <a:spcAft>
                <a:spcPts val="8000"/>
              </a:spcAft>
              <a:buSzPts val="7000"/>
              <a:buChar char="■"/>
              <a:defRPr/>
            </a:lvl9pPr>
          </a:lstStyle>
          <a:p/>
        </p:txBody>
      </p:sp>
      <p:sp>
        <p:nvSpPr>
          <p:cNvPr id="47" name="Shape 47"/>
          <p:cNvSpPr txBox="1"/>
          <p:nvPr>
            <p:ph idx="12" type="sldNum"/>
          </p:nvPr>
        </p:nvSpPr>
        <p:spPr>
          <a:xfrm>
            <a:off x="39650435" y="27439135"/>
            <a:ext cx="2568000" cy="2316000"/>
          </a:xfrm>
          <a:prstGeom prst="rect">
            <a:avLst/>
          </a:prstGeom>
        </p:spPr>
        <p:txBody>
          <a:bodyPr anchorCtr="0" anchor="ctr" bIns="455300" lIns="455300" spcFirstLastPara="1" rIns="455300" wrap="square" tIns="4553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8" name="Shape 48"/>
        <p:cNvGrpSpPr/>
        <p:nvPr/>
      </p:nvGrpSpPr>
      <p:grpSpPr>
        <a:xfrm>
          <a:off x="0" y="0"/>
          <a:ext cx="0" cy="0"/>
          <a:chOff x="0" y="0"/>
          <a:chExt cx="0" cy="0"/>
        </a:xfrm>
      </p:grpSpPr>
      <p:sp>
        <p:nvSpPr>
          <p:cNvPr id="49" name="Shape 49"/>
          <p:cNvSpPr txBox="1"/>
          <p:nvPr>
            <p:ph idx="12" type="sldNum"/>
          </p:nvPr>
        </p:nvSpPr>
        <p:spPr>
          <a:xfrm>
            <a:off x="39650435" y="27439135"/>
            <a:ext cx="2568000" cy="2316000"/>
          </a:xfrm>
          <a:prstGeom prst="rect">
            <a:avLst/>
          </a:prstGeom>
        </p:spPr>
        <p:txBody>
          <a:bodyPr anchorCtr="0" anchor="ctr" bIns="455300" lIns="455300" spcFirstLastPara="1" rIns="455300" wrap="square" tIns="45530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imple-dark-2">
    <p:bg>
      <p:bgPr>
        <a:solidFill>
          <a:schemeClr val="lt1"/>
        </a:solidFill>
      </p:bgPr>
    </p:bg>
    <p:spTree>
      <p:nvGrpSpPr>
        <p:cNvPr id="5" name="Shape 5"/>
        <p:cNvGrpSpPr/>
        <p:nvPr/>
      </p:nvGrpSpPr>
      <p:grpSpPr>
        <a:xfrm>
          <a:off x="0" y="0"/>
          <a:ext cx="0" cy="0"/>
          <a:chOff x="0" y="0"/>
          <a:chExt cx="0" cy="0"/>
        </a:xfrm>
      </p:grpSpPr>
      <p:sp>
        <p:nvSpPr>
          <p:cNvPr id="6" name="Shape 6"/>
          <p:cNvSpPr txBox="1"/>
          <p:nvPr>
            <p:ph type="title"/>
          </p:nvPr>
        </p:nvSpPr>
        <p:spPr>
          <a:xfrm>
            <a:off x="1458731" y="2618600"/>
            <a:ext cx="39876000" cy="3369900"/>
          </a:xfrm>
          <a:prstGeom prst="rect">
            <a:avLst/>
          </a:prstGeom>
          <a:noFill/>
          <a:ln>
            <a:noFill/>
          </a:ln>
        </p:spPr>
        <p:txBody>
          <a:bodyPr anchorCtr="0" anchor="t" bIns="455300" lIns="455300" spcFirstLastPara="1" rIns="455300" wrap="square" tIns="455300"/>
          <a:lstStyle>
            <a:lvl1pPr lvl="0">
              <a:spcBef>
                <a:spcPts val="0"/>
              </a:spcBef>
              <a:spcAft>
                <a:spcPts val="0"/>
              </a:spcAft>
              <a:buClr>
                <a:schemeClr val="dk1"/>
              </a:buClr>
              <a:buSzPts val="13900"/>
              <a:buNone/>
              <a:defRPr sz="13900">
                <a:solidFill>
                  <a:schemeClr val="dk1"/>
                </a:solidFill>
              </a:defRPr>
            </a:lvl1pPr>
            <a:lvl2pPr lvl="1">
              <a:spcBef>
                <a:spcPts val="0"/>
              </a:spcBef>
              <a:spcAft>
                <a:spcPts val="0"/>
              </a:spcAft>
              <a:buClr>
                <a:schemeClr val="dk1"/>
              </a:buClr>
              <a:buSzPts val="13900"/>
              <a:buNone/>
              <a:defRPr sz="13900">
                <a:solidFill>
                  <a:schemeClr val="dk1"/>
                </a:solidFill>
              </a:defRPr>
            </a:lvl2pPr>
            <a:lvl3pPr lvl="2">
              <a:spcBef>
                <a:spcPts val="0"/>
              </a:spcBef>
              <a:spcAft>
                <a:spcPts val="0"/>
              </a:spcAft>
              <a:buClr>
                <a:schemeClr val="dk1"/>
              </a:buClr>
              <a:buSzPts val="13900"/>
              <a:buNone/>
              <a:defRPr sz="13900">
                <a:solidFill>
                  <a:schemeClr val="dk1"/>
                </a:solidFill>
              </a:defRPr>
            </a:lvl3pPr>
            <a:lvl4pPr lvl="3">
              <a:spcBef>
                <a:spcPts val="0"/>
              </a:spcBef>
              <a:spcAft>
                <a:spcPts val="0"/>
              </a:spcAft>
              <a:buClr>
                <a:schemeClr val="dk1"/>
              </a:buClr>
              <a:buSzPts val="13900"/>
              <a:buNone/>
              <a:defRPr sz="13900">
                <a:solidFill>
                  <a:schemeClr val="dk1"/>
                </a:solidFill>
              </a:defRPr>
            </a:lvl4pPr>
            <a:lvl5pPr lvl="4">
              <a:spcBef>
                <a:spcPts val="0"/>
              </a:spcBef>
              <a:spcAft>
                <a:spcPts val="0"/>
              </a:spcAft>
              <a:buClr>
                <a:schemeClr val="dk1"/>
              </a:buClr>
              <a:buSzPts val="13900"/>
              <a:buNone/>
              <a:defRPr sz="13900">
                <a:solidFill>
                  <a:schemeClr val="dk1"/>
                </a:solidFill>
              </a:defRPr>
            </a:lvl5pPr>
            <a:lvl6pPr lvl="5">
              <a:spcBef>
                <a:spcPts val="0"/>
              </a:spcBef>
              <a:spcAft>
                <a:spcPts val="0"/>
              </a:spcAft>
              <a:buClr>
                <a:schemeClr val="dk1"/>
              </a:buClr>
              <a:buSzPts val="13900"/>
              <a:buNone/>
              <a:defRPr sz="13900">
                <a:solidFill>
                  <a:schemeClr val="dk1"/>
                </a:solidFill>
              </a:defRPr>
            </a:lvl6pPr>
            <a:lvl7pPr lvl="6">
              <a:spcBef>
                <a:spcPts val="0"/>
              </a:spcBef>
              <a:spcAft>
                <a:spcPts val="0"/>
              </a:spcAft>
              <a:buClr>
                <a:schemeClr val="dk1"/>
              </a:buClr>
              <a:buSzPts val="13900"/>
              <a:buNone/>
              <a:defRPr sz="13900">
                <a:solidFill>
                  <a:schemeClr val="dk1"/>
                </a:solidFill>
              </a:defRPr>
            </a:lvl7pPr>
            <a:lvl8pPr lvl="7">
              <a:spcBef>
                <a:spcPts val="0"/>
              </a:spcBef>
              <a:spcAft>
                <a:spcPts val="0"/>
              </a:spcAft>
              <a:buClr>
                <a:schemeClr val="dk1"/>
              </a:buClr>
              <a:buSzPts val="13900"/>
              <a:buNone/>
              <a:defRPr sz="13900">
                <a:solidFill>
                  <a:schemeClr val="dk1"/>
                </a:solidFill>
              </a:defRPr>
            </a:lvl8pPr>
            <a:lvl9pPr lvl="8">
              <a:spcBef>
                <a:spcPts val="0"/>
              </a:spcBef>
              <a:spcAft>
                <a:spcPts val="0"/>
              </a:spcAft>
              <a:buClr>
                <a:schemeClr val="dk1"/>
              </a:buClr>
              <a:buSzPts val="13900"/>
              <a:buNone/>
              <a:defRPr sz="13900">
                <a:solidFill>
                  <a:schemeClr val="dk1"/>
                </a:solidFill>
              </a:defRPr>
            </a:lvl9pPr>
          </a:lstStyle>
          <a:p/>
        </p:txBody>
      </p:sp>
      <p:sp>
        <p:nvSpPr>
          <p:cNvPr id="7" name="Shape 7"/>
          <p:cNvSpPr txBox="1"/>
          <p:nvPr>
            <p:ph idx="1" type="body"/>
          </p:nvPr>
        </p:nvSpPr>
        <p:spPr>
          <a:xfrm>
            <a:off x="1458731" y="6781352"/>
            <a:ext cx="39876000" cy="20102700"/>
          </a:xfrm>
          <a:prstGeom prst="rect">
            <a:avLst/>
          </a:prstGeom>
          <a:noFill/>
          <a:ln>
            <a:noFill/>
          </a:ln>
        </p:spPr>
        <p:txBody>
          <a:bodyPr anchorCtr="0" anchor="t" bIns="455300" lIns="455300" spcFirstLastPara="1" rIns="455300" wrap="square" tIns="455300"/>
          <a:lstStyle>
            <a:lvl1pPr indent="-800100" lvl="0" marL="457200">
              <a:lnSpc>
                <a:spcPct val="115000"/>
              </a:lnSpc>
              <a:spcBef>
                <a:spcPts val="0"/>
              </a:spcBef>
              <a:spcAft>
                <a:spcPts val="0"/>
              </a:spcAft>
              <a:buClr>
                <a:schemeClr val="lt2"/>
              </a:buClr>
              <a:buSzPts val="9000"/>
              <a:buChar char="●"/>
              <a:defRPr sz="9000">
                <a:solidFill>
                  <a:schemeClr val="lt2"/>
                </a:solidFill>
              </a:defRPr>
            </a:lvl1pPr>
            <a:lvl2pPr indent="-673100" lvl="1" marL="914400">
              <a:lnSpc>
                <a:spcPct val="115000"/>
              </a:lnSpc>
              <a:spcBef>
                <a:spcPts val="8000"/>
              </a:spcBef>
              <a:spcAft>
                <a:spcPts val="0"/>
              </a:spcAft>
              <a:buClr>
                <a:schemeClr val="lt2"/>
              </a:buClr>
              <a:buSzPts val="7000"/>
              <a:buChar char="○"/>
              <a:defRPr sz="7000">
                <a:solidFill>
                  <a:schemeClr val="lt2"/>
                </a:solidFill>
              </a:defRPr>
            </a:lvl2pPr>
            <a:lvl3pPr indent="-673100" lvl="2" marL="1371600">
              <a:lnSpc>
                <a:spcPct val="115000"/>
              </a:lnSpc>
              <a:spcBef>
                <a:spcPts val="8000"/>
              </a:spcBef>
              <a:spcAft>
                <a:spcPts val="0"/>
              </a:spcAft>
              <a:buClr>
                <a:schemeClr val="lt2"/>
              </a:buClr>
              <a:buSzPts val="7000"/>
              <a:buChar char="■"/>
              <a:defRPr sz="7000">
                <a:solidFill>
                  <a:schemeClr val="lt2"/>
                </a:solidFill>
              </a:defRPr>
            </a:lvl3pPr>
            <a:lvl4pPr indent="-673100" lvl="3" marL="1828800">
              <a:lnSpc>
                <a:spcPct val="115000"/>
              </a:lnSpc>
              <a:spcBef>
                <a:spcPts val="8000"/>
              </a:spcBef>
              <a:spcAft>
                <a:spcPts val="0"/>
              </a:spcAft>
              <a:buClr>
                <a:schemeClr val="lt2"/>
              </a:buClr>
              <a:buSzPts val="7000"/>
              <a:buChar char="●"/>
              <a:defRPr sz="7000">
                <a:solidFill>
                  <a:schemeClr val="lt2"/>
                </a:solidFill>
              </a:defRPr>
            </a:lvl4pPr>
            <a:lvl5pPr indent="-673100" lvl="4" marL="2286000">
              <a:lnSpc>
                <a:spcPct val="115000"/>
              </a:lnSpc>
              <a:spcBef>
                <a:spcPts val="8000"/>
              </a:spcBef>
              <a:spcAft>
                <a:spcPts val="0"/>
              </a:spcAft>
              <a:buClr>
                <a:schemeClr val="lt2"/>
              </a:buClr>
              <a:buSzPts val="7000"/>
              <a:buChar char="○"/>
              <a:defRPr sz="7000">
                <a:solidFill>
                  <a:schemeClr val="lt2"/>
                </a:solidFill>
              </a:defRPr>
            </a:lvl5pPr>
            <a:lvl6pPr indent="-673100" lvl="5" marL="2743200">
              <a:lnSpc>
                <a:spcPct val="115000"/>
              </a:lnSpc>
              <a:spcBef>
                <a:spcPts val="8000"/>
              </a:spcBef>
              <a:spcAft>
                <a:spcPts val="0"/>
              </a:spcAft>
              <a:buClr>
                <a:schemeClr val="lt2"/>
              </a:buClr>
              <a:buSzPts val="7000"/>
              <a:buChar char="■"/>
              <a:defRPr sz="7000">
                <a:solidFill>
                  <a:schemeClr val="lt2"/>
                </a:solidFill>
              </a:defRPr>
            </a:lvl6pPr>
            <a:lvl7pPr indent="-673100" lvl="6" marL="3200400">
              <a:lnSpc>
                <a:spcPct val="115000"/>
              </a:lnSpc>
              <a:spcBef>
                <a:spcPts val="8000"/>
              </a:spcBef>
              <a:spcAft>
                <a:spcPts val="0"/>
              </a:spcAft>
              <a:buClr>
                <a:schemeClr val="lt2"/>
              </a:buClr>
              <a:buSzPts val="7000"/>
              <a:buChar char="●"/>
              <a:defRPr sz="7000">
                <a:solidFill>
                  <a:schemeClr val="lt2"/>
                </a:solidFill>
              </a:defRPr>
            </a:lvl7pPr>
            <a:lvl8pPr indent="-673100" lvl="7" marL="3657600">
              <a:lnSpc>
                <a:spcPct val="115000"/>
              </a:lnSpc>
              <a:spcBef>
                <a:spcPts val="8000"/>
              </a:spcBef>
              <a:spcAft>
                <a:spcPts val="0"/>
              </a:spcAft>
              <a:buClr>
                <a:schemeClr val="lt2"/>
              </a:buClr>
              <a:buSzPts val="7000"/>
              <a:buChar char="○"/>
              <a:defRPr sz="7000">
                <a:solidFill>
                  <a:schemeClr val="lt2"/>
                </a:solidFill>
              </a:defRPr>
            </a:lvl8pPr>
            <a:lvl9pPr indent="-673100" lvl="8" marL="4114800">
              <a:lnSpc>
                <a:spcPct val="115000"/>
              </a:lnSpc>
              <a:spcBef>
                <a:spcPts val="8000"/>
              </a:spcBef>
              <a:spcAft>
                <a:spcPts val="8000"/>
              </a:spcAft>
              <a:buClr>
                <a:schemeClr val="lt2"/>
              </a:buClr>
              <a:buSzPts val="7000"/>
              <a:buChar char="■"/>
              <a:defRPr sz="7000">
                <a:solidFill>
                  <a:schemeClr val="lt2"/>
                </a:solidFill>
              </a:defRPr>
            </a:lvl9pPr>
          </a:lstStyle>
          <a:p/>
        </p:txBody>
      </p:sp>
      <p:sp>
        <p:nvSpPr>
          <p:cNvPr id="8" name="Shape 8"/>
          <p:cNvSpPr txBox="1"/>
          <p:nvPr>
            <p:ph idx="12" type="sldNum"/>
          </p:nvPr>
        </p:nvSpPr>
        <p:spPr>
          <a:xfrm>
            <a:off x="39650435" y="27439135"/>
            <a:ext cx="2568000" cy="2316000"/>
          </a:xfrm>
          <a:prstGeom prst="rect">
            <a:avLst/>
          </a:prstGeom>
          <a:noFill/>
          <a:ln>
            <a:noFill/>
          </a:ln>
        </p:spPr>
        <p:txBody>
          <a:bodyPr anchorCtr="0" anchor="ctr" bIns="455300" lIns="455300" spcFirstLastPara="1" rIns="455300" wrap="square" tIns="455300">
            <a:noAutofit/>
          </a:bodyPr>
          <a:lstStyle>
            <a:lvl1pPr lvl="0" algn="r">
              <a:buNone/>
              <a:defRPr sz="5000">
                <a:solidFill>
                  <a:schemeClr val="lt2"/>
                </a:solidFill>
              </a:defRPr>
            </a:lvl1pPr>
            <a:lvl2pPr lvl="1" algn="r">
              <a:buNone/>
              <a:defRPr sz="5000">
                <a:solidFill>
                  <a:schemeClr val="lt2"/>
                </a:solidFill>
              </a:defRPr>
            </a:lvl2pPr>
            <a:lvl3pPr lvl="2" algn="r">
              <a:buNone/>
              <a:defRPr sz="5000">
                <a:solidFill>
                  <a:schemeClr val="lt2"/>
                </a:solidFill>
              </a:defRPr>
            </a:lvl3pPr>
            <a:lvl4pPr lvl="3" algn="r">
              <a:buNone/>
              <a:defRPr sz="5000">
                <a:solidFill>
                  <a:schemeClr val="lt2"/>
                </a:solidFill>
              </a:defRPr>
            </a:lvl4pPr>
            <a:lvl5pPr lvl="4" algn="r">
              <a:buNone/>
              <a:defRPr sz="5000">
                <a:solidFill>
                  <a:schemeClr val="lt2"/>
                </a:solidFill>
              </a:defRPr>
            </a:lvl5pPr>
            <a:lvl6pPr lvl="5" algn="r">
              <a:buNone/>
              <a:defRPr sz="5000">
                <a:solidFill>
                  <a:schemeClr val="lt2"/>
                </a:solidFill>
              </a:defRPr>
            </a:lvl6pPr>
            <a:lvl7pPr lvl="6" algn="r">
              <a:buNone/>
              <a:defRPr sz="5000">
                <a:solidFill>
                  <a:schemeClr val="lt2"/>
                </a:solidFill>
              </a:defRPr>
            </a:lvl7pPr>
            <a:lvl8pPr lvl="7" algn="r">
              <a:buNone/>
              <a:defRPr sz="5000">
                <a:solidFill>
                  <a:schemeClr val="lt2"/>
                </a:solidFill>
              </a:defRPr>
            </a:lvl8pPr>
            <a:lvl9pPr lvl="8" algn="r">
              <a:buNone/>
              <a:defRPr sz="5000">
                <a:solidFill>
                  <a:schemeClr val="lt2"/>
                </a:solidFill>
              </a:defRPr>
            </a:lvl9pPr>
          </a:lstStyle>
          <a:p>
            <a:pPr indent="0" lvl="0" marL="0">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3" name="Shape 53"/>
        <p:cNvGrpSpPr/>
        <p:nvPr/>
      </p:nvGrpSpPr>
      <p:grpSpPr>
        <a:xfrm>
          <a:off x="0" y="0"/>
          <a:ext cx="0" cy="0"/>
          <a:chOff x="0" y="0"/>
          <a:chExt cx="0" cy="0"/>
        </a:xfrm>
      </p:grpSpPr>
      <p:sp>
        <p:nvSpPr>
          <p:cNvPr id="54" name="Shape 54"/>
          <p:cNvSpPr txBox="1"/>
          <p:nvPr/>
        </p:nvSpPr>
        <p:spPr>
          <a:xfrm>
            <a:off x="605300" y="605300"/>
            <a:ext cx="41679600" cy="35886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lang="en-GB" sz="10000">
                <a:solidFill>
                  <a:srgbClr val="FFFFFF"/>
                </a:solidFill>
              </a:rPr>
              <a:t>Problems surrounding physical health in the UK and creating an application to assist personal trainer</a:t>
            </a:r>
            <a:endParaRPr sz="10000">
              <a:solidFill>
                <a:srgbClr val="FFFFFF"/>
              </a:solidFill>
            </a:endParaRPr>
          </a:p>
        </p:txBody>
      </p:sp>
      <p:sp>
        <p:nvSpPr>
          <p:cNvPr id="55" name="Shape 55"/>
          <p:cNvSpPr txBox="1"/>
          <p:nvPr/>
        </p:nvSpPr>
        <p:spPr>
          <a:xfrm>
            <a:off x="790225" y="4315800"/>
            <a:ext cx="11367000" cy="252870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lang="en-GB" sz="6000">
                <a:solidFill>
                  <a:srgbClr val="FFFFFF"/>
                </a:solidFill>
              </a:rPr>
              <a:t>A recent upsurge in obesity rates, research and reports indicate that there is a major problem and as a result there is a renewed interest in physical fitness as a direct response to this.  with 68% of men in the UK being considered obese or overweight and 58% of women. The Prevalence of obesity within the UK has been reported to have increased by 12% between 1993 and 2015</a:t>
            </a:r>
            <a:endParaRPr sz="6000">
              <a:solidFill>
                <a:srgbClr val="FFFFFF"/>
              </a:solidFill>
            </a:endParaRPr>
          </a:p>
          <a:p>
            <a:pPr indent="0" lvl="0" marL="0">
              <a:spcBef>
                <a:spcPts val="0"/>
              </a:spcBef>
              <a:spcAft>
                <a:spcPts val="0"/>
              </a:spcAft>
              <a:buNone/>
            </a:pPr>
            <a:r>
              <a:t/>
            </a:r>
            <a:endParaRPr sz="6000">
              <a:solidFill>
                <a:srgbClr val="FFFFFF"/>
              </a:solidFill>
            </a:endParaRPr>
          </a:p>
        </p:txBody>
      </p:sp>
      <p:pic>
        <p:nvPicPr>
          <p:cNvPr id="56" name="Shape 56"/>
          <p:cNvPicPr preferRelativeResize="0"/>
          <p:nvPr/>
        </p:nvPicPr>
        <p:blipFill>
          <a:blip r:embed="rId3">
            <a:alphaModFix/>
          </a:blip>
          <a:stretch>
            <a:fillRect/>
          </a:stretch>
        </p:blipFill>
        <p:spPr>
          <a:xfrm>
            <a:off x="790225" y="19700651"/>
            <a:ext cx="41494676" cy="9902185"/>
          </a:xfrm>
          <a:prstGeom prst="rect">
            <a:avLst/>
          </a:prstGeom>
          <a:noFill/>
          <a:ln>
            <a:noFill/>
          </a:ln>
        </p:spPr>
      </p:pic>
      <p:pic>
        <p:nvPicPr>
          <p:cNvPr id="57" name="Shape 57"/>
          <p:cNvPicPr preferRelativeResize="0"/>
          <p:nvPr/>
        </p:nvPicPr>
        <p:blipFill>
          <a:blip r:embed="rId4">
            <a:alphaModFix/>
          </a:blip>
          <a:stretch>
            <a:fillRect/>
          </a:stretch>
        </p:blipFill>
        <p:spPr>
          <a:xfrm>
            <a:off x="12091713" y="5531500"/>
            <a:ext cx="18891707" cy="9902175"/>
          </a:xfrm>
          <a:prstGeom prst="rect">
            <a:avLst/>
          </a:prstGeom>
          <a:noFill/>
          <a:ln>
            <a:noFill/>
          </a:ln>
        </p:spPr>
      </p:pic>
      <p:sp>
        <p:nvSpPr>
          <p:cNvPr id="58" name="Shape 58"/>
          <p:cNvSpPr txBox="1"/>
          <p:nvPr/>
        </p:nvSpPr>
        <p:spPr>
          <a:xfrm>
            <a:off x="31365475" y="3829175"/>
            <a:ext cx="10919400" cy="142845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lang="en-GB" sz="6000">
                <a:solidFill>
                  <a:srgbClr val="FFFFFF"/>
                </a:solidFill>
              </a:rPr>
              <a:t>Despite the growing number of people using Fitness facilities, there is still an increase in people diagnosed and suffering from health issues such as obesity and the myriad of health issues that obesity can cause. In the UK 37% of all deaths each year are from cardiovascular disease and cancers account for 27% of deaths.</a:t>
            </a:r>
            <a:endParaRPr sz="6000">
              <a:solidFill>
                <a:srgbClr val="FFFFFF"/>
              </a:solidFill>
            </a:endParaRPr>
          </a:p>
          <a:p>
            <a:pPr indent="0" lvl="0" marL="0">
              <a:spcBef>
                <a:spcPts val="0"/>
              </a:spcBef>
              <a:spcAft>
                <a:spcPts val="0"/>
              </a:spcAft>
              <a:buNone/>
            </a:pPr>
            <a:r>
              <a:t/>
            </a:r>
            <a:endParaRPr sz="6000">
              <a:solidFill>
                <a:srgbClr val="FFFFFF"/>
              </a:solidFill>
            </a:endParaRPr>
          </a:p>
          <a:p>
            <a:pPr indent="0" lvl="0" marL="0">
              <a:spcBef>
                <a:spcPts val="0"/>
              </a:spcBef>
              <a:spcAft>
                <a:spcPts val="0"/>
              </a:spcAft>
              <a:buNone/>
            </a:pPr>
            <a:r>
              <a:rPr lang="en-GB" sz="6000">
                <a:solidFill>
                  <a:srgbClr val="FFFFFF"/>
                </a:solidFill>
              </a:rPr>
              <a:t>This along with 525,000 cases where obesity was recorded as either a primary or secondary factor to illness</a:t>
            </a:r>
            <a:endParaRPr sz="6000">
              <a:solidFill>
                <a:srgbClr val="FFFFFF"/>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