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4" r:id="rId1"/>
  </p:sldMasterIdLst>
  <p:notesMasterIdLst>
    <p:notesMasterId r:id="rId36"/>
  </p:notesMasterIdLst>
  <p:sldIdLst>
    <p:sldId id="256" r:id="rId2"/>
    <p:sldId id="297" r:id="rId3"/>
    <p:sldId id="307" r:id="rId4"/>
    <p:sldId id="306" r:id="rId5"/>
    <p:sldId id="308" r:id="rId6"/>
    <p:sldId id="337" r:id="rId7"/>
    <p:sldId id="336" r:id="rId8"/>
    <p:sldId id="298" r:id="rId9"/>
    <p:sldId id="305" r:id="rId10"/>
    <p:sldId id="302" r:id="rId11"/>
    <p:sldId id="304" r:id="rId12"/>
    <p:sldId id="310" r:id="rId13"/>
    <p:sldId id="311" r:id="rId14"/>
    <p:sldId id="312" r:id="rId15"/>
    <p:sldId id="335" r:id="rId16"/>
    <p:sldId id="313" r:id="rId17"/>
    <p:sldId id="314" r:id="rId18"/>
    <p:sldId id="315" r:id="rId19"/>
    <p:sldId id="332" r:id="rId20"/>
    <p:sldId id="334" r:id="rId21"/>
    <p:sldId id="333" r:id="rId22"/>
    <p:sldId id="316" r:id="rId23"/>
    <p:sldId id="318" r:id="rId24"/>
    <p:sldId id="319" r:id="rId25"/>
    <p:sldId id="322" r:id="rId26"/>
    <p:sldId id="323" r:id="rId27"/>
    <p:sldId id="324" r:id="rId28"/>
    <p:sldId id="325" r:id="rId29"/>
    <p:sldId id="326" r:id="rId30"/>
    <p:sldId id="327" r:id="rId31"/>
    <p:sldId id="328" r:id="rId32"/>
    <p:sldId id="329" r:id="rId33"/>
    <p:sldId id="330" r:id="rId34"/>
    <p:sldId id="331" r:id="rId3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64"/>
    <p:restoredTop sz="90741" autoAdjust="0"/>
  </p:normalViewPr>
  <p:slideViewPr>
    <p:cSldViewPr snapToGrid="0" snapToObjects="1">
      <p:cViewPr varScale="1">
        <p:scale>
          <a:sx n="81" d="100"/>
          <a:sy n="81" d="100"/>
        </p:scale>
        <p:origin x="54" y="81"/>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72" d="100"/>
          <a:sy n="72" d="100"/>
        </p:scale>
        <p:origin x="260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4.xml.rels><?xml version="1.0" encoding="UTF-8" standalone="yes"?>
<Relationships xmlns="http://schemas.openxmlformats.org/package/2006/relationships"><Relationship Id="rId1" Type="http://schemas.openxmlformats.org/officeDocument/2006/relationships/hyperlink" Target="https://youtu.be/McBME84w_4k" TargetMode="External"/></Relationships>
</file>

<file path=ppt/diagrams/_rels/data9.xml.rels><?xml version="1.0" encoding="UTF-8" standalone="yes"?>
<Relationships xmlns="http://schemas.openxmlformats.org/package/2006/relationships"><Relationship Id="rId1" Type="http://schemas.openxmlformats.org/officeDocument/2006/relationships/hyperlink" Target="https://www.britsoc.co.uk/ethics" TargetMode="External"/></Relationships>
</file>

<file path=ppt/diagrams/_rels/data13.xml.rels><?xml version="1.0" encoding="UTF-8" standalone="yes"?>
<Relationships xmlns="http://schemas.openxmlformats.org/package/2006/relationships"><Relationship Id="rId1" Type="http://schemas.openxmlformats.org/officeDocument/2006/relationships/hyperlink" Target="https://www.eugdpr.org/" TargetMode="External"/></Relationships>
</file>

<file path=ppt/diagrams/_rels/data14.xml.rels><?xml version="1.0" encoding="UTF-8" standalone="yes"?>
<Relationships xmlns="http://schemas.openxmlformats.org/package/2006/relationships"><Relationship Id="rId1" Type="http://schemas.openxmlformats.org/officeDocument/2006/relationships/hyperlink" Target="https://www.uwtsd.ac.uk/library/research-data-management/"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s://youtu.be/McBME84w_4k" TargetMode="External"/></Relationships>
</file>

<file path=ppt/diagrams/_rels/drawing9.xml.rels><?xml version="1.0" encoding="UTF-8" standalone="yes"?>
<Relationships xmlns="http://schemas.openxmlformats.org/package/2006/relationships"><Relationship Id="rId1" Type="http://schemas.openxmlformats.org/officeDocument/2006/relationships/hyperlink" Target="https://www.britsoc.co.uk/ethics" TargetMode="External"/></Relationships>
</file>

<file path=ppt/diagrams/_rels/drawing13.xml.rels><?xml version="1.0" encoding="UTF-8" standalone="yes"?>
<Relationships xmlns="http://schemas.openxmlformats.org/package/2006/relationships"><Relationship Id="rId1" Type="http://schemas.openxmlformats.org/officeDocument/2006/relationships/hyperlink" Target="https://www.eugdpr.org/" TargetMode="External"/></Relationships>
</file>

<file path=ppt/diagrams/_rels/drawing14.xml.rels><?xml version="1.0" encoding="UTF-8" standalone="yes"?>
<Relationships xmlns="http://schemas.openxmlformats.org/package/2006/relationships"><Relationship Id="rId1" Type="http://schemas.openxmlformats.org/officeDocument/2006/relationships/hyperlink" Target="https://www.uwtsd.ac.uk/library/research-data-management/"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AF049B-92A6-4013-816D-213191AF109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045DC84-3281-4E6B-9A4F-FB1F93B70451}">
      <dgm:prSet/>
      <dgm:spPr/>
      <dgm:t>
        <a:bodyPr/>
        <a:lstStyle/>
        <a:p>
          <a:pPr rtl="0"/>
          <a:r>
            <a:rPr lang="en-GB" smtClean="0"/>
            <a:t>As a small group, work together to outline what you think are key ethical considerations in research and why….</a:t>
          </a:r>
          <a:endParaRPr lang="en-GB"/>
        </a:p>
      </dgm:t>
    </dgm:pt>
    <dgm:pt modelId="{81FFA9CA-C4E5-4CE6-A084-454801A6D647}" type="parTrans" cxnId="{5FF3874A-D097-4AA4-BC6B-88B31CFF1DBD}">
      <dgm:prSet/>
      <dgm:spPr/>
      <dgm:t>
        <a:bodyPr/>
        <a:lstStyle/>
        <a:p>
          <a:endParaRPr lang="en-US"/>
        </a:p>
      </dgm:t>
    </dgm:pt>
    <dgm:pt modelId="{08A8841F-C713-40C0-8218-8E0894155857}" type="sibTrans" cxnId="{5FF3874A-D097-4AA4-BC6B-88B31CFF1DBD}">
      <dgm:prSet/>
      <dgm:spPr/>
      <dgm:t>
        <a:bodyPr/>
        <a:lstStyle/>
        <a:p>
          <a:endParaRPr lang="en-US"/>
        </a:p>
      </dgm:t>
    </dgm:pt>
    <dgm:pt modelId="{59327323-D2B0-4A67-952F-3489F7B1F58E}" type="pres">
      <dgm:prSet presAssocID="{E9AF049B-92A6-4013-816D-213191AF1093}" presName="linear" presStyleCnt="0">
        <dgm:presLayoutVars>
          <dgm:animLvl val="lvl"/>
          <dgm:resizeHandles val="exact"/>
        </dgm:presLayoutVars>
      </dgm:prSet>
      <dgm:spPr/>
    </dgm:pt>
    <dgm:pt modelId="{F05883D9-59D5-4349-8B19-E81FAFBCA57C}" type="pres">
      <dgm:prSet presAssocID="{7045DC84-3281-4E6B-9A4F-FB1F93B70451}" presName="parentText" presStyleLbl="node1" presStyleIdx="0" presStyleCnt="1">
        <dgm:presLayoutVars>
          <dgm:chMax val="0"/>
          <dgm:bulletEnabled val="1"/>
        </dgm:presLayoutVars>
      </dgm:prSet>
      <dgm:spPr/>
    </dgm:pt>
  </dgm:ptLst>
  <dgm:cxnLst>
    <dgm:cxn modelId="{E8837DCE-E2A0-4B88-AF54-23F5E3CFA931}" type="presOf" srcId="{7045DC84-3281-4E6B-9A4F-FB1F93B70451}" destId="{F05883D9-59D5-4349-8B19-E81FAFBCA57C}" srcOrd="0" destOrd="0" presId="urn:microsoft.com/office/officeart/2005/8/layout/vList2"/>
    <dgm:cxn modelId="{67D5E149-0030-4149-AF97-A7BEE040BB84}" type="presOf" srcId="{E9AF049B-92A6-4013-816D-213191AF1093}" destId="{59327323-D2B0-4A67-952F-3489F7B1F58E}" srcOrd="0" destOrd="0" presId="urn:microsoft.com/office/officeart/2005/8/layout/vList2"/>
    <dgm:cxn modelId="{5FF3874A-D097-4AA4-BC6B-88B31CFF1DBD}" srcId="{E9AF049B-92A6-4013-816D-213191AF1093}" destId="{7045DC84-3281-4E6B-9A4F-FB1F93B70451}" srcOrd="0" destOrd="0" parTransId="{81FFA9CA-C4E5-4CE6-A084-454801A6D647}" sibTransId="{08A8841F-C713-40C0-8218-8E0894155857}"/>
    <dgm:cxn modelId="{55BA0235-BD51-4C1C-8696-D132085AF751}" type="presParOf" srcId="{59327323-D2B0-4A67-952F-3489F7B1F58E}" destId="{F05883D9-59D5-4349-8B19-E81FAFBCA57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A84341-6B95-4D3B-98CB-046DAAE8164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CAFFEF4-14B4-45F0-A519-1CB5458B8BCE}">
      <dgm:prSet/>
      <dgm:spPr/>
      <dgm:t>
        <a:bodyPr/>
        <a:lstStyle/>
        <a:p>
          <a:pPr rtl="0"/>
          <a:r>
            <a:rPr lang="en-GB" smtClean="0"/>
            <a:t>“Avoidance of harm, fully informed consent, and the need for privacy and confidentiality …”	</a:t>
          </a:r>
          <a:endParaRPr lang="en-GB"/>
        </a:p>
      </dgm:t>
    </dgm:pt>
    <dgm:pt modelId="{62C93D40-A28F-43A7-AD37-6FE29E3A5F8D}" type="parTrans" cxnId="{D6652A03-BC64-4E67-84FD-230013769E25}">
      <dgm:prSet/>
      <dgm:spPr/>
      <dgm:t>
        <a:bodyPr/>
        <a:lstStyle/>
        <a:p>
          <a:endParaRPr lang="en-US"/>
        </a:p>
      </dgm:t>
    </dgm:pt>
    <dgm:pt modelId="{888C43BA-9720-49B2-BA63-AC07C11EFBD1}" type="sibTrans" cxnId="{D6652A03-BC64-4E67-84FD-230013769E25}">
      <dgm:prSet/>
      <dgm:spPr/>
      <dgm:t>
        <a:bodyPr/>
        <a:lstStyle/>
        <a:p>
          <a:endParaRPr lang="en-US"/>
        </a:p>
      </dgm:t>
    </dgm:pt>
    <dgm:pt modelId="{AC084F66-3A4D-452D-ADE3-28F69A26EBA7}">
      <dgm:prSet/>
      <dgm:spPr/>
      <dgm:t>
        <a:bodyPr/>
        <a:lstStyle/>
        <a:p>
          <a:pPr rtl="0"/>
          <a:r>
            <a:rPr lang="en-GB" smtClean="0"/>
            <a:t>(Punch, 2005: 89)</a:t>
          </a:r>
          <a:endParaRPr lang="en-GB"/>
        </a:p>
      </dgm:t>
    </dgm:pt>
    <dgm:pt modelId="{7F70E1C9-15B0-4ACB-B8B3-CC9ADA265110}" type="parTrans" cxnId="{6E5DE4C7-C87C-4209-B9A3-7D5C47309AE0}">
      <dgm:prSet/>
      <dgm:spPr/>
      <dgm:t>
        <a:bodyPr/>
        <a:lstStyle/>
        <a:p>
          <a:endParaRPr lang="en-US"/>
        </a:p>
      </dgm:t>
    </dgm:pt>
    <dgm:pt modelId="{02046E7D-F8AC-4E7D-935B-42F7F7A1C523}" type="sibTrans" cxnId="{6E5DE4C7-C87C-4209-B9A3-7D5C47309AE0}">
      <dgm:prSet/>
      <dgm:spPr/>
      <dgm:t>
        <a:bodyPr/>
        <a:lstStyle/>
        <a:p>
          <a:endParaRPr lang="en-US"/>
        </a:p>
      </dgm:t>
    </dgm:pt>
    <dgm:pt modelId="{3B957464-8465-4C69-B89F-19E5397E27A4}" type="pres">
      <dgm:prSet presAssocID="{B7A84341-6B95-4D3B-98CB-046DAAE81648}" presName="linear" presStyleCnt="0">
        <dgm:presLayoutVars>
          <dgm:animLvl val="lvl"/>
          <dgm:resizeHandles val="exact"/>
        </dgm:presLayoutVars>
      </dgm:prSet>
      <dgm:spPr/>
    </dgm:pt>
    <dgm:pt modelId="{511923E7-2788-4513-983F-40F84AC3A2CD}" type="pres">
      <dgm:prSet presAssocID="{3CAFFEF4-14B4-45F0-A519-1CB5458B8BCE}" presName="parentText" presStyleLbl="node1" presStyleIdx="0" presStyleCnt="1">
        <dgm:presLayoutVars>
          <dgm:chMax val="0"/>
          <dgm:bulletEnabled val="1"/>
        </dgm:presLayoutVars>
      </dgm:prSet>
      <dgm:spPr/>
    </dgm:pt>
    <dgm:pt modelId="{EB31C6EC-C98B-4687-94BE-433562DDDEF9}" type="pres">
      <dgm:prSet presAssocID="{3CAFFEF4-14B4-45F0-A519-1CB5458B8BCE}" presName="childText" presStyleLbl="revTx" presStyleIdx="0" presStyleCnt="1">
        <dgm:presLayoutVars>
          <dgm:bulletEnabled val="1"/>
        </dgm:presLayoutVars>
      </dgm:prSet>
      <dgm:spPr/>
    </dgm:pt>
  </dgm:ptLst>
  <dgm:cxnLst>
    <dgm:cxn modelId="{6E5DE4C7-C87C-4209-B9A3-7D5C47309AE0}" srcId="{3CAFFEF4-14B4-45F0-A519-1CB5458B8BCE}" destId="{AC084F66-3A4D-452D-ADE3-28F69A26EBA7}" srcOrd="0" destOrd="0" parTransId="{7F70E1C9-15B0-4ACB-B8B3-CC9ADA265110}" sibTransId="{02046E7D-F8AC-4E7D-935B-42F7F7A1C523}"/>
    <dgm:cxn modelId="{A23822FF-C7CF-486B-B500-71D4E98D406A}" type="presOf" srcId="{AC084F66-3A4D-452D-ADE3-28F69A26EBA7}" destId="{EB31C6EC-C98B-4687-94BE-433562DDDEF9}" srcOrd="0" destOrd="0" presId="urn:microsoft.com/office/officeart/2005/8/layout/vList2"/>
    <dgm:cxn modelId="{4899055A-3248-4DC7-B89C-41D8B14208B5}" type="presOf" srcId="{3CAFFEF4-14B4-45F0-A519-1CB5458B8BCE}" destId="{511923E7-2788-4513-983F-40F84AC3A2CD}" srcOrd="0" destOrd="0" presId="urn:microsoft.com/office/officeart/2005/8/layout/vList2"/>
    <dgm:cxn modelId="{1AA9712B-39B7-46F5-B78F-B96B3674AC93}" type="presOf" srcId="{B7A84341-6B95-4D3B-98CB-046DAAE81648}" destId="{3B957464-8465-4C69-B89F-19E5397E27A4}" srcOrd="0" destOrd="0" presId="urn:microsoft.com/office/officeart/2005/8/layout/vList2"/>
    <dgm:cxn modelId="{D6652A03-BC64-4E67-84FD-230013769E25}" srcId="{B7A84341-6B95-4D3B-98CB-046DAAE81648}" destId="{3CAFFEF4-14B4-45F0-A519-1CB5458B8BCE}" srcOrd="0" destOrd="0" parTransId="{62C93D40-A28F-43A7-AD37-6FE29E3A5F8D}" sibTransId="{888C43BA-9720-49B2-BA63-AC07C11EFBD1}"/>
    <dgm:cxn modelId="{810C6FBF-8302-4C2F-A196-2F5619F0D7C2}" type="presParOf" srcId="{3B957464-8465-4C69-B89F-19E5397E27A4}" destId="{511923E7-2788-4513-983F-40F84AC3A2CD}" srcOrd="0" destOrd="0" presId="urn:microsoft.com/office/officeart/2005/8/layout/vList2"/>
    <dgm:cxn modelId="{C0E48F27-CBBD-4B71-B32B-E33C424D4E85}" type="presParOf" srcId="{3B957464-8465-4C69-B89F-19E5397E27A4}" destId="{EB31C6EC-C98B-4687-94BE-433562DDDEF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A9C91A-DBC5-40E1-A06C-A087FC6AF3D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AE2FFCB-1242-49E6-AB57-3B1AB5FBD9CF}">
      <dgm:prSet/>
      <dgm:spPr/>
      <dgm:t>
        <a:bodyPr/>
        <a:lstStyle/>
        <a:p>
          <a:pPr rtl="0"/>
          <a:r>
            <a:rPr lang="en-GB" smtClean="0"/>
            <a:t>Research Ethics is normally concerned with:  </a:t>
          </a:r>
          <a:endParaRPr lang="en-GB"/>
        </a:p>
      </dgm:t>
    </dgm:pt>
    <dgm:pt modelId="{5DA91774-229C-4758-8B18-5AF7B2C76C2C}" type="parTrans" cxnId="{4757C5DE-94C1-47C9-9C79-735BADF1FFCF}">
      <dgm:prSet/>
      <dgm:spPr/>
      <dgm:t>
        <a:bodyPr/>
        <a:lstStyle/>
        <a:p>
          <a:endParaRPr lang="en-US"/>
        </a:p>
      </dgm:t>
    </dgm:pt>
    <dgm:pt modelId="{D32BBFE4-740A-442A-B7D2-A76B161042DD}" type="sibTrans" cxnId="{4757C5DE-94C1-47C9-9C79-735BADF1FFCF}">
      <dgm:prSet/>
      <dgm:spPr/>
      <dgm:t>
        <a:bodyPr/>
        <a:lstStyle/>
        <a:p>
          <a:endParaRPr lang="en-US"/>
        </a:p>
      </dgm:t>
    </dgm:pt>
    <dgm:pt modelId="{B15CFB84-4B28-40E5-A0BA-782677706531}">
      <dgm:prSet/>
      <dgm:spPr/>
      <dgm:t>
        <a:bodyPr/>
        <a:lstStyle/>
        <a:p>
          <a:pPr rtl="0"/>
          <a:r>
            <a:rPr lang="en-US" smtClean="0"/>
            <a:t>overall harms and benefits of research, </a:t>
          </a:r>
          <a:endParaRPr lang="en-GB"/>
        </a:p>
      </dgm:t>
    </dgm:pt>
    <dgm:pt modelId="{3CB62A1D-9DC5-49BD-A101-0C700200ADCB}" type="parTrans" cxnId="{F386BDE2-4951-462B-8C4B-07F1D51EAF2B}">
      <dgm:prSet/>
      <dgm:spPr/>
      <dgm:t>
        <a:bodyPr/>
        <a:lstStyle/>
        <a:p>
          <a:endParaRPr lang="en-US"/>
        </a:p>
      </dgm:t>
    </dgm:pt>
    <dgm:pt modelId="{2F22A5A1-4ED9-4CDF-8013-44D1626DB069}" type="sibTrans" cxnId="{F386BDE2-4951-462B-8C4B-07F1D51EAF2B}">
      <dgm:prSet/>
      <dgm:spPr/>
      <dgm:t>
        <a:bodyPr/>
        <a:lstStyle/>
        <a:p>
          <a:endParaRPr lang="en-US"/>
        </a:p>
      </dgm:t>
    </dgm:pt>
    <dgm:pt modelId="{E36DEA24-2CE1-417F-AA31-55CFAC6AF9D5}">
      <dgm:prSet/>
      <dgm:spPr/>
      <dgm:t>
        <a:bodyPr/>
        <a:lstStyle/>
        <a:p>
          <a:pPr rtl="0"/>
          <a:r>
            <a:rPr lang="en-US" smtClean="0"/>
            <a:t>the rights of participants to information, privacy, anonymity, respect…</a:t>
          </a:r>
          <a:endParaRPr lang="en-GB"/>
        </a:p>
      </dgm:t>
    </dgm:pt>
    <dgm:pt modelId="{98DC6D81-C3B2-4904-8D9B-BB64882D60CA}" type="parTrans" cxnId="{77398766-CC0F-4803-857F-D45B4C619CD8}">
      <dgm:prSet/>
      <dgm:spPr/>
      <dgm:t>
        <a:bodyPr/>
        <a:lstStyle/>
        <a:p>
          <a:endParaRPr lang="en-US"/>
        </a:p>
      </dgm:t>
    </dgm:pt>
    <dgm:pt modelId="{D43508F1-0A53-448F-9BF1-56190AF8D2AF}" type="sibTrans" cxnId="{77398766-CC0F-4803-857F-D45B4C619CD8}">
      <dgm:prSet/>
      <dgm:spPr/>
      <dgm:t>
        <a:bodyPr/>
        <a:lstStyle/>
        <a:p>
          <a:endParaRPr lang="en-US"/>
        </a:p>
      </dgm:t>
    </dgm:pt>
    <dgm:pt modelId="{D6817AFD-0575-4103-ACDD-F28049718BF1}">
      <dgm:prSet/>
      <dgm:spPr/>
      <dgm:t>
        <a:bodyPr/>
        <a:lstStyle/>
        <a:p>
          <a:pPr rtl="0"/>
          <a:r>
            <a:rPr lang="en-US" smtClean="0"/>
            <a:t>the responsibilities of researchers to act with integrity, </a:t>
          </a:r>
          <a:endParaRPr lang="en-GB"/>
        </a:p>
      </dgm:t>
    </dgm:pt>
    <dgm:pt modelId="{3AA6DAE3-754C-474A-8583-C0474708667F}" type="parTrans" cxnId="{956BBE93-4542-400E-AEAC-77A3C8193A47}">
      <dgm:prSet/>
      <dgm:spPr/>
      <dgm:t>
        <a:bodyPr/>
        <a:lstStyle/>
        <a:p>
          <a:endParaRPr lang="en-US"/>
        </a:p>
      </dgm:t>
    </dgm:pt>
    <dgm:pt modelId="{919C291F-EEC2-412C-AC08-D5023FB82248}" type="sibTrans" cxnId="{956BBE93-4542-400E-AEAC-77A3C8193A47}">
      <dgm:prSet/>
      <dgm:spPr/>
      <dgm:t>
        <a:bodyPr/>
        <a:lstStyle/>
        <a:p>
          <a:endParaRPr lang="en-US"/>
        </a:p>
      </dgm:t>
    </dgm:pt>
    <dgm:pt modelId="{9811EFE7-5988-4629-A3C6-E72A71D7C834}">
      <dgm:prSet/>
      <dgm:spPr/>
      <dgm:t>
        <a:bodyPr/>
        <a:lstStyle/>
        <a:p>
          <a:pPr rtl="0"/>
          <a:r>
            <a:rPr lang="en-GB" dirty="0" smtClean="0"/>
            <a:t>The positioning of  people / researcher in the research process “whose voice” ?</a:t>
          </a:r>
          <a:endParaRPr lang="en-GB" dirty="0"/>
        </a:p>
      </dgm:t>
    </dgm:pt>
    <dgm:pt modelId="{FE55F126-419A-4F8F-AC33-D77C141D1D3D}" type="parTrans" cxnId="{6CED2A80-3781-4F02-BA50-9BEAF2E20F4D}">
      <dgm:prSet/>
      <dgm:spPr/>
      <dgm:t>
        <a:bodyPr/>
        <a:lstStyle/>
        <a:p>
          <a:endParaRPr lang="en-US"/>
        </a:p>
      </dgm:t>
    </dgm:pt>
    <dgm:pt modelId="{3F0BD202-2501-499D-84A5-EF649FB619A5}" type="sibTrans" cxnId="{6CED2A80-3781-4F02-BA50-9BEAF2E20F4D}">
      <dgm:prSet/>
      <dgm:spPr/>
      <dgm:t>
        <a:bodyPr/>
        <a:lstStyle/>
        <a:p>
          <a:endParaRPr lang="en-US"/>
        </a:p>
      </dgm:t>
    </dgm:pt>
    <dgm:pt modelId="{63D3646C-0B7E-4C88-BC6A-415A83A71E93}">
      <dgm:prSet/>
      <dgm:spPr/>
      <dgm:t>
        <a:bodyPr/>
        <a:lstStyle/>
        <a:p>
          <a:pPr rtl="0"/>
          <a:r>
            <a:rPr lang="en-GB" smtClean="0"/>
            <a:t>How do we achieve this? </a:t>
          </a:r>
          <a:endParaRPr lang="en-GB"/>
        </a:p>
      </dgm:t>
    </dgm:pt>
    <dgm:pt modelId="{72FA70E8-6CF7-4335-A995-7733FB0061F4}" type="parTrans" cxnId="{FBCA8A5C-5B2F-4CB7-B7D9-6AF0F9109458}">
      <dgm:prSet/>
      <dgm:spPr/>
      <dgm:t>
        <a:bodyPr/>
        <a:lstStyle/>
        <a:p>
          <a:endParaRPr lang="en-US"/>
        </a:p>
      </dgm:t>
    </dgm:pt>
    <dgm:pt modelId="{1B905A11-B370-41FD-AAE1-EBFED313CEDA}" type="sibTrans" cxnId="{FBCA8A5C-5B2F-4CB7-B7D9-6AF0F9109458}">
      <dgm:prSet/>
      <dgm:spPr/>
      <dgm:t>
        <a:bodyPr/>
        <a:lstStyle/>
        <a:p>
          <a:endParaRPr lang="en-US"/>
        </a:p>
      </dgm:t>
    </dgm:pt>
    <dgm:pt modelId="{6D136473-3371-463A-ABD5-BD6C7731E8BE}" type="pres">
      <dgm:prSet presAssocID="{DEA9C91A-DBC5-40E1-A06C-A087FC6AF3D4}" presName="linear" presStyleCnt="0">
        <dgm:presLayoutVars>
          <dgm:animLvl val="lvl"/>
          <dgm:resizeHandles val="exact"/>
        </dgm:presLayoutVars>
      </dgm:prSet>
      <dgm:spPr/>
    </dgm:pt>
    <dgm:pt modelId="{8C69CFF4-7007-4C76-B0EA-8CA52344CDB1}" type="pres">
      <dgm:prSet presAssocID="{3AE2FFCB-1242-49E6-AB57-3B1AB5FBD9CF}" presName="parentText" presStyleLbl="node1" presStyleIdx="0" presStyleCnt="2">
        <dgm:presLayoutVars>
          <dgm:chMax val="0"/>
          <dgm:bulletEnabled val="1"/>
        </dgm:presLayoutVars>
      </dgm:prSet>
      <dgm:spPr/>
    </dgm:pt>
    <dgm:pt modelId="{77C3E766-AE2D-45BF-89F1-FE3EF86B4EC7}" type="pres">
      <dgm:prSet presAssocID="{3AE2FFCB-1242-49E6-AB57-3B1AB5FBD9CF}" presName="childText" presStyleLbl="revTx" presStyleIdx="0" presStyleCnt="1">
        <dgm:presLayoutVars>
          <dgm:bulletEnabled val="1"/>
        </dgm:presLayoutVars>
      </dgm:prSet>
      <dgm:spPr/>
      <dgm:t>
        <a:bodyPr/>
        <a:lstStyle/>
        <a:p>
          <a:endParaRPr lang="en-US"/>
        </a:p>
      </dgm:t>
    </dgm:pt>
    <dgm:pt modelId="{1722088B-8B6E-43DC-AB7B-201194E17722}" type="pres">
      <dgm:prSet presAssocID="{63D3646C-0B7E-4C88-BC6A-415A83A71E93}" presName="parentText" presStyleLbl="node1" presStyleIdx="1" presStyleCnt="2">
        <dgm:presLayoutVars>
          <dgm:chMax val="0"/>
          <dgm:bulletEnabled val="1"/>
        </dgm:presLayoutVars>
      </dgm:prSet>
      <dgm:spPr/>
    </dgm:pt>
  </dgm:ptLst>
  <dgm:cxnLst>
    <dgm:cxn modelId="{BBFD77D8-E135-495C-B73E-A61C3ACACF4C}" type="presOf" srcId="{63D3646C-0B7E-4C88-BC6A-415A83A71E93}" destId="{1722088B-8B6E-43DC-AB7B-201194E17722}" srcOrd="0" destOrd="0" presId="urn:microsoft.com/office/officeart/2005/8/layout/vList2"/>
    <dgm:cxn modelId="{045EF327-CE4B-43B3-AFB8-B79E0771B26F}" type="presOf" srcId="{9811EFE7-5988-4629-A3C6-E72A71D7C834}" destId="{77C3E766-AE2D-45BF-89F1-FE3EF86B4EC7}" srcOrd="0" destOrd="3" presId="urn:microsoft.com/office/officeart/2005/8/layout/vList2"/>
    <dgm:cxn modelId="{7A53B5C4-2B97-4224-80CE-897E40275AC4}" type="presOf" srcId="{DEA9C91A-DBC5-40E1-A06C-A087FC6AF3D4}" destId="{6D136473-3371-463A-ABD5-BD6C7731E8BE}" srcOrd="0" destOrd="0" presId="urn:microsoft.com/office/officeart/2005/8/layout/vList2"/>
    <dgm:cxn modelId="{1CABC40A-AB30-431F-91EF-F132AF2F7FDE}" type="presOf" srcId="{3AE2FFCB-1242-49E6-AB57-3B1AB5FBD9CF}" destId="{8C69CFF4-7007-4C76-B0EA-8CA52344CDB1}" srcOrd="0" destOrd="0" presId="urn:microsoft.com/office/officeart/2005/8/layout/vList2"/>
    <dgm:cxn modelId="{F386BDE2-4951-462B-8C4B-07F1D51EAF2B}" srcId="{3AE2FFCB-1242-49E6-AB57-3B1AB5FBD9CF}" destId="{B15CFB84-4B28-40E5-A0BA-782677706531}" srcOrd="0" destOrd="0" parTransId="{3CB62A1D-9DC5-49BD-A101-0C700200ADCB}" sibTransId="{2F22A5A1-4ED9-4CDF-8013-44D1626DB069}"/>
    <dgm:cxn modelId="{956BBE93-4542-400E-AEAC-77A3C8193A47}" srcId="{3AE2FFCB-1242-49E6-AB57-3B1AB5FBD9CF}" destId="{D6817AFD-0575-4103-ACDD-F28049718BF1}" srcOrd="2" destOrd="0" parTransId="{3AA6DAE3-754C-474A-8583-C0474708667F}" sibTransId="{919C291F-EEC2-412C-AC08-D5023FB82248}"/>
    <dgm:cxn modelId="{77398766-CC0F-4803-857F-D45B4C619CD8}" srcId="{3AE2FFCB-1242-49E6-AB57-3B1AB5FBD9CF}" destId="{E36DEA24-2CE1-417F-AA31-55CFAC6AF9D5}" srcOrd="1" destOrd="0" parTransId="{98DC6D81-C3B2-4904-8D9B-BB64882D60CA}" sibTransId="{D43508F1-0A53-448F-9BF1-56190AF8D2AF}"/>
    <dgm:cxn modelId="{5BF0DC6D-63D0-4055-A6F2-15E1C4E91F59}" type="presOf" srcId="{E36DEA24-2CE1-417F-AA31-55CFAC6AF9D5}" destId="{77C3E766-AE2D-45BF-89F1-FE3EF86B4EC7}" srcOrd="0" destOrd="1" presId="urn:microsoft.com/office/officeart/2005/8/layout/vList2"/>
    <dgm:cxn modelId="{1EFB21B4-D96F-432A-9D07-6DCF7CA017E9}" type="presOf" srcId="{B15CFB84-4B28-40E5-A0BA-782677706531}" destId="{77C3E766-AE2D-45BF-89F1-FE3EF86B4EC7}" srcOrd="0" destOrd="0" presId="urn:microsoft.com/office/officeart/2005/8/layout/vList2"/>
    <dgm:cxn modelId="{FBCA8A5C-5B2F-4CB7-B7D9-6AF0F9109458}" srcId="{DEA9C91A-DBC5-40E1-A06C-A087FC6AF3D4}" destId="{63D3646C-0B7E-4C88-BC6A-415A83A71E93}" srcOrd="1" destOrd="0" parTransId="{72FA70E8-6CF7-4335-A995-7733FB0061F4}" sibTransId="{1B905A11-B370-41FD-AAE1-EBFED313CEDA}"/>
    <dgm:cxn modelId="{4757C5DE-94C1-47C9-9C79-735BADF1FFCF}" srcId="{DEA9C91A-DBC5-40E1-A06C-A087FC6AF3D4}" destId="{3AE2FFCB-1242-49E6-AB57-3B1AB5FBD9CF}" srcOrd="0" destOrd="0" parTransId="{5DA91774-229C-4758-8B18-5AF7B2C76C2C}" sibTransId="{D32BBFE4-740A-442A-B7D2-A76B161042DD}"/>
    <dgm:cxn modelId="{AE467550-2BC5-4B66-83B7-8E1706594867}" type="presOf" srcId="{D6817AFD-0575-4103-ACDD-F28049718BF1}" destId="{77C3E766-AE2D-45BF-89F1-FE3EF86B4EC7}" srcOrd="0" destOrd="2" presId="urn:microsoft.com/office/officeart/2005/8/layout/vList2"/>
    <dgm:cxn modelId="{6CED2A80-3781-4F02-BA50-9BEAF2E20F4D}" srcId="{3AE2FFCB-1242-49E6-AB57-3B1AB5FBD9CF}" destId="{9811EFE7-5988-4629-A3C6-E72A71D7C834}" srcOrd="3" destOrd="0" parTransId="{FE55F126-419A-4F8F-AC33-D77C141D1D3D}" sibTransId="{3F0BD202-2501-499D-84A5-EF649FB619A5}"/>
    <dgm:cxn modelId="{17D8CCA5-2CA0-4083-A7BB-19A76115180C}" type="presParOf" srcId="{6D136473-3371-463A-ABD5-BD6C7731E8BE}" destId="{8C69CFF4-7007-4C76-B0EA-8CA52344CDB1}" srcOrd="0" destOrd="0" presId="urn:microsoft.com/office/officeart/2005/8/layout/vList2"/>
    <dgm:cxn modelId="{8B9783DC-10EC-477E-BFC2-90BFE3E2FCD0}" type="presParOf" srcId="{6D136473-3371-463A-ABD5-BD6C7731E8BE}" destId="{77C3E766-AE2D-45BF-89F1-FE3EF86B4EC7}" srcOrd="1" destOrd="0" presId="urn:microsoft.com/office/officeart/2005/8/layout/vList2"/>
    <dgm:cxn modelId="{59CA3EC7-3652-4C9F-8EC8-58E85D490130}" type="presParOf" srcId="{6D136473-3371-463A-ABD5-BD6C7731E8BE}" destId="{1722088B-8B6E-43DC-AB7B-201194E1772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769EAE-6D4E-4840-B0E2-7466ADE8BCA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DB1553B-492D-4EC7-9389-7B12440D1999}">
      <dgm:prSet/>
      <dgm:spPr/>
      <dgm:t>
        <a:bodyPr/>
        <a:lstStyle/>
        <a:p>
          <a:pPr rtl="0"/>
          <a:r>
            <a:rPr lang="en-GB" smtClean="0"/>
            <a:t>Always risks in research, we however need to reduce and minimise the risks….</a:t>
          </a:r>
          <a:endParaRPr lang="en-GB"/>
        </a:p>
      </dgm:t>
    </dgm:pt>
    <dgm:pt modelId="{FEB8FD1E-5FCD-4A65-B6AB-DE0732504381}" type="parTrans" cxnId="{3F444CF8-6632-4BCD-A0D8-914D19183138}">
      <dgm:prSet/>
      <dgm:spPr/>
      <dgm:t>
        <a:bodyPr/>
        <a:lstStyle/>
        <a:p>
          <a:endParaRPr lang="en-US"/>
        </a:p>
      </dgm:t>
    </dgm:pt>
    <dgm:pt modelId="{552ED82B-3C8C-4534-A799-88D9BD4D125D}" type="sibTrans" cxnId="{3F444CF8-6632-4BCD-A0D8-914D19183138}">
      <dgm:prSet/>
      <dgm:spPr/>
      <dgm:t>
        <a:bodyPr/>
        <a:lstStyle/>
        <a:p>
          <a:endParaRPr lang="en-US"/>
        </a:p>
      </dgm:t>
    </dgm:pt>
    <dgm:pt modelId="{5B78D148-56AE-4437-8936-199BB1E32166}">
      <dgm:prSet/>
      <dgm:spPr/>
      <dgm:t>
        <a:bodyPr/>
        <a:lstStyle/>
        <a:p>
          <a:pPr rtl="0"/>
          <a:r>
            <a:rPr lang="en-GB" smtClean="0"/>
            <a:t>Review video : </a:t>
          </a:r>
          <a:endParaRPr lang="en-GB"/>
        </a:p>
      </dgm:t>
    </dgm:pt>
    <dgm:pt modelId="{884DBF29-DABC-457A-9010-5023DA16AF10}" type="parTrans" cxnId="{93359360-388F-4054-90A3-0E9C9972781C}">
      <dgm:prSet/>
      <dgm:spPr/>
      <dgm:t>
        <a:bodyPr/>
        <a:lstStyle/>
        <a:p>
          <a:endParaRPr lang="en-US"/>
        </a:p>
      </dgm:t>
    </dgm:pt>
    <dgm:pt modelId="{52C98E7E-C438-475E-94E0-936BD6EE62FC}" type="sibTrans" cxnId="{93359360-388F-4054-90A3-0E9C9972781C}">
      <dgm:prSet/>
      <dgm:spPr/>
      <dgm:t>
        <a:bodyPr/>
        <a:lstStyle/>
        <a:p>
          <a:endParaRPr lang="en-US"/>
        </a:p>
      </dgm:t>
    </dgm:pt>
    <dgm:pt modelId="{EE77264E-62B1-45F7-820A-78B9FEC1DD57}">
      <dgm:prSet/>
      <dgm:spPr/>
      <dgm:t>
        <a:bodyPr/>
        <a:lstStyle/>
        <a:p>
          <a:pPr rtl="0"/>
          <a:r>
            <a:rPr lang="en-GB" smtClean="0">
              <a:hlinkClick xmlns:r="http://schemas.openxmlformats.org/officeDocument/2006/relationships" r:id="rId1"/>
            </a:rPr>
            <a:t>https://youtu.be/McBME84w_4k</a:t>
          </a:r>
          <a:r>
            <a:rPr lang="en-GB" smtClean="0"/>
            <a:t> </a:t>
          </a:r>
          <a:endParaRPr lang="en-GB"/>
        </a:p>
      </dgm:t>
    </dgm:pt>
    <dgm:pt modelId="{62CBAB6D-D88B-4F0A-BA79-4D3AD410872C}" type="parTrans" cxnId="{E8DBC00A-E9D7-4B9F-84C2-F6312CA13D71}">
      <dgm:prSet/>
      <dgm:spPr/>
      <dgm:t>
        <a:bodyPr/>
        <a:lstStyle/>
        <a:p>
          <a:endParaRPr lang="en-US"/>
        </a:p>
      </dgm:t>
    </dgm:pt>
    <dgm:pt modelId="{B2E5E4F7-22E7-4E8E-A431-F9AEDC9AAAC9}" type="sibTrans" cxnId="{E8DBC00A-E9D7-4B9F-84C2-F6312CA13D71}">
      <dgm:prSet/>
      <dgm:spPr/>
      <dgm:t>
        <a:bodyPr/>
        <a:lstStyle/>
        <a:p>
          <a:endParaRPr lang="en-US"/>
        </a:p>
      </dgm:t>
    </dgm:pt>
    <dgm:pt modelId="{20FBA42B-3F52-42A8-B1E2-A76796A5C1F8}">
      <dgm:prSet/>
      <dgm:spPr/>
      <dgm:t>
        <a:bodyPr/>
        <a:lstStyle/>
        <a:p>
          <a:pPr rtl="0"/>
          <a:r>
            <a:rPr lang="en-GB" smtClean="0"/>
            <a:t>Discuss : </a:t>
          </a:r>
          <a:endParaRPr lang="en-GB"/>
        </a:p>
      </dgm:t>
    </dgm:pt>
    <dgm:pt modelId="{10123883-7BF4-4814-A231-26604711FB07}" type="parTrans" cxnId="{2B23C53C-0FED-47AF-8977-1ADB8174D8A8}">
      <dgm:prSet/>
      <dgm:spPr/>
      <dgm:t>
        <a:bodyPr/>
        <a:lstStyle/>
        <a:p>
          <a:endParaRPr lang="en-US"/>
        </a:p>
      </dgm:t>
    </dgm:pt>
    <dgm:pt modelId="{5E9698CD-3EF7-4716-85E3-344128887F9C}" type="sibTrans" cxnId="{2B23C53C-0FED-47AF-8977-1ADB8174D8A8}">
      <dgm:prSet/>
      <dgm:spPr/>
      <dgm:t>
        <a:bodyPr/>
        <a:lstStyle/>
        <a:p>
          <a:endParaRPr lang="en-US"/>
        </a:p>
      </dgm:t>
    </dgm:pt>
    <dgm:pt modelId="{BD12EF7E-4A37-4B02-BB53-D6994E5793D1}">
      <dgm:prSet/>
      <dgm:spPr/>
      <dgm:t>
        <a:bodyPr/>
        <a:lstStyle/>
        <a:p>
          <a:pPr rtl="0"/>
          <a:r>
            <a:rPr lang="en-GB" smtClean="0"/>
            <a:t>Was this study justifiable? </a:t>
          </a:r>
          <a:endParaRPr lang="en-GB"/>
        </a:p>
      </dgm:t>
    </dgm:pt>
    <dgm:pt modelId="{5017B09A-9092-47CF-9B0F-91534F740909}" type="parTrans" cxnId="{AE832EEE-B7BE-414B-AA57-B53E874F7996}">
      <dgm:prSet/>
      <dgm:spPr/>
      <dgm:t>
        <a:bodyPr/>
        <a:lstStyle/>
        <a:p>
          <a:endParaRPr lang="en-US"/>
        </a:p>
      </dgm:t>
    </dgm:pt>
    <dgm:pt modelId="{78D38279-C793-4406-9068-55E913A099B9}" type="sibTrans" cxnId="{AE832EEE-B7BE-414B-AA57-B53E874F7996}">
      <dgm:prSet/>
      <dgm:spPr/>
      <dgm:t>
        <a:bodyPr/>
        <a:lstStyle/>
        <a:p>
          <a:endParaRPr lang="en-US"/>
        </a:p>
      </dgm:t>
    </dgm:pt>
    <dgm:pt modelId="{0C243AE0-8A1D-4B92-A285-D0C7170231EC}">
      <dgm:prSet/>
      <dgm:spPr/>
      <dgm:t>
        <a:bodyPr/>
        <a:lstStyle/>
        <a:p>
          <a:pPr rtl="0"/>
          <a:r>
            <a:rPr lang="en-GB" smtClean="0"/>
            <a:t>Did the benefits out-way the risks? </a:t>
          </a:r>
          <a:endParaRPr lang="en-GB"/>
        </a:p>
      </dgm:t>
    </dgm:pt>
    <dgm:pt modelId="{E59E1098-CCFE-4DFF-BF82-6B0BB99B5073}" type="parTrans" cxnId="{0DF126E6-7E9F-4D66-B6BE-A10D9F1C8971}">
      <dgm:prSet/>
      <dgm:spPr/>
      <dgm:t>
        <a:bodyPr/>
        <a:lstStyle/>
        <a:p>
          <a:endParaRPr lang="en-US"/>
        </a:p>
      </dgm:t>
    </dgm:pt>
    <dgm:pt modelId="{0DA07253-9623-4DA5-A2F6-3DD2C256FC40}" type="sibTrans" cxnId="{0DF126E6-7E9F-4D66-B6BE-A10D9F1C8971}">
      <dgm:prSet/>
      <dgm:spPr/>
      <dgm:t>
        <a:bodyPr/>
        <a:lstStyle/>
        <a:p>
          <a:endParaRPr lang="en-US"/>
        </a:p>
      </dgm:t>
    </dgm:pt>
    <dgm:pt modelId="{6566846D-1133-41EC-B0C2-4CBF674A7BA4}" type="pres">
      <dgm:prSet presAssocID="{63769EAE-6D4E-4840-B0E2-7466ADE8BCA3}" presName="linear" presStyleCnt="0">
        <dgm:presLayoutVars>
          <dgm:animLvl val="lvl"/>
          <dgm:resizeHandles val="exact"/>
        </dgm:presLayoutVars>
      </dgm:prSet>
      <dgm:spPr/>
    </dgm:pt>
    <dgm:pt modelId="{DF659A04-09FB-45EB-AA36-4A8E64154F83}" type="pres">
      <dgm:prSet presAssocID="{BDB1553B-492D-4EC7-9389-7B12440D1999}" presName="parentText" presStyleLbl="node1" presStyleIdx="0" presStyleCnt="3">
        <dgm:presLayoutVars>
          <dgm:chMax val="0"/>
          <dgm:bulletEnabled val="1"/>
        </dgm:presLayoutVars>
      </dgm:prSet>
      <dgm:spPr/>
    </dgm:pt>
    <dgm:pt modelId="{352A3769-3749-4C74-B2C0-36245920F529}" type="pres">
      <dgm:prSet presAssocID="{552ED82B-3C8C-4534-A799-88D9BD4D125D}" presName="spacer" presStyleCnt="0"/>
      <dgm:spPr/>
    </dgm:pt>
    <dgm:pt modelId="{57F50082-0598-42DA-9177-CD195EDCDFE0}" type="pres">
      <dgm:prSet presAssocID="{5B78D148-56AE-4437-8936-199BB1E32166}" presName="parentText" presStyleLbl="node1" presStyleIdx="1" presStyleCnt="3">
        <dgm:presLayoutVars>
          <dgm:chMax val="0"/>
          <dgm:bulletEnabled val="1"/>
        </dgm:presLayoutVars>
      </dgm:prSet>
      <dgm:spPr/>
    </dgm:pt>
    <dgm:pt modelId="{2FCB40AB-2758-4E59-AD00-8C3490E43F37}" type="pres">
      <dgm:prSet presAssocID="{5B78D148-56AE-4437-8936-199BB1E32166}" presName="childText" presStyleLbl="revTx" presStyleIdx="0" presStyleCnt="2">
        <dgm:presLayoutVars>
          <dgm:bulletEnabled val="1"/>
        </dgm:presLayoutVars>
      </dgm:prSet>
      <dgm:spPr/>
    </dgm:pt>
    <dgm:pt modelId="{ABB14112-B01E-4182-988B-D8ED82EDB429}" type="pres">
      <dgm:prSet presAssocID="{20FBA42B-3F52-42A8-B1E2-A76796A5C1F8}" presName="parentText" presStyleLbl="node1" presStyleIdx="2" presStyleCnt="3">
        <dgm:presLayoutVars>
          <dgm:chMax val="0"/>
          <dgm:bulletEnabled val="1"/>
        </dgm:presLayoutVars>
      </dgm:prSet>
      <dgm:spPr/>
    </dgm:pt>
    <dgm:pt modelId="{74460548-FDFC-47FB-81F5-638607155C0F}" type="pres">
      <dgm:prSet presAssocID="{20FBA42B-3F52-42A8-B1E2-A76796A5C1F8}" presName="childText" presStyleLbl="revTx" presStyleIdx="1" presStyleCnt="2">
        <dgm:presLayoutVars>
          <dgm:bulletEnabled val="1"/>
        </dgm:presLayoutVars>
      </dgm:prSet>
      <dgm:spPr/>
    </dgm:pt>
  </dgm:ptLst>
  <dgm:cxnLst>
    <dgm:cxn modelId="{FCB9253E-16A2-4786-9A4E-282FBB7B4B49}" type="presOf" srcId="{EE77264E-62B1-45F7-820A-78B9FEC1DD57}" destId="{2FCB40AB-2758-4E59-AD00-8C3490E43F37}" srcOrd="0" destOrd="0" presId="urn:microsoft.com/office/officeart/2005/8/layout/vList2"/>
    <dgm:cxn modelId="{3A744794-8ADE-4DEA-B966-8F8F0FDFD4B8}" type="presOf" srcId="{0C243AE0-8A1D-4B92-A285-D0C7170231EC}" destId="{74460548-FDFC-47FB-81F5-638607155C0F}" srcOrd="0" destOrd="1" presId="urn:microsoft.com/office/officeart/2005/8/layout/vList2"/>
    <dgm:cxn modelId="{65B6F5BE-81F0-433A-B604-95B4C7772133}" type="presOf" srcId="{BDB1553B-492D-4EC7-9389-7B12440D1999}" destId="{DF659A04-09FB-45EB-AA36-4A8E64154F83}" srcOrd="0" destOrd="0" presId="urn:microsoft.com/office/officeart/2005/8/layout/vList2"/>
    <dgm:cxn modelId="{AE832EEE-B7BE-414B-AA57-B53E874F7996}" srcId="{20FBA42B-3F52-42A8-B1E2-A76796A5C1F8}" destId="{BD12EF7E-4A37-4B02-BB53-D6994E5793D1}" srcOrd="0" destOrd="0" parTransId="{5017B09A-9092-47CF-9B0F-91534F740909}" sibTransId="{78D38279-C793-4406-9068-55E913A099B9}"/>
    <dgm:cxn modelId="{2B23C53C-0FED-47AF-8977-1ADB8174D8A8}" srcId="{63769EAE-6D4E-4840-B0E2-7466ADE8BCA3}" destId="{20FBA42B-3F52-42A8-B1E2-A76796A5C1F8}" srcOrd="2" destOrd="0" parTransId="{10123883-7BF4-4814-A231-26604711FB07}" sibTransId="{5E9698CD-3EF7-4716-85E3-344128887F9C}"/>
    <dgm:cxn modelId="{E8DBC00A-E9D7-4B9F-84C2-F6312CA13D71}" srcId="{5B78D148-56AE-4437-8936-199BB1E32166}" destId="{EE77264E-62B1-45F7-820A-78B9FEC1DD57}" srcOrd="0" destOrd="0" parTransId="{62CBAB6D-D88B-4F0A-BA79-4D3AD410872C}" sibTransId="{B2E5E4F7-22E7-4E8E-A431-F9AEDC9AAAC9}"/>
    <dgm:cxn modelId="{0DF126E6-7E9F-4D66-B6BE-A10D9F1C8971}" srcId="{20FBA42B-3F52-42A8-B1E2-A76796A5C1F8}" destId="{0C243AE0-8A1D-4B92-A285-D0C7170231EC}" srcOrd="1" destOrd="0" parTransId="{E59E1098-CCFE-4DFF-BF82-6B0BB99B5073}" sibTransId="{0DA07253-9623-4DA5-A2F6-3DD2C256FC40}"/>
    <dgm:cxn modelId="{CA884DB0-5984-434D-A205-27791B36FBE5}" type="presOf" srcId="{BD12EF7E-4A37-4B02-BB53-D6994E5793D1}" destId="{74460548-FDFC-47FB-81F5-638607155C0F}" srcOrd="0" destOrd="0" presId="urn:microsoft.com/office/officeart/2005/8/layout/vList2"/>
    <dgm:cxn modelId="{E089ABC9-4E0C-4CE2-8F89-4F16BD174233}" type="presOf" srcId="{63769EAE-6D4E-4840-B0E2-7466ADE8BCA3}" destId="{6566846D-1133-41EC-B0C2-4CBF674A7BA4}" srcOrd="0" destOrd="0" presId="urn:microsoft.com/office/officeart/2005/8/layout/vList2"/>
    <dgm:cxn modelId="{3F444CF8-6632-4BCD-A0D8-914D19183138}" srcId="{63769EAE-6D4E-4840-B0E2-7466ADE8BCA3}" destId="{BDB1553B-492D-4EC7-9389-7B12440D1999}" srcOrd="0" destOrd="0" parTransId="{FEB8FD1E-5FCD-4A65-B6AB-DE0732504381}" sibTransId="{552ED82B-3C8C-4534-A799-88D9BD4D125D}"/>
    <dgm:cxn modelId="{D5B2B48F-6EDC-4E36-9C54-3584AD9ACD6C}" type="presOf" srcId="{5B78D148-56AE-4437-8936-199BB1E32166}" destId="{57F50082-0598-42DA-9177-CD195EDCDFE0}" srcOrd="0" destOrd="0" presId="urn:microsoft.com/office/officeart/2005/8/layout/vList2"/>
    <dgm:cxn modelId="{93359360-388F-4054-90A3-0E9C9972781C}" srcId="{63769EAE-6D4E-4840-B0E2-7466ADE8BCA3}" destId="{5B78D148-56AE-4437-8936-199BB1E32166}" srcOrd="1" destOrd="0" parTransId="{884DBF29-DABC-457A-9010-5023DA16AF10}" sibTransId="{52C98E7E-C438-475E-94E0-936BD6EE62FC}"/>
    <dgm:cxn modelId="{DF809413-582F-4861-A37E-4F0BE654E326}" type="presOf" srcId="{20FBA42B-3F52-42A8-B1E2-A76796A5C1F8}" destId="{ABB14112-B01E-4182-988B-D8ED82EDB429}" srcOrd="0" destOrd="0" presId="urn:microsoft.com/office/officeart/2005/8/layout/vList2"/>
    <dgm:cxn modelId="{086EC379-35A3-4A67-9D12-C8B0AF2E8887}" type="presParOf" srcId="{6566846D-1133-41EC-B0C2-4CBF674A7BA4}" destId="{DF659A04-09FB-45EB-AA36-4A8E64154F83}" srcOrd="0" destOrd="0" presId="urn:microsoft.com/office/officeart/2005/8/layout/vList2"/>
    <dgm:cxn modelId="{59D1A822-23A6-45CF-8DF8-7E1A923457EE}" type="presParOf" srcId="{6566846D-1133-41EC-B0C2-4CBF674A7BA4}" destId="{352A3769-3749-4C74-B2C0-36245920F529}" srcOrd="1" destOrd="0" presId="urn:microsoft.com/office/officeart/2005/8/layout/vList2"/>
    <dgm:cxn modelId="{22B2E6E8-C5E4-403E-9D9D-D3D1F7B376CF}" type="presParOf" srcId="{6566846D-1133-41EC-B0C2-4CBF674A7BA4}" destId="{57F50082-0598-42DA-9177-CD195EDCDFE0}" srcOrd="2" destOrd="0" presId="urn:microsoft.com/office/officeart/2005/8/layout/vList2"/>
    <dgm:cxn modelId="{ADBBF8F6-4EA3-4410-BE57-D20A04FCBBB5}" type="presParOf" srcId="{6566846D-1133-41EC-B0C2-4CBF674A7BA4}" destId="{2FCB40AB-2758-4E59-AD00-8C3490E43F37}" srcOrd="3" destOrd="0" presId="urn:microsoft.com/office/officeart/2005/8/layout/vList2"/>
    <dgm:cxn modelId="{40961850-DC1D-49B8-AFE2-7CB251057902}" type="presParOf" srcId="{6566846D-1133-41EC-B0C2-4CBF674A7BA4}" destId="{ABB14112-B01E-4182-988B-D8ED82EDB429}" srcOrd="4" destOrd="0" presId="urn:microsoft.com/office/officeart/2005/8/layout/vList2"/>
    <dgm:cxn modelId="{A87B32CB-85AB-46C3-B442-75E938951D12}" type="presParOf" srcId="{6566846D-1133-41EC-B0C2-4CBF674A7BA4}" destId="{74460548-FDFC-47FB-81F5-638607155C0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2109DC-9978-4A1B-9A38-54F75B80EAF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75BF374-F87C-4684-B9ED-3F257D5FC2BB}">
      <dgm:prSet/>
      <dgm:spPr/>
      <dgm:t>
        <a:bodyPr/>
        <a:lstStyle/>
        <a:p>
          <a:pPr rtl="0"/>
          <a:r>
            <a:rPr lang="en-GB" smtClean="0"/>
            <a:t>Consider your research issue / question you are intending to explore.</a:t>
          </a:r>
          <a:endParaRPr lang="en-GB"/>
        </a:p>
      </dgm:t>
    </dgm:pt>
    <dgm:pt modelId="{6A3B663C-3BF6-490D-AA54-6C18966848A2}" type="parTrans" cxnId="{D9CDA39E-D32D-4012-AB5D-F2F821F649AF}">
      <dgm:prSet/>
      <dgm:spPr/>
      <dgm:t>
        <a:bodyPr/>
        <a:lstStyle/>
        <a:p>
          <a:endParaRPr lang="en-US"/>
        </a:p>
      </dgm:t>
    </dgm:pt>
    <dgm:pt modelId="{E1A23F62-460C-4A8D-83B4-2F3EA8DE3950}" type="sibTrans" cxnId="{D9CDA39E-D32D-4012-AB5D-F2F821F649AF}">
      <dgm:prSet/>
      <dgm:spPr/>
      <dgm:t>
        <a:bodyPr/>
        <a:lstStyle/>
        <a:p>
          <a:endParaRPr lang="en-US"/>
        </a:p>
      </dgm:t>
    </dgm:pt>
    <dgm:pt modelId="{65F64F05-0739-47FD-8562-A7FA4FF5970F}">
      <dgm:prSet/>
      <dgm:spPr/>
      <dgm:t>
        <a:bodyPr/>
        <a:lstStyle/>
        <a:p>
          <a:pPr rtl="0"/>
          <a:r>
            <a:rPr lang="en-GB" smtClean="0"/>
            <a:t>Write down 2-3 ethical issues that you feel you may need to consider. </a:t>
          </a:r>
          <a:endParaRPr lang="en-GB"/>
        </a:p>
      </dgm:t>
    </dgm:pt>
    <dgm:pt modelId="{AB41225E-F444-4271-A6AD-DE8B24D694C8}" type="parTrans" cxnId="{0874F193-2853-46EC-BBCB-FF87D54EE4AE}">
      <dgm:prSet/>
      <dgm:spPr/>
      <dgm:t>
        <a:bodyPr/>
        <a:lstStyle/>
        <a:p>
          <a:endParaRPr lang="en-US"/>
        </a:p>
      </dgm:t>
    </dgm:pt>
    <dgm:pt modelId="{828FF937-532C-4774-B335-456D47D67724}" type="sibTrans" cxnId="{0874F193-2853-46EC-BBCB-FF87D54EE4AE}">
      <dgm:prSet/>
      <dgm:spPr/>
      <dgm:t>
        <a:bodyPr/>
        <a:lstStyle/>
        <a:p>
          <a:endParaRPr lang="en-US"/>
        </a:p>
      </dgm:t>
    </dgm:pt>
    <dgm:pt modelId="{BFD68D1E-8267-4D28-90EA-66B03F6A08BA}" type="pres">
      <dgm:prSet presAssocID="{372109DC-9978-4A1B-9A38-54F75B80EAF9}" presName="linear" presStyleCnt="0">
        <dgm:presLayoutVars>
          <dgm:animLvl val="lvl"/>
          <dgm:resizeHandles val="exact"/>
        </dgm:presLayoutVars>
      </dgm:prSet>
      <dgm:spPr/>
    </dgm:pt>
    <dgm:pt modelId="{D9253AEC-C626-4432-83EB-F6627715CAFE}" type="pres">
      <dgm:prSet presAssocID="{A75BF374-F87C-4684-B9ED-3F257D5FC2BB}" presName="parentText" presStyleLbl="node1" presStyleIdx="0" presStyleCnt="2">
        <dgm:presLayoutVars>
          <dgm:chMax val="0"/>
          <dgm:bulletEnabled val="1"/>
        </dgm:presLayoutVars>
      </dgm:prSet>
      <dgm:spPr/>
    </dgm:pt>
    <dgm:pt modelId="{60987F33-9074-4E08-847F-925EEE9F1013}" type="pres">
      <dgm:prSet presAssocID="{E1A23F62-460C-4A8D-83B4-2F3EA8DE3950}" presName="spacer" presStyleCnt="0"/>
      <dgm:spPr/>
    </dgm:pt>
    <dgm:pt modelId="{79592DF8-223E-43BA-B99A-C91BFA63CEF2}" type="pres">
      <dgm:prSet presAssocID="{65F64F05-0739-47FD-8562-A7FA4FF5970F}" presName="parentText" presStyleLbl="node1" presStyleIdx="1" presStyleCnt="2">
        <dgm:presLayoutVars>
          <dgm:chMax val="0"/>
          <dgm:bulletEnabled val="1"/>
        </dgm:presLayoutVars>
      </dgm:prSet>
      <dgm:spPr/>
    </dgm:pt>
  </dgm:ptLst>
  <dgm:cxnLst>
    <dgm:cxn modelId="{0874F193-2853-46EC-BBCB-FF87D54EE4AE}" srcId="{372109DC-9978-4A1B-9A38-54F75B80EAF9}" destId="{65F64F05-0739-47FD-8562-A7FA4FF5970F}" srcOrd="1" destOrd="0" parTransId="{AB41225E-F444-4271-A6AD-DE8B24D694C8}" sibTransId="{828FF937-532C-4774-B335-456D47D67724}"/>
    <dgm:cxn modelId="{D9CDA39E-D32D-4012-AB5D-F2F821F649AF}" srcId="{372109DC-9978-4A1B-9A38-54F75B80EAF9}" destId="{A75BF374-F87C-4684-B9ED-3F257D5FC2BB}" srcOrd="0" destOrd="0" parTransId="{6A3B663C-3BF6-490D-AA54-6C18966848A2}" sibTransId="{E1A23F62-460C-4A8D-83B4-2F3EA8DE3950}"/>
    <dgm:cxn modelId="{6115DB3B-5DDB-4F76-9D47-A7A63C4CF35D}" type="presOf" srcId="{A75BF374-F87C-4684-B9ED-3F257D5FC2BB}" destId="{D9253AEC-C626-4432-83EB-F6627715CAFE}" srcOrd="0" destOrd="0" presId="urn:microsoft.com/office/officeart/2005/8/layout/vList2"/>
    <dgm:cxn modelId="{56EEA64A-28A2-4B36-96B6-7F725B6C27E0}" type="presOf" srcId="{372109DC-9978-4A1B-9A38-54F75B80EAF9}" destId="{BFD68D1E-8267-4D28-90EA-66B03F6A08BA}" srcOrd="0" destOrd="0" presId="urn:microsoft.com/office/officeart/2005/8/layout/vList2"/>
    <dgm:cxn modelId="{72A62D03-4FB4-4B01-9F07-6AEB36FC6C77}" type="presOf" srcId="{65F64F05-0739-47FD-8562-A7FA4FF5970F}" destId="{79592DF8-223E-43BA-B99A-C91BFA63CEF2}" srcOrd="0" destOrd="0" presId="urn:microsoft.com/office/officeart/2005/8/layout/vList2"/>
    <dgm:cxn modelId="{4B21C2BF-F148-4B3A-8590-E8CD9FFCD438}" type="presParOf" srcId="{BFD68D1E-8267-4D28-90EA-66B03F6A08BA}" destId="{D9253AEC-C626-4432-83EB-F6627715CAFE}" srcOrd="0" destOrd="0" presId="urn:microsoft.com/office/officeart/2005/8/layout/vList2"/>
    <dgm:cxn modelId="{A3D84B50-76E5-4BFF-8FC5-4ADABE89A145}" type="presParOf" srcId="{BFD68D1E-8267-4D28-90EA-66B03F6A08BA}" destId="{60987F33-9074-4E08-847F-925EEE9F1013}" srcOrd="1" destOrd="0" presId="urn:microsoft.com/office/officeart/2005/8/layout/vList2"/>
    <dgm:cxn modelId="{B113F896-98D9-466E-81B0-A43A9F7597AE}" type="presParOf" srcId="{BFD68D1E-8267-4D28-90EA-66B03F6A08BA}" destId="{79592DF8-223E-43BA-B99A-C91BFA63CEF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0B89EE-0A3A-4B98-8346-DB16CD03324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5D2493-CB30-4AA1-BE90-A66E614638B8}">
      <dgm:prSet/>
      <dgm:spPr/>
      <dgm:t>
        <a:bodyPr/>
        <a:lstStyle/>
        <a:p>
          <a:pPr rtl="0"/>
          <a:r>
            <a:rPr lang="en-GB" smtClean="0"/>
            <a:t>Work in small groups to discuss: </a:t>
          </a:r>
          <a:endParaRPr lang="en-GB"/>
        </a:p>
      </dgm:t>
    </dgm:pt>
    <dgm:pt modelId="{BB6075DB-0061-48A4-830F-A2453CA03D05}" type="parTrans" cxnId="{37A793E3-BBC8-42F7-A31A-BA32DA0A96BA}">
      <dgm:prSet/>
      <dgm:spPr/>
      <dgm:t>
        <a:bodyPr/>
        <a:lstStyle/>
        <a:p>
          <a:endParaRPr lang="en-US"/>
        </a:p>
      </dgm:t>
    </dgm:pt>
    <dgm:pt modelId="{566405E9-FAA7-49DF-B0A2-2C0FE08D8124}" type="sibTrans" cxnId="{37A793E3-BBC8-42F7-A31A-BA32DA0A96BA}">
      <dgm:prSet/>
      <dgm:spPr/>
      <dgm:t>
        <a:bodyPr/>
        <a:lstStyle/>
        <a:p>
          <a:endParaRPr lang="en-US"/>
        </a:p>
      </dgm:t>
    </dgm:pt>
    <dgm:pt modelId="{D1BBF88C-4EF2-406B-91BE-FE650B39D3E3}">
      <dgm:prSet/>
      <dgm:spPr/>
      <dgm:t>
        <a:bodyPr/>
        <a:lstStyle/>
        <a:p>
          <a:pPr rtl="0"/>
          <a:r>
            <a:rPr lang="en-GB" smtClean="0"/>
            <a:t>How does the knowledge and experience you have discussed relate to the following:</a:t>
          </a:r>
          <a:endParaRPr lang="en-GB"/>
        </a:p>
      </dgm:t>
    </dgm:pt>
    <dgm:pt modelId="{3EA2F3EB-7941-4229-A710-54D0C9A87714}" type="parTrans" cxnId="{EACCE476-1679-486A-BB02-BFD9403B988B}">
      <dgm:prSet/>
      <dgm:spPr/>
      <dgm:t>
        <a:bodyPr/>
        <a:lstStyle/>
        <a:p>
          <a:endParaRPr lang="en-US"/>
        </a:p>
      </dgm:t>
    </dgm:pt>
    <dgm:pt modelId="{A472E9D3-BCB9-40FC-95EE-AB958247EC90}" type="sibTrans" cxnId="{EACCE476-1679-486A-BB02-BFD9403B988B}">
      <dgm:prSet/>
      <dgm:spPr/>
      <dgm:t>
        <a:bodyPr/>
        <a:lstStyle/>
        <a:p>
          <a:endParaRPr lang="en-US"/>
        </a:p>
      </dgm:t>
    </dgm:pt>
    <dgm:pt modelId="{6DE8DFA1-3F03-4C38-9242-9625E2AD8F6C}">
      <dgm:prSet/>
      <dgm:spPr/>
      <dgm:t>
        <a:bodyPr/>
        <a:lstStyle/>
        <a:p>
          <a:pPr rtl="0"/>
          <a:r>
            <a:rPr lang="en-GB" smtClean="0"/>
            <a:t>Research guidelines, </a:t>
          </a:r>
          <a:endParaRPr lang="en-GB"/>
        </a:p>
      </dgm:t>
    </dgm:pt>
    <dgm:pt modelId="{EDB304EF-65BA-4686-8B12-3ECB6FFF36D2}" type="parTrans" cxnId="{DB81EC91-851E-4F64-9EF5-FA9384444EEC}">
      <dgm:prSet/>
      <dgm:spPr/>
      <dgm:t>
        <a:bodyPr/>
        <a:lstStyle/>
        <a:p>
          <a:endParaRPr lang="en-US"/>
        </a:p>
      </dgm:t>
    </dgm:pt>
    <dgm:pt modelId="{5F451095-57B5-4C58-9883-80DD98F9E27D}" type="sibTrans" cxnId="{DB81EC91-851E-4F64-9EF5-FA9384444EEC}">
      <dgm:prSet/>
      <dgm:spPr/>
      <dgm:t>
        <a:bodyPr/>
        <a:lstStyle/>
        <a:p>
          <a:endParaRPr lang="en-US"/>
        </a:p>
      </dgm:t>
    </dgm:pt>
    <dgm:pt modelId="{6981A5D9-CD65-4C51-98C9-D02544993079}">
      <dgm:prSet/>
      <dgm:spPr/>
      <dgm:t>
        <a:bodyPr/>
        <a:lstStyle/>
        <a:p>
          <a:pPr rtl="0"/>
          <a:r>
            <a:rPr lang="en-GB" smtClean="0"/>
            <a:t>Statutory obligations, </a:t>
          </a:r>
          <a:endParaRPr lang="en-GB"/>
        </a:p>
      </dgm:t>
    </dgm:pt>
    <dgm:pt modelId="{A940C9B0-3A6E-4B30-843B-7E23D2F7D54D}" type="parTrans" cxnId="{D08E075A-8B32-46B4-A22D-4156CDFC8D4E}">
      <dgm:prSet/>
      <dgm:spPr/>
      <dgm:t>
        <a:bodyPr/>
        <a:lstStyle/>
        <a:p>
          <a:endParaRPr lang="en-US"/>
        </a:p>
      </dgm:t>
    </dgm:pt>
    <dgm:pt modelId="{8F58B432-E275-493E-9692-4B7B5CDFF8C5}" type="sibTrans" cxnId="{D08E075A-8B32-46B4-A22D-4156CDFC8D4E}">
      <dgm:prSet/>
      <dgm:spPr/>
      <dgm:t>
        <a:bodyPr/>
        <a:lstStyle/>
        <a:p>
          <a:endParaRPr lang="en-US"/>
        </a:p>
      </dgm:t>
    </dgm:pt>
    <dgm:pt modelId="{FCC43DD5-C663-42B4-B6A3-3409A276C74D}">
      <dgm:prSet/>
      <dgm:spPr/>
      <dgm:t>
        <a:bodyPr/>
        <a:lstStyle/>
        <a:p>
          <a:pPr rtl="0"/>
          <a:r>
            <a:rPr lang="en-GB" smtClean="0"/>
            <a:t>Organisational guidelines, </a:t>
          </a:r>
          <a:endParaRPr lang="en-GB"/>
        </a:p>
      </dgm:t>
    </dgm:pt>
    <dgm:pt modelId="{82BA3341-55B1-4C61-88E5-2578025CA8B0}" type="parTrans" cxnId="{495A5332-F9C4-4930-AB0F-0D03EC73575A}">
      <dgm:prSet/>
      <dgm:spPr/>
      <dgm:t>
        <a:bodyPr/>
        <a:lstStyle/>
        <a:p>
          <a:endParaRPr lang="en-US"/>
        </a:p>
      </dgm:t>
    </dgm:pt>
    <dgm:pt modelId="{2D970B2B-292C-4AAA-BDA7-3D2A57A443D6}" type="sibTrans" cxnId="{495A5332-F9C4-4930-AB0F-0D03EC73575A}">
      <dgm:prSet/>
      <dgm:spPr/>
      <dgm:t>
        <a:bodyPr/>
        <a:lstStyle/>
        <a:p>
          <a:endParaRPr lang="en-US"/>
        </a:p>
      </dgm:t>
    </dgm:pt>
    <dgm:pt modelId="{120D988A-F7B4-46B9-BE27-EA29714D8B4A}">
      <dgm:prSet/>
      <dgm:spPr/>
      <dgm:t>
        <a:bodyPr/>
        <a:lstStyle/>
        <a:p>
          <a:pPr rtl="0"/>
          <a:r>
            <a:rPr lang="en-GB" dirty="0" smtClean="0"/>
            <a:t>Professional: codes of practice, </a:t>
          </a:r>
          <a:endParaRPr lang="en-GB" dirty="0"/>
        </a:p>
      </dgm:t>
    </dgm:pt>
    <dgm:pt modelId="{87187945-7200-434C-BAB1-330BB2A31360}" type="parTrans" cxnId="{478A87F7-E37E-4702-9700-42B0A0EB40F4}">
      <dgm:prSet/>
      <dgm:spPr/>
      <dgm:t>
        <a:bodyPr/>
        <a:lstStyle/>
        <a:p>
          <a:endParaRPr lang="en-US"/>
        </a:p>
      </dgm:t>
    </dgm:pt>
    <dgm:pt modelId="{B8B774CF-9626-487F-8376-93E0ADF565E8}" type="sibTrans" cxnId="{478A87F7-E37E-4702-9700-42B0A0EB40F4}">
      <dgm:prSet/>
      <dgm:spPr/>
      <dgm:t>
        <a:bodyPr/>
        <a:lstStyle/>
        <a:p>
          <a:endParaRPr lang="en-US"/>
        </a:p>
      </dgm:t>
    </dgm:pt>
    <dgm:pt modelId="{6093F063-FE17-4BF7-B158-3E216C2EC3E6}">
      <dgm:prSet/>
      <dgm:spPr/>
      <dgm:t>
        <a:bodyPr/>
        <a:lstStyle/>
        <a:p>
          <a:pPr rtl="0"/>
          <a:r>
            <a:rPr lang="en-GB" smtClean="0"/>
            <a:t>Personal: </a:t>
          </a:r>
          <a:endParaRPr lang="en-GB"/>
        </a:p>
      </dgm:t>
    </dgm:pt>
    <dgm:pt modelId="{75DD9F12-09B6-4C08-9D27-13C296D9BA0F}" type="parTrans" cxnId="{CED4055A-E9CD-4E2E-8523-F620D06EA198}">
      <dgm:prSet/>
      <dgm:spPr/>
      <dgm:t>
        <a:bodyPr/>
        <a:lstStyle/>
        <a:p>
          <a:endParaRPr lang="en-US"/>
        </a:p>
      </dgm:t>
    </dgm:pt>
    <dgm:pt modelId="{E0775298-24E6-4823-92DA-BC0ED9048A7E}" type="sibTrans" cxnId="{CED4055A-E9CD-4E2E-8523-F620D06EA198}">
      <dgm:prSet/>
      <dgm:spPr/>
      <dgm:t>
        <a:bodyPr/>
        <a:lstStyle/>
        <a:p>
          <a:endParaRPr lang="en-US"/>
        </a:p>
      </dgm:t>
    </dgm:pt>
    <dgm:pt modelId="{50B73F65-29E0-4C1D-A927-9906CF65B0D5}">
      <dgm:prSet/>
      <dgm:spPr/>
      <dgm:t>
        <a:bodyPr/>
        <a:lstStyle/>
        <a:p>
          <a:pPr rtl="0"/>
          <a:r>
            <a:rPr lang="en-GB" smtClean="0"/>
            <a:t>Values of honesty frankness and personal integrity,</a:t>
          </a:r>
          <a:endParaRPr lang="en-GB"/>
        </a:p>
      </dgm:t>
    </dgm:pt>
    <dgm:pt modelId="{5BC0F410-3532-4151-9692-A2D0849F7733}" type="parTrans" cxnId="{32154D2D-AC99-44F9-90C3-2892795F479E}">
      <dgm:prSet/>
      <dgm:spPr/>
      <dgm:t>
        <a:bodyPr/>
        <a:lstStyle/>
        <a:p>
          <a:endParaRPr lang="en-US"/>
        </a:p>
      </dgm:t>
    </dgm:pt>
    <dgm:pt modelId="{599688F5-3280-4278-94FA-11E0C81E06C0}" type="sibTrans" cxnId="{32154D2D-AC99-44F9-90C3-2892795F479E}">
      <dgm:prSet/>
      <dgm:spPr/>
      <dgm:t>
        <a:bodyPr/>
        <a:lstStyle/>
        <a:p>
          <a:endParaRPr lang="en-US"/>
        </a:p>
      </dgm:t>
    </dgm:pt>
    <dgm:pt modelId="{5BB0CB8B-47CD-45D5-B32B-64C38B995439}">
      <dgm:prSet/>
      <dgm:spPr/>
      <dgm:t>
        <a:bodyPr/>
        <a:lstStyle/>
        <a:p>
          <a:pPr rtl="0"/>
          <a:r>
            <a:rPr lang="en-GB" smtClean="0"/>
            <a:t>Responsibilities to those you are working alongside. </a:t>
          </a:r>
          <a:endParaRPr lang="en-GB"/>
        </a:p>
      </dgm:t>
    </dgm:pt>
    <dgm:pt modelId="{94485176-A76D-4871-BE69-11279E2DC54D}" type="parTrans" cxnId="{CA53E63E-41B1-4C8D-89DA-0CF9BE5B7123}">
      <dgm:prSet/>
      <dgm:spPr/>
      <dgm:t>
        <a:bodyPr/>
        <a:lstStyle/>
        <a:p>
          <a:endParaRPr lang="en-US"/>
        </a:p>
      </dgm:t>
    </dgm:pt>
    <dgm:pt modelId="{C17E2165-6C12-40D3-9D2F-A35C29E90E14}" type="sibTrans" cxnId="{CA53E63E-41B1-4C8D-89DA-0CF9BE5B7123}">
      <dgm:prSet/>
      <dgm:spPr/>
      <dgm:t>
        <a:bodyPr/>
        <a:lstStyle/>
        <a:p>
          <a:endParaRPr lang="en-US"/>
        </a:p>
      </dgm:t>
    </dgm:pt>
    <dgm:pt modelId="{62FE2658-FD8B-42DB-BA85-0E62364FAE56}">
      <dgm:prSet/>
      <dgm:spPr/>
      <dgm:t>
        <a:bodyPr/>
        <a:lstStyle/>
        <a:p>
          <a:pPr rtl="0"/>
          <a:r>
            <a:rPr lang="en-GB" smtClean="0"/>
            <a:t>Use the internet if you wish to explore: </a:t>
          </a:r>
          <a:endParaRPr lang="en-GB"/>
        </a:p>
      </dgm:t>
    </dgm:pt>
    <dgm:pt modelId="{8E59C10C-AFF9-403B-B9D0-0287F31F94FC}" type="parTrans" cxnId="{9A712A8E-3C75-4C5E-B268-F0F592D2BF0F}">
      <dgm:prSet/>
      <dgm:spPr/>
      <dgm:t>
        <a:bodyPr/>
        <a:lstStyle/>
        <a:p>
          <a:endParaRPr lang="en-US"/>
        </a:p>
      </dgm:t>
    </dgm:pt>
    <dgm:pt modelId="{30F1C83A-18BD-4D07-9D20-1C0D4E083B47}" type="sibTrans" cxnId="{9A712A8E-3C75-4C5E-B268-F0F592D2BF0F}">
      <dgm:prSet/>
      <dgm:spPr/>
      <dgm:t>
        <a:bodyPr/>
        <a:lstStyle/>
        <a:p>
          <a:endParaRPr lang="en-US"/>
        </a:p>
      </dgm:t>
    </dgm:pt>
    <dgm:pt modelId="{496C509B-C7D3-4527-B4AF-CD7EB36CAF18}" type="pres">
      <dgm:prSet presAssocID="{000B89EE-0A3A-4B98-8346-DB16CD03324C}" presName="Name0" presStyleCnt="0">
        <dgm:presLayoutVars>
          <dgm:dir/>
          <dgm:animLvl val="lvl"/>
          <dgm:resizeHandles val="exact"/>
        </dgm:presLayoutVars>
      </dgm:prSet>
      <dgm:spPr/>
    </dgm:pt>
    <dgm:pt modelId="{4210A920-35BA-4BFC-9070-6BC1800FB4D3}" type="pres">
      <dgm:prSet presAssocID="{8F5D2493-CB30-4AA1-BE90-A66E614638B8}" presName="linNode" presStyleCnt="0"/>
      <dgm:spPr/>
    </dgm:pt>
    <dgm:pt modelId="{6ED05A3E-5FBE-4CE2-9947-76C649652BDB}" type="pres">
      <dgm:prSet presAssocID="{8F5D2493-CB30-4AA1-BE90-A66E614638B8}" presName="parentText" presStyleLbl="node1" presStyleIdx="0" presStyleCnt="3">
        <dgm:presLayoutVars>
          <dgm:chMax val="1"/>
          <dgm:bulletEnabled val="1"/>
        </dgm:presLayoutVars>
      </dgm:prSet>
      <dgm:spPr/>
    </dgm:pt>
    <dgm:pt modelId="{1AA8FE88-CEFF-4AEA-A7E7-B79E776B38C7}" type="pres">
      <dgm:prSet presAssocID="{566405E9-FAA7-49DF-B0A2-2C0FE08D8124}" presName="sp" presStyleCnt="0"/>
      <dgm:spPr/>
    </dgm:pt>
    <dgm:pt modelId="{97A5E1B7-1591-438B-9532-1DD4D5083B42}" type="pres">
      <dgm:prSet presAssocID="{D1BBF88C-4EF2-406B-91BE-FE650B39D3E3}" presName="linNode" presStyleCnt="0"/>
      <dgm:spPr/>
    </dgm:pt>
    <dgm:pt modelId="{D4BAF837-C27B-47EE-B786-B8744853F25F}" type="pres">
      <dgm:prSet presAssocID="{D1BBF88C-4EF2-406B-91BE-FE650B39D3E3}" presName="parentText" presStyleLbl="node1" presStyleIdx="1" presStyleCnt="3">
        <dgm:presLayoutVars>
          <dgm:chMax val="1"/>
          <dgm:bulletEnabled val="1"/>
        </dgm:presLayoutVars>
      </dgm:prSet>
      <dgm:spPr/>
    </dgm:pt>
    <dgm:pt modelId="{CB1DA071-C4CD-46A9-9D70-8EE78243EE63}" type="pres">
      <dgm:prSet presAssocID="{D1BBF88C-4EF2-406B-91BE-FE650B39D3E3}" presName="descendantText" presStyleLbl="alignAccFollowNode1" presStyleIdx="0" presStyleCnt="1" custScaleY="391299">
        <dgm:presLayoutVars>
          <dgm:bulletEnabled val="1"/>
        </dgm:presLayoutVars>
      </dgm:prSet>
      <dgm:spPr/>
    </dgm:pt>
    <dgm:pt modelId="{AC64BBED-3103-479E-8830-46B493A0E282}" type="pres">
      <dgm:prSet presAssocID="{A472E9D3-BCB9-40FC-95EE-AB958247EC90}" presName="sp" presStyleCnt="0"/>
      <dgm:spPr/>
    </dgm:pt>
    <dgm:pt modelId="{9D9C7777-E5EA-4A3A-82CD-7F4A16972DB1}" type="pres">
      <dgm:prSet presAssocID="{62FE2658-FD8B-42DB-BA85-0E62364FAE56}" presName="linNode" presStyleCnt="0"/>
      <dgm:spPr/>
    </dgm:pt>
    <dgm:pt modelId="{5929AA62-340C-4B54-B481-D9B5293FF0A8}" type="pres">
      <dgm:prSet presAssocID="{62FE2658-FD8B-42DB-BA85-0E62364FAE56}" presName="parentText" presStyleLbl="node1" presStyleIdx="2" presStyleCnt="3">
        <dgm:presLayoutVars>
          <dgm:chMax val="1"/>
          <dgm:bulletEnabled val="1"/>
        </dgm:presLayoutVars>
      </dgm:prSet>
      <dgm:spPr/>
    </dgm:pt>
  </dgm:ptLst>
  <dgm:cxnLst>
    <dgm:cxn modelId="{1DC34CFB-E598-4182-B174-9C74493989EE}" type="presOf" srcId="{000B89EE-0A3A-4B98-8346-DB16CD03324C}" destId="{496C509B-C7D3-4527-B4AF-CD7EB36CAF18}" srcOrd="0" destOrd="0" presId="urn:microsoft.com/office/officeart/2005/8/layout/vList5"/>
    <dgm:cxn modelId="{478A87F7-E37E-4702-9700-42B0A0EB40F4}" srcId="{D1BBF88C-4EF2-406B-91BE-FE650B39D3E3}" destId="{120D988A-F7B4-46B9-BE27-EA29714D8B4A}" srcOrd="3" destOrd="0" parTransId="{87187945-7200-434C-BAB1-330BB2A31360}" sibTransId="{B8B774CF-9626-487F-8376-93E0ADF565E8}"/>
    <dgm:cxn modelId="{495A5332-F9C4-4930-AB0F-0D03EC73575A}" srcId="{D1BBF88C-4EF2-406B-91BE-FE650B39D3E3}" destId="{FCC43DD5-C663-42B4-B6A3-3409A276C74D}" srcOrd="2" destOrd="0" parTransId="{82BA3341-55B1-4C61-88E5-2578025CA8B0}" sibTransId="{2D970B2B-292C-4AAA-BDA7-3D2A57A443D6}"/>
    <dgm:cxn modelId="{32154D2D-AC99-44F9-90C3-2892795F479E}" srcId="{6093F063-FE17-4BF7-B158-3E216C2EC3E6}" destId="{50B73F65-29E0-4C1D-A927-9906CF65B0D5}" srcOrd="0" destOrd="0" parTransId="{5BC0F410-3532-4151-9692-A2D0849F7733}" sibTransId="{599688F5-3280-4278-94FA-11E0C81E06C0}"/>
    <dgm:cxn modelId="{F1BAF051-C4E8-44D2-BBDE-1F5455028A94}" type="presOf" srcId="{50B73F65-29E0-4C1D-A927-9906CF65B0D5}" destId="{CB1DA071-C4CD-46A9-9D70-8EE78243EE63}" srcOrd="0" destOrd="5" presId="urn:microsoft.com/office/officeart/2005/8/layout/vList5"/>
    <dgm:cxn modelId="{EEEBD5C2-7E2B-4268-8CD5-899FA50C99C4}" type="presOf" srcId="{5BB0CB8B-47CD-45D5-B32B-64C38B995439}" destId="{CB1DA071-C4CD-46A9-9D70-8EE78243EE63}" srcOrd="0" destOrd="6" presId="urn:microsoft.com/office/officeart/2005/8/layout/vList5"/>
    <dgm:cxn modelId="{9A712A8E-3C75-4C5E-B268-F0F592D2BF0F}" srcId="{000B89EE-0A3A-4B98-8346-DB16CD03324C}" destId="{62FE2658-FD8B-42DB-BA85-0E62364FAE56}" srcOrd="2" destOrd="0" parTransId="{8E59C10C-AFF9-403B-B9D0-0287F31F94FC}" sibTransId="{30F1C83A-18BD-4D07-9D20-1C0D4E083B47}"/>
    <dgm:cxn modelId="{D3E2D6E9-E6B3-4B20-A4B0-647D55077EDF}" type="presOf" srcId="{D1BBF88C-4EF2-406B-91BE-FE650B39D3E3}" destId="{D4BAF837-C27B-47EE-B786-B8744853F25F}" srcOrd="0" destOrd="0" presId="urn:microsoft.com/office/officeart/2005/8/layout/vList5"/>
    <dgm:cxn modelId="{CED4055A-E9CD-4E2E-8523-F620D06EA198}" srcId="{D1BBF88C-4EF2-406B-91BE-FE650B39D3E3}" destId="{6093F063-FE17-4BF7-B158-3E216C2EC3E6}" srcOrd="4" destOrd="0" parTransId="{75DD9F12-09B6-4C08-9D27-13C296D9BA0F}" sibTransId="{E0775298-24E6-4823-92DA-BC0ED9048A7E}"/>
    <dgm:cxn modelId="{D08E075A-8B32-46B4-A22D-4156CDFC8D4E}" srcId="{D1BBF88C-4EF2-406B-91BE-FE650B39D3E3}" destId="{6981A5D9-CD65-4C51-98C9-D02544993079}" srcOrd="1" destOrd="0" parTransId="{A940C9B0-3A6E-4B30-843B-7E23D2F7D54D}" sibTransId="{8F58B432-E275-493E-9692-4B7B5CDFF8C5}"/>
    <dgm:cxn modelId="{F205D8A8-84CE-4F2F-A48D-43AA81153031}" type="presOf" srcId="{6981A5D9-CD65-4C51-98C9-D02544993079}" destId="{CB1DA071-C4CD-46A9-9D70-8EE78243EE63}" srcOrd="0" destOrd="1" presId="urn:microsoft.com/office/officeart/2005/8/layout/vList5"/>
    <dgm:cxn modelId="{E107D213-1228-4103-9604-EEB551617292}" type="presOf" srcId="{62FE2658-FD8B-42DB-BA85-0E62364FAE56}" destId="{5929AA62-340C-4B54-B481-D9B5293FF0A8}" srcOrd="0" destOrd="0" presId="urn:microsoft.com/office/officeart/2005/8/layout/vList5"/>
    <dgm:cxn modelId="{EACCE476-1679-486A-BB02-BFD9403B988B}" srcId="{000B89EE-0A3A-4B98-8346-DB16CD03324C}" destId="{D1BBF88C-4EF2-406B-91BE-FE650B39D3E3}" srcOrd="1" destOrd="0" parTransId="{3EA2F3EB-7941-4229-A710-54D0C9A87714}" sibTransId="{A472E9D3-BCB9-40FC-95EE-AB958247EC90}"/>
    <dgm:cxn modelId="{C22EA4D8-13A2-4F1E-93F7-7BD31FE2865E}" type="presOf" srcId="{6DE8DFA1-3F03-4C38-9242-9625E2AD8F6C}" destId="{CB1DA071-C4CD-46A9-9D70-8EE78243EE63}" srcOrd="0" destOrd="0" presId="urn:microsoft.com/office/officeart/2005/8/layout/vList5"/>
    <dgm:cxn modelId="{DB81EC91-851E-4F64-9EF5-FA9384444EEC}" srcId="{D1BBF88C-4EF2-406B-91BE-FE650B39D3E3}" destId="{6DE8DFA1-3F03-4C38-9242-9625E2AD8F6C}" srcOrd="0" destOrd="0" parTransId="{EDB304EF-65BA-4686-8B12-3ECB6FFF36D2}" sibTransId="{5F451095-57B5-4C58-9883-80DD98F9E27D}"/>
    <dgm:cxn modelId="{68F48ACD-4564-48F4-9E99-8AF687F04B27}" type="presOf" srcId="{6093F063-FE17-4BF7-B158-3E216C2EC3E6}" destId="{CB1DA071-C4CD-46A9-9D70-8EE78243EE63}" srcOrd="0" destOrd="4" presId="urn:microsoft.com/office/officeart/2005/8/layout/vList5"/>
    <dgm:cxn modelId="{37A793E3-BBC8-42F7-A31A-BA32DA0A96BA}" srcId="{000B89EE-0A3A-4B98-8346-DB16CD03324C}" destId="{8F5D2493-CB30-4AA1-BE90-A66E614638B8}" srcOrd="0" destOrd="0" parTransId="{BB6075DB-0061-48A4-830F-A2453CA03D05}" sibTransId="{566405E9-FAA7-49DF-B0A2-2C0FE08D8124}"/>
    <dgm:cxn modelId="{23A15968-7BCE-4E93-B35F-DAD3E6873710}" type="presOf" srcId="{FCC43DD5-C663-42B4-B6A3-3409A276C74D}" destId="{CB1DA071-C4CD-46A9-9D70-8EE78243EE63}" srcOrd="0" destOrd="2" presId="urn:microsoft.com/office/officeart/2005/8/layout/vList5"/>
    <dgm:cxn modelId="{AA2A727A-7F84-4207-B807-3554F41F2A74}" type="presOf" srcId="{8F5D2493-CB30-4AA1-BE90-A66E614638B8}" destId="{6ED05A3E-5FBE-4CE2-9947-76C649652BDB}" srcOrd="0" destOrd="0" presId="urn:microsoft.com/office/officeart/2005/8/layout/vList5"/>
    <dgm:cxn modelId="{1E16BCDC-ECAC-45DB-8F7C-D3AD417FE3A0}" type="presOf" srcId="{120D988A-F7B4-46B9-BE27-EA29714D8B4A}" destId="{CB1DA071-C4CD-46A9-9D70-8EE78243EE63}" srcOrd="0" destOrd="3" presId="urn:microsoft.com/office/officeart/2005/8/layout/vList5"/>
    <dgm:cxn modelId="{CA53E63E-41B1-4C8D-89DA-0CF9BE5B7123}" srcId="{6093F063-FE17-4BF7-B158-3E216C2EC3E6}" destId="{5BB0CB8B-47CD-45D5-B32B-64C38B995439}" srcOrd="1" destOrd="0" parTransId="{94485176-A76D-4871-BE69-11279E2DC54D}" sibTransId="{C17E2165-6C12-40D3-9D2F-A35C29E90E14}"/>
    <dgm:cxn modelId="{D1B4BFB2-5CB6-4FE5-959A-F413EE94F0EB}" type="presParOf" srcId="{496C509B-C7D3-4527-B4AF-CD7EB36CAF18}" destId="{4210A920-35BA-4BFC-9070-6BC1800FB4D3}" srcOrd="0" destOrd="0" presId="urn:microsoft.com/office/officeart/2005/8/layout/vList5"/>
    <dgm:cxn modelId="{E4F79D11-47D7-4A66-A743-10DABE9C3F93}" type="presParOf" srcId="{4210A920-35BA-4BFC-9070-6BC1800FB4D3}" destId="{6ED05A3E-5FBE-4CE2-9947-76C649652BDB}" srcOrd="0" destOrd="0" presId="urn:microsoft.com/office/officeart/2005/8/layout/vList5"/>
    <dgm:cxn modelId="{20513AEF-38C2-4DEF-8332-7820564E5160}" type="presParOf" srcId="{496C509B-C7D3-4527-B4AF-CD7EB36CAF18}" destId="{1AA8FE88-CEFF-4AEA-A7E7-B79E776B38C7}" srcOrd="1" destOrd="0" presId="urn:microsoft.com/office/officeart/2005/8/layout/vList5"/>
    <dgm:cxn modelId="{512F16A2-96C5-44F0-B631-F8A88653721C}" type="presParOf" srcId="{496C509B-C7D3-4527-B4AF-CD7EB36CAF18}" destId="{97A5E1B7-1591-438B-9532-1DD4D5083B42}" srcOrd="2" destOrd="0" presId="urn:microsoft.com/office/officeart/2005/8/layout/vList5"/>
    <dgm:cxn modelId="{F5C56B6D-CAEF-4E56-8CA0-6AB189F4B399}" type="presParOf" srcId="{97A5E1B7-1591-438B-9532-1DD4D5083B42}" destId="{D4BAF837-C27B-47EE-B786-B8744853F25F}" srcOrd="0" destOrd="0" presId="urn:microsoft.com/office/officeart/2005/8/layout/vList5"/>
    <dgm:cxn modelId="{A5CD44B3-4BF6-46ED-B6BA-0C0D6BDE525E}" type="presParOf" srcId="{97A5E1B7-1591-438B-9532-1DD4D5083B42}" destId="{CB1DA071-C4CD-46A9-9D70-8EE78243EE63}" srcOrd="1" destOrd="0" presId="urn:microsoft.com/office/officeart/2005/8/layout/vList5"/>
    <dgm:cxn modelId="{79A84B08-A96C-48C4-89ED-29D9853BB742}" type="presParOf" srcId="{496C509B-C7D3-4527-B4AF-CD7EB36CAF18}" destId="{AC64BBED-3103-479E-8830-46B493A0E282}" srcOrd="3" destOrd="0" presId="urn:microsoft.com/office/officeart/2005/8/layout/vList5"/>
    <dgm:cxn modelId="{DA0BB6CB-1360-4BC5-A2CF-5BC1E852A40E}" type="presParOf" srcId="{496C509B-C7D3-4527-B4AF-CD7EB36CAF18}" destId="{9D9C7777-E5EA-4A3A-82CD-7F4A16972DB1}" srcOrd="4" destOrd="0" presId="urn:microsoft.com/office/officeart/2005/8/layout/vList5"/>
    <dgm:cxn modelId="{96CBDAC6-C486-4A6E-81C4-D2C31CEF66BB}" type="presParOf" srcId="{9D9C7777-E5EA-4A3A-82CD-7F4A16972DB1}" destId="{5929AA62-340C-4B54-B481-D9B5293FF0A8}"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41690DC-68C1-4FA7-80B4-F493711265C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024A3D3-7451-439A-A54D-09CB46706FDD}">
      <dgm:prSet/>
      <dgm:spPr/>
      <dgm:t>
        <a:bodyPr/>
        <a:lstStyle/>
        <a:p>
          <a:pPr rtl="0"/>
          <a:r>
            <a:rPr lang="en-GB" smtClean="0"/>
            <a:t>We must consider the following when carrying out research in our own practice and when engaging in research  for an academic qualification: </a:t>
          </a:r>
          <a:endParaRPr lang="en-GB"/>
        </a:p>
      </dgm:t>
    </dgm:pt>
    <dgm:pt modelId="{080991A4-616C-4AC3-915A-D6F53AF35FC3}" type="parTrans" cxnId="{F96FF244-6A10-4744-8AB0-CA0740644511}">
      <dgm:prSet/>
      <dgm:spPr/>
      <dgm:t>
        <a:bodyPr/>
        <a:lstStyle/>
        <a:p>
          <a:endParaRPr lang="en-US"/>
        </a:p>
      </dgm:t>
    </dgm:pt>
    <dgm:pt modelId="{38D782ED-7CFA-4BBB-B867-3CDC2772BBC5}" type="sibTrans" cxnId="{F96FF244-6A10-4744-8AB0-CA0740644511}">
      <dgm:prSet/>
      <dgm:spPr/>
      <dgm:t>
        <a:bodyPr/>
        <a:lstStyle/>
        <a:p>
          <a:endParaRPr lang="en-US"/>
        </a:p>
      </dgm:t>
    </dgm:pt>
    <dgm:pt modelId="{794E2EDB-5C4D-4577-A21E-127C34801C75}">
      <dgm:prSet/>
      <dgm:spPr/>
      <dgm:t>
        <a:bodyPr/>
        <a:lstStyle/>
        <a:p>
          <a:pPr rtl="0"/>
          <a:r>
            <a:rPr lang="en-GB" smtClean="0"/>
            <a:t>Research guidelines </a:t>
          </a:r>
          <a:endParaRPr lang="en-GB"/>
        </a:p>
      </dgm:t>
    </dgm:pt>
    <dgm:pt modelId="{54050C26-8B5D-40FD-B1FE-60789112C1D0}" type="parTrans" cxnId="{8DFC16C5-790B-4D95-A57D-B032D8F30ABA}">
      <dgm:prSet/>
      <dgm:spPr/>
      <dgm:t>
        <a:bodyPr/>
        <a:lstStyle/>
        <a:p>
          <a:endParaRPr lang="en-US"/>
        </a:p>
      </dgm:t>
    </dgm:pt>
    <dgm:pt modelId="{EFC4AF86-CA89-4647-9A02-8E728FC67E0F}" type="sibTrans" cxnId="{8DFC16C5-790B-4D95-A57D-B032D8F30ABA}">
      <dgm:prSet/>
      <dgm:spPr/>
      <dgm:t>
        <a:bodyPr/>
        <a:lstStyle/>
        <a:p>
          <a:endParaRPr lang="en-US"/>
        </a:p>
      </dgm:t>
    </dgm:pt>
    <dgm:pt modelId="{0ECF0EFE-EEBC-4E99-8D23-8FF2DD1BA69D}">
      <dgm:prSet/>
      <dgm:spPr/>
      <dgm:t>
        <a:bodyPr/>
        <a:lstStyle/>
        <a:p>
          <a:pPr rtl="0"/>
          <a:r>
            <a:rPr lang="en-GB" smtClean="0"/>
            <a:t>Statutory obligations </a:t>
          </a:r>
          <a:endParaRPr lang="en-GB"/>
        </a:p>
      </dgm:t>
    </dgm:pt>
    <dgm:pt modelId="{4E3CE5E9-CCE6-48F3-B941-9432B6841E4C}" type="parTrans" cxnId="{475EC60D-8925-44CE-BA28-75EF72464A2C}">
      <dgm:prSet/>
      <dgm:spPr/>
      <dgm:t>
        <a:bodyPr/>
        <a:lstStyle/>
        <a:p>
          <a:endParaRPr lang="en-US"/>
        </a:p>
      </dgm:t>
    </dgm:pt>
    <dgm:pt modelId="{6E717168-9805-44AE-B087-E2FE9804E306}" type="sibTrans" cxnId="{475EC60D-8925-44CE-BA28-75EF72464A2C}">
      <dgm:prSet/>
      <dgm:spPr/>
      <dgm:t>
        <a:bodyPr/>
        <a:lstStyle/>
        <a:p>
          <a:endParaRPr lang="en-US"/>
        </a:p>
      </dgm:t>
    </dgm:pt>
    <dgm:pt modelId="{584CF8F0-3EA6-473F-B90B-7EB9EF5C9522}">
      <dgm:prSet/>
      <dgm:spPr/>
      <dgm:t>
        <a:bodyPr/>
        <a:lstStyle/>
        <a:p>
          <a:pPr rtl="0"/>
          <a:r>
            <a:rPr lang="en-GB" smtClean="0"/>
            <a:t>Organisational guidelines </a:t>
          </a:r>
          <a:endParaRPr lang="en-GB"/>
        </a:p>
      </dgm:t>
    </dgm:pt>
    <dgm:pt modelId="{E5C8EFB3-8BE7-4D71-B1BA-9657D11CB9A3}" type="parTrans" cxnId="{A5BE44AF-EA8F-4755-B1AC-0F58A09A63EC}">
      <dgm:prSet/>
      <dgm:spPr/>
      <dgm:t>
        <a:bodyPr/>
        <a:lstStyle/>
        <a:p>
          <a:endParaRPr lang="en-US"/>
        </a:p>
      </dgm:t>
    </dgm:pt>
    <dgm:pt modelId="{DFE10EEB-4BD8-4353-A2AB-0ACCE7757D6E}" type="sibTrans" cxnId="{A5BE44AF-EA8F-4755-B1AC-0F58A09A63EC}">
      <dgm:prSet/>
      <dgm:spPr/>
      <dgm:t>
        <a:bodyPr/>
        <a:lstStyle/>
        <a:p>
          <a:endParaRPr lang="en-US"/>
        </a:p>
      </dgm:t>
    </dgm:pt>
    <dgm:pt modelId="{77254EC0-4412-4235-9EB0-F4C12C031AA8}">
      <dgm:prSet/>
      <dgm:spPr/>
      <dgm:t>
        <a:bodyPr/>
        <a:lstStyle/>
        <a:p>
          <a:pPr rtl="0"/>
          <a:r>
            <a:rPr lang="en-GB" smtClean="0"/>
            <a:t>Professional : codes of practice </a:t>
          </a:r>
          <a:endParaRPr lang="en-GB"/>
        </a:p>
      </dgm:t>
    </dgm:pt>
    <dgm:pt modelId="{3C7626A8-D022-4F82-BA78-2AC9E4535E02}" type="parTrans" cxnId="{4A806612-7C4D-4304-AB4D-46186F41A380}">
      <dgm:prSet/>
      <dgm:spPr/>
      <dgm:t>
        <a:bodyPr/>
        <a:lstStyle/>
        <a:p>
          <a:endParaRPr lang="en-US"/>
        </a:p>
      </dgm:t>
    </dgm:pt>
    <dgm:pt modelId="{01D02826-99C8-45BE-8CFD-81427F52410D}" type="sibTrans" cxnId="{4A806612-7C4D-4304-AB4D-46186F41A380}">
      <dgm:prSet/>
      <dgm:spPr/>
      <dgm:t>
        <a:bodyPr/>
        <a:lstStyle/>
        <a:p>
          <a:endParaRPr lang="en-US"/>
        </a:p>
      </dgm:t>
    </dgm:pt>
    <dgm:pt modelId="{E0EA9494-EF29-4BB0-9BED-3DD97848C3FF}">
      <dgm:prSet/>
      <dgm:spPr/>
      <dgm:t>
        <a:bodyPr/>
        <a:lstStyle/>
        <a:p>
          <a:pPr rtl="0"/>
          <a:r>
            <a:rPr lang="en-GB" smtClean="0"/>
            <a:t>Personal</a:t>
          </a:r>
          <a:endParaRPr lang="en-GB"/>
        </a:p>
      </dgm:t>
    </dgm:pt>
    <dgm:pt modelId="{B611ACF6-F4A1-4BDD-8FD2-59B670FF76B4}" type="parTrans" cxnId="{D8E21CBA-24DD-4A35-AADD-7F9CFC633997}">
      <dgm:prSet/>
      <dgm:spPr/>
      <dgm:t>
        <a:bodyPr/>
        <a:lstStyle/>
        <a:p>
          <a:endParaRPr lang="en-US"/>
        </a:p>
      </dgm:t>
    </dgm:pt>
    <dgm:pt modelId="{C51610DD-421B-4E25-81DF-916E5741F910}" type="sibTrans" cxnId="{D8E21CBA-24DD-4A35-AADD-7F9CFC633997}">
      <dgm:prSet/>
      <dgm:spPr/>
      <dgm:t>
        <a:bodyPr/>
        <a:lstStyle/>
        <a:p>
          <a:endParaRPr lang="en-US"/>
        </a:p>
      </dgm:t>
    </dgm:pt>
    <dgm:pt modelId="{C4A78B25-596F-4BDF-A746-7675AA7CABD0}" type="pres">
      <dgm:prSet presAssocID="{F41690DC-68C1-4FA7-80B4-F493711265CB}" presName="linear" presStyleCnt="0">
        <dgm:presLayoutVars>
          <dgm:animLvl val="lvl"/>
          <dgm:resizeHandles val="exact"/>
        </dgm:presLayoutVars>
      </dgm:prSet>
      <dgm:spPr/>
    </dgm:pt>
    <dgm:pt modelId="{76C9420A-6403-4372-B5BC-281AB59C514F}" type="pres">
      <dgm:prSet presAssocID="{A024A3D3-7451-439A-A54D-09CB46706FDD}" presName="parentText" presStyleLbl="node1" presStyleIdx="0" presStyleCnt="1">
        <dgm:presLayoutVars>
          <dgm:chMax val="0"/>
          <dgm:bulletEnabled val="1"/>
        </dgm:presLayoutVars>
      </dgm:prSet>
      <dgm:spPr/>
    </dgm:pt>
    <dgm:pt modelId="{3C56CE58-345D-48D1-9B2D-5CB91FB10DD1}" type="pres">
      <dgm:prSet presAssocID="{A024A3D3-7451-439A-A54D-09CB46706FDD}" presName="childText" presStyleLbl="revTx" presStyleIdx="0" presStyleCnt="1">
        <dgm:presLayoutVars>
          <dgm:bulletEnabled val="1"/>
        </dgm:presLayoutVars>
      </dgm:prSet>
      <dgm:spPr/>
    </dgm:pt>
  </dgm:ptLst>
  <dgm:cxnLst>
    <dgm:cxn modelId="{F96FF244-6A10-4744-8AB0-CA0740644511}" srcId="{F41690DC-68C1-4FA7-80B4-F493711265CB}" destId="{A024A3D3-7451-439A-A54D-09CB46706FDD}" srcOrd="0" destOrd="0" parTransId="{080991A4-616C-4AC3-915A-D6F53AF35FC3}" sibTransId="{38D782ED-7CFA-4BBB-B867-3CDC2772BBC5}"/>
    <dgm:cxn modelId="{9E99F6C4-5B0D-4BE4-B02F-168FB2732149}" type="presOf" srcId="{0ECF0EFE-EEBC-4E99-8D23-8FF2DD1BA69D}" destId="{3C56CE58-345D-48D1-9B2D-5CB91FB10DD1}" srcOrd="0" destOrd="1" presId="urn:microsoft.com/office/officeart/2005/8/layout/vList2"/>
    <dgm:cxn modelId="{475EC60D-8925-44CE-BA28-75EF72464A2C}" srcId="{A024A3D3-7451-439A-A54D-09CB46706FDD}" destId="{0ECF0EFE-EEBC-4E99-8D23-8FF2DD1BA69D}" srcOrd="1" destOrd="0" parTransId="{4E3CE5E9-CCE6-48F3-B941-9432B6841E4C}" sibTransId="{6E717168-9805-44AE-B087-E2FE9804E306}"/>
    <dgm:cxn modelId="{D39F071C-93C7-4470-8A27-CAC2CBBC772B}" type="presOf" srcId="{584CF8F0-3EA6-473F-B90B-7EB9EF5C9522}" destId="{3C56CE58-345D-48D1-9B2D-5CB91FB10DD1}" srcOrd="0" destOrd="2" presId="urn:microsoft.com/office/officeart/2005/8/layout/vList2"/>
    <dgm:cxn modelId="{D8E21CBA-24DD-4A35-AADD-7F9CFC633997}" srcId="{A024A3D3-7451-439A-A54D-09CB46706FDD}" destId="{E0EA9494-EF29-4BB0-9BED-3DD97848C3FF}" srcOrd="4" destOrd="0" parTransId="{B611ACF6-F4A1-4BDD-8FD2-59B670FF76B4}" sibTransId="{C51610DD-421B-4E25-81DF-916E5741F910}"/>
    <dgm:cxn modelId="{4A806612-7C4D-4304-AB4D-46186F41A380}" srcId="{A024A3D3-7451-439A-A54D-09CB46706FDD}" destId="{77254EC0-4412-4235-9EB0-F4C12C031AA8}" srcOrd="3" destOrd="0" parTransId="{3C7626A8-D022-4F82-BA78-2AC9E4535E02}" sibTransId="{01D02826-99C8-45BE-8CFD-81427F52410D}"/>
    <dgm:cxn modelId="{8DFC16C5-790B-4D95-A57D-B032D8F30ABA}" srcId="{A024A3D3-7451-439A-A54D-09CB46706FDD}" destId="{794E2EDB-5C4D-4577-A21E-127C34801C75}" srcOrd="0" destOrd="0" parTransId="{54050C26-8B5D-40FD-B1FE-60789112C1D0}" sibTransId="{EFC4AF86-CA89-4647-9A02-8E728FC67E0F}"/>
    <dgm:cxn modelId="{97B6A590-2275-4E6E-ABD8-2BE3F6DFF849}" type="presOf" srcId="{794E2EDB-5C4D-4577-A21E-127C34801C75}" destId="{3C56CE58-345D-48D1-9B2D-5CB91FB10DD1}" srcOrd="0" destOrd="0" presId="urn:microsoft.com/office/officeart/2005/8/layout/vList2"/>
    <dgm:cxn modelId="{625CCD1E-6283-46DC-8B50-FD765396EC5C}" type="presOf" srcId="{F41690DC-68C1-4FA7-80B4-F493711265CB}" destId="{C4A78B25-596F-4BDF-A746-7675AA7CABD0}" srcOrd="0" destOrd="0" presId="urn:microsoft.com/office/officeart/2005/8/layout/vList2"/>
    <dgm:cxn modelId="{2CC66A36-8B8A-45AE-9E89-082A6241DA72}" type="presOf" srcId="{A024A3D3-7451-439A-A54D-09CB46706FDD}" destId="{76C9420A-6403-4372-B5BC-281AB59C514F}" srcOrd="0" destOrd="0" presId="urn:microsoft.com/office/officeart/2005/8/layout/vList2"/>
    <dgm:cxn modelId="{980C289C-1D86-4EA4-B64A-09028CEB45F9}" type="presOf" srcId="{E0EA9494-EF29-4BB0-9BED-3DD97848C3FF}" destId="{3C56CE58-345D-48D1-9B2D-5CB91FB10DD1}" srcOrd="0" destOrd="4" presId="urn:microsoft.com/office/officeart/2005/8/layout/vList2"/>
    <dgm:cxn modelId="{4BABD647-097E-4A51-B184-87B69D1E1599}" type="presOf" srcId="{77254EC0-4412-4235-9EB0-F4C12C031AA8}" destId="{3C56CE58-345D-48D1-9B2D-5CB91FB10DD1}" srcOrd="0" destOrd="3" presId="urn:microsoft.com/office/officeart/2005/8/layout/vList2"/>
    <dgm:cxn modelId="{A5BE44AF-EA8F-4755-B1AC-0F58A09A63EC}" srcId="{A024A3D3-7451-439A-A54D-09CB46706FDD}" destId="{584CF8F0-3EA6-473F-B90B-7EB9EF5C9522}" srcOrd="2" destOrd="0" parTransId="{E5C8EFB3-8BE7-4D71-B1BA-9657D11CB9A3}" sibTransId="{DFE10EEB-4BD8-4353-A2AB-0ACCE7757D6E}"/>
    <dgm:cxn modelId="{0D6BD6DD-FB5C-4B63-95CA-86A58213F7B3}" type="presParOf" srcId="{C4A78B25-596F-4BDF-A746-7675AA7CABD0}" destId="{76C9420A-6403-4372-B5BC-281AB59C514F}" srcOrd="0" destOrd="0" presId="urn:microsoft.com/office/officeart/2005/8/layout/vList2"/>
    <dgm:cxn modelId="{A5C4DAB8-F369-4910-A1B4-AF3D8C64BDFD}" type="presParOf" srcId="{C4A78B25-596F-4BDF-A746-7675AA7CABD0}" destId="{3C56CE58-345D-48D1-9B2D-5CB91FB10DD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94C0050-566B-4877-A24E-3B694D9DE95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E10D6B7-BC22-44A0-986E-C2FF4385ECFC}">
      <dgm:prSet/>
      <dgm:spPr/>
      <dgm:t>
        <a:bodyPr/>
        <a:lstStyle/>
        <a:p>
          <a:pPr rtl="0"/>
          <a:r>
            <a:rPr lang="en-GB" smtClean="0"/>
            <a:t>BERA Educational Research Guidelines 2018  (See moodle for Copy:  ) </a:t>
          </a:r>
          <a:endParaRPr lang="en-GB"/>
        </a:p>
      </dgm:t>
    </dgm:pt>
    <dgm:pt modelId="{C06F51E8-FFC9-41BB-8ADA-1E35F4867A68}" type="parTrans" cxnId="{22FD4895-A728-4681-8F7D-CD31CAF1A488}">
      <dgm:prSet/>
      <dgm:spPr/>
      <dgm:t>
        <a:bodyPr/>
        <a:lstStyle/>
        <a:p>
          <a:endParaRPr lang="en-US"/>
        </a:p>
      </dgm:t>
    </dgm:pt>
    <dgm:pt modelId="{12705F0A-3920-42D3-AE9E-BD44F7DEE339}" type="sibTrans" cxnId="{22FD4895-A728-4681-8F7D-CD31CAF1A488}">
      <dgm:prSet/>
      <dgm:spPr/>
      <dgm:t>
        <a:bodyPr/>
        <a:lstStyle/>
        <a:p>
          <a:endParaRPr lang="en-US"/>
        </a:p>
      </dgm:t>
    </dgm:pt>
    <dgm:pt modelId="{3D6CEFC7-D824-472A-AEB0-CD94D7FA057A}">
      <dgm:prSet/>
      <dgm:spPr/>
      <dgm:t>
        <a:bodyPr/>
        <a:lstStyle/>
        <a:p>
          <a:pPr rtl="0"/>
          <a:r>
            <a:rPr lang="en-US" i="1" smtClean="0"/>
            <a:t>Voluntary Informed Consent is central.</a:t>
          </a:r>
          <a:endParaRPr lang="en-GB"/>
        </a:p>
      </dgm:t>
    </dgm:pt>
    <dgm:pt modelId="{C3C41033-73A6-480A-9839-52E42FD25F18}" type="parTrans" cxnId="{5009F351-E1F6-4079-A043-CA31F25C8BB8}">
      <dgm:prSet/>
      <dgm:spPr/>
      <dgm:t>
        <a:bodyPr/>
        <a:lstStyle/>
        <a:p>
          <a:endParaRPr lang="en-US"/>
        </a:p>
      </dgm:t>
    </dgm:pt>
    <dgm:pt modelId="{33C6AFDE-D32D-4CB4-88F2-26D0B60A4825}" type="sibTrans" cxnId="{5009F351-E1F6-4079-A043-CA31F25C8BB8}">
      <dgm:prSet/>
      <dgm:spPr/>
      <dgm:t>
        <a:bodyPr/>
        <a:lstStyle/>
        <a:p>
          <a:endParaRPr lang="en-US"/>
        </a:p>
      </dgm:t>
    </dgm:pt>
    <dgm:pt modelId="{7D21344B-D0B9-4108-93BD-2B5DB8ABEEC9}">
      <dgm:prSet/>
      <dgm:spPr/>
      <dgm:t>
        <a:bodyPr/>
        <a:lstStyle/>
        <a:p>
          <a:pPr rtl="0"/>
          <a:r>
            <a:rPr lang="en-US" i="1" smtClean="0"/>
            <a:t>Openness and Disclosure</a:t>
          </a:r>
          <a:endParaRPr lang="en-GB"/>
        </a:p>
      </dgm:t>
    </dgm:pt>
    <dgm:pt modelId="{718E81F8-9EA8-4D3B-99CA-299D306CC29E}" type="parTrans" cxnId="{B557E8EE-3BBC-4415-9D65-BA894F2C4A31}">
      <dgm:prSet/>
      <dgm:spPr/>
      <dgm:t>
        <a:bodyPr/>
        <a:lstStyle/>
        <a:p>
          <a:endParaRPr lang="en-US"/>
        </a:p>
      </dgm:t>
    </dgm:pt>
    <dgm:pt modelId="{C413F1F5-4FD1-4128-8BFE-EF3E22442EE7}" type="sibTrans" cxnId="{B557E8EE-3BBC-4415-9D65-BA894F2C4A31}">
      <dgm:prSet/>
      <dgm:spPr/>
      <dgm:t>
        <a:bodyPr/>
        <a:lstStyle/>
        <a:p>
          <a:endParaRPr lang="en-US"/>
        </a:p>
      </dgm:t>
    </dgm:pt>
    <dgm:pt modelId="{35C93995-746D-4892-800B-279C4CE8C0AB}">
      <dgm:prSet/>
      <dgm:spPr/>
      <dgm:t>
        <a:bodyPr/>
        <a:lstStyle/>
        <a:p>
          <a:pPr rtl="0"/>
          <a:r>
            <a:rPr lang="en-US" i="1" smtClean="0"/>
            <a:t>Right to Withdraw</a:t>
          </a:r>
          <a:endParaRPr lang="en-GB"/>
        </a:p>
      </dgm:t>
    </dgm:pt>
    <dgm:pt modelId="{4649C2BA-C59E-4AC3-A9DF-1D8781236538}" type="parTrans" cxnId="{168A85BC-482F-4D7F-8AF0-45E3560D638A}">
      <dgm:prSet/>
      <dgm:spPr/>
      <dgm:t>
        <a:bodyPr/>
        <a:lstStyle/>
        <a:p>
          <a:endParaRPr lang="en-US"/>
        </a:p>
      </dgm:t>
    </dgm:pt>
    <dgm:pt modelId="{5F683986-5B9B-41CE-AEDF-07984C85A10A}" type="sibTrans" cxnId="{168A85BC-482F-4D7F-8AF0-45E3560D638A}">
      <dgm:prSet/>
      <dgm:spPr/>
      <dgm:t>
        <a:bodyPr/>
        <a:lstStyle/>
        <a:p>
          <a:endParaRPr lang="en-US"/>
        </a:p>
      </dgm:t>
    </dgm:pt>
    <dgm:pt modelId="{032B83B9-6487-4E65-AECD-3BCE996C5845}">
      <dgm:prSet/>
      <dgm:spPr/>
      <dgm:t>
        <a:bodyPr/>
        <a:lstStyle/>
        <a:p>
          <a:pPr rtl="0"/>
          <a:r>
            <a:rPr lang="en-US" i="1" smtClean="0"/>
            <a:t>Children, Vulnerable Young People and Vulnerable Adults: See over </a:t>
          </a:r>
          <a:endParaRPr lang="en-GB"/>
        </a:p>
      </dgm:t>
    </dgm:pt>
    <dgm:pt modelId="{E946F935-E00A-485F-9213-AD1C963B39B7}" type="parTrans" cxnId="{C92FB8A0-64A2-4873-9D91-E4B9DE0F8B1D}">
      <dgm:prSet/>
      <dgm:spPr/>
      <dgm:t>
        <a:bodyPr/>
        <a:lstStyle/>
        <a:p>
          <a:endParaRPr lang="en-US"/>
        </a:p>
      </dgm:t>
    </dgm:pt>
    <dgm:pt modelId="{76241785-23CE-40A3-B19B-D7680D0A71D6}" type="sibTrans" cxnId="{C92FB8A0-64A2-4873-9D91-E4B9DE0F8B1D}">
      <dgm:prSet/>
      <dgm:spPr/>
      <dgm:t>
        <a:bodyPr/>
        <a:lstStyle/>
        <a:p>
          <a:endParaRPr lang="en-US"/>
        </a:p>
      </dgm:t>
    </dgm:pt>
    <dgm:pt modelId="{4C937A7E-E0B9-4E96-8F57-C51BF1ECC6FB}" type="pres">
      <dgm:prSet presAssocID="{494C0050-566B-4877-A24E-3B694D9DE95B}" presName="linear" presStyleCnt="0">
        <dgm:presLayoutVars>
          <dgm:animLvl val="lvl"/>
          <dgm:resizeHandles val="exact"/>
        </dgm:presLayoutVars>
      </dgm:prSet>
      <dgm:spPr/>
    </dgm:pt>
    <dgm:pt modelId="{D55EC657-E09B-49A5-9BDF-5157227C9453}" type="pres">
      <dgm:prSet presAssocID="{1E10D6B7-BC22-44A0-986E-C2FF4385ECFC}" presName="parentText" presStyleLbl="node1" presStyleIdx="0" presStyleCnt="1">
        <dgm:presLayoutVars>
          <dgm:chMax val="0"/>
          <dgm:bulletEnabled val="1"/>
        </dgm:presLayoutVars>
      </dgm:prSet>
      <dgm:spPr/>
    </dgm:pt>
    <dgm:pt modelId="{A27BAB32-AC87-4512-8C7F-C80A42B93993}" type="pres">
      <dgm:prSet presAssocID="{1E10D6B7-BC22-44A0-986E-C2FF4385ECFC}" presName="childText" presStyleLbl="revTx" presStyleIdx="0" presStyleCnt="1">
        <dgm:presLayoutVars>
          <dgm:bulletEnabled val="1"/>
        </dgm:presLayoutVars>
      </dgm:prSet>
      <dgm:spPr/>
    </dgm:pt>
  </dgm:ptLst>
  <dgm:cxnLst>
    <dgm:cxn modelId="{B557E8EE-3BBC-4415-9D65-BA894F2C4A31}" srcId="{1E10D6B7-BC22-44A0-986E-C2FF4385ECFC}" destId="{7D21344B-D0B9-4108-93BD-2B5DB8ABEEC9}" srcOrd="1" destOrd="0" parTransId="{718E81F8-9EA8-4D3B-99CA-299D306CC29E}" sibTransId="{C413F1F5-4FD1-4128-8BFE-EF3E22442EE7}"/>
    <dgm:cxn modelId="{212872A3-11F0-4A0C-AC71-7C31F1061586}" type="presOf" srcId="{35C93995-746D-4892-800B-279C4CE8C0AB}" destId="{A27BAB32-AC87-4512-8C7F-C80A42B93993}" srcOrd="0" destOrd="2" presId="urn:microsoft.com/office/officeart/2005/8/layout/vList2"/>
    <dgm:cxn modelId="{22FD4895-A728-4681-8F7D-CD31CAF1A488}" srcId="{494C0050-566B-4877-A24E-3B694D9DE95B}" destId="{1E10D6B7-BC22-44A0-986E-C2FF4385ECFC}" srcOrd="0" destOrd="0" parTransId="{C06F51E8-FFC9-41BB-8ADA-1E35F4867A68}" sibTransId="{12705F0A-3920-42D3-AE9E-BD44F7DEE339}"/>
    <dgm:cxn modelId="{CCDDE033-E8F9-4F8B-964F-5FE7D19031C4}" type="presOf" srcId="{032B83B9-6487-4E65-AECD-3BCE996C5845}" destId="{A27BAB32-AC87-4512-8C7F-C80A42B93993}" srcOrd="0" destOrd="3" presId="urn:microsoft.com/office/officeart/2005/8/layout/vList2"/>
    <dgm:cxn modelId="{0FB0783F-18D7-4357-9EEB-2F69BEFE2E31}" type="presOf" srcId="{7D21344B-D0B9-4108-93BD-2B5DB8ABEEC9}" destId="{A27BAB32-AC87-4512-8C7F-C80A42B93993}" srcOrd="0" destOrd="1" presId="urn:microsoft.com/office/officeart/2005/8/layout/vList2"/>
    <dgm:cxn modelId="{168A85BC-482F-4D7F-8AF0-45E3560D638A}" srcId="{1E10D6B7-BC22-44A0-986E-C2FF4385ECFC}" destId="{35C93995-746D-4892-800B-279C4CE8C0AB}" srcOrd="2" destOrd="0" parTransId="{4649C2BA-C59E-4AC3-A9DF-1D8781236538}" sibTransId="{5F683986-5B9B-41CE-AEDF-07984C85A10A}"/>
    <dgm:cxn modelId="{2ABD8E45-7508-4F90-AE03-BEFC19FDA4B4}" type="presOf" srcId="{1E10D6B7-BC22-44A0-986E-C2FF4385ECFC}" destId="{D55EC657-E09B-49A5-9BDF-5157227C9453}" srcOrd="0" destOrd="0" presId="urn:microsoft.com/office/officeart/2005/8/layout/vList2"/>
    <dgm:cxn modelId="{5009F351-E1F6-4079-A043-CA31F25C8BB8}" srcId="{1E10D6B7-BC22-44A0-986E-C2FF4385ECFC}" destId="{3D6CEFC7-D824-472A-AEB0-CD94D7FA057A}" srcOrd="0" destOrd="0" parTransId="{C3C41033-73A6-480A-9839-52E42FD25F18}" sibTransId="{33C6AFDE-D32D-4CB4-88F2-26D0B60A4825}"/>
    <dgm:cxn modelId="{4D26803B-225B-4934-A154-1BB891E733D8}" type="presOf" srcId="{494C0050-566B-4877-A24E-3B694D9DE95B}" destId="{4C937A7E-E0B9-4E96-8F57-C51BF1ECC6FB}" srcOrd="0" destOrd="0" presId="urn:microsoft.com/office/officeart/2005/8/layout/vList2"/>
    <dgm:cxn modelId="{F8798B47-8169-4ABC-856F-748E812E61DE}" type="presOf" srcId="{3D6CEFC7-D824-472A-AEB0-CD94D7FA057A}" destId="{A27BAB32-AC87-4512-8C7F-C80A42B93993}" srcOrd="0" destOrd="0" presId="urn:microsoft.com/office/officeart/2005/8/layout/vList2"/>
    <dgm:cxn modelId="{C92FB8A0-64A2-4873-9D91-E4B9DE0F8B1D}" srcId="{1E10D6B7-BC22-44A0-986E-C2FF4385ECFC}" destId="{032B83B9-6487-4E65-AECD-3BCE996C5845}" srcOrd="3" destOrd="0" parTransId="{E946F935-E00A-485F-9213-AD1C963B39B7}" sibTransId="{76241785-23CE-40A3-B19B-D7680D0A71D6}"/>
    <dgm:cxn modelId="{6B90E006-C1A2-4311-BA5B-30B4CB669068}" type="presParOf" srcId="{4C937A7E-E0B9-4E96-8F57-C51BF1ECC6FB}" destId="{D55EC657-E09B-49A5-9BDF-5157227C9453}" srcOrd="0" destOrd="0" presId="urn:microsoft.com/office/officeart/2005/8/layout/vList2"/>
    <dgm:cxn modelId="{B1D0C683-DC7B-420C-9AF3-A063718B09AB}" type="presParOf" srcId="{4C937A7E-E0B9-4E96-8F57-C51BF1ECC6FB}" destId="{A27BAB32-AC87-4512-8C7F-C80A42B9399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FCA0A31-6D97-431D-9A88-5CCB3B5B944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E934FEC-F288-4F17-856D-60ABDD72E66E}">
      <dgm:prSet/>
      <dgm:spPr/>
      <dgm:t>
        <a:bodyPr/>
        <a:lstStyle/>
        <a:p>
          <a:pPr rtl="0"/>
          <a:r>
            <a:rPr lang="en-GB" smtClean="0"/>
            <a:t>Community Based Participatory Research (2012) : A Guide to Ethical principles and practices: University of Durham  (PDF Available on Moodle).</a:t>
          </a:r>
          <a:endParaRPr lang="en-GB"/>
        </a:p>
      </dgm:t>
    </dgm:pt>
    <dgm:pt modelId="{DB7D8D70-986B-48EE-A0EA-A3A389173458}" type="parTrans" cxnId="{4D9DCCEC-E126-457F-9856-523F896CE274}">
      <dgm:prSet/>
      <dgm:spPr/>
      <dgm:t>
        <a:bodyPr/>
        <a:lstStyle/>
        <a:p>
          <a:endParaRPr lang="en-US"/>
        </a:p>
      </dgm:t>
    </dgm:pt>
    <dgm:pt modelId="{9BA13121-5AC9-48A7-BE4F-583E53BAF11D}" type="sibTrans" cxnId="{4D9DCCEC-E126-457F-9856-523F896CE274}">
      <dgm:prSet/>
      <dgm:spPr/>
      <dgm:t>
        <a:bodyPr/>
        <a:lstStyle/>
        <a:p>
          <a:endParaRPr lang="en-US"/>
        </a:p>
      </dgm:t>
    </dgm:pt>
    <dgm:pt modelId="{97AC8BD6-B2BF-4DE9-9919-AC61135A6437}">
      <dgm:prSet/>
      <dgm:spPr/>
      <dgm:t>
        <a:bodyPr/>
        <a:lstStyle/>
        <a:p>
          <a:pPr rtl="0"/>
          <a:r>
            <a:rPr lang="en-GB" smtClean="0"/>
            <a:t>British Sociological Association : </a:t>
          </a:r>
          <a:r>
            <a:rPr lang="en-GB" smtClean="0">
              <a:hlinkClick xmlns:r="http://schemas.openxmlformats.org/officeDocument/2006/relationships" r:id="rId1"/>
            </a:rPr>
            <a:t>https://www.britsoc.co.uk/ethics</a:t>
          </a:r>
          <a:r>
            <a:rPr lang="en-GB" smtClean="0"/>
            <a:t> </a:t>
          </a:r>
          <a:endParaRPr lang="en-GB"/>
        </a:p>
      </dgm:t>
    </dgm:pt>
    <dgm:pt modelId="{5AD5D1AD-602E-439A-A24D-FE0F05D4D242}" type="parTrans" cxnId="{AF9190B3-02EB-41BA-B71D-8129CDEC6E90}">
      <dgm:prSet/>
      <dgm:spPr/>
      <dgm:t>
        <a:bodyPr/>
        <a:lstStyle/>
        <a:p>
          <a:endParaRPr lang="en-US"/>
        </a:p>
      </dgm:t>
    </dgm:pt>
    <dgm:pt modelId="{4A2D2FEA-262C-49BC-8828-C72C87C9F02C}" type="sibTrans" cxnId="{AF9190B3-02EB-41BA-B71D-8129CDEC6E90}">
      <dgm:prSet/>
      <dgm:spPr/>
      <dgm:t>
        <a:bodyPr/>
        <a:lstStyle/>
        <a:p>
          <a:endParaRPr lang="en-US"/>
        </a:p>
      </dgm:t>
    </dgm:pt>
    <dgm:pt modelId="{CD3B25B1-BCBB-4ADC-8235-01DA5F0A10CD}" type="pres">
      <dgm:prSet presAssocID="{2FCA0A31-6D97-431D-9A88-5CCB3B5B944A}" presName="linear" presStyleCnt="0">
        <dgm:presLayoutVars>
          <dgm:animLvl val="lvl"/>
          <dgm:resizeHandles val="exact"/>
        </dgm:presLayoutVars>
      </dgm:prSet>
      <dgm:spPr/>
    </dgm:pt>
    <dgm:pt modelId="{7F700588-A5AE-4F2E-B487-365CDBE252CC}" type="pres">
      <dgm:prSet presAssocID="{6E934FEC-F288-4F17-856D-60ABDD72E66E}" presName="parentText" presStyleLbl="node1" presStyleIdx="0" presStyleCnt="2">
        <dgm:presLayoutVars>
          <dgm:chMax val="0"/>
          <dgm:bulletEnabled val="1"/>
        </dgm:presLayoutVars>
      </dgm:prSet>
      <dgm:spPr/>
    </dgm:pt>
    <dgm:pt modelId="{57499F95-1290-47FB-B3DD-BF0789599F1A}" type="pres">
      <dgm:prSet presAssocID="{9BA13121-5AC9-48A7-BE4F-583E53BAF11D}" presName="spacer" presStyleCnt="0"/>
      <dgm:spPr/>
    </dgm:pt>
    <dgm:pt modelId="{5B50300F-6452-4462-9F89-5F3A446EFFA3}" type="pres">
      <dgm:prSet presAssocID="{97AC8BD6-B2BF-4DE9-9919-AC61135A6437}" presName="parentText" presStyleLbl="node1" presStyleIdx="1" presStyleCnt="2">
        <dgm:presLayoutVars>
          <dgm:chMax val="0"/>
          <dgm:bulletEnabled val="1"/>
        </dgm:presLayoutVars>
      </dgm:prSet>
      <dgm:spPr/>
    </dgm:pt>
  </dgm:ptLst>
  <dgm:cxnLst>
    <dgm:cxn modelId="{A531887C-D482-433F-9479-B742BBBE37EE}" type="presOf" srcId="{2FCA0A31-6D97-431D-9A88-5CCB3B5B944A}" destId="{CD3B25B1-BCBB-4ADC-8235-01DA5F0A10CD}" srcOrd="0" destOrd="0" presId="urn:microsoft.com/office/officeart/2005/8/layout/vList2"/>
    <dgm:cxn modelId="{4D9DCCEC-E126-457F-9856-523F896CE274}" srcId="{2FCA0A31-6D97-431D-9A88-5CCB3B5B944A}" destId="{6E934FEC-F288-4F17-856D-60ABDD72E66E}" srcOrd="0" destOrd="0" parTransId="{DB7D8D70-986B-48EE-A0EA-A3A389173458}" sibTransId="{9BA13121-5AC9-48A7-BE4F-583E53BAF11D}"/>
    <dgm:cxn modelId="{DACBDD28-5908-476B-82C6-6364D823410B}" type="presOf" srcId="{6E934FEC-F288-4F17-856D-60ABDD72E66E}" destId="{7F700588-A5AE-4F2E-B487-365CDBE252CC}" srcOrd="0" destOrd="0" presId="urn:microsoft.com/office/officeart/2005/8/layout/vList2"/>
    <dgm:cxn modelId="{AF9190B3-02EB-41BA-B71D-8129CDEC6E90}" srcId="{2FCA0A31-6D97-431D-9A88-5CCB3B5B944A}" destId="{97AC8BD6-B2BF-4DE9-9919-AC61135A6437}" srcOrd="1" destOrd="0" parTransId="{5AD5D1AD-602E-439A-A24D-FE0F05D4D242}" sibTransId="{4A2D2FEA-262C-49BC-8828-C72C87C9F02C}"/>
    <dgm:cxn modelId="{90985245-DDD6-466A-978D-9ACFCE5C429E}" type="presOf" srcId="{97AC8BD6-B2BF-4DE9-9919-AC61135A6437}" destId="{5B50300F-6452-4462-9F89-5F3A446EFFA3}" srcOrd="0" destOrd="0" presId="urn:microsoft.com/office/officeart/2005/8/layout/vList2"/>
    <dgm:cxn modelId="{656D58DA-11D8-4AE4-813F-1432747E8507}" type="presParOf" srcId="{CD3B25B1-BCBB-4ADC-8235-01DA5F0A10CD}" destId="{7F700588-A5AE-4F2E-B487-365CDBE252CC}" srcOrd="0" destOrd="0" presId="urn:microsoft.com/office/officeart/2005/8/layout/vList2"/>
    <dgm:cxn modelId="{B12B2E3E-FF4C-4BC6-8108-4BFC258E46E2}" type="presParOf" srcId="{CD3B25B1-BCBB-4ADC-8235-01DA5F0A10CD}" destId="{57499F95-1290-47FB-B3DD-BF0789599F1A}" srcOrd="1" destOrd="0" presId="urn:microsoft.com/office/officeart/2005/8/layout/vList2"/>
    <dgm:cxn modelId="{745D10D9-EDFE-4179-A872-4771FF0DF3C5}" type="presParOf" srcId="{CD3B25B1-BCBB-4ADC-8235-01DA5F0A10CD}" destId="{5B50300F-6452-4462-9F89-5F3A446EFFA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9A98B88-266F-470A-A9FB-3A4F1C0A17E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BD91A24-111F-459C-AB77-2E006E54CA23}">
      <dgm:prSet/>
      <dgm:spPr/>
      <dgm:t>
        <a:bodyPr/>
        <a:lstStyle/>
        <a:p>
          <a:pPr rtl="0"/>
          <a:r>
            <a:rPr lang="en-GB" smtClean="0"/>
            <a:t>What do you think are the issues with the following ethical guideline premises:</a:t>
          </a:r>
          <a:endParaRPr lang="en-GB"/>
        </a:p>
      </dgm:t>
    </dgm:pt>
    <dgm:pt modelId="{D0830DE2-44FE-433F-A8E9-03CAD66FB53B}" type="parTrans" cxnId="{A259C993-3AAE-480B-AF76-200D0DF3DA64}">
      <dgm:prSet/>
      <dgm:spPr/>
      <dgm:t>
        <a:bodyPr/>
        <a:lstStyle/>
        <a:p>
          <a:endParaRPr lang="en-US"/>
        </a:p>
      </dgm:t>
    </dgm:pt>
    <dgm:pt modelId="{FFA046B2-4A23-4E40-97A1-560033912A75}" type="sibTrans" cxnId="{A259C993-3AAE-480B-AF76-200D0DF3DA64}">
      <dgm:prSet/>
      <dgm:spPr/>
      <dgm:t>
        <a:bodyPr/>
        <a:lstStyle/>
        <a:p>
          <a:endParaRPr lang="en-US"/>
        </a:p>
      </dgm:t>
    </dgm:pt>
    <dgm:pt modelId="{29CEF747-AA97-4ACB-ADC2-5E56E778ADD1}">
      <dgm:prSet/>
      <dgm:spPr/>
      <dgm:t>
        <a:bodyPr/>
        <a:lstStyle/>
        <a:p>
          <a:pPr rtl="0"/>
          <a:r>
            <a:rPr lang="en-US" smtClean="0"/>
            <a:t>Voluntary Informed Consent ?</a:t>
          </a:r>
          <a:endParaRPr lang="en-GB"/>
        </a:p>
      </dgm:t>
    </dgm:pt>
    <dgm:pt modelId="{BD17F4A4-BC4F-4B1A-B9D1-0BC4C514ACB4}" type="parTrans" cxnId="{FBC0B60D-991A-4642-AF10-FA3AEEA513D9}">
      <dgm:prSet/>
      <dgm:spPr/>
      <dgm:t>
        <a:bodyPr/>
        <a:lstStyle/>
        <a:p>
          <a:endParaRPr lang="en-US"/>
        </a:p>
      </dgm:t>
    </dgm:pt>
    <dgm:pt modelId="{DBC4203E-38BD-400D-965D-DC62CD3F16D7}" type="sibTrans" cxnId="{FBC0B60D-991A-4642-AF10-FA3AEEA513D9}">
      <dgm:prSet/>
      <dgm:spPr/>
      <dgm:t>
        <a:bodyPr/>
        <a:lstStyle/>
        <a:p>
          <a:endParaRPr lang="en-US"/>
        </a:p>
      </dgm:t>
    </dgm:pt>
    <dgm:pt modelId="{70092126-8E7A-4541-8394-BBC96122E9BE}">
      <dgm:prSet/>
      <dgm:spPr/>
      <dgm:t>
        <a:bodyPr/>
        <a:lstStyle/>
        <a:p>
          <a:pPr rtl="0"/>
          <a:r>
            <a:rPr lang="en-US" smtClean="0"/>
            <a:t>Openness and Disclosure?</a:t>
          </a:r>
          <a:endParaRPr lang="en-GB"/>
        </a:p>
      </dgm:t>
    </dgm:pt>
    <dgm:pt modelId="{973EDFF7-6639-4118-A6CB-563777E52AFF}" type="parTrans" cxnId="{70354B62-FCC3-413B-81A7-AEA324257C0A}">
      <dgm:prSet/>
      <dgm:spPr/>
      <dgm:t>
        <a:bodyPr/>
        <a:lstStyle/>
        <a:p>
          <a:endParaRPr lang="en-US"/>
        </a:p>
      </dgm:t>
    </dgm:pt>
    <dgm:pt modelId="{BE63F27D-6E2D-4009-8A60-47BAC3F0B7EC}" type="sibTrans" cxnId="{70354B62-FCC3-413B-81A7-AEA324257C0A}">
      <dgm:prSet/>
      <dgm:spPr/>
      <dgm:t>
        <a:bodyPr/>
        <a:lstStyle/>
        <a:p>
          <a:endParaRPr lang="en-US"/>
        </a:p>
      </dgm:t>
    </dgm:pt>
    <dgm:pt modelId="{4359D5EC-F230-4F53-9DD5-DBF578294C07}">
      <dgm:prSet/>
      <dgm:spPr/>
      <dgm:t>
        <a:bodyPr/>
        <a:lstStyle/>
        <a:p>
          <a:pPr rtl="0"/>
          <a:r>
            <a:rPr lang="en-US" smtClean="0"/>
            <a:t>Right to Withdraw?</a:t>
          </a:r>
          <a:endParaRPr lang="en-GB"/>
        </a:p>
      </dgm:t>
    </dgm:pt>
    <dgm:pt modelId="{38220777-C462-4C72-B83A-0E74CB064349}" type="parTrans" cxnId="{8287578F-E6F6-4C2D-98F7-A35CE25764CB}">
      <dgm:prSet/>
      <dgm:spPr/>
      <dgm:t>
        <a:bodyPr/>
        <a:lstStyle/>
        <a:p>
          <a:endParaRPr lang="en-US"/>
        </a:p>
      </dgm:t>
    </dgm:pt>
    <dgm:pt modelId="{688C567E-B669-461F-B062-3BF1A0AF9573}" type="sibTrans" cxnId="{8287578F-E6F6-4C2D-98F7-A35CE25764CB}">
      <dgm:prSet/>
      <dgm:spPr/>
      <dgm:t>
        <a:bodyPr/>
        <a:lstStyle/>
        <a:p>
          <a:endParaRPr lang="en-US"/>
        </a:p>
      </dgm:t>
    </dgm:pt>
    <dgm:pt modelId="{0D649E4F-1A7A-4072-BC96-D62F99794B45}">
      <dgm:prSet/>
      <dgm:spPr/>
      <dgm:t>
        <a:bodyPr/>
        <a:lstStyle/>
        <a:p>
          <a:pPr rtl="0"/>
          <a:r>
            <a:rPr lang="en-US" smtClean="0"/>
            <a:t>Confidentiality? </a:t>
          </a:r>
          <a:endParaRPr lang="en-GB"/>
        </a:p>
      </dgm:t>
    </dgm:pt>
    <dgm:pt modelId="{1A2AEEF1-1D2A-4DB1-9E19-5B535CFEE55E}" type="parTrans" cxnId="{E04A36C1-7361-42B4-9595-52F1E5753649}">
      <dgm:prSet/>
      <dgm:spPr/>
      <dgm:t>
        <a:bodyPr/>
        <a:lstStyle/>
        <a:p>
          <a:endParaRPr lang="en-US"/>
        </a:p>
      </dgm:t>
    </dgm:pt>
    <dgm:pt modelId="{2A79A208-BE69-444C-BD5B-B3DAC4222A9B}" type="sibTrans" cxnId="{E04A36C1-7361-42B4-9595-52F1E5753649}">
      <dgm:prSet/>
      <dgm:spPr/>
      <dgm:t>
        <a:bodyPr/>
        <a:lstStyle/>
        <a:p>
          <a:endParaRPr lang="en-US"/>
        </a:p>
      </dgm:t>
    </dgm:pt>
    <dgm:pt modelId="{ABDC5E13-C2B4-4E38-8DA6-200C798D26FF}" type="pres">
      <dgm:prSet presAssocID="{19A98B88-266F-470A-A9FB-3A4F1C0A17E7}" presName="linear" presStyleCnt="0">
        <dgm:presLayoutVars>
          <dgm:animLvl val="lvl"/>
          <dgm:resizeHandles val="exact"/>
        </dgm:presLayoutVars>
      </dgm:prSet>
      <dgm:spPr/>
    </dgm:pt>
    <dgm:pt modelId="{61C0C2B3-83B7-47CB-8230-9805BE726326}" type="pres">
      <dgm:prSet presAssocID="{DBD91A24-111F-459C-AB77-2E006E54CA23}" presName="parentText" presStyleLbl="node1" presStyleIdx="0" presStyleCnt="1">
        <dgm:presLayoutVars>
          <dgm:chMax val="0"/>
          <dgm:bulletEnabled val="1"/>
        </dgm:presLayoutVars>
      </dgm:prSet>
      <dgm:spPr/>
    </dgm:pt>
    <dgm:pt modelId="{4EFDE5A8-BAB8-4EFB-92C6-1DE586B6853C}" type="pres">
      <dgm:prSet presAssocID="{DBD91A24-111F-459C-AB77-2E006E54CA23}" presName="childText" presStyleLbl="revTx" presStyleIdx="0" presStyleCnt="1">
        <dgm:presLayoutVars>
          <dgm:bulletEnabled val="1"/>
        </dgm:presLayoutVars>
      </dgm:prSet>
      <dgm:spPr/>
    </dgm:pt>
  </dgm:ptLst>
  <dgm:cxnLst>
    <dgm:cxn modelId="{87115EF9-AC3D-4E25-8ED8-C341D3EB043B}" type="presOf" srcId="{4359D5EC-F230-4F53-9DD5-DBF578294C07}" destId="{4EFDE5A8-BAB8-4EFB-92C6-1DE586B6853C}" srcOrd="0" destOrd="2" presId="urn:microsoft.com/office/officeart/2005/8/layout/vList2"/>
    <dgm:cxn modelId="{70354B62-FCC3-413B-81A7-AEA324257C0A}" srcId="{DBD91A24-111F-459C-AB77-2E006E54CA23}" destId="{70092126-8E7A-4541-8394-BBC96122E9BE}" srcOrd="1" destOrd="0" parTransId="{973EDFF7-6639-4118-A6CB-563777E52AFF}" sibTransId="{BE63F27D-6E2D-4009-8A60-47BAC3F0B7EC}"/>
    <dgm:cxn modelId="{562D1005-382B-4F72-8B9C-9DF149CD2C38}" type="presOf" srcId="{DBD91A24-111F-459C-AB77-2E006E54CA23}" destId="{61C0C2B3-83B7-47CB-8230-9805BE726326}" srcOrd="0" destOrd="0" presId="urn:microsoft.com/office/officeart/2005/8/layout/vList2"/>
    <dgm:cxn modelId="{B62AA082-800E-4B14-B96A-B7679D353243}" type="presOf" srcId="{29CEF747-AA97-4ACB-ADC2-5E56E778ADD1}" destId="{4EFDE5A8-BAB8-4EFB-92C6-1DE586B6853C}" srcOrd="0" destOrd="0" presId="urn:microsoft.com/office/officeart/2005/8/layout/vList2"/>
    <dgm:cxn modelId="{E04A36C1-7361-42B4-9595-52F1E5753649}" srcId="{DBD91A24-111F-459C-AB77-2E006E54CA23}" destId="{0D649E4F-1A7A-4072-BC96-D62F99794B45}" srcOrd="3" destOrd="0" parTransId="{1A2AEEF1-1D2A-4DB1-9E19-5B535CFEE55E}" sibTransId="{2A79A208-BE69-444C-BD5B-B3DAC4222A9B}"/>
    <dgm:cxn modelId="{7BBC2C61-C5AD-4EFD-AD66-AF109CF6874D}" type="presOf" srcId="{70092126-8E7A-4541-8394-BBC96122E9BE}" destId="{4EFDE5A8-BAB8-4EFB-92C6-1DE586B6853C}" srcOrd="0" destOrd="1" presId="urn:microsoft.com/office/officeart/2005/8/layout/vList2"/>
    <dgm:cxn modelId="{FBC0B60D-991A-4642-AF10-FA3AEEA513D9}" srcId="{DBD91A24-111F-459C-AB77-2E006E54CA23}" destId="{29CEF747-AA97-4ACB-ADC2-5E56E778ADD1}" srcOrd="0" destOrd="0" parTransId="{BD17F4A4-BC4F-4B1A-B9D1-0BC4C514ACB4}" sibTransId="{DBC4203E-38BD-400D-965D-DC62CD3F16D7}"/>
    <dgm:cxn modelId="{B0B7D0F4-DF2C-4F08-ADA0-CC3C9C1CC179}" type="presOf" srcId="{0D649E4F-1A7A-4072-BC96-D62F99794B45}" destId="{4EFDE5A8-BAB8-4EFB-92C6-1DE586B6853C}" srcOrd="0" destOrd="3" presId="urn:microsoft.com/office/officeart/2005/8/layout/vList2"/>
    <dgm:cxn modelId="{A259C993-3AAE-480B-AF76-200D0DF3DA64}" srcId="{19A98B88-266F-470A-A9FB-3A4F1C0A17E7}" destId="{DBD91A24-111F-459C-AB77-2E006E54CA23}" srcOrd="0" destOrd="0" parTransId="{D0830DE2-44FE-433F-A8E9-03CAD66FB53B}" sibTransId="{FFA046B2-4A23-4E40-97A1-560033912A75}"/>
    <dgm:cxn modelId="{21334C99-252F-4B63-9EA7-5FFBF1DEEC1D}" type="presOf" srcId="{19A98B88-266F-470A-A9FB-3A4F1C0A17E7}" destId="{ABDC5E13-C2B4-4E38-8DA6-200C798D26FF}" srcOrd="0" destOrd="0" presId="urn:microsoft.com/office/officeart/2005/8/layout/vList2"/>
    <dgm:cxn modelId="{8287578F-E6F6-4C2D-98F7-A35CE25764CB}" srcId="{DBD91A24-111F-459C-AB77-2E006E54CA23}" destId="{4359D5EC-F230-4F53-9DD5-DBF578294C07}" srcOrd="2" destOrd="0" parTransId="{38220777-C462-4C72-B83A-0E74CB064349}" sibTransId="{688C567E-B669-461F-B062-3BF1A0AF9573}"/>
    <dgm:cxn modelId="{354CB1EE-BAA7-4B42-87ED-89795FF46696}" type="presParOf" srcId="{ABDC5E13-C2B4-4E38-8DA6-200C798D26FF}" destId="{61C0C2B3-83B7-47CB-8230-9805BE726326}" srcOrd="0" destOrd="0" presId="urn:microsoft.com/office/officeart/2005/8/layout/vList2"/>
    <dgm:cxn modelId="{908BB11E-F2A5-406A-B43D-9641A6BBDB7A}" type="presParOf" srcId="{ABDC5E13-C2B4-4E38-8DA6-200C798D26FF}" destId="{4EFDE5A8-BAB8-4EFB-92C6-1DE586B6853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8E2670E-5C2B-4BE2-8EEB-A5DB510E521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91554FF-1B10-48C5-BC3B-5FC33DC58CD5}">
      <dgm:prSet/>
      <dgm:spPr/>
      <dgm:t>
        <a:bodyPr/>
        <a:lstStyle/>
        <a:p>
          <a:pPr rtl="0"/>
          <a:r>
            <a:rPr lang="en-US" smtClean="0"/>
            <a:t>You will need to consider your organisation’s protocols and regulations, as well as get permission to carry out the research. </a:t>
          </a:r>
          <a:endParaRPr lang="en-GB"/>
        </a:p>
      </dgm:t>
    </dgm:pt>
    <dgm:pt modelId="{467680A1-9193-4D24-A867-FCE2D06CBE10}" type="parTrans" cxnId="{05C2B026-1C37-493F-9871-F6EC79ECBE2B}">
      <dgm:prSet/>
      <dgm:spPr/>
      <dgm:t>
        <a:bodyPr/>
        <a:lstStyle/>
        <a:p>
          <a:endParaRPr lang="en-US"/>
        </a:p>
      </dgm:t>
    </dgm:pt>
    <dgm:pt modelId="{642292EA-8FD2-4BB0-879A-D1144A43C5F0}" type="sibTrans" cxnId="{05C2B026-1C37-493F-9871-F6EC79ECBE2B}">
      <dgm:prSet/>
      <dgm:spPr/>
      <dgm:t>
        <a:bodyPr/>
        <a:lstStyle/>
        <a:p>
          <a:endParaRPr lang="en-US"/>
        </a:p>
      </dgm:t>
    </dgm:pt>
    <dgm:pt modelId="{5ECDE7FE-667D-4949-AC3D-47D510E25BF5}">
      <dgm:prSet/>
      <dgm:spPr/>
      <dgm:t>
        <a:bodyPr/>
        <a:lstStyle/>
        <a:p>
          <a:pPr rtl="0"/>
          <a:r>
            <a:rPr lang="en-US" smtClean="0"/>
            <a:t>As well as comply with the Universities Ethical Approval (See forms provided and available on Moodle)</a:t>
          </a:r>
          <a:endParaRPr lang="en-GB"/>
        </a:p>
      </dgm:t>
    </dgm:pt>
    <dgm:pt modelId="{5313718D-B802-4A03-A588-3D23CCE51DD6}" type="parTrans" cxnId="{C1AB74A6-26B9-45CD-92F5-3C76AF3E48E5}">
      <dgm:prSet/>
      <dgm:spPr/>
      <dgm:t>
        <a:bodyPr/>
        <a:lstStyle/>
        <a:p>
          <a:endParaRPr lang="en-US"/>
        </a:p>
      </dgm:t>
    </dgm:pt>
    <dgm:pt modelId="{DA1A9957-0E68-4C91-9207-8509E094B69A}" type="sibTrans" cxnId="{C1AB74A6-26B9-45CD-92F5-3C76AF3E48E5}">
      <dgm:prSet/>
      <dgm:spPr/>
      <dgm:t>
        <a:bodyPr/>
        <a:lstStyle/>
        <a:p>
          <a:endParaRPr lang="en-US"/>
        </a:p>
      </dgm:t>
    </dgm:pt>
    <dgm:pt modelId="{EC69E815-5741-40B3-9217-D24CDE8D365B}" type="pres">
      <dgm:prSet presAssocID="{38E2670E-5C2B-4BE2-8EEB-A5DB510E5214}" presName="linear" presStyleCnt="0">
        <dgm:presLayoutVars>
          <dgm:animLvl val="lvl"/>
          <dgm:resizeHandles val="exact"/>
        </dgm:presLayoutVars>
      </dgm:prSet>
      <dgm:spPr/>
    </dgm:pt>
    <dgm:pt modelId="{3428251D-F726-41A3-8E08-B583D6D6BBB0}" type="pres">
      <dgm:prSet presAssocID="{F91554FF-1B10-48C5-BC3B-5FC33DC58CD5}" presName="parentText" presStyleLbl="node1" presStyleIdx="0" presStyleCnt="2">
        <dgm:presLayoutVars>
          <dgm:chMax val="0"/>
          <dgm:bulletEnabled val="1"/>
        </dgm:presLayoutVars>
      </dgm:prSet>
      <dgm:spPr/>
    </dgm:pt>
    <dgm:pt modelId="{FC29375D-E02C-4F4B-8262-A0652FC4EE3F}" type="pres">
      <dgm:prSet presAssocID="{642292EA-8FD2-4BB0-879A-D1144A43C5F0}" presName="spacer" presStyleCnt="0"/>
      <dgm:spPr/>
    </dgm:pt>
    <dgm:pt modelId="{7ECFF5D7-02A9-4998-A3B7-AE235EAA5A1C}" type="pres">
      <dgm:prSet presAssocID="{5ECDE7FE-667D-4949-AC3D-47D510E25BF5}" presName="parentText" presStyleLbl="node1" presStyleIdx="1" presStyleCnt="2">
        <dgm:presLayoutVars>
          <dgm:chMax val="0"/>
          <dgm:bulletEnabled val="1"/>
        </dgm:presLayoutVars>
      </dgm:prSet>
      <dgm:spPr/>
    </dgm:pt>
  </dgm:ptLst>
  <dgm:cxnLst>
    <dgm:cxn modelId="{A45D2F71-1453-42FE-9361-0085BAFF948D}" type="presOf" srcId="{5ECDE7FE-667D-4949-AC3D-47D510E25BF5}" destId="{7ECFF5D7-02A9-4998-A3B7-AE235EAA5A1C}" srcOrd="0" destOrd="0" presId="urn:microsoft.com/office/officeart/2005/8/layout/vList2"/>
    <dgm:cxn modelId="{05C2B026-1C37-493F-9871-F6EC79ECBE2B}" srcId="{38E2670E-5C2B-4BE2-8EEB-A5DB510E5214}" destId="{F91554FF-1B10-48C5-BC3B-5FC33DC58CD5}" srcOrd="0" destOrd="0" parTransId="{467680A1-9193-4D24-A867-FCE2D06CBE10}" sibTransId="{642292EA-8FD2-4BB0-879A-D1144A43C5F0}"/>
    <dgm:cxn modelId="{D2FC9992-359B-445C-832C-B12276D59487}" type="presOf" srcId="{38E2670E-5C2B-4BE2-8EEB-A5DB510E5214}" destId="{EC69E815-5741-40B3-9217-D24CDE8D365B}" srcOrd="0" destOrd="0" presId="urn:microsoft.com/office/officeart/2005/8/layout/vList2"/>
    <dgm:cxn modelId="{C1AB74A6-26B9-45CD-92F5-3C76AF3E48E5}" srcId="{38E2670E-5C2B-4BE2-8EEB-A5DB510E5214}" destId="{5ECDE7FE-667D-4949-AC3D-47D510E25BF5}" srcOrd="1" destOrd="0" parTransId="{5313718D-B802-4A03-A588-3D23CCE51DD6}" sibTransId="{DA1A9957-0E68-4C91-9207-8509E094B69A}"/>
    <dgm:cxn modelId="{EBB49176-8FFB-4A39-BC65-2FA41F6C2083}" type="presOf" srcId="{F91554FF-1B10-48C5-BC3B-5FC33DC58CD5}" destId="{3428251D-F726-41A3-8E08-B583D6D6BBB0}" srcOrd="0" destOrd="0" presId="urn:microsoft.com/office/officeart/2005/8/layout/vList2"/>
    <dgm:cxn modelId="{8A04765B-2AE2-4F22-AD4B-F0B0451749A0}" type="presParOf" srcId="{EC69E815-5741-40B3-9217-D24CDE8D365B}" destId="{3428251D-F726-41A3-8E08-B583D6D6BBB0}" srcOrd="0" destOrd="0" presId="urn:microsoft.com/office/officeart/2005/8/layout/vList2"/>
    <dgm:cxn modelId="{4793934F-0EFE-4D03-98D0-7B72D08E71BB}" type="presParOf" srcId="{EC69E815-5741-40B3-9217-D24CDE8D365B}" destId="{FC29375D-E02C-4F4B-8262-A0652FC4EE3F}" srcOrd="1" destOrd="0" presId="urn:microsoft.com/office/officeart/2005/8/layout/vList2"/>
    <dgm:cxn modelId="{28E17884-FC57-400A-A37E-5F1858708302}" type="presParOf" srcId="{EC69E815-5741-40B3-9217-D24CDE8D365B}" destId="{7ECFF5D7-02A9-4998-A3B7-AE235EAA5A1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C06306-E820-4DCC-936D-E5EF1FDC542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DB79A08-5AD2-4575-85BE-AC216CA79392}">
      <dgm:prSet/>
      <dgm:spPr/>
      <dgm:t>
        <a:bodyPr/>
        <a:lstStyle/>
        <a:p>
          <a:pPr rtl="0"/>
          <a:r>
            <a:rPr lang="en-GB" smtClean="0"/>
            <a:t>What are the statutory requirements of collecting, storing, dissemination of research data? </a:t>
          </a:r>
          <a:endParaRPr lang="en-GB"/>
        </a:p>
      </dgm:t>
    </dgm:pt>
    <dgm:pt modelId="{D30E27B3-024E-4242-8910-29CF14480DD4}" type="parTrans" cxnId="{D9B291E1-9A87-482B-B5B7-D59CEAE43047}">
      <dgm:prSet/>
      <dgm:spPr/>
      <dgm:t>
        <a:bodyPr/>
        <a:lstStyle/>
        <a:p>
          <a:endParaRPr lang="en-US"/>
        </a:p>
      </dgm:t>
    </dgm:pt>
    <dgm:pt modelId="{5495BFBB-01D1-438E-8DA1-0E7B9D25B8B1}" type="sibTrans" cxnId="{D9B291E1-9A87-482B-B5B7-D59CEAE43047}">
      <dgm:prSet/>
      <dgm:spPr/>
      <dgm:t>
        <a:bodyPr/>
        <a:lstStyle/>
        <a:p>
          <a:endParaRPr lang="en-US"/>
        </a:p>
      </dgm:t>
    </dgm:pt>
    <dgm:pt modelId="{52CD2E20-5493-4F0E-9580-131828132834}" type="pres">
      <dgm:prSet presAssocID="{B7C06306-E820-4DCC-936D-E5EF1FDC5421}" presName="linear" presStyleCnt="0">
        <dgm:presLayoutVars>
          <dgm:animLvl val="lvl"/>
          <dgm:resizeHandles val="exact"/>
        </dgm:presLayoutVars>
      </dgm:prSet>
      <dgm:spPr/>
    </dgm:pt>
    <dgm:pt modelId="{B108A0A6-40B3-4827-987C-C18A99A395FE}" type="pres">
      <dgm:prSet presAssocID="{4DB79A08-5AD2-4575-85BE-AC216CA79392}" presName="parentText" presStyleLbl="node1" presStyleIdx="0" presStyleCnt="1">
        <dgm:presLayoutVars>
          <dgm:chMax val="0"/>
          <dgm:bulletEnabled val="1"/>
        </dgm:presLayoutVars>
      </dgm:prSet>
      <dgm:spPr/>
    </dgm:pt>
  </dgm:ptLst>
  <dgm:cxnLst>
    <dgm:cxn modelId="{97B9B7A3-07AD-4F3E-84CF-D890E407A17F}" type="presOf" srcId="{B7C06306-E820-4DCC-936D-E5EF1FDC5421}" destId="{52CD2E20-5493-4F0E-9580-131828132834}" srcOrd="0" destOrd="0" presId="urn:microsoft.com/office/officeart/2005/8/layout/vList2"/>
    <dgm:cxn modelId="{D9B291E1-9A87-482B-B5B7-D59CEAE43047}" srcId="{B7C06306-E820-4DCC-936D-E5EF1FDC5421}" destId="{4DB79A08-5AD2-4575-85BE-AC216CA79392}" srcOrd="0" destOrd="0" parTransId="{D30E27B3-024E-4242-8910-29CF14480DD4}" sibTransId="{5495BFBB-01D1-438E-8DA1-0E7B9D25B8B1}"/>
    <dgm:cxn modelId="{1F2961D4-9B12-4E31-984B-447660CE3A3B}" type="presOf" srcId="{4DB79A08-5AD2-4575-85BE-AC216CA79392}" destId="{B108A0A6-40B3-4827-987C-C18A99A395FE}" srcOrd="0" destOrd="0" presId="urn:microsoft.com/office/officeart/2005/8/layout/vList2"/>
    <dgm:cxn modelId="{7B9A8EB0-DB40-4181-ABE8-BC77B291C4CF}" type="presParOf" srcId="{52CD2E20-5493-4F0E-9580-131828132834}" destId="{B108A0A6-40B3-4827-987C-C18A99A395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8C273BF-F418-4348-9734-B15AE454B7C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0478F9F-BF78-4154-9A45-6D98AA7932A2}">
      <dgm:prSet/>
      <dgm:spPr/>
      <dgm:t>
        <a:bodyPr/>
        <a:lstStyle/>
        <a:p>
          <a:pPr rtl="0"/>
          <a:r>
            <a:rPr lang="en-GB" smtClean="0"/>
            <a:t>The </a:t>
          </a:r>
          <a:r>
            <a:rPr lang="en-GB" smtClean="0">
              <a:hlinkClick xmlns:r="http://schemas.openxmlformats.org/officeDocument/2006/relationships" r:id="rId1"/>
            </a:rPr>
            <a:t>EU General Data Protection Regulation</a:t>
          </a:r>
          <a:r>
            <a:rPr lang="en-GB" smtClean="0"/>
            <a:t> (GDPR) and new Data Protection Act come into force on 25 May. </a:t>
          </a:r>
          <a:endParaRPr lang="en-GB"/>
        </a:p>
      </dgm:t>
    </dgm:pt>
    <dgm:pt modelId="{6611BC59-0AFC-4489-B0BB-7DB118A37235}" type="parTrans" cxnId="{927ED8BE-26EB-49BF-8FE4-C58552E06FC3}">
      <dgm:prSet/>
      <dgm:spPr/>
      <dgm:t>
        <a:bodyPr/>
        <a:lstStyle/>
        <a:p>
          <a:endParaRPr lang="en-US"/>
        </a:p>
      </dgm:t>
    </dgm:pt>
    <dgm:pt modelId="{93A48467-787D-49A1-B5E5-E3266CCEEB0A}" type="sibTrans" cxnId="{927ED8BE-26EB-49BF-8FE4-C58552E06FC3}">
      <dgm:prSet/>
      <dgm:spPr/>
      <dgm:t>
        <a:bodyPr/>
        <a:lstStyle/>
        <a:p>
          <a:endParaRPr lang="en-US"/>
        </a:p>
      </dgm:t>
    </dgm:pt>
    <dgm:pt modelId="{C2CDE55A-0AEC-446A-948B-38268F8B35B8}">
      <dgm:prSet/>
      <dgm:spPr/>
      <dgm:t>
        <a:bodyPr/>
        <a:lstStyle/>
        <a:p>
          <a:pPr rtl="0"/>
          <a:r>
            <a:rPr lang="en-GB" smtClean="0"/>
            <a:t>will govern the processing (holding or using) of personal data in the UK.</a:t>
          </a:r>
          <a:endParaRPr lang="en-GB"/>
        </a:p>
      </dgm:t>
    </dgm:pt>
    <dgm:pt modelId="{2D71095E-98E3-4817-97E3-4137EABB18AA}" type="parTrans" cxnId="{308FD248-463C-4E59-8E47-4D7B268DC2C1}">
      <dgm:prSet/>
      <dgm:spPr/>
      <dgm:t>
        <a:bodyPr/>
        <a:lstStyle/>
        <a:p>
          <a:endParaRPr lang="en-US"/>
        </a:p>
      </dgm:t>
    </dgm:pt>
    <dgm:pt modelId="{A1DE59EA-8DCA-453B-B2AD-7DF2EB707636}" type="sibTrans" cxnId="{308FD248-463C-4E59-8E47-4D7B268DC2C1}">
      <dgm:prSet/>
      <dgm:spPr/>
      <dgm:t>
        <a:bodyPr/>
        <a:lstStyle/>
        <a:p>
          <a:endParaRPr lang="en-US"/>
        </a:p>
      </dgm:t>
    </dgm:pt>
    <dgm:pt modelId="{0B836D09-54AC-4D2A-BAE4-8CAF244E1A60}">
      <dgm:prSet/>
      <dgm:spPr/>
      <dgm:t>
        <a:bodyPr/>
        <a:lstStyle/>
        <a:p>
          <a:pPr rtl="0"/>
          <a:r>
            <a:rPr lang="en-GB" smtClean="0"/>
            <a:t>What counts as ‘personal data’?</a:t>
          </a:r>
          <a:endParaRPr lang="en-GB"/>
        </a:p>
      </dgm:t>
    </dgm:pt>
    <dgm:pt modelId="{46C2389A-5BD7-4DD3-AAD0-45C6A727B303}" type="parTrans" cxnId="{AA59EC56-FB27-44C7-B6AA-4417921C5C14}">
      <dgm:prSet/>
      <dgm:spPr/>
      <dgm:t>
        <a:bodyPr/>
        <a:lstStyle/>
        <a:p>
          <a:endParaRPr lang="en-US"/>
        </a:p>
      </dgm:t>
    </dgm:pt>
    <dgm:pt modelId="{1570C543-3378-45AC-90EB-6E748B827B01}" type="sibTrans" cxnId="{AA59EC56-FB27-44C7-B6AA-4417921C5C14}">
      <dgm:prSet/>
      <dgm:spPr/>
      <dgm:t>
        <a:bodyPr/>
        <a:lstStyle/>
        <a:p>
          <a:endParaRPr lang="en-US"/>
        </a:p>
      </dgm:t>
    </dgm:pt>
    <dgm:pt modelId="{E69E7F81-80BF-476B-8C88-000CE3FC8F1A}">
      <dgm:prSet/>
      <dgm:spPr/>
      <dgm:t>
        <a:bodyPr/>
        <a:lstStyle/>
        <a:p>
          <a:pPr rtl="0"/>
          <a:r>
            <a:rPr lang="en-GB" smtClean="0"/>
            <a:t>is data about living people from which they can be identified. As well as data containing obvious ‘identifiers’ – such as name and date of birth </a:t>
          </a:r>
          <a:endParaRPr lang="en-GB"/>
        </a:p>
      </dgm:t>
    </dgm:pt>
    <dgm:pt modelId="{09570846-CC8E-48DE-BF3E-8EEECFB203F9}" type="parTrans" cxnId="{86B381F0-E751-45A8-A339-DDE89C0D6E3D}">
      <dgm:prSet/>
      <dgm:spPr/>
      <dgm:t>
        <a:bodyPr/>
        <a:lstStyle/>
        <a:p>
          <a:endParaRPr lang="en-US"/>
        </a:p>
      </dgm:t>
    </dgm:pt>
    <dgm:pt modelId="{660C6070-41C4-43AC-BEC2-95085CCDBB14}" type="sibTrans" cxnId="{86B381F0-E751-45A8-A339-DDE89C0D6E3D}">
      <dgm:prSet/>
      <dgm:spPr/>
      <dgm:t>
        <a:bodyPr/>
        <a:lstStyle/>
        <a:p>
          <a:endParaRPr lang="en-US"/>
        </a:p>
      </dgm:t>
    </dgm:pt>
    <dgm:pt modelId="{53D1BCFC-6FC3-4419-BF3E-C475D472AA6B}" type="pres">
      <dgm:prSet presAssocID="{48C273BF-F418-4348-9734-B15AE454B7CB}" presName="linear" presStyleCnt="0">
        <dgm:presLayoutVars>
          <dgm:animLvl val="lvl"/>
          <dgm:resizeHandles val="exact"/>
        </dgm:presLayoutVars>
      </dgm:prSet>
      <dgm:spPr/>
    </dgm:pt>
    <dgm:pt modelId="{63756EAD-CC2F-4852-90ED-BC6454BE2B59}" type="pres">
      <dgm:prSet presAssocID="{30478F9F-BF78-4154-9A45-6D98AA7932A2}" presName="parentText" presStyleLbl="node1" presStyleIdx="0" presStyleCnt="2">
        <dgm:presLayoutVars>
          <dgm:chMax val="0"/>
          <dgm:bulletEnabled val="1"/>
        </dgm:presLayoutVars>
      </dgm:prSet>
      <dgm:spPr/>
    </dgm:pt>
    <dgm:pt modelId="{8F08A6D0-2C74-4EEA-ADFD-6CEA46C751CB}" type="pres">
      <dgm:prSet presAssocID="{30478F9F-BF78-4154-9A45-6D98AA7932A2}" presName="childText" presStyleLbl="revTx" presStyleIdx="0" presStyleCnt="2">
        <dgm:presLayoutVars>
          <dgm:bulletEnabled val="1"/>
        </dgm:presLayoutVars>
      </dgm:prSet>
      <dgm:spPr/>
    </dgm:pt>
    <dgm:pt modelId="{3D14D128-262F-4730-B4EA-B5D79F708954}" type="pres">
      <dgm:prSet presAssocID="{0B836D09-54AC-4D2A-BAE4-8CAF244E1A60}" presName="parentText" presStyleLbl="node1" presStyleIdx="1" presStyleCnt="2">
        <dgm:presLayoutVars>
          <dgm:chMax val="0"/>
          <dgm:bulletEnabled val="1"/>
        </dgm:presLayoutVars>
      </dgm:prSet>
      <dgm:spPr/>
    </dgm:pt>
    <dgm:pt modelId="{BD7CBCA4-25B3-434C-B4E9-F2428D5BC7F2}" type="pres">
      <dgm:prSet presAssocID="{0B836D09-54AC-4D2A-BAE4-8CAF244E1A60}" presName="childText" presStyleLbl="revTx" presStyleIdx="1" presStyleCnt="2">
        <dgm:presLayoutVars>
          <dgm:bulletEnabled val="1"/>
        </dgm:presLayoutVars>
      </dgm:prSet>
      <dgm:spPr/>
    </dgm:pt>
  </dgm:ptLst>
  <dgm:cxnLst>
    <dgm:cxn modelId="{25C6F7F7-4991-4289-83C4-881EE94E3841}" type="presOf" srcId="{30478F9F-BF78-4154-9A45-6D98AA7932A2}" destId="{63756EAD-CC2F-4852-90ED-BC6454BE2B59}" srcOrd="0" destOrd="0" presId="urn:microsoft.com/office/officeart/2005/8/layout/vList2"/>
    <dgm:cxn modelId="{8A856F81-4E6B-40BA-B683-3B2FF87BD5BA}" type="presOf" srcId="{0B836D09-54AC-4D2A-BAE4-8CAF244E1A60}" destId="{3D14D128-262F-4730-B4EA-B5D79F708954}" srcOrd="0" destOrd="0" presId="urn:microsoft.com/office/officeart/2005/8/layout/vList2"/>
    <dgm:cxn modelId="{AA59EC56-FB27-44C7-B6AA-4417921C5C14}" srcId="{48C273BF-F418-4348-9734-B15AE454B7CB}" destId="{0B836D09-54AC-4D2A-BAE4-8CAF244E1A60}" srcOrd="1" destOrd="0" parTransId="{46C2389A-5BD7-4DD3-AAD0-45C6A727B303}" sibTransId="{1570C543-3378-45AC-90EB-6E748B827B01}"/>
    <dgm:cxn modelId="{927ED8BE-26EB-49BF-8FE4-C58552E06FC3}" srcId="{48C273BF-F418-4348-9734-B15AE454B7CB}" destId="{30478F9F-BF78-4154-9A45-6D98AA7932A2}" srcOrd="0" destOrd="0" parTransId="{6611BC59-0AFC-4489-B0BB-7DB118A37235}" sibTransId="{93A48467-787D-49A1-B5E5-E3266CCEEB0A}"/>
    <dgm:cxn modelId="{338DD99A-9116-4003-B786-5208476C44DA}" type="presOf" srcId="{C2CDE55A-0AEC-446A-948B-38268F8B35B8}" destId="{8F08A6D0-2C74-4EEA-ADFD-6CEA46C751CB}" srcOrd="0" destOrd="0" presId="urn:microsoft.com/office/officeart/2005/8/layout/vList2"/>
    <dgm:cxn modelId="{308FD248-463C-4E59-8E47-4D7B268DC2C1}" srcId="{30478F9F-BF78-4154-9A45-6D98AA7932A2}" destId="{C2CDE55A-0AEC-446A-948B-38268F8B35B8}" srcOrd="0" destOrd="0" parTransId="{2D71095E-98E3-4817-97E3-4137EABB18AA}" sibTransId="{A1DE59EA-8DCA-453B-B2AD-7DF2EB707636}"/>
    <dgm:cxn modelId="{D977DE15-0FF6-4E1D-B7E5-038CA3A55DA2}" type="presOf" srcId="{48C273BF-F418-4348-9734-B15AE454B7CB}" destId="{53D1BCFC-6FC3-4419-BF3E-C475D472AA6B}" srcOrd="0" destOrd="0" presId="urn:microsoft.com/office/officeart/2005/8/layout/vList2"/>
    <dgm:cxn modelId="{86B381F0-E751-45A8-A339-DDE89C0D6E3D}" srcId="{0B836D09-54AC-4D2A-BAE4-8CAF244E1A60}" destId="{E69E7F81-80BF-476B-8C88-000CE3FC8F1A}" srcOrd="0" destOrd="0" parTransId="{09570846-CC8E-48DE-BF3E-8EEECFB203F9}" sibTransId="{660C6070-41C4-43AC-BEC2-95085CCDBB14}"/>
    <dgm:cxn modelId="{048F4BE4-0BA2-4D91-8B04-365FE9B3B5FF}" type="presOf" srcId="{E69E7F81-80BF-476B-8C88-000CE3FC8F1A}" destId="{BD7CBCA4-25B3-434C-B4E9-F2428D5BC7F2}" srcOrd="0" destOrd="0" presId="urn:microsoft.com/office/officeart/2005/8/layout/vList2"/>
    <dgm:cxn modelId="{4C9F4BC6-9F3B-4656-A1DF-652BEB814C66}" type="presParOf" srcId="{53D1BCFC-6FC3-4419-BF3E-C475D472AA6B}" destId="{63756EAD-CC2F-4852-90ED-BC6454BE2B59}" srcOrd="0" destOrd="0" presId="urn:microsoft.com/office/officeart/2005/8/layout/vList2"/>
    <dgm:cxn modelId="{DF4BC3AD-01E2-41B7-847B-BD1EF1FFBBE4}" type="presParOf" srcId="{53D1BCFC-6FC3-4419-BF3E-C475D472AA6B}" destId="{8F08A6D0-2C74-4EEA-ADFD-6CEA46C751CB}" srcOrd="1" destOrd="0" presId="urn:microsoft.com/office/officeart/2005/8/layout/vList2"/>
    <dgm:cxn modelId="{1472F223-224A-420D-8F26-8CE10B2D555C}" type="presParOf" srcId="{53D1BCFC-6FC3-4419-BF3E-C475D472AA6B}" destId="{3D14D128-262F-4730-B4EA-B5D79F708954}" srcOrd="2" destOrd="0" presId="urn:microsoft.com/office/officeart/2005/8/layout/vList2"/>
    <dgm:cxn modelId="{B795A0AD-6E8C-498F-9FB3-ABBE5C35FED0}" type="presParOf" srcId="{53D1BCFC-6FC3-4419-BF3E-C475D472AA6B}" destId="{BD7CBCA4-25B3-434C-B4E9-F2428D5BC7F2}"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B6368E5-B8B3-452C-9DE5-D3768042898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18ED905-FF31-4877-9628-A6B0179FCBA1}">
      <dgm:prSet/>
      <dgm:spPr/>
      <dgm:t>
        <a:bodyPr/>
        <a:lstStyle/>
        <a:p>
          <a:pPr rtl="0"/>
          <a:r>
            <a:rPr lang="en-GB" smtClean="0"/>
            <a:t>The new law demands that data processing is lawful, fair and transparent.</a:t>
          </a:r>
          <a:endParaRPr lang="en-GB"/>
        </a:p>
      </dgm:t>
    </dgm:pt>
    <dgm:pt modelId="{A17E76C4-9D4A-4D0C-BFE6-EEEE023FEF5F}" type="parTrans" cxnId="{EB846D6F-D3D4-4C13-9CC0-1665C3CD9799}">
      <dgm:prSet/>
      <dgm:spPr/>
      <dgm:t>
        <a:bodyPr/>
        <a:lstStyle/>
        <a:p>
          <a:endParaRPr lang="en-US"/>
        </a:p>
      </dgm:t>
    </dgm:pt>
    <dgm:pt modelId="{5FCEDBBE-7DEB-43EF-9008-F96D93B5C751}" type="sibTrans" cxnId="{EB846D6F-D3D4-4C13-9CC0-1665C3CD9799}">
      <dgm:prSet/>
      <dgm:spPr/>
      <dgm:t>
        <a:bodyPr/>
        <a:lstStyle/>
        <a:p>
          <a:endParaRPr lang="en-US"/>
        </a:p>
      </dgm:t>
    </dgm:pt>
    <dgm:pt modelId="{ED0209B9-78AB-4D56-B9A5-1DBE77E4D812}">
      <dgm:prSet/>
      <dgm:spPr/>
      <dgm:t>
        <a:bodyPr/>
        <a:lstStyle/>
        <a:p>
          <a:pPr rtl="0"/>
          <a:r>
            <a:rPr lang="en-GB" smtClean="0"/>
            <a:t>Refer and familiarise  your self to UWTSD Data management: </a:t>
          </a:r>
          <a:r>
            <a:rPr lang="en-GB" smtClean="0">
              <a:hlinkClick xmlns:r="http://schemas.openxmlformats.org/officeDocument/2006/relationships" r:id="rId1"/>
            </a:rPr>
            <a:t>https://www.uwtsd.ac.uk/library/research-data-management/</a:t>
          </a:r>
          <a:r>
            <a:rPr lang="en-GB" smtClean="0"/>
            <a:t> </a:t>
          </a:r>
          <a:endParaRPr lang="en-GB"/>
        </a:p>
      </dgm:t>
    </dgm:pt>
    <dgm:pt modelId="{65EBBE82-8AFC-4EAD-B740-3A6B25004D5D}" type="parTrans" cxnId="{F8D94C2B-0E6D-4476-8BFC-3D3DEE443C03}">
      <dgm:prSet/>
      <dgm:spPr/>
      <dgm:t>
        <a:bodyPr/>
        <a:lstStyle/>
        <a:p>
          <a:endParaRPr lang="en-US"/>
        </a:p>
      </dgm:t>
    </dgm:pt>
    <dgm:pt modelId="{47872AA5-2BD3-402B-9CFE-FD0E42051846}" type="sibTrans" cxnId="{F8D94C2B-0E6D-4476-8BFC-3D3DEE443C03}">
      <dgm:prSet/>
      <dgm:spPr/>
      <dgm:t>
        <a:bodyPr/>
        <a:lstStyle/>
        <a:p>
          <a:endParaRPr lang="en-US"/>
        </a:p>
      </dgm:t>
    </dgm:pt>
    <dgm:pt modelId="{0BEB8D05-1B91-4643-A914-66B68D73F266}">
      <dgm:prSet/>
      <dgm:spPr/>
      <dgm:t>
        <a:bodyPr/>
        <a:lstStyle/>
        <a:p>
          <a:pPr rtl="0"/>
          <a:r>
            <a:rPr lang="en-GB" smtClean="0"/>
            <a:t>E.g obtaining Research Ethics Committee approval, </a:t>
          </a:r>
          <a:endParaRPr lang="en-GB"/>
        </a:p>
      </dgm:t>
    </dgm:pt>
    <dgm:pt modelId="{08AF5550-7CDB-441E-8564-EDDDB48FC8BB}" type="parTrans" cxnId="{270D67E7-3375-44FA-A8E6-A2BC3E07733D}">
      <dgm:prSet/>
      <dgm:spPr/>
      <dgm:t>
        <a:bodyPr/>
        <a:lstStyle/>
        <a:p>
          <a:endParaRPr lang="en-US"/>
        </a:p>
      </dgm:t>
    </dgm:pt>
    <dgm:pt modelId="{474E4AC3-EDE7-44A1-B771-A93A7EFC72D2}" type="sibTrans" cxnId="{270D67E7-3375-44FA-A8E6-A2BC3E07733D}">
      <dgm:prSet/>
      <dgm:spPr/>
      <dgm:t>
        <a:bodyPr/>
        <a:lstStyle/>
        <a:p>
          <a:endParaRPr lang="en-US"/>
        </a:p>
      </dgm:t>
    </dgm:pt>
    <dgm:pt modelId="{FBC8235E-2D65-4434-892E-F417177B5648}">
      <dgm:prSet/>
      <dgm:spPr/>
      <dgm:t>
        <a:bodyPr/>
        <a:lstStyle/>
        <a:p>
          <a:pPr rtl="0"/>
          <a:r>
            <a:rPr lang="en-GB" smtClean="0"/>
            <a:t>only processing personal data that’s necessary (data minimisation) </a:t>
          </a:r>
          <a:endParaRPr lang="en-GB"/>
        </a:p>
      </dgm:t>
    </dgm:pt>
    <dgm:pt modelId="{DDDDD49D-CC75-40BA-BE42-1E76F7942628}" type="parTrans" cxnId="{17D95591-03BB-48BC-892E-DDEA8D522C16}">
      <dgm:prSet/>
      <dgm:spPr/>
      <dgm:t>
        <a:bodyPr/>
        <a:lstStyle/>
        <a:p>
          <a:endParaRPr lang="en-US"/>
        </a:p>
      </dgm:t>
    </dgm:pt>
    <dgm:pt modelId="{DD125EBD-0930-4627-8432-4B87388131CA}" type="sibTrans" cxnId="{17D95591-03BB-48BC-892E-DDEA8D522C16}">
      <dgm:prSet/>
      <dgm:spPr/>
      <dgm:t>
        <a:bodyPr/>
        <a:lstStyle/>
        <a:p>
          <a:endParaRPr lang="en-US"/>
        </a:p>
      </dgm:t>
    </dgm:pt>
    <dgm:pt modelId="{966352D4-BAFA-4B8C-8BF3-ECEC62DD3050}">
      <dgm:prSet/>
      <dgm:spPr/>
      <dgm:t>
        <a:bodyPr/>
        <a:lstStyle/>
        <a:p>
          <a:pPr rtl="0"/>
          <a:r>
            <a:rPr lang="en-GB" smtClean="0"/>
            <a:t>and anonymising or pseudonymising where possible.</a:t>
          </a:r>
          <a:endParaRPr lang="en-GB"/>
        </a:p>
      </dgm:t>
    </dgm:pt>
    <dgm:pt modelId="{0A8B2D34-556D-4094-B953-F68070E37327}" type="parTrans" cxnId="{FF4FF534-74E2-42A8-B230-4B49EBAAD343}">
      <dgm:prSet/>
      <dgm:spPr/>
      <dgm:t>
        <a:bodyPr/>
        <a:lstStyle/>
        <a:p>
          <a:endParaRPr lang="en-US"/>
        </a:p>
      </dgm:t>
    </dgm:pt>
    <dgm:pt modelId="{EAD04234-6551-4791-9AA9-691AA63553CB}" type="sibTrans" cxnId="{FF4FF534-74E2-42A8-B230-4B49EBAAD343}">
      <dgm:prSet/>
      <dgm:spPr/>
      <dgm:t>
        <a:bodyPr/>
        <a:lstStyle/>
        <a:p>
          <a:endParaRPr lang="en-US"/>
        </a:p>
      </dgm:t>
    </dgm:pt>
    <dgm:pt modelId="{528A1A1B-4C0C-49ED-A4A0-95A97EF2DA8E}">
      <dgm:prSet/>
      <dgm:spPr/>
      <dgm:t>
        <a:bodyPr/>
        <a:lstStyle/>
        <a:p>
          <a:pPr rtl="0"/>
          <a:r>
            <a:rPr lang="en-GB" smtClean="0"/>
            <a:t>respecting rights and ensuring that personal data is used in line with  expectations….</a:t>
          </a:r>
          <a:endParaRPr lang="en-GB"/>
        </a:p>
      </dgm:t>
    </dgm:pt>
    <dgm:pt modelId="{72457AF2-5844-4F2C-8CC6-683E1B866F00}" type="parTrans" cxnId="{79F718DF-83B9-4B6E-A344-04211802CB89}">
      <dgm:prSet/>
      <dgm:spPr/>
      <dgm:t>
        <a:bodyPr/>
        <a:lstStyle/>
        <a:p>
          <a:endParaRPr lang="en-US"/>
        </a:p>
      </dgm:t>
    </dgm:pt>
    <dgm:pt modelId="{346411E9-5D6E-463D-9A22-0964E1466F6F}" type="sibTrans" cxnId="{79F718DF-83B9-4B6E-A344-04211802CB89}">
      <dgm:prSet/>
      <dgm:spPr/>
      <dgm:t>
        <a:bodyPr/>
        <a:lstStyle/>
        <a:p>
          <a:endParaRPr lang="en-US"/>
        </a:p>
      </dgm:t>
    </dgm:pt>
    <dgm:pt modelId="{CDC0AF53-0E54-4DD4-8B6D-54F01824923D}" type="pres">
      <dgm:prSet presAssocID="{1B6368E5-B8B3-452C-9DE5-D37680428988}" presName="linear" presStyleCnt="0">
        <dgm:presLayoutVars>
          <dgm:animLvl val="lvl"/>
          <dgm:resizeHandles val="exact"/>
        </dgm:presLayoutVars>
      </dgm:prSet>
      <dgm:spPr/>
    </dgm:pt>
    <dgm:pt modelId="{D5210FB2-6727-4439-94A7-3E47F42BF049}" type="pres">
      <dgm:prSet presAssocID="{F18ED905-FF31-4877-9628-A6B0179FCBA1}" presName="parentText" presStyleLbl="node1" presStyleIdx="0" presStyleCnt="1">
        <dgm:presLayoutVars>
          <dgm:chMax val="0"/>
          <dgm:bulletEnabled val="1"/>
        </dgm:presLayoutVars>
      </dgm:prSet>
      <dgm:spPr/>
    </dgm:pt>
    <dgm:pt modelId="{BE30A751-0D2C-48AA-A6CF-614B34DF85F7}" type="pres">
      <dgm:prSet presAssocID="{F18ED905-FF31-4877-9628-A6B0179FCBA1}" presName="childText" presStyleLbl="revTx" presStyleIdx="0" presStyleCnt="1">
        <dgm:presLayoutVars>
          <dgm:bulletEnabled val="1"/>
        </dgm:presLayoutVars>
      </dgm:prSet>
      <dgm:spPr/>
    </dgm:pt>
  </dgm:ptLst>
  <dgm:cxnLst>
    <dgm:cxn modelId="{40E4FC50-0F55-4D4E-B348-B19DC7914A5B}" type="presOf" srcId="{1B6368E5-B8B3-452C-9DE5-D37680428988}" destId="{CDC0AF53-0E54-4DD4-8B6D-54F01824923D}" srcOrd="0" destOrd="0" presId="urn:microsoft.com/office/officeart/2005/8/layout/vList2"/>
    <dgm:cxn modelId="{AAAD99ED-EE97-4313-BBB4-2A090411BE80}" type="presOf" srcId="{0BEB8D05-1B91-4643-A914-66B68D73F266}" destId="{BE30A751-0D2C-48AA-A6CF-614B34DF85F7}" srcOrd="0" destOrd="1" presId="urn:microsoft.com/office/officeart/2005/8/layout/vList2"/>
    <dgm:cxn modelId="{C3979B7B-264C-4084-A221-03CE679BA649}" type="presOf" srcId="{FBC8235E-2D65-4434-892E-F417177B5648}" destId="{BE30A751-0D2C-48AA-A6CF-614B34DF85F7}" srcOrd="0" destOrd="2" presId="urn:microsoft.com/office/officeart/2005/8/layout/vList2"/>
    <dgm:cxn modelId="{424CA100-6DC3-4C16-A51C-5473EA48B3AB}" type="presOf" srcId="{F18ED905-FF31-4877-9628-A6B0179FCBA1}" destId="{D5210FB2-6727-4439-94A7-3E47F42BF049}" srcOrd="0" destOrd="0" presId="urn:microsoft.com/office/officeart/2005/8/layout/vList2"/>
    <dgm:cxn modelId="{17D95591-03BB-48BC-892E-DDEA8D522C16}" srcId="{F18ED905-FF31-4877-9628-A6B0179FCBA1}" destId="{FBC8235E-2D65-4434-892E-F417177B5648}" srcOrd="2" destOrd="0" parTransId="{DDDDD49D-CC75-40BA-BE42-1E76F7942628}" sibTransId="{DD125EBD-0930-4627-8432-4B87388131CA}"/>
    <dgm:cxn modelId="{270D67E7-3375-44FA-A8E6-A2BC3E07733D}" srcId="{F18ED905-FF31-4877-9628-A6B0179FCBA1}" destId="{0BEB8D05-1B91-4643-A914-66B68D73F266}" srcOrd="1" destOrd="0" parTransId="{08AF5550-7CDB-441E-8564-EDDDB48FC8BB}" sibTransId="{474E4AC3-EDE7-44A1-B771-A93A7EFC72D2}"/>
    <dgm:cxn modelId="{8095D69F-C76D-4171-BD49-30489E11BB0C}" type="presOf" srcId="{966352D4-BAFA-4B8C-8BF3-ECEC62DD3050}" destId="{BE30A751-0D2C-48AA-A6CF-614B34DF85F7}" srcOrd="0" destOrd="3" presId="urn:microsoft.com/office/officeart/2005/8/layout/vList2"/>
    <dgm:cxn modelId="{6F25E7A8-17F8-448B-96F2-1E566EDEE635}" type="presOf" srcId="{528A1A1B-4C0C-49ED-A4A0-95A97EF2DA8E}" destId="{BE30A751-0D2C-48AA-A6CF-614B34DF85F7}" srcOrd="0" destOrd="4" presId="urn:microsoft.com/office/officeart/2005/8/layout/vList2"/>
    <dgm:cxn modelId="{F8D94C2B-0E6D-4476-8BFC-3D3DEE443C03}" srcId="{F18ED905-FF31-4877-9628-A6B0179FCBA1}" destId="{ED0209B9-78AB-4D56-B9A5-1DBE77E4D812}" srcOrd="0" destOrd="0" parTransId="{65EBBE82-8AFC-4EAD-B740-3A6B25004D5D}" sibTransId="{47872AA5-2BD3-402B-9CFE-FD0E42051846}"/>
    <dgm:cxn modelId="{FF4FF534-74E2-42A8-B230-4B49EBAAD343}" srcId="{F18ED905-FF31-4877-9628-A6B0179FCBA1}" destId="{966352D4-BAFA-4B8C-8BF3-ECEC62DD3050}" srcOrd="3" destOrd="0" parTransId="{0A8B2D34-556D-4094-B953-F68070E37327}" sibTransId="{EAD04234-6551-4791-9AA9-691AA63553CB}"/>
    <dgm:cxn modelId="{EABE1024-91D2-4C34-9405-177EB0F6EE6D}" type="presOf" srcId="{ED0209B9-78AB-4D56-B9A5-1DBE77E4D812}" destId="{BE30A751-0D2C-48AA-A6CF-614B34DF85F7}" srcOrd="0" destOrd="0" presId="urn:microsoft.com/office/officeart/2005/8/layout/vList2"/>
    <dgm:cxn modelId="{EB846D6F-D3D4-4C13-9CC0-1665C3CD9799}" srcId="{1B6368E5-B8B3-452C-9DE5-D37680428988}" destId="{F18ED905-FF31-4877-9628-A6B0179FCBA1}" srcOrd="0" destOrd="0" parTransId="{A17E76C4-9D4A-4D0C-BFE6-EEEE023FEF5F}" sibTransId="{5FCEDBBE-7DEB-43EF-9008-F96D93B5C751}"/>
    <dgm:cxn modelId="{79F718DF-83B9-4B6E-A344-04211802CB89}" srcId="{F18ED905-FF31-4877-9628-A6B0179FCBA1}" destId="{528A1A1B-4C0C-49ED-A4A0-95A97EF2DA8E}" srcOrd="4" destOrd="0" parTransId="{72457AF2-5844-4F2C-8CC6-683E1B866F00}" sibTransId="{346411E9-5D6E-463D-9A22-0964E1466F6F}"/>
    <dgm:cxn modelId="{91EEA88E-7D3A-469C-AC60-2EAD15A0DC1A}" type="presParOf" srcId="{CDC0AF53-0E54-4DD4-8B6D-54F01824923D}" destId="{D5210FB2-6727-4439-94A7-3E47F42BF049}" srcOrd="0" destOrd="0" presId="urn:microsoft.com/office/officeart/2005/8/layout/vList2"/>
    <dgm:cxn modelId="{A8952D8C-EEAB-4D08-9FA4-E513E4C9AA4C}" type="presParOf" srcId="{CDC0AF53-0E54-4DD4-8B6D-54F01824923D}" destId="{BE30A751-0D2C-48AA-A6CF-614B34DF85F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50E5C33-BC53-4599-8800-0B4F894EE99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D784E5F-FDA5-4155-960D-FFD753493460}">
      <dgm:prSet/>
      <dgm:spPr/>
      <dgm:t>
        <a:bodyPr/>
        <a:lstStyle/>
        <a:p>
          <a:pPr rtl="0"/>
          <a:r>
            <a:rPr lang="en-GB" smtClean="0"/>
            <a:t>DBS: Disclosures and Baring Service: </a:t>
          </a:r>
          <a:endParaRPr lang="en-GB"/>
        </a:p>
      </dgm:t>
    </dgm:pt>
    <dgm:pt modelId="{69D7A596-77B1-462C-AA4E-79655D572D91}" type="parTrans" cxnId="{B3B663DF-3607-4DC2-90AC-B59081A91514}">
      <dgm:prSet/>
      <dgm:spPr/>
      <dgm:t>
        <a:bodyPr/>
        <a:lstStyle/>
        <a:p>
          <a:endParaRPr lang="en-US"/>
        </a:p>
      </dgm:t>
    </dgm:pt>
    <dgm:pt modelId="{93C8B170-2A5C-45E1-AE70-EC510A04A443}" type="sibTrans" cxnId="{B3B663DF-3607-4DC2-90AC-B59081A91514}">
      <dgm:prSet/>
      <dgm:spPr/>
      <dgm:t>
        <a:bodyPr/>
        <a:lstStyle/>
        <a:p>
          <a:endParaRPr lang="en-US"/>
        </a:p>
      </dgm:t>
    </dgm:pt>
    <dgm:pt modelId="{689A375A-26E0-402C-90F6-13301A797BD3}">
      <dgm:prSet/>
      <dgm:spPr/>
      <dgm:t>
        <a:bodyPr/>
        <a:lstStyle/>
        <a:p>
          <a:pPr rtl="0"/>
          <a:r>
            <a:rPr lang="en-GB" smtClean="0"/>
            <a:t>All researchers working with children, and vulnerable adults  should be subject to this…</a:t>
          </a:r>
          <a:endParaRPr lang="en-GB"/>
        </a:p>
      </dgm:t>
    </dgm:pt>
    <dgm:pt modelId="{6CB73688-8565-4A1A-83CD-1205BF128DCB}" type="parTrans" cxnId="{0D3D274B-1536-45E6-842D-C9FD06D34971}">
      <dgm:prSet/>
      <dgm:spPr/>
      <dgm:t>
        <a:bodyPr/>
        <a:lstStyle/>
        <a:p>
          <a:endParaRPr lang="en-US"/>
        </a:p>
      </dgm:t>
    </dgm:pt>
    <dgm:pt modelId="{1928B824-260C-4F3C-A7A6-8D7125D53687}" type="sibTrans" cxnId="{0D3D274B-1536-45E6-842D-C9FD06D34971}">
      <dgm:prSet/>
      <dgm:spPr/>
      <dgm:t>
        <a:bodyPr/>
        <a:lstStyle/>
        <a:p>
          <a:endParaRPr lang="en-US"/>
        </a:p>
      </dgm:t>
    </dgm:pt>
    <dgm:pt modelId="{F46AEAC9-F0C5-4E5E-A3A7-EAC6531DB3A3}">
      <dgm:prSet/>
      <dgm:spPr/>
      <dgm:t>
        <a:bodyPr/>
        <a:lstStyle/>
        <a:p>
          <a:pPr rtl="0"/>
          <a:r>
            <a:rPr lang="en-GB" smtClean="0"/>
            <a:t>What are the safeguarding issues from a research perspective? </a:t>
          </a:r>
          <a:endParaRPr lang="en-GB"/>
        </a:p>
      </dgm:t>
    </dgm:pt>
    <dgm:pt modelId="{A44371A0-AE49-4DAD-A4DB-D92369A1D724}" type="parTrans" cxnId="{A36F7572-5775-4AB0-AEF6-EBEE84F36737}">
      <dgm:prSet/>
      <dgm:spPr/>
      <dgm:t>
        <a:bodyPr/>
        <a:lstStyle/>
        <a:p>
          <a:endParaRPr lang="en-US"/>
        </a:p>
      </dgm:t>
    </dgm:pt>
    <dgm:pt modelId="{D3A39135-7EC7-4AB4-BFAF-C104A5FDF61D}" type="sibTrans" cxnId="{A36F7572-5775-4AB0-AEF6-EBEE84F36737}">
      <dgm:prSet/>
      <dgm:spPr/>
      <dgm:t>
        <a:bodyPr/>
        <a:lstStyle/>
        <a:p>
          <a:endParaRPr lang="en-US"/>
        </a:p>
      </dgm:t>
    </dgm:pt>
    <dgm:pt modelId="{9FF97E07-0B27-4003-B744-85AC00F73873}" type="pres">
      <dgm:prSet presAssocID="{850E5C33-BC53-4599-8800-0B4F894EE99F}" presName="linear" presStyleCnt="0">
        <dgm:presLayoutVars>
          <dgm:animLvl val="lvl"/>
          <dgm:resizeHandles val="exact"/>
        </dgm:presLayoutVars>
      </dgm:prSet>
      <dgm:spPr/>
    </dgm:pt>
    <dgm:pt modelId="{C302AD5B-1BDD-485E-AFB9-2F2FA5EC4263}" type="pres">
      <dgm:prSet presAssocID="{4D784E5F-FDA5-4155-960D-FFD753493460}" presName="parentText" presStyleLbl="node1" presStyleIdx="0" presStyleCnt="1">
        <dgm:presLayoutVars>
          <dgm:chMax val="0"/>
          <dgm:bulletEnabled val="1"/>
        </dgm:presLayoutVars>
      </dgm:prSet>
      <dgm:spPr/>
    </dgm:pt>
    <dgm:pt modelId="{BF18C6C8-B37A-4662-A373-C586538B2684}" type="pres">
      <dgm:prSet presAssocID="{4D784E5F-FDA5-4155-960D-FFD753493460}" presName="childText" presStyleLbl="revTx" presStyleIdx="0" presStyleCnt="1">
        <dgm:presLayoutVars>
          <dgm:bulletEnabled val="1"/>
        </dgm:presLayoutVars>
      </dgm:prSet>
      <dgm:spPr/>
    </dgm:pt>
  </dgm:ptLst>
  <dgm:cxnLst>
    <dgm:cxn modelId="{B3B663DF-3607-4DC2-90AC-B59081A91514}" srcId="{850E5C33-BC53-4599-8800-0B4F894EE99F}" destId="{4D784E5F-FDA5-4155-960D-FFD753493460}" srcOrd="0" destOrd="0" parTransId="{69D7A596-77B1-462C-AA4E-79655D572D91}" sibTransId="{93C8B170-2A5C-45E1-AE70-EC510A04A443}"/>
    <dgm:cxn modelId="{5CF4A481-59A4-4DE0-B076-A910DE919B44}" type="presOf" srcId="{F46AEAC9-F0C5-4E5E-A3A7-EAC6531DB3A3}" destId="{BF18C6C8-B37A-4662-A373-C586538B2684}" srcOrd="0" destOrd="1" presId="urn:microsoft.com/office/officeart/2005/8/layout/vList2"/>
    <dgm:cxn modelId="{EA8531F9-1F81-484D-B838-6E90B00CE42A}" type="presOf" srcId="{689A375A-26E0-402C-90F6-13301A797BD3}" destId="{BF18C6C8-B37A-4662-A373-C586538B2684}" srcOrd="0" destOrd="0" presId="urn:microsoft.com/office/officeart/2005/8/layout/vList2"/>
    <dgm:cxn modelId="{A36F7572-5775-4AB0-AEF6-EBEE84F36737}" srcId="{4D784E5F-FDA5-4155-960D-FFD753493460}" destId="{F46AEAC9-F0C5-4E5E-A3A7-EAC6531DB3A3}" srcOrd="1" destOrd="0" parTransId="{A44371A0-AE49-4DAD-A4DB-D92369A1D724}" sibTransId="{D3A39135-7EC7-4AB4-BFAF-C104A5FDF61D}"/>
    <dgm:cxn modelId="{0D3D274B-1536-45E6-842D-C9FD06D34971}" srcId="{4D784E5F-FDA5-4155-960D-FFD753493460}" destId="{689A375A-26E0-402C-90F6-13301A797BD3}" srcOrd="0" destOrd="0" parTransId="{6CB73688-8565-4A1A-83CD-1205BF128DCB}" sibTransId="{1928B824-260C-4F3C-A7A6-8D7125D53687}"/>
    <dgm:cxn modelId="{4F8E133E-2877-4314-81B5-45AC4FC7D24B}" type="presOf" srcId="{850E5C33-BC53-4599-8800-0B4F894EE99F}" destId="{9FF97E07-0B27-4003-B744-85AC00F73873}" srcOrd="0" destOrd="0" presId="urn:microsoft.com/office/officeart/2005/8/layout/vList2"/>
    <dgm:cxn modelId="{6CD0EED9-76D7-4A42-8D51-6C66AE55D591}" type="presOf" srcId="{4D784E5F-FDA5-4155-960D-FFD753493460}" destId="{C302AD5B-1BDD-485E-AFB9-2F2FA5EC4263}" srcOrd="0" destOrd="0" presId="urn:microsoft.com/office/officeart/2005/8/layout/vList2"/>
    <dgm:cxn modelId="{C9F1F0C9-2D1D-4007-A402-A6C82CC8D7AF}" type="presParOf" srcId="{9FF97E07-0B27-4003-B744-85AC00F73873}" destId="{C302AD5B-1BDD-485E-AFB9-2F2FA5EC4263}" srcOrd="0" destOrd="0" presId="urn:microsoft.com/office/officeart/2005/8/layout/vList2"/>
    <dgm:cxn modelId="{BE4717D7-55AF-4E3F-93C5-DB6A82577AC0}" type="presParOf" srcId="{9FF97E07-0B27-4003-B744-85AC00F73873}" destId="{BF18C6C8-B37A-4662-A373-C586538B268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F217567-B120-4FEF-893A-7F7F13A1A7C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55413FE-D3BC-4DEB-A960-236D8780CAA3}">
      <dgm:prSet/>
      <dgm:spPr/>
      <dgm:t>
        <a:bodyPr/>
        <a:lstStyle/>
        <a:p>
          <a:pPr rtl="0"/>
          <a:r>
            <a:rPr lang="en-GB" smtClean="0"/>
            <a:t>How could any Professional Codes of Practice inform your research and possibly choice of research methodology? E.g:</a:t>
          </a:r>
          <a:endParaRPr lang="en-GB"/>
        </a:p>
      </dgm:t>
    </dgm:pt>
    <dgm:pt modelId="{754D23F4-C8FB-41C0-8916-C4EDF5319B00}" type="parTrans" cxnId="{B57FAEEC-0CF3-4A8F-B286-F79CD0F201D6}">
      <dgm:prSet/>
      <dgm:spPr/>
      <dgm:t>
        <a:bodyPr/>
        <a:lstStyle/>
        <a:p>
          <a:endParaRPr lang="en-US"/>
        </a:p>
      </dgm:t>
    </dgm:pt>
    <dgm:pt modelId="{C0E9B194-6AEE-42D3-8D0A-D52199147BCF}" type="sibTrans" cxnId="{B57FAEEC-0CF3-4A8F-B286-F79CD0F201D6}">
      <dgm:prSet/>
      <dgm:spPr/>
      <dgm:t>
        <a:bodyPr/>
        <a:lstStyle/>
        <a:p>
          <a:endParaRPr lang="en-US"/>
        </a:p>
      </dgm:t>
    </dgm:pt>
    <dgm:pt modelId="{93E56BC4-5BE4-4B96-84C5-334AB4565BDF}">
      <dgm:prSet/>
      <dgm:spPr/>
      <dgm:t>
        <a:bodyPr/>
        <a:lstStyle/>
        <a:p>
          <a:pPr rtl="0"/>
          <a:r>
            <a:rPr lang="en-GB" smtClean="0"/>
            <a:t>Professional Codes of Practice? </a:t>
          </a:r>
          <a:endParaRPr lang="en-GB"/>
        </a:p>
      </dgm:t>
    </dgm:pt>
    <dgm:pt modelId="{5AF5D577-4205-4CC1-AA9C-080FA8EDF434}" type="parTrans" cxnId="{EC470632-8D52-43AF-9FE0-1298C198C9A7}">
      <dgm:prSet/>
      <dgm:spPr/>
      <dgm:t>
        <a:bodyPr/>
        <a:lstStyle/>
        <a:p>
          <a:endParaRPr lang="en-US"/>
        </a:p>
      </dgm:t>
    </dgm:pt>
    <dgm:pt modelId="{4D34F72D-246E-4298-B575-D663581D9B2D}" type="sibTrans" cxnId="{EC470632-8D52-43AF-9FE0-1298C198C9A7}">
      <dgm:prSet/>
      <dgm:spPr/>
      <dgm:t>
        <a:bodyPr/>
        <a:lstStyle/>
        <a:p>
          <a:endParaRPr lang="en-US"/>
        </a:p>
      </dgm:t>
    </dgm:pt>
    <dgm:pt modelId="{3193845D-CD4A-4B8E-8808-B493B454677C}">
      <dgm:prSet/>
      <dgm:spPr/>
      <dgm:t>
        <a:bodyPr/>
        <a:lstStyle/>
        <a:p>
          <a:pPr rtl="0"/>
          <a:r>
            <a:rPr lang="en-GB" smtClean="0"/>
            <a:t>United Nations Convention on the Rights of the Child? </a:t>
          </a:r>
          <a:endParaRPr lang="en-GB"/>
        </a:p>
      </dgm:t>
    </dgm:pt>
    <dgm:pt modelId="{5D80EAFC-0518-4C88-A454-2F9A30BE115D}" type="parTrans" cxnId="{D2102179-1102-45FF-A43E-F2FAB97DA984}">
      <dgm:prSet/>
      <dgm:spPr/>
      <dgm:t>
        <a:bodyPr/>
        <a:lstStyle/>
        <a:p>
          <a:endParaRPr lang="en-US"/>
        </a:p>
      </dgm:t>
    </dgm:pt>
    <dgm:pt modelId="{A5F5D5A2-883B-4198-8F7C-3703C8272107}" type="sibTrans" cxnId="{D2102179-1102-45FF-A43E-F2FAB97DA984}">
      <dgm:prSet/>
      <dgm:spPr/>
      <dgm:t>
        <a:bodyPr/>
        <a:lstStyle/>
        <a:p>
          <a:endParaRPr lang="en-US"/>
        </a:p>
      </dgm:t>
    </dgm:pt>
    <dgm:pt modelId="{93E556A1-9411-4404-B68B-1B9E715A075D}" type="pres">
      <dgm:prSet presAssocID="{DF217567-B120-4FEF-893A-7F7F13A1A7CC}" presName="linear" presStyleCnt="0">
        <dgm:presLayoutVars>
          <dgm:animLvl val="lvl"/>
          <dgm:resizeHandles val="exact"/>
        </dgm:presLayoutVars>
      </dgm:prSet>
      <dgm:spPr/>
    </dgm:pt>
    <dgm:pt modelId="{A369D783-8B10-4670-BB2B-1E116A51BE4C}" type="pres">
      <dgm:prSet presAssocID="{555413FE-D3BC-4DEB-A960-236D8780CAA3}" presName="parentText" presStyleLbl="node1" presStyleIdx="0" presStyleCnt="1">
        <dgm:presLayoutVars>
          <dgm:chMax val="0"/>
          <dgm:bulletEnabled val="1"/>
        </dgm:presLayoutVars>
      </dgm:prSet>
      <dgm:spPr/>
    </dgm:pt>
    <dgm:pt modelId="{E28D763C-840E-4581-8299-F142D9EB4E6D}" type="pres">
      <dgm:prSet presAssocID="{555413FE-D3BC-4DEB-A960-236D8780CAA3}" presName="childText" presStyleLbl="revTx" presStyleIdx="0" presStyleCnt="1">
        <dgm:presLayoutVars>
          <dgm:bulletEnabled val="1"/>
        </dgm:presLayoutVars>
      </dgm:prSet>
      <dgm:spPr/>
    </dgm:pt>
  </dgm:ptLst>
  <dgm:cxnLst>
    <dgm:cxn modelId="{7F5C431E-2408-4A07-83AC-6AC2E398CF74}" type="presOf" srcId="{DF217567-B120-4FEF-893A-7F7F13A1A7CC}" destId="{93E556A1-9411-4404-B68B-1B9E715A075D}" srcOrd="0" destOrd="0" presId="urn:microsoft.com/office/officeart/2005/8/layout/vList2"/>
    <dgm:cxn modelId="{B57FAEEC-0CF3-4A8F-B286-F79CD0F201D6}" srcId="{DF217567-B120-4FEF-893A-7F7F13A1A7CC}" destId="{555413FE-D3BC-4DEB-A960-236D8780CAA3}" srcOrd="0" destOrd="0" parTransId="{754D23F4-C8FB-41C0-8916-C4EDF5319B00}" sibTransId="{C0E9B194-6AEE-42D3-8D0A-D52199147BCF}"/>
    <dgm:cxn modelId="{7BC557B5-263B-409A-8F1F-A04FCE2A4BFE}" type="presOf" srcId="{93E56BC4-5BE4-4B96-84C5-334AB4565BDF}" destId="{E28D763C-840E-4581-8299-F142D9EB4E6D}" srcOrd="0" destOrd="0" presId="urn:microsoft.com/office/officeart/2005/8/layout/vList2"/>
    <dgm:cxn modelId="{F210C5AD-E9B3-4416-9FB6-44CD733168F9}" type="presOf" srcId="{3193845D-CD4A-4B8E-8808-B493B454677C}" destId="{E28D763C-840E-4581-8299-F142D9EB4E6D}" srcOrd="0" destOrd="1" presId="urn:microsoft.com/office/officeart/2005/8/layout/vList2"/>
    <dgm:cxn modelId="{EC470632-8D52-43AF-9FE0-1298C198C9A7}" srcId="{555413FE-D3BC-4DEB-A960-236D8780CAA3}" destId="{93E56BC4-5BE4-4B96-84C5-334AB4565BDF}" srcOrd="0" destOrd="0" parTransId="{5AF5D577-4205-4CC1-AA9C-080FA8EDF434}" sibTransId="{4D34F72D-246E-4298-B575-D663581D9B2D}"/>
    <dgm:cxn modelId="{5B0BA54E-1A1E-4A5C-9E36-9DF3DF88F2B8}" type="presOf" srcId="{555413FE-D3BC-4DEB-A960-236D8780CAA3}" destId="{A369D783-8B10-4670-BB2B-1E116A51BE4C}" srcOrd="0" destOrd="0" presId="urn:microsoft.com/office/officeart/2005/8/layout/vList2"/>
    <dgm:cxn modelId="{D2102179-1102-45FF-A43E-F2FAB97DA984}" srcId="{555413FE-D3BC-4DEB-A960-236D8780CAA3}" destId="{3193845D-CD4A-4B8E-8808-B493B454677C}" srcOrd="1" destOrd="0" parTransId="{5D80EAFC-0518-4C88-A454-2F9A30BE115D}" sibTransId="{A5F5D5A2-883B-4198-8F7C-3703C8272107}"/>
    <dgm:cxn modelId="{F4DF1B25-5730-4E7B-8F99-4C53F5A834C8}" type="presParOf" srcId="{93E556A1-9411-4404-B68B-1B9E715A075D}" destId="{A369D783-8B10-4670-BB2B-1E116A51BE4C}" srcOrd="0" destOrd="0" presId="urn:microsoft.com/office/officeart/2005/8/layout/vList2"/>
    <dgm:cxn modelId="{3C05AD00-C541-42E3-908D-0BE45B48F83B}" type="presParOf" srcId="{93E556A1-9411-4404-B68B-1B9E715A075D}" destId="{E28D763C-840E-4581-8299-F142D9EB4E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8862D34-C97F-4CAE-BE27-9FA2CC33A00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C6E7D9B-9194-4E9C-9101-C130591EDCA0}">
      <dgm:prSet/>
      <dgm:spPr/>
      <dgm:t>
        <a:bodyPr/>
        <a:lstStyle/>
        <a:p>
          <a:pPr rtl="0"/>
          <a:r>
            <a:rPr lang="en-GB" smtClean="0"/>
            <a:t>What would you view as essential personal ethics when carrying out research? </a:t>
          </a:r>
          <a:endParaRPr lang="en-GB"/>
        </a:p>
      </dgm:t>
    </dgm:pt>
    <dgm:pt modelId="{7570F26F-26EB-4F07-86E8-5226902E0B43}" type="parTrans" cxnId="{E36D1702-AF20-4754-82A2-820C9801CF8B}">
      <dgm:prSet/>
      <dgm:spPr/>
      <dgm:t>
        <a:bodyPr/>
        <a:lstStyle/>
        <a:p>
          <a:endParaRPr lang="en-US"/>
        </a:p>
      </dgm:t>
    </dgm:pt>
    <dgm:pt modelId="{F4D2C6D2-8959-4F9F-AEF9-4D2C4C1C31C5}" type="sibTrans" cxnId="{E36D1702-AF20-4754-82A2-820C9801CF8B}">
      <dgm:prSet/>
      <dgm:spPr/>
      <dgm:t>
        <a:bodyPr/>
        <a:lstStyle/>
        <a:p>
          <a:endParaRPr lang="en-US"/>
        </a:p>
      </dgm:t>
    </dgm:pt>
    <dgm:pt modelId="{9779F4BD-DE3C-48D9-BEB0-DAFCDD3B6885}" type="pres">
      <dgm:prSet presAssocID="{28862D34-C97F-4CAE-BE27-9FA2CC33A003}" presName="linear" presStyleCnt="0">
        <dgm:presLayoutVars>
          <dgm:animLvl val="lvl"/>
          <dgm:resizeHandles val="exact"/>
        </dgm:presLayoutVars>
      </dgm:prSet>
      <dgm:spPr/>
    </dgm:pt>
    <dgm:pt modelId="{163B37D5-F8BE-45BD-84EF-DDD95C04F27C}" type="pres">
      <dgm:prSet presAssocID="{BC6E7D9B-9194-4E9C-9101-C130591EDCA0}" presName="parentText" presStyleLbl="node1" presStyleIdx="0" presStyleCnt="1">
        <dgm:presLayoutVars>
          <dgm:chMax val="0"/>
          <dgm:bulletEnabled val="1"/>
        </dgm:presLayoutVars>
      </dgm:prSet>
      <dgm:spPr/>
    </dgm:pt>
  </dgm:ptLst>
  <dgm:cxnLst>
    <dgm:cxn modelId="{E36D1702-AF20-4754-82A2-820C9801CF8B}" srcId="{28862D34-C97F-4CAE-BE27-9FA2CC33A003}" destId="{BC6E7D9B-9194-4E9C-9101-C130591EDCA0}" srcOrd="0" destOrd="0" parTransId="{7570F26F-26EB-4F07-86E8-5226902E0B43}" sibTransId="{F4D2C6D2-8959-4F9F-AEF9-4D2C4C1C31C5}"/>
    <dgm:cxn modelId="{5FB3E787-5C08-4BAF-997F-5C0FCED02A92}" type="presOf" srcId="{BC6E7D9B-9194-4E9C-9101-C130591EDCA0}" destId="{163B37D5-F8BE-45BD-84EF-DDD95C04F27C}" srcOrd="0" destOrd="0" presId="urn:microsoft.com/office/officeart/2005/8/layout/vList2"/>
    <dgm:cxn modelId="{1F229662-2A8E-401B-B94E-C6D8F6C3BCFF}" type="presOf" srcId="{28862D34-C97F-4CAE-BE27-9FA2CC33A003}" destId="{9779F4BD-DE3C-48D9-BEB0-DAFCDD3B6885}" srcOrd="0" destOrd="0" presId="urn:microsoft.com/office/officeart/2005/8/layout/vList2"/>
    <dgm:cxn modelId="{DEA7C9BD-B91A-4CDA-A24A-091B8D3E6FDF}" type="presParOf" srcId="{9779F4BD-DE3C-48D9-BEB0-DAFCDD3B6885}" destId="{163B37D5-F8BE-45BD-84EF-DDD95C04F27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4B6406A-88E9-4E3B-9344-CE861BCA37B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33080B4-FBE7-43C3-90BC-AFD3B1E16C6A}">
      <dgm:prSet/>
      <dgm:spPr/>
      <dgm:t>
        <a:bodyPr/>
        <a:lstStyle/>
        <a:p>
          <a:pPr rtl="0"/>
          <a:r>
            <a:rPr lang="en-GB" smtClean="0"/>
            <a:t>Research Activities:</a:t>
          </a:r>
          <a:endParaRPr lang="en-GB"/>
        </a:p>
      </dgm:t>
    </dgm:pt>
    <dgm:pt modelId="{49B34B35-BF8B-4F98-95A9-DA80FED5E1EB}" type="parTrans" cxnId="{56D6F6C8-CAF5-4F18-88B5-AD96A898F4CF}">
      <dgm:prSet/>
      <dgm:spPr/>
      <dgm:t>
        <a:bodyPr/>
        <a:lstStyle/>
        <a:p>
          <a:endParaRPr lang="en-US"/>
        </a:p>
      </dgm:t>
    </dgm:pt>
    <dgm:pt modelId="{BA1C806C-D0BF-43C7-A867-07507BD3831C}" type="sibTrans" cxnId="{56D6F6C8-CAF5-4F18-88B5-AD96A898F4CF}">
      <dgm:prSet/>
      <dgm:spPr/>
      <dgm:t>
        <a:bodyPr/>
        <a:lstStyle/>
        <a:p>
          <a:endParaRPr lang="en-US"/>
        </a:p>
      </dgm:t>
    </dgm:pt>
    <dgm:pt modelId="{1A00820A-0F85-4AF2-B445-136249358587}">
      <dgm:prSet/>
      <dgm:spPr/>
      <dgm:t>
        <a:bodyPr/>
        <a:lstStyle/>
        <a:p>
          <a:pPr rtl="0"/>
          <a:r>
            <a:rPr lang="en-GB" smtClean="0"/>
            <a:t>Honesty: </a:t>
          </a:r>
          <a:endParaRPr lang="en-GB"/>
        </a:p>
      </dgm:t>
    </dgm:pt>
    <dgm:pt modelId="{7777BE18-B38B-46A3-B5AE-56D89C4579B9}" type="parTrans" cxnId="{D91E5F96-F71F-4626-9FC8-4E73BCE45E45}">
      <dgm:prSet/>
      <dgm:spPr/>
      <dgm:t>
        <a:bodyPr/>
        <a:lstStyle/>
        <a:p>
          <a:endParaRPr lang="en-US"/>
        </a:p>
      </dgm:t>
    </dgm:pt>
    <dgm:pt modelId="{6D5D3D3C-6EF8-4ACC-8EAF-C45F3530408A}" type="sibTrans" cxnId="{D91E5F96-F71F-4626-9FC8-4E73BCE45E45}">
      <dgm:prSet/>
      <dgm:spPr/>
      <dgm:t>
        <a:bodyPr/>
        <a:lstStyle/>
        <a:p>
          <a:endParaRPr lang="en-US"/>
        </a:p>
      </dgm:t>
    </dgm:pt>
    <dgm:pt modelId="{67C191B6-15E5-471F-BE36-8B0458BF24EA}">
      <dgm:prSet/>
      <dgm:spPr/>
      <dgm:t>
        <a:bodyPr/>
        <a:lstStyle/>
        <a:p>
          <a:pPr rtl="0"/>
          <a:r>
            <a:rPr lang="en-GB" smtClean="0"/>
            <a:t>What you write will be regarded as your own work unless stated otherwise e.g. use of references. </a:t>
          </a:r>
          <a:endParaRPr lang="en-GB"/>
        </a:p>
      </dgm:t>
    </dgm:pt>
    <dgm:pt modelId="{F5B5D1C6-236D-4EC2-9451-8A1430BB177B}" type="parTrans" cxnId="{A2324DA3-7990-4D9B-8A9A-C8C91B62C288}">
      <dgm:prSet/>
      <dgm:spPr/>
      <dgm:t>
        <a:bodyPr/>
        <a:lstStyle/>
        <a:p>
          <a:endParaRPr lang="en-US"/>
        </a:p>
      </dgm:t>
    </dgm:pt>
    <dgm:pt modelId="{8A35777C-55FE-493F-A53A-A75D6D95E883}" type="sibTrans" cxnId="{A2324DA3-7990-4D9B-8A9A-C8C91B62C288}">
      <dgm:prSet/>
      <dgm:spPr/>
      <dgm:t>
        <a:bodyPr/>
        <a:lstStyle/>
        <a:p>
          <a:endParaRPr lang="en-US"/>
        </a:p>
      </dgm:t>
    </dgm:pt>
    <dgm:pt modelId="{509D9E87-8FF4-4334-8949-E025752B0FE8}">
      <dgm:prSet/>
      <dgm:spPr/>
      <dgm:t>
        <a:bodyPr/>
        <a:lstStyle/>
        <a:p>
          <a:pPr rtl="0"/>
          <a:r>
            <a:rPr lang="en-GB" smtClean="0"/>
            <a:t>Using the thoughts, ideas and works of others without acknowledging their source, even if you paraphrased into your own words, is unethical. </a:t>
          </a:r>
          <a:endParaRPr lang="en-GB"/>
        </a:p>
      </dgm:t>
    </dgm:pt>
    <dgm:pt modelId="{F421E484-A4D0-4B84-A14E-07D413A2532B}" type="parTrans" cxnId="{0CEF1377-6C39-4006-869F-36360B27D622}">
      <dgm:prSet/>
      <dgm:spPr/>
      <dgm:t>
        <a:bodyPr/>
        <a:lstStyle/>
        <a:p>
          <a:endParaRPr lang="en-US"/>
        </a:p>
      </dgm:t>
    </dgm:pt>
    <dgm:pt modelId="{4996FC21-077A-4EBD-8F7D-D34076AC499E}" type="sibTrans" cxnId="{0CEF1377-6C39-4006-869F-36360B27D622}">
      <dgm:prSet/>
      <dgm:spPr/>
      <dgm:t>
        <a:bodyPr/>
        <a:lstStyle/>
        <a:p>
          <a:endParaRPr lang="en-US"/>
        </a:p>
      </dgm:t>
    </dgm:pt>
    <dgm:pt modelId="{2688B142-57DC-452D-BD1E-773AAC945947}">
      <dgm:prSet/>
      <dgm:spPr/>
      <dgm:t>
        <a:bodyPr/>
        <a:lstStyle/>
        <a:p>
          <a:pPr rtl="0"/>
          <a:r>
            <a:rPr lang="en-GB" smtClean="0"/>
            <a:t>Plagiarism is a serious offence.</a:t>
          </a:r>
          <a:endParaRPr lang="en-GB"/>
        </a:p>
      </dgm:t>
    </dgm:pt>
    <dgm:pt modelId="{780625CF-CC79-42ED-BCF9-8288D620BB99}" type="parTrans" cxnId="{4205C854-FEEA-4E74-95B8-75A6812C450B}">
      <dgm:prSet/>
      <dgm:spPr/>
      <dgm:t>
        <a:bodyPr/>
        <a:lstStyle/>
        <a:p>
          <a:endParaRPr lang="en-US"/>
        </a:p>
      </dgm:t>
    </dgm:pt>
    <dgm:pt modelId="{1D938AD3-3552-4766-B9BC-68A24D3010DC}" type="sibTrans" cxnId="{4205C854-FEEA-4E74-95B8-75A6812C450B}">
      <dgm:prSet/>
      <dgm:spPr/>
      <dgm:t>
        <a:bodyPr/>
        <a:lstStyle/>
        <a:p>
          <a:endParaRPr lang="en-US"/>
        </a:p>
      </dgm:t>
    </dgm:pt>
    <dgm:pt modelId="{EDF4F933-36F7-4089-9696-402B33D2282E}">
      <dgm:prSet/>
      <dgm:spPr/>
      <dgm:t>
        <a:bodyPr/>
        <a:lstStyle/>
        <a:p>
          <a:pPr rtl="0"/>
          <a:r>
            <a:rPr lang="en-GB" smtClean="0"/>
            <a:t>Refer to referencing guidelines at all times!!!! (Available on Moodle)</a:t>
          </a:r>
          <a:endParaRPr lang="en-GB"/>
        </a:p>
      </dgm:t>
    </dgm:pt>
    <dgm:pt modelId="{F62CE1AE-4DB7-4370-88B1-94C60DF0B707}" type="parTrans" cxnId="{9540B771-C1C4-4160-B9A2-F9BCE4876B42}">
      <dgm:prSet/>
      <dgm:spPr/>
      <dgm:t>
        <a:bodyPr/>
        <a:lstStyle/>
        <a:p>
          <a:endParaRPr lang="en-US"/>
        </a:p>
      </dgm:t>
    </dgm:pt>
    <dgm:pt modelId="{0BF620DD-41DF-4FA7-883E-AA52A52F98EE}" type="sibTrans" cxnId="{9540B771-C1C4-4160-B9A2-F9BCE4876B42}">
      <dgm:prSet/>
      <dgm:spPr/>
      <dgm:t>
        <a:bodyPr/>
        <a:lstStyle/>
        <a:p>
          <a:endParaRPr lang="en-US"/>
        </a:p>
      </dgm:t>
    </dgm:pt>
    <dgm:pt modelId="{1C6DA09F-7B0C-4DD8-9997-0AF6B4FAE8D0}" type="pres">
      <dgm:prSet presAssocID="{84B6406A-88E9-4E3B-9344-CE861BCA37BB}" presName="linear" presStyleCnt="0">
        <dgm:presLayoutVars>
          <dgm:animLvl val="lvl"/>
          <dgm:resizeHandles val="exact"/>
        </dgm:presLayoutVars>
      </dgm:prSet>
      <dgm:spPr/>
    </dgm:pt>
    <dgm:pt modelId="{96FADB0D-1B67-41B4-A853-DEC11AC765B8}" type="pres">
      <dgm:prSet presAssocID="{633080B4-FBE7-43C3-90BC-AFD3B1E16C6A}" presName="parentText" presStyleLbl="node1" presStyleIdx="0" presStyleCnt="1">
        <dgm:presLayoutVars>
          <dgm:chMax val="0"/>
          <dgm:bulletEnabled val="1"/>
        </dgm:presLayoutVars>
      </dgm:prSet>
      <dgm:spPr/>
    </dgm:pt>
    <dgm:pt modelId="{4535ED1A-5EA8-4720-BDA3-05504EA5EBEC}" type="pres">
      <dgm:prSet presAssocID="{633080B4-FBE7-43C3-90BC-AFD3B1E16C6A}" presName="childText" presStyleLbl="revTx" presStyleIdx="0" presStyleCnt="1">
        <dgm:presLayoutVars>
          <dgm:bulletEnabled val="1"/>
        </dgm:presLayoutVars>
      </dgm:prSet>
      <dgm:spPr/>
    </dgm:pt>
  </dgm:ptLst>
  <dgm:cxnLst>
    <dgm:cxn modelId="{7854770B-F6B9-4D57-93DB-74355C46E188}" type="presOf" srcId="{1A00820A-0F85-4AF2-B445-136249358587}" destId="{4535ED1A-5EA8-4720-BDA3-05504EA5EBEC}" srcOrd="0" destOrd="0" presId="urn:microsoft.com/office/officeart/2005/8/layout/vList2"/>
    <dgm:cxn modelId="{DA139267-C66D-4FDB-AB4C-33D7D701FC91}" type="presOf" srcId="{84B6406A-88E9-4E3B-9344-CE861BCA37BB}" destId="{1C6DA09F-7B0C-4DD8-9997-0AF6B4FAE8D0}" srcOrd="0" destOrd="0" presId="urn:microsoft.com/office/officeart/2005/8/layout/vList2"/>
    <dgm:cxn modelId="{0CEF1377-6C39-4006-869F-36360B27D622}" srcId="{67C191B6-15E5-471F-BE36-8B0458BF24EA}" destId="{509D9E87-8FF4-4334-8949-E025752B0FE8}" srcOrd="0" destOrd="0" parTransId="{F421E484-A4D0-4B84-A14E-07D413A2532B}" sibTransId="{4996FC21-077A-4EBD-8F7D-D34076AC499E}"/>
    <dgm:cxn modelId="{A2324DA3-7990-4D9B-8A9A-C8C91B62C288}" srcId="{1A00820A-0F85-4AF2-B445-136249358587}" destId="{67C191B6-15E5-471F-BE36-8B0458BF24EA}" srcOrd="0" destOrd="0" parTransId="{F5B5D1C6-236D-4EC2-9451-8A1430BB177B}" sibTransId="{8A35777C-55FE-493F-A53A-A75D6D95E883}"/>
    <dgm:cxn modelId="{4205C854-FEEA-4E74-95B8-75A6812C450B}" srcId="{67C191B6-15E5-471F-BE36-8B0458BF24EA}" destId="{2688B142-57DC-452D-BD1E-773AAC945947}" srcOrd="1" destOrd="0" parTransId="{780625CF-CC79-42ED-BCF9-8288D620BB99}" sibTransId="{1D938AD3-3552-4766-B9BC-68A24D3010DC}"/>
    <dgm:cxn modelId="{9540B771-C1C4-4160-B9A2-F9BCE4876B42}" srcId="{67C191B6-15E5-471F-BE36-8B0458BF24EA}" destId="{EDF4F933-36F7-4089-9696-402B33D2282E}" srcOrd="2" destOrd="0" parTransId="{F62CE1AE-4DB7-4370-88B1-94C60DF0B707}" sibTransId="{0BF620DD-41DF-4FA7-883E-AA52A52F98EE}"/>
    <dgm:cxn modelId="{56D6F6C8-CAF5-4F18-88B5-AD96A898F4CF}" srcId="{84B6406A-88E9-4E3B-9344-CE861BCA37BB}" destId="{633080B4-FBE7-43C3-90BC-AFD3B1E16C6A}" srcOrd="0" destOrd="0" parTransId="{49B34B35-BF8B-4F98-95A9-DA80FED5E1EB}" sibTransId="{BA1C806C-D0BF-43C7-A867-07507BD3831C}"/>
    <dgm:cxn modelId="{D91E5F96-F71F-4626-9FC8-4E73BCE45E45}" srcId="{633080B4-FBE7-43C3-90BC-AFD3B1E16C6A}" destId="{1A00820A-0F85-4AF2-B445-136249358587}" srcOrd="0" destOrd="0" parTransId="{7777BE18-B38B-46A3-B5AE-56D89C4579B9}" sibTransId="{6D5D3D3C-6EF8-4ACC-8EAF-C45F3530408A}"/>
    <dgm:cxn modelId="{7F69857B-71F4-4698-9D44-0F08F423B7C9}" type="presOf" srcId="{509D9E87-8FF4-4334-8949-E025752B0FE8}" destId="{4535ED1A-5EA8-4720-BDA3-05504EA5EBEC}" srcOrd="0" destOrd="2" presId="urn:microsoft.com/office/officeart/2005/8/layout/vList2"/>
    <dgm:cxn modelId="{B60D7122-45CC-44C5-828C-E4A70DBA9C9B}" type="presOf" srcId="{2688B142-57DC-452D-BD1E-773AAC945947}" destId="{4535ED1A-5EA8-4720-BDA3-05504EA5EBEC}" srcOrd="0" destOrd="3" presId="urn:microsoft.com/office/officeart/2005/8/layout/vList2"/>
    <dgm:cxn modelId="{387DE8CE-19EE-42C0-A9B5-58C0A05F69C6}" type="presOf" srcId="{67C191B6-15E5-471F-BE36-8B0458BF24EA}" destId="{4535ED1A-5EA8-4720-BDA3-05504EA5EBEC}" srcOrd="0" destOrd="1" presId="urn:microsoft.com/office/officeart/2005/8/layout/vList2"/>
    <dgm:cxn modelId="{CA3943FA-73F1-474E-B5AD-CA5B264B9441}" type="presOf" srcId="{633080B4-FBE7-43C3-90BC-AFD3B1E16C6A}" destId="{96FADB0D-1B67-41B4-A853-DEC11AC765B8}" srcOrd="0" destOrd="0" presId="urn:microsoft.com/office/officeart/2005/8/layout/vList2"/>
    <dgm:cxn modelId="{DFE41D2D-ED2D-4C82-8509-0746C9A165C4}" type="presOf" srcId="{EDF4F933-36F7-4089-9696-402B33D2282E}" destId="{4535ED1A-5EA8-4720-BDA3-05504EA5EBEC}" srcOrd="0" destOrd="4" presId="urn:microsoft.com/office/officeart/2005/8/layout/vList2"/>
    <dgm:cxn modelId="{4DD3F0BE-136F-443A-982D-B99D577DC59D}" type="presParOf" srcId="{1C6DA09F-7B0C-4DD8-9997-0AF6B4FAE8D0}" destId="{96FADB0D-1B67-41B4-A853-DEC11AC765B8}" srcOrd="0" destOrd="0" presId="urn:microsoft.com/office/officeart/2005/8/layout/vList2"/>
    <dgm:cxn modelId="{0B8DCE14-1CD3-47D0-9385-F598EE0900AB}" type="presParOf" srcId="{1C6DA09F-7B0C-4DD8-9997-0AF6B4FAE8D0}" destId="{4535ED1A-5EA8-4720-BDA3-05504EA5EBE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65F22E6-B203-4832-BA3E-8B332047D3E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8783542-4076-4A43-B5EF-F9FDA471ACF1}">
      <dgm:prSet/>
      <dgm:spPr/>
      <dgm:t>
        <a:bodyPr/>
        <a:lstStyle/>
        <a:p>
          <a:pPr rtl="0"/>
          <a:r>
            <a:rPr lang="en-GB" smtClean="0"/>
            <a:t>Honesty is essential in the substance of what you write:</a:t>
          </a:r>
          <a:endParaRPr lang="en-GB"/>
        </a:p>
      </dgm:t>
    </dgm:pt>
    <dgm:pt modelId="{08637DA7-767A-482B-8DD0-179FCB665A50}" type="parTrans" cxnId="{882C4AFB-5579-4022-9EB7-21C5EE82EE8B}">
      <dgm:prSet/>
      <dgm:spPr/>
      <dgm:t>
        <a:bodyPr/>
        <a:lstStyle/>
        <a:p>
          <a:endParaRPr lang="en-US"/>
        </a:p>
      </dgm:t>
    </dgm:pt>
    <dgm:pt modelId="{12DE274C-A554-4707-918E-71183E0DF0A9}" type="sibTrans" cxnId="{882C4AFB-5579-4022-9EB7-21C5EE82EE8B}">
      <dgm:prSet/>
      <dgm:spPr/>
      <dgm:t>
        <a:bodyPr/>
        <a:lstStyle/>
        <a:p>
          <a:endParaRPr lang="en-US"/>
        </a:p>
      </dgm:t>
    </dgm:pt>
    <dgm:pt modelId="{44A8E02D-B536-43C5-88D7-B3F8209B69CF}">
      <dgm:prSet/>
      <dgm:spPr/>
      <dgm:t>
        <a:bodyPr/>
        <a:lstStyle/>
        <a:p>
          <a:pPr rtl="0"/>
          <a:r>
            <a:rPr lang="en-GB" smtClean="0"/>
            <a:t>Accurate descriptions of how and what, why you have done things. </a:t>
          </a:r>
          <a:endParaRPr lang="en-GB"/>
        </a:p>
      </dgm:t>
    </dgm:pt>
    <dgm:pt modelId="{9AB3E7EA-CD5F-4A25-B4B8-1CF0A2976E93}" type="parTrans" cxnId="{C833F51C-28CA-4573-BE53-B2C7F0D84C24}">
      <dgm:prSet/>
      <dgm:spPr/>
      <dgm:t>
        <a:bodyPr/>
        <a:lstStyle/>
        <a:p>
          <a:endParaRPr lang="en-US"/>
        </a:p>
      </dgm:t>
    </dgm:pt>
    <dgm:pt modelId="{A23C8E88-6BDE-4423-9173-F6DF19574E24}" type="sibTrans" cxnId="{C833F51C-28CA-4573-BE53-B2C7F0D84C24}">
      <dgm:prSet/>
      <dgm:spPr/>
      <dgm:t>
        <a:bodyPr/>
        <a:lstStyle/>
        <a:p>
          <a:endParaRPr lang="en-US"/>
        </a:p>
      </dgm:t>
    </dgm:pt>
    <dgm:pt modelId="{4A73B82B-9F17-4294-8C68-0E27A1C15F7D}">
      <dgm:prSet/>
      <dgm:spPr/>
      <dgm:t>
        <a:bodyPr/>
        <a:lstStyle/>
        <a:p>
          <a:pPr rtl="0"/>
          <a:r>
            <a:rPr lang="en-GB" smtClean="0"/>
            <a:t>Accurate descriptions of information you have obtained, techniques used, analysis carried out, the results  Methodology and Methods).</a:t>
          </a:r>
          <a:endParaRPr lang="en-GB"/>
        </a:p>
      </dgm:t>
    </dgm:pt>
    <dgm:pt modelId="{3498B441-C7F8-4821-B8A7-12AA33A01F5D}" type="parTrans" cxnId="{3240D3FD-17AB-46E3-97AD-6F088BB8B485}">
      <dgm:prSet/>
      <dgm:spPr/>
      <dgm:t>
        <a:bodyPr/>
        <a:lstStyle/>
        <a:p>
          <a:endParaRPr lang="en-US"/>
        </a:p>
      </dgm:t>
    </dgm:pt>
    <dgm:pt modelId="{B2CDFFC5-DED2-40F4-867D-FAC1DEF2F641}" type="sibTrans" cxnId="{3240D3FD-17AB-46E3-97AD-6F088BB8B485}">
      <dgm:prSet/>
      <dgm:spPr/>
      <dgm:t>
        <a:bodyPr/>
        <a:lstStyle/>
        <a:p>
          <a:endParaRPr lang="en-US"/>
        </a:p>
      </dgm:t>
    </dgm:pt>
    <dgm:pt modelId="{CC20BF4E-E5E6-4841-82ED-5F87E7222CE6}">
      <dgm:prSet/>
      <dgm:spPr/>
      <dgm:t>
        <a:bodyPr/>
        <a:lstStyle/>
        <a:p>
          <a:pPr rtl="0"/>
          <a:r>
            <a:rPr lang="en-GB" smtClean="0"/>
            <a:t>E.g. silently rejecting or ignoring evidence which happens to be contrary to one’s beliefs constitutes a breach of integrity.</a:t>
          </a:r>
          <a:endParaRPr lang="en-GB"/>
        </a:p>
      </dgm:t>
    </dgm:pt>
    <dgm:pt modelId="{BF602E1A-27BA-4E8F-9BD9-713FE2508191}" type="parTrans" cxnId="{E36EBE7B-2CA9-4CDF-AB1C-AAE5B8BA77CC}">
      <dgm:prSet/>
      <dgm:spPr/>
      <dgm:t>
        <a:bodyPr/>
        <a:lstStyle/>
        <a:p>
          <a:endParaRPr lang="en-US"/>
        </a:p>
      </dgm:t>
    </dgm:pt>
    <dgm:pt modelId="{1D86C685-3313-42C5-927E-9BC813B95488}" type="sibTrans" cxnId="{E36EBE7B-2CA9-4CDF-AB1C-AAE5B8BA77CC}">
      <dgm:prSet/>
      <dgm:spPr/>
      <dgm:t>
        <a:bodyPr/>
        <a:lstStyle/>
        <a:p>
          <a:endParaRPr lang="en-US"/>
        </a:p>
      </dgm:t>
    </dgm:pt>
    <dgm:pt modelId="{F86B440A-710C-472C-8AE3-7404E8588A76}" type="pres">
      <dgm:prSet presAssocID="{F65F22E6-B203-4832-BA3E-8B332047D3E6}" presName="linear" presStyleCnt="0">
        <dgm:presLayoutVars>
          <dgm:animLvl val="lvl"/>
          <dgm:resizeHandles val="exact"/>
        </dgm:presLayoutVars>
      </dgm:prSet>
      <dgm:spPr/>
    </dgm:pt>
    <dgm:pt modelId="{46C11CC6-8E06-41F9-896A-C2D3B48D6D5B}" type="pres">
      <dgm:prSet presAssocID="{98783542-4076-4A43-B5EF-F9FDA471ACF1}" presName="parentText" presStyleLbl="node1" presStyleIdx="0" presStyleCnt="2">
        <dgm:presLayoutVars>
          <dgm:chMax val="0"/>
          <dgm:bulletEnabled val="1"/>
        </dgm:presLayoutVars>
      </dgm:prSet>
      <dgm:spPr/>
    </dgm:pt>
    <dgm:pt modelId="{B69AA304-D796-4725-8C4C-0168A8A6F1F6}" type="pres">
      <dgm:prSet presAssocID="{98783542-4076-4A43-B5EF-F9FDA471ACF1}" presName="childText" presStyleLbl="revTx" presStyleIdx="0" presStyleCnt="1">
        <dgm:presLayoutVars>
          <dgm:bulletEnabled val="1"/>
        </dgm:presLayoutVars>
      </dgm:prSet>
      <dgm:spPr/>
    </dgm:pt>
    <dgm:pt modelId="{1CC9E10B-789B-47ED-ADE5-8D8EED482E8C}" type="pres">
      <dgm:prSet presAssocID="{CC20BF4E-E5E6-4841-82ED-5F87E7222CE6}" presName="parentText" presStyleLbl="node1" presStyleIdx="1" presStyleCnt="2">
        <dgm:presLayoutVars>
          <dgm:chMax val="0"/>
          <dgm:bulletEnabled val="1"/>
        </dgm:presLayoutVars>
      </dgm:prSet>
      <dgm:spPr/>
    </dgm:pt>
  </dgm:ptLst>
  <dgm:cxnLst>
    <dgm:cxn modelId="{3240D3FD-17AB-46E3-97AD-6F088BB8B485}" srcId="{98783542-4076-4A43-B5EF-F9FDA471ACF1}" destId="{4A73B82B-9F17-4294-8C68-0E27A1C15F7D}" srcOrd="1" destOrd="0" parTransId="{3498B441-C7F8-4821-B8A7-12AA33A01F5D}" sibTransId="{B2CDFFC5-DED2-40F4-867D-FAC1DEF2F641}"/>
    <dgm:cxn modelId="{77692AFB-24B9-4A25-9C4C-F0D8D3102752}" type="presOf" srcId="{98783542-4076-4A43-B5EF-F9FDA471ACF1}" destId="{46C11CC6-8E06-41F9-896A-C2D3B48D6D5B}" srcOrd="0" destOrd="0" presId="urn:microsoft.com/office/officeart/2005/8/layout/vList2"/>
    <dgm:cxn modelId="{BAF8E5E1-F717-4ED8-BA2D-14DB3DA4A6D0}" type="presOf" srcId="{44A8E02D-B536-43C5-88D7-B3F8209B69CF}" destId="{B69AA304-D796-4725-8C4C-0168A8A6F1F6}" srcOrd="0" destOrd="0" presId="urn:microsoft.com/office/officeart/2005/8/layout/vList2"/>
    <dgm:cxn modelId="{E06D35CD-9965-4833-984E-91331C7B9AD8}" type="presOf" srcId="{F65F22E6-B203-4832-BA3E-8B332047D3E6}" destId="{F86B440A-710C-472C-8AE3-7404E8588A76}" srcOrd="0" destOrd="0" presId="urn:microsoft.com/office/officeart/2005/8/layout/vList2"/>
    <dgm:cxn modelId="{882C4AFB-5579-4022-9EB7-21C5EE82EE8B}" srcId="{F65F22E6-B203-4832-BA3E-8B332047D3E6}" destId="{98783542-4076-4A43-B5EF-F9FDA471ACF1}" srcOrd="0" destOrd="0" parTransId="{08637DA7-767A-482B-8DD0-179FCB665A50}" sibTransId="{12DE274C-A554-4707-918E-71183E0DF0A9}"/>
    <dgm:cxn modelId="{AE50F5E5-B759-4925-BE82-BCA8876F89B3}" type="presOf" srcId="{4A73B82B-9F17-4294-8C68-0E27A1C15F7D}" destId="{B69AA304-D796-4725-8C4C-0168A8A6F1F6}" srcOrd="0" destOrd="1" presId="urn:microsoft.com/office/officeart/2005/8/layout/vList2"/>
    <dgm:cxn modelId="{C833F51C-28CA-4573-BE53-B2C7F0D84C24}" srcId="{98783542-4076-4A43-B5EF-F9FDA471ACF1}" destId="{44A8E02D-B536-43C5-88D7-B3F8209B69CF}" srcOrd="0" destOrd="0" parTransId="{9AB3E7EA-CD5F-4A25-B4B8-1CF0A2976E93}" sibTransId="{A23C8E88-6BDE-4423-9173-F6DF19574E24}"/>
    <dgm:cxn modelId="{E36EBE7B-2CA9-4CDF-AB1C-AAE5B8BA77CC}" srcId="{F65F22E6-B203-4832-BA3E-8B332047D3E6}" destId="{CC20BF4E-E5E6-4841-82ED-5F87E7222CE6}" srcOrd="1" destOrd="0" parTransId="{BF602E1A-27BA-4E8F-9BD9-713FE2508191}" sibTransId="{1D86C685-3313-42C5-927E-9BC813B95488}"/>
    <dgm:cxn modelId="{7CE3B29C-CBC6-4863-8FCB-76C86ECAA2B0}" type="presOf" srcId="{CC20BF4E-E5E6-4841-82ED-5F87E7222CE6}" destId="{1CC9E10B-789B-47ED-ADE5-8D8EED482E8C}" srcOrd="0" destOrd="0" presId="urn:microsoft.com/office/officeart/2005/8/layout/vList2"/>
    <dgm:cxn modelId="{4E140FC9-A724-41CE-A24C-5C73B2DAC94C}" type="presParOf" srcId="{F86B440A-710C-472C-8AE3-7404E8588A76}" destId="{46C11CC6-8E06-41F9-896A-C2D3B48D6D5B}" srcOrd="0" destOrd="0" presId="urn:microsoft.com/office/officeart/2005/8/layout/vList2"/>
    <dgm:cxn modelId="{83F1E7A3-5F6E-40D7-AB42-E2DC59FBE0EE}" type="presParOf" srcId="{F86B440A-710C-472C-8AE3-7404E8588A76}" destId="{B69AA304-D796-4725-8C4C-0168A8A6F1F6}" srcOrd="1" destOrd="0" presId="urn:microsoft.com/office/officeart/2005/8/layout/vList2"/>
    <dgm:cxn modelId="{8A87A955-5B92-45CD-86BB-A62B536E81D7}" type="presParOf" srcId="{F86B440A-710C-472C-8AE3-7404E8588A76}" destId="{1CC9E10B-789B-47ED-ADE5-8D8EED482E8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FDFC9CF-F0F7-4CF2-81FB-4C32B1316D2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1BEDD6D-7E98-4266-9C7F-BD9C70831C52}">
      <dgm:prSet/>
      <dgm:spPr/>
      <dgm:t>
        <a:bodyPr/>
        <a:lstStyle/>
        <a:p>
          <a:pPr rtl="0"/>
          <a:r>
            <a:rPr lang="en-GB" smtClean="0"/>
            <a:t>Research Relationships:</a:t>
          </a:r>
          <a:endParaRPr lang="en-GB"/>
        </a:p>
      </dgm:t>
    </dgm:pt>
    <dgm:pt modelId="{15DC6CB6-4D82-4BE8-BF2A-DAB84E85D213}" type="parTrans" cxnId="{B7C3C8DF-3930-4F79-96AF-64D59567F150}">
      <dgm:prSet/>
      <dgm:spPr/>
      <dgm:t>
        <a:bodyPr/>
        <a:lstStyle/>
        <a:p>
          <a:endParaRPr lang="en-US"/>
        </a:p>
      </dgm:t>
    </dgm:pt>
    <dgm:pt modelId="{FD685349-AFF2-4198-B4D4-A9B0A9B8C388}" type="sibTrans" cxnId="{B7C3C8DF-3930-4F79-96AF-64D59567F150}">
      <dgm:prSet/>
      <dgm:spPr/>
      <dgm:t>
        <a:bodyPr/>
        <a:lstStyle/>
        <a:p>
          <a:endParaRPr lang="en-US"/>
        </a:p>
      </dgm:t>
    </dgm:pt>
    <dgm:pt modelId="{5AC120F4-7F31-4270-9A2B-261A72470ABE}">
      <dgm:prSet/>
      <dgm:spPr/>
      <dgm:t>
        <a:bodyPr/>
        <a:lstStyle/>
        <a:p>
          <a:pPr rtl="0"/>
          <a:r>
            <a:rPr lang="en-GB" smtClean="0"/>
            <a:t>May depend upon the guidelines you adopt and the research methodology you adopt:</a:t>
          </a:r>
          <a:endParaRPr lang="en-GB"/>
        </a:p>
      </dgm:t>
    </dgm:pt>
    <dgm:pt modelId="{2C3C1FFB-0E2B-4812-947C-6E8209984069}" type="parTrans" cxnId="{E127D4E6-C7EC-4F36-9534-8A5EC07ADBCC}">
      <dgm:prSet/>
      <dgm:spPr/>
      <dgm:t>
        <a:bodyPr/>
        <a:lstStyle/>
        <a:p>
          <a:endParaRPr lang="en-US"/>
        </a:p>
      </dgm:t>
    </dgm:pt>
    <dgm:pt modelId="{2768C4E4-6C80-449E-A344-97F8D461D363}" type="sibTrans" cxnId="{E127D4E6-C7EC-4F36-9534-8A5EC07ADBCC}">
      <dgm:prSet/>
      <dgm:spPr/>
      <dgm:t>
        <a:bodyPr/>
        <a:lstStyle/>
        <a:p>
          <a:endParaRPr lang="en-US"/>
        </a:p>
      </dgm:t>
    </dgm:pt>
    <dgm:pt modelId="{BF51CB68-8AE7-427B-9452-84FE8551479A}">
      <dgm:prSet/>
      <dgm:spPr/>
      <dgm:t>
        <a:bodyPr/>
        <a:lstStyle/>
        <a:p>
          <a:pPr rtl="0"/>
          <a:r>
            <a:rPr lang="en-GB" smtClean="0"/>
            <a:t>e.g. BERA or British Psychological Society; </a:t>
          </a:r>
          <a:endParaRPr lang="en-GB"/>
        </a:p>
      </dgm:t>
    </dgm:pt>
    <dgm:pt modelId="{19FB8939-1457-4AC8-9755-843A81A81AA6}" type="parTrans" cxnId="{27CEF608-E8DF-4284-AD33-FB61BF838763}">
      <dgm:prSet/>
      <dgm:spPr/>
      <dgm:t>
        <a:bodyPr/>
        <a:lstStyle/>
        <a:p>
          <a:endParaRPr lang="en-US"/>
        </a:p>
      </dgm:t>
    </dgm:pt>
    <dgm:pt modelId="{396C80E1-5238-4453-AB41-A760F8479D8B}" type="sibTrans" cxnId="{27CEF608-E8DF-4284-AD33-FB61BF838763}">
      <dgm:prSet/>
      <dgm:spPr/>
      <dgm:t>
        <a:bodyPr/>
        <a:lstStyle/>
        <a:p>
          <a:endParaRPr lang="en-US"/>
        </a:p>
      </dgm:t>
    </dgm:pt>
    <dgm:pt modelId="{54AC8327-24DA-49DC-9B4E-86E3E59560D3}">
      <dgm:prSet/>
      <dgm:spPr/>
      <dgm:t>
        <a:bodyPr/>
        <a:lstStyle/>
        <a:p>
          <a:pPr rtl="0"/>
          <a:r>
            <a:rPr lang="en-GB" smtClean="0"/>
            <a:t>a qualitative or quantitative paradigm </a:t>
          </a:r>
          <a:endParaRPr lang="en-GB"/>
        </a:p>
      </dgm:t>
    </dgm:pt>
    <dgm:pt modelId="{D9252B0C-0750-4862-9758-C9B50C4B0522}" type="parTrans" cxnId="{3168EE7B-402C-49CE-B368-B14205869362}">
      <dgm:prSet/>
      <dgm:spPr/>
      <dgm:t>
        <a:bodyPr/>
        <a:lstStyle/>
        <a:p>
          <a:endParaRPr lang="en-US"/>
        </a:p>
      </dgm:t>
    </dgm:pt>
    <dgm:pt modelId="{3135FD26-E9C5-4AA6-B6EF-ADF171A0F413}" type="sibTrans" cxnId="{3168EE7B-402C-49CE-B368-B14205869362}">
      <dgm:prSet/>
      <dgm:spPr/>
      <dgm:t>
        <a:bodyPr/>
        <a:lstStyle/>
        <a:p>
          <a:endParaRPr lang="en-US"/>
        </a:p>
      </dgm:t>
    </dgm:pt>
    <dgm:pt modelId="{F438ED25-365D-4003-9FE1-CB94446894BE}">
      <dgm:prSet/>
      <dgm:spPr/>
      <dgm:t>
        <a:bodyPr/>
        <a:lstStyle/>
        <a:p>
          <a:pPr rtl="0"/>
          <a:r>
            <a:rPr lang="en-GB" smtClean="0"/>
            <a:t>However in all cases  the approach has to be un- harmful in anyway, and subject to certain rights</a:t>
          </a:r>
          <a:endParaRPr lang="en-GB"/>
        </a:p>
      </dgm:t>
    </dgm:pt>
    <dgm:pt modelId="{A34EB1E3-959C-4471-82E7-E15F571A18A9}" type="parTrans" cxnId="{DC52340A-6DD3-4361-A5DD-AA605158AF65}">
      <dgm:prSet/>
      <dgm:spPr/>
      <dgm:t>
        <a:bodyPr/>
        <a:lstStyle/>
        <a:p>
          <a:endParaRPr lang="en-US"/>
        </a:p>
      </dgm:t>
    </dgm:pt>
    <dgm:pt modelId="{65BB39F7-CBBC-49C6-AD3C-CF33968ACCE5}" type="sibTrans" cxnId="{DC52340A-6DD3-4361-A5DD-AA605158AF65}">
      <dgm:prSet/>
      <dgm:spPr/>
      <dgm:t>
        <a:bodyPr/>
        <a:lstStyle/>
        <a:p>
          <a:endParaRPr lang="en-US"/>
        </a:p>
      </dgm:t>
    </dgm:pt>
    <dgm:pt modelId="{77E3B980-EF3B-4CE4-A7EA-FD5AABD1BBDF}">
      <dgm:prSet/>
      <dgm:spPr/>
      <dgm:t>
        <a:bodyPr/>
        <a:lstStyle/>
        <a:p>
          <a:pPr rtl="0"/>
          <a:r>
            <a:rPr lang="en-GB" smtClean="0"/>
            <a:t>A Considerate and courteous attitude to people will help their readiness to assist you.</a:t>
          </a:r>
          <a:endParaRPr lang="en-GB"/>
        </a:p>
      </dgm:t>
    </dgm:pt>
    <dgm:pt modelId="{8D0F477B-F99D-42D9-A070-74635190FAF6}" type="parTrans" cxnId="{7F9ED2E3-9297-4339-AC79-8B0A37E2EC2D}">
      <dgm:prSet/>
      <dgm:spPr/>
      <dgm:t>
        <a:bodyPr/>
        <a:lstStyle/>
        <a:p>
          <a:endParaRPr lang="en-US"/>
        </a:p>
      </dgm:t>
    </dgm:pt>
    <dgm:pt modelId="{2060AF2A-5DFD-49D8-AE48-D4D98253707E}" type="sibTrans" cxnId="{7F9ED2E3-9297-4339-AC79-8B0A37E2EC2D}">
      <dgm:prSet/>
      <dgm:spPr/>
      <dgm:t>
        <a:bodyPr/>
        <a:lstStyle/>
        <a:p>
          <a:endParaRPr lang="en-US"/>
        </a:p>
      </dgm:t>
    </dgm:pt>
    <dgm:pt modelId="{E9034243-C643-4314-9304-FA248D4869C3}">
      <dgm:prSet/>
      <dgm:spPr/>
      <dgm:t>
        <a:bodyPr/>
        <a:lstStyle/>
        <a:p>
          <a:pPr rtl="0"/>
          <a:r>
            <a:rPr lang="en-GB" smtClean="0"/>
            <a:t>You are relying on their good will and co-operation to make the research possible!!!</a:t>
          </a:r>
          <a:endParaRPr lang="en-GB"/>
        </a:p>
      </dgm:t>
    </dgm:pt>
    <dgm:pt modelId="{6D7D8CEF-0F96-4881-92D6-4E766BF61EEC}" type="parTrans" cxnId="{BE3AD25C-5D24-4E4A-8CDC-616D6C1C8555}">
      <dgm:prSet/>
      <dgm:spPr/>
      <dgm:t>
        <a:bodyPr/>
        <a:lstStyle/>
        <a:p>
          <a:endParaRPr lang="en-US"/>
        </a:p>
      </dgm:t>
    </dgm:pt>
    <dgm:pt modelId="{EAF1704A-25A5-4790-BA17-FCF2004B1C84}" type="sibTrans" cxnId="{BE3AD25C-5D24-4E4A-8CDC-616D6C1C8555}">
      <dgm:prSet/>
      <dgm:spPr/>
      <dgm:t>
        <a:bodyPr/>
        <a:lstStyle/>
        <a:p>
          <a:endParaRPr lang="en-US"/>
        </a:p>
      </dgm:t>
    </dgm:pt>
    <dgm:pt modelId="{565B6F06-F735-4F37-AA97-8DA1DEAC9C45}" type="pres">
      <dgm:prSet presAssocID="{5FDFC9CF-F0F7-4CF2-81FB-4C32B1316D27}" presName="linear" presStyleCnt="0">
        <dgm:presLayoutVars>
          <dgm:animLvl val="lvl"/>
          <dgm:resizeHandles val="exact"/>
        </dgm:presLayoutVars>
      </dgm:prSet>
      <dgm:spPr/>
    </dgm:pt>
    <dgm:pt modelId="{FA0C9946-2D1C-4560-AFF3-20E27B42E125}" type="pres">
      <dgm:prSet presAssocID="{81BEDD6D-7E98-4266-9C7F-BD9C70831C52}" presName="parentText" presStyleLbl="node1" presStyleIdx="0" presStyleCnt="1">
        <dgm:presLayoutVars>
          <dgm:chMax val="0"/>
          <dgm:bulletEnabled val="1"/>
        </dgm:presLayoutVars>
      </dgm:prSet>
      <dgm:spPr/>
    </dgm:pt>
    <dgm:pt modelId="{14ED3D79-2C9E-4AA2-921B-2A24C3719D6E}" type="pres">
      <dgm:prSet presAssocID="{81BEDD6D-7E98-4266-9C7F-BD9C70831C52}" presName="childText" presStyleLbl="revTx" presStyleIdx="0" presStyleCnt="1">
        <dgm:presLayoutVars>
          <dgm:bulletEnabled val="1"/>
        </dgm:presLayoutVars>
      </dgm:prSet>
      <dgm:spPr/>
    </dgm:pt>
  </dgm:ptLst>
  <dgm:cxnLst>
    <dgm:cxn modelId="{BE3AD25C-5D24-4E4A-8CDC-616D6C1C8555}" srcId="{81BEDD6D-7E98-4266-9C7F-BD9C70831C52}" destId="{E9034243-C643-4314-9304-FA248D4869C3}" srcOrd="3" destOrd="0" parTransId="{6D7D8CEF-0F96-4881-92D6-4E766BF61EEC}" sibTransId="{EAF1704A-25A5-4790-BA17-FCF2004B1C84}"/>
    <dgm:cxn modelId="{E127D4E6-C7EC-4F36-9534-8A5EC07ADBCC}" srcId="{81BEDD6D-7E98-4266-9C7F-BD9C70831C52}" destId="{5AC120F4-7F31-4270-9A2B-261A72470ABE}" srcOrd="0" destOrd="0" parTransId="{2C3C1FFB-0E2B-4812-947C-6E8209984069}" sibTransId="{2768C4E4-6C80-449E-A344-97F8D461D363}"/>
    <dgm:cxn modelId="{0ED95D67-6939-4B82-AED2-8065E6839D0B}" type="presOf" srcId="{BF51CB68-8AE7-427B-9452-84FE8551479A}" destId="{14ED3D79-2C9E-4AA2-921B-2A24C3719D6E}" srcOrd="0" destOrd="1" presId="urn:microsoft.com/office/officeart/2005/8/layout/vList2"/>
    <dgm:cxn modelId="{8075D657-9046-4E28-B9BA-58E4AB032D62}" type="presOf" srcId="{5FDFC9CF-F0F7-4CF2-81FB-4C32B1316D27}" destId="{565B6F06-F735-4F37-AA97-8DA1DEAC9C45}" srcOrd="0" destOrd="0" presId="urn:microsoft.com/office/officeart/2005/8/layout/vList2"/>
    <dgm:cxn modelId="{27CEF608-E8DF-4284-AD33-FB61BF838763}" srcId="{5AC120F4-7F31-4270-9A2B-261A72470ABE}" destId="{BF51CB68-8AE7-427B-9452-84FE8551479A}" srcOrd="0" destOrd="0" parTransId="{19FB8939-1457-4AC8-9755-843A81A81AA6}" sibTransId="{396C80E1-5238-4453-AB41-A760F8479D8B}"/>
    <dgm:cxn modelId="{7F9ED2E3-9297-4339-AC79-8B0A37E2EC2D}" srcId="{81BEDD6D-7E98-4266-9C7F-BD9C70831C52}" destId="{77E3B980-EF3B-4CE4-A7EA-FD5AABD1BBDF}" srcOrd="2" destOrd="0" parTransId="{8D0F477B-F99D-42D9-A070-74635190FAF6}" sibTransId="{2060AF2A-5DFD-49D8-AE48-D4D98253707E}"/>
    <dgm:cxn modelId="{93989759-16B8-4E49-B4A2-6ADA0C78995F}" type="presOf" srcId="{F438ED25-365D-4003-9FE1-CB94446894BE}" destId="{14ED3D79-2C9E-4AA2-921B-2A24C3719D6E}" srcOrd="0" destOrd="3" presId="urn:microsoft.com/office/officeart/2005/8/layout/vList2"/>
    <dgm:cxn modelId="{27C1B7A7-0B5C-4AA6-A681-23DC45BA902A}" type="presOf" srcId="{E9034243-C643-4314-9304-FA248D4869C3}" destId="{14ED3D79-2C9E-4AA2-921B-2A24C3719D6E}" srcOrd="0" destOrd="5" presId="urn:microsoft.com/office/officeart/2005/8/layout/vList2"/>
    <dgm:cxn modelId="{B7C3C8DF-3930-4F79-96AF-64D59567F150}" srcId="{5FDFC9CF-F0F7-4CF2-81FB-4C32B1316D27}" destId="{81BEDD6D-7E98-4266-9C7F-BD9C70831C52}" srcOrd="0" destOrd="0" parTransId="{15DC6CB6-4D82-4BE8-BF2A-DAB84E85D213}" sibTransId="{FD685349-AFF2-4198-B4D4-A9B0A9B8C388}"/>
    <dgm:cxn modelId="{ABACCE35-5A1E-4635-A2E6-6025DCABE402}" type="presOf" srcId="{54AC8327-24DA-49DC-9B4E-86E3E59560D3}" destId="{14ED3D79-2C9E-4AA2-921B-2A24C3719D6E}" srcOrd="0" destOrd="2" presId="urn:microsoft.com/office/officeart/2005/8/layout/vList2"/>
    <dgm:cxn modelId="{191AE1A7-282B-460C-8AEC-A42020F45AEA}" type="presOf" srcId="{77E3B980-EF3B-4CE4-A7EA-FD5AABD1BBDF}" destId="{14ED3D79-2C9E-4AA2-921B-2A24C3719D6E}" srcOrd="0" destOrd="4" presId="urn:microsoft.com/office/officeart/2005/8/layout/vList2"/>
    <dgm:cxn modelId="{3168EE7B-402C-49CE-B368-B14205869362}" srcId="{5AC120F4-7F31-4270-9A2B-261A72470ABE}" destId="{54AC8327-24DA-49DC-9B4E-86E3E59560D3}" srcOrd="1" destOrd="0" parTransId="{D9252B0C-0750-4862-9758-C9B50C4B0522}" sibTransId="{3135FD26-E9C5-4AA6-B6EF-ADF171A0F413}"/>
    <dgm:cxn modelId="{DC52340A-6DD3-4361-A5DD-AA605158AF65}" srcId="{81BEDD6D-7E98-4266-9C7F-BD9C70831C52}" destId="{F438ED25-365D-4003-9FE1-CB94446894BE}" srcOrd="1" destOrd="0" parTransId="{A34EB1E3-959C-4471-82E7-E15F571A18A9}" sibTransId="{65BB39F7-CBBC-49C6-AD3C-CF33968ACCE5}"/>
    <dgm:cxn modelId="{8E572F1D-56DC-4D1F-A8EF-A577BBEE0F23}" type="presOf" srcId="{5AC120F4-7F31-4270-9A2B-261A72470ABE}" destId="{14ED3D79-2C9E-4AA2-921B-2A24C3719D6E}" srcOrd="0" destOrd="0" presId="urn:microsoft.com/office/officeart/2005/8/layout/vList2"/>
    <dgm:cxn modelId="{D31E8717-7E93-4A39-B664-2A9F3C8274EE}" type="presOf" srcId="{81BEDD6D-7E98-4266-9C7F-BD9C70831C52}" destId="{FA0C9946-2D1C-4560-AFF3-20E27B42E125}" srcOrd="0" destOrd="0" presId="urn:microsoft.com/office/officeart/2005/8/layout/vList2"/>
    <dgm:cxn modelId="{6BE3EEA0-4FCF-4D40-A4EB-897F31EACAF1}" type="presParOf" srcId="{565B6F06-F735-4F37-AA97-8DA1DEAC9C45}" destId="{FA0C9946-2D1C-4560-AFF3-20E27B42E125}" srcOrd="0" destOrd="0" presId="urn:microsoft.com/office/officeart/2005/8/layout/vList2"/>
    <dgm:cxn modelId="{DB46D696-D91A-47BA-87EE-CFF990DCE3DF}" type="presParOf" srcId="{565B6F06-F735-4F37-AA97-8DA1DEAC9C45}" destId="{14ED3D79-2C9E-4AA2-921B-2A24C3719D6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E9A8B6D-8E67-457B-8964-9DA8F9B7112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A7911D3-BDE7-4163-8EB5-3301F4C79DC2}">
      <dgm:prSet/>
      <dgm:spPr/>
      <dgm:t>
        <a:bodyPr/>
        <a:lstStyle/>
        <a:p>
          <a:pPr rtl="0"/>
          <a:r>
            <a:rPr lang="en-GB" smtClean="0"/>
            <a:t>Your own perspective will influence the type of research and research ethics you will adopt.</a:t>
          </a:r>
          <a:endParaRPr lang="en-GB"/>
        </a:p>
      </dgm:t>
    </dgm:pt>
    <dgm:pt modelId="{92927D5C-4DC8-4BD2-817F-27701B49D62B}" type="parTrans" cxnId="{CFE16062-865D-4207-8AB6-5AD55E42982D}">
      <dgm:prSet/>
      <dgm:spPr/>
      <dgm:t>
        <a:bodyPr/>
        <a:lstStyle/>
        <a:p>
          <a:endParaRPr lang="en-US"/>
        </a:p>
      </dgm:t>
    </dgm:pt>
    <dgm:pt modelId="{EF20492B-5DE1-4C74-BE87-F7C26F1E40BF}" type="sibTrans" cxnId="{CFE16062-865D-4207-8AB6-5AD55E42982D}">
      <dgm:prSet/>
      <dgm:spPr/>
      <dgm:t>
        <a:bodyPr/>
        <a:lstStyle/>
        <a:p>
          <a:endParaRPr lang="en-US"/>
        </a:p>
      </dgm:t>
    </dgm:pt>
    <dgm:pt modelId="{0B7E36CA-C2C9-4B10-B6C7-0C9FDF5AD589}">
      <dgm:prSet/>
      <dgm:spPr/>
      <dgm:t>
        <a:bodyPr/>
        <a:lstStyle/>
        <a:p>
          <a:pPr rtl="0"/>
          <a:r>
            <a:rPr lang="en-GB" smtClean="0"/>
            <a:t>Ask yourself how do I want to be in relation to those I am studying?</a:t>
          </a:r>
          <a:endParaRPr lang="en-GB"/>
        </a:p>
      </dgm:t>
    </dgm:pt>
    <dgm:pt modelId="{188759AA-9FC6-426F-8118-3451FACAE220}" type="parTrans" cxnId="{3A0CF1EA-414A-4D95-8179-B44477D17E09}">
      <dgm:prSet/>
      <dgm:spPr/>
      <dgm:t>
        <a:bodyPr/>
        <a:lstStyle/>
        <a:p>
          <a:endParaRPr lang="en-US"/>
        </a:p>
      </dgm:t>
    </dgm:pt>
    <dgm:pt modelId="{03F91B20-55C6-499A-818E-2C15DED97E12}" type="sibTrans" cxnId="{3A0CF1EA-414A-4D95-8179-B44477D17E09}">
      <dgm:prSet/>
      <dgm:spPr/>
      <dgm:t>
        <a:bodyPr/>
        <a:lstStyle/>
        <a:p>
          <a:endParaRPr lang="en-US"/>
        </a:p>
      </dgm:t>
    </dgm:pt>
    <dgm:pt modelId="{BCB092E4-A0B0-4208-8FBC-6312344FF5D1}">
      <dgm:prSet/>
      <dgm:spPr/>
      <dgm:t>
        <a:bodyPr/>
        <a:lstStyle/>
        <a:p>
          <a:pPr rtl="0"/>
          <a:r>
            <a:rPr lang="en-GB" smtClean="0"/>
            <a:t>Do I want to see them as objects or agents in the research process?</a:t>
          </a:r>
          <a:endParaRPr lang="en-GB"/>
        </a:p>
      </dgm:t>
    </dgm:pt>
    <dgm:pt modelId="{3F066947-6415-47F8-8415-3186BF92E9D1}" type="parTrans" cxnId="{1CCDDBCB-C073-4F98-B9BE-2F4D90A91DA2}">
      <dgm:prSet/>
      <dgm:spPr/>
      <dgm:t>
        <a:bodyPr/>
        <a:lstStyle/>
        <a:p>
          <a:endParaRPr lang="en-US"/>
        </a:p>
      </dgm:t>
    </dgm:pt>
    <dgm:pt modelId="{D620B7E2-9754-4F93-AF83-D07ACCEE349F}" type="sibTrans" cxnId="{1CCDDBCB-C073-4F98-B9BE-2F4D90A91DA2}">
      <dgm:prSet/>
      <dgm:spPr/>
      <dgm:t>
        <a:bodyPr/>
        <a:lstStyle/>
        <a:p>
          <a:endParaRPr lang="en-US"/>
        </a:p>
      </dgm:t>
    </dgm:pt>
    <dgm:pt modelId="{44B47E30-0B80-4365-B527-43D84CF37EB3}">
      <dgm:prSet/>
      <dgm:spPr/>
      <dgm:t>
        <a:bodyPr/>
        <a:lstStyle/>
        <a:p>
          <a:pPr rtl="0"/>
          <a:r>
            <a:rPr lang="en-GB" smtClean="0"/>
            <a:t>In other words do I want to do research on people or in collaboration with people?</a:t>
          </a:r>
          <a:endParaRPr lang="en-GB"/>
        </a:p>
      </dgm:t>
    </dgm:pt>
    <dgm:pt modelId="{FBEEA0A7-3D3B-4D74-AD45-BDDA66567669}" type="parTrans" cxnId="{9157FD77-9A98-4251-B412-F4B9538FF339}">
      <dgm:prSet/>
      <dgm:spPr/>
      <dgm:t>
        <a:bodyPr/>
        <a:lstStyle/>
        <a:p>
          <a:endParaRPr lang="en-US"/>
        </a:p>
      </dgm:t>
    </dgm:pt>
    <dgm:pt modelId="{5C20460B-3B2A-4823-95FF-B2C65E56CC06}" type="sibTrans" cxnId="{9157FD77-9A98-4251-B412-F4B9538FF339}">
      <dgm:prSet/>
      <dgm:spPr/>
      <dgm:t>
        <a:bodyPr/>
        <a:lstStyle/>
        <a:p>
          <a:endParaRPr lang="en-US"/>
        </a:p>
      </dgm:t>
    </dgm:pt>
    <dgm:pt modelId="{57A15E4A-C897-4BFA-AF76-367A5676179A}" type="pres">
      <dgm:prSet presAssocID="{DE9A8B6D-8E67-457B-8964-9DA8F9B71127}" presName="linear" presStyleCnt="0">
        <dgm:presLayoutVars>
          <dgm:animLvl val="lvl"/>
          <dgm:resizeHandles val="exact"/>
        </dgm:presLayoutVars>
      </dgm:prSet>
      <dgm:spPr/>
    </dgm:pt>
    <dgm:pt modelId="{404BD695-BF24-4B0D-8D43-2EB185C78F9E}" type="pres">
      <dgm:prSet presAssocID="{3A7911D3-BDE7-4163-8EB5-3301F4C79DC2}" presName="parentText" presStyleLbl="node1" presStyleIdx="0" presStyleCnt="4">
        <dgm:presLayoutVars>
          <dgm:chMax val="0"/>
          <dgm:bulletEnabled val="1"/>
        </dgm:presLayoutVars>
      </dgm:prSet>
      <dgm:spPr/>
    </dgm:pt>
    <dgm:pt modelId="{E1FE1C7F-A2A4-4D6B-8974-AF0CBA5E30B0}" type="pres">
      <dgm:prSet presAssocID="{EF20492B-5DE1-4C74-BE87-F7C26F1E40BF}" presName="spacer" presStyleCnt="0"/>
      <dgm:spPr/>
    </dgm:pt>
    <dgm:pt modelId="{82D99882-836A-4117-B78D-3773A44FD81A}" type="pres">
      <dgm:prSet presAssocID="{0B7E36CA-C2C9-4B10-B6C7-0C9FDF5AD589}" presName="parentText" presStyleLbl="node1" presStyleIdx="1" presStyleCnt="4">
        <dgm:presLayoutVars>
          <dgm:chMax val="0"/>
          <dgm:bulletEnabled val="1"/>
        </dgm:presLayoutVars>
      </dgm:prSet>
      <dgm:spPr/>
    </dgm:pt>
    <dgm:pt modelId="{39B55E2C-E114-47FB-AE42-2D05CB202EBF}" type="pres">
      <dgm:prSet presAssocID="{03F91B20-55C6-499A-818E-2C15DED97E12}" presName="spacer" presStyleCnt="0"/>
      <dgm:spPr/>
    </dgm:pt>
    <dgm:pt modelId="{1BC9CFF3-5682-4788-B629-03A6898C50BA}" type="pres">
      <dgm:prSet presAssocID="{BCB092E4-A0B0-4208-8FBC-6312344FF5D1}" presName="parentText" presStyleLbl="node1" presStyleIdx="2" presStyleCnt="4">
        <dgm:presLayoutVars>
          <dgm:chMax val="0"/>
          <dgm:bulletEnabled val="1"/>
        </dgm:presLayoutVars>
      </dgm:prSet>
      <dgm:spPr/>
    </dgm:pt>
    <dgm:pt modelId="{100A1063-B0A4-49FA-B110-6CFC1C62BCDE}" type="pres">
      <dgm:prSet presAssocID="{D620B7E2-9754-4F93-AF83-D07ACCEE349F}" presName="spacer" presStyleCnt="0"/>
      <dgm:spPr/>
    </dgm:pt>
    <dgm:pt modelId="{CAB8EECD-F38C-499E-BA75-07D9F83795F1}" type="pres">
      <dgm:prSet presAssocID="{44B47E30-0B80-4365-B527-43D84CF37EB3}" presName="parentText" presStyleLbl="node1" presStyleIdx="3" presStyleCnt="4">
        <dgm:presLayoutVars>
          <dgm:chMax val="0"/>
          <dgm:bulletEnabled val="1"/>
        </dgm:presLayoutVars>
      </dgm:prSet>
      <dgm:spPr/>
    </dgm:pt>
  </dgm:ptLst>
  <dgm:cxnLst>
    <dgm:cxn modelId="{98697C8F-3CD4-4603-87CF-96CE1AD93EDB}" type="presOf" srcId="{BCB092E4-A0B0-4208-8FBC-6312344FF5D1}" destId="{1BC9CFF3-5682-4788-B629-03A6898C50BA}" srcOrd="0" destOrd="0" presId="urn:microsoft.com/office/officeart/2005/8/layout/vList2"/>
    <dgm:cxn modelId="{9157FD77-9A98-4251-B412-F4B9538FF339}" srcId="{DE9A8B6D-8E67-457B-8964-9DA8F9B71127}" destId="{44B47E30-0B80-4365-B527-43D84CF37EB3}" srcOrd="3" destOrd="0" parTransId="{FBEEA0A7-3D3B-4D74-AD45-BDDA66567669}" sibTransId="{5C20460B-3B2A-4823-95FF-B2C65E56CC06}"/>
    <dgm:cxn modelId="{CFE16062-865D-4207-8AB6-5AD55E42982D}" srcId="{DE9A8B6D-8E67-457B-8964-9DA8F9B71127}" destId="{3A7911D3-BDE7-4163-8EB5-3301F4C79DC2}" srcOrd="0" destOrd="0" parTransId="{92927D5C-4DC8-4BD2-817F-27701B49D62B}" sibTransId="{EF20492B-5DE1-4C74-BE87-F7C26F1E40BF}"/>
    <dgm:cxn modelId="{5F37BBEE-4539-454A-8BBA-20B06E39B6E7}" type="presOf" srcId="{DE9A8B6D-8E67-457B-8964-9DA8F9B71127}" destId="{57A15E4A-C897-4BFA-AF76-367A5676179A}" srcOrd="0" destOrd="0" presId="urn:microsoft.com/office/officeart/2005/8/layout/vList2"/>
    <dgm:cxn modelId="{550C6B82-3215-49C2-8609-04EED786E34B}" type="presOf" srcId="{44B47E30-0B80-4365-B527-43D84CF37EB3}" destId="{CAB8EECD-F38C-499E-BA75-07D9F83795F1}" srcOrd="0" destOrd="0" presId="urn:microsoft.com/office/officeart/2005/8/layout/vList2"/>
    <dgm:cxn modelId="{574A6769-B066-4AC5-A78B-921F0A1D1A0F}" type="presOf" srcId="{0B7E36CA-C2C9-4B10-B6C7-0C9FDF5AD589}" destId="{82D99882-836A-4117-B78D-3773A44FD81A}" srcOrd="0" destOrd="0" presId="urn:microsoft.com/office/officeart/2005/8/layout/vList2"/>
    <dgm:cxn modelId="{1CCDDBCB-C073-4F98-B9BE-2F4D90A91DA2}" srcId="{DE9A8B6D-8E67-457B-8964-9DA8F9B71127}" destId="{BCB092E4-A0B0-4208-8FBC-6312344FF5D1}" srcOrd="2" destOrd="0" parTransId="{3F066947-6415-47F8-8415-3186BF92E9D1}" sibTransId="{D620B7E2-9754-4F93-AF83-D07ACCEE349F}"/>
    <dgm:cxn modelId="{3A0CF1EA-414A-4D95-8179-B44477D17E09}" srcId="{DE9A8B6D-8E67-457B-8964-9DA8F9B71127}" destId="{0B7E36CA-C2C9-4B10-B6C7-0C9FDF5AD589}" srcOrd="1" destOrd="0" parTransId="{188759AA-9FC6-426F-8118-3451FACAE220}" sibTransId="{03F91B20-55C6-499A-818E-2C15DED97E12}"/>
    <dgm:cxn modelId="{34D34A61-4923-4A1C-8828-4487C0CE6B1D}" type="presOf" srcId="{3A7911D3-BDE7-4163-8EB5-3301F4C79DC2}" destId="{404BD695-BF24-4B0D-8D43-2EB185C78F9E}" srcOrd="0" destOrd="0" presId="urn:microsoft.com/office/officeart/2005/8/layout/vList2"/>
    <dgm:cxn modelId="{C0961066-CB72-4920-8817-ABD598610E12}" type="presParOf" srcId="{57A15E4A-C897-4BFA-AF76-367A5676179A}" destId="{404BD695-BF24-4B0D-8D43-2EB185C78F9E}" srcOrd="0" destOrd="0" presId="urn:microsoft.com/office/officeart/2005/8/layout/vList2"/>
    <dgm:cxn modelId="{B0EEEF84-E5DF-4631-ADC7-E95A604EC009}" type="presParOf" srcId="{57A15E4A-C897-4BFA-AF76-367A5676179A}" destId="{E1FE1C7F-A2A4-4D6B-8974-AF0CBA5E30B0}" srcOrd="1" destOrd="0" presId="urn:microsoft.com/office/officeart/2005/8/layout/vList2"/>
    <dgm:cxn modelId="{6452410A-4D26-41D1-A72B-BD76AFBD9B60}" type="presParOf" srcId="{57A15E4A-C897-4BFA-AF76-367A5676179A}" destId="{82D99882-836A-4117-B78D-3773A44FD81A}" srcOrd="2" destOrd="0" presId="urn:microsoft.com/office/officeart/2005/8/layout/vList2"/>
    <dgm:cxn modelId="{F58A6F2A-1D33-4DEA-97E3-5BA1C3AECD21}" type="presParOf" srcId="{57A15E4A-C897-4BFA-AF76-367A5676179A}" destId="{39B55E2C-E114-47FB-AE42-2D05CB202EBF}" srcOrd="3" destOrd="0" presId="urn:microsoft.com/office/officeart/2005/8/layout/vList2"/>
    <dgm:cxn modelId="{B6DDA7BD-0987-471A-B3D0-1D8F8B884B8A}" type="presParOf" srcId="{57A15E4A-C897-4BFA-AF76-367A5676179A}" destId="{1BC9CFF3-5682-4788-B629-03A6898C50BA}" srcOrd="4" destOrd="0" presId="urn:microsoft.com/office/officeart/2005/8/layout/vList2"/>
    <dgm:cxn modelId="{22D99A68-D632-4C09-8691-B345807BFB2D}" type="presParOf" srcId="{57A15E4A-C897-4BFA-AF76-367A5676179A}" destId="{100A1063-B0A4-49FA-B110-6CFC1C62BCDE}" srcOrd="5" destOrd="0" presId="urn:microsoft.com/office/officeart/2005/8/layout/vList2"/>
    <dgm:cxn modelId="{7528FB5D-C811-4E94-9EA0-7F324332F219}" type="presParOf" srcId="{57A15E4A-C897-4BFA-AF76-367A5676179A}" destId="{CAB8EECD-F38C-499E-BA75-07D9F83795F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94C87FC-5458-405A-852A-1375C988A0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1F71310-2B40-4076-8B6D-8B3FCA989978}">
      <dgm:prSet/>
      <dgm:spPr/>
      <dgm:t>
        <a:bodyPr/>
        <a:lstStyle/>
        <a:p>
          <a:pPr rtl="0"/>
          <a:r>
            <a:rPr lang="en-GB" smtClean="0"/>
            <a:t>Looking after yourself!</a:t>
          </a:r>
          <a:endParaRPr lang="en-GB"/>
        </a:p>
      </dgm:t>
    </dgm:pt>
    <dgm:pt modelId="{4FD98B0E-C3BB-4F03-8F66-44082F96E272}" type="parTrans" cxnId="{D997B204-9EC3-4CEA-B80A-E434A6212E05}">
      <dgm:prSet/>
      <dgm:spPr/>
      <dgm:t>
        <a:bodyPr/>
        <a:lstStyle/>
        <a:p>
          <a:endParaRPr lang="en-US"/>
        </a:p>
      </dgm:t>
    </dgm:pt>
    <dgm:pt modelId="{E11F51C2-3579-4706-8A69-818582E0BA37}" type="sibTrans" cxnId="{D997B204-9EC3-4CEA-B80A-E434A6212E05}">
      <dgm:prSet/>
      <dgm:spPr/>
      <dgm:t>
        <a:bodyPr/>
        <a:lstStyle/>
        <a:p>
          <a:endParaRPr lang="en-US"/>
        </a:p>
      </dgm:t>
    </dgm:pt>
    <dgm:pt modelId="{C990F548-6595-49B6-A394-ACD499A45EEE}">
      <dgm:prSet/>
      <dgm:spPr/>
      <dgm:t>
        <a:bodyPr/>
        <a:lstStyle/>
        <a:p>
          <a:pPr rtl="0"/>
          <a:r>
            <a:rPr lang="en-GB" smtClean="0"/>
            <a:t>What could be the issues / risks to you as a researcher?</a:t>
          </a:r>
          <a:endParaRPr lang="en-GB"/>
        </a:p>
      </dgm:t>
    </dgm:pt>
    <dgm:pt modelId="{4DDF85F2-8C7D-4A4F-AD21-CF2CF45D4F53}" type="parTrans" cxnId="{C53237E9-AC93-467C-BB70-4BC283E976E7}">
      <dgm:prSet/>
      <dgm:spPr/>
      <dgm:t>
        <a:bodyPr/>
        <a:lstStyle/>
        <a:p>
          <a:endParaRPr lang="en-US"/>
        </a:p>
      </dgm:t>
    </dgm:pt>
    <dgm:pt modelId="{A2177989-01A1-4306-90A3-EBC25483FA6E}" type="sibTrans" cxnId="{C53237E9-AC93-467C-BB70-4BC283E976E7}">
      <dgm:prSet/>
      <dgm:spPr/>
      <dgm:t>
        <a:bodyPr/>
        <a:lstStyle/>
        <a:p>
          <a:endParaRPr lang="en-US"/>
        </a:p>
      </dgm:t>
    </dgm:pt>
    <dgm:pt modelId="{5BAC10F5-D5B1-4BC5-A0CD-3FF90433E6FA}">
      <dgm:prSet/>
      <dgm:spPr/>
      <dgm:t>
        <a:bodyPr/>
        <a:lstStyle/>
        <a:p>
          <a:pPr rtl="0"/>
          <a:r>
            <a:rPr lang="en-GB" smtClean="0"/>
            <a:t>How could these be managed? </a:t>
          </a:r>
          <a:endParaRPr lang="en-GB"/>
        </a:p>
      </dgm:t>
    </dgm:pt>
    <dgm:pt modelId="{3B287EB6-853A-4B89-993D-798468A9CDE6}" type="parTrans" cxnId="{6F294D83-83B0-481C-8A79-ECA80DDF60A6}">
      <dgm:prSet/>
      <dgm:spPr/>
      <dgm:t>
        <a:bodyPr/>
        <a:lstStyle/>
        <a:p>
          <a:endParaRPr lang="en-US"/>
        </a:p>
      </dgm:t>
    </dgm:pt>
    <dgm:pt modelId="{856F25B4-EDEA-4B21-9F7B-C575D91C4DF2}" type="sibTrans" cxnId="{6F294D83-83B0-481C-8A79-ECA80DDF60A6}">
      <dgm:prSet/>
      <dgm:spPr/>
      <dgm:t>
        <a:bodyPr/>
        <a:lstStyle/>
        <a:p>
          <a:endParaRPr lang="en-US"/>
        </a:p>
      </dgm:t>
    </dgm:pt>
    <dgm:pt modelId="{893311C7-6764-4748-9BAB-9EF22B288126}" type="pres">
      <dgm:prSet presAssocID="{894C87FC-5458-405A-852A-1375C988A0DA}" presName="linear" presStyleCnt="0">
        <dgm:presLayoutVars>
          <dgm:animLvl val="lvl"/>
          <dgm:resizeHandles val="exact"/>
        </dgm:presLayoutVars>
      </dgm:prSet>
      <dgm:spPr/>
    </dgm:pt>
    <dgm:pt modelId="{1658928E-B9E8-4A90-8E01-822943390269}" type="pres">
      <dgm:prSet presAssocID="{31F71310-2B40-4076-8B6D-8B3FCA989978}" presName="parentText" presStyleLbl="node1" presStyleIdx="0" presStyleCnt="3">
        <dgm:presLayoutVars>
          <dgm:chMax val="0"/>
          <dgm:bulletEnabled val="1"/>
        </dgm:presLayoutVars>
      </dgm:prSet>
      <dgm:spPr/>
    </dgm:pt>
    <dgm:pt modelId="{4134BE97-A148-4335-AD69-F284A600E6A7}" type="pres">
      <dgm:prSet presAssocID="{E11F51C2-3579-4706-8A69-818582E0BA37}" presName="spacer" presStyleCnt="0"/>
      <dgm:spPr/>
    </dgm:pt>
    <dgm:pt modelId="{D1CBC599-09C1-4DB8-A694-7D8AE7285237}" type="pres">
      <dgm:prSet presAssocID="{C990F548-6595-49B6-A394-ACD499A45EEE}" presName="parentText" presStyleLbl="node1" presStyleIdx="1" presStyleCnt="3">
        <dgm:presLayoutVars>
          <dgm:chMax val="0"/>
          <dgm:bulletEnabled val="1"/>
        </dgm:presLayoutVars>
      </dgm:prSet>
      <dgm:spPr/>
    </dgm:pt>
    <dgm:pt modelId="{D9D1D385-DDFF-4301-A8F7-7F6644688157}" type="pres">
      <dgm:prSet presAssocID="{A2177989-01A1-4306-90A3-EBC25483FA6E}" presName="spacer" presStyleCnt="0"/>
      <dgm:spPr/>
    </dgm:pt>
    <dgm:pt modelId="{BB9F28FB-7186-4D6C-B448-6A39296111EA}" type="pres">
      <dgm:prSet presAssocID="{5BAC10F5-D5B1-4BC5-A0CD-3FF90433E6FA}" presName="parentText" presStyleLbl="node1" presStyleIdx="2" presStyleCnt="3">
        <dgm:presLayoutVars>
          <dgm:chMax val="0"/>
          <dgm:bulletEnabled val="1"/>
        </dgm:presLayoutVars>
      </dgm:prSet>
      <dgm:spPr/>
    </dgm:pt>
  </dgm:ptLst>
  <dgm:cxnLst>
    <dgm:cxn modelId="{394448E9-40B2-4609-81C5-C75F51C1AC84}" type="presOf" srcId="{31F71310-2B40-4076-8B6D-8B3FCA989978}" destId="{1658928E-B9E8-4A90-8E01-822943390269}" srcOrd="0" destOrd="0" presId="urn:microsoft.com/office/officeart/2005/8/layout/vList2"/>
    <dgm:cxn modelId="{3EB0F09F-349F-417B-AD11-7B4DBAEDBED5}" type="presOf" srcId="{894C87FC-5458-405A-852A-1375C988A0DA}" destId="{893311C7-6764-4748-9BAB-9EF22B288126}" srcOrd="0" destOrd="0" presId="urn:microsoft.com/office/officeart/2005/8/layout/vList2"/>
    <dgm:cxn modelId="{48F4AFCB-6349-439C-B715-527EB5F745FA}" type="presOf" srcId="{5BAC10F5-D5B1-4BC5-A0CD-3FF90433E6FA}" destId="{BB9F28FB-7186-4D6C-B448-6A39296111EA}" srcOrd="0" destOrd="0" presId="urn:microsoft.com/office/officeart/2005/8/layout/vList2"/>
    <dgm:cxn modelId="{C53237E9-AC93-467C-BB70-4BC283E976E7}" srcId="{894C87FC-5458-405A-852A-1375C988A0DA}" destId="{C990F548-6595-49B6-A394-ACD499A45EEE}" srcOrd="1" destOrd="0" parTransId="{4DDF85F2-8C7D-4A4F-AD21-CF2CF45D4F53}" sibTransId="{A2177989-01A1-4306-90A3-EBC25483FA6E}"/>
    <dgm:cxn modelId="{6F294D83-83B0-481C-8A79-ECA80DDF60A6}" srcId="{894C87FC-5458-405A-852A-1375C988A0DA}" destId="{5BAC10F5-D5B1-4BC5-A0CD-3FF90433E6FA}" srcOrd="2" destOrd="0" parTransId="{3B287EB6-853A-4B89-993D-798468A9CDE6}" sibTransId="{856F25B4-EDEA-4B21-9F7B-C575D91C4DF2}"/>
    <dgm:cxn modelId="{D997B204-9EC3-4CEA-B80A-E434A6212E05}" srcId="{894C87FC-5458-405A-852A-1375C988A0DA}" destId="{31F71310-2B40-4076-8B6D-8B3FCA989978}" srcOrd="0" destOrd="0" parTransId="{4FD98B0E-C3BB-4F03-8F66-44082F96E272}" sibTransId="{E11F51C2-3579-4706-8A69-818582E0BA37}"/>
    <dgm:cxn modelId="{43CDBD04-2B15-46BC-8678-64DB88C51D2D}" type="presOf" srcId="{C990F548-6595-49B6-A394-ACD499A45EEE}" destId="{D1CBC599-09C1-4DB8-A694-7D8AE7285237}" srcOrd="0" destOrd="0" presId="urn:microsoft.com/office/officeart/2005/8/layout/vList2"/>
    <dgm:cxn modelId="{D5767BB2-9E17-4763-A52B-E0976FD34262}" type="presParOf" srcId="{893311C7-6764-4748-9BAB-9EF22B288126}" destId="{1658928E-B9E8-4A90-8E01-822943390269}" srcOrd="0" destOrd="0" presId="urn:microsoft.com/office/officeart/2005/8/layout/vList2"/>
    <dgm:cxn modelId="{EC83F072-4CDA-49E0-9722-8487EBD839DC}" type="presParOf" srcId="{893311C7-6764-4748-9BAB-9EF22B288126}" destId="{4134BE97-A148-4335-AD69-F284A600E6A7}" srcOrd="1" destOrd="0" presId="urn:microsoft.com/office/officeart/2005/8/layout/vList2"/>
    <dgm:cxn modelId="{747DAD0B-ECE7-4F86-9D4A-6CDE2D2D0568}" type="presParOf" srcId="{893311C7-6764-4748-9BAB-9EF22B288126}" destId="{D1CBC599-09C1-4DB8-A694-7D8AE7285237}" srcOrd="2" destOrd="0" presId="urn:microsoft.com/office/officeart/2005/8/layout/vList2"/>
    <dgm:cxn modelId="{D04EFC0D-9C37-4EB8-94F1-6617DBCB1BB0}" type="presParOf" srcId="{893311C7-6764-4748-9BAB-9EF22B288126}" destId="{D9D1D385-DDFF-4301-A8F7-7F6644688157}" srcOrd="3" destOrd="0" presId="urn:microsoft.com/office/officeart/2005/8/layout/vList2"/>
    <dgm:cxn modelId="{01000E39-1EC6-4AE9-8821-794D8D83A217}" type="presParOf" srcId="{893311C7-6764-4748-9BAB-9EF22B288126}" destId="{BB9F28FB-7186-4D6C-B448-6A39296111E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27316ED-F3A4-4E8C-B517-0C1927DE60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D31A9C1-7FF2-4F6D-9E08-819811A721EC}">
      <dgm:prSet/>
      <dgm:spPr/>
      <dgm:t>
        <a:bodyPr/>
        <a:lstStyle/>
        <a:p>
          <a:pPr rtl="0"/>
          <a:r>
            <a:rPr lang="en-GB" smtClean="0"/>
            <a:t>Discuss as a group  what ethical  issues you may need to consider throughout the research process:</a:t>
          </a:r>
          <a:endParaRPr lang="en-GB"/>
        </a:p>
      </dgm:t>
    </dgm:pt>
    <dgm:pt modelId="{63AC787B-5C26-43EC-84FF-1C69982A5B36}" type="parTrans" cxnId="{1A915E52-599B-4CA7-A907-4C9BFCD6C28F}">
      <dgm:prSet/>
      <dgm:spPr/>
      <dgm:t>
        <a:bodyPr/>
        <a:lstStyle/>
        <a:p>
          <a:endParaRPr lang="en-US"/>
        </a:p>
      </dgm:t>
    </dgm:pt>
    <dgm:pt modelId="{08F2D43E-D7E5-4C09-A778-38F65DECBDAC}" type="sibTrans" cxnId="{1A915E52-599B-4CA7-A907-4C9BFCD6C28F}">
      <dgm:prSet/>
      <dgm:spPr/>
      <dgm:t>
        <a:bodyPr/>
        <a:lstStyle/>
        <a:p>
          <a:endParaRPr lang="en-US"/>
        </a:p>
      </dgm:t>
    </dgm:pt>
    <dgm:pt modelId="{FC8238C0-8E71-420F-A7B0-8EE0DBFDE64D}">
      <dgm:prSet/>
      <dgm:spPr/>
      <dgm:t>
        <a:bodyPr/>
        <a:lstStyle/>
        <a:p>
          <a:pPr rtl="0"/>
          <a:r>
            <a:rPr lang="en-GB" smtClean="0"/>
            <a:t>Planning </a:t>
          </a:r>
          <a:endParaRPr lang="en-GB"/>
        </a:p>
      </dgm:t>
    </dgm:pt>
    <dgm:pt modelId="{76B0F89A-5C25-48F7-A5EC-6F286FAA798C}" type="parTrans" cxnId="{FF6D8BDE-5DD3-4212-8982-C185EF49ADB3}">
      <dgm:prSet/>
      <dgm:spPr/>
      <dgm:t>
        <a:bodyPr/>
        <a:lstStyle/>
        <a:p>
          <a:endParaRPr lang="en-US"/>
        </a:p>
      </dgm:t>
    </dgm:pt>
    <dgm:pt modelId="{2F6869DB-20EA-4A3A-97B4-C58176920682}" type="sibTrans" cxnId="{FF6D8BDE-5DD3-4212-8982-C185EF49ADB3}">
      <dgm:prSet/>
      <dgm:spPr/>
      <dgm:t>
        <a:bodyPr/>
        <a:lstStyle/>
        <a:p>
          <a:endParaRPr lang="en-US"/>
        </a:p>
      </dgm:t>
    </dgm:pt>
    <dgm:pt modelId="{792C1823-9892-426E-BB4D-15CD8BCD715F}">
      <dgm:prSet/>
      <dgm:spPr/>
      <dgm:t>
        <a:bodyPr/>
        <a:lstStyle/>
        <a:p>
          <a:pPr rtl="0"/>
          <a:r>
            <a:rPr lang="en-GB" smtClean="0"/>
            <a:t>Project proposal</a:t>
          </a:r>
          <a:endParaRPr lang="en-GB"/>
        </a:p>
      </dgm:t>
    </dgm:pt>
    <dgm:pt modelId="{BB933CEE-B842-432A-BBFC-F51CA8D3D6F2}" type="parTrans" cxnId="{2FB83FF1-360E-4EA2-93A9-C7208BB2A5F1}">
      <dgm:prSet/>
      <dgm:spPr/>
      <dgm:t>
        <a:bodyPr/>
        <a:lstStyle/>
        <a:p>
          <a:endParaRPr lang="en-US"/>
        </a:p>
      </dgm:t>
    </dgm:pt>
    <dgm:pt modelId="{923A5928-1EF9-42E4-8D99-B7DF7C89B8AA}" type="sibTrans" cxnId="{2FB83FF1-360E-4EA2-93A9-C7208BB2A5F1}">
      <dgm:prSet/>
      <dgm:spPr/>
      <dgm:t>
        <a:bodyPr/>
        <a:lstStyle/>
        <a:p>
          <a:endParaRPr lang="en-US"/>
        </a:p>
      </dgm:t>
    </dgm:pt>
    <dgm:pt modelId="{918769B7-1264-48C1-B8CD-E4BE1F737444}">
      <dgm:prSet/>
      <dgm:spPr/>
      <dgm:t>
        <a:bodyPr/>
        <a:lstStyle/>
        <a:p>
          <a:pPr rtl="0"/>
          <a:r>
            <a:rPr lang="en-GB" smtClean="0"/>
            <a:t>Reading </a:t>
          </a:r>
          <a:endParaRPr lang="en-GB"/>
        </a:p>
      </dgm:t>
    </dgm:pt>
    <dgm:pt modelId="{EE47195B-0ED1-4FC6-BFAA-B9702CD20EFD}" type="parTrans" cxnId="{719723CE-C3F8-4DA9-8DE1-D5328D62797D}">
      <dgm:prSet/>
      <dgm:spPr/>
      <dgm:t>
        <a:bodyPr/>
        <a:lstStyle/>
        <a:p>
          <a:endParaRPr lang="en-US"/>
        </a:p>
      </dgm:t>
    </dgm:pt>
    <dgm:pt modelId="{A0F83838-A15B-4828-8682-E68CBB4B9391}" type="sibTrans" cxnId="{719723CE-C3F8-4DA9-8DE1-D5328D62797D}">
      <dgm:prSet/>
      <dgm:spPr/>
      <dgm:t>
        <a:bodyPr/>
        <a:lstStyle/>
        <a:p>
          <a:endParaRPr lang="en-US"/>
        </a:p>
      </dgm:t>
    </dgm:pt>
    <dgm:pt modelId="{0EE6AE8B-3CFE-4C4C-A5DD-04EDB80DE3BA}">
      <dgm:prSet/>
      <dgm:spPr/>
      <dgm:t>
        <a:bodyPr/>
        <a:lstStyle/>
        <a:p>
          <a:pPr rtl="0"/>
          <a:r>
            <a:rPr lang="en-GB" smtClean="0"/>
            <a:t>Collecting primary / empirical data</a:t>
          </a:r>
          <a:endParaRPr lang="en-GB"/>
        </a:p>
      </dgm:t>
    </dgm:pt>
    <dgm:pt modelId="{FD1F4D39-5CF3-4E73-81E3-1B91455EAD04}" type="parTrans" cxnId="{8A93165A-4331-43E7-BF56-8B34F8EBFE02}">
      <dgm:prSet/>
      <dgm:spPr/>
      <dgm:t>
        <a:bodyPr/>
        <a:lstStyle/>
        <a:p>
          <a:endParaRPr lang="en-US"/>
        </a:p>
      </dgm:t>
    </dgm:pt>
    <dgm:pt modelId="{B9AB9B55-F14A-4324-AB80-AA5CCF440AD6}" type="sibTrans" cxnId="{8A93165A-4331-43E7-BF56-8B34F8EBFE02}">
      <dgm:prSet/>
      <dgm:spPr/>
      <dgm:t>
        <a:bodyPr/>
        <a:lstStyle/>
        <a:p>
          <a:endParaRPr lang="en-US"/>
        </a:p>
      </dgm:t>
    </dgm:pt>
    <dgm:pt modelId="{12D6B152-64E7-47D5-8CF4-6A2193EAC6CE}">
      <dgm:prSet/>
      <dgm:spPr/>
      <dgm:t>
        <a:bodyPr/>
        <a:lstStyle/>
        <a:p>
          <a:pPr rtl="0"/>
          <a:r>
            <a:rPr lang="en-GB" smtClean="0"/>
            <a:t>Data analysis </a:t>
          </a:r>
          <a:endParaRPr lang="en-GB"/>
        </a:p>
      </dgm:t>
    </dgm:pt>
    <dgm:pt modelId="{B3A97F21-B62F-4EC6-AB8A-DE5C50DA14F3}" type="parTrans" cxnId="{C2B82BC7-6728-4FF1-AAB2-CB6BED3498AE}">
      <dgm:prSet/>
      <dgm:spPr/>
      <dgm:t>
        <a:bodyPr/>
        <a:lstStyle/>
        <a:p>
          <a:endParaRPr lang="en-US"/>
        </a:p>
      </dgm:t>
    </dgm:pt>
    <dgm:pt modelId="{FA053016-187F-4A03-B854-8CC43B1D5DD9}" type="sibTrans" cxnId="{C2B82BC7-6728-4FF1-AAB2-CB6BED3498AE}">
      <dgm:prSet/>
      <dgm:spPr/>
      <dgm:t>
        <a:bodyPr/>
        <a:lstStyle/>
        <a:p>
          <a:endParaRPr lang="en-US"/>
        </a:p>
      </dgm:t>
    </dgm:pt>
    <dgm:pt modelId="{DB69B188-4FEA-4595-A56A-19D816EF8FA9}">
      <dgm:prSet/>
      <dgm:spPr/>
      <dgm:t>
        <a:bodyPr/>
        <a:lstStyle/>
        <a:p>
          <a:pPr rtl="0"/>
          <a:r>
            <a:rPr lang="en-GB" smtClean="0"/>
            <a:t>Writing </a:t>
          </a:r>
          <a:endParaRPr lang="en-GB"/>
        </a:p>
      </dgm:t>
    </dgm:pt>
    <dgm:pt modelId="{B0411679-9347-4FD4-AD8F-213CDD09FBD4}" type="parTrans" cxnId="{CB91CDD2-8709-47F0-BADE-2D9F4A6F7C97}">
      <dgm:prSet/>
      <dgm:spPr/>
      <dgm:t>
        <a:bodyPr/>
        <a:lstStyle/>
        <a:p>
          <a:endParaRPr lang="en-US"/>
        </a:p>
      </dgm:t>
    </dgm:pt>
    <dgm:pt modelId="{66C40984-6438-4E17-9D2D-C7206825AF48}" type="sibTrans" cxnId="{CB91CDD2-8709-47F0-BADE-2D9F4A6F7C97}">
      <dgm:prSet/>
      <dgm:spPr/>
      <dgm:t>
        <a:bodyPr/>
        <a:lstStyle/>
        <a:p>
          <a:endParaRPr lang="en-US"/>
        </a:p>
      </dgm:t>
    </dgm:pt>
    <dgm:pt modelId="{9CF4ACAF-63F3-43AA-9187-BF2D976E2E5A}">
      <dgm:prSet/>
      <dgm:spPr/>
      <dgm:t>
        <a:bodyPr/>
        <a:lstStyle/>
        <a:p>
          <a:pPr rtl="0"/>
          <a:r>
            <a:rPr lang="en-GB" smtClean="0"/>
            <a:t>Reporting / Dissemination. </a:t>
          </a:r>
          <a:endParaRPr lang="en-GB"/>
        </a:p>
      </dgm:t>
    </dgm:pt>
    <dgm:pt modelId="{684B775A-DB13-455A-BEDA-45D59D3F4DAC}" type="parTrans" cxnId="{158A9CFD-9503-4BC8-B892-63401C194294}">
      <dgm:prSet/>
      <dgm:spPr/>
      <dgm:t>
        <a:bodyPr/>
        <a:lstStyle/>
        <a:p>
          <a:endParaRPr lang="en-US"/>
        </a:p>
      </dgm:t>
    </dgm:pt>
    <dgm:pt modelId="{843EDC24-83A8-4190-9F04-A3BF0DF56D83}" type="sibTrans" cxnId="{158A9CFD-9503-4BC8-B892-63401C194294}">
      <dgm:prSet/>
      <dgm:spPr/>
      <dgm:t>
        <a:bodyPr/>
        <a:lstStyle/>
        <a:p>
          <a:endParaRPr lang="en-US"/>
        </a:p>
      </dgm:t>
    </dgm:pt>
    <dgm:pt modelId="{59225DAF-8A1C-4B7B-BFB9-CD9A997423AD}" type="pres">
      <dgm:prSet presAssocID="{427316ED-F3A4-4E8C-B517-0C1927DE6019}" presName="linear" presStyleCnt="0">
        <dgm:presLayoutVars>
          <dgm:animLvl val="lvl"/>
          <dgm:resizeHandles val="exact"/>
        </dgm:presLayoutVars>
      </dgm:prSet>
      <dgm:spPr/>
    </dgm:pt>
    <dgm:pt modelId="{D61FB340-BD7D-4C27-BAE2-C41B852F75BA}" type="pres">
      <dgm:prSet presAssocID="{AD31A9C1-7FF2-4F6D-9E08-819811A721EC}" presName="parentText" presStyleLbl="node1" presStyleIdx="0" presStyleCnt="1">
        <dgm:presLayoutVars>
          <dgm:chMax val="0"/>
          <dgm:bulletEnabled val="1"/>
        </dgm:presLayoutVars>
      </dgm:prSet>
      <dgm:spPr/>
    </dgm:pt>
    <dgm:pt modelId="{734CB92C-C344-4E60-B35A-DC9AB7D2761B}" type="pres">
      <dgm:prSet presAssocID="{AD31A9C1-7FF2-4F6D-9E08-819811A721EC}" presName="childText" presStyleLbl="revTx" presStyleIdx="0" presStyleCnt="1">
        <dgm:presLayoutVars>
          <dgm:bulletEnabled val="1"/>
        </dgm:presLayoutVars>
      </dgm:prSet>
      <dgm:spPr/>
    </dgm:pt>
  </dgm:ptLst>
  <dgm:cxnLst>
    <dgm:cxn modelId="{11DB4498-0447-4744-BCE3-A8C2DBB0D6E6}" type="presOf" srcId="{12D6B152-64E7-47D5-8CF4-6A2193EAC6CE}" destId="{734CB92C-C344-4E60-B35A-DC9AB7D2761B}" srcOrd="0" destOrd="4" presId="urn:microsoft.com/office/officeart/2005/8/layout/vList2"/>
    <dgm:cxn modelId="{719723CE-C3F8-4DA9-8DE1-D5328D62797D}" srcId="{AD31A9C1-7FF2-4F6D-9E08-819811A721EC}" destId="{918769B7-1264-48C1-B8CD-E4BE1F737444}" srcOrd="2" destOrd="0" parTransId="{EE47195B-0ED1-4FC6-BFAA-B9702CD20EFD}" sibTransId="{A0F83838-A15B-4828-8682-E68CBB4B9391}"/>
    <dgm:cxn modelId="{8A93165A-4331-43E7-BF56-8B34F8EBFE02}" srcId="{AD31A9C1-7FF2-4F6D-9E08-819811A721EC}" destId="{0EE6AE8B-3CFE-4C4C-A5DD-04EDB80DE3BA}" srcOrd="3" destOrd="0" parTransId="{FD1F4D39-5CF3-4E73-81E3-1B91455EAD04}" sibTransId="{B9AB9B55-F14A-4324-AB80-AA5CCF440AD6}"/>
    <dgm:cxn modelId="{08F090DE-CDC9-4BFF-81AC-D87495199B8E}" type="presOf" srcId="{0EE6AE8B-3CFE-4C4C-A5DD-04EDB80DE3BA}" destId="{734CB92C-C344-4E60-B35A-DC9AB7D2761B}" srcOrd="0" destOrd="3" presId="urn:microsoft.com/office/officeart/2005/8/layout/vList2"/>
    <dgm:cxn modelId="{158A9CFD-9503-4BC8-B892-63401C194294}" srcId="{AD31A9C1-7FF2-4F6D-9E08-819811A721EC}" destId="{9CF4ACAF-63F3-43AA-9187-BF2D976E2E5A}" srcOrd="6" destOrd="0" parTransId="{684B775A-DB13-455A-BEDA-45D59D3F4DAC}" sibTransId="{843EDC24-83A8-4190-9F04-A3BF0DF56D83}"/>
    <dgm:cxn modelId="{53CD4507-9F4C-4AF8-AF55-0F4994C656DC}" type="presOf" srcId="{FC8238C0-8E71-420F-A7B0-8EE0DBFDE64D}" destId="{734CB92C-C344-4E60-B35A-DC9AB7D2761B}" srcOrd="0" destOrd="0" presId="urn:microsoft.com/office/officeart/2005/8/layout/vList2"/>
    <dgm:cxn modelId="{0A15E845-C45B-42B2-879B-4E99A2EEB774}" type="presOf" srcId="{792C1823-9892-426E-BB4D-15CD8BCD715F}" destId="{734CB92C-C344-4E60-B35A-DC9AB7D2761B}" srcOrd="0" destOrd="1" presId="urn:microsoft.com/office/officeart/2005/8/layout/vList2"/>
    <dgm:cxn modelId="{5C0C9B7F-3618-4528-81CE-7539F238E25F}" type="presOf" srcId="{AD31A9C1-7FF2-4F6D-9E08-819811A721EC}" destId="{D61FB340-BD7D-4C27-BAE2-C41B852F75BA}" srcOrd="0" destOrd="0" presId="urn:microsoft.com/office/officeart/2005/8/layout/vList2"/>
    <dgm:cxn modelId="{2FB83FF1-360E-4EA2-93A9-C7208BB2A5F1}" srcId="{AD31A9C1-7FF2-4F6D-9E08-819811A721EC}" destId="{792C1823-9892-426E-BB4D-15CD8BCD715F}" srcOrd="1" destOrd="0" parTransId="{BB933CEE-B842-432A-BBFC-F51CA8D3D6F2}" sibTransId="{923A5928-1EF9-42E4-8D99-B7DF7C89B8AA}"/>
    <dgm:cxn modelId="{FF6D8BDE-5DD3-4212-8982-C185EF49ADB3}" srcId="{AD31A9C1-7FF2-4F6D-9E08-819811A721EC}" destId="{FC8238C0-8E71-420F-A7B0-8EE0DBFDE64D}" srcOrd="0" destOrd="0" parTransId="{76B0F89A-5C25-48F7-A5EC-6F286FAA798C}" sibTransId="{2F6869DB-20EA-4A3A-97B4-C58176920682}"/>
    <dgm:cxn modelId="{1A915E52-599B-4CA7-A907-4C9BFCD6C28F}" srcId="{427316ED-F3A4-4E8C-B517-0C1927DE6019}" destId="{AD31A9C1-7FF2-4F6D-9E08-819811A721EC}" srcOrd="0" destOrd="0" parTransId="{63AC787B-5C26-43EC-84FF-1C69982A5B36}" sibTransId="{08F2D43E-D7E5-4C09-A778-38F65DECBDAC}"/>
    <dgm:cxn modelId="{A6B763BA-53E0-4264-8883-6D71C263963A}" type="presOf" srcId="{427316ED-F3A4-4E8C-B517-0C1927DE6019}" destId="{59225DAF-8A1C-4B7B-BFB9-CD9A997423AD}" srcOrd="0" destOrd="0" presId="urn:microsoft.com/office/officeart/2005/8/layout/vList2"/>
    <dgm:cxn modelId="{679FCFEE-ED77-401F-B355-6460DDC28C97}" type="presOf" srcId="{9CF4ACAF-63F3-43AA-9187-BF2D976E2E5A}" destId="{734CB92C-C344-4E60-B35A-DC9AB7D2761B}" srcOrd="0" destOrd="6" presId="urn:microsoft.com/office/officeart/2005/8/layout/vList2"/>
    <dgm:cxn modelId="{8091C0A1-78E9-4616-BEB8-A1DFA6EF6A9A}" type="presOf" srcId="{DB69B188-4FEA-4595-A56A-19D816EF8FA9}" destId="{734CB92C-C344-4E60-B35A-DC9AB7D2761B}" srcOrd="0" destOrd="5" presId="urn:microsoft.com/office/officeart/2005/8/layout/vList2"/>
    <dgm:cxn modelId="{C2B82BC7-6728-4FF1-AAB2-CB6BED3498AE}" srcId="{AD31A9C1-7FF2-4F6D-9E08-819811A721EC}" destId="{12D6B152-64E7-47D5-8CF4-6A2193EAC6CE}" srcOrd="4" destOrd="0" parTransId="{B3A97F21-B62F-4EC6-AB8A-DE5C50DA14F3}" sibTransId="{FA053016-187F-4A03-B854-8CC43B1D5DD9}"/>
    <dgm:cxn modelId="{CB91CDD2-8709-47F0-BADE-2D9F4A6F7C97}" srcId="{AD31A9C1-7FF2-4F6D-9E08-819811A721EC}" destId="{DB69B188-4FEA-4595-A56A-19D816EF8FA9}" srcOrd="5" destOrd="0" parTransId="{B0411679-9347-4FD4-AD8F-213CDD09FBD4}" sibTransId="{66C40984-6438-4E17-9D2D-C7206825AF48}"/>
    <dgm:cxn modelId="{D12ABE09-EBE4-4B2D-92EB-D5C2C27D4A83}" type="presOf" srcId="{918769B7-1264-48C1-B8CD-E4BE1F737444}" destId="{734CB92C-C344-4E60-B35A-DC9AB7D2761B}" srcOrd="0" destOrd="2" presId="urn:microsoft.com/office/officeart/2005/8/layout/vList2"/>
    <dgm:cxn modelId="{9E8E71B3-7EA3-4AA5-A7C0-677FBB224DCA}" type="presParOf" srcId="{59225DAF-8A1C-4B7B-BFB9-CD9A997423AD}" destId="{D61FB340-BD7D-4C27-BAE2-C41B852F75BA}" srcOrd="0" destOrd="0" presId="urn:microsoft.com/office/officeart/2005/8/layout/vList2"/>
    <dgm:cxn modelId="{3AFD7B85-CA0C-4B82-AFEE-695FEE4B854F}" type="presParOf" srcId="{59225DAF-8A1C-4B7B-BFB9-CD9A997423AD}" destId="{734CB92C-C344-4E60-B35A-DC9AB7D2761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2D0D080-C25B-4D22-BE74-85A7CA93ADB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252E64E-4F9B-4F9A-B5F8-9A617FADD9A2}">
      <dgm:prSet/>
      <dgm:spPr/>
      <dgm:t>
        <a:bodyPr/>
        <a:lstStyle/>
        <a:p>
          <a:pPr rtl="0"/>
          <a:r>
            <a:rPr lang="en-GB" smtClean="0"/>
            <a:t>Research ethics are an integral part of any research project:</a:t>
          </a:r>
          <a:endParaRPr lang="en-GB"/>
        </a:p>
      </dgm:t>
    </dgm:pt>
    <dgm:pt modelId="{941E55C0-2B19-4D50-9CF1-5AAC51AC43BA}" type="parTrans" cxnId="{6EB22FAE-CFB2-4790-BFFB-6F861D6E8BE8}">
      <dgm:prSet/>
      <dgm:spPr/>
      <dgm:t>
        <a:bodyPr/>
        <a:lstStyle/>
        <a:p>
          <a:endParaRPr lang="en-US"/>
        </a:p>
      </dgm:t>
    </dgm:pt>
    <dgm:pt modelId="{D5F325C3-27B7-441F-BA62-04118BA3C4E5}" type="sibTrans" cxnId="{6EB22FAE-CFB2-4790-BFFB-6F861D6E8BE8}">
      <dgm:prSet/>
      <dgm:spPr/>
      <dgm:t>
        <a:bodyPr/>
        <a:lstStyle/>
        <a:p>
          <a:endParaRPr lang="en-US"/>
        </a:p>
      </dgm:t>
    </dgm:pt>
    <dgm:pt modelId="{A2ECE1FB-B945-46EE-87BC-9E4D179E8EFF}">
      <dgm:prSet/>
      <dgm:spPr/>
      <dgm:t>
        <a:bodyPr/>
        <a:lstStyle/>
        <a:p>
          <a:pPr rtl="0"/>
          <a:r>
            <a:rPr lang="en-GB" smtClean="0"/>
            <a:t>You will  have to be able to argue that you have taken reasonable, best possible measures to conform to high standards of research ethics, as well as explored the ethical dilemmas experienced: </a:t>
          </a:r>
          <a:endParaRPr lang="en-GB"/>
        </a:p>
      </dgm:t>
    </dgm:pt>
    <dgm:pt modelId="{8E9707ED-93D3-4DFB-8191-02A1A313EACA}" type="parTrans" cxnId="{08418581-961E-4E55-8DFB-4174041A6EE7}">
      <dgm:prSet/>
      <dgm:spPr/>
      <dgm:t>
        <a:bodyPr/>
        <a:lstStyle/>
        <a:p>
          <a:endParaRPr lang="en-US"/>
        </a:p>
      </dgm:t>
    </dgm:pt>
    <dgm:pt modelId="{22485EA5-1C3C-4BB4-AE02-8EDFDC1D8E6A}" type="sibTrans" cxnId="{08418581-961E-4E55-8DFB-4174041A6EE7}">
      <dgm:prSet/>
      <dgm:spPr/>
      <dgm:t>
        <a:bodyPr/>
        <a:lstStyle/>
        <a:p>
          <a:endParaRPr lang="en-US"/>
        </a:p>
      </dgm:t>
    </dgm:pt>
    <dgm:pt modelId="{DFC77D4E-C481-481F-A0A8-052F9E2D9D7E}">
      <dgm:prSet/>
      <dgm:spPr/>
      <dgm:t>
        <a:bodyPr/>
        <a:lstStyle/>
        <a:p>
          <a:pPr rtl="0"/>
          <a:r>
            <a:rPr lang="en-GB" smtClean="0"/>
            <a:t>This will need to be evident in your research ethics approval forms </a:t>
          </a:r>
          <a:endParaRPr lang="en-GB"/>
        </a:p>
      </dgm:t>
    </dgm:pt>
    <dgm:pt modelId="{5F157AA7-1783-4390-A73A-49DB59FDBA1B}" type="parTrans" cxnId="{49442544-B3CD-4D86-A766-71A17DCB23B3}">
      <dgm:prSet/>
      <dgm:spPr/>
      <dgm:t>
        <a:bodyPr/>
        <a:lstStyle/>
        <a:p>
          <a:endParaRPr lang="en-US"/>
        </a:p>
      </dgm:t>
    </dgm:pt>
    <dgm:pt modelId="{58D95E19-180A-400C-B70D-49EB242F7353}" type="sibTrans" cxnId="{49442544-B3CD-4D86-A766-71A17DCB23B3}">
      <dgm:prSet/>
      <dgm:spPr/>
      <dgm:t>
        <a:bodyPr/>
        <a:lstStyle/>
        <a:p>
          <a:endParaRPr lang="en-US"/>
        </a:p>
      </dgm:t>
    </dgm:pt>
    <dgm:pt modelId="{5E8D6C1E-DD25-43A5-80A5-018BD17BF9C1}">
      <dgm:prSet/>
      <dgm:spPr/>
      <dgm:t>
        <a:bodyPr/>
        <a:lstStyle/>
        <a:p>
          <a:pPr rtl="0"/>
          <a:r>
            <a:rPr lang="en-GB" smtClean="0"/>
            <a:t>And also when writing up your thesis.</a:t>
          </a:r>
          <a:endParaRPr lang="en-GB"/>
        </a:p>
      </dgm:t>
    </dgm:pt>
    <dgm:pt modelId="{64FA03D6-0C98-4667-930C-2B2A7989E09D}" type="parTrans" cxnId="{156C4659-19CB-4BCE-84DF-FE5BB711D604}">
      <dgm:prSet/>
      <dgm:spPr/>
      <dgm:t>
        <a:bodyPr/>
        <a:lstStyle/>
        <a:p>
          <a:endParaRPr lang="en-US"/>
        </a:p>
      </dgm:t>
    </dgm:pt>
    <dgm:pt modelId="{34EDF0A9-D6A4-451E-A016-BE06AC9866A5}" type="sibTrans" cxnId="{156C4659-19CB-4BCE-84DF-FE5BB711D604}">
      <dgm:prSet/>
      <dgm:spPr/>
      <dgm:t>
        <a:bodyPr/>
        <a:lstStyle/>
        <a:p>
          <a:endParaRPr lang="en-US"/>
        </a:p>
      </dgm:t>
    </dgm:pt>
    <dgm:pt modelId="{3AA7A1C2-45C2-4FC4-8822-505D3F44DC3E}" type="pres">
      <dgm:prSet presAssocID="{F2D0D080-C25B-4D22-BE74-85A7CA93ADB8}" presName="linear" presStyleCnt="0">
        <dgm:presLayoutVars>
          <dgm:animLvl val="lvl"/>
          <dgm:resizeHandles val="exact"/>
        </dgm:presLayoutVars>
      </dgm:prSet>
      <dgm:spPr/>
    </dgm:pt>
    <dgm:pt modelId="{62AC0AFE-891B-43AF-8512-BDAF45964139}" type="pres">
      <dgm:prSet presAssocID="{7252E64E-4F9B-4F9A-B5F8-9A617FADD9A2}" presName="parentText" presStyleLbl="node1" presStyleIdx="0" presStyleCnt="1">
        <dgm:presLayoutVars>
          <dgm:chMax val="0"/>
          <dgm:bulletEnabled val="1"/>
        </dgm:presLayoutVars>
      </dgm:prSet>
      <dgm:spPr/>
    </dgm:pt>
    <dgm:pt modelId="{54690261-53C1-406A-A731-774F68110094}" type="pres">
      <dgm:prSet presAssocID="{7252E64E-4F9B-4F9A-B5F8-9A617FADD9A2}" presName="childText" presStyleLbl="revTx" presStyleIdx="0" presStyleCnt="1">
        <dgm:presLayoutVars>
          <dgm:bulletEnabled val="1"/>
        </dgm:presLayoutVars>
      </dgm:prSet>
      <dgm:spPr/>
    </dgm:pt>
  </dgm:ptLst>
  <dgm:cxnLst>
    <dgm:cxn modelId="{08418581-961E-4E55-8DFB-4174041A6EE7}" srcId="{7252E64E-4F9B-4F9A-B5F8-9A617FADD9A2}" destId="{A2ECE1FB-B945-46EE-87BC-9E4D179E8EFF}" srcOrd="0" destOrd="0" parTransId="{8E9707ED-93D3-4DFB-8191-02A1A313EACA}" sibTransId="{22485EA5-1C3C-4BB4-AE02-8EDFDC1D8E6A}"/>
    <dgm:cxn modelId="{9475E36F-55D1-4140-BA7F-66C778DA7830}" type="presOf" srcId="{DFC77D4E-C481-481F-A0A8-052F9E2D9D7E}" destId="{54690261-53C1-406A-A731-774F68110094}" srcOrd="0" destOrd="1" presId="urn:microsoft.com/office/officeart/2005/8/layout/vList2"/>
    <dgm:cxn modelId="{5753F665-11DA-410B-937B-5C895FF161A6}" type="presOf" srcId="{A2ECE1FB-B945-46EE-87BC-9E4D179E8EFF}" destId="{54690261-53C1-406A-A731-774F68110094}" srcOrd="0" destOrd="0" presId="urn:microsoft.com/office/officeart/2005/8/layout/vList2"/>
    <dgm:cxn modelId="{6EB22FAE-CFB2-4790-BFFB-6F861D6E8BE8}" srcId="{F2D0D080-C25B-4D22-BE74-85A7CA93ADB8}" destId="{7252E64E-4F9B-4F9A-B5F8-9A617FADD9A2}" srcOrd="0" destOrd="0" parTransId="{941E55C0-2B19-4D50-9CF1-5AAC51AC43BA}" sibTransId="{D5F325C3-27B7-441F-BA62-04118BA3C4E5}"/>
    <dgm:cxn modelId="{156C4659-19CB-4BCE-84DF-FE5BB711D604}" srcId="{A2ECE1FB-B945-46EE-87BC-9E4D179E8EFF}" destId="{5E8D6C1E-DD25-43A5-80A5-018BD17BF9C1}" srcOrd="1" destOrd="0" parTransId="{64FA03D6-0C98-4667-930C-2B2A7989E09D}" sibTransId="{34EDF0A9-D6A4-451E-A016-BE06AC9866A5}"/>
    <dgm:cxn modelId="{563EB245-1B02-4E85-8DFC-138F72BB7164}" type="presOf" srcId="{F2D0D080-C25B-4D22-BE74-85A7CA93ADB8}" destId="{3AA7A1C2-45C2-4FC4-8822-505D3F44DC3E}" srcOrd="0" destOrd="0" presId="urn:microsoft.com/office/officeart/2005/8/layout/vList2"/>
    <dgm:cxn modelId="{49442544-B3CD-4D86-A766-71A17DCB23B3}" srcId="{A2ECE1FB-B945-46EE-87BC-9E4D179E8EFF}" destId="{DFC77D4E-C481-481F-A0A8-052F9E2D9D7E}" srcOrd="0" destOrd="0" parTransId="{5F157AA7-1783-4390-A73A-49DB59FDBA1B}" sibTransId="{58D95E19-180A-400C-B70D-49EB242F7353}"/>
    <dgm:cxn modelId="{D354524B-37EC-4EDD-91F1-A9ED44699CBD}" type="presOf" srcId="{5E8D6C1E-DD25-43A5-80A5-018BD17BF9C1}" destId="{54690261-53C1-406A-A731-774F68110094}" srcOrd="0" destOrd="2" presId="urn:microsoft.com/office/officeart/2005/8/layout/vList2"/>
    <dgm:cxn modelId="{8B24F8B6-61C1-419D-ACD9-8C7544D64FDB}" type="presOf" srcId="{7252E64E-4F9B-4F9A-B5F8-9A617FADD9A2}" destId="{62AC0AFE-891B-43AF-8512-BDAF45964139}" srcOrd="0" destOrd="0" presId="urn:microsoft.com/office/officeart/2005/8/layout/vList2"/>
    <dgm:cxn modelId="{5D8923F9-5D2C-4D84-85D9-1C3CD82A0F1B}" type="presParOf" srcId="{3AA7A1C2-45C2-4FC4-8822-505D3F44DC3E}" destId="{62AC0AFE-891B-43AF-8512-BDAF45964139}" srcOrd="0" destOrd="0" presId="urn:microsoft.com/office/officeart/2005/8/layout/vList2"/>
    <dgm:cxn modelId="{3A90BE39-6A74-4499-A0E2-8966FB8C4C86}" type="presParOf" srcId="{3AA7A1C2-45C2-4FC4-8822-505D3F44DC3E}" destId="{54690261-53C1-406A-A731-774F6811009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1BD39EB-C668-4C66-952D-A56525FD34E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96D938F-FAE3-4FE4-856C-DE7C2D0D4CDB}">
      <dgm:prSet/>
      <dgm:spPr/>
      <dgm:t>
        <a:bodyPr/>
        <a:lstStyle/>
        <a:p>
          <a:pPr rtl="0"/>
          <a:r>
            <a:rPr lang="en-GB" smtClean="0"/>
            <a:t>Take some time to reflect:</a:t>
          </a:r>
          <a:endParaRPr lang="en-GB"/>
        </a:p>
      </dgm:t>
    </dgm:pt>
    <dgm:pt modelId="{A296D9B7-E94A-4128-B706-D49D2C289B02}" type="parTrans" cxnId="{826D0EBF-C906-4709-B5C2-55F822561950}">
      <dgm:prSet/>
      <dgm:spPr/>
      <dgm:t>
        <a:bodyPr/>
        <a:lstStyle/>
        <a:p>
          <a:endParaRPr lang="en-US"/>
        </a:p>
      </dgm:t>
    </dgm:pt>
    <dgm:pt modelId="{3FC3CCF1-CBCD-46AD-90F5-F0A9A087D22A}" type="sibTrans" cxnId="{826D0EBF-C906-4709-B5C2-55F822561950}">
      <dgm:prSet/>
      <dgm:spPr/>
      <dgm:t>
        <a:bodyPr/>
        <a:lstStyle/>
        <a:p>
          <a:endParaRPr lang="en-US"/>
        </a:p>
      </dgm:t>
    </dgm:pt>
    <dgm:pt modelId="{E2B8D3B1-6F64-429A-BD77-1FBF27040D0C}">
      <dgm:prSet/>
      <dgm:spPr/>
      <dgm:t>
        <a:bodyPr/>
        <a:lstStyle/>
        <a:p>
          <a:pPr rtl="0"/>
          <a:r>
            <a:rPr lang="en-GB" smtClean="0"/>
            <a:t>What are the range of issues to consider in relation to ethics?</a:t>
          </a:r>
          <a:endParaRPr lang="en-GB"/>
        </a:p>
      </dgm:t>
    </dgm:pt>
    <dgm:pt modelId="{F045C2B8-BFD9-467D-B61B-94DDBDF5C3FA}" type="parTrans" cxnId="{7C75C772-92E9-4342-8BCC-333D33DB7A79}">
      <dgm:prSet/>
      <dgm:spPr/>
      <dgm:t>
        <a:bodyPr/>
        <a:lstStyle/>
        <a:p>
          <a:endParaRPr lang="en-US"/>
        </a:p>
      </dgm:t>
    </dgm:pt>
    <dgm:pt modelId="{8872731A-073F-4B8F-AD8E-0EB4ECB847D1}" type="sibTrans" cxnId="{7C75C772-92E9-4342-8BCC-333D33DB7A79}">
      <dgm:prSet/>
      <dgm:spPr/>
      <dgm:t>
        <a:bodyPr/>
        <a:lstStyle/>
        <a:p>
          <a:endParaRPr lang="en-US"/>
        </a:p>
      </dgm:t>
    </dgm:pt>
    <dgm:pt modelId="{C452A9E1-05A1-4F70-AD0C-61D95F2C08AC}">
      <dgm:prSet/>
      <dgm:spPr/>
      <dgm:t>
        <a:bodyPr/>
        <a:lstStyle/>
        <a:p>
          <a:pPr rtl="0"/>
          <a:r>
            <a:rPr lang="en-GB" smtClean="0"/>
            <a:t>What are the requirements of  you as a student researcher? </a:t>
          </a:r>
          <a:endParaRPr lang="en-GB"/>
        </a:p>
      </dgm:t>
    </dgm:pt>
    <dgm:pt modelId="{C752071F-F9FF-49EE-BAE8-2B853EB8B21A}" type="parTrans" cxnId="{387B47F2-2598-4544-B71D-2C577339E57B}">
      <dgm:prSet/>
      <dgm:spPr/>
      <dgm:t>
        <a:bodyPr/>
        <a:lstStyle/>
        <a:p>
          <a:endParaRPr lang="en-US"/>
        </a:p>
      </dgm:t>
    </dgm:pt>
    <dgm:pt modelId="{CED46554-9BE1-4B53-A2D8-B78F2BDA1855}" type="sibTrans" cxnId="{387B47F2-2598-4544-B71D-2C577339E57B}">
      <dgm:prSet/>
      <dgm:spPr/>
      <dgm:t>
        <a:bodyPr/>
        <a:lstStyle/>
        <a:p>
          <a:endParaRPr lang="en-US"/>
        </a:p>
      </dgm:t>
    </dgm:pt>
    <dgm:pt modelId="{3F6D175D-B178-495B-9585-7B2D3B6EF4FD}" type="pres">
      <dgm:prSet presAssocID="{E1BD39EB-C668-4C66-952D-A56525FD34E0}" presName="linear" presStyleCnt="0">
        <dgm:presLayoutVars>
          <dgm:animLvl val="lvl"/>
          <dgm:resizeHandles val="exact"/>
        </dgm:presLayoutVars>
      </dgm:prSet>
      <dgm:spPr/>
    </dgm:pt>
    <dgm:pt modelId="{572BB03B-AFFB-42FD-BACA-ACAC2A96395B}" type="pres">
      <dgm:prSet presAssocID="{896D938F-FAE3-4FE4-856C-DE7C2D0D4CDB}" presName="parentText" presStyleLbl="node1" presStyleIdx="0" presStyleCnt="1">
        <dgm:presLayoutVars>
          <dgm:chMax val="0"/>
          <dgm:bulletEnabled val="1"/>
        </dgm:presLayoutVars>
      </dgm:prSet>
      <dgm:spPr/>
    </dgm:pt>
    <dgm:pt modelId="{DA2694DE-254A-4869-BE52-3F0F339E37F4}" type="pres">
      <dgm:prSet presAssocID="{896D938F-FAE3-4FE4-856C-DE7C2D0D4CDB}" presName="childText" presStyleLbl="revTx" presStyleIdx="0" presStyleCnt="1">
        <dgm:presLayoutVars>
          <dgm:bulletEnabled val="1"/>
        </dgm:presLayoutVars>
      </dgm:prSet>
      <dgm:spPr/>
    </dgm:pt>
  </dgm:ptLst>
  <dgm:cxnLst>
    <dgm:cxn modelId="{826D0EBF-C906-4709-B5C2-55F822561950}" srcId="{E1BD39EB-C668-4C66-952D-A56525FD34E0}" destId="{896D938F-FAE3-4FE4-856C-DE7C2D0D4CDB}" srcOrd="0" destOrd="0" parTransId="{A296D9B7-E94A-4128-B706-D49D2C289B02}" sibTransId="{3FC3CCF1-CBCD-46AD-90F5-F0A9A087D22A}"/>
    <dgm:cxn modelId="{8003DCE8-5DFE-426C-9F42-C0C7B6B506C1}" type="presOf" srcId="{C452A9E1-05A1-4F70-AD0C-61D95F2C08AC}" destId="{DA2694DE-254A-4869-BE52-3F0F339E37F4}" srcOrd="0" destOrd="1" presId="urn:microsoft.com/office/officeart/2005/8/layout/vList2"/>
    <dgm:cxn modelId="{7C75C772-92E9-4342-8BCC-333D33DB7A79}" srcId="{896D938F-FAE3-4FE4-856C-DE7C2D0D4CDB}" destId="{E2B8D3B1-6F64-429A-BD77-1FBF27040D0C}" srcOrd="0" destOrd="0" parTransId="{F045C2B8-BFD9-467D-B61B-94DDBDF5C3FA}" sibTransId="{8872731A-073F-4B8F-AD8E-0EB4ECB847D1}"/>
    <dgm:cxn modelId="{85006C96-440E-43DC-98CE-5C6AD6EF1A4E}" type="presOf" srcId="{896D938F-FAE3-4FE4-856C-DE7C2D0D4CDB}" destId="{572BB03B-AFFB-42FD-BACA-ACAC2A96395B}" srcOrd="0" destOrd="0" presId="urn:microsoft.com/office/officeart/2005/8/layout/vList2"/>
    <dgm:cxn modelId="{387B47F2-2598-4544-B71D-2C577339E57B}" srcId="{896D938F-FAE3-4FE4-856C-DE7C2D0D4CDB}" destId="{C452A9E1-05A1-4F70-AD0C-61D95F2C08AC}" srcOrd="1" destOrd="0" parTransId="{C752071F-F9FF-49EE-BAE8-2B853EB8B21A}" sibTransId="{CED46554-9BE1-4B53-A2D8-B78F2BDA1855}"/>
    <dgm:cxn modelId="{DAF9A347-7521-4997-9BEE-23913B754822}" type="presOf" srcId="{E1BD39EB-C668-4C66-952D-A56525FD34E0}" destId="{3F6D175D-B178-495B-9585-7B2D3B6EF4FD}" srcOrd="0" destOrd="0" presId="urn:microsoft.com/office/officeart/2005/8/layout/vList2"/>
    <dgm:cxn modelId="{76C01A7F-5958-413C-8BC6-81FF743333E7}" type="presOf" srcId="{E2B8D3B1-6F64-429A-BD77-1FBF27040D0C}" destId="{DA2694DE-254A-4869-BE52-3F0F339E37F4}" srcOrd="0" destOrd="0" presId="urn:microsoft.com/office/officeart/2005/8/layout/vList2"/>
    <dgm:cxn modelId="{7563D236-497E-43CE-B9BA-F89317BB9555}" type="presParOf" srcId="{3F6D175D-B178-495B-9585-7B2D3B6EF4FD}" destId="{572BB03B-AFFB-42FD-BACA-ACAC2A96395B}" srcOrd="0" destOrd="0" presId="urn:microsoft.com/office/officeart/2005/8/layout/vList2"/>
    <dgm:cxn modelId="{30E47AEE-B785-4366-8AD1-7C08CEF3A914}" type="presParOf" srcId="{3F6D175D-B178-495B-9585-7B2D3B6EF4FD}" destId="{DA2694DE-254A-4869-BE52-3F0F339E37F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5883D9-59D5-4349-8B19-E81FAFBCA57C}">
      <dsp:nvSpPr>
        <dsp:cNvPr id="0" name=""/>
        <dsp:cNvSpPr/>
      </dsp:nvSpPr>
      <dsp:spPr>
        <a:xfrm>
          <a:off x="0" y="13509"/>
          <a:ext cx="5181600" cy="4324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rtl="0">
            <a:lnSpc>
              <a:spcPct val="90000"/>
            </a:lnSpc>
            <a:spcBef>
              <a:spcPct val="0"/>
            </a:spcBef>
            <a:spcAft>
              <a:spcPct val="35000"/>
            </a:spcAft>
          </a:pPr>
          <a:r>
            <a:rPr lang="en-GB" sz="4200" kern="1200" smtClean="0"/>
            <a:t>As a small group, work together to outline what you think are key ethical considerations in research and why….</a:t>
          </a:r>
          <a:endParaRPr lang="en-GB" sz="4200" kern="1200"/>
        </a:p>
      </dsp:txBody>
      <dsp:txXfrm>
        <a:off x="211096" y="224605"/>
        <a:ext cx="4759408" cy="39021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923E7-2788-4513-983F-40F84AC3A2CD}">
      <dsp:nvSpPr>
        <dsp:cNvPr id="0" name=""/>
        <dsp:cNvSpPr/>
      </dsp:nvSpPr>
      <dsp:spPr>
        <a:xfrm>
          <a:off x="0" y="222930"/>
          <a:ext cx="9562856" cy="2749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lvl="0" algn="l" defTabSz="2222500" rtl="0">
            <a:lnSpc>
              <a:spcPct val="90000"/>
            </a:lnSpc>
            <a:spcBef>
              <a:spcPct val="0"/>
            </a:spcBef>
            <a:spcAft>
              <a:spcPct val="35000"/>
            </a:spcAft>
          </a:pPr>
          <a:r>
            <a:rPr lang="en-GB" sz="5000" kern="1200" smtClean="0"/>
            <a:t>“Avoidance of harm, fully informed consent, and the need for privacy and confidentiality …”	</a:t>
          </a:r>
          <a:endParaRPr lang="en-GB" sz="5000" kern="1200"/>
        </a:p>
      </dsp:txBody>
      <dsp:txXfrm>
        <a:off x="134220" y="357150"/>
        <a:ext cx="9294416" cy="2481060"/>
      </dsp:txXfrm>
    </dsp:sp>
    <dsp:sp modelId="{EB31C6EC-C98B-4687-94BE-433562DDDEF9}">
      <dsp:nvSpPr>
        <dsp:cNvPr id="0" name=""/>
        <dsp:cNvSpPr/>
      </dsp:nvSpPr>
      <dsp:spPr>
        <a:xfrm>
          <a:off x="0" y="2972430"/>
          <a:ext cx="9562856"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3621" tIns="63500" rIns="355600" bIns="63500" numCol="1" spcCol="1270" anchor="t" anchorCtr="0">
          <a:noAutofit/>
        </a:bodyPr>
        <a:lstStyle/>
        <a:p>
          <a:pPr marL="285750" lvl="1" indent="-285750" algn="l" defTabSz="1733550" rtl="0">
            <a:lnSpc>
              <a:spcPct val="90000"/>
            </a:lnSpc>
            <a:spcBef>
              <a:spcPct val="0"/>
            </a:spcBef>
            <a:spcAft>
              <a:spcPct val="20000"/>
            </a:spcAft>
            <a:buChar char="••"/>
          </a:pPr>
          <a:r>
            <a:rPr lang="en-GB" sz="3900" kern="1200" smtClean="0"/>
            <a:t>(Punch, 2005: 89)</a:t>
          </a:r>
          <a:endParaRPr lang="en-GB" sz="3900" kern="1200"/>
        </a:p>
      </dsp:txBody>
      <dsp:txXfrm>
        <a:off x="0" y="2972430"/>
        <a:ext cx="9562856" cy="828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9CFF4-7007-4C76-B0EA-8CA52344CDB1}">
      <dsp:nvSpPr>
        <dsp:cNvPr id="0" name=""/>
        <dsp:cNvSpPr/>
      </dsp:nvSpPr>
      <dsp:spPr>
        <a:xfrm>
          <a:off x="0" y="165715"/>
          <a:ext cx="11627629" cy="887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en-GB" sz="3700" kern="1200" smtClean="0"/>
            <a:t>Research Ethics is normally concerned with:  </a:t>
          </a:r>
          <a:endParaRPr lang="en-GB" sz="3700" kern="1200"/>
        </a:p>
      </dsp:txBody>
      <dsp:txXfrm>
        <a:off x="43321" y="209036"/>
        <a:ext cx="11540987" cy="800803"/>
      </dsp:txXfrm>
    </dsp:sp>
    <dsp:sp modelId="{77C3E766-AE2D-45BF-89F1-FE3EF86B4EC7}">
      <dsp:nvSpPr>
        <dsp:cNvPr id="0" name=""/>
        <dsp:cNvSpPr/>
      </dsp:nvSpPr>
      <dsp:spPr>
        <a:xfrm>
          <a:off x="0" y="1053160"/>
          <a:ext cx="11627629" cy="241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9177" tIns="46990" rIns="263144" bIns="46990" numCol="1" spcCol="1270" anchor="t" anchorCtr="0">
          <a:noAutofit/>
        </a:bodyPr>
        <a:lstStyle/>
        <a:p>
          <a:pPr marL="285750" lvl="1" indent="-285750" algn="l" defTabSz="1289050" rtl="0">
            <a:lnSpc>
              <a:spcPct val="90000"/>
            </a:lnSpc>
            <a:spcBef>
              <a:spcPct val="0"/>
            </a:spcBef>
            <a:spcAft>
              <a:spcPct val="20000"/>
            </a:spcAft>
            <a:buChar char="••"/>
          </a:pPr>
          <a:r>
            <a:rPr lang="en-US" sz="2900" kern="1200" smtClean="0"/>
            <a:t>overall harms and benefits of research, </a:t>
          </a:r>
          <a:endParaRPr lang="en-GB" sz="2900" kern="1200"/>
        </a:p>
        <a:p>
          <a:pPr marL="285750" lvl="1" indent="-285750" algn="l" defTabSz="1289050" rtl="0">
            <a:lnSpc>
              <a:spcPct val="90000"/>
            </a:lnSpc>
            <a:spcBef>
              <a:spcPct val="0"/>
            </a:spcBef>
            <a:spcAft>
              <a:spcPct val="20000"/>
            </a:spcAft>
            <a:buChar char="••"/>
          </a:pPr>
          <a:r>
            <a:rPr lang="en-US" sz="2900" kern="1200" smtClean="0"/>
            <a:t>the rights of participants to information, privacy, anonymity, respect…</a:t>
          </a:r>
          <a:endParaRPr lang="en-GB" sz="2900" kern="1200"/>
        </a:p>
        <a:p>
          <a:pPr marL="285750" lvl="1" indent="-285750" algn="l" defTabSz="1289050" rtl="0">
            <a:lnSpc>
              <a:spcPct val="90000"/>
            </a:lnSpc>
            <a:spcBef>
              <a:spcPct val="0"/>
            </a:spcBef>
            <a:spcAft>
              <a:spcPct val="20000"/>
            </a:spcAft>
            <a:buChar char="••"/>
          </a:pPr>
          <a:r>
            <a:rPr lang="en-US" sz="2900" kern="1200" smtClean="0"/>
            <a:t>the responsibilities of researchers to act with integrity, </a:t>
          </a:r>
          <a:endParaRPr lang="en-GB" sz="2900" kern="1200"/>
        </a:p>
        <a:p>
          <a:pPr marL="285750" lvl="1" indent="-285750" algn="l" defTabSz="1289050" rtl="0">
            <a:lnSpc>
              <a:spcPct val="90000"/>
            </a:lnSpc>
            <a:spcBef>
              <a:spcPct val="0"/>
            </a:spcBef>
            <a:spcAft>
              <a:spcPct val="20000"/>
            </a:spcAft>
            <a:buChar char="••"/>
          </a:pPr>
          <a:r>
            <a:rPr lang="en-GB" sz="2900" kern="1200" dirty="0" smtClean="0"/>
            <a:t>The positioning of  people / researcher in the research process “whose voice” ?</a:t>
          </a:r>
          <a:endParaRPr lang="en-GB" sz="2900" kern="1200" dirty="0"/>
        </a:p>
      </dsp:txBody>
      <dsp:txXfrm>
        <a:off x="0" y="1053160"/>
        <a:ext cx="11627629" cy="2412585"/>
      </dsp:txXfrm>
    </dsp:sp>
    <dsp:sp modelId="{1722088B-8B6E-43DC-AB7B-201194E17722}">
      <dsp:nvSpPr>
        <dsp:cNvPr id="0" name=""/>
        <dsp:cNvSpPr/>
      </dsp:nvSpPr>
      <dsp:spPr>
        <a:xfrm>
          <a:off x="0" y="3465745"/>
          <a:ext cx="11627629" cy="887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en-GB" sz="3700" kern="1200" smtClean="0"/>
            <a:t>How do we achieve this? </a:t>
          </a:r>
          <a:endParaRPr lang="en-GB" sz="3700" kern="1200"/>
        </a:p>
      </dsp:txBody>
      <dsp:txXfrm>
        <a:off x="43321" y="3509066"/>
        <a:ext cx="11540987" cy="8008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59A04-09FB-45EB-AA36-4A8E64154F83}">
      <dsp:nvSpPr>
        <dsp:cNvPr id="0" name=""/>
        <dsp:cNvSpPr/>
      </dsp:nvSpPr>
      <dsp:spPr>
        <a:xfrm>
          <a:off x="0" y="8591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GB" sz="2800" kern="1200" smtClean="0"/>
            <a:t>Always risks in research, we however need to reduce and minimise the risks….</a:t>
          </a:r>
          <a:endParaRPr lang="en-GB" sz="2800" kern="1200"/>
        </a:p>
      </dsp:txBody>
      <dsp:txXfrm>
        <a:off x="54373" y="140287"/>
        <a:ext cx="10025854" cy="1005094"/>
      </dsp:txXfrm>
    </dsp:sp>
    <dsp:sp modelId="{57F50082-0598-42DA-9177-CD195EDCDFE0}">
      <dsp:nvSpPr>
        <dsp:cNvPr id="0" name=""/>
        <dsp:cNvSpPr/>
      </dsp:nvSpPr>
      <dsp:spPr>
        <a:xfrm>
          <a:off x="0" y="128039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GB" sz="2800" kern="1200" smtClean="0"/>
            <a:t>Review video : </a:t>
          </a:r>
          <a:endParaRPr lang="en-GB" sz="2800" kern="1200"/>
        </a:p>
      </dsp:txBody>
      <dsp:txXfrm>
        <a:off x="54373" y="1334767"/>
        <a:ext cx="10025854" cy="1005094"/>
      </dsp:txXfrm>
    </dsp:sp>
    <dsp:sp modelId="{2FCB40AB-2758-4E59-AD00-8C3490E43F37}">
      <dsp:nvSpPr>
        <dsp:cNvPr id="0" name=""/>
        <dsp:cNvSpPr/>
      </dsp:nvSpPr>
      <dsp:spPr>
        <a:xfrm>
          <a:off x="0" y="2394234"/>
          <a:ext cx="1013460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774"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smtClean="0">
              <a:hlinkClick xmlns:r="http://schemas.openxmlformats.org/officeDocument/2006/relationships" r:id="rId1"/>
            </a:rPr>
            <a:t>https://youtu.be/McBME84w_4k</a:t>
          </a:r>
          <a:r>
            <a:rPr lang="en-GB" sz="2200" kern="1200" smtClean="0"/>
            <a:t> </a:t>
          </a:r>
          <a:endParaRPr lang="en-GB" sz="2200" kern="1200"/>
        </a:p>
      </dsp:txBody>
      <dsp:txXfrm>
        <a:off x="0" y="2394234"/>
        <a:ext cx="10134600" cy="463680"/>
      </dsp:txXfrm>
    </dsp:sp>
    <dsp:sp modelId="{ABB14112-B01E-4182-988B-D8ED82EDB429}">
      <dsp:nvSpPr>
        <dsp:cNvPr id="0" name=""/>
        <dsp:cNvSpPr/>
      </dsp:nvSpPr>
      <dsp:spPr>
        <a:xfrm>
          <a:off x="0" y="285791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GB" sz="2800" kern="1200" smtClean="0"/>
            <a:t>Discuss : </a:t>
          </a:r>
          <a:endParaRPr lang="en-GB" sz="2800" kern="1200"/>
        </a:p>
      </dsp:txBody>
      <dsp:txXfrm>
        <a:off x="54373" y="2912287"/>
        <a:ext cx="10025854" cy="1005094"/>
      </dsp:txXfrm>
    </dsp:sp>
    <dsp:sp modelId="{74460548-FDFC-47FB-81F5-638607155C0F}">
      <dsp:nvSpPr>
        <dsp:cNvPr id="0" name=""/>
        <dsp:cNvSpPr/>
      </dsp:nvSpPr>
      <dsp:spPr>
        <a:xfrm>
          <a:off x="0" y="3971754"/>
          <a:ext cx="10134600" cy="75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774"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smtClean="0"/>
            <a:t>Was this study justifiable? </a:t>
          </a:r>
          <a:endParaRPr lang="en-GB" sz="2200" kern="1200"/>
        </a:p>
        <a:p>
          <a:pPr marL="228600" lvl="1" indent="-228600" algn="l" defTabSz="977900" rtl="0">
            <a:lnSpc>
              <a:spcPct val="90000"/>
            </a:lnSpc>
            <a:spcBef>
              <a:spcPct val="0"/>
            </a:spcBef>
            <a:spcAft>
              <a:spcPct val="20000"/>
            </a:spcAft>
            <a:buChar char="••"/>
          </a:pPr>
          <a:r>
            <a:rPr lang="en-GB" sz="2200" kern="1200" smtClean="0"/>
            <a:t>Did the benefits out-way the risks? </a:t>
          </a:r>
          <a:endParaRPr lang="en-GB" sz="2200" kern="1200"/>
        </a:p>
      </dsp:txBody>
      <dsp:txXfrm>
        <a:off x="0" y="3971754"/>
        <a:ext cx="10134600" cy="7534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253AEC-C626-4432-83EB-F6627715CAFE}">
      <dsp:nvSpPr>
        <dsp:cNvPr id="0" name=""/>
        <dsp:cNvSpPr/>
      </dsp:nvSpPr>
      <dsp:spPr>
        <a:xfrm>
          <a:off x="0" y="31329"/>
          <a:ext cx="5181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rtl="0">
            <a:lnSpc>
              <a:spcPct val="90000"/>
            </a:lnSpc>
            <a:spcBef>
              <a:spcPct val="0"/>
            </a:spcBef>
            <a:spcAft>
              <a:spcPct val="35000"/>
            </a:spcAft>
          </a:pPr>
          <a:r>
            <a:rPr lang="en-GB" sz="3800" kern="1200" smtClean="0"/>
            <a:t>Consider your research issue / question you are intending to explore.</a:t>
          </a:r>
          <a:endParaRPr lang="en-GB" sz="3800" kern="1200"/>
        </a:p>
      </dsp:txBody>
      <dsp:txXfrm>
        <a:off x="102007" y="133336"/>
        <a:ext cx="4977586" cy="1885605"/>
      </dsp:txXfrm>
    </dsp:sp>
    <dsp:sp modelId="{79592DF8-223E-43BA-B99A-C91BFA63CEF2}">
      <dsp:nvSpPr>
        <dsp:cNvPr id="0" name=""/>
        <dsp:cNvSpPr/>
      </dsp:nvSpPr>
      <dsp:spPr>
        <a:xfrm>
          <a:off x="0" y="2230389"/>
          <a:ext cx="5181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rtl="0">
            <a:lnSpc>
              <a:spcPct val="90000"/>
            </a:lnSpc>
            <a:spcBef>
              <a:spcPct val="0"/>
            </a:spcBef>
            <a:spcAft>
              <a:spcPct val="35000"/>
            </a:spcAft>
          </a:pPr>
          <a:r>
            <a:rPr lang="en-GB" sz="3800" kern="1200" smtClean="0"/>
            <a:t>Write down 2-3 ethical issues that you feel you may need to consider. </a:t>
          </a:r>
          <a:endParaRPr lang="en-GB" sz="3800" kern="1200"/>
        </a:p>
      </dsp:txBody>
      <dsp:txXfrm>
        <a:off x="102007" y="2332396"/>
        <a:ext cx="4977586" cy="18856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05A3E-5FBE-4CE2-9947-76C649652BDB}">
      <dsp:nvSpPr>
        <dsp:cNvPr id="0" name=""/>
        <dsp:cNvSpPr/>
      </dsp:nvSpPr>
      <dsp:spPr>
        <a:xfrm>
          <a:off x="4810" y="345"/>
          <a:ext cx="3546515"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Work in small groups to discuss: </a:t>
          </a:r>
          <a:endParaRPr lang="en-GB" sz="1700" kern="1200"/>
        </a:p>
      </dsp:txBody>
      <dsp:txXfrm>
        <a:off x="48550" y="44085"/>
        <a:ext cx="3459035" cy="808547"/>
      </dsp:txXfrm>
    </dsp:sp>
    <dsp:sp modelId="{CB1DA071-C4CD-46A9-9D70-8EE78243EE63}">
      <dsp:nvSpPr>
        <dsp:cNvPr id="0" name=""/>
        <dsp:cNvSpPr/>
      </dsp:nvSpPr>
      <dsp:spPr>
        <a:xfrm rot="5400000">
          <a:off x="5294783" y="-805747"/>
          <a:ext cx="2804916" cy="62987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n-GB" sz="2000" kern="1200" smtClean="0"/>
            <a:t>Research guidelines, </a:t>
          </a:r>
          <a:endParaRPr lang="en-GB" sz="2000" kern="1200"/>
        </a:p>
        <a:p>
          <a:pPr marL="228600" lvl="1" indent="-228600" algn="l" defTabSz="889000" rtl="0">
            <a:lnSpc>
              <a:spcPct val="90000"/>
            </a:lnSpc>
            <a:spcBef>
              <a:spcPct val="0"/>
            </a:spcBef>
            <a:spcAft>
              <a:spcPct val="15000"/>
            </a:spcAft>
            <a:buChar char="••"/>
          </a:pPr>
          <a:r>
            <a:rPr lang="en-GB" sz="2000" kern="1200" smtClean="0"/>
            <a:t>Statutory obligations, </a:t>
          </a:r>
          <a:endParaRPr lang="en-GB" sz="2000" kern="1200"/>
        </a:p>
        <a:p>
          <a:pPr marL="228600" lvl="1" indent="-228600" algn="l" defTabSz="889000" rtl="0">
            <a:lnSpc>
              <a:spcPct val="90000"/>
            </a:lnSpc>
            <a:spcBef>
              <a:spcPct val="0"/>
            </a:spcBef>
            <a:spcAft>
              <a:spcPct val="15000"/>
            </a:spcAft>
            <a:buChar char="••"/>
          </a:pPr>
          <a:r>
            <a:rPr lang="en-GB" sz="2000" kern="1200" smtClean="0"/>
            <a:t>Organisational guidelines, </a:t>
          </a:r>
          <a:endParaRPr lang="en-GB" sz="2000" kern="1200"/>
        </a:p>
        <a:p>
          <a:pPr marL="228600" lvl="1" indent="-228600" algn="l" defTabSz="889000" rtl="0">
            <a:lnSpc>
              <a:spcPct val="90000"/>
            </a:lnSpc>
            <a:spcBef>
              <a:spcPct val="0"/>
            </a:spcBef>
            <a:spcAft>
              <a:spcPct val="15000"/>
            </a:spcAft>
            <a:buChar char="••"/>
          </a:pPr>
          <a:r>
            <a:rPr lang="en-GB" sz="2000" kern="1200" dirty="0" smtClean="0"/>
            <a:t>Professional: codes of practice, </a:t>
          </a:r>
          <a:endParaRPr lang="en-GB" sz="2000" kern="1200" dirty="0"/>
        </a:p>
        <a:p>
          <a:pPr marL="228600" lvl="1" indent="-228600" algn="l" defTabSz="889000" rtl="0">
            <a:lnSpc>
              <a:spcPct val="90000"/>
            </a:lnSpc>
            <a:spcBef>
              <a:spcPct val="0"/>
            </a:spcBef>
            <a:spcAft>
              <a:spcPct val="15000"/>
            </a:spcAft>
            <a:buChar char="••"/>
          </a:pPr>
          <a:r>
            <a:rPr lang="en-GB" sz="2000" kern="1200" smtClean="0"/>
            <a:t>Personal: </a:t>
          </a:r>
          <a:endParaRPr lang="en-GB" sz="2000" kern="1200"/>
        </a:p>
        <a:p>
          <a:pPr marL="457200" lvl="2" indent="-228600" algn="l" defTabSz="889000" rtl="0">
            <a:lnSpc>
              <a:spcPct val="90000"/>
            </a:lnSpc>
            <a:spcBef>
              <a:spcPct val="0"/>
            </a:spcBef>
            <a:spcAft>
              <a:spcPct val="15000"/>
            </a:spcAft>
            <a:buChar char="••"/>
          </a:pPr>
          <a:r>
            <a:rPr lang="en-GB" sz="2000" kern="1200" smtClean="0"/>
            <a:t>Values of honesty frankness and personal integrity,</a:t>
          </a:r>
          <a:endParaRPr lang="en-GB" sz="2000" kern="1200"/>
        </a:p>
        <a:p>
          <a:pPr marL="457200" lvl="2" indent="-228600" algn="l" defTabSz="889000" rtl="0">
            <a:lnSpc>
              <a:spcPct val="90000"/>
            </a:lnSpc>
            <a:spcBef>
              <a:spcPct val="0"/>
            </a:spcBef>
            <a:spcAft>
              <a:spcPct val="15000"/>
            </a:spcAft>
            <a:buChar char="••"/>
          </a:pPr>
          <a:r>
            <a:rPr lang="en-GB" sz="2000" kern="1200" smtClean="0"/>
            <a:t>Responsibilities to those you are working alongside. </a:t>
          </a:r>
          <a:endParaRPr lang="en-GB" sz="2000" kern="1200"/>
        </a:p>
      </dsp:txBody>
      <dsp:txXfrm rot="-5400000">
        <a:off x="3547863" y="1078098"/>
        <a:ext cx="6161833" cy="2531066"/>
      </dsp:txXfrm>
    </dsp:sp>
    <dsp:sp modelId="{D4BAF837-C27B-47EE-B786-B8744853F25F}">
      <dsp:nvSpPr>
        <dsp:cNvPr id="0" name=""/>
        <dsp:cNvSpPr/>
      </dsp:nvSpPr>
      <dsp:spPr>
        <a:xfrm>
          <a:off x="4810" y="1895617"/>
          <a:ext cx="3543051"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How does the knowledge and experience you have discussed relate to the following:</a:t>
          </a:r>
          <a:endParaRPr lang="en-GB" sz="1700" kern="1200"/>
        </a:p>
      </dsp:txBody>
      <dsp:txXfrm>
        <a:off x="48550" y="1939357"/>
        <a:ext cx="3455571" cy="808547"/>
      </dsp:txXfrm>
    </dsp:sp>
    <dsp:sp modelId="{5929AA62-340C-4B54-B481-D9B5293FF0A8}">
      <dsp:nvSpPr>
        <dsp:cNvPr id="0" name=""/>
        <dsp:cNvSpPr/>
      </dsp:nvSpPr>
      <dsp:spPr>
        <a:xfrm>
          <a:off x="4810" y="3790890"/>
          <a:ext cx="3546515"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Use the internet if you wish to explore: </a:t>
          </a:r>
          <a:endParaRPr lang="en-GB" sz="1700" kern="1200"/>
        </a:p>
      </dsp:txBody>
      <dsp:txXfrm>
        <a:off x="48550" y="3834630"/>
        <a:ext cx="3459035" cy="8085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9420A-6403-4372-B5BC-281AB59C514F}">
      <dsp:nvSpPr>
        <dsp:cNvPr id="0" name=""/>
        <dsp:cNvSpPr/>
      </dsp:nvSpPr>
      <dsp:spPr>
        <a:xfrm>
          <a:off x="0" y="54144"/>
          <a:ext cx="10515600" cy="19246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GB" sz="3500" kern="1200" smtClean="0"/>
            <a:t>We must consider the following when carrying out research in our own practice and when engaging in research  for an academic qualification: </a:t>
          </a:r>
          <a:endParaRPr lang="en-GB" sz="3500" kern="1200"/>
        </a:p>
      </dsp:txBody>
      <dsp:txXfrm>
        <a:off x="93954" y="148098"/>
        <a:ext cx="10327692" cy="1736741"/>
      </dsp:txXfrm>
    </dsp:sp>
    <dsp:sp modelId="{3C56CE58-345D-48D1-9B2D-5CB91FB10DD1}">
      <dsp:nvSpPr>
        <dsp:cNvPr id="0" name=""/>
        <dsp:cNvSpPr/>
      </dsp:nvSpPr>
      <dsp:spPr>
        <a:xfrm>
          <a:off x="0" y="1978794"/>
          <a:ext cx="10515600" cy="231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l" defTabSz="1200150" rtl="0">
            <a:lnSpc>
              <a:spcPct val="90000"/>
            </a:lnSpc>
            <a:spcBef>
              <a:spcPct val="0"/>
            </a:spcBef>
            <a:spcAft>
              <a:spcPct val="20000"/>
            </a:spcAft>
            <a:buChar char="••"/>
          </a:pPr>
          <a:r>
            <a:rPr lang="en-GB" sz="2700" kern="1200" smtClean="0"/>
            <a:t>Research guidelines </a:t>
          </a:r>
          <a:endParaRPr lang="en-GB" sz="2700" kern="1200"/>
        </a:p>
        <a:p>
          <a:pPr marL="228600" lvl="1" indent="-228600" algn="l" defTabSz="1200150" rtl="0">
            <a:lnSpc>
              <a:spcPct val="90000"/>
            </a:lnSpc>
            <a:spcBef>
              <a:spcPct val="0"/>
            </a:spcBef>
            <a:spcAft>
              <a:spcPct val="20000"/>
            </a:spcAft>
            <a:buChar char="••"/>
          </a:pPr>
          <a:r>
            <a:rPr lang="en-GB" sz="2700" kern="1200" smtClean="0"/>
            <a:t>Statutory obligations </a:t>
          </a:r>
          <a:endParaRPr lang="en-GB" sz="2700" kern="1200"/>
        </a:p>
        <a:p>
          <a:pPr marL="228600" lvl="1" indent="-228600" algn="l" defTabSz="1200150" rtl="0">
            <a:lnSpc>
              <a:spcPct val="90000"/>
            </a:lnSpc>
            <a:spcBef>
              <a:spcPct val="0"/>
            </a:spcBef>
            <a:spcAft>
              <a:spcPct val="20000"/>
            </a:spcAft>
            <a:buChar char="••"/>
          </a:pPr>
          <a:r>
            <a:rPr lang="en-GB" sz="2700" kern="1200" smtClean="0"/>
            <a:t>Organisational guidelines </a:t>
          </a:r>
          <a:endParaRPr lang="en-GB" sz="2700" kern="1200"/>
        </a:p>
        <a:p>
          <a:pPr marL="228600" lvl="1" indent="-228600" algn="l" defTabSz="1200150" rtl="0">
            <a:lnSpc>
              <a:spcPct val="90000"/>
            </a:lnSpc>
            <a:spcBef>
              <a:spcPct val="0"/>
            </a:spcBef>
            <a:spcAft>
              <a:spcPct val="20000"/>
            </a:spcAft>
            <a:buChar char="••"/>
          </a:pPr>
          <a:r>
            <a:rPr lang="en-GB" sz="2700" kern="1200" smtClean="0"/>
            <a:t>Professional : codes of practice </a:t>
          </a:r>
          <a:endParaRPr lang="en-GB" sz="2700" kern="1200"/>
        </a:p>
        <a:p>
          <a:pPr marL="228600" lvl="1" indent="-228600" algn="l" defTabSz="1200150" rtl="0">
            <a:lnSpc>
              <a:spcPct val="90000"/>
            </a:lnSpc>
            <a:spcBef>
              <a:spcPct val="0"/>
            </a:spcBef>
            <a:spcAft>
              <a:spcPct val="20000"/>
            </a:spcAft>
            <a:buChar char="••"/>
          </a:pPr>
          <a:r>
            <a:rPr lang="en-GB" sz="2700" kern="1200" smtClean="0"/>
            <a:t>Personal</a:t>
          </a:r>
          <a:endParaRPr lang="en-GB" sz="2700" kern="1200"/>
        </a:p>
      </dsp:txBody>
      <dsp:txXfrm>
        <a:off x="0" y="1978794"/>
        <a:ext cx="10515600" cy="23184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EC657-E09B-49A5-9BDF-5157227C9453}">
      <dsp:nvSpPr>
        <dsp:cNvPr id="0" name=""/>
        <dsp:cNvSpPr/>
      </dsp:nvSpPr>
      <dsp:spPr>
        <a:xfrm>
          <a:off x="0" y="15878"/>
          <a:ext cx="9742397" cy="1829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rtl="0">
            <a:lnSpc>
              <a:spcPct val="90000"/>
            </a:lnSpc>
            <a:spcBef>
              <a:spcPct val="0"/>
            </a:spcBef>
            <a:spcAft>
              <a:spcPct val="35000"/>
            </a:spcAft>
          </a:pPr>
          <a:r>
            <a:rPr lang="en-GB" sz="4600" kern="1200" smtClean="0"/>
            <a:t>BERA Educational Research Guidelines 2018  (See moodle for Copy:  ) </a:t>
          </a:r>
          <a:endParaRPr lang="en-GB" sz="4600" kern="1200"/>
        </a:p>
      </dsp:txBody>
      <dsp:txXfrm>
        <a:off x="89327" y="105205"/>
        <a:ext cx="9563743" cy="1651226"/>
      </dsp:txXfrm>
    </dsp:sp>
    <dsp:sp modelId="{A27BAB32-AC87-4512-8C7F-C80A42B93993}">
      <dsp:nvSpPr>
        <dsp:cNvPr id="0" name=""/>
        <dsp:cNvSpPr/>
      </dsp:nvSpPr>
      <dsp:spPr>
        <a:xfrm>
          <a:off x="0" y="1845759"/>
          <a:ext cx="9742397" cy="2999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9321" tIns="58420" rIns="327152" bIns="58420" numCol="1" spcCol="1270" anchor="t" anchorCtr="0">
          <a:noAutofit/>
        </a:bodyPr>
        <a:lstStyle/>
        <a:p>
          <a:pPr marL="285750" lvl="1" indent="-285750" algn="l" defTabSz="1600200" rtl="0">
            <a:lnSpc>
              <a:spcPct val="90000"/>
            </a:lnSpc>
            <a:spcBef>
              <a:spcPct val="0"/>
            </a:spcBef>
            <a:spcAft>
              <a:spcPct val="20000"/>
            </a:spcAft>
            <a:buChar char="••"/>
          </a:pPr>
          <a:r>
            <a:rPr lang="en-US" sz="3600" i="1" kern="1200" smtClean="0"/>
            <a:t>Voluntary Informed Consent is central.</a:t>
          </a:r>
          <a:endParaRPr lang="en-GB" sz="3600" kern="1200"/>
        </a:p>
        <a:p>
          <a:pPr marL="285750" lvl="1" indent="-285750" algn="l" defTabSz="1600200" rtl="0">
            <a:lnSpc>
              <a:spcPct val="90000"/>
            </a:lnSpc>
            <a:spcBef>
              <a:spcPct val="0"/>
            </a:spcBef>
            <a:spcAft>
              <a:spcPct val="20000"/>
            </a:spcAft>
            <a:buChar char="••"/>
          </a:pPr>
          <a:r>
            <a:rPr lang="en-US" sz="3600" i="1" kern="1200" smtClean="0"/>
            <a:t>Openness and Disclosure</a:t>
          </a:r>
          <a:endParaRPr lang="en-GB" sz="3600" kern="1200"/>
        </a:p>
        <a:p>
          <a:pPr marL="285750" lvl="1" indent="-285750" algn="l" defTabSz="1600200" rtl="0">
            <a:lnSpc>
              <a:spcPct val="90000"/>
            </a:lnSpc>
            <a:spcBef>
              <a:spcPct val="0"/>
            </a:spcBef>
            <a:spcAft>
              <a:spcPct val="20000"/>
            </a:spcAft>
            <a:buChar char="••"/>
          </a:pPr>
          <a:r>
            <a:rPr lang="en-US" sz="3600" i="1" kern="1200" smtClean="0"/>
            <a:t>Right to Withdraw</a:t>
          </a:r>
          <a:endParaRPr lang="en-GB" sz="3600" kern="1200"/>
        </a:p>
        <a:p>
          <a:pPr marL="285750" lvl="1" indent="-285750" algn="l" defTabSz="1600200" rtl="0">
            <a:lnSpc>
              <a:spcPct val="90000"/>
            </a:lnSpc>
            <a:spcBef>
              <a:spcPct val="0"/>
            </a:spcBef>
            <a:spcAft>
              <a:spcPct val="20000"/>
            </a:spcAft>
            <a:buChar char="••"/>
          </a:pPr>
          <a:r>
            <a:rPr lang="en-US" sz="3600" i="1" kern="1200" smtClean="0"/>
            <a:t>Children, Vulnerable Young People and Vulnerable Adults: See over </a:t>
          </a:r>
          <a:endParaRPr lang="en-GB" sz="3600" kern="1200"/>
        </a:p>
      </dsp:txBody>
      <dsp:txXfrm>
        <a:off x="0" y="1845759"/>
        <a:ext cx="9742397" cy="29994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00588-A5AE-4F2E-B487-365CDBE252CC}">
      <dsp:nvSpPr>
        <dsp:cNvPr id="0" name=""/>
        <dsp:cNvSpPr/>
      </dsp:nvSpPr>
      <dsp:spPr>
        <a:xfrm>
          <a:off x="0" y="369909"/>
          <a:ext cx="8642063" cy="1759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n-GB" sz="3200" kern="1200" smtClean="0"/>
            <a:t>Community Based Participatory Research (2012) : A Guide to Ethical principles and practices: University of Durham  (PDF Available on Moodle).</a:t>
          </a:r>
          <a:endParaRPr lang="en-GB" sz="3200" kern="1200"/>
        </a:p>
      </dsp:txBody>
      <dsp:txXfrm>
        <a:off x="85900" y="455809"/>
        <a:ext cx="8470263" cy="1587880"/>
      </dsp:txXfrm>
    </dsp:sp>
    <dsp:sp modelId="{5B50300F-6452-4462-9F89-5F3A446EFFA3}">
      <dsp:nvSpPr>
        <dsp:cNvPr id="0" name=""/>
        <dsp:cNvSpPr/>
      </dsp:nvSpPr>
      <dsp:spPr>
        <a:xfrm>
          <a:off x="0" y="2221749"/>
          <a:ext cx="8642063" cy="1759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n-GB" sz="3200" kern="1200" smtClean="0"/>
            <a:t>British Sociological Association : </a:t>
          </a:r>
          <a:r>
            <a:rPr lang="en-GB" sz="3200" kern="1200" smtClean="0">
              <a:hlinkClick xmlns:r="http://schemas.openxmlformats.org/officeDocument/2006/relationships" r:id="rId1"/>
            </a:rPr>
            <a:t>https://www.britsoc.co.uk/ethics</a:t>
          </a:r>
          <a:r>
            <a:rPr lang="en-GB" sz="3200" kern="1200" smtClean="0"/>
            <a:t> </a:t>
          </a:r>
          <a:endParaRPr lang="en-GB" sz="3200" kern="1200"/>
        </a:p>
      </dsp:txBody>
      <dsp:txXfrm>
        <a:off x="85900" y="2307649"/>
        <a:ext cx="8470263" cy="15878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C0C2B3-83B7-47CB-8230-9805BE726326}">
      <dsp:nvSpPr>
        <dsp:cNvPr id="0" name=""/>
        <dsp:cNvSpPr/>
      </dsp:nvSpPr>
      <dsp:spPr>
        <a:xfrm>
          <a:off x="0" y="22869"/>
          <a:ext cx="10515600" cy="1829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rtl="0">
            <a:lnSpc>
              <a:spcPct val="90000"/>
            </a:lnSpc>
            <a:spcBef>
              <a:spcPct val="0"/>
            </a:spcBef>
            <a:spcAft>
              <a:spcPct val="35000"/>
            </a:spcAft>
          </a:pPr>
          <a:r>
            <a:rPr lang="en-GB" sz="4600" kern="1200" smtClean="0"/>
            <a:t>What do you think are the issues with the following ethical guideline premises:</a:t>
          </a:r>
          <a:endParaRPr lang="en-GB" sz="4600" kern="1200"/>
        </a:p>
      </dsp:txBody>
      <dsp:txXfrm>
        <a:off x="89327" y="112196"/>
        <a:ext cx="10336946" cy="1651226"/>
      </dsp:txXfrm>
    </dsp:sp>
    <dsp:sp modelId="{4EFDE5A8-BAB8-4EFB-92C6-1DE586B6853C}">
      <dsp:nvSpPr>
        <dsp:cNvPr id="0" name=""/>
        <dsp:cNvSpPr/>
      </dsp:nvSpPr>
      <dsp:spPr>
        <a:xfrm>
          <a:off x="0" y="1852749"/>
          <a:ext cx="10515600" cy="2475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285750" lvl="1" indent="-285750" algn="l" defTabSz="1600200" rtl="0">
            <a:lnSpc>
              <a:spcPct val="90000"/>
            </a:lnSpc>
            <a:spcBef>
              <a:spcPct val="0"/>
            </a:spcBef>
            <a:spcAft>
              <a:spcPct val="20000"/>
            </a:spcAft>
            <a:buChar char="••"/>
          </a:pPr>
          <a:r>
            <a:rPr lang="en-US" sz="3600" kern="1200" smtClean="0"/>
            <a:t>Voluntary Informed Consent ?</a:t>
          </a:r>
          <a:endParaRPr lang="en-GB" sz="3600" kern="1200"/>
        </a:p>
        <a:p>
          <a:pPr marL="285750" lvl="1" indent="-285750" algn="l" defTabSz="1600200" rtl="0">
            <a:lnSpc>
              <a:spcPct val="90000"/>
            </a:lnSpc>
            <a:spcBef>
              <a:spcPct val="0"/>
            </a:spcBef>
            <a:spcAft>
              <a:spcPct val="20000"/>
            </a:spcAft>
            <a:buChar char="••"/>
          </a:pPr>
          <a:r>
            <a:rPr lang="en-US" sz="3600" kern="1200" smtClean="0"/>
            <a:t>Openness and Disclosure?</a:t>
          </a:r>
          <a:endParaRPr lang="en-GB" sz="3600" kern="1200"/>
        </a:p>
        <a:p>
          <a:pPr marL="285750" lvl="1" indent="-285750" algn="l" defTabSz="1600200" rtl="0">
            <a:lnSpc>
              <a:spcPct val="90000"/>
            </a:lnSpc>
            <a:spcBef>
              <a:spcPct val="0"/>
            </a:spcBef>
            <a:spcAft>
              <a:spcPct val="20000"/>
            </a:spcAft>
            <a:buChar char="••"/>
          </a:pPr>
          <a:r>
            <a:rPr lang="en-US" sz="3600" kern="1200" smtClean="0"/>
            <a:t>Right to Withdraw?</a:t>
          </a:r>
          <a:endParaRPr lang="en-GB" sz="3600" kern="1200"/>
        </a:p>
        <a:p>
          <a:pPr marL="285750" lvl="1" indent="-285750" algn="l" defTabSz="1600200" rtl="0">
            <a:lnSpc>
              <a:spcPct val="90000"/>
            </a:lnSpc>
            <a:spcBef>
              <a:spcPct val="0"/>
            </a:spcBef>
            <a:spcAft>
              <a:spcPct val="20000"/>
            </a:spcAft>
            <a:buChar char="••"/>
          </a:pPr>
          <a:r>
            <a:rPr lang="en-US" sz="3600" kern="1200" smtClean="0"/>
            <a:t>Confidentiality? </a:t>
          </a:r>
          <a:endParaRPr lang="en-GB" sz="3600" kern="1200"/>
        </a:p>
      </dsp:txBody>
      <dsp:txXfrm>
        <a:off x="0" y="1852749"/>
        <a:ext cx="10515600" cy="247572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8251D-F726-41A3-8E08-B583D6D6BBB0}">
      <dsp:nvSpPr>
        <dsp:cNvPr id="0" name=""/>
        <dsp:cNvSpPr/>
      </dsp:nvSpPr>
      <dsp:spPr>
        <a:xfrm>
          <a:off x="0" y="31329"/>
          <a:ext cx="10515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rtl="0">
            <a:lnSpc>
              <a:spcPct val="90000"/>
            </a:lnSpc>
            <a:spcBef>
              <a:spcPct val="0"/>
            </a:spcBef>
            <a:spcAft>
              <a:spcPct val="35000"/>
            </a:spcAft>
          </a:pPr>
          <a:r>
            <a:rPr lang="en-US" sz="3800" kern="1200" smtClean="0"/>
            <a:t>You will need to consider your organisation’s protocols and regulations, as well as get permission to carry out the research. </a:t>
          </a:r>
          <a:endParaRPr lang="en-GB" sz="3800" kern="1200"/>
        </a:p>
      </dsp:txBody>
      <dsp:txXfrm>
        <a:off x="102007" y="133336"/>
        <a:ext cx="10311586" cy="1885605"/>
      </dsp:txXfrm>
    </dsp:sp>
    <dsp:sp modelId="{7ECFF5D7-02A9-4998-A3B7-AE235EAA5A1C}">
      <dsp:nvSpPr>
        <dsp:cNvPr id="0" name=""/>
        <dsp:cNvSpPr/>
      </dsp:nvSpPr>
      <dsp:spPr>
        <a:xfrm>
          <a:off x="0" y="2230389"/>
          <a:ext cx="10515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rtl="0">
            <a:lnSpc>
              <a:spcPct val="90000"/>
            </a:lnSpc>
            <a:spcBef>
              <a:spcPct val="0"/>
            </a:spcBef>
            <a:spcAft>
              <a:spcPct val="35000"/>
            </a:spcAft>
          </a:pPr>
          <a:r>
            <a:rPr lang="en-US" sz="3800" kern="1200" smtClean="0"/>
            <a:t>As well as comply with the Universities Ethical Approval (See forms provided and available on Moodle)</a:t>
          </a:r>
          <a:endParaRPr lang="en-GB" sz="3800" kern="1200"/>
        </a:p>
      </dsp:txBody>
      <dsp:txXfrm>
        <a:off x="102007" y="2332396"/>
        <a:ext cx="10311586" cy="188560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08A0A6-40B3-4827-987C-C18A99A395FE}">
      <dsp:nvSpPr>
        <dsp:cNvPr id="0" name=""/>
        <dsp:cNvSpPr/>
      </dsp:nvSpPr>
      <dsp:spPr>
        <a:xfrm>
          <a:off x="0" y="34568"/>
          <a:ext cx="10515600" cy="4282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l" defTabSz="2667000" rtl="0">
            <a:lnSpc>
              <a:spcPct val="90000"/>
            </a:lnSpc>
            <a:spcBef>
              <a:spcPct val="0"/>
            </a:spcBef>
            <a:spcAft>
              <a:spcPct val="35000"/>
            </a:spcAft>
          </a:pPr>
          <a:r>
            <a:rPr lang="en-GB" sz="6000" kern="1200" smtClean="0"/>
            <a:t>What are the statutory requirements of collecting, storing, dissemination of research data? </a:t>
          </a:r>
          <a:endParaRPr lang="en-GB" sz="6000" kern="1200"/>
        </a:p>
      </dsp:txBody>
      <dsp:txXfrm>
        <a:off x="209040" y="243608"/>
        <a:ext cx="10097520" cy="38641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56EAD-CC2F-4852-90ED-BC6454BE2B59}">
      <dsp:nvSpPr>
        <dsp:cNvPr id="0" name=""/>
        <dsp:cNvSpPr/>
      </dsp:nvSpPr>
      <dsp:spPr>
        <a:xfrm>
          <a:off x="0" y="17982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GB" sz="3300" kern="1200" smtClean="0"/>
            <a:t>The </a:t>
          </a:r>
          <a:r>
            <a:rPr lang="en-GB" sz="3300" kern="1200" smtClean="0">
              <a:hlinkClick xmlns:r="http://schemas.openxmlformats.org/officeDocument/2006/relationships" r:id="rId1"/>
            </a:rPr>
            <a:t>EU General Data Protection Regulation</a:t>
          </a:r>
          <a:r>
            <a:rPr lang="en-GB" sz="3300" kern="1200" smtClean="0"/>
            <a:t> (GDPR) and new Data Protection Act come into force on 25 May. </a:t>
          </a:r>
          <a:endParaRPr lang="en-GB" sz="3300" kern="1200"/>
        </a:p>
      </dsp:txBody>
      <dsp:txXfrm>
        <a:off x="64083" y="243911"/>
        <a:ext cx="10387434" cy="1184574"/>
      </dsp:txXfrm>
    </dsp:sp>
    <dsp:sp modelId="{8F08A6D0-2C74-4EEA-ADFD-6CEA46C751CB}">
      <dsp:nvSpPr>
        <dsp:cNvPr id="0" name=""/>
        <dsp:cNvSpPr/>
      </dsp:nvSpPr>
      <dsp:spPr>
        <a:xfrm>
          <a:off x="0" y="1492568"/>
          <a:ext cx="10515600" cy="546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smtClean="0"/>
            <a:t>will govern the processing (holding or using) of personal data in the UK.</a:t>
          </a:r>
          <a:endParaRPr lang="en-GB" sz="2600" kern="1200"/>
        </a:p>
      </dsp:txBody>
      <dsp:txXfrm>
        <a:off x="0" y="1492568"/>
        <a:ext cx="10515600" cy="546480"/>
      </dsp:txXfrm>
    </dsp:sp>
    <dsp:sp modelId="{3D14D128-262F-4730-B4EA-B5D79F708954}">
      <dsp:nvSpPr>
        <dsp:cNvPr id="0" name=""/>
        <dsp:cNvSpPr/>
      </dsp:nvSpPr>
      <dsp:spPr>
        <a:xfrm>
          <a:off x="0" y="203904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GB" sz="3300" kern="1200" smtClean="0"/>
            <a:t>What counts as ‘personal data’?</a:t>
          </a:r>
          <a:endParaRPr lang="en-GB" sz="3300" kern="1200"/>
        </a:p>
      </dsp:txBody>
      <dsp:txXfrm>
        <a:off x="64083" y="2103131"/>
        <a:ext cx="10387434" cy="1184574"/>
      </dsp:txXfrm>
    </dsp:sp>
    <dsp:sp modelId="{BD7CBCA4-25B3-434C-B4E9-F2428D5BC7F2}">
      <dsp:nvSpPr>
        <dsp:cNvPr id="0" name=""/>
        <dsp:cNvSpPr/>
      </dsp:nvSpPr>
      <dsp:spPr>
        <a:xfrm>
          <a:off x="0" y="3351789"/>
          <a:ext cx="10515600" cy="819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smtClean="0"/>
            <a:t>is data about living people from which they can be identified. As well as data containing obvious ‘identifiers’ – such as name and date of birth </a:t>
          </a:r>
          <a:endParaRPr lang="en-GB" sz="2600" kern="1200"/>
        </a:p>
      </dsp:txBody>
      <dsp:txXfrm>
        <a:off x="0" y="3351789"/>
        <a:ext cx="10515600" cy="81972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210FB2-6727-4439-94A7-3E47F42BF049}">
      <dsp:nvSpPr>
        <dsp:cNvPr id="0" name=""/>
        <dsp:cNvSpPr/>
      </dsp:nvSpPr>
      <dsp:spPr>
        <a:xfrm>
          <a:off x="0" y="1647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GB" sz="3300" kern="1200" smtClean="0"/>
            <a:t>The new law demands that data processing is lawful, fair and transparent.</a:t>
          </a:r>
          <a:endParaRPr lang="en-GB" sz="3300" kern="1200"/>
        </a:p>
      </dsp:txBody>
      <dsp:txXfrm>
        <a:off x="64083" y="80561"/>
        <a:ext cx="10387434" cy="1184574"/>
      </dsp:txXfrm>
    </dsp:sp>
    <dsp:sp modelId="{BE30A751-0D2C-48AA-A6CF-614B34DF85F7}">
      <dsp:nvSpPr>
        <dsp:cNvPr id="0" name=""/>
        <dsp:cNvSpPr/>
      </dsp:nvSpPr>
      <dsp:spPr>
        <a:xfrm>
          <a:off x="0" y="1329219"/>
          <a:ext cx="10515600" cy="300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smtClean="0"/>
            <a:t>Refer and familiarise  your self to UWTSD Data management: </a:t>
          </a:r>
          <a:r>
            <a:rPr lang="en-GB" sz="2600" kern="1200" smtClean="0">
              <a:hlinkClick xmlns:r="http://schemas.openxmlformats.org/officeDocument/2006/relationships" r:id="rId1"/>
            </a:rPr>
            <a:t>https://www.uwtsd.ac.uk/library/research-data-management/</a:t>
          </a:r>
          <a:r>
            <a:rPr lang="en-GB" sz="2600" kern="1200" smtClean="0"/>
            <a:t> </a:t>
          </a:r>
          <a:endParaRPr lang="en-GB" sz="2600" kern="1200"/>
        </a:p>
        <a:p>
          <a:pPr marL="228600" lvl="1" indent="-228600" algn="l" defTabSz="1155700" rtl="0">
            <a:lnSpc>
              <a:spcPct val="90000"/>
            </a:lnSpc>
            <a:spcBef>
              <a:spcPct val="0"/>
            </a:spcBef>
            <a:spcAft>
              <a:spcPct val="20000"/>
            </a:spcAft>
            <a:buChar char="••"/>
          </a:pPr>
          <a:r>
            <a:rPr lang="en-GB" sz="2600" kern="1200" smtClean="0"/>
            <a:t>E.g obtaining Research Ethics Committee approval, </a:t>
          </a:r>
          <a:endParaRPr lang="en-GB" sz="2600" kern="1200"/>
        </a:p>
        <a:p>
          <a:pPr marL="228600" lvl="1" indent="-228600" algn="l" defTabSz="1155700" rtl="0">
            <a:lnSpc>
              <a:spcPct val="90000"/>
            </a:lnSpc>
            <a:spcBef>
              <a:spcPct val="0"/>
            </a:spcBef>
            <a:spcAft>
              <a:spcPct val="20000"/>
            </a:spcAft>
            <a:buChar char="••"/>
          </a:pPr>
          <a:r>
            <a:rPr lang="en-GB" sz="2600" kern="1200" smtClean="0"/>
            <a:t>only processing personal data that’s necessary (data minimisation) </a:t>
          </a:r>
          <a:endParaRPr lang="en-GB" sz="2600" kern="1200"/>
        </a:p>
        <a:p>
          <a:pPr marL="228600" lvl="1" indent="-228600" algn="l" defTabSz="1155700" rtl="0">
            <a:lnSpc>
              <a:spcPct val="90000"/>
            </a:lnSpc>
            <a:spcBef>
              <a:spcPct val="0"/>
            </a:spcBef>
            <a:spcAft>
              <a:spcPct val="20000"/>
            </a:spcAft>
            <a:buChar char="••"/>
          </a:pPr>
          <a:r>
            <a:rPr lang="en-GB" sz="2600" kern="1200" smtClean="0"/>
            <a:t>and anonymising or pseudonymising where possible.</a:t>
          </a:r>
          <a:endParaRPr lang="en-GB" sz="2600" kern="1200"/>
        </a:p>
        <a:p>
          <a:pPr marL="228600" lvl="1" indent="-228600" algn="l" defTabSz="1155700" rtl="0">
            <a:lnSpc>
              <a:spcPct val="90000"/>
            </a:lnSpc>
            <a:spcBef>
              <a:spcPct val="0"/>
            </a:spcBef>
            <a:spcAft>
              <a:spcPct val="20000"/>
            </a:spcAft>
            <a:buChar char="••"/>
          </a:pPr>
          <a:r>
            <a:rPr lang="en-GB" sz="2600" kern="1200" smtClean="0"/>
            <a:t>respecting rights and ensuring that personal data is used in line with  expectations….</a:t>
          </a:r>
          <a:endParaRPr lang="en-GB" sz="2600" kern="1200"/>
        </a:p>
      </dsp:txBody>
      <dsp:txXfrm>
        <a:off x="0" y="1329219"/>
        <a:ext cx="10515600" cy="300564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02AD5B-1BDD-485E-AFB9-2F2FA5EC4263}">
      <dsp:nvSpPr>
        <dsp:cNvPr id="0" name=""/>
        <dsp:cNvSpPr/>
      </dsp:nvSpPr>
      <dsp:spPr>
        <a:xfrm>
          <a:off x="0" y="250973"/>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lvl="0" algn="l" defTabSz="2355850" rtl="0">
            <a:lnSpc>
              <a:spcPct val="90000"/>
            </a:lnSpc>
            <a:spcBef>
              <a:spcPct val="0"/>
            </a:spcBef>
            <a:spcAft>
              <a:spcPct val="35000"/>
            </a:spcAft>
          </a:pPr>
          <a:r>
            <a:rPr lang="en-GB" sz="5300" kern="1200" smtClean="0"/>
            <a:t>DBS: Disclosures and Baring Service: </a:t>
          </a:r>
          <a:endParaRPr lang="en-GB" sz="5300" kern="1200"/>
        </a:p>
      </dsp:txBody>
      <dsp:txXfrm>
        <a:off x="62055" y="313028"/>
        <a:ext cx="10391490" cy="1147095"/>
      </dsp:txXfrm>
    </dsp:sp>
    <dsp:sp modelId="{BF18C6C8-B37A-4662-A373-C586538B2684}">
      <dsp:nvSpPr>
        <dsp:cNvPr id="0" name=""/>
        <dsp:cNvSpPr/>
      </dsp:nvSpPr>
      <dsp:spPr>
        <a:xfrm>
          <a:off x="0" y="1522178"/>
          <a:ext cx="10515600" cy="25781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7310" rIns="376936" bIns="67310" numCol="1" spcCol="1270" anchor="t" anchorCtr="0">
          <a:noAutofit/>
        </a:bodyPr>
        <a:lstStyle/>
        <a:p>
          <a:pPr marL="285750" lvl="1" indent="-285750" algn="l" defTabSz="1822450" rtl="0">
            <a:lnSpc>
              <a:spcPct val="90000"/>
            </a:lnSpc>
            <a:spcBef>
              <a:spcPct val="0"/>
            </a:spcBef>
            <a:spcAft>
              <a:spcPct val="20000"/>
            </a:spcAft>
            <a:buChar char="••"/>
          </a:pPr>
          <a:r>
            <a:rPr lang="en-GB" sz="4100" kern="1200" smtClean="0"/>
            <a:t>All researchers working with children, and vulnerable adults  should be subject to this…</a:t>
          </a:r>
          <a:endParaRPr lang="en-GB" sz="4100" kern="1200"/>
        </a:p>
        <a:p>
          <a:pPr marL="285750" lvl="1" indent="-285750" algn="l" defTabSz="1822450" rtl="0">
            <a:lnSpc>
              <a:spcPct val="90000"/>
            </a:lnSpc>
            <a:spcBef>
              <a:spcPct val="0"/>
            </a:spcBef>
            <a:spcAft>
              <a:spcPct val="20000"/>
            </a:spcAft>
            <a:buChar char="••"/>
          </a:pPr>
          <a:r>
            <a:rPr lang="en-GB" sz="4100" kern="1200" smtClean="0"/>
            <a:t>What are the safeguarding issues from a research perspective? </a:t>
          </a:r>
          <a:endParaRPr lang="en-GB" sz="4100" kern="1200"/>
        </a:p>
      </dsp:txBody>
      <dsp:txXfrm>
        <a:off x="0" y="1522178"/>
        <a:ext cx="10515600" cy="25781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69D783-8B10-4670-BB2B-1E116A51BE4C}">
      <dsp:nvSpPr>
        <dsp:cNvPr id="0" name=""/>
        <dsp:cNvSpPr/>
      </dsp:nvSpPr>
      <dsp:spPr>
        <a:xfrm>
          <a:off x="0" y="76756"/>
          <a:ext cx="10515600" cy="24745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l" defTabSz="2000250" rtl="0">
            <a:lnSpc>
              <a:spcPct val="90000"/>
            </a:lnSpc>
            <a:spcBef>
              <a:spcPct val="0"/>
            </a:spcBef>
            <a:spcAft>
              <a:spcPct val="35000"/>
            </a:spcAft>
          </a:pPr>
          <a:r>
            <a:rPr lang="en-GB" sz="4500" kern="1200" smtClean="0"/>
            <a:t>How could any Professional Codes of Practice inform your research and possibly choice of research methodology? E.g:</a:t>
          </a:r>
          <a:endParaRPr lang="en-GB" sz="4500" kern="1200"/>
        </a:p>
      </dsp:txBody>
      <dsp:txXfrm>
        <a:off x="120798" y="197554"/>
        <a:ext cx="10274004" cy="2232954"/>
      </dsp:txXfrm>
    </dsp:sp>
    <dsp:sp modelId="{E28D763C-840E-4581-8299-F142D9EB4E6D}">
      <dsp:nvSpPr>
        <dsp:cNvPr id="0" name=""/>
        <dsp:cNvSpPr/>
      </dsp:nvSpPr>
      <dsp:spPr>
        <a:xfrm>
          <a:off x="0" y="2551306"/>
          <a:ext cx="10515600" cy="1723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285750" lvl="1" indent="-285750" algn="l" defTabSz="1555750" rtl="0">
            <a:lnSpc>
              <a:spcPct val="90000"/>
            </a:lnSpc>
            <a:spcBef>
              <a:spcPct val="0"/>
            </a:spcBef>
            <a:spcAft>
              <a:spcPct val="20000"/>
            </a:spcAft>
            <a:buChar char="••"/>
          </a:pPr>
          <a:r>
            <a:rPr lang="en-GB" sz="3500" kern="1200" smtClean="0"/>
            <a:t>Professional Codes of Practice? </a:t>
          </a:r>
          <a:endParaRPr lang="en-GB" sz="3500" kern="1200"/>
        </a:p>
        <a:p>
          <a:pPr marL="285750" lvl="1" indent="-285750" algn="l" defTabSz="1555750" rtl="0">
            <a:lnSpc>
              <a:spcPct val="90000"/>
            </a:lnSpc>
            <a:spcBef>
              <a:spcPct val="0"/>
            </a:spcBef>
            <a:spcAft>
              <a:spcPct val="20000"/>
            </a:spcAft>
            <a:buChar char="••"/>
          </a:pPr>
          <a:r>
            <a:rPr lang="en-GB" sz="3500" kern="1200" smtClean="0"/>
            <a:t>United Nations Convention on the Rights of the Child? </a:t>
          </a:r>
          <a:endParaRPr lang="en-GB" sz="3500" kern="1200"/>
        </a:p>
      </dsp:txBody>
      <dsp:txXfrm>
        <a:off x="0" y="2551306"/>
        <a:ext cx="10515600" cy="172327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B37D5-F8BE-45BD-84EF-DDD95C04F27C}">
      <dsp:nvSpPr>
        <dsp:cNvPr id="0" name=""/>
        <dsp:cNvSpPr/>
      </dsp:nvSpPr>
      <dsp:spPr>
        <a:xfrm>
          <a:off x="0" y="388494"/>
          <a:ext cx="10515600" cy="3574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l" defTabSz="2889250" rtl="0">
            <a:lnSpc>
              <a:spcPct val="90000"/>
            </a:lnSpc>
            <a:spcBef>
              <a:spcPct val="0"/>
            </a:spcBef>
            <a:spcAft>
              <a:spcPct val="35000"/>
            </a:spcAft>
          </a:pPr>
          <a:r>
            <a:rPr lang="en-GB" sz="6500" kern="1200" smtClean="0"/>
            <a:t>What would you view as essential personal ethics when carrying out research? </a:t>
          </a:r>
          <a:endParaRPr lang="en-GB" sz="6500" kern="1200"/>
        </a:p>
      </dsp:txBody>
      <dsp:txXfrm>
        <a:off x="174485" y="562979"/>
        <a:ext cx="10166630" cy="32253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FADB0D-1B67-41B4-A853-DEC11AC765B8}">
      <dsp:nvSpPr>
        <dsp:cNvPr id="0" name=""/>
        <dsp:cNvSpPr/>
      </dsp:nvSpPr>
      <dsp:spPr>
        <a:xfrm>
          <a:off x="0" y="106321"/>
          <a:ext cx="10515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GB" sz="3300" kern="1200" smtClean="0"/>
            <a:t>Research Activities:</a:t>
          </a:r>
          <a:endParaRPr lang="en-GB" sz="3300" kern="1200"/>
        </a:p>
      </dsp:txBody>
      <dsp:txXfrm>
        <a:off x="38638" y="144959"/>
        <a:ext cx="10438324" cy="714229"/>
      </dsp:txXfrm>
    </dsp:sp>
    <dsp:sp modelId="{4535ED1A-5EA8-4720-BDA3-05504EA5EBEC}">
      <dsp:nvSpPr>
        <dsp:cNvPr id="0" name=""/>
        <dsp:cNvSpPr/>
      </dsp:nvSpPr>
      <dsp:spPr>
        <a:xfrm>
          <a:off x="0" y="897826"/>
          <a:ext cx="105156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smtClean="0"/>
            <a:t>Honesty: </a:t>
          </a:r>
          <a:endParaRPr lang="en-GB" sz="2600" kern="1200"/>
        </a:p>
        <a:p>
          <a:pPr marL="457200" lvl="2" indent="-228600" algn="l" defTabSz="1155700" rtl="0">
            <a:lnSpc>
              <a:spcPct val="90000"/>
            </a:lnSpc>
            <a:spcBef>
              <a:spcPct val="0"/>
            </a:spcBef>
            <a:spcAft>
              <a:spcPct val="20000"/>
            </a:spcAft>
            <a:buChar char="••"/>
          </a:pPr>
          <a:r>
            <a:rPr lang="en-GB" sz="2600" kern="1200" smtClean="0"/>
            <a:t>What you write will be regarded as your own work unless stated otherwise e.g. use of references. </a:t>
          </a:r>
          <a:endParaRPr lang="en-GB" sz="2600" kern="1200"/>
        </a:p>
        <a:p>
          <a:pPr marL="685800" lvl="3" indent="-228600" algn="l" defTabSz="1155700" rtl="0">
            <a:lnSpc>
              <a:spcPct val="90000"/>
            </a:lnSpc>
            <a:spcBef>
              <a:spcPct val="0"/>
            </a:spcBef>
            <a:spcAft>
              <a:spcPct val="20000"/>
            </a:spcAft>
            <a:buChar char="••"/>
          </a:pPr>
          <a:r>
            <a:rPr lang="en-GB" sz="2600" kern="1200" smtClean="0"/>
            <a:t>Using the thoughts, ideas and works of others without acknowledging their source, even if you paraphrased into your own words, is unethical. </a:t>
          </a:r>
          <a:endParaRPr lang="en-GB" sz="2600" kern="1200"/>
        </a:p>
        <a:p>
          <a:pPr marL="685800" lvl="3" indent="-228600" algn="l" defTabSz="1155700" rtl="0">
            <a:lnSpc>
              <a:spcPct val="90000"/>
            </a:lnSpc>
            <a:spcBef>
              <a:spcPct val="0"/>
            </a:spcBef>
            <a:spcAft>
              <a:spcPct val="20000"/>
            </a:spcAft>
            <a:buChar char="••"/>
          </a:pPr>
          <a:r>
            <a:rPr lang="en-GB" sz="2600" kern="1200" smtClean="0"/>
            <a:t>Plagiarism is a serious offence.</a:t>
          </a:r>
          <a:endParaRPr lang="en-GB" sz="2600" kern="1200"/>
        </a:p>
        <a:p>
          <a:pPr marL="685800" lvl="3" indent="-228600" algn="l" defTabSz="1155700" rtl="0">
            <a:lnSpc>
              <a:spcPct val="90000"/>
            </a:lnSpc>
            <a:spcBef>
              <a:spcPct val="0"/>
            </a:spcBef>
            <a:spcAft>
              <a:spcPct val="20000"/>
            </a:spcAft>
            <a:buChar char="••"/>
          </a:pPr>
          <a:r>
            <a:rPr lang="en-GB" sz="2600" kern="1200" smtClean="0"/>
            <a:t>Refer to referencing guidelines at all times!!!! (Available on Moodle)</a:t>
          </a:r>
          <a:endParaRPr lang="en-GB" sz="2600" kern="1200"/>
        </a:p>
      </dsp:txBody>
      <dsp:txXfrm>
        <a:off x="0" y="897826"/>
        <a:ext cx="10515600" cy="33471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11CC6-8E06-41F9-896A-C2D3B48D6D5B}">
      <dsp:nvSpPr>
        <dsp:cNvPr id="0" name=""/>
        <dsp:cNvSpPr/>
      </dsp:nvSpPr>
      <dsp:spPr>
        <a:xfrm>
          <a:off x="0" y="291743"/>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n-GB" sz="3200" kern="1200" smtClean="0"/>
            <a:t>Honesty is essential in the substance of what you write:</a:t>
          </a:r>
          <a:endParaRPr lang="en-GB" sz="3200" kern="1200"/>
        </a:p>
      </dsp:txBody>
      <dsp:txXfrm>
        <a:off x="62055" y="353798"/>
        <a:ext cx="10391490" cy="1147095"/>
      </dsp:txXfrm>
    </dsp:sp>
    <dsp:sp modelId="{B69AA304-D796-4725-8C4C-0168A8A6F1F6}">
      <dsp:nvSpPr>
        <dsp:cNvPr id="0" name=""/>
        <dsp:cNvSpPr/>
      </dsp:nvSpPr>
      <dsp:spPr>
        <a:xfrm>
          <a:off x="0" y="1562949"/>
          <a:ext cx="10515600" cy="122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rtl="0">
            <a:lnSpc>
              <a:spcPct val="90000"/>
            </a:lnSpc>
            <a:spcBef>
              <a:spcPct val="0"/>
            </a:spcBef>
            <a:spcAft>
              <a:spcPct val="20000"/>
            </a:spcAft>
            <a:buChar char="••"/>
          </a:pPr>
          <a:r>
            <a:rPr lang="en-GB" sz="2500" kern="1200" smtClean="0"/>
            <a:t>Accurate descriptions of how and what, why you have done things. </a:t>
          </a:r>
          <a:endParaRPr lang="en-GB" sz="2500" kern="1200"/>
        </a:p>
        <a:p>
          <a:pPr marL="228600" lvl="1" indent="-228600" algn="l" defTabSz="1111250" rtl="0">
            <a:lnSpc>
              <a:spcPct val="90000"/>
            </a:lnSpc>
            <a:spcBef>
              <a:spcPct val="0"/>
            </a:spcBef>
            <a:spcAft>
              <a:spcPct val="20000"/>
            </a:spcAft>
            <a:buChar char="••"/>
          </a:pPr>
          <a:r>
            <a:rPr lang="en-GB" sz="2500" kern="1200" smtClean="0"/>
            <a:t>Accurate descriptions of information you have obtained, techniques used, analysis carried out, the results  Methodology and Methods).</a:t>
          </a:r>
          <a:endParaRPr lang="en-GB" sz="2500" kern="1200"/>
        </a:p>
      </dsp:txBody>
      <dsp:txXfrm>
        <a:off x="0" y="1562949"/>
        <a:ext cx="10515600" cy="1225440"/>
      </dsp:txXfrm>
    </dsp:sp>
    <dsp:sp modelId="{1CC9E10B-789B-47ED-ADE5-8D8EED482E8C}">
      <dsp:nvSpPr>
        <dsp:cNvPr id="0" name=""/>
        <dsp:cNvSpPr/>
      </dsp:nvSpPr>
      <dsp:spPr>
        <a:xfrm>
          <a:off x="0" y="2788389"/>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n-GB" sz="3200" kern="1200" smtClean="0"/>
            <a:t>E.g. silently rejecting or ignoring evidence which happens to be contrary to one’s beliefs constitutes a breach of integrity.</a:t>
          </a:r>
          <a:endParaRPr lang="en-GB" sz="3200" kern="1200"/>
        </a:p>
      </dsp:txBody>
      <dsp:txXfrm>
        <a:off x="62055" y="2850444"/>
        <a:ext cx="10391490" cy="114709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C9946-2D1C-4560-AFF3-20E27B42E125}">
      <dsp:nvSpPr>
        <dsp:cNvPr id="0" name=""/>
        <dsp:cNvSpPr/>
      </dsp:nvSpPr>
      <dsp:spPr>
        <a:xfrm>
          <a:off x="0" y="390879"/>
          <a:ext cx="10515600"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GB" sz="2800" kern="1200" smtClean="0"/>
            <a:t>Research Relationships:</a:t>
          </a:r>
          <a:endParaRPr lang="en-GB" sz="2800" kern="1200"/>
        </a:p>
      </dsp:txBody>
      <dsp:txXfrm>
        <a:off x="32784" y="423663"/>
        <a:ext cx="10450032" cy="606012"/>
      </dsp:txXfrm>
    </dsp:sp>
    <dsp:sp modelId="{14ED3D79-2C9E-4AA2-921B-2A24C3719D6E}">
      <dsp:nvSpPr>
        <dsp:cNvPr id="0" name=""/>
        <dsp:cNvSpPr/>
      </dsp:nvSpPr>
      <dsp:spPr>
        <a:xfrm>
          <a:off x="0" y="1062459"/>
          <a:ext cx="10515600" cy="289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smtClean="0"/>
            <a:t>May depend upon the guidelines you adopt and the research methodology you adopt:</a:t>
          </a:r>
          <a:endParaRPr lang="en-GB" sz="2200" kern="1200"/>
        </a:p>
        <a:p>
          <a:pPr marL="457200" lvl="2" indent="-228600" algn="l" defTabSz="977900" rtl="0">
            <a:lnSpc>
              <a:spcPct val="90000"/>
            </a:lnSpc>
            <a:spcBef>
              <a:spcPct val="0"/>
            </a:spcBef>
            <a:spcAft>
              <a:spcPct val="20000"/>
            </a:spcAft>
            <a:buChar char="••"/>
          </a:pPr>
          <a:r>
            <a:rPr lang="en-GB" sz="2200" kern="1200" smtClean="0"/>
            <a:t>e.g. BERA or British Psychological Society; </a:t>
          </a:r>
          <a:endParaRPr lang="en-GB" sz="2200" kern="1200"/>
        </a:p>
        <a:p>
          <a:pPr marL="457200" lvl="2" indent="-228600" algn="l" defTabSz="977900" rtl="0">
            <a:lnSpc>
              <a:spcPct val="90000"/>
            </a:lnSpc>
            <a:spcBef>
              <a:spcPct val="0"/>
            </a:spcBef>
            <a:spcAft>
              <a:spcPct val="20000"/>
            </a:spcAft>
            <a:buChar char="••"/>
          </a:pPr>
          <a:r>
            <a:rPr lang="en-GB" sz="2200" kern="1200" smtClean="0"/>
            <a:t>a qualitative or quantitative paradigm </a:t>
          </a:r>
          <a:endParaRPr lang="en-GB" sz="2200" kern="1200"/>
        </a:p>
        <a:p>
          <a:pPr marL="228600" lvl="1" indent="-228600" algn="l" defTabSz="977900" rtl="0">
            <a:lnSpc>
              <a:spcPct val="90000"/>
            </a:lnSpc>
            <a:spcBef>
              <a:spcPct val="0"/>
            </a:spcBef>
            <a:spcAft>
              <a:spcPct val="20000"/>
            </a:spcAft>
            <a:buChar char="••"/>
          </a:pPr>
          <a:r>
            <a:rPr lang="en-GB" sz="2200" kern="1200" smtClean="0"/>
            <a:t>However in all cases  the approach has to be un- harmful in anyway, and subject to certain rights</a:t>
          </a:r>
          <a:endParaRPr lang="en-GB" sz="2200" kern="1200"/>
        </a:p>
        <a:p>
          <a:pPr marL="228600" lvl="1" indent="-228600" algn="l" defTabSz="977900" rtl="0">
            <a:lnSpc>
              <a:spcPct val="90000"/>
            </a:lnSpc>
            <a:spcBef>
              <a:spcPct val="0"/>
            </a:spcBef>
            <a:spcAft>
              <a:spcPct val="20000"/>
            </a:spcAft>
            <a:buChar char="••"/>
          </a:pPr>
          <a:r>
            <a:rPr lang="en-GB" sz="2200" kern="1200" smtClean="0"/>
            <a:t>A Considerate and courteous attitude to people will help their readiness to assist you.</a:t>
          </a:r>
          <a:endParaRPr lang="en-GB" sz="2200" kern="1200"/>
        </a:p>
        <a:p>
          <a:pPr marL="228600" lvl="1" indent="-228600" algn="l" defTabSz="977900" rtl="0">
            <a:lnSpc>
              <a:spcPct val="90000"/>
            </a:lnSpc>
            <a:spcBef>
              <a:spcPct val="0"/>
            </a:spcBef>
            <a:spcAft>
              <a:spcPct val="20000"/>
            </a:spcAft>
            <a:buChar char="••"/>
          </a:pPr>
          <a:r>
            <a:rPr lang="en-GB" sz="2200" kern="1200" smtClean="0"/>
            <a:t>You are relying on their good will and co-operation to make the research possible!!!</a:t>
          </a:r>
          <a:endParaRPr lang="en-GB" sz="2200" kern="1200"/>
        </a:p>
      </dsp:txBody>
      <dsp:txXfrm>
        <a:off x="0" y="1062459"/>
        <a:ext cx="10515600" cy="28980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4BD695-BF24-4B0D-8D43-2EB185C78F9E}">
      <dsp:nvSpPr>
        <dsp:cNvPr id="0" name=""/>
        <dsp:cNvSpPr/>
      </dsp:nvSpPr>
      <dsp:spPr>
        <a:xfrm>
          <a:off x="0" y="78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GB" sz="2500" kern="1200" smtClean="0"/>
            <a:t>Your own perspective will influence the type of research and research ethics you will adopt.</a:t>
          </a:r>
          <a:endParaRPr lang="en-GB" sz="2500" kern="1200"/>
        </a:p>
      </dsp:txBody>
      <dsp:txXfrm>
        <a:off x="48547" y="127216"/>
        <a:ext cx="10418506" cy="897406"/>
      </dsp:txXfrm>
    </dsp:sp>
    <dsp:sp modelId="{82D99882-836A-4117-B78D-3773A44FD81A}">
      <dsp:nvSpPr>
        <dsp:cNvPr id="0" name=""/>
        <dsp:cNvSpPr/>
      </dsp:nvSpPr>
      <dsp:spPr>
        <a:xfrm>
          <a:off x="0" y="1145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GB" sz="2500" kern="1200" smtClean="0"/>
            <a:t>Ask yourself how do I want to be in relation to those I am studying?</a:t>
          </a:r>
          <a:endParaRPr lang="en-GB" sz="2500" kern="1200"/>
        </a:p>
      </dsp:txBody>
      <dsp:txXfrm>
        <a:off x="48547" y="1193716"/>
        <a:ext cx="10418506" cy="897406"/>
      </dsp:txXfrm>
    </dsp:sp>
    <dsp:sp modelId="{1BC9CFF3-5682-4788-B629-03A6898C50BA}">
      <dsp:nvSpPr>
        <dsp:cNvPr id="0" name=""/>
        <dsp:cNvSpPr/>
      </dsp:nvSpPr>
      <dsp:spPr>
        <a:xfrm>
          <a:off x="0" y="2211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GB" sz="2500" kern="1200" smtClean="0"/>
            <a:t>Do I want to see them as objects or agents in the research process?</a:t>
          </a:r>
          <a:endParaRPr lang="en-GB" sz="2500" kern="1200"/>
        </a:p>
      </dsp:txBody>
      <dsp:txXfrm>
        <a:off x="48547" y="2260216"/>
        <a:ext cx="10418506" cy="897406"/>
      </dsp:txXfrm>
    </dsp:sp>
    <dsp:sp modelId="{CAB8EECD-F38C-499E-BA75-07D9F83795F1}">
      <dsp:nvSpPr>
        <dsp:cNvPr id="0" name=""/>
        <dsp:cNvSpPr/>
      </dsp:nvSpPr>
      <dsp:spPr>
        <a:xfrm>
          <a:off x="0" y="3278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GB" sz="2500" kern="1200" smtClean="0"/>
            <a:t>In other words do I want to do research on people or in collaboration with people?</a:t>
          </a:r>
          <a:endParaRPr lang="en-GB" sz="2500" kern="1200"/>
        </a:p>
      </dsp:txBody>
      <dsp:txXfrm>
        <a:off x="48547" y="3326716"/>
        <a:ext cx="10418506" cy="89740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8928E-B9E8-4A90-8E01-822943390269}">
      <dsp:nvSpPr>
        <dsp:cNvPr id="0" name=""/>
        <dsp:cNvSpPr/>
      </dsp:nvSpPr>
      <dsp:spPr>
        <a:xfrm>
          <a:off x="0" y="815656"/>
          <a:ext cx="10515600" cy="8394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GB" sz="3500" kern="1200" smtClean="0"/>
            <a:t>Looking after yourself!</a:t>
          </a:r>
          <a:endParaRPr lang="en-GB" sz="3500" kern="1200"/>
        </a:p>
      </dsp:txBody>
      <dsp:txXfrm>
        <a:off x="40980" y="856636"/>
        <a:ext cx="10433640" cy="757514"/>
      </dsp:txXfrm>
    </dsp:sp>
    <dsp:sp modelId="{D1CBC599-09C1-4DB8-A694-7D8AE7285237}">
      <dsp:nvSpPr>
        <dsp:cNvPr id="0" name=""/>
        <dsp:cNvSpPr/>
      </dsp:nvSpPr>
      <dsp:spPr>
        <a:xfrm>
          <a:off x="0" y="1755931"/>
          <a:ext cx="10515600" cy="8394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GB" sz="3500" kern="1200" smtClean="0"/>
            <a:t>What could be the issues / risks to you as a researcher?</a:t>
          </a:r>
          <a:endParaRPr lang="en-GB" sz="3500" kern="1200"/>
        </a:p>
      </dsp:txBody>
      <dsp:txXfrm>
        <a:off x="40980" y="1796911"/>
        <a:ext cx="10433640" cy="757514"/>
      </dsp:txXfrm>
    </dsp:sp>
    <dsp:sp modelId="{BB9F28FB-7186-4D6C-B448-6A39296111EA}">
      <dsp:nvSpPr>
        <dsp:cNvPr id="0" name=""/>
        <dsp:cNvSpPr/>
      </dsp:nvSpPr>
      <dsp:spPr>
        <a:xfrm>
          <a:off x="0" y="2696206"/>
          <a:ext cx="10515600" cy="8394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GB" sz="3500" kern="1200" smtClean="0"/>
            <a:t>How could these be managed? </a:t>
          </a:r>
          <a:endParaRPr lang="en-GB" sz="3500" kern="1200"/>
        </a:p>
      </dsp:txBody>
      <dsp:txXfrm>
        <a:off x="40980" y="2737186"/>
        <a:ext cx="10433640" cy="75751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FB340-BD7D-4C27-BAE2-C41B852F75BA}">
      <dsp:nvSpPr>
        <dsp:cNvPr id="0" name=""/>
        <dsp:cNvSpPr/>
      </dsp:nvSpPr>
      <dsp:spPr>
        <a:xfrm>
          <a:off x="0" y="15668"/>
          <a:ext cx="10515600"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n-GB" sz="3200" kern="1200" smtClean="0"/>
            <a:t>Discuss as a group  what ethical  issues you may need to consider throughout the research process:</a:t>
          </a:r>
          <a:endParaRPr lang="en-GB" sz="3200" kern="1200"/>
        </a:p>
      </dsp:txBody>
      <dsp:txXfrm>
        <a:off x="62141" y="77809"/>
        <a:ext cx="10391318" cy="1148678"/>
      </dsp:txXfrm>
    </dsp:sp>
    <dsp:sp modelId="{734CB92C-C344-4E60-B35A-DC9AB7D2761B}">
      <dsp:nvSpPr>
        <dsp:cNvPr id="0" name=""/>
        <dsp:cNvSpPr/>
      </dsp:nvSpPr>
      <dsp:spPr>
        <a:xfrm>
          <a:off x="0" y="1288628"/>
          <a:ext cx="10515600" cy="304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rtl="0">
            <a:lnSpc>
              <a:spcPct val="90000"/>
            </a:lnSpc>
            <a:spcBef>
              <a:spcPct val="0"/>
            </a:spcBef>
            <a:spcAft>
              <a:spcPct val="20000"/>
            </a:spcAft>
            <a:buChar char="••"/>
          </a:pPr>
          <a:r>
            <a:rPr lang="en-GB" sz="2500" kern="1200" smtClean="0"/>
            <a:t>Planning </a:t>
          </a:r>
          <a:endParaRPr lang="en-GB" sz="2500" kern="1200"/>
        </a:p>
        <a:p>
          <a:pPr marL="228600" lvl="1" indent="-228600" algn="l" defTabSz="1111250" rtl="0">
            <a:lnSpc>
              <a:spcPct val="90000"/>
            </a:lnSpc>
            <a:spcBef>
              <a:spcPct val="0"/>
            </a:spcBef>
            <a:spcAft>
              <a:spcPct val="20000"/>
            </a:spcAft>
            <a:buChar char="••"/>
          </a:pPr>
          <a:r>
            <a:rPr lang="en-GB" sz="2500" kern="1200" smtClean="0"/>
            <a:t>Project proposal</a:t>
          </a:r>
          <a:endParaRPr lang="en-GB" sz="2500" kern="1200"/>
        </a:p>
        <a:p>
          <a:pPr marL="228600" lvl="1" indent="-228600" algn="l" defTabSz="1111250" rtl="0">
            <a:lnSpc>
              <a:spcPct val="90000"/>
            </a:lnSpc>
            <a:spcBef>
              <a:spcPct val="0"/>
            </a:spcBef>
            <a:spcAft>
              <a:spcPct val="20000"/>
            </a:spcAft>
            <a:buChar char="••"/>
          </a:pPr>
          <a:r>
            <a:rPr lang="en-GB" sz="2500" kern="1200" smtClean="0"/>
            <a:t>Reading </a:t>
          </a:r>
          <a:endParaRPr lang="en-GB" sz="2500" kern="1200"/>
        </a:p>
        <a:p>
          <a:pPr marL="228600" lvl="1" indent="-228600" algn="l" defTabSz="1111250" rtl="0">
            <a:lnSpc>
              <a:spcPct val="90000"/>
            </a:lnSpc>
            <a:spcBef>
              <a:spcPct val="0"/>
            </a:spcBef>
            <a:spcAft>
              <a:spcPct val="20000"/>
            </a:spcAft>
            <a:buChar char="••"/>
          </a:pPr>
          <a:r>
            <a:rPr lang="en-GB" sz="2500" kern="1200" smtClean="0"/>
            <a:t>Collecting primary / empirical data</a:t>
          </a:r>
          <a:endParaRPr lang="en-GB" sz="2500" kern="1200"/>
        </a:p>
        <a:p>
          <a:pPr marL="228600" lvl="1" indent="-228600" algn="l" defTabSz="1111250" rtl="0">
            <a:lnSpc>
              <a:spcPct val="90000"/>
            </a:lnSpc>
            <a:spcBef>
              <a:spcPct val="0"/>
            </a:spcBef>
            <a:spcAft>
              <a:spcPct val="20000"/>
            </a:spcAft>
            <a:buChar char="••"/>
          </a:pPr>
          <a:r>
            <a:rPr lang="en-GB" sz="2500" kern="1200" smtClean="0"/>
            <a:t>Data analysis </a:t>
          </a:r>
          <a:endParaRPr lang="en-GB" sz="2500" kern="1200"/>
        </a:p>
        <a:p>
          <a:pPr marL="228600" lvl="1" indent="-228600" algn="l" defTabSz="1111250" rtl="0">
            <a:lnSpc>
              <a:spcPct val="90000"/>
            </a:lnSpc>
            <a:spcBef>
              <a:spcPct val="0"/>
            </a:spcBef>
            <a:spcAft>
              <a:spcPct val="20000"/>
            </a:spcAft>
            <a:buChar char="••"/>
          </a:pPr>
          <a:r>
            <a:rPr lang="en-GB" sz="2500" kern="1200" smtClean="0"/>
            <a:t>Writing </a:t>
          </a:r>
          <a:endParaRPr lang="en-GB" sz="2500" kern="1200"/>
        </a:p>
        <a:p>
          <a:pPr marL="228600" lvl="1" indent="-228600" algn="l" defTabSz="1111250" rtl="0">
            <a:lnSpc>
              <a:spcPct val="90000"/>
            </a:lnSpc>
            <a:spcBef>
              <a:spcPct val="0"/>
            </a:spcBef>
            <a:spcAft>
              <a:spcPct val="20000"/>
            </a:spcAft>
            <a:buChar char="••"/>
          </a:pPr>
          <a:r>
            <a:rPr lang="en-GB" sz="2500" kern="1200" smtClean="0"/>
            <a:t>Reporting / Dissemination. </a:t>
          </a:r>
          <a:endParaRPr lang="en-GB" sz="2500" kern="1200"/>
        </a:p>
      </dsp:txBody>
      <dsp:txXfrm>
        <a:off x="0" y="1288628"/>
        <a:ext cx="10515600" cy="304704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C0AFE-891B-43AF-8512-BDAF45964139}">
      <dsp:nvSpPr>
        <dsp:cNvPr id="0" name=""/>
        <dsp:cNvSpPr/>
      </dsp:nvSpPr>
      <dsp:spPr>
        <a:xfrm>
          <a:off x="0" y="118268"/>
          <a:ext cx="10515600" cy="1432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n-GB" sz="3600" kern="1200" smtClean="0"/>
            <a:t>Research ethics are an integral part of any research project:</a:t>
          </a:r>
          <a:endParaRPr lang="en-GB" sz="3600" kern="1200"/>
        </a:p>
      </dsp:txBody>
      <dsp:txXfrm>
        <a:off x="69908" y="188176"/>
        <a:ext cx="10375784" cy="1292264"/>
      </dsp:txXfrm>
    </dsp:sp>
    <dsp:sp modelId="{54690261-53C1-406A-A731-774F68110094}">
      <dsp:nvSpPr>
        <dsp:cNvPr id="0" name=""/>
        <dsp:cNvSpPr/>
      </dsp:nvSpPr>
      <dsp:spPr>
        <a:xfrm>
          <a:off x="0" y="1550349"/>
          <a:ext cx="10515600" cy="268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l" defTabSz="1244600" rtl="0">
            <a:lnSpc>
              <a:spcPct val="90000"/>
            </a:lnSpc>
            <a:spcBef>
              <a:spcPct val="0"/>
            </a:spcBef>
            <a:spcAft>
              <a:spcPct val="20000"/>
            </a:spcAft>
            <a:buChar char="••"/>
          </a:pPr>
          <a:r>
            <a:rPr lang="en-GB" sz="2800" kern="1200" smtClean="0"/>
            <a:t>You will  have to be able to argue that you have taken reasonable, best possible measures to conform to high standards of research ethics, as well as explored the ethical dilemmas experienced: </a:t>
          </a:r>
          <a:endParaRPr lang="en-GB" sz="2800" kern="1200"/>
        </a:p>
        <a:p>
          <a:pPr marL="571500" lvl="2" indent="-285750" algn="l" defTabSz="1244600" rtl="0">
            <a:lnSpc>
              <a:spcPct val="90000"/>
            </a:lnSpc>
            <a:spcBef>
              <a:spcPct val="0"/>
            </a:spcBef>
            <a:spcAft>
              <a:spcPct val="20000"/>
            </a:spcAft>
            <a:buChar char="••"/>
          </a:pPr>
          <a:r>
            <a:rPr lang="en-GB" sz="2800" kern="1200" smtClean="0"/>
            <a:t>This will need to be evident in your research ethics approval forms </a:t>
          </a:r>
          <a:endParaRPr lang="en-GB" sz="2800" kern="1200"/>
        </a:p>
        <a:p>
          <a:pPr marL="571500" lvl="2" indent="-285750" algn="l" defTabSz="1244600" rtl="0">
            <a:lnSpc>
              <a:spcPct val="90000"/>
            </a:lnSpc>
            <a:spcBef>
              <a:spcPct val="0"/>
            </a:spcBef>
            <a:spcAft>
              <a:spcPct val="20000"/>
            </a:spcAft>
            <a:buChar char="••"/>
          </a:pPr>
          <a:r>
            <a:rPr lang="en-GB" sz="2800" kern="1200" smtClean="0"/>
            <a:t>And also when writing up your thesis.</a:t>
          </a:r>
          <a:endParaRPr lang="en-GB" sz="2800" kern="1200"/>
        </a:p>
      </dsp:txBody>
      <dsp:txXfrm>
        <a:off x="0" y="1550349"/>
        <a:ext cx="10515600" cy="268272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BB03B-AFFB-42FD-BACA-ACAC2A96395B}">
      <dsp:nvSpPr>
        <dsp:cNvPr id="0" name=""/>
        <dsp:cNvSpPr/>
      </dsp:nvSpPr>
      <dsp:spPr>
        <a:xfrm>
          <a:off x="0" y="33084"/>
          <a:ext cx="10515600" cy="14151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lvl="0" algn="l" defTabSz="2622550" rtl="0">
            <a:lnSpc>
              <a:spcPct val="90000"/>
            </a:lnSpc>
            <a:spcBef>
              <a:spcPct val="0"/>
            </a:spcBef>
            <a:spcAft>
              <a:spcPct val="35000"/>
            </a:spcAft>
          </a:pPr>
          <a:r>
            <a:rPr lang="en-GB" sz="5900" kern="1200" smtClean="0"/>
            <a:t>Take some time to reflect:</a:t>
          </a:r>
          <a:endParaRPr lang="en-GB" sz="5900" kern="1200"/>
        </a:p>
      </dsp:txBody>
      <dsp:txXfrm>
        <a:off x="69080" y="102164"/>
        <a:ext cx="10377440" cy="1276954"/>
      </dsp:txXfrm>
    </dsp:sp>
    <dsp:sp modelId="{DA2694DE-254A-4869-BE52-3F0F339E37F4}">
      <dsp:nvSpPr>
        <dsp:cNvPr id="0" name=""/>
        <dsp:cNvSpPr/>
      </dsp:nvSpPr>
      <dsp:spPr>
        <a:xfrm>
          <a:off x="0" y="1448199"/>
          <a:ext cx="10515600" cy="2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l" defTabSz="2044700" rtl="0">
            <a:lnSpc>
              <a:spcPct val="90000"/>
            </a:lnSpc>
            <a:spcBef>
              <a:spcPct val="0"/>
            </a:spcBef>
            <a:spcAft>
              <a:spcPct val="20000"/>
            </a:spcAft>
            <a:buChar char="••"/>
          </a:pPr>
          <a:r>
            <a:rPr lang="en-GB" sz="4600" kern="1200" smtClean="0"/>
            <a:t>What are the range of issues to consider in relation to ethics?</a:t>
          </a:r>
          <a:endParaRPr lang="en-GB" sz="4600" kern="1200"/>
        </a:p>
        <a:p>
          <a:pPr marL="285750" lvl="1" indent="-285750" algn="l" defTabSz="2044700" rtl="0">
            <a:lnSpc>
              <a:spcPct val="90000"/>
            </a:lnSpc>
            <a:spcBef>
              <a:spcPct val="0"/>
            </a:spcBef>
            <a:spcAft>
              <a:spcPct val="20000"/>
            </a:spcAft>
            <a:buChar char="••"/>
          </a:pPr>
          <a:r>
            <a:rPr lang="en-GB" sz="4600" kern="1200" smtClean="0"/>
            <a:t>What are the requirements of  you as a student researcher? </a:t>
          </a:r>
          <a:endParaRPr lang="en-GB" sz="4600" kern="1200"/>
        </a:p>
      </dsp:txBody>
      <dsp:txXfrm>
        <a:off x="0" y="1448199"/>
        <a:ext cx="10515600" cy="28700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256E285A-1626-4BB0-A458-3E5589E2C09B}" type="datetimeFigureOut">
              <a:rPr lang="en-US" smtClean="0"/>
              <a:t>1/19/2021</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baseline="0" dirty="0" smtClean="0">
              <a:effectLst/>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51788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smtClean="0"/>
              <a:t>Discuss that BERA are very useful and as engaged in education are useful to follow .</a:t>
            </a:r>
          </a:p>
          <a:p>
            <a:endParaRPr lang="en-GB" dirty="0"/>
          </a:p>
          <a:p>
            <a:r>
              <a:rPr lang="en-GB" dirty="0" smtClean="0"/>
              <a:t>As the three to loo at  one example and report back what is useful / maybe not so useful for them and their areas. </a:t>
            </a:r>
            <a:endParaRPr lang="en-GB" dirty="0"/>
          </a:p>
        </p:txBody>
      </p:sp>
      <p:sp>
        <p:nvSpPr>
          <p:cNvPr id="4" name="Slide Number Placeholder 3"/>
          <p:cNvSpPr>
            <a:spLocks noGrp="1"/>
          </p:cNvSpPr>
          <p:nvPr>
            <p:ph type="sldNum" sz="quarter" idx="10"/>
          </p:nvPr>
        </p:nvSpPr>
        <p:spPr/>
        <p:txBody>
          <a:bodyPr/>
          <a:lstStyle/>
          <a:p>
            <a:fld id="{40567A8E-F193-45FC-B24A-FDAAFF8312A4}" type="slidenum">
              <a:rPr lang="en-GB" smtClean="0"/>
              <a:t>13</a:t>
            </a:fld>
            <a:endParaRPr lang="en-GB" dirty="0"/>
          </a:p>
        </p:txBody>
      </p:sp>
    </p:spTree>
    <p:extLst>
      <p:ext uri="{BB962C8B-B14F-4D97-AF65-F5344CB8AC3E}">
        <p14:creationId xmlns:p14="http://schemas.microsoft.com/office/powerpoint/2010/main" val="3298073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27507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40922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958B5D-2B71-F94E-8A2A-2F1F5E391DA3}"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190250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34804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6841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28303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32645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14248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57548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0201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2530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7233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55334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spTree>
    <p:extLst>
      <p:ext uri="{BB962C8B-B14F-4D97-AF65-F5344CB8AC3E}">
        <p14:creationId xmlns:p14="http://schemas.microsoft.com/office/powerpoint/2010/main" val="1260935044"/>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68" r:id="rId12"/>
    <p:sldLayoutId id="2147483769"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hV_ccr5p2XU"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5.jpeg"/><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www.ewc.wales/site/index.php/en/policy-hub/practitioner-research/research-ethics.html"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hyperlink" Target="https://www.bera.ac.uk/researchers-resources/publications/ethical-guidelines-for-educational-research-2018"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0.xml.rels><?xml version="1.0" encoding="UTF-8" standalone="yes"?>
<Relationships xmlns="http://schemas.openxmlformats.org/package/2006/relationships"><Relationship Id="rId2" Type="http://schemas.openxmlformats.org/officeDocument/2006/relationships/hyperlink" Target="https://youtu.be/8A0wo4QYyJQ"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3" Type="http://schemas.openxmlformats.org/officeDocument/2006/relationships/hyperlink" Target="https://www.britsoc.co.uk/ethics" TargetMode="External"/><Relationship Id="rId2" Type="http://schemas.openxmlformats.org/officeDocument/2006/relationships/hyperlink" Target="https://www.bera.ac.uk/researchers-resources/publications/ethical-guidelines-for-educational-research-2018" TargetMode="External"/><Relationship Id="rId1" Type="http://schemas.openxmlformats.org/officeDocument/2006/relationships/slideLayout" Target="../slideLayouts/slideLayout2.xml"/><Relationship Id="rId4" Type="http://schemas.openxmlformats.org/officeDocument/2006/relationships/hyperlink" Target="https://whel-primo.hosted.exlibrisgroup.com/primo-explore/fulldisplay?docid=44UWTSD_ALMA21165201130002421&amp;context=L&amp;vid=44WHELF_UWTSD_VU1&amp;lang=en_US&amp;search_scope=CSCOP_EVERYTHING&amp;adaptor=Local%20Search%20Engine&amp;tab=tab1&amp;query=any,contains,ethics%20in%20research&amp;sortby=rank&amp;offset=20"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uwtsd.ac.uk/library/research-data-management/" TargetMode="External"/><Relationship Id="rId2" Type="http://schemas.openxmlformats.org/officeDocument/2006/relationships/hyperlink" Target="https://whel-primo.hosted.exlibrisgroup.com/primo-explore/fulldisplay?docid=44UWTSD_ALMA21155971980002421&amp;context=L&amp;vid=44WHELF_UWTSD_VU1&amp;lang=en_US&amp;search_scope=CSCOP_EVERYTHING&amp;adaptor=Local%20Search%20Engine&amp;tab=tab1&amp;query=any,contains,ethics%20in%20research&amp;sortby=rank&amp;offset=2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7886700" cy="1325563"/>
          </a:xfrm>
        </p:spPr>
        <p:txBody>
          <a:bodyPr/>
          <a:lstStyle/>
          <a:p>
            <a:pPr algn="ctr"/>
            <a:r>
              <a:rPr lang="en-GB" b="1" dirty="0" smtClean="0">
                <a:solidFill>
                  <a:schemeClr val="accent1"/>
                </a:solidFill>
              </a:rPr>
              <a:t>Aims &amp; Objectives </a:t>
            </a:r>
            <a:endParaRPr lang="en-GB" b="1" dirty="0">
              <a:solidFill>
                <a:schemeClr val="accent1"/>
              </a:solidFill>
            </a:endParaRPr>
          </a:p>
        </p:txBody>
      </p:sp>
      <p:sp>
        <p:nvSpPr>
          <p:cNvPr id="3" name="Content Placeholder 2"/>
          <p:cNvSpPr>
            <a:spLocks noGrp="1"/>
          </p:cNvSpPr>
          <p:nvPr>
            <p:ph sz="half" idx="4294967295"/>
          </p:nvPr>
        </p:nvSpPr>
        <p:spPr>
          <a:xfrm>
            <a:off x="3679825" y="1825625"/>
            <a:ext cx="8512175" cy="4351338"/>
          </a:xfrm>
        </p:spPr>
        <p:txBody>
          <a:bodyPr/>
          <a:lstStyle/>
          <a:p>
            <a:r>
              <a:rPr lang="en-GB" dirty="0" smtClean="0"/>
              <a:t>Aim: </a:t>
            </a:r>
          </a:p>
          <a:p>
            <a:pPr lvl="1"/>
            <a:r>
              <a:rPr lang="en-GB" dirty="0" smtClean="0"/>
              <a:t>To critically explore ethics in research at level 7 and revisit ethics assessment.</a:t>
            </a:r>
          </a:p>
          <a:p>
            <a:r>
              <a:rPr lang="en-GB" dirty="0" smtClean="0"/>
              <a:t>Objectives: </a:t>
            </a:r>
          </a:p>
          <a:p>
            <a:pPr marL="914400" lvl="1" indent="-457200">
              <a:buFont typeface="+mj-lt"/>
              <a:buAutoNum type="arabicPeriod"/>
            </a:pPr>
            <a:r>
              <a:rPr lang="en-GB" dirty="0" smtClean="0"/>
              <a:t>Discuss </a:t>
            </a:r>
            <a:r>
              <a:rPr lang="en-GB" dirty="0" smtClean="0"/>
              <a:t>ethical considerations </a:t>
            </a:r>
            <a:r>
              <a:rPr lang="en-GB" dirty="0"/>
              <a:t>in research </a:t>
            </a:r>
          </a:p>
          <a:p>
            <a:pPr marL="914400" lvl="1" indent="-457200">
              <a:buFont typeface="+mj-lt"/>
              <a:buAutoNum type="arabicPeriod"/>
            </a:pPr>
            <a:r>
              <a:rPr lang="en-GB" dirty="0" smtClean="0"/>
              <a:t>Explore, </a:t>
            </a:r>
            <a:r>
              <a:rPr lang="en-GB" dirty="0" err="1" smtClean="0"/>
              <a:t>Yr</a:t>
            </a:r>
            <a:r>
              <a:rPr lang="en-GB" dirty="0" smtClean="0"/>
              <a:t> Athrofa and accepted ethical guidelines </a:t>
            </a:r>
          </a:p>
          <a:p>
            <a:pPr marL="914400" lvl="1" indent="-457200">
              <a:buFont typeface="+mj-lt"/>
              <a:buAutoNum type="arabicPeriod"/>
            </a:pPr>
            <a:r>
              <a:rPr lang="en-GB" dirty="0" smtClean="0"/>
              <a:t>Discuss own ethical issues in relation to your research </a:t>
            </a:r>
            <a:endParaRPr lang="en-GB" dirty="0"/>
          </a:p>
        </p:txBody>
      </p:sp>
    </p:spTree>
    <p:extLst>
      <p:ext uri="{BB962C8B-B14F-4D97-AF65-F5344CB8AC3E}">
        <p14:creationId xmlns:p14="http://schemas.microsoft.com/office/powerpoint/2010/main" val="20646897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Research Ethics </a:t>
            </a:r>
            <a:endParaRPr lang="en-GB"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2602502502"/>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6172200" y="1935716"/>
            <a:ext cx="5181600" cy="4131156"/>
          </a:xfrm>
        </p:spPr>
      </p:pic>
    </p:spTree>
    <p:extLst>
      <p:ext uri="{BB962C8B-B14F-4D97-AF65-F5344CB8AC3E}">
        <p14:creationId xmlns:p14="http://schemas.microsoft.com/office/powerpoint/2010/main" val="35808063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noGrp="1"/>
          </p:cNvSpPr>
          <p:nvPr>
            <p:ph type="title"/>
          </p:nvPr>
        </p:nvSpPr>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Research Ethics</a:t>
            </a:r>
            <a:endParaRPr lang="en-GB" dirty="0"/>
          </a:p>
        </p:txBody>
      </p:sp>
      <p:graphicFrame>
        <p:nvGraphicFramePr>
          <p:cNvPr id="2" name="Content Placeholder 1"/>
          <p:cNvGraphicFramePr>
            <a:graphicFrameLocks noGrp="1"/>
          </p:cNvGraphicFramePr>
          <p:nvPr>
            <p:ph sz="half" idx="1"/>
            <p:extLst>
              <p:ext uri="{D42A27DB-BD31-4B8C-83A1-F6EECF244321}">
                <p14:modId xmlns:p14="http://schemas.microsoft.com/office/powerpoint/2010/main" val="1303249426"/>
              </p:ext>
            </p:extLst>
          </p:nvPr>
        </p:nvGraphicFramePr>
        <p:xfrm>
          <a:off x="1097278" y="1845734"/>
          <a:ext cx="9562856"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33339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68624363"/>
              </p:ext>
            </p:extLst>
          </p:nvPr>
        </p:nvGraphicFramePr>
        <p:xfrm>
          <a:off x="389357" y="1504335"/>
          <a:ext cx="11627629" cy="4518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en-GB" smtClean="0"/>
              <a:t>Research Ethics </a:t>
            </a:r>
            <a:endParaRPr lang="en-GB" dirty="0"/>
          </a:p>
        </p:txBody>
      </p:sp>
    </p:spTree>
    <p:extLst>
      <p:ext uri="{BB962C8B-B14F-4D97-AF65-F5344CB8AC3E}">
        <p14:creationId xmlns:p14="http://schemas.microsoft.com/office/powerpoint/2010/main" val="10122376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5" name="hV_ccr5p2XU"/>
          <p:cNvPicPr>
            <a:picLocks noGrp="1" noRot="1" noChangeAspect="1"/>
          </p:cNvPicPr>
          <p:nvPr>
            <p:ph idx="1"/>
            <a:videoFile r:link="rId1"/>
          </p:nvPr>
        </p:nvPicPr>
        <p:blipFill>
          <a:blip r:embed="rId3"/>
          <a:stretch>
            <a:fillRect/>
          </a:stretch>
        </p:blipFill>
        <p:spPr>
          <a:xfrm>
            <a:off x="357893" y="772815"/>
            <a:ext cx="10818106" cy="6085185"/>
          </a:xfrm>
          <a:prstGeom prst="rect">
            <a:avLst/>
          </a:prstGeom>
        </p:spPr>
      </p:pic>
    </p:spTree>
    <p:extLst>
      <p:ext uri="{BB962C8B-B14F-4D97-AF65-F5344CB8AC3E}">
        <p14:creationId xmlns:p14="http://schemas.microsoft.com/office/powerpoint/2010/main" val="3570664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Ethical Issues in research : Example </a:t>
            </a:r>
            <a:endParaRPr lang="en-GB" dirty="0"/>
          </a:p>
        </p:txBody>
      </p:sp>
      <p:graphicFrame>
        <p:nvGraphicFramePr>
          <p:cNvPr id="7" name="Content Placeholder 6"/>
          <p:cNvGraphicFramePr>
            <a:graphicFrameLocks noGrp="1"/>
          </p:cNvGraphicFramePr>
          <p:nvPr>
            <p:ph sz="half" idx="1"/>
            <p:extLst>
              <p:ext uri="{D42A27DB-BD31-4B8C-83A1-F6EECF244321}">
                <p14:modId xmlns:p14="http://schemas.microsoft.com/office/powerpoint/2010/main" val="1887781448"/>
              </p:ext>
            </p:extLst>
          </p:nvPr>
        </p:nvGraphicFramePr>
        <p:xfrm>
          <a:off x="838200" y="1825624"/>
          <a:ext cx="10134600" cy="4811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67791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Assessment: Your research</a:t>
            </a:r>
            <a:endParaRPr lang="en-GB"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292736714"/>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Content Placeholder 5"/>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7063141" y="2359742"/>
            <a:ext cx="4290659" cy="2321176"/>
          </a:xfrm>
        </p:spPr>
      </p:pic>
    </p:spTree>
    <p:extLst>
      <p:ext uri="{BB962C8B-B14F-4D97-AF65-F5344CB8AC3E}">
        <p14:creationId xmlns:p14="http://schemas.microsoft.com/office/powerpoint/2010/main" val="29054322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Assessment: Your research</a:t>
            </a: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462191664"/>
              </p:ext>
            </p:extLst>
          </p:nvPr>
        </p:nvGraphicFramePr>
        <p:xfrm>
          <a:off x="838199" y="1825624"/>
          <a:ext cx="9851431" cy="4687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p:txBody>
          <a:bodyPr>
            <a:normAutofit fontScale="92500" lnSpcReduction="20000"/>
          </a:bodyPr>
          <a:lstStyle/>
          <a:p>
            <a:endParaRPr lang="en-GB" dirty="0" smtClean="0"/>
          </a:p>
          <a:p>
            <a:endParaRPr lang="en-GB" dirty="0"/>
          </a:p>
        </p:txBody>
      </p:sp>
    </p:spTree>
    <p:extLst>
      <p:ext uri="{BB962C8B-B14F-4D97-AF65-F5344CB8AC3E}">
        <p14:creationId xmlns:p14="http://schemas.microsoft.com/office/powerpoint/2010/main" val="10371506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Yr Athrofa Guidelines </a:t>
            </a:r>
            <a:endParaRPr lang="en-GB" dirty="0"/>
          </a:p>
        </p:txBody>
      </p:sp>
      <p:sp>
        <p:nvSpPr>
          <p:cNvPr id="3" name="Content Placeholder 2"/>
          <p:cNvSpPr>
            <a:spLocks noGrp="1"/>
          </p:cNvSpPr>
          <p:nvPr>
            <p:ph sz="half" idx="1"/>
          </p:nvPr>
        </p:nvSpPr>
        <p:spPr/>
        <p:txBody>
          <a:bodyPr/>
          <a:lstStyle/>
          <a:p>
            <a:r>
              <a:rPr lang="en-GB" smtClean="0"/>
              <a:t>You will find on moodle </a:t>
            </a:r>
          </a:p>
          <a:p>
            <a:pPr lvl="1"/>
            <a:r>
              <a:rPr lang="en-GB" smtClean="0"/>
              <a:t>A PowerPoint with guidelines on how to fill in your ethics form</a:t>
            </a:r>
            <a:endParaRPr lang="en-GB" dirty="0" smtClean="0"/>
          </a:p>
        </p:txBody>
      </p:sp>
      <p:sp>
        <p:nvSpPr>
          <p:cNvPr id="4" name="Content Placeholder 3"/>
          <p:cNvSpPr>
            <a:spLocks noGrp="1"/>
          </p:cNvSpPr>
          <p:nvPr>
            <p:ph sz="half" idx="2"/>
          </p:nvPr>
        </p:nvSpPr>
        <p:spPr/>
        <p:txBody>
          <a:bodyPr/>
          <a:lstStyle/>
          <a:p>
            <a:r>
              <a:rPr lang="en-GB" smtClean="0"/>
              <a:t>SEE Power Point </a:t>
            </a:r>
            <a:endParaRPr lang="en-GB" dirty="0"/>
          </a:p>
        </p:txBody>
      </p:sp>
      <p:sp>
        <p:nvSpPr>
          <p:cNvPr id="5" name="Rounded Rectangle 4"/>
          <p:cNvSpPr/>
          <p:nvPr/>
        </p:nvSpPr>
        <p:spPr>
          <a:xfrm>
            <a:off x="2757715" y="3962400"/>
            <a:ext cx="6255657" cy="1509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GB" sz="2400" b="1" i="1" u="sng" dirty="0">
                <a:solidFill>
                  <a:srgbClr val="FF0000"/>
                </a:solidFill>
              </a:rPr>
              <a:t>Useful to have this open or have a copy to hand when filling in in your form. </a:t>
            </a:r>
          </a:p>
        </p:txBody>
      </p:sp>
    </p:spTree>
    <p:extLst>
      <p:ext uri="{BB962C8B-B14F-4D97-AF65-F5344CB8AC3E}">
        <p14:creationId xmlns:p14="http://schemas.microsoft.com/office/powerpoint/2010/main" val="10014439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Yr Athrofa Guidelines </a:t>
            </a:r>
            <a:endParaRPr lang="en-GB" dirty="0"/>
          </a:p>
        </p:txBody>
      </p:sp>
      <p:sp>
        <p:nvSpPr>
          <p:cNvPr id="3" name="Content Placeholder 2"/>
          <p:cNvSpPr>
            <a:spLocks noGrp="1"/>
          </p:cNvSpPr>
          <p:nvPr>
            <p:ph sz="half" idx="1"/>
          </p:nvPr>
        </p:nvSpPr>
        <p:spPr/>
        <p:txBody>
          <a:bodyPr/>
          <a:lstStyle/>
          <a:p>
            <a:r>
              <a:rPr lang="en-GB" smtClean="0"/>
              <a:t>Additional Guidelines produced by Yr Athrofa found at :</a:t>
            </a:r>
            <a:endParaRPr lang="en-GB" dirty="0"/>
          </a:p>
        </p:txBody>
      </p:sp>
      <p:sp>
        <p:nvSpPr>
          <p:cNvPr id="4" name="Content Placeholder 3"/>
          <p:cNvSpPr>
            <a:spLocks noGrp="1"/>
          </p:cNvSpPr>
          <p:nvPr>
            <p:ph sz="half" idx="2"/>
          </p:nvPr>
        </p:nvSpPr>
        <p:spPr/>
        <p:txBody>
          <a:bodyPr/>
          <a:lstStyle/>
          <a:p>
            <a:r>
              <a:rPr lang="en-GB" smtClean="0">
                <a:hlinkClick r:id="rId2"/>
              </a:rPr>
              <a:t>https://www.ewc.wales/site/index.php/en/policy-hub/practitioner-research/research-ethics.html</a:t>
            </a:r>
            <a:r>
              <a:rPr lang="en-GB" smtClean="0"/>
              <a:t> </a:t>
            </a:r>
            <a:endParaRPr lang="en-GB" dirty="0"/>
          </a:p>
        </p:txBody>
      </p:sp>
      <p:sp>
        <p:nvSpPr>
          <p:cNvPr id="5" name="Rounded Rectangle 4"/>
          <p:cNvSpPr/>
          <p:nvPr/>
        </p:nvSpPr>
        <p:spPr>
          <a:xfrm>
            <a:off x="2699658" y="4252687"/>
            <a:ext cx="6633029" cy="12046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u="sng" dirty="0">
                <a:solidFill>
                  <a:srgbClr val="FF0000"/>
                </a:solidFill>
              </a:rPr>
              <a:t>Provides some good practical example to consider: its situated within an educational context but issues could be transferred</a:t>
            </a:r>
            <a:r>
              <a:rPr lang="en-GB" dirty="0"/>
              <a:t>.</a:t>
            </a:r>
          </a:p>
        </p:txBody>
      </p:sp>
    </p:spTree>
    <p:extLst>
      <p:ext uri="{BB962C8B-B14F-4D97-AF65-F5344CB8AC3E}">
        <p14:creationId xmlns:p14="http://schemas.microsoft.com/office/powerpoint/2010/main" val="1638272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Research Ethics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72506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22628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Research Guidelines </a:t>
            </a:r>
            <a:endParaRPr lang="en-GB" dirty="0"/>
          </a:p>
        </p:txBody>
      </p:sp>
      <p:sp>
        <p:nvSpPr>
          <p:cNvPr id="3" name="Content Placeholder 2"/>
          <p:cNvSpPr>
            <a:spLocks noGrp="1"/>
          </p:cNvSpPr>
          <p:nvPr>
            <p:ph sz="half" idx="1"/>
          </p:nvPr>
        </p:nvSpPr>
        <p:spPr/>
        <p:txBody>
          <a:bodyPr/>
          <a:lstStyle/>
          <a:p>
            <a:r>
              <a:rPr lang="en-GB" smtClean="0"/>
              <a:t>E.g: </a:t>
            </a:r>
          </a:p>
          <a:p>
            <a:pPr lvl="2"/>
            <a:r>
              <a:rPr lang="en-GB" altLang="en-US" smtClean="0"/>
              <a:t>British Educational Research Association (BERA) guidelines (PDF Available on Moodle): </a:t>
            </a:r>
            <a:r>
              <a:rPr lang="en-GB" altLang="en-US" smtClean="0">
                <a:hlinkClick r:id="rId3"/>
              </a:rPr>
              <a:t>https://www.bera.ac.uk/researchers-resources/publications/ethical-guidelines-for-educational-research-2018</a:t>
            </a:r>
            <a:r>
              <a:rPr lang="en-GB" altLang="en-US" smtClean="0"/>
              <a:t> 	</a:t>
            </a:r>
          </a:p>
          <a:p>
            <a:pPr lvl="2"/>
            <a:endParaRPr lang="en-GB" altLang="en-US" smtClean="0"/>
          </a:p>
          <a:p>
            <a:pPr lvl="2"/>
            <a:endParaRPr lang="en-GB" altLang="en-US" dirty="0"/>
          </a:p>
        </p:txBody>
      </p:sp>
      <p:pic>
        <p:nvPicPr>
          <p:cNvPr id="2050" name="Picture 2" descr="https://www.bera.ac.uk/wp-content/uploads/2018/06/BERA-Ethical-Guidelines-for-Educational-Research_4thEdn_2018_COVER.jpg"/>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tretch>
            <a:fillRect/>
          </a:stretch>
        </p:blipFill>
        <p:spPr>
          <a:xfrm>
            <a:off x="6872239" y="1315556"/>
            <a:ext cx="3764297" cy="5347012"/>
          </a:xfrm>
        </p:spPr>
      </p:pic>
    </p:spTree>
    <p:extLst>
      <p:ext uri="{BB962C8B-B14F-4D97-AF65-F5344CB8AC3E}">
        <p14:creationId xmlns:p14="http://schemas.microsoft.com/office/powerpoint/2010/main" val="361966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360188" y="548680"/>
            <a:ext cx="9307812" cy="1285490"/>
          </a:xfrm>
          <a:prstGeom prst="rect">
            <a:avLst/>
          </a:prstGeom>
        </p:spPr>
        <p:txBody>
          <a:bodyPr rtlCol="0">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dirty="0">
                <a:solidFill>
                  <a:schemeClr val="accent1"/>
                </a:solidFill>
              </a:rPr>
              <a:t>Research Guidelines: BERA</a:t>
            </a:r>
            <a:br>
              <a:rPr lang="en-GB" altLang="en-US" dirty="0">
                <a:solidFill>
                  <a:schemeClr val="accent1"/>
                </a:solidFill>
              </a:rPr>
            </a:br>
            <a:endParaRPr lang="en-US" altLang="en-US" dirty="0">
              <a:solidFill>
                <a:schemeClr val="accent1"/>
              </a:solidFill>
            </a:endParaRPr>
          </a:p>
        </p:txBody>
      </p:sp>
      <p:graphicFrame>
        <p:nvGraphicFramePr>
          <p:cNvPr id="4" name="Diagram 3"/>
          <p:cNvGraphicFramePr/>
          <p:nvPr/>
        </p:nvGraphicFramePr>
        <p:xfrm>
          <a:off x="1360188" y="1445342"/>
          <a:ext cx="9742397" cy="4861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63990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Research Guidelines </a:t>
            </a:r>
            <a:endParaRPr lang="en-GB"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4064167226"/>
              </p:ext>
            </p:extLst>
          </p:nvPr>
        </p:nvGraphicFramePr>
        <p:xfrm>
          <a:off x="838199" y="1825625"/>
          <a:ext cx="864206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1161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Issues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19133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93721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Organisational Protocols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60347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86576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Statutory Considerations?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253375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13736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GDPR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81237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00784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GDPR </a:t>
            </a:r>
            <a:endParaRPr lang="en-GB" dirty="0"/>
          </a:p>
        </p:txBody>
      </p:sp>
      <p:sp>
        <p:nvSpPr>
          <p:cNvPr id="3" name="Content Placeholder 2"/>
          <p:cNvSpPr>
            <a:spLocks noGrp="1"/>
          </p:cNvSpPr>
          <p:nvPr>
            <p:ph sz="half" idx="1"/>
          </p:nvPr>
        </p:nvSpPr>
        <p:spPr/>
        <p:txBody>
          <a:bodyPr/>
          <a:lstStyle/>
          <a:p>
            <a:r>
              <a:rPr lang="en-GB" smtClean="0">
                <a:hlinkClick r:id="rId2"/>
              </a:rPr>
              <a:t>https://youtu.be/8A0wo4QYyJQ</a:t>
            </a:r>
            <a:r>
              <a:rPr lang="en-GB" smtClean="0"/>
              <a:t> </a:t>
            </a:r>
            <a:endParaRPr lang="en-GB" dirty="0"/>
          </a:p>
        </p:txBody>
      </p:sp>
      <p:sp>
        <p:nvSpPr>
          <p:cNvPr id="4" name="Content Placeholder 3"/>
          <p:cNvSpPr>
            <a:spLocks noGrp="1"/>
          </p:cNvSpPr>
          <p:nvPr>
            <p:ph sz="half" idx="2"/>
          </p:nvPr>
        </p:nvSpPr>
        <p:spPr/>
        <p:txBody>
          <a:bodyPr/>
          <a:lstStyle/>
          <a:p>
            <a:r>
              <a:rPr lang="en-GB" smtClean="0"/>
              <a:t>Having watched the video what are the implications for research parctice.</a:t>
            </a:r>
            <a:endParaRPr lang="en-GB" dirty="0"/>
          </a:p>
        </p:txBody>
      </p:sp>
    </p:spTree>
    <p:extLst>
      <p:ext uri="{BB962C8B-B14F-4D97-AF65-F5344CB8AC3E}">
        <p14:creationId xmlns:p14="http://schemas.microsoft.com/office/powerpoint/2010/main" val="33634071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GDPR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62208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41273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Statutory Considerations: Safeguarding </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8185502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04674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Professional Codes of Ethics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55618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326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mtClean="0"/>
              <a:t>Ethics:  Personal? </a:t>
            </a:r>
            <a:r>
              <a:rPr lang="en-GB" smtClean="0"/>
              <a:t/>
            </a:r>
            <a:br>
              <a:rPr lang="en-GB" smtClean="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1493262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76765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Personal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790607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3753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:Personal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651763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90390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Personal</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62708894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5932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Personal</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5940332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45504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Personal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37392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51781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 at different Stages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418385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22576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Ethics:Key Issue</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8883184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6793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Reflection on Aims of Session: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433082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028318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References </a:t>
            </a:r>
            <a:endParaRPr lang="en-GB" dirty="0"/>
          </a:p>
        </p:txBody>
      </p:sp>
      <p:sp>
        <p:nvSpPr>
          <p:cNvPr id="3" name="Content Placeholder 2"/>
          <p:cNvSpPr>
            <a:spLocks noGrp="1"/>
          </p:cNvSpPr>
          <p:nvPr>
            <p:ph idx="1"/>
          </p:nvPr>
        </p:nvSpPr>
        <p:spPr/>
        <p:txBody>
          <a:bodyPr/>
          <a:lstStyle/>
          <a:p>
            <a:r>
              <a:rPr lang="en-GB" altLang="en-US" smtClean="0"/>
              <a:t>BERA, (2018). British Educational Research Association Ethical Guidelines (online) Available from </a:t>
            </a:r>
            <a:r>
              <a:rPr lang="en-GB" altLang="en-US" smtClean="0">
                <a:hlinkClick r:id="rId2"/>
              </a:rPr>
              <a:t>https://www.bera.ac.uk/researchers-resources/publications/ethical-guidelines-for-educational-research-2018</a:t>
            </a:r>
            <a:r>
              <a:rPr lang="en-GB" altLang="en-US" smtClean="0"/>
              <a:t>  (accessed October 2018)</a:t>
            </a:r>
          </a:p>
          <a:p>
            <a:r>
              <a:rPr lang="en-GB" altLang="en-US" smtClean="0"/>
              <a:t>BSA, Ethical Guidelines: </a:t>
            </a:r>
            <a:r>
              <a:rPr lang="en-GB" altLang="en-US" smtClean="0">
                <a:hlinkClick r:id="rId3"/>
              </a:rPr>
              <a:t>https://www.britsoc.co.uk/ethics</a:t>
            </a:r>
            <a:r>
              <a:rPr lang="en-GB" altLang="en-US" smtClean="0"/>
              <a:t> </a:t>
            </a:r>
          </a:p>
          <a:p>
            <a:r>
              <a:rPr lang="en-GB" altLang="en-US" smtClean="0"/>
              <a:t>Kara, H. (2012) Research and Evaluation for Busy Practitioners. Bristol: Policy Press</a:t>
            </a:r>
          </a:p>
          <a:p>
            <a:r>
              <a:rPr lang="en-GB" smtClean="0"/>
              <a:t>Miller, T. (2012 </a:t>
            </a:r>
            <a:r>
              <a:rPr lang="en-GB" smtClean="0">
                <a:hlinkClick r:id="rId4"/>
              </a:rPr>
              <a:t>Ethics in qualitative research</a:t>
            </a:r>
            <a:r>
              <a:rPr lang="en-GB" smtClean="0"/>
              <a:t> 2nd ed. London : SAGE</a:t>
            </a:r>
            <a:endParaRPr lang="en-GB" dirty="0"/>
          </a:p>
        </p:txBody>
      </p:sp>
    </p:spTree>
    <p:extLst>
      <p:ext uri="{BB962C8B-B14F-4D97-AF65-F5344CB8AC3E}">
        <p14:creationId xmlns:p14="http://schemas.microsoft.com/office/powerpoint/2010/main" val="21414884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References Cont..</a:t>
            </a:r>
            <a:endParaRPr lang="en-GB" dirty="0"/>
          </a:p>
        </p:txBody>
      </p:sp>
      <p:sp>
        <p:nvSpPr>
          <p:cNvPr id="3" name="Content Placeholder 2"/>
          <p:cNvSpPr>
            <a:spLocks noGrp="1"/>
          </p:cNvSpPr>
          <p:nvPr>
            <p:ph idx="1"/>
          </p:nvPr>
        </p:nvSpPr>
        <p:spPr/>
        <p:txBody>
          <a:bodyPr>
            <a:normAutofit fontScale="85000" lnSpcReduction="20000"/>
          </a:bodyPr>
          <a:lstStyle/>
          <a:p>
            <a:r>
              <a:rPr lang="en-GB" altLang="en-US" smtClean="0"/>
              <a:t>Punch, M. (2005). Politics and Ethics in Qualitative Research and in Denzin, NK &amp; Lincoln, YS. (eds) Handbook of Qualitative Research Thousands Oaks: Sage 88-97</a:t>
            </a:r>
          </a:p>
          <a:p>
            <a:r>
              <a:rPr lang="en-GB" altLang="en-US" smtClean="0"/>
              <a:t>Sercombe, H. (2010.) Youth Work Ethics. London : Sage</a:t>
            </a:r>
          </a:p>
          <a:p>
            <a:r>
              <a:rPr lang="en-GB" altLang="en-US" smtClean="0"/>
              <a:t> </a:t>
            </a:r>
            <a:r>
              <a:rPr lang="en-GB" smtClean="0"/>
              <a:t>Traianou, A. (2012) </a:t>
            </a:r>
            <a:r>
              <a:rPr lang="en-GB" smtClean="0">
                <a:hlinkClick r:id="rId2"/>
              </a:rPr>
              <a:t>Ethics in qualitative research : controversies and contexts.</a:t>
            </a:r>
            <a:r>
              <a:rPr lang="en-GB" smtClean="0"/>
              <a:t>S.l. London: Sage</a:t>
            </a:r>
          </a:p>
          <a:p>
            <a:r>
              <a:rPr lang="en-GB" altLang="en-US" smtClean="0"/>
              <a:t>University of Durham (2012). Community Based Participatory Research : A Guide to Ethical principles and practices. Durham: University of Durham</a:t>
            </a:r>
          </a:p>
          <a:p>
            <a:r>
              <a:rPr lang="en-GB" altLang="en-US" smtClean="0"/>
              <a:t>UK Government: Information Commissioners Office 2018. Guide to the General Data Protection Regulation (GDPR). London: Information Commissioners Office </a:t>
            </a:r>
          </a:p>
          <a:p>
            <a:endParaRPr lang="en-GB" altLang="en-US" smtClean="0"/>
          </a:p>
          <a:p>
            <a:r>
              <a:rPr lang="en-GB" altLang="en-US" smtClean="0"/>
              <a:t>UWTSD Data Management : </a:t>
            </a:r>
            <a:r>
              <a:rPr lang="en-GB" altLang="en-US" smtClean="0">
                <a:hlinkClick r:id="rId3"/>
              </a:rPr>
              <a:t>https://www.uwtsd.ac.uk/library/research-data-management/</a:t>
            </a:r>
            <a:r>
              <a:rPr lang="en-GB" altLang="en-US" smtClean="0"/>
              <a:t> </a:t>
            </a:r>
            <a:endParaRPr lang="en-GB" altLang="en-US" dirty="0"/>
          </a:p>
        </p:txBody>
      </p:sp>
    </p:spTree>
    <p:extLst>
      <p:ext uri="{BB962C8B-B14F-4D97-AF65-F5344CB8AC3E}">
        <p14:creationId xmlns:p14="http://schemas.microsoft.com/office/powerpoint/2010/main" val="144276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Athrofa PP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1805</TotalTime>
  <Words>1539</Words>
  <Application>Microsoft Office PowerPoint</Application>
  <PresentationFormat>Widescreen</PresentationFormat>
  <Paragraphs>170</Paragraphs>
  <Slides>34</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Athrofa PP Template</vt:lpstr>
      <vt:lpstr>PowerPoint Presentation</vt:lpstr>
      <vt:lpstr>Aims &amp; Objectives </vt:lpstr>
      <vt:lpstr>Research Ethics </vt:lpstr>
      <vt:lpstr>Research Ethics</vt:lpstr>
      <vt:lpstr>Research Ethics </vt:lpstr>
      <vt:lpstr>PowerPoint Presentation</vt:lpstr>
      <vt:lpstr>Ethical Issues in research : Example </vt:lpstr>
      <vt:lpstr>Assessment: Your research</vt:lpstr>
      <vt:lpstr>Assessment: Your research</vt:lpstr>
      <vt:lpstr>Yr Athrofa Guidelines </vt:lpstr>
      <vt:lpstr>Yr Athrofa Guidelines </vt:lpstr>
      <vt:lpstr>Research Ethics</vt:lpstr>
      <vt:lpstr>Research Guidelines </vt:lpstr>
      <vt:lpstr>PowerPoint Presentation</vt:lpstr>
      <vt:lpstr>Research Guidelines </vt:lpstr>
      <vt:lpstr>Issues</vt:lpstr>
      <vt:lpstr>Organisational Protocols </vt:lpstr>
      <vt:lpstr>Statutory Considerations? </vt:lpstr>
      <vt:lpstr>GDPR</vt:lpstr>
      <vt:lpstr>GDPR </vt:lpstr>
      <vt:lpstr>GDPR</vt:lpstr>
      <vt:lpstr>Statutory Considerations: Safeguarding </vt:lpstr>
      <vt:lpstr>Professional Codes of Ethics</vt:lpstr>
      <vt:lpstr>Ethics:  Personal?  </vt:lpstr>
      <vt:lpstr>Ethics: Personal</vt:lpstr>
      <vt:lpstr>Ethics :Personal</vt:lpstr>
      <vt:lpstr>Ethics: Personal</vt:lpstr>
      <vt:lpstr>Ethics: Personal</vt:lpstr>
      <vt:lpstr>Ethics: Personal</vt:lpstr>
      <vt:lpstr>Ethics at different Stages </vt:lpstr>
      <vt:lpstr>Ethics:Key Issue</vt:lpstr>
      <vt:lpstr>Reflection on Aims of Session: </vt:lpstr>
      <vt:lpstr>References </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Nicola Welton</cp:lastModifiedBy>
  <cp:revision>145</cp:revision>
  <cp:lastPrinted>2017-11-14T16:28:46Z</cp:lastPrinted>
  <dcterms:created xsi:type="dcterms:W3CDTF">2017-02-08T11:33:06Z</dcterms:created>
  <dcterms:modified xsi:type="dcterms:W3CDTF">2021-01-19T09:35:36Z</dcterms:modified>
</cp:coreProperties>
</file>