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4"/>
  </p:sldMasterIdLst>
  <p:notesMasterIdLst>
    <p:notesMasterId r:id="rId18"/>
  </p:notesMasterIdLst>
  <p:sldIdLst>
    <p:sldId id="256" r:id="rId5"/>
    <p:sldId id="257" r:id="rId6"/>
    <p:sldId id="258" r:id="rId7"/>
    <p:sldId id="269" r:id="rId8"/>
    <p:sldId id="268" r:id="rId9"/>
    <p:sldId id="260" r:id="rId10"/>
    <p:sldId id="259" r:id="rId11"/>
    <p:sldId id="261" r:id="rId12"/>
    <p:sldId id="267" r:id="rId13"/>
    <p:sldId id="263" r:id="rId14"/>
    <p:sldId id="262" r:id="rId15"/>
    <p:sldId id="264" r:id="rId16"/>
    <p:sldId id="26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C5D421-6F18-F257-AFF0-B2E573F1B610}" v="223" dt="2025-12-09T12:52:26.571"/>
    <p1510:client id="{332B598B-6EDB-17A0-DE06-97CB2AC361F8}" v="698" dt="2025-12-09T16:31:32.287"/>
    <p1510:client id="{CC796ED7-A1DE-40B4-B1CA-9566CCFE9EFA}" v="18" dt="2025-12-09T18:42:25.5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50" d="100"/>
          <a:sy n="150" d="100"/>
        </p:scale>
        <p:origin x="654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7869AA-FA66-4602-83AB-FAB588C0995B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BB9A7E8-8C29-4117-8973-C97E5462EDC7}">
      <dgm:prSet/>
      <dgm:spPr/>
      <dgm:t>
        <a:bodyPr/>
        <a:lstStyle/>
        <a:p>
          <a:r>
            <a:rPr lang="en-GB"/>
            <a:t>Measured Inboard and Outboard Pick-up Points</a:t>
          </a:r>
          <a:endParaRPr lang="en-US"/>
        </a:p>
      </dgm:t>
    </dgm:pt>
    <dgm:pt modelId="{580F64F1-A183-41E2-AE24-5CCD036DD10C}" type="parTrans" cxnId="{1DAC0365-3774-45A0-881A-E95529C710C4}">
      <dgm:prSet/>
      <dgm:spPr/>
      <dgm:t>
        <a:bodyPr/>
        <a:lstStyle/>
        <a:p>
          <a:endParaRPr lang="en-US"/>
        </a:p>
      </dgm:t>
    </dgm:pt>
    <dgm:pt modelId="{96A14EC1-98C4-403F-9007-DE4F7CAB1A06}" type="sibTrans" cxnId="{1DAC0365-3774-45A0-881A-E95529C710C4}">
      <dgm:prSet/>
      <dgm:spPr/>
      <dgm:t>
        <a:bodyPr/>
        <a:lstStyle/>
        <a:p>
          <a:endParaRPr lang="en-US"/>
        </a:p>
      </dgm:t>
    </dgm:pt>
    <dgm:pt modelId="{3FE4AC99-69BB-4061-BF03-019475B32455}">
      <dgm:prSet/>
      <dgm:spPr/>
      <dgm:t>
        <a:bodyPr/>
        <a:lstStyle/>
        <a:p>
          <a:r>
            <a:rPr lang="en-GB"/>
            <a:t>Axle Centreline, Vehicle Centreline and Floor used for the X, Y and Z datum Points </a:t>
          </a:r>
          <a:endParaRPr lang="en-US"/>
        </a:p>
      </dgm:t>
    </dgm:pt>
    <dgm:pt modelId="{FD1B9640-38A0-4643-A00B-8458A44972E7}" type="parTrans" cxnId="{1281CA13-1580-4B03-A001-734B5DA59F37}">
      <dgm:prSet/>
      <dgm:spPr/>
      <dgm:t>
        <a:bodyPr/>
        <a:lstStyle/>
        <a:p>
          <a:endParaRPr lang="en-US"/>
        </a:p>
      </dgm:t>
    </dgm:pt>
    <dgm:pt modelId="{3C0F12ED-D5A0-46DB-8215-4D7D554958F3}" type="sibTrans" cxnId="{1281CA13-1580-4B03-A001-734B5DA59F37}">
      <dgm:prSet/>
      <dgm:spPr/>
      <dgm:t>
        <a:bodyPr/>
        <a:lstStyle/>
        <a:p>
          <a:endParaRPr lang="en-US"/>
        </a:p>
      </dgm:t>
    </dgm:pt>
    <dgm:pt modelId="{061E0866-8ABB-4BE8-B75D-F9399C4A86DA}">
      <dgm:prSet/>
      <dgm:spPr/>
      <dgm:t>
        <a:bodyPr/>
        <a:lstStyle/>
        <a:p>
          <a:r>
            <a:rPr lang="en-GB"/>
            <a:t>Restricted Access to certain Points</a:t>
          </a:r>
          <a:endParaRPr lang="en-US"/>
        </a:p>
      </dgm:t>
    </dgm:pt>
    <dgm:pt modelId="{7DAB306D-9126-4947-8BBB-E9B074D5206C}" type="parTrans" cxnId="{580913AE-FDF6-43BB-B416-A2D1CC705F4E}">
      <dgm:prSet/>
      <dgm:spPr/>
      <dgm:t>
        <a:bodyPr/>
        <a:lstStyle/>
        <a:p>
          <a:endParaRPr lang="en-US"/>
        </a:p>
      </dgm:t>
    </dgm:pt>
    <dgm:pt modelId="{3C9D14EC-CE86-4FCE-A20F-CA52FF99BA6F}" type="sibTrans" cxnId="{580913AE-FDF6-43BB-B416-A2D1CC705F4E}">
      <dgm:prSet/>
      <dgm:spPr/>
      <dgm:t>
        <a:bodyPr/>
        <a:lstStyle/>
        <a:p>
          <a:endParaRPr lang="en-US"/>
        </a:p>
      </dgm:t>
    </dgm:pt>
    <dgm:pt modelId="{E7B8CC4F-C9EE-4F92-BBFB-16CAEE8CBDBB}">
      <dgm:prSet/>
      <dgm:spPr/>
      <dgm:t>
        <a:bodyPr/>
        <a:lstStyle/>
        <a:p>
          <a:r>
            <a:rPr lang="en-GB"/>
            <a:t>Human Error in Measurements </a:t>
          </a:r>
          <a:endParaRPr lang="en-US"/>
        </a:p>
      </dgm:t>
    </dgm:pt>
    <dgm:pt modelId="{32082830-4162-41B2-972C-AEE44957647C}" type="parTrans" cxnId="{403DB960-057E-4C6F-985C-B86B5737DD1A}">
      <dgm:prSet/>
      <dgm:spPr/>
      <dgm:t>
        <a:bodyPr/>
        <a:lstStyle/>
        <a:p>
          <a:endParaRPr lang="en-US"/>
        </a:p>
      </dgm:t>
    </dgm:pt>
    <dgm:pt modelId="{DA2FE182-1F73-4BFB-A2C7-BEEC381E73F9}" type="sibTrans" cxnId="{403DB960-057E-4C6F-985C-B86B5737DD1A}">
      <dgm:prSet/>
      <dgm:spPr/>
      <dgm:t>
        <a:bodyPr/>
        <a:lstStyle/>
        <a:p>
          <a:endParaRPr lang="en-US"/>
        </a:p>
      </dgm:t>
    </dgm:pt>
    <dgm:pt modelId="{947CB2FB-B02C-4C9B-9F4F-550BE88B8789}" type="pres">
      <dgm:prSet presAssocID="{347869AA-FA66-4602-83AB-FAB588C0995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DE2D9CB-1EF5-4969-A29E-CB279654EEE7}" type="pres">
      <dgm:prSet presAssocID="{3BB9A7E8-8C29-4117-8973-C97E5462EDC7}" presName="hierRoot1" presStyleCnt="0"/>
      <dgm:spPr/>
    </dgm:pt>
    <dgm:pt modelId="{9D912A6D-8037-46F0-8EC8-971945D6C19D}" type="pres">
      <dgm:prSet presAssocID="{3BB9A7E8-8C29-4117-8973-C97E5462EDC7}" presName="composite" presStyleCnt="0"/>
      <dgm:spPr/>
    </dgm:pt>
    <dgm:pt modelId="{4045CAEE-60E7-46C1-862D-79D17CCCB673}" type="pres">
      <dgm:prSet presAssocID="{3BB9A7E8-8C29-4117-8973-C97E5462EDC7}" presName="background" presStyleLbl="node0" presStyleIdx="0" presStyleCnt="4"/>
      <dgm:spPr/>
    </dgm:pt>
    <dgm:pt modelId="{77DE104E-6A55-4B46-BFA5-F6441C798CB2}" type="pres">
      <dgm:prSet presAssocID="{3BB9A7E8-8C29-4117-8973-C97E5462EDC7}" presName="text" presStyleLbl="fgAcc0" presStyleIdx="0" presStyleCnt="4">
        <dgm:presLayoutVars>
          <dgm:chPref val="3"/>
        </dgm:presLayoutVars>
      </dgm:prSet>
      <dgm:spPr/>
    </dgm:pt>
    <dgm:pt modelId="{55B757F2-E7E6-4DA9-A0CB-61C6B79DC443}" type="pres">
      <dgm:prSet presAssocID="{3BB9A7E8-8C29-4117-8973-C97E5462EDC7}" presName="hierChild2" presStyleCnt="0"/>
      <dgm:spPr/>
    </dgm:pt>
    <dgm:pt modelId="{915F884B-FD75-49C9-8FC7-3EF2EB58C440}" type="pres">
      <dgm:prSet presAssocID="{3FE4AC99-69BB-4061-BF03-019475B32455}" presName="hierRoot1" presStyleCnt="0"/>
      <dgm:spPr/>
    </dgm:pt>
    <dgm:pt modelId="{AC39C954-D5E3-4D6E-94C9-181C2849003F}" type="pres">
      <dgm:prSet presAssocID="{3FE4AC99-69BB-4061-BF03-019475B32455}" presName="composite" presStyleCnt="0"/>
      <dgm:spPr/>
    </dgm:pt>
    <dgm:pt modelId="{EC00D052-7BE0-4971-A05F-9993201DCB8E}" type="pres">
      <dgm:prSet presAssocID="{3FE4AC99-69BB-4061-BF03-019475B32455}" presName="background" presStyleLbl="node0" presStyleIdx="1" presStyleCnt="4"/>
      <dgm:spPr/>
    </dgm:pt>
    <dgm:pt modelId="{AAD0D0CC-A5D7-44DF-86B2-7DF28DCCD11C}" type="pres">
      <dgm:prSet presAssocID="{3FE4AC99-69BB-4061-BF03-019475B32455}" presName="text" presStyleLbl="fgAcc0" presStyleIdx="1" presStyleCnt="4">
        <dgm:presLayoutVars>
          <dgm:chPref val="3"/>
        </dgm:presLayoutVars>
      </dgm:prSet>
      <dgm:spPr/>
    </dgm:pt>
    <dgm:pt modelId="{96E32115-3971-446E-B196-4A5DC545233A}" type="pres">
      <dgm:prSet presAssocID="{3FE4AC99-69BB-4061-BF03-019475B32455}" presName="hierChild2" presStyleCnt="0"/>
      <dgm:spPr/>
    </dgm:pt>
    <dgm:pt modelId="{F33B820D-DD00-4165-9332-0CA598214C6B}" type="pres">
      <dgm:prSet presAssocID="{061E0866-8ABB-4BE8-B75D-F9399C4A86DA}" presName="hierRoot1" presStyleCnt="0"/>
      <dgm:spPr/>
    </dgm:pt>
    <dgm:pt modelId="{50E168A5-2CA9-40E6-A3D1-85407E275ED1}" type="pres">
      <dgm:prSet presAssocID="{061E0866-8ABB-4BE8-B75D-F9399C4A86DA}" presName="composite" presStyleCnt="0"/>
      <dgm:spPr/>
    </dgm:pt>
    <dgm:pt modelId="{A7516DC3-BA39-4909-9CC2-1F7FFE527212}" type="pres">
      <dgm:prSet presAssocID="{061E0866-8ABB-4BE8-B75D-F9399C4A86DA}" presName="background" presStyleLbl="node0" presStyleIdx="2" presStyleCnt="4"/>
      <dgm:spPr/>
    </dgm:pt>
    <dgm:pt modelId="{7D0B6585-7223-4AD3-9FC3-B3057B0C1678}" type="pres">
      <dgm:prSet presAssocID="{061E0866-8ABB-4BE8-B75D-F9399C4A86DA}" presName="text" presStyleLbl="fgAcc0" presStyleIdx="2" presStyleCnt="4">
        <dgm:presLayoutVars>
          <dgm:chPref val="3"/>
        </dgm:presLayoutVars>
      </dgm:prSet>
      <dgm:spPr/>
    </dgm:pt>
    <dgm:pt modelId="{6435BED7-9B6F-4D78-B1B4-1DABDE0BE9F9}" type="pres">
      <dgm:prSet presAssocID="{061E0866-8ABB-4BE8-B75D-F9399C4A86DA}" presName="hierChild2" presStyleCnt="0"/>
      <dgm:spPr/>
    </dgm:pt>
    <dgm:pt modelId="{A545F267-05D8-4E22-9CA8-C95B08483EBA}" type="pres">
      <dgm:prSet presAssocID="{E7B8CC4F-C9EE-4F92-BBFB-16CAEE8CBDBB}" presName="hierRoot1" presStyleCnt="0"/>
      <dgm:spPr/>
    </dgm:pt>
    <dgm:pt modelId="{ABEC2F5E-6524-4411-8365-A0D391304E9C}" type="pres">
      <dgm:prSet presAssocID="{E7B8CC4F-C9EE-4F92-BBFB-16CAEE8CBDBB}" presName="composite" presStyleCnt="0"/>
      <dgm:spPr/>
    </dgm:pt>
    <dgm:pt modelId="{6028D280-ED67-42AB-A316-9F766A685572}" type="pres">
      <dgm:prSet presAssocID="{E7B8CC4F-C9EE-4F92-BBFB-16CAEE8CBDBB}" presName="background" presStyleLbl="node0" presStyleIdx="3" presStyleCnt="4"/>
      <dgm:spPr/>
    </dgm:pt>
    <dgm:pt modelId="{484F4A27-8ACC-4B37-8E93-F7B466D76E3B}" type="pres">
      <dgm:prSet presAssocID="{E7B8CC4F-C9EE-4F92-BBFB-16CAEE8CBDBB}" presName="text" presStyleLbl="fgAcc0" presStyleIdx="3" presStyleCnt="4">
        <dgm:presLayoutVars>
          <dgm:chPref val="3"/>
        </dgm:presLayoutVars>
      </dgm:prSet>
      <dgm:spPr/>
    </dgm:pt>
    <dgm:pt modelId="{E8ACC098-ECAB-4071-82C9-DA1DFC183493}" type="pres">
      <dgm:prSet presAssocID="{E7B8CC4F-C9EE-4F92-BBFB-16CAEE8CBDBB}" presName="hierChild2" presStyleCnt="0"/>
      <dgm:spPr/>
    </dgm:pt>
  </dgm:ptLst>
  <dgm:cxnLst>
    <dgm:cxn modelId="{1281CA13-1580-4B03-A001-734B5DA59F37}" srcId="{347869AA-FA66-4602-83AB-FAB588C0995B}" destId="{3FE4AC99-69BB-4061-BF03-019475B32455}" srcOrd="1" destOrd="0" parTransId="{FD1B9640-38A0-4643-A00B-8458A44972E7}" sibTransId="{3C0F12ED-D5A0-46DB-8215-4D7D554958F3}"/>
    <dgm:cxn modelId="{61673017-F34C-4B1A-809C-67E0BE455258}" type="presOf" srcId="{3FE4AC99-69BB-4061-BF03-019475B32455}" destId="{AAD0D0CC-A5D7-44DF-86B2-7DF28DCCD11C}" srcOrd="0" destOrd="0" presId="urn:microsoft.com/office/officeart/2005/8/layout/hierarchy1"/>
    <dgm:cxn modelId="{403DB960-057E-4C6F-985C-B86B5737DD1A}" srcId="{347869AA-FA66-4602-83AB-FAB588C0995B}" destId="{E7B8CC4F-C9EE-4F92-BBFB-16CAEE8CBDBB}" srcOrd="3" destOrd="0" parTransId="{32082830-4162-41B2-972C-AEE44957647C}" sibTransId="{DA2FE182-1F73-4BFB-A2C7-BEEC381E73F9}"/>
    <dgm:cxn modelId="{1DAC0365-3774-45A0-881A-E95529C710C4}" srcId="{347869AA-FA66-4602-83AB-FAB588C0995B}" destId="{3BB9A7E8-8C29-4117-8973-C97E5462EDC7}" srcOrd="0" destOrd="0" parTransId="{580F64F1-A183-41E2-AE24-5CCD036DD10C}" sibTransId="{96A14EC1-98C4-403F-9007-DE4F7CAB1A06}"/>
    <dgm:cxn modelId="{AABA6045-6419-4A92-A1CE-BAF9544A1981}" type="presOf" srcId="{347869AA-FA66-4602-83AB-FAB588C0995B}" destId="{947CB2FB-B02C-4C9B-9F4F-550BE88B8789}" srcOrd="0" destOrd="0" presId="urn:microsoft.com/office/officeart/2005/8/layout/hierarchy1"/>
    <dgm:cxn modelId="{ED82328A-56DC-42CF-B064-76605B38C63B}" type="presOf" srcId="{E7B8CC4F-C9EE-4F92-BBFB-16CAEE8CBDBB}" destId="{484F4A27-8ACC-4B37-8E93-F7B466D76E3B}" srcOrd="0" destOrd="0" presId="urn:microsoft.com/office/officeart/2005/8/layout/hierarchy1"/>
    <dgm:cxn modelId="{98A80194-B110-4669-830D-AA2D912D7196}" type="presOf" srcId="{061E0866-8ABB-4BE8-B75D-F9399C4A86DA}" destId="{7D0B6585-7223-4AD3-9FC3-B3057B0C1678}" srcOrd="0" destOrd="0" presId="urn:microsoft.com/office/officeart/2005/8/layout/hierarchy1"/>
    <dgm:cxn modelId="{580913AE-FDF6-43BB-B416-A2D1CC705F4E}" srcId="{347869AA-FA66-4602-83AB-FAB588C0995B}" destId="{061E0866-8ABB-4BE8-B75D-F9399C4A86DA}" srcOrd="2" destOrd="0" parTransId="{7DAB306D-9126-4947-8BBB-E9B074D5206C}" sibTransId="{3C9D14EC-CE86-4FCE-A20F-CA52FF99BA6F}"/>
    <dgm:cxn modelId="{85B5DDF8-47B7-4144-8070-68D4CFC3830F}" type="presOf" srcId="{3BB9A7E8-8C29-4117-8973-C97E5462EDC7}" destId="{77DE104E-6A55-4B46-BFA5-F6441C798CB2}" srcOrd="0" destOrd="0" presId="urn:microsoft.com/office/officeart/2005/8/layout/hierarchy1"/>
    <dgm:cxn modelId="{562CDDF0-1BF5-424C-AC75-3F9461C381EE}" type="presParOf" srcId="{947CB2FB-B02C-4C9B-9F4F-550BE88B8789}" destId="{CDE2D9CB-1EF5-4969-A29E-CB279654EEE7}" srcOrd="0" destOrd="0" presId="urn:microsoft.com/office/officeart/2005/8/layout/hierarchy1"/>
    <dgm:cxn modelId="{92032712-4CA5-4F97-8122-59BA9E54288A}" type="presParOf" srcId="{CDE2D9CB-1EF5-4969-A29E-CB279654EEE7}" destId="{9D912A6D-8037-46F0-8EC8-971945D6C19D}" srcOrd="0" destOrd="0" presId="urn:microsoft.com/office/officeart/2005/8/layout/hierarchy1"/>
    <dgm:cxn modelId="{13322B86-D0CF-401D-9177-560EEBEC6828}" type="presParOf" srcId="{9D912A6D-8037-46F0-8EC8-971945D6C19D}" destId="{4045CAEE-60E7-46C1-862D-79D17CCCB673}" srcOrd="0" destOrd="0" presId="urn:microsoft.com/office/officeart/2005/8/layout/hierarchy1"/>
    <dgm:cxn modelId="{5918DF6B-C200-4E5F-AF81-53577212BBDD}" type="presParOf" srcId="{9D912A6D-8037-46F0-8EC8-971945D6C19D}" destId="{77DE104E-6A55-4B46-BFA5-F6441C798CB2}" srcOrd="1" destOrd="0" presId="urn:microsoft.com/office/officeart/2005/8/layout/hierarchy1"/>
    <dgm:cxn modelId="{9EEB293D-C0A5-43C9-9066-2B8DA9BDCBA9}" type="presParOf" srcId="{CDE2D9CB-1EF5-4969-A29E-CB279654EEE7}" destId="{55B757F2-E7E6-4DA9-A0CB-61C6B79DC443}" srcOrd="1" destOrd="0" presId="urn:microsoft.com/office/officeart/2005/8/layout/hierarchy1"/>
    <dgm:cxn modelId="{E7A330C9-6D1B-4245-8349-320F0EDC4E54}" type="presParOf" srcId="{947CB2FB-B02C-4C9B-9F4F-550BE88B8789}" destId="{915F884B-FD75-49C9-8FC7-3EF2EB58C440}" srcOrd="1" destOrd="0" presId="urn:microsoft.com/office/officeart/2005/8/layout/hierarchy1"/>
    <dgm:cxn modelId="{07DD718F-C6E3-4E75-B625-04D31B39AEC2}" type="presParOf" srcId="{915F884B-FD75-49C9-8FC7-3EF2EB58C440}" destId="{AC39C954-D5E3-4D6E-94C9-181C2849003F}" srcOrd="0" destOrd="0" presId="urn:microsoft.com/office/officeart/2005/8/layout/hierarchy1"/>
    <dgm:cxn modelId="{A078AE76-C1C5-4523-B0D9-88E404B846C9}" type="presParOf" srcId="{AC39C954-D5E3-4D6E-94C9-181C2849003F}" destId="{EC00D052-7BE0-4971-A05F-9993201DCB8E}" srcOrd="0" destOrd="0" presId="urn:microsoft.com/office/officeart/2005/8/layout/hierarchy1"/>
    <dgm:cxn modelId="{46B84272-5281-439F-810B-200C9849A0EF}" type="presParOf" srcId="{AC39C954-D5E3-4D6E-94C9-181C2849003F}" destId="{AAD0D0CC-A5D7-44DF-86B2-7DF28DCCD11C}" srcOrd="1" destOrd="0" presId="urn:microsoft.com/office/officeart/2005/8/layout/hierarchy1"/>
    <dgm:cxn modelId="{41B955AA-6037-45EB-B505-CFE4D80DD492}" type="presParOf" srcId="{915F884B-FD75-49C9-8FC7-3EF2EB58C440}" destId="{96E32115-3971-446E-B196-4A5DC545233A}" srcOrd="1" destOrd="0" presId="urn:microsoft.com/office/officeart/2005/8/layout/hierarchy1"/>
    <dgm:cxn modelId="{470EE86F-4ECE-4A1F-8A90-288FA6A6D080}" type="presParOf" srcId="{947CB2FB-B02C-4C9B-9F4F-550BE88B8789}" destId="{F33B820D-DD00-4165-9332-0CA598214C6B}" srcOrd="2" destOrd="0" presId="urn:microsoft.com/office/officeart/2005/8/layout/hierarchy1"/>
    <dgm:cxn modelId="{90F59462-9999-4685-A816-586C5CA574B2}" type="presParOf" srcId="{F33B820D-DD00-4165-9332-0CA598214C6B}" destId="{50E168A5-2CA9-40E6-A3D1-85407E275ED1}" srcOrd="0" destOrd="0" presId="urn:microsoft.com/office/officeart/2005/8/layout/hierarchy1"/>
    <dgm:cxn modelId="{AF69EA51-5E2C-46D2-961A-1FF399750E18}" type="presParOf" srcId="{50E168A5-2CA9-40E6-A3D1-85407E275ED1}" destId="{A7516DC3-BA39-4909-9CC2-1F7FFE527212}" srcOrd="0" destOrd="0" presId="urn:microsoft.com/office/officeart/2005/8/layout/hierarchy1"/>
    <dgm:cxn modelId="{A022E986-3032-4C99-BDD6-2C5DCA0F700E}" type="presParOf" srcId="{50E168A5-2CA9-40E6-A3D1-85407E275ED1}" destId="{7D0B6585-7223-4AD3-9FC3-B3057B0C1678}" srcOrd="1" destOrd="0" presId="urn:microsoft.com/office/officeart/2005/8/layout/hierarchy1"/>
    <dgm:cxn modelId="{C8578E1B-1DFC-4526-93B6-3DD9D49386B4}" type="presParOf" srcId="{F33B820D-DD00-4165-9332-0CA598214C6B}" destId="{6435BED7-9B6F-4D78-B1B4-1DABDE0BE9F9}" srcOrd="1" destOrd="0" presId="urn:microsoft.com/office/officeart/2005/8/layout/hierarchy1"/>
    <dgm:cxn modelId="{462A9EDB-3AFC-4869-87F1-9E0F0340B3EB}" type="presParOf" srcId="{947CB2FB-B02C-4C9B-9F4F-550BE88B8789}" destId="{A545F267-05D8-4E22-9CA8-C95B08483EBA}" srcOrd="3" destOrd="0" presId="urn:microsoft.com/office/officeart/2005/8/layout/hierarchy1"/>
    <dgm:cxn modelId="{95AA8C47-343A-42EE-ACF2-6F25CF67955C}" type="presParOf" srcId="{A545F267-05D8-4E22-9CA8-C95B08483EBA}" destId="{ABEC2F5E-6524-4411-8365-A0D391304E9C}" srcOrd="0" destOrd="0" presId="urn:microsoft.com/office/officeart/2005/8/layout/hierarchy1"/>
    <dgm:cxn modelId="{ED11C0F3-C660-417B-B8D6-B7805717B09B}" type="presParOf" srcId="{ABEC2F5E-6524-4411-8365-A0D391304E9C}" destId="{6028D280-ED67-42AB-A316-9F766A685572}" srcOrd="0" destOrd="0" presId="urn:microsoft.com/office/officeart/2005/8/layout/hierarchy1"/>
    <dgm:cxn modelId="{D2003655-B96F-478A-918B-33D7DE0A558E}" type="presParOf" srcId="{ABEC2F5E-6524-4411-8365-A0D391304E9C}" destId="{484F4A27-8ACC-4B37-8E93-F7B466D76E3B}" srcOrd="1" destOrd="0" presId="urn:microsoft.com/office/officeart/2005/8/layout/hierarchy1"/>
    <dgm:cxn modelId="{BEECEB8D-39A5-4DA5-BD9B-CE41E3BC90F4}" type="presParOf" srcId="{A545F267-05D8-4E22-9CA8-C95B08483EBA}" destId="{E8ACC098-ECAB-4071-82C9-DA1DFC18349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CBF4E7-E2EE-4FF6-B219-20E828C59A3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3AB748C-5B5D-4DBD-81EC-B6D0E551ECCA}">
      <dgm:prSet/>
      <dgm:spPr/>
      <dgm:t>
        <a:bodyPr/>
        <a:lstStyle/>
        <a:p>
          <a:r>
            <a:rPr lang="en-GB"/>
            <a:t>Understanding of Current Suspension Layout</a:t>
          </a:r>
          <a:endParaRPr lang="en-US"/>
        </a:p>
      </dgm:t>
    </dgm:pt>
    <dgm:pt modelId="{99D17AB5-ACE0-43CB-AA7A-E32C0A7697C0}" type="parTrans" cxnId="{4142691E-2215-46F6-8135-B63D3807652C}">
      <dgm:prSet/>
      <dgm:spPr/>
      <dgm:t>
        <a:bodyPr/>
        <a:lstStyle/>
        <a:p>
          <a:endParaRPr lang="en-US"/>
        </a:p>
      </dgm:t>
    </dgm:pt>
    <dgm:pt modelId="{F487D51B-B1A7-44B2-9AFB-B6426404EFC1}" type="sibTrans" cxnId="{4142691E-2215-46F6-8135-B63D3807652C}">
      <dgm:prSet/>
      <dgm:spPr/>
      <dgm:t>
        <a:bodyPr/>
        <a:lstStyle/>
        <a:p>
          <a:endParaRPr lang="en-US"/>
        </a:p>
      </dgm:t>
    </dgm:pt>
    <dgm:pt modelId="{60E730D9-421C-484C-88FD-0017DB23C567}">
      <dgm:prSet/>
      <dgm:spPr/>
      <dgm:t>
        <a:bodyPr/>
        <a:lstStyle/>
        <a:p>
          <a:r>
            <a:rPr lang="en-GB"/>
            <a:t>Travel Limitations </a:t>
          </a:r>
          <a:endParaRPr lang="en-US"/>
        </a:p>
      </dgm:t>
    </dgm:pt>
    <dgm:pt modelId="{245142E9-97B5-45EC-B0DF-FD7ACB88F067}" type="parTrans" cxnId="{EDC6BE29-42F7-48D6-971E-CBD273962B2C}">
      <dgm:prSet/>
      <dgm:spPr/>
      <dgm:t>
        <a:bodyPr/>
        <a:lstStyle/>
        <a:p>
          <a:endParaRPr lang="en-US"/>
        </a:p>
      </dgm:t>
    </dgm:pt>
    <dgm:pt modelId="{E24ED9F0-E209-4FA1-A041-E05F6BC08F9F}" type="sibTrans" cxnId="{EDC6BE29-42F7-48D6-971E-CBD273962B2C}">
      <dgm:prSet/>
      <dgm:spPr/>
      <dgm:t>
        <a:bodyPr/>
        <a:lstStyle/>
        <a:p>
          <a:endParaRPr lang="en-US"/>
        </a:p>
      </dgm:t>
    </dgm:pt>
    <dgm:pt modelId="{5F10FBB3-C520-413D-B052-BC4923799BE7}">
      <dgm:prSet/>
      <dgm:spPr/>
      <dgm:t>
        <a:bodyPr/>
        <a:lstStyle/>
        <a:p>
          <a:r>
            <a:rPr lang="en-GB"/>
            <a:t>Current Geometry not Rally Optimised</a:t>
          </a:r>
          <a:endParaRPr lang="en-US"/>
        </a:p>
      </dgm:t>
    </dgm:pt>
    <dgm:pt modelId="{D5E76DFB-D9CC-4EB0-B96E-91ACE842F53F}" type="parTrans" cxnId="{2E355303-0CC7-498E-8C1C-B4716F44357D}">
      <dgm:prSet/>
      <dgm:spPr/>
      <dgm:t>
        <a:bodyPr/>
        <a:lstStyle/>
        <a:p>
          <a:endParaRPr lang="en-US"/>
        </a:p>
      </dgm:t>
    </dgm:pt>
    <dgm:pt modelId="{B67252D9-E202-4235-8796-865234FE3E3B}" type="sibTrans" cxnId="{2E355303-0CC7-498E-8C1C-B4716F44357D}">
      <dgm:prSet/>
      <dgm:spPr/>
      <dgm:t>
        <a:bodyPr/>
        <a:lstStyle/>
        <a:p>
          <a:endParaRPr lang="en-US"/>
        </a:p>
      </dgm:t>
    </dgm:pt>
    <dgm:pt modelId="{C7628ECD-BA56-4C6A-B07E-0D7AC21588B6}">
      <dgm:prSet/>
      <dgm:spPr/>
      <dgm:t>
        <a:bodyPr/>
        <a:lstStyle/>
        <a:p>
          <a:r>
            <a:rPr lang="en-GB"/>
            <a:t>Unsuccessful WinGeo Attempts</a:t>
          </a:r>
          <a:endParaRPr lang="en-US"/>
        </a:p>
      </dgm:t>
    </dgm:pt>
    <dgm:pt modelId="{882A6886-25D3-4877-8608-D0DEE88C3A47}" type="parTrans" cxnId="{15BC5022-4B89-4197-AC70-1F23BD45ECC2}">
      <dgm:prSet/>
      <dgm:spPr/>
      <dgm:t>
        <a:bodyPr/>
        <a:lstStyle/>
        <a:p>
          <a:endParaRPr lang="en-US"/>
        </a:p>
      </dgm:t>
    </dgm:pt>
    <dgm:pt modelId="{3793A9F2-3D5C-4C3F-9EE0-F343286090AC}" type="sibTrans" cxnId="{15BC5022-4B89-4197-AC70-1F23BD45ECC2}">
      <dgm:prSet/>
      <dgm:spPr/>
      <dgm:t>
        <a:bodyPr/>
        <a:lstStyle/>
        <a:p>
          <a:endParaRPr lang="en-US"/>
        </a:p>
      </dgm:t>
    </dgm:pt>
    <dgm:pt modelId="{C2ECAF47-59A4-4169-A556-BFAE3F16CE8F}">
      <dgm:prSet/>
      <dgm:spPr/>
      <dgm:t>
        <a:bodyPr/>
        <a:lstStyle/>
        <a:p>
          <a:r>
            <a:rPr lang="en-GB"/>
            <a:t>3D scanning in Progress</a:t>
          </a:r>
          <a:endParaRPr lang="en-US"/>
        </a:p>
      </dgm:t>
    </dgm:pt>
    <dgm:pt modelId="{DB24E7DD-F6B8-423E-8440-CC33832AE60B}" type="parTrans" cxnId="{8E43DD4E-229F-4D16-8E28-8DA60F72284C}">
      <dgm:prSet/>
      <dgm:spPr/>
      <dgm:t>
        <a:bodyPr/>
        <a:lstStyle/>
        <a:p>
          <a:endParaRPr lang="en-US"/>
        </a:p>
      </dgm:t>
    </dgm:pt>
    <dgm:pt modelId="{B9244DAF-C471-407A-8412-25FE68D78A96}" type="sibTrans" cxnId="{8E43DD4E-229F-4D16-8E28-8DA60F72284C}">
      <dgm:prSet/>
      <dgm:spPr/>
      <dgm:t>
        <a:bodyPr/>
        <a:lstStyle/>
        <a:p>
          <a:endParaRPr lang="en-US"/>
        </a:p>
      </dgm:t>
    </dgm:pt>
    <dgm:pt modelId="{49BBA4DC-8289-48CB-8B71-21484E7DABAA}" type="pres">
      <dgm:prSet presAssocID="{8CCBF4E7-E2EE-4FF6-B219-20E828C59A34}" presName="linear" presStyleCnt="0">
        <dgm:presLayoutVars>
          <dgm:animLvl val="lvl"/>
          <dgm:resizeHandles val="exact"/>
        </dgm:presLayoutVars>
      </dgm:prSet>
      <dgm:spPr/>
    </dgm:pt>
    <dgm:pt modelId="{575983B1-F4B3-4ADF-9112-61F404F14647}" type="pres">
      <dgm:prSet presAssocID="{E3AB748C-5B5D-4DBD-81EC-B6D0E551ECC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F259A49-5C68-41FD-A3E6-02579F5A56A7}" type="pres">
      <dgm:prSet presAssocID="{F487D51B-B1A7-44B2-9AFB-B6426404EFC1}" presName="spacer" presStyleCnt="0"/>
      <dgm:spPr/>
    </dgm:pt>
    <dgm:pt modelId="{C70C7BD3-D96B-4A3A-8498-EB0BE6B65E8B}" type="pres">
      <dgm:prSet presAssocID="{60E730D9-421C-484C-88FD-0017DB23C56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B266B88-F592-433A-AA95-30D9D5371189}" type="pres">
      <dgm:prSet presAssocID="{E24ED9F0-E209-4FA1-A041-E05F6BC08F9F}" presName="spacer" presStyleCnt="0"/>
      <dgm:spPr/>
    </dgm:pt>
    <dgm:pt modelId="{0F1C7610-D766-4401-8E36-0D7B57C75767}" type="pres">
      <dgm:prSet presAssocID="{5F10FBB3-C520-413D-B052-BC4923799BE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8B6009E-1849-44E6-9077-630497F7CEEA}" type="pres">
      <dgm:prSet presAssocID="{B67252D9-E202-4235-8796-865234FE3E3B}" presName="spacer" presStyleCnt="0"/>
      <dgm:spPr/>
    </dgm:pt>
    <dgm:pt modelId="{23DE6523-F434-43C5-A8E0-1FF5E19605DC}" type="pres">
      <dgm:prSet presAssocID="{C7628ECD-BA56-4C6A-B07E-0D7AC21588B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7CCD5A8-9B35-4AD0-B8C8-C07BB39D7CCB}" type="pres">
      <dgm:prSet presAssocID="{3793A9F2-3D5C-4C3F-9EE0-F343286090AC}" presName="spacer" presStyleCnt="0"/>
      <dgm:spPr/>
    </dgm:pt>
    <dgm:pt modelId="{B9163D53-CB15-4CDE-8AE2-AB44CC895758}" type="pres">
      <dgm:prSet presAssocID="{C2ECAF47-59A4-4169-A556-BFAE3F16CE8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E355303-0CC7-498E-8C1C-B4716F44357D}" srcId="{8CCBF4E7-E2EE-4FF6-B219-20E828C59A34}" destId="{5F10FBB3-C520-413D-B052-BC4923799BE7}" srcOrd="2" destOrd="0" parTransId="{D5E76DFB-D9CC-4EB0-B96E-91ACE842F53F}" sibTransId="{B67252D9-E202-4235-8796-865234FE3E3B}"/>
    <dgm:cxn modelId="{93920C04-0421-4A94-A2BE-1FCC11A59A07}" type="presOf" srcId="{8CCBF4E7-E2EE-4FF6-B219-20E828C59A34}" destId="{49BBA4DC-8289-48CB-8B71-21484E7DABAA}" srcOrd="0" destOrd="0" presId="urn:microsoft.com/office/officeart/2005/8/layout/vList2"/>
    <dgm:cxn modelId="{C9456F10-0828-40D3-8B89-1FD8B7BC5A90}" type="presOf" srcId="{5F10FBB3-C520-413D-B052-BC4923799BE7}" destId="{0F1C7610-D766-4401-8E36-0D7B57C75767}" srcOrd="0" destOrd="0" presId="urn:microsoft.com/office/officeart/2005/8/layout/vList2"/>
    <dgm:cxn modelId="{4142691E-2215-46F6-8135-B63D3807652C}" srcId="{8CCBF4E7-E2EE-4FF6-B219-20E828C59A34}" destId="{E3AB748C-5B5D-4DBD-81EC-B6D0E551ECCA}" srcOrd="0" destOrd="0" parTransId="{99D17AB5-ACE0-43CB-AA7A-E32C0A7697C0}" sibTransId="{F487D51B-B1A7-44B2-9AFB-B6426404EFC1}"/>
    <dgm:cxn modelId="{15BC5022-4B89-4197-AC70-1F23BD45ECC2}" srcId="{8CCBF4E7-E2EE-4FF6-B219-20E828C59A34}" destId="{C7628ECD-BA56-4C6A-B07E-0D7AC21588B6}" srcOrd="3" destOrd="0" parTransId="{882A6886-25D3-4877-8608-D0DEE88C3A47}" sibTransId="{3793A9F2-3D5C-4C3F-9EE0-F343286090AC}"/>
    <dgm:cxn modelId="{EDC6BE29-42F7-48D6-971E-CBD273962B2C}" srcId="{8CCBF4E7-E2EE-4FF6-B219-20E828C59A34}" destId="{60E730D9-421C-484C-88FD-0017DB23C567}" srcOrd="1" destOrd="0" parTransId="{245142E9-97B5-45EC-B0DF-FD7ACB88F067}" sibTransId="{E24ED9F0-E209-4FA1-A041-E05F6BC08F9F}"/>
    <dgm:cxn modelId="{E44D633B-0026-41F9-A865-9DE7AEF339D8}" type="presOf" srcId="{C7628ECD-BA56-4C6A-B07E-0D7AC21588B6}" destId="{23DE6523-F434-43C5-A8E0-1FF5E19605DC}" srcOrd="0" destOrd="0" presId="urn:microsoft.com/office/officeart/2005/8/layout/vList2"/>
    <dgm:cxn modelId="{8E43DD4E-229F-4D16-8E28-8DA60F72284C}" srcId="{8CCBF4E7-E2EE-4FF6-B219-20E828C59A34}" destId="{C2ECAF47-59A4-4169-A556-BFAE3F16CE8F}" srcOrd="4" destOrd="0" parTransId="{DB24E7DD-F6B8-423E-8440-CC33832AE60B}" sibTransId="{B9244DAF-C471-407A-8412-25FE68D78A96}"/>
    <dgm:cxn modelId="{73CD4F70-EE66-4854-A6BC-E92C40BCB5C6}" type="presOf" srcId="{60E730D9-421C-484C-88FD-0017DB23C567}" destId="{C70C7BD3-D96B-4A3A-8498-EB0BE6B65E8B}" srcOrd="0" destOrd="0" presId="urn:microsoft.com/office/officeart/2005/8/layout/vList2"/>
    <dgm:cxn modelId="{EBDAEF8C-47B9-4FEE-A85F-D5465AB56B55}" type="presOf" srcId="{E3AB748C-5B5D-4DBD-81EC-B6D0E551ECCA}" destId="{575983B1-F4B3-4ADF-9112-61F404F14647}" srcOrd="0" destOrd="0" presId="urn:microsoft.com/office/officeart/2005/8/layout/vList2"/>
    <dgm:cxn modelId="{176649C7-932B-4D7E-88EA-167F75F06A33}" type="presOf" srcId="{C2ECAF47-59A4-4169-A556-BFAE3F16CE8F}" destId="{B9163D53-CB15-4CDE-8AE2-AB44CC895758}" srcOrd="0" destOrd="0" presId="urn:microsoft.com/office/officeart/2005/8/layout/vList2"/>
    <dgm:cxn modelId="{E53B64E7-519D-43AD-A462-A1E9943FFB47}" type="presParOf" srcId="{49BBA4DC-8289-48CB-8B71-21484E7DABAA}" destId="{575983B1-F4B3-4ADF-9112-61F404F14647}" srcOrd="0" destOrd="0" presId="urn:microsoft.com/office/officeart/2005/8/layout/vList2"/>
    <dgm:cxn modelId="{18CF6F28-370C-493D-A049-9E31621F9621}" type="presParOf" srcId="{49BBA4DC-8289-48CB-8B71-21484E7DABAA}" destId="{9F259A49-5C68-41FD-A3E6-02579F5A56A7}" srcOrd="1" destOrd="0" presId="urn:microsoft.com/office/officeart/2005/8/layout/vList2"/>
    <dgm:cxn modelId="{8F5AF74E-CD56-4D52-8854-0419FE3F19C9}" type="presParOf" srcId="{49BBA4DC-8289-48CB-8B71-21484E7DABAA}" destId="{C70C7BD3-D96B-4A3A-8498-EB0BE6B65E8B}" srcOrd="2" destOrd="0" presId="urn:microsoft.com/office/officeart/2005/8/layout/vList2"/>
    <dgm:cxn modelId="{56C0E08A-3B94-47F5-93A5-F13A82354F29}" type="presParOf" srcId="{49BBA4DC-8289-48CB-8B71-21484E7DABAA}" destId="{9B266B88-F592-433A-AA95-30D9D5371189}" srcOrd="3" destOrd="0" presId="urn:microsoft.com/office/officeart/2005/8/layout/vList2"/>
    <dgm:cxn modelId="{8413C959-BAC8-40B6-810E-0CBC1CD83F9F}" type="presParOf" srcId="{49BBA4DC-8289-48CB-8B71-21484E7DABAA}" destId="{0F1C7610-D766-4401-8E36-0D7B57C75767}" srcOrd="4" destOrd="0" presId="urn:microsoft.com/office/officeart/2005/8/layout/vList2"/>
    <dgm:cxn modelId="{D0416577-D1A0-4E64-B5C5-66BFE9598771}" type="presParOf" srcId="{49BBA4DC-8289-48CB-8B71-21484E7DABAA}" destId="{98B6009E-1849-44E6-9077-630497F7CEEA}" srcOrd="5" destOrd="0" presId="urn:microsoft.com/office/officeart/2005/8/layout/vList2"/>
    <dgm:cxn modelId="{2CE1D370-773D-489B-8494-39600AF10AF7}" type="presParOf" srcId="{49BBA4DC-8289-48CB-8B71-21484E7DABAA}" destId="{23DE6523-F434-43C5-A8E0-1FF5E19605DC}" srcOrd="6" destOrd="0" presId="urn:microsoft.com/office/officeart/2005/8/layout/vList2"/>
    <dgm:cxn modelId="{1013A19B-E76D-4F25-92E0-071A050C088C}" type="presParOf" srcId="{49BBA4DC-8289-48CB-8B71-21484E7DABAA}" destId="{07CCD5A8-9B35-4AD0-B8C8-C07BB39D7CCB}" srcOrd="7" destOrd="0" presId="urn:microsoft.com/office/officeart/2005/8/layout/vList2"/>
    <dgm:cxn modelId="{FF7BCFBC-6DFC-4638-A187-8555E9261D01}" type="presParOf" srcId="{49BBA4DC-8289-48CB-8B71-21484E7DABAA}" destId="{B9163D53-CB15-4CDE-8AE2-AB44CC89575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13CD96E-70BA-4E38-8D19-74BA901A78B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650E11B-521B-4410-8270-8BE91650E3ED}">
      <dgm:prSet/>
      <dgm:spPr/>
      <dgm:t>
        <a:bodyPr/>
        <a:lstStyle/>
        <a:p>
          <a:r>
            <a:rPr lang="en-US"/>
            <a:t>Current Suspension Limited</a:t>
          </a:r>
        </a:p>
      </dgm:t>
    </dgm:pt>
    <dgm:pt modelId="{06BA9F8A-DA92-4713-9461-7B80F0E98F67}" type="parTrans" cxnId="{0B84A271-5EB6-4AFD-A6B6-A27478AC3FBF}">
      <dgm:prSet/>
      <dgm:spPr/>
      <dgm:t>
        <a:bodyPr/>
        <a:lstStyle/>
        <a:p>
          <a:endParaRPr lang="en-US"/>
        </a:p>
      </dgm:t>
    </dgm:pt>
    <dgm:pt modelId="{00B3480E-FB7B-42CE-9BBE-517D9E6224E7}" type="sibTrans" cxnId="{0B84A271-5EB6-4AFD-A6B6-A27478AC3FBF}">
      <dgm:prSet/>
      <dgm:spPr/>
      <dgm:t>
        <a:bodyPr/>
        <a:lstStyle/>
        <a:p>
          <a:endParaRPr lang="en-US"/>
        </a:p>
      </dgm:t>
    </dgm:pt>
    <dgm:pt modelId="{A306EAA3-9889-4012-A033-AFC60027BD6F}">
      <dgm:prSet/>
      <dgm:spPr/>
      <dgm:t>
        <a:bodyPr/>
        <a:lstStyle/>
        <a:p>
          <a:r>
            <a:rPr lang="en-US"/>
            <a:t>WinGeo Insufficient</a:t>
          </a:r>
        </a:p>
      </dgm:t>
    </dgm:pt>
    <dgm:pt modelId="{B83882B9-61FC-4C9C-B694-C006AF413019}" type="parTrans" cxnId="{70578015-4540-4545-821B-EAE14BE28C86}">
      <dgm:prSet/>
      <dgm:spPr/>
      <dgm:t>
        <a:bodyPr/>
        <a:lstStyle/>
        <a:p>
          <a:endParaRPr lang="en-US"/>
        </a:p>
      </dgm:t>
    </dgm:pt>
    <dgm:pt modelId="{EB78C19B-A2EC-4C3A-8D66-5BA853DC231F}" type="sibTrans" cxnId="{70578015-4540-4545-821B-EAE14BE28C86}">
      <dgm:prSet/>
      <dgm:spPr/>
      <dgm:t>
        <a:bodyPr/>
        <a:lstStyle/>
        <a:p>
          <a:endParaRPr lang="en-US"/>
        </a:p>
      </dgm:t>
    </dgm:pt>
    <dgm:pt modelId="{A7FBE413-59CE-4C06-84BC-6F5E147A1C18}">
      <dgm:prSet/>
      <dgm:spPr/>
      <dgm:t>
        <a:bodyPr/>
        <a:lstStyle/>
        <a:p>
          <a:r>
            <a:rPr lang="en-US"/>
            <a:t>3D Scanning and CAD Based Analysis</a:t>
          </a:r>
        </a:p>
      </dgm:t>
    </dgm:pt>
    <dgm:pt modelId="{485F8F3E-F67C-4E03-9747-26822E54C299}" type="parTrans" cxnId="{1AE7ABCF-B760-471A-A0A8-4205D7F5BAE2}">
      <dgm:prSet/>
      <dgm:spPr/>
      <dgm:t>
        <a:bodyPr/>
        <a:lstStyle/>
        <a:p>
          <a:endParaRPr lang="en-US"/>
        </a:p>
      </dgm:t>
    </dgm:pt>
    <dgm:pt modelId="{98FB5834-E55D-48F4-AF16-E271C65F5336}" type="sibTrans" cxnId="{1AE7ABCF-B760-471A-A0A8-4205D7F5BAE2}">
      <dgm:prSet/>
      <dgm:spPr/>
      <dgm:t>
        <a:bodyPr/>
        <a:lstStyle/>
        <a:p>
          <a:endParaRPr lang="en-US"/>
        </a:p>
      </dgm:t>
    </dgm:pt>
    <dgm:pt modelId="{0CFE9BDB-6285-4119-AF76-981732E09283}">
      <dgm:prSet/>
      <dgm:spPr/>
      <dgm:t>
        <a:bodyPr/>
        <a:lstStyle/>
        <a:p>
          <a:r>
            <a:rPr lang="en-US"/>
            <a:t>Project Aims remain achievable  </a:t>
          </a:r>
        </a:p>
      </dgm:t>
    </dgm:pt>
    <dgm:pt modelId="{18FBA482-D0C1-4BBB-A8EB-AB83F40C7CF0}" type="parTrans" cxnId="{97F491B9-464E-4F0C-BEC0-43D47F2E0C65}">
      <dgm:prSet/>
      <dgm:spPr/>
      <dgm:t>
        <a:bodyPr/>
        <a:lstStyle/>
        <a:p>
          <a:endParaRPr lang="en-US"/>
        </a:p>
      </dgm:t>
    </dgm:pt>
    <dgm:pt modelId="{343E45AD-5A23-48CF-A878-D7168758AAA8}" type="sibTrans" cxnId="{97F491B9-464E-4F0C-BEC0-43D47F2E0C65}">
      <dgm:prSet/>
      <dgm:spPr/>
      <dgm:t>
        <a:bodyPr/>
        <a:lstStyle/>
        <a:p>
          <a:endParaRPr lang="en-US"/>
        </a:p>
      </dgm:t>
    </dgm:pt>
    <dgm:pt modelId="{1CA422DA-DDC4-463F-88FB-F4B15A2DDEC8}" type="pres">
      <dgm:prSet presAssocID="{113CD96E-70BA-4E38-8D19-74BA901A78BC}" presName="linear" presStyleCnt="0">
        <dgm:presLayoutVars>
          <dgm:animLvl val="lvl"/>
          <dgm:resizeHandles val="exact"/>
        </dgm:presLayoutVars>
      </dgm:prSet>
      <dgm:spPr/>
    </dgm:pt>
    <dgm:pt modelId="{A77D1E63-F530-4AD8-B48D-71AE2F3B662A}" type="pres">
      <dgm:prSet presAssocID="{D650E11B-521B-4410-8270-8BE91650E3E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85E971E-1B80-4E3A-91B9-A8ED4D1ED830}" type="pres">
      <dgm:prSet presAssocID="{00B3480E-FB7B-42CE-9BBE-517D9E6224E7}" presName="spacer" presStyleCnt="0"/>
      <dgm:spPr/>
    </dgm:pt>
    <dgm:pt modelId="{83B4D94C-963C-45CC-A255-36D88F32E20C}" type="pres">
      <dgm:prSet presAssocID="{A306EAA3-9889-4012-A033-AFC60027BD6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19BCDFC-8542-4A45-AE50-FFA7DADBCE3B}" type="pres">
      <dgm:prSet presAssocID="{EB78C19B-A2EC-4C3A-8D66-5BA853DC231F}" presName="spacer" presStyleCnt="0"/>
      <dgm:spPr/>
    </dgm:pt>
    <dgm:pt modelId="{D81FE0E5-6D82-4EDF-8F67-53009E063E27}" type="pres">
      <dgm:prSet presAssocID="{A7FBE413-59CE-4C06-84BC-6F5E147A1C1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945A091-3A9A-404D-8229-639A006B7B3D}" type="pres">
      <dgm:prSet presAssocID="{98FB5834-E55D-48F4-AF16-E271C65F5336}" presName="spacer" presStyleCnt="0"/>
      <dgm:spPr/>
    </dgm:pt>
    <dgm:pt modelId="{E494405C-4675-49CC-88E1-AD26D8C561B8}" type="pres">
      <dgm:prSet presAssocID="{0CFE9BDB-6285-4119-AF76-981732E0928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0578015-4540-4545-821B-EAE14BE28C86}" srcId="{113CD96E-70BA-4E38-8D19-74BA901A78BC}" destId="{A306EAA3-9889-4012-A033-AFC60027BD6F}" srcOrd="1" destOrd="0" parTransId="{B83882B9-61FC-4C9C-B694-C006AF413019}" sibTransId="{EB78C19B-A2EC-4C3A-8D66-5BA853DC231F}"/>
    <dgm:cxn modelId="{62C31B3D-F5F9-42B7-956F-1A44733C8279}" type="presOf" srcId="{0CFE9BDB-6285-4119-AF76-981732E09283}" destId="{E494405C-4675-49CC-88E1-AD26D8C561B8}" srcOrd="0" destOrd="0" presId="urn:microsoft.com/office/officeart/2005/8/layout/vList2"/>
    <dgm:cxn modelId="{12CC0164-196A-4F4E-A6F8-A5FDB6F8C920}" type="presOf" srcId="{113CD96E-70BA-4E38-8D19-74BA901A78BC}" destId="{1CA422DA-DDC4-463F-88FB-F4B15A2DDEC8}" srcOrd="0" destOrd="0" presId="urn:microsoft.com/office/officeart/2005/8/layout/vList2"/>
    <dgm:cxn modelId="{C5C1C76A-3DAD-4936-A610-01CC268E0E64}" type="presOf" srcId="{A306EAA3-9889-4012-A033-AFC60027BD6F}" destId="{83B4D94C-963C-45CC-A255-36D88F32E20C}" srcOrd="0" destOrd="0" presId="urn:microsoft.com/office/officeart/2005/8/layout/vList2"/>
    <dgm:cxn modelId="{0B84A271-5EB6-4AFD-A6B6-A27478AC3FBF}" srcId="{113CD96E-70BA-4E38-8D19-74BA901A78BC}" destId="{D650E11B-521B-4410-8270-8BE91650E3ED}" srcOrd="0" destOrd="0" parTransId="{06BA9F8A-DA92-4713-9461-7B80F0E98F67}" sibTransId="{00B3480E-FB7B-42CE-9BBE-517D9E6224E7}"/>
    <dgm:cxn modelId="{43175B75-1210-46DD-B7E1-F9DC515006AA}" type="presOf" srcId="{D650E11B-521B-4410-8270-8BE91650E3ED}" destId="{A77D1E63-F530-4AD8-B48D-71AE2F3B662A}" srcOrd="0" destOrd="0" presId="urn:microsoft.com/office/officeart/2005/8/layout/vList2"/>
    <dgm:cxn modelId="{173EED99-6334-4511-A9D2-D03FC5364C9A}" type="presOf" srcId="{A7FBE413-59CE-4C06-84BC-6F5E147A1C18}" destId="{D81FE0E5-6D82-4EDF-8F67-53009E063E27}" srcOrd="0" destOrd="0" presId="urn:microsoft.com/office/officeart/2005/8/layout/vList2"/>
    <dgm:cxn modelId="{97F491B9-464E-4F0C-BEC0-43D47F2E0C65}" srcId="{113CD96E-70BA-4E38-8D19-74BA901A78BC}" destId="{0CFE9BDB-6285-4119-AF76-981732E09283}" srcOrd="3" destOrd="0" parTransId="{18FBA482-D0C1-4BBB-A8EB-AB83F40C7CF0}" sibTransId="{343E45AD-5A23-48CF-A878-D7168758AAA8}"/>
    <dgm:cxn modelId="{1AE7ABCF-B760-471A-A0A8-4205D7F5BAE2}" srcId="{113CD96E-70BA-4E38-8D19-74BA901A78BC}" destId="{A7FBE413-59CE-4C06-84BC-6F5E147A1C18}" srcOrd="2" destOrd="0" parTransId="{485F8F3E-F67C-4E03-9747-26822E54C299}" sibTransId="{98FB5834-E55D-48F4-AF16-E271C65F5336}"/>
    <dgm:cxn modelId="{3E348D3C-82DD-4CA1-896D-96C52F3236B9}" type="presParOf" srcId="{1CA422DA-DDC4-463F-88FB-F4B15A2DDEC8}" destId="{A77D1E63-F530-4AD8-B48D-71AE2F3B662A}" srcOrd="0" destOrd="0" presId="urn:microsoft.com/office/officeart/2005/8/layout/vList2"/>
    <dgm:cxn modelId="{8B94DA35-A9CE-4495-B28D-A648344F9A61}" type="presParOf" srcId="{1CA422DA-DDC4-463F-88FB-F4B15A2DDEC8}" destId="{485E971E-1B80-4E3A-91B9-A8ED4D1ED830}" srcOrd="1" destOrd="0" presId="urn:microsoft.com/office/officeart/2005/8/layout/vList2"/>
    <dgm:cxn modelId="{4E7C7045-AA67-4F63-841E-CD34BD3F314E}" type="presParOf" srcId="{1CA422DA-DDC4-463F-88FB-F4B15A2DDEC8}" destId="{83B4D94C-963C-45CC-A255-36D88F32E20C}" srcOrd="2" destOrd="0" presId="urn:microsoft.com/office/officeart/2005/8/layout/vList2"/>
    <dgm:cxn modelId="{81F39D77-FE0F-47CD-86A8-19DCDC976040}" type="presParOf" srcId="{1CA422DA-DDC4-463F-88FB-F4B15A2DDEC8}" destId="{C19BCDFC-8542-4A45-AE50-FFA7DADBCE3B}" srcOrd="3" destOrd="0" presId="urn:microsoft.com/office/officeart/2005/8/layout/vList2"/>
    <dgm:cxn modelId="{8C341FB0-FA21-4F03-8A19-4529097BD83B}" type="presParOf" srcId="{1CA422DA-DDC4-463F-88FB-F4B15A2DDEC8}" destId="{D81FE0E5-6D82-4EDF-8F67-53009E063E27}" srcOrd="4" destOrd="0" presId="urn:microsoft.com/office/officeart/2005/8/layout/vList2"/>
    <dgm:cxn modelId="{48BA0036-8FF5-49D8-AD15-267D4AB46B5F}" type="presParOf" srcId="{1CA422DA-DDC4-463F-88FB-F4B15A2DDEC8}" destId="{F945A091-3A9A-404D-8229-639A006B7B3D}" srcOrd="5" destOrd="0" presId="urn:microsoft.com/office/officeart/2005/8/layout/vList2"/>
    <dgm:cxn modelId="{F9F3C3BA-6144-4567-B4B9-82D64D04E2B4}" type="presParOf" srcId="{1CA422DA-DDC4-463F-88FB-F4B15A2DDEC8}" destId="{E494405C-4675-49CC-88E1-AD26D8C561B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37F06CC-87A3-4E0F-A763-7285E859F9CF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92ECF65-9D6C-43AB-83B7-BD5920E3A0D6}">
      <dgm:prSet/>
      <dgm:spPr/>
      <dgm:t>
        <a:bodyPr/>
        <a:lstStyle/>
        <a:p>
          <a:r>
            <a:rPr lang="en-US"/>
            <a:t>Persevere with 3D scanning</a:t>
          </a:r>
        </a:p>
      </dgm:t>
    </dgm:pt>
    <dgm:pt modelId="{1779E2C6-4AFF-4D0F-9376-110C299B1EC7}" type="parTrans" cxnId="{40F78369-33BA-4B0C-BF7D-E7487627DBAE}">
      <dgm:prSet/>
      <dgm:spPr/>
      <dgm:t>
        <a:bodyPr/>
        <a:lstStyle/>
        <a:p>
          <a:endParaRPr lang="en-US"/>
        </a:p>
      </dgm:t>
    </dgm:pt>
    <dgm:pt modelId="{4543B716-57C6-4302-A153-818B4146724E}" type="sibTrans" cxnId="{40F78369-33BA-4B0C-BF7D-E7487627DBAE}">
      <dgm:prSet/>
      <dgm:spPr/>
      <dgm:t>
        <a:bodyPr/>
        <a:lstStyle/>
        <a:p>
          <a:endParaRPr lang="en-US"/>
        </a:p>
      </dgm:t>
    </dgm:pt>
    <dgm:pt modelId="{ED8D1F1E-6D36-4EED-A293-DB3C636896B2}">
      <dgm:prSet/>
      <dgm:spPr/>
      <dgm:t>
        <a:bodyPr/>
        <a:lstStyle/>
        <a:p>
          <a:r>
            <a:rPr lang="en-US"/>
            <a:t>Implement new designs </a:t>
          </a:r>
        </a:p>
      </dgm:t>
    </dgm:pt>
    <dgm:pt modelId="{1DEC73EA-E8C9-4FAF-AB37-EAC3FF89E056}" type="parTrans" cxnId="{682FFA7D-48E5-4D2E-8D84-069ECE5E7F24}">
      <dgm:prSet/>
      <dgm:spPr/>
      <dgm:t>
        <a:bodyPr/>
        <a:lstStyle/>
        <a:p>
          <a:endParaRPr lang="en-US"/>
        </a:p>
      </dgm:t>
    </dgm:pt>
    <dgm:pt modelId="{F0BB8709-8B5D-4159-A79F-B484552C0B2D}" type="sibTrans" cxnId="{682FFA7D-48E5-4D2E-8D84-069ECE5E7F24}">
      <dgm:prSet/>
      <dgm:spPr/>
      <dgm:t>
        <a:bodyPr/>
        <a:lstStyle/>
        <a:p>
          <a:endParaRPr lang="en-US"/>
        </a:p>
      </dgm:t>
    </dgm:pt>
    <dgm:pt modelId="{F970325B-2BD7-4D09-8076-6F3B12D407DD}">
      <dgm:prSet/>
      <dgm:spPr/>
      <dgm:t>
        <a:bodyPr/>
        <a:lstStyle/>
        <a:p>
          <a:r>
            <a:rPr lang="en-US"/>
            <a:t>Re-build rear suspension</a:t>
          </a:r>
        </a:p>
      </dgm:t>
    </dgm:pt>
    <dgm:pt modelId="{9185AB67-F3DA-4D59-9D58-3D30EBBA9070}" type="parTrans" cxnId="{C84A84A3-A8FD-4E3F-B3F7-A1191AA7D073}">
      <dgm:prSet/>
      <dgm:spPr/>
      <dgm:t>
        <a:bodyPr/>
        <a:lstStyle/>
        <a:p>
          <a:endParaRPr lang="en-US"/>
        </a:p>
      </dgm:t>
    </dgm:pt>
    <dgm:pt modelId="{135B2E1C-21E3-426C-9D5D-7A7DD393AD3F}" type="sibTrans" cxnId="{C84A84A3-A8FD-4E3F-B3F7-A1191AA7D073}">
      <dgm:prSet/>
      <dgm:spPr/>
      <dgm:t>
        <a:bodyPr/>
        <a:lstStyle/>
        <a:p>
          <a:endParaRPr lang="en-US"/>
        </a:p>
      </dgm:t>
    </dgm:pt>
    <dgm:pt modelId="{1268656D-74B0-49AE-9A7E-2982E9290568}">
      <dgm:prSet/>
      <dgm:spPr/>
      <dgm:t>
        <a:bodyPr/>
        <a:lstStyle/>
        <a:p>
          <a:r>
            <a:rPr lang="en-US"/>
            <a:t>Further research</a:t>
          </a:r>
        </a:p>
      </dgm:t>
    </dgm:pt>
    <dgm:pt modelId="{901ECA46-A930-412D-8766-2675D409FBEB}" type="parTrans" cxnId="{EB7C3B54-E578-4204-8BB3-0D21365A8919}">
      <dgm:prSet/>
      <dgm:spPr/>
      <dgm:t>
        <a:bodyPr/>
        <a:lstStyle/>
        <a:p>
          <a:endParaRPr lang="en-US"/>
        </a:p>
      </dgm:t>
    </dgm:pt>
    <dgm:pt modelId="{74758768-8061-47A5-ACAE-00A262D15D1F}" type="sibTrans" cxnId="{EB7C3B54-E578-4204-8BB3-0D21365A8919}">
      <dgm:prSet/>
      <dgm:spPr/>
      <dgm:t>
        <a:bodyPr/>
        <a:lstStyle/>
        <a:p>
          <a:endParaRPr lang="en-US"/>
        </a:p>
      </dgm:t>
    </dgm:pt>
    <dgm:pt modelId="{DE1B4AB3-47A8-47A0-8FAE-5E901462931D}" type="pres">
      <dgm:prSet presAssocID="{537F06CC-87A3-4E0F-A763-7285E859F9CF}" presName="matrix" presStyleCnt="0">
        <dgm:presLayoutVars>
          <dgm:chMax val="1"/>
          <dgm:dir/>
          <dgm:resizeHandles val="exact"/>
        </dgm:presLayoutVars>
      </dgm:prSet>
      <dgm:spPr/>
    </dgm:pt>
    <dgm:pt modelId="{FB67C711-FBDA-4D2A-9A73-461BF6B4A8E8}" type="pres">
      <dgm:prSet presAssocID="{537F06CC-87A3-4E0F-A763-7285E859F9CF}" presName="diamond" presStyleLbl="bgShp" presStyleIdx="0" presStyleCnt="1"/>
      <dgm:spPr/>
    </dgm:pt>
    <dgm:pt modelId="{8A37AC0B-545F-4727-B003-8FC02278147C}" type="pres">
      <dgm:prSet presAssocID="{537F06CC-87A3-4E0F-A763-7285E859F9CF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6624F60-D8A1-4E33-AA76-6E5E5892DD85}" type="pres">
      <dgm:prSet presAssocID="{537F06CC-87A3-4E0F-A763-7285E859F9CF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67DA74C-35F4-4F40-8C99-D60F61008517}" type="pres">
      <dgm:prSet presAssocID="{537F06CC-87A3-4E0F-A763-7285E859F9CF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5601F68-5210-406D-A094-AA4C770F9911}" type="pres">
      <dgm:prSet presAssocID="{537F06CC-87A3-4E0F-A763-7285E859F9CF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4FA9B337-244E-4F38-9AD5-D63397233CE9}" type="presOf" srcId="{ED8D1F1E-6D36-4EED-A293-DB3C636896B2}" destId="{86624F60-D8A1-4E33-AA76-6E5E5892DD85}" srcOrd="0" destOrd="0" presId="urn:microsoft.com/office/officeart/2005/8/layout/matrix3"/>
    <dgm:cxn modelId="{40F78369-33BA-4B0C-BF7D-E7487627DBAE}" srcId="{537F06CC-87A3-4E0F-A763-7285E859F9CF}" destId="{692ECF65-9D6C-43AB-83B7-BD5920E3A0D6}" srcOrd="0" destOrd="0" parTransId="{1779E2C6-4AFF-4D0F-9376-110C299B1EC7}" sibTransId="{4543B716-57C6-4302-A153-818B4146724E}"/>
    <dgm:cxn modelId="{6A814A6F-B9FA-4ECC-B2CB-E51A162BD731}" type="presOf" srcId="{537F06CC-87A3-4E0F-A763-7285E859F9CF}" destId="{DE1B4AB3-47A8-47A0-8FAE-5E901462931D}" srcOrd="0" destOrd="0" presId="urn:microsoft.com/office/officeart/2005/8/layout/matrix3"/>
    <dgm:cxn modelId="{A6C5B153-002B-4E27-B059-E9089AE522EE}" type="presOf" srcId="{1268656D-74B0-49AE-9A7E-2982E9290568}" destId="{25601F68-5210-406D-A094-AA4C770F9911}" srcOrd="0" destOrd="0" presId="urn:microsoft.com/office/officeart/2005/8/layout/matrix3"/>
    <dgm:cxn modelId="{EB7C3B54-E578-4204-8BB3-0D21365A8919}" srcId="{537F06CC-87A3-4E0F-A763-7285E859F9CF}" destId="{1268656D-74B0-49AE-9A7E-2982E9290568}" srcOrd="3" destOrd="0" parTransId="{901ECA46-A930-412D-8766-2675D409FBEB}" sibTransId="{74758768-8061-47A5-ACAE-00A262D15D1F}"/>
    <dgm:cxn modelId="{682FFA7D-48E5-4D2E-8D84-069ECE5E7F24}" srcId="{537F06CC-87A3-4E0F-A763-7285E859F9CF}" destId="{ED8D1F1E-6D36-4EED-A293-DB3C636896B2}" srcOrd="1" destOrd="0" parTransId="{1DEC73EA-E8C9-4FAF-AB37-EAC3FF89E056}" sibTransId="{F0BB8709-8B5D-4159-A79F-B484552C0B2D}"/>
    <dgm:cxn modelId="{C84A84A3-A8FD-4E3F-B3F7-A1191AA7D073}" srcId="{537F06CC-87A3-4E0F-A763-7285E859F9CF}" destId="{F970325B-2BD7-4D09-8076-6F3B12D407DD}" srcOrd="2" destOrd="0" parTransId="{9185AB67-F3DA-4D59-9D58-3D30EBBA9070}" sibTransId="{135B2E1C-21E3-426C-9D5D-7A7DD393AD3F}"/>
    <dgm:cxn modelId="{9C9D95AC-BB76-434B-8FB7-351D12944AD2}" type="presOf" srcId="{F970325B-2BD7-4D09-8076-6F3B12D407DD}" destId="{C67DA74C-35F4-4F40-8C99-D60F61008517}" srcOrd="0" destOrd="0" presId="urn:microsoft.com/office/officeart/2005/8/layout/matrix3"/>
    <dgm:cxn modelId="{593239E7-610B-4121-8DA5-8C52A303FAD5}" type="presOf" srcId="{692ECF65-9D6C-43AB-83B7-BD5920E3A0D6}" destId="{8A37AC0B-545F-4727-B003-8FC02278147C}" srcOrd="0" destOrd="0" presId="urn:microsoft.com/office/officeart/2005/8/layout/matrix3"/>
    <dgm:cxn modelId="{67FBC2EC-0A5D-4593-8B65-F6ABF2599871}" type="presParOf" srcId="{DE1B4AB3-47A8-47A0-8FAE-5E901462931D}" destId="{FB67C711-FBDA-4D2A-9A73-461BF6B4A8E8}" srcOrd="0" destOrd="0" presId="urn:microsoft.com/office/officeart/2005/8/layout/matrix3"/>
    <dgm:cxn modelId="{5D6B9021-1296-4D94-8C4B-499A54FF4C58}" type="presParOf" srcId="{DE1B4AB3-47A8-47A0-8FAE-5E901462931D}" destId="{8A37AC0B-545F-4727-B003-8FC02278147C}" srcOrd="1" destOrd="0" presId="urn:microsoft.com/office/officeart/2005/8/layout/matrix3"/>
    <dgm:cxn modelId="{F185ECC8-DF07-4BB4-981E-3FA26CBC7DDB}" type="presParOf" srcId="{DE1B4AB3-47A8-47A0-8FAE-5E901462931D}" destId="{86624F60-D8A1-4E33-AA76-6E5E5892DD85}" srcOrd="2" destOrd="0" presId="urn:microsoft.com/office/officeart/2005/8/layout/matrix3"/>
    <dgm:cxn modelId="{5F730337-0E6A-4DB3-89B9-4FF30441B0B5}" type="presParOf" srcId="{DE1B4AB3-47A8-47A0-8FAE-5E901462931D}" destId="{C67DA74C-35F4-4F40-8C99-D60F61008517}" srcOrd="3" destOrd="0" presId="urn:microsoft.com/office/officeart/2005/8/layout/matrix3"/>
    <dgm:cxn modelId="{D6F55A47-89D0-49B2-A37A-8EDBF4690B10}" type="presParOf" srcId="{DE1B4AB3-47A8-47A0-8FAE-5E901462931D}" destId="{25601F68-5210-406D-A094-AA4C770F9911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45CAEE-60E7-46C1-862D-79D17CCCB673}">
      <dsp:nvSpPr>
        <dsp:cNvPr id="0" name=""/>
        <dsp:cNvSpPr/>
      </dsp:nvSpPr>
      <dsp:spPr>
        <a:xfrm>
          <a:off x="3128" y="805889"/>
          <a:ext cx="2233441" cy="14182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DE104E-6A55-4B46-BFA5-F6441C798CB2}">
      <dsp:nvSpPr>
        <dsp:cNvPr id="0" name=""/>
        <dsp:cNvSpPr/>
      </dsp:nvSpPr>
      <dsp:spPr>
        <a:xfrm>
          <a:off x="251288" y="1041641"/>
          <a:ext cx="2233441" cy="14182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Measured Inboard and Outboard Pick-up Points</a:t>
          </a:r>
          <a:endParaRPr lang="en-US" sz="1700" kern="1200"/>
        </a:p>
      </dsp:txBody>
      <dsp:txXfrm>
        <a:off x="292827" y="1083180"/>
        <a:ext cx="2150363" cy="1335157"/>
      </dsp:txXfrm>
    </dsp:sp>
    <dsp:sp modelId="{EC00D052-7BE0-4971-A05F-9993201DCB8E}">
      <dsp:nvSpPr>
        <dsp:cNvPr id="0" name=""/>
        <dsp:cNvSpPr/>
      </dsp:nvSpPr>
      <dsp:spPr>
        <a:xfrm>
          <a:off x="2732890" y="805889"/>
          <a:ext cx="2233441" cy="14182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D0D0CC-A5D7-44DF-86B2-7DF28DCCD11C}">
      <dsp:nvSpPr>
        <dsp:cNvPr id="0" name=""/>
        <dsp:cNvSpPr/>
      </dsp:nvSpPr>
      <dsp:spPr>
        <a:xfrm>
          <a:off x="2981050" y="1041641"/>
          <a:ext cx="2233441" cy="14182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Axle Centreline, Vehicle Centreline and Floor used for the X, Y and Z datum Points </a:t>
          </a:r>
          <a:endParaRPr lang="en-US" sz="1700" kern="1200"/>
        </a:p>
      </dsp:txBody>
      <dsp:txXfrm>
        <a:off x="3022589" y="1083180"/>
        <a:ext cx="2150363" cy="1335157"/>
      </dsp:txXfrm>
    </dsp:sp>
    <dsp:sp modelId="{A7516DC3-BA39-4909-9CC2-1F7FFE527212}">
      <dsp:nvSpPr>
        <dsp:cNvPr id="0" name=""/>
        <dsp:cNvSpPr/>
      </dsp:nvSpPr>
      <dsp:spPr>
        <a:xfrm>
          <a:off x="5462652" y="805889"/>
          <a:ext cx="2233441" cy="14182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0B6585-7223-4AD3-9FC3-B3057B0C1678}">
      <dsp:nvSpPr>
        <dsp:cNvPr id="0" name=""/>
        <dsp:cNvSpPr/>
      </dsp:nvSpPr>
      <dsp:spPr>
        <a:xfrm>
          <a:off x="5710812" y="1041641"/>
          <a:ext cx="2233441" cy="14182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Restricted Access to certain Points</a:t>
          </a:r>
          <a:endParaRPr lang="en-US" sz="1700" kern="1200"/>
        </a:p>
      </dsp:txBody>
      <dsp:txXfrm>
        <a:off x="5752351" y="1083180"/>
        <a:ext cx="2150363" cy="1335157"/>
      </dsp:txXfrm>
    </dsp:sp>
    <dsp:sp modelId="{6028D280-ED67-42AB-A316-9F766A685572}">
      <dsp:nvSpPr>
        <dsp:cNvPr id="0" name=""/>
        <dsp:cNvSpPr/>
      </dsp:nvSpPr>
      <dsp:spPr>
        <a:xfrm>
          <a:off x="8192414" y="805889"/>
          <a:ext cx="2233441" cy="14182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4F4A27-8ACC-4B37-8E93-F7B466D76E3B}">
      <dsp:nvSpPr>
        <dsp:cNvPr id="0" name=""/>
        <dsp:cNvSpPr/>
      </dsp:nvSpPr>
      <dsp:spPr>
        <a:xfrm>
          <a:off x="8440574" y="1041641"/>
          <a:ext cx="2233441" cy="141823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Human Error in Measurements </a:t>
          </a:r>
          <a:endParaRPr lang="en-US" sz="1700" kern="1200"/>
        </a:p>
      </dsp:txBody>
      <dsp:txXfrm>
        <a:off x="8482113" y="1083180"/>
        <a:ext cx="2150363" cy="13351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5983B1-F4B3-4ADF-9112-61F404F14647}">
      <dsp:nvSpPr>
        <dsp:cNvPr id="0" name=""/>
        <dsp:cNvSpPr/>
      </dsp:nvSpPr>
      <dsp:spPr>
        <a:xfrm>
          <a:off x="0" y="70016"/>
          <a:ext cx="5664038" cy="9149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Understanding of Current Suspension Layout</a:t>
          </a:r>
          <a:endParaRPr lang="en-US" sz="2300" kern="1200"/>
        </a:p>
      </dsp:txBody>
      <dsp:txXfrm>
        <a:off x="44664" y="114680"/>
        <a:ext cx="5574710" cy="825612"/>
      </dsp:txXfrm>
    </dsp:sp>
    <dsp:sp modelId="{C70C7BD3-D96B-4A3A-8498-EB0BE6B65E8B}">
      <dsp:nvSpPr>
        <dsp:cNvPr id="0" name=""/>
        <dsp:cNvSpPr/>
      </dsp:nvSpPr>
      <dsp:spPr>
        <a:xfrm>
          <a:off x="0" y="1051196"/>
          <a:ext cx="5664038" cy="914940"/>
        </a:xfrm>
        <a:prstGeom prst="roundRect">
          <a:avLst/>
        </a:prstGeom>
        <a:solidFill>
          <a:schemeClr val="accent5">
            <a:hueOff val="2034273"/>
            <a:satOff val="13799"/>
            <a:lumOff val="-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Travel Limitations </a:t>
          </a:r>
          <a:endParaRPr lang="en-US" sz="2300" kern="1200"/>
        </a:p>
      </dsp:txBody>
      <dsp:txXfrm>
        <a:off x="44664" y="1095860"/>
        <a:ext cx="5574710" cy="825612"/>
      </dsp:txXfrm>
    </dsp:sp>
    <dsp:sp modelId="{0F1C7610-D766-4401-8E36-0D7B57C75767}">
      <dsp:nvSpPr>
        <dsp:cNvPr id="0" name=""/>
        <dsp:cNvSpPr/>
      </dsp:nvSpPr>
      <dsp:spPr>
        <a:xfrm>
          <a:off x="0" y="2032377"/>
          <a:ext cx="5664038" cy="914940"/>
        </a:xfrm>
        <a:prstGeom prst="roundRect">
          <a:avLst/>
        </a:prstGeom>
        <a:solidFill>
          <a:schemeClr val="accent5">
            <a:hueOff val="4068545"/>
            <a:satOff val="27599"/>
            <a:lumOff val="-3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Current Geometry not Rally Optimised</a:t>
          </a:r>
          <a:endParaRPr lang="en-US" sz="2300" kern="1200"/>
        </a:p>
      </dsp:txBody>
      <dsp:txXfrm>
        <a:off x="44664" y="2077041"/>
        <a:ext cx="5574710" cy="825612"/>
      </dsp:txXfrm>
    </dsp:sp>
    <dsp:sp modelId="{23DE6523-F434-43C5-A8E0-1FF5E19605DC}">
      <dsp:nvSpPr>
        <dsp:cNvPr id="0" name=""/>
        <dsp:cNvSpPr/>
      </dsp:nvSpPr>
      <dsp:spPr>
        <a:xfrm>
          <a:off x="0" y="3013557"/>
          <a:ext cx="5664038" cy="914940"/>
        </a:xfrm>
        <a:prstGeom prst="roundRect">
          <a:avLst/>
        </a:prstGeom>
        <a:solidFill>
          <a:schemeClr val="accent5">
            <a:hueOff val="6102818"/>
            <a:satOff val="41398"/>
            <a:lumOff val="-5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Unsuccessful WinGeo Attempts</a:t>
          </a:r>
          <a:endParaRPr lang="en-US" sz="2300" kern="1200"/>
        </a:p>
      </dsp:txBody>
      <dsp:txXfrm>
        <a:off x="44664" y="3058221"/>
        <a:ext cx="5574710" cy="825612"/>
      </dsp:txXfrm>
    </dsp:sp>
    <dsp:sp modelId="{B9163D53-CB15-4CDE-8AE2-AB44CC895758}">
      <dsp:nvSpPr>
        <dsp:cNvPr id="0" name=""/>
        <dsp:cNvSpPr/>
      </dsp:nvSpPr>
      <dsp:spPr>
        <a:xfrm>
          <a:off x="0" y="3994737"/>
          <a:ext cx="5664038" cy="914940"/>
        </a:xfrm>
        <a:prstGeom prst="roundRect">
          <a:avLst/>
        </a:prstGeom>
        <a:solidFill>
          <a:schemeClr val="accent5">
            <a:hueOff val="8137091"/>
            <a:satOff val="55197"/>
            <a:lumOff val="-7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3D scanning in Progress</a:t>
          </a:r>
          <a:endParaRPr lang="en-US" sz="2300" kern="1200"/>
        </a:p>
      </dsp:txBody>
      <dsp:txXfrm>
        <a:off x="44664" y="4039401"/>
        <a:ext cx="5574710" cy="8256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7D1E63-F530-4AD8-B48D-71AE2F3B662A}">
      <dsp:nvSpPr>
        <dsp:cNvPr id="0" name=""/>
        <dsp:cNvSpPr/>
      </dsp:nvSpPr>
      <dsp:spPr>
        <a:xfrm>
          <a:off x="0" y="31871"/>
          <a:ext cx="6245352" cy="11123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Current Suspension Limited</a:t>
          </a:r>
        </a:p>
      </dsp:txBody>
      <dsp:txXfrm>
        <a:off x="54298" y="86169"/>
        <a:ext cx="6136756" cy="1003708"/>
      </dsp:txXfrm>
    </dsp:sp>
    <dsp:sp modelId="{83B4D94C-963C-45CC-A255-36D88F32E20C}">
      <dsp:nvSpPr>
        <dsp:cNvPr id="0" name=""/>
        <dsp:cNvSpPr/>
      </dsp:nvSpPr>
      <dsp:spPr>
        <a:xfrm>
          <a:off x="0" y="1224815"/>
          <a:ext cx="6245352" cy="11123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WinGeo Insufficient</a:t>
          </a:r>
        </a:p>
      </dsp:txBody>
      <dsp:txXfrm>
        <a:off x="54298" y="1279113"/>
        <a:ext cx="6136756" cy="1003708"/>
      </dsp:txXfrm>
    </dsp:sp>
    <dsp:sp modelId="{D81FE0E5-6D82-4EDF-8F67-53009E063E27}">
      <dsp:nvSpPr>
        <dsp:cNvPr id="0" name=""/>
        <dsp:cNvSpPr/>
      </dsp:nvSpPr>
      <dsp:spPr>
        <a:xfrm>
          <a:off x="0" y="2417760"/>
          <a:ext cx="6245352" cy="11123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3D Scanning and CAD Based Analysis</a:t>
          </a:r>
        </a:p>
      </dsp:txBody>
      <dsp:txXfrm>
        <a:off x="54298" y="2472058"/>
        <a:ext cx="6136756" cy="1003708"/>
      </dsp:txXfrm>
    </dsp:sp>
    <dsp:sp modelId="{E494405C-4675-49CC-88E1-AD26D8C561B8}">
      <dsp:nvSpPr>
        <dsp:cNvPr id="0" name=""/>
        <dsp:cNvSpPr/>
      </dsp:nvSpPr>
      <dsp:spPr>
        <a:xfrm>
          <a:off x="0" y="3610704"/>
          <a:ext cx="6245352" cy="11123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Project Aims remain achievable  </a:t>
          </a:r>
        </a:p>
      </dsp:txBody>
      <dsp:txXfrm>
        <a:off x="54298" y="3665002"/>
        <a:ext cx="6136756" cy="100370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67C711-FBDA-4D2A-9A73-461BF6B4A8E8}">
      <dsp:nvSpPr>
        <dsp:cNvPr id="0" name=""/>
        <dsp:cNvSpPr/>
      </dsp:nvSpPr>
      <dsp:spPr>
        <a:xfrm>
          <a:off x="548635" y="0"/>
          <a:ext cx="5034966" cy="5034966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37AC0B-545F-4727-B003-8FC02278147C}">
      <dsp:nvSpPr>
        <dsp:cNvPr id="0" name=""/>
        <dsp:cNvSpPr/>
      </dsp:nvSpPr>
      <dsp:spPr>
        <a:xfrm>
          <a:off x="1026957" y="478321"/>
          <a:ext cx="1963636" cy="19636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Persevere with 3D scanning</a:t>
          </a:r>
        </a:p>
      </dsp:txBody>
      <dsp:txXfrm>
        <a:off x="1122814" y="574178"/>
        <a:ext cx="1771922" cy="1771922"/>
      </dsp:txXfrm>
    </dsp:sp>
    <dsp:sp modelId="{86624F60-D8A1-4E33-AA76-6E5E5892DD85}">
      <dsp:nvSpPr>
        <dsp:cNvPr id="0" name=""/>
        <dsp:cNvSpPr/>
      </dsp:nvSpPr>
      <dsp:spPr>
        <a:xfrm>
          <a:off x="3141642" y="478321"/>
          <a:ext cx="1963636" cy="19636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Implement new designs </a:t>
          </a:r>
        </a:p>
      </dsp:txBody>
      <dsp:txXfrm>
        <a:off x="3237499" y="574178"/>
        <a:ext cx="1771922" cy="1771922"/>
      </dsp:txXfrm>
    </dsp:sp>
    <dsp:sp modelId="{C67DA74C-35F4-4F40-8C99-D60F61008517}">
      <dsp:nvSpPr>
        <dsp:cNvPr id="0" name=""/>
        <dsp:cNvSpPr/>
      </dsp:nvSpPr>
      <dsp:spPr>
        <a:xfrm>
          <a:off x="1026957" y="2593007"/>
          <a:ext cx="1963636" cy="19636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Re-build rear suspension</a:t>
          </a:r>
        </a:p>
      </dsp:txBody>
      <dsp:txXfrm>
        <a:off x="1122814" y="2688864"/>
        <a:ext cx="1771922" cy="1771922"/>
      </dsp:txXfrm>
    </dsp:sp>
    <dsp:sp modelId="{25601F68-5210-406D-A094-AA4C770F9911}">
      <dsp:nvSpPr>
        <dsp:cNvPr id="0" name=""/>
        <dsp:cNvSpPr/>
      </dsp:nvSpPr>
      <dsp:spPr>
        <a:xfrm>
          <a:off x="3141642" y="2593007"/>
          <a:ext cx="1963636" cy="19636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Further research</a:t>
          </a:r>
        </a:p>
      </dsp:txBody>
      <dsp:txXfrm>
        <a:off x="3237499" y="2688864"/>
        <a:ext cx="1771922" cy="17719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BA3C58-C7BC-4099-B6F6-3F7E6A0D6A48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8B2E65-E105-4F03-927F-EC414BB9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2329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8155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75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3541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44979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481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554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166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07588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95440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557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044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256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15" r:id="rId6"/>
    <p:sldLayoutId id="2147483711" r:id="rId7"/>
    <p:sldLayoutId id="2147483712" r:id="rId8"/>
    <p:sldLayoutId id="2147483713" r:id="rId9"/>
    <p:sldLayoutId id="2147483714" r:id="rId10"/>
    <p:sldLayoutId id="214748371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28FADF-87B9-E7D9-A0B7-CCDCE03493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8952" y="420625"/>
            <a:ext cx="10667998" cy="13268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Group Project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D5E13B1-3A31-47C7-8474-7A3DE6006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3888" y="1976039"/>
            <a:ext cx="1051560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UWTSD Rally 3">
            <a:extLst>
              <a:ext uri="{FF2B5EF4-FFF2-40B4-BE49-F238E27FC236}">
                <a16:creationId xmlns:a16="http://schemas.microsoft.com/office/drawing/2014/main" id="{D0F226C1-D5F2-1AB8-9AC8-CD6A386529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51" r="2" b="4577"/>
          <a:stretch>
            <a:fillRect/>
          </a:stretch>
        </p:blipFill>
        <p:spPr>
          <a:xfrm>
            <a:off x="20" y="2202302"/>
            <a:ext cx="7534635" cy="4670981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E809E01-AF64-FC70-AAAF-C4EBF9C2C1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88666" y="2202302"/>
            <a:ext cx="3541205" cy="3579788"/>
          </a:xfrm>
        </p:spPr>
        <p:txBody>
          <a:bodyPr vert="horz" lIns="91440" tIns="45720" rIns="91440" bIns="45720" rtlCol="0">
            <a:normAutofit/>
          </a:bodyPr>
          <a:lstStyle/>
          <a:p>
            <a:pPr marL="182880">
              <a:lnSpc>
                <a:spcPct val="110000"/>
              </a:lnSpc>
            </a:pPr>
            <a:r>
              <a:rPr lang="en-US"/>
              <a:t>Presented by;</a:t>
            </a:r>
          </a:p>
          <a:p>
            <a:pPr marL="182880">
              <a:lnSpc>
                <a:spcPct val="110000"/>
              </a:lnSpc>
            </a:pPr>
            <a:r>
              <a:rPr lang="en-US"/>
              <a:t>Iestyn Jones</a:t>
            </a:r>
          </a:p>
          <a:p>
            <a:pPr marL="182880">
              <a:lnSpc>
                <a:spcPct val="110000"/>
              </a:lnSpc>
            </a:pPr>
            <a:r>
              <a:rPr lang="en-US"/>
              <a:t>Dan Morris</a:t>
            </a:r>
          </a:p>
          <a:p>
            <a:pPr marL="182880">
              <a:lnSpc>
                <a:spcPct val="110000"/>
              </a:lnSpc>
            </a:pPr>
            <a:r>
              <a:rPr lang="en-US"/>
              <a:t>Suphakit Pratt</a:t>
            </a:r>
          </a:p>
        </p:txBody>
      </p:sp>
      <p:sp>
        <p:nvSpPr>
          <p:cNvPr id="34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8096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2E2B9A-483B-3CDB-BD66-5C4E47317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7532" y="1063255"/>
            <a:ext cx="5312254" cy="18067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Rear suspension</a:t>
            </a:r>
          </a:p>
        </p:txBody>
      </p:sp>
      <p:pic>
        <p:nvPicPr>
          <p:cNvPr id="4" name="Content Placeholder 3" descr="A car with a disc brake&#10;&#10;AI-generated content may be incorrect.">
            <a:extLst>
              <a:ext uri="{FF2B5EF4-FFF2-40B4-BE49-F238E27FC236}">
                <a16:creationId xmlns:a16="http://schemas.microsoft.com/office/drawing/2014/main" id="{664E601F-3D8E-15C0-B415-87421FA7E0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685" b="8344"/>
          <a:stretch>
            <a:fillRect/>
          </a:stretch>
        </p:blipFill>
        <p:spPr>
          <a:xfrm>
            <a:off x="1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45983">
                <a:moveTo>
                  <a:pt x="0" y="0"/>
                </a:moveTo>
                <a:lnTo>
                  <a:pt x="3197713" y="0"/>
                </a:lnTo>
                <a:lnTo>
                  <a:pt x="3259787" y="39795"/>
                </a:lnTo>
                <a:cubicBezTo>
                  <a:pt x="4439462" y="836768"/>
                  <a:pt x="5215066" y="2186425"/>
                  <a:pt x="5215066" y="3717234"/>
                </a:cubicBezTo>
                <a:cubicBezTo>
                  <a:pt x="5215066" y="4788800"/>
                  <a:pt x="4835020" y="5771602"/>
                  <a:pt x="4202364" y="6538204"/>
                </a:cubicBezTo>
                <a:lnTo>
                  <a:pt x="3922635" y="6845983"/>
                </a:lnTo>
                <a:lnTo>
                  <a:pt x="0" y="6845983"/>
                </a:lnTo>
                <a:close/>
              </a:path>
            </a:pathLst>
          </a:custGeom>
        </p:spPr>
      </p:pic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C1FC086D-39EC-448D-97E7-FF232355A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86332" y="3088919"/>
            <a:ext cx="52120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8278E3C2-AF08-25CC-A35E-3AB383E5A627}"/>
              </a:ext>
            </a:extLst>
          </p:cNvPr>
          <p:cNvSpPr txBox="1"/>
          <p:nvPr/>
        </p:nvSpPr>
        <p:spPr>
          <a:xfrm>
            <a:off x="5877532" y="3309582"/>
            <a:ext cx="5312254" cy="248515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18288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</a:rPr>
              <a:t>Project aims</a:t>
            </a:r>
          </a:p>
          <a:p>
            <a:pPr marL="18288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endParaRPr lang="en-US" sz="24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182880" indent="-28575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</a:rPr>
              <a:t>Improve geometry</a:t>
            </a:r>
          </a:p>
          <a:p>
            <a:pPr marL="182880" indent="-28575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</a:rPr>
              <a:t>Increase traction</a:t>
            </a:r>
          </a:p>
          <a:p>
            <a:pPr marL="182880" indent="-28575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</a:rPr>
              <a:t>Weight loss</a:t>
            </a:r>
          </a:p>
        </p:txBody>
      </p:sp>
      <p:sp>
        <p:nvSpPr>
          <p:cNvPr id="76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181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36D6CF-A4A0-E6E0-34BE-5462CDBDD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5744" y="691762"/>
            <a:ext cx="3541205" cy="17066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Timing plan &amp; </a:t>
            </a:r>
            <a:br>
              <a:rPr lang="en-US" sz="4400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4400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team roles</a:t>
            </a:r>
          </a:p>
        </p:txBody>
      </p:sp>
      <p:pic>
        <p:nvPicPr>
          <p:cNvPr id="8" name="Content Placeholder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6D5170A-1BE1-17B4-AF84-FB95F7189B6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1345" t="22546" r="18087" b="24138"/>
          <a:stretch>
            <a:fillRect/>
          </a:stretch>
        </p:blipFill>
        <p:spPr>
          <a:xfrm>
            <a:off x="-3046" y="1711588"/>
            <a:ext cx="7545066" cy="31077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1A0812C-8DCE-4CA2-904B-A5A5C12CA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2660" y="1005840"/>
            <a:ext cx="0" cy="585216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A5EE645-51B6-98F6-DD4F-98551DF808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88666" y="2623930"/>
            <a:ext cx="3541205" cy="3158160"/>
          </a:xfrm>
        </p:spPr>
        <p:txBody>
          <a:bodyPr vert="horz" lIns="91440" tIns="45720" rIns="91440" bIns="45720" rtlCol="0">
            <a:normAutofit/>
          </a:bodyPr>
          <a:lstStyle/>
          <a:p>
            <a:pPr indent="0">
              <a:buFont typeface="Arial" panose="020B0604020202020204" pitchFamily="34" charset="0"/>
              <a:buNone/>
            </a:pPr>
            <a:r>
              <a:rPr lang="en-US"/>
              <a:t>Team roles</a:t>
            </a:r>
          </a:p>
          <a:p>
            <a:r>
              <a:rPr lang="en-US"/>
              <a:t>Iestyn – team manager</a:t>
            </a:r>
          </a:p>
          <a:p>
            <a:r>
              <a:rPr lang="en-US"/>
              <a:t>Dan – head of research </a:t>
            </a:r>
          </a:p>
          <a:p>
            <a:r>
              <a:rPr lang="en-US"/>
              <a:t>Sky – design engineer</a:t>
            </a:r>
          </a:p>
          <a:p>
            <a:endParaRPr lang="en-US"/>
          </a:p>
        </p:txBody>
      </p:sp>
      <p:sp>
        <p:nvSpPr>
          <p:cNvPr id="19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0669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59863BD-C710-9FD6-FDED-6A1194CC7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497" y="1063256"/>
            <a:ext cx="5312254" cy="15401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100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Current Suspension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48C460-B0F1-1C6C-03B6-18FA1C4044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8497" y="2933390"/>
            <a:ext cx="5312254" cy="286134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HA5 Multi-link rear suspension system</a:t>
            </a:r>
          </a:p>
          <a:p>
            <a:r>
              <a:rPr lang="en-US"/>
              <a:t>Designed for improved comfort and precise wheel control</a:t>
            </a:r>
          </a:p>
          <a:p>
            <a:r>
              <a:rPr lang="en-US"/>
              <a:t>Stock Geometry limits Wheel Travel and Durability 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AF8A158-E51E-4253-820B-3970F7397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76934" y="0"/>
            <a:ext cx="5215066" cy="6858000"/>
          </a:xfrm>
          <a:custGeom>
            <a:avLst/>
            <a:gdLst>
              <a:gd name="connsiteX0" fmla="*/ 2017353 w 5215066"/>
              <a:gd name="connsiteY0" fmla="*/ 0 h 6858000"/>
              <a:gd name="connsiteX1" fmla="*/ 5215066 w 5215066"/>
              <a:gd name="connsiteY1" fmla="*/ 0 h 6858000"/>
              <a:gd name="connsiteX2" fmla="*/ 5215066 w 5215066"/>
              <a:gd name="connsiteY2" fmla="*/ 6858000 h 6858000"/>
              <a:gd name="connsiteX3" fmla="*/ 1292431 w 5215066"/>
              <a:gd name="connsiteY3" fmla="*/ 6858000 h 6858000"/>
              <a:gd name="connsiteX4" fmla="*/ 1012702 w 5215066"/>
              <a:gd name="connsiteY4" fmla="*/ 6549681 h 6858000"/>
              <a:gd name="connsiteX5" fmla="*/ 0 w 5215066"/>
              <a:gd name="connsiteY5" fmla="*/ 3723759 h 6858000"/>
              <a:gd name="connsiteX6" fmla="*/ 1955279 w 5215066"/>
              <a:gd name="connsiteY6" fmla="*/ 3986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2017353" y="0"/>
                </a:moveTo>
                <a:lnTo>
                  <a:pt x="5215066" y="0"/>
                </a:lnTo>
                <a:lnTo>
                  <a:pt x="5215066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A close-up of a car chassis&#10;&#10;AI-generated content may be incorrect.">
            <a:extLst>
              <a:ext uri="{FF2B5EF4-FFF2-40B4-BE49-F238E27FC236}">
                <a16:creationId xmlns:a16="http://schemas.microsoft.com/office/drawing/2014/main" id="{F47D2D13-E250-303E-56D6-E2BBFE3F5C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0087" y="2277890"/>
            <a:ext cx="3434963" cy="2206963"/>
          </a:xfrm>
          <a:prstGeom prst="rect">
            <a:avLst/>
          </a:prstGeom>
        </p:spPr>
      </p:pic>
      <p:sp>
        <p:nvSpPr>
          <p:cNvPr id="19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9587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82AEAC7-9647-6323-7E08-E4455B50D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7405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Experimental Work</a:t>
            </a:r>
          </a:p>
        </p:txBody>
      </p:sp>
      <p:sp>
        <p:nvSpPr>
          <p:cNvPr id="14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A3168BF-91E4-F275-4828-2327A8BA8C4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127221084"/>
              </p:ext>
            </p:extLst>
          </p:nvPr>
        </p:nvGraphicFramePr>
        <p:xfrm>
          <a:off x="752857" y="2436128"/>
          <a:ext cx="10677144" cy="32657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0626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F84A3-1721-304A-E4F9-2DAD92C1E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984" y="899797"/>
            <a:ext cx="4700057" cy="36242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Analytical work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24E3318-6B8F-E502-0E2B-73BBCE3621C3}"/>
              </a:ext>
            </a:extLst>
          </p:cNvPr>
          <p:cNvSpPr txBox="1"/>
          <p:nvPr/>
        </p:nvSpPr>
        <p:spPr>
          <a:xfrm>
            <a:off x="6657984" y="5157817"/>
            <a:ext cx="4700056" cy="65650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400"/>
              </a:spcBef>
              <a:spcAft>
                <a:spcPts val="400"/>
              </a:spcAft>
            </a:pPr>
            <a:r>
              <a:rPr lang="en-US" sz="2200">
                <a:solidFill>
                  <a:schemeClr val="tx1">
                    <a:lumMod val="85000"/>
                    <a:lumOff val="15000"/>
                  </a:schemeClr>
                </a:solidFill>
              </a:rPr>
              <a:t>Suspension arm co-ordinates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0F8880ED-0876-497E-B242-5ED96DC1D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23253" y="4933769"/>
            <a:ext cx="4572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060A1A8D-7609-D7C5-6CC7-D04EC8FD1A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3955818"/>
              </p:ext>
            </p:extLst>
          </p:nvPr>
        </p:nvGraphicFramePr>
        <p:xfrm>
          <a:off x="1078991" y="1635828"/>
          <a:ext cx="5040707" cy="35920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1513">
                  <a:extLst>
                    <a:ext uri="{9D8B030D-6E8A-4147-A177-3AD203B41FA5}">
                      <a16:colId xmlns:a16="http://schemas.microsoft.com/office/drawing/2014/main" val="3360774340"/>
                    </a:ext>
                  </a:extLst>
                </a:gridCol>
                <a:gridCol w="615762">
                  <a:extLst>
                    <a:ext uri="{9D8B030D-6E8A-4147-A177-3AD203B41FA5}">
                      <a16:colId xmlns:a16="http://schemas.microsoft.com/office/drawing/2014/main" val="199164531"/>
                    </a:ext>
                  </a:extLst>
                </a:gridCol>
                <a:gridCol w="615762">
                  <a:extLst>
                    <a:ext uri="{9D8B030D-6E8A-4147-A177-3AD203B41FA5}">
                      <a16:colId xmlns:a16="http://schemas.microsoft.com/office/drawing/2014/main" val="2484211019"/>
                    </a:ext>
                  </a:extLst>
                </a:gridCol>
                <a:gridCol w="660708">
                  <a:extLst>
                    <a:ext uri="{9D8B030D-6E8A-4147-A177-3AD203B41FA5}">
                      <a16:colId xmlns:a16="http://schemas.microsoft.com/office/drawing/2014/main" val="4235924182"/>
                    </a:ext>
                  </a:extLst>
                </a:gridCol>
                <a:gridCol w="705654">
                  <a:extLst>
                    <a:ext uri="{9D8B030D-6E8A-4147-A177-3AD203B41FA5}">
                      <a16:colId xmlns:a16="http://schemas.microsoft.com/office/drawing/2014/main" val="1115474386"/>
                    </a:ext>
                  </a:extLst>
                </a:gridCol>
                <a:gridCol w="705654">
                  <a:extLst>
                    <a:ext uri="{9D8B030D-6E8A-4147-A177-3AD203B41FA5}">
                      <a16:colId xmlns:a16="http://schemas.microsoft.com/office/drawing/2014/main" val="1135366732"/>
                    </a:ext>
                  </a:extLst>
                </a:gridCol>
                <a:gridCol w="705654">
                  <a:extLst>
                    <a:ext uri="{9D8B030D-6E8A-4147-A177-3AD203B41FA5}">
                      <a16:colId xmlns:a16="http://schemas.microsoft.com/office/drawing/2014/main" val="2715691960"/>
                    </a:ext>
                  </a:extLst>
                </a:gridCol>
              </a:tblGrid>
              <a:tr h="598682">
                <a:tc>
                  <a:txBody>
                    <a:bodyPr/>
                    <a:lstStyle/>
                    <a:p>
                      <a:r>
                        <a:rPr lang="en-US" sz="1600"/>
                        <a:t>arms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IN X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IN Y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IN Z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OUT X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OUT Y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OUT Z</a:t>
                      </a:r>
                    </a:p>
                  </a:txBody>
                  <a:tcPr marL="80903" marR="80903" marT="40451" marB="40451"/>
                </a:tc>
                <a:extLst>
                  <a:ext uri="{0D108BD9-81ED-4DB2-BD59-A6C34878D82A}">
                    <a16:rowId xmlns:a16="http://schemas.microsoft.com/office/drawing/2014/main" val="894034864"/>
                  </a:ext>
                </a:extLst>
              </a:tr>
              <a:tr h="598682">
                <a:tc>
                  <a:txBody>
                    <a:bodyPr/>
                    <a:lstStyle/>
                    <a:p>
                      <a:r>
                        <a:rPr lang="en-US" sz="1600"/>
                        <a:t>Traction bar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161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273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671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54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676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612</a:t>
                      </a:r>
                    </a:p>
                  </a:txBody>
                  <a:tcPr marL="80903" marR="80903" marT="40451" marB="40451"/>
                </a:tc>
                <a:extLst>
                  <a:ext uri="{0D108BD9-81ED-4DB2-BD59-A6C34878D82A}">
                    <a16:rowId xmlns:a16="http://schemas.microsoft.com/office/drawing/2014/main" val="1851458445"/>
                  </a:ext>
                </a:extLst>
              </a:tr>
              <a:tr h="598682">
                <a:tc>
                  <a:txBody>
                    <a:bodyPr/>
                    <a:lstStyle/>
                    <a:p>
                      <a:r>
                        <a:rPr lang="en-US" sz="1600"/>
                        <a:t>Control arm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33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399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733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10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682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665</a:t>
                      </a:r>
                    </a:p>
                  </a:txBody>
                  <a:tcPr marL="80903" marR="80903" marT="40451" marB="40451"/>
                </a:tc>
                <a:extLst>
                  <a:ext uri="{0D108BD9-81ED-4DB2-BD59-A6C34878D82A}">
                    <a16:rowId xmlns:a16="http://schemas.microsoft.com/office/drawing/2014/main" val="617755872"/>
                  </a:ext>
                </a:extLst>
              </a:tr>
              <a:tr h="598682">
                <a:tc>
                  <a:txBody>
                    <a:bodyPr/>
                    <a:lstStyle/>
                    <a:p>
                      <a:r>
                        <a:rPr lang="en-US" sz="1600"/>
                        <a:t>Steering arm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233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276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464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131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670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363</a:t>
                      </a:r>
                    </a:p>
                  </a:txBody>
                  <a:tcPr marL="80903" marR="80903" marT="40451" marB="40451"/>
                </a:tc>
                <a:extLst>
                  <a:ext uri="{0D108BD9-81ED-4DB2-BD59-A6C34878D82A}">
                    <a16:rowId xmlns:a16="http://schemas.microsoft.com/office/drawing/2014/main" val="4091132273"/>
                  </a:ext>
                </a:extLst>
              </a:tr>
              <a:tr h="598682">
                <a:tc>
                  <a:txBody>
                    <a:bodyPr/>
                    <a:lstStyle/>
                    <a:p>
                      <a:r>
                        <a:rPr lang="en-US" sz="1600"/>
                        <a:t>Camber arm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176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273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398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47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615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323</a:t>
                      </a:r>
                    </a:p>
                  </a:txBody>
                  <a:tcPr marL="80903" marR="80903" marT="40451" marB="40451"/>
                </a:tc>
                <a:extLst>
                  <a:ext uri="{0D108BD9-81ED-4DB2-BD59-A6C34878D82A}">
                    <a16:rowId xmlns:a16="http://schemas.microsoft.com/office/drawing/2014/main" val="3255538036"/>
                  </a:ext>
                </a:extLst>
              </a:tr>
              <a:tr h="598682">
                <a:tc>
                  <a:txBody>
                    <a:bodyPr/>
                    <a:lstStyle/>
                    <a:p>
                      <a:r>
                        <a:rPr lang="en-US" sz="1600"/>
                        <a:t>Trailing arm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213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414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428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56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678</a:t>
                      </a:r>
                    </a:p>
                  </a:txBody>
                  <a:tcPr marL="80903" marR="80903" marT="40451" marB="4045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296</a:t>
                      </a:r>
                    </a:p>
                  </a:txBody>
                  <a:tcPr marL="80903" marR="80903" marT="40451" marB="40451"/>
                </a:tc>
                <a:extLst>
                  <a:ext uri="{0D108BD9-81ED-4DB2-BD59-A6C34878D82A}">
                    <a16:rowId xmlns:a16="http://schemas.microsoft.com/office/drawing/2014/main" val="42348354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50260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C7BCA9-7711-2729-4718-9533BA89FF7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0000"/>
          </a:blip>
          <a:srcRect t="13640" b="44185"/>
          <a:stretch>
            <a:fillRect/>
          </a:stretch>
        </p:blipFill>
        <p:spPr>
          <a:xfrm>
            <a:off x="-24" y="-23"/>
            <a:ext cx="12192000" cy="6855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8B0780-02A0-EF86-17BC-0491D822F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733269"/>
            <a:ext cx="6016428" cy="1677559"/>
          </a:xfrm>
        </p:spPr>
        <p:txBody>
          <a:bodyPr anchor="ctr">
            <a:normAutofit/>
          </a:bodyPr>
          <a:lstStyle/>
          <a:p>
            <a:r>
              <a:rPr lang="en-US"/>
              <a:t>Modelling work</a:t>
            </a:r>
          </a:p>
        </p:txBody>
      </p:sp>
      <p:pic>
        <p:nvPicPr>
          <p:cNvPr id="4" name="Content Placeholder 3" descr="WinGeo in action">
            <a:extLst>
              <a:ext uri="{FF2B5EF4-FFF2-40B4-BE49-F238E27FC236}">
                <a16:creationId xmlns:a16="http://schemas.microsoft.com/office/drawing/2014/main" id="{0CB22C01-4B65-C7D7-048E-80274E4580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742" r="19196" b="4"/>
          <a:stretch>
            <a:fillRect/>
          </a:stretch>
        </p:blipFill>
        <p:spPr>
          <a:xfrm>
            <a:off x="8134851" y="10"/>
            <a:ext cx="4056118" cy="3007469"/>
          </a:xfrm>
          <a:custGeom>
            <a:avLst/>
            <a:gdLst/>
            <a:ahLst/>
            <a:cxnLst/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</p:spPr>
      </p:pic>
      <p:sp>
        <p:nvSpPr>
          <p:cNvPr id="40" name="Freeform 6">
            <a:extLst>
              <a:ext uri="{FF2B5EF4-FFF2-40B4-BE49-F238E27FC236}">
                <a16:creationId xmlns:a16="http://schemas.microsoft.com/office/drawing/2014/main" id="{C0FA3EB3-F9E7-48CF-B25A-6BC0D7026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750213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/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C265C5E8-FAF4-4405-818B-66C85C17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58952" y="3641491"/>
            <a:ext cx="600073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D74E314-E400-1823-1342-4149567F9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52" y="3870092"/>
            <a:ext cx="6016428" cy="20325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Used </a:t>
            </a:r>
            <a:r>
              <a:rPr lang="en-US" err="1"/>
              <a:t>WinGeo</a:t>
            </a:r>
            <a:endParaRPr lang="en-US"/>
          </a:p>
          <a:p>
            <a:r>
              <a:rPr lang="en-US"/>
              <a:t>Started 3D scanning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E1FCB1-B9BA-7310-A608-3B146CF4C20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559" r="10699"/>
          <a:stretch>
            <a:fillRect/>
          </a:stretch>
        </p:blipFill>
        <p:spPr>
          <a:xfrm>
            <a:off x="9168719" y="2620388"/>
            <a:ext cx="3765253" cy="4538425"/>
          </a:xfrm>
          <a:custGeom>
            <a:avLst/>
            <a:gdLst/>
            <a:ahLst/>
            <a:cxnLst/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91355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803B56-F3BD-6F76-A0F5-77820D309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497" y="1063255"/>
            <a:ext cx="3122148" cy="4807541"/>
          </a:xfrm>
        </p:spPr>
        <p:txBody>
          <a:bodyPr>
            <a:normAutofit/>
          </a:bodyPr>
          <a:lstStyle/>
          <a:p>
            <a:r>
              <a:rPr lang="en-US"/>
              <a:t>Results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BB25A96-E96A-4D45-AA98-5275E81FA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6956" y="0"/>
            <a:ext cx="7615044" cy="6858000"/>
          </a:xfrm>
          <a:custGeom>
            <a:avLst/>
            <a:gdLst>
              <a:gd name="connsiteX0" fmla="*/ 2017353 w 7615044"/>
              <a:gd name="connsiteY0" fmla="*/ 0 h 6858000"/>
              <a:gd name="connsiteX1" fmla="*/ 3903088 w 7615044"/>
              <a:gd name="connsiteY1" fmla="*/ 0 h 6858000"/>
              <a:gd name="connsiteX2" fmla="*/ 5215066 w 7615044"/>
              <a:gd name="connsiteY2" fmla="*/ 0 h 6858000"/>
              <a:gd name="connsiteX3" fmla="*/ 7615044 w 7615044"/>
              <a:gd name="connsiteY3" fmla="*/ 0 h 6858000"/>
              <a:gd name="connsiteX4" fmla="*/ 7615044 w 7615044"/>
              <a:gd name="connsiteY4" fmla="*/ 6858000 h 6858000"/>
              <a:gd name="connsiteX5" fmla="*/ 5215066 w 7615044"/>
              <a:gd name="connsiteY5" fmla="*/ 6858000 h 6858000"/>
              <a:gd name="connsiteX6" fmla="*/ 3903088 w 7615044"/>
              <a:gd name="connsiteY6" fmla="*/ 6858000 h 6858000"/>
              <a:gd name="connsiteX7" fmla="*/ 1292431 w 7615044"/>
              <a:gd name="connsiteY7" fmla="*/ 6858000 h 6858000"/>
              <a:gd name="connsiteX8" fmla="*/ 1012702 w 7615044"/>
              <a:gd name="connsiteY8" fmla="*/ 6549681 h 6858000"/>
              <a:gd name="connsiteX9" fmla="*/ 0 w 7615044"/>
              <a:gd name="connsiteY9" fmla="*/ 3723759 h 6858000"/>
              <a:gd name="connsiteX10" fmla="*/ 1955279 w 7615044"/>
              <a:gd name="connsiteY10" fmla="*/ 3986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15044" h="6858000">
                <a:moveTo>
                  <a:pt x="2017353" y="0"/>
                </a:moveTo>
                <a:lnTo>
                  <a:pt x="3903088" y="0"/>
                </a:lnTo>
                <a:lnTo>
                  <a:pt x="5215066" y="0"/>
                </a:lnTo>
                <a:lnTo>
                  <a:pt x="7615044" y="0"/>
                </a:lnTo>
                <a:lnTo>
                  <a:pt x="7615044" y="6858000"/>
                </a:lnTo>
                <a:lnTo>
                  <a:pt x="5215066" y="6858000"/>
                </a:lnTo>
                <a:lnTo>
                  <a:pt x="3903088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6D9B3E1D-4530-6D88-9BE2-21A9A352E74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5296705"/>
              </p:ext>
            </p:extLst>
          </p:nvPr>
        </p:nvGraphicFramePr>
        <p:xfrm>
          <a:off x="5765962" y="972642"/>
          <a:ext cx="5664038" cy="49796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53698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799A93-B98E-523E-59B6-1C9F6BC4B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</p:spPr>
        <p:txBody>
          <a:bodyPr>
            <a:normAutofit/>
          </a:bodyPr>
          <a:lstStyle/>
          <a:p>
            <a:r>
              <a:rPr lang="en-GB"/>
              <a:t>Technical Regulations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6426F42-1B96-487D-B989-3144B8726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04267" y="914400"/>
            <a:ext cx="0" cy="59436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group of logos on a white background&#10;&#10;AI-generated content may be incorrect.">
            <a:extLst>
              <a:ext uri="{FF2B5EF4-FFF2-40B4-BE49-F238E27FC236}">
                <a16:creationId xmlns:a16="http://schemas.microsoft.com/office/drawing/2014/main" id="{F99303F4-2728-FCDF-909C-F65C1BA92C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4842" y="836815"/>
            <a:ext cx="6015157" cy="2180494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CE17A69-0213-0D36-4318-2CCCF8017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1321" y="3886200"/>
            <a:ext cx="6245352" cy="2158382"/>
          </a:xfrm>
        </p:spPr>
        <p:txBody>
          <a:bodyPr>
            <a:normAutofit/>
          </a:bodyPr>
          <a:lstStyle/>
          <a:p>
            <a:r>
              <a:rPr lang="en-US"/>
              <a:t>Suspension must use Original Mounting Points</a:t>
            </a:r>
          </a:p>
          <a:p>
            <a:r>
              <a:rPr lang="en-US"/>
              <a:t>Strengthening of Sprung Parts</a:t>
            </a:r>
          </a:p>
          <a:p>
            <a:r>
              <a:rPr lang="en-US"/>
              <a:t>Springs, Shock Absorbers, Anti Roll Bars and Control Arms can all be uprated </a:t>
            </a:r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9591DDA-4AD8-B6D5-F390-EE55387F76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338" y="3104178"/>
            <a:ext cx="4209592" cy="3081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4810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53C70-DF0B-F616-A5CC-CE61B3FCF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032" y="447379"/>
            <a:ext cx="3831336" cy="4754880"/>
          </a:xfrm>
        </p:spPr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Conclusions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9C183F66-A1EB-FBE7-8FE4-A4A9B4BD78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7993538"/>
              </p:ext>
            </p:extLst>
          </p:nvPr>
        </p:nvGraphicFramePr>
        <p:xfrm>
          <a:off x="637032" y="1774952"/>
          <a:ext cx="6245352" cy="4754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15063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F2A55C-7931-C82F-D760-FC797701A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063255"/>
            <a:ext cx="3575304" cy="4807541"/>
          </a:xfrm>
        </p:spPr>
        <p:txBody>
          <a:bodyPr>
            <a:normAutofit/>
          </a:bodyPr>
          <a:lstStyle/>
          <a:p>
            <a:r>
              <a:rPr lang="en-US"/>
              <a:t>Ongoing work</a:t>
            </a:r>
            <a:br>
              <a:rPr lang="en-US"/>
            </a:b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23022EF-4E43-4298-8E3D-DA5EF0617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F070D8-1BD0-10F0-1446-0EFBE8BC5B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9275340"/>
              </p:ext>
            </p:extLst>
          </p:nvPr>
        </p:nvGraphicFramePr>
        <p:xfrm>
          <a:off x="5297763" y="972642"/>
          <a:ext cx="6132237" cy="50349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89615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35822-4B6F-4A1A-6CEA-D1706E0ED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Semester 2 timing plan</a:t>
            </a:r>
            <a:br>
              <a:rPr lang="en-US"/>
            </a:br>
            <a:endParaRPr lang="en-US"/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6DC3881-D7DB-9AF1-8D55-5AB7226F11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203" t="21990" r="11894" b="20942"/>
          <a:stretch>
            <a:fillRect/>
          </a:stretch>
        </p:blipFill>
        <p:spPr>
          <a:xfrm>
            <a:off x="-2461" y="2779"/>
            <a:ext cx="12195417" cy="4015388"/>
          </a:xfrm>
          <a:prstGeom prst="rect">
            <a:avLst/>
          </a:prstGeo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72C5A35-9D0B-DAAB-8627-AFF004F9C2A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68" t="32596" r="11911" b="21328"/>
          <a:stretch>
            <a:fillRect/>
          </a:stretch>
        </p:blipFill>
        <p:spPr>
          <a:xfrm>
            <a:off x="-190" y="4018896"/>
            <a:ext cx="12188344" cy="2841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7905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FA6F67F-A3FC-4DA3-142E-F0677A2FC7F3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462016" y="788533"/>
            <a:ext cx="9267968" cy="2732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200"/>
              <a:t>Thank you for Listening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E3FB7FD-3883-4AFF-8349-2E3BBDA714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3842963"/>
            <a:ext cx="7772400" cy="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Freeform 6">
            <a:extLst>
              <a:ext uri="{FF2B5EF4-FFF2-40B4-BE49-F238E27FC236}">
                <a16:creationId xmlns:a16="http://schemas.microsoft.com/office/drawing/2014/main" id="{B3BE00DD-5F52-49B1-A83B-F2E555AC5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2416348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4" ma:contentTypeDescription="Create a new document." ma:contentTypeScope="" ma:versionID="557a4cfe4e1fa6bb1ff59b84c4268450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93f553527959b2cee64e8ebedc164851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ystemTag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941B25C-48A4-4E3D-9497-49AEFEC57B9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8BC2C80-D232-4488-93E2-7F70F8034963}">
  <ds:schemaRefs>
    <ds:schemaRef ds:uri="http://purl.org/dc/dcmitype/"/>
    <ds:schemaRef ds:uri="http://www.w3.org/XML/1998/namespace"/>
    <ds:schemaRef ds:uri="http://schemas.openxmlformats.org/package/2006/metadata/core-properties"/>
    <ds:schemaRef ds:uri="47a3e2db-67be-4841-b3a5-2f2fb1d7c7b3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60ab93c2-c2e2-4a82-ab36-09e8ba3f753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0F434E75-A6A3-4684-8E63-69E0817A9702}">
  <ds:schemaRefs>
    <ds:schemaRef ds:uri="47a3e2db-67be-4841-b3a5-2f2fb1d7c7b3"/>
    <ds:schemaRef ds:uri="60ab93c2-c2e2-4a82-ab36-09e8ba3f753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250</Words>
  <Application>Microsoft Office PowerPoint</Application>
  <PresentationFormat>Widescreen</PresentationFormat>
  <Paragraphs>94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Avenir Next LT Pro</vt:lpstr>
      <vt:lpstr>Sitka Banner</vt:lpstr>
      <vt:lpstr>HeadlinesVTI</vt:lpstr>
      <vt:lpstr>Group Project </vt:lpstr>
      <vt:lpstr>Rear suspension</vt:lpstr>
      <vt:lpstr>Timing plan &amp;  team roles</vt:lpstr>
      <vt:lpstr>Current Suspension</vt:lpstr>
      <vt:lpstr>Experimental Work</vt:lpstr>
      <vt:lpstr>Analytical work</vt:lpstr>
      <vt:lpstr>Modelling work</vt:lpstr>
      <vt:lpstr>Results</vt:lpstr>
      <vt:lpstr>Technical Regulations </vt:lpstr>
      <vt:lpstr>Conclusions</vt:lpstr>
      <vt:lpstr>Ongoing work </vt:lpstr>
      <vt:lpstr>Semester 2 timing plan </vt:lpstr>
      <vt:lpstr>Thank you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Project</dc:title>
  <dc:creator>Daniel Morris 1</dc:creator>
  <cp:lastModifiedBy>Daniel Wylie-Morris (2317275)</cp:lastModifiedBy>
  <cp:revision>1</cp:revision>
  <dcterms:created xsi:type="dcterms:W3CDTF">2025-12-07T21:03:22Z</dcterms:created>
  <dcterms:modified xsi:type="dcterms:W3CDTF">2025-12-09T23:48:42Z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