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3" r:id="rId1"/>
  </p:sldMasterIdLst>
  <p:sldIdLst>
    <p:sldId id="256" r:id="rId2"/>
    <p:sldId id="257" r:id="rId3"/>
    <p:sldId id="258" r:id="rId4"/>
    <p:sldId id="268" r:id="rId5"/>
    <p:sldId id="259" r:id="rId6"/>
    <p:sldId id="260" r:id="rId7"/>
    <p:sldId id="262" r:id="rId8"/>
    <p:sldId id="267" r:id="rId9"/>
    <p:sldId id="261" r:id="rId10"/>
    <p:sldId id="263"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28"/>
    <p:restoredTop sz="94694"/>
  </p:normalViewPr>
  <p:slideViewPr>
    <p:cSldViewPr snapToGrid="0" snapToObjects="1">
      <p:cViewPr varScale="1">
        <p:scale>
          <a:sx n="128" d="100"/>
          <a:sy n="128" d="100"/>
        </p:scale>
        <p:origin x="3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4.svg"/><Relationship Id="rId1" Type="http://schemas.openxmlformats.org/officeDocument/2006/relationships/image" Target="../media/image11.png"/><Relationship Id="rId6" Type="http://schemas.openxmlformats.org/officeDocument/2006/relationships/image" Target="../media/image8.svg"/><Relationship Id="rId5" Type="http://schemas.openxmlformats.org/officeDocument/2006/relationships/image" Target="../media/image1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C138D0-27CB-4491-AA27-910F9F6DB3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3359171-9D0D-43A5-B3F7-A6EEC2CDFFCB}">
      <dgm:prSet custT="1"/>
      <dgm:spPr/>
      <dgm:t>
        <a:bodyPr/>
        <a:lstStyle/>
        <a:p>
          <a:pPr>
            <a:lnSpc>
              <a:spcPct val="100000"/>
            </a:lnSpc>
          </a:pPr>
          <a:r>
            <a:rPr lang="en-US" sz="2400" dirty="0"/>
            <a:t>History</a:t>
          </a:r>
        </a:p>
      </dgm:t>
    </dgm:pt>
    <dgm:pt modelId="{EB04DF0F-445F-4A48-B69F-CA6CD5DECB1A}" type="parTrans" cxnId="{1CC1431F-5995-4ED2-9068-20D90294E6CC}">
      <dgm:prSet/>
      <dgm:spPr/>
      <dgm:t>
        <a:bodyPr/>
        <a:lstStyle/>
        <a:p>
          <a:endParaRPr lang="en-US"/>
        </a:p>
      </dgm:t>
    </dgm:pt>
    <dgm:pt modelId="{A72AA67E-0C3A-4269-9F00-147A82F364B1}" type="sibTrans" cxnId="{1CC1431F-5995-4ED2-9068-20D90294E6CC}">
      <dgm:prSet/>
      <dgm:spPr/>
      <dgm:t>
        <a:bodyPr/>
        <a:lstStyle/>
        <a:p>
          <a:endParaRPr lang="en-US"/>
        </a:p>
      </dgm:t>
    </dgm:pt>
    <dgm:pt modelId="{342AFF0F-8900-48F3-92D3-768012B951A3}">
      <dgm:prSet custT="1"/>
      <dgm:spPr/>
      <dgm:t>
        <a:bodyPr/>
        <a:lstStyle/>
        <a:p>
          <a:pPr>
            <a:lnSpc>
              <a:spcPct val="100000"/>
            </a:lnSpc>
          </a:pPr>
          <a:r>
            <a:rPr lang="en-US" sz="2400" dirty="0"/>
            <a:t>Current Status and Service</a:t>
          </a:r>
        </a:p>
      </dgm:t>
    </dgm:pt>
    <dgm:pt modelId="{5E1EFE96-66A2-4C9A-AC34-D5925677272C}" type="parTrans" cxnId="{50D1558E-30AD-4DAA-988E-411A098E0D4E}">
      <dgm:prSet/>
      <dgm:spPr/>
      <dgm:t>
        <a:bodyPr/>
        <a:lstStyle/>
        <a:p>
          <a:endParaRPr lang="en-US"/>
        </a:p>
      </dgm:t>
    </dgm:pt>
    <dgm:pt modelId="{EDBF3EE1-2B87-43BC-A1F3-604A03266501}" type="sibTrans" cxnId="{50D1558E-30AD-4DAA-988E-411A098E0D4E}">
      <dgm:prSet/>
      <dgm:spPr/>
      <dgm:t>
        <a:bodyPr/>
        <a:lstStyle/>
        <a:p>
          <a:endParaRPr lang="en-US"/>
        </a:p>
      </dgm:t>
    </dgm:pt>
    <dgm:pt modelId="{80691A21-0A63-4EC4-8DB5-D97C5C80546D}">
      <dgm:prSet custT="1"/>
      <dgm:spPr/>
      <dgm:t>
        <a:bodyPr/>
        <a:lstStyle/>
        <a:p>
          <a:pPr>
            <a:lnSpc>
              <a:spcPct val="100000"/>
            </a:lnSpc>
          </a:pPr>
          <a:r>
            <a:rPr lang="en-US" sz="2400" dirty="0"/>
            <a:t>Aim and Objectives</a:t>
          </a:r>
        </a:p>
      </dgm:t>
    </dgm:pt>
    <dgm:pt modelId="{CA1113DC-71AE-4285-A2D9-EB06AC419E13}" type="parTrans" cxnId="{C3368CC3-922F-4F5D-B76E-27E8E9FEA606}">
      <dgm:prSet/>
      <dgm:spPr/>
      <dgm:t>
        <a:bodyPr/>
        <a:lstStyle/>
        <a:p>
          <a:endParaRPr lang="en-US"/>
        </a:p>
      </dgm:t>
    </dgm:pt>
    <dgm:pt modelId="{0A02F701-90DB-4E59-93D3-33DFBDEE75CA}" type="sibTrans" cxnId="{C3368CC3-922F-4F5D-B76E-27E8E9FEA606}">
      <dgm:prSet/>
      <dgm:spPr/>
      <dgm:t>
        <a:bodyPr/>
        <a:lstStyle/>
        <a:p>
          <a:endParaRPr lang="en-US"/>
        </a:p>
      </dgm:t>
    </dgm:pt>
    <dgm:pt modelId="{4DEC83C3-43B3-4A0D-A6DC-54E7BBECB7E1}">
      <dgm:prSet custT="1"/>
      <dgm:spPr/>
      <dgm:t>
        <a:bodyPr/>
        <a:lstStyle/>
        <a:p>
          <a:pPr>
            <a:lnSpc>
              <a:spcPct val="100000"/>
            </a:lnSpc>
          </a:pPr>
          <a:r>
            <a:rPr lang="en-US" sz="2400" dirty="0"/>
            <a:t>Scope and Purposes </a:t>
          </a:r>
        </a:p>
      </dgm:t>
    </dgm:pt>
    <dgm:pt modelId="{79119CC5-B18A-4EB6-ABE0-51E3BC30AD79}" type="parTrans" cxnId="{6F2059CC-6B35-4274-A766-D2A2B4F032B5}">
      <dgm:prSet/>
      <dgm:spPr/>
      <dgm:t>
        <a:bodyPr/>
        <a:lstStyle/>
        <a:p>
          <a:endParaRPr lang="en-US"/>
        </a:p>
      </dgm:t>
    </dgm:pt>
    <dgm:pt modelId="{C23C021E-6123-4618-8ACA-67B787F3AF83}" type="sibTrans" cxnId="{6F2059CC-6B35-4274-A766-D2A2B4F032B5}">
      <dgm:prSet/>
      <dgm:spPr/>
      <dgm:t>
        <a:bodyPr/>
        <a:lstStyle/>
        <a:p>
          <a:endParaRPr lang="en-US"/>
        </a:p>
      </dgm:t>
    </dgm:pt>
    <dgm:pt modelId="{256E2765-FB65-954F-82CE-8373787871B1}">
      <dgm:prSet custT="1"/>
      <dgm:spPr/>
      <dgm:t>
        <a:bodyPr/>
        <a:lstStyle/>
        <a:p>
          <a:pPr>
            <a:lnSpc>
              <a:spcPct val="100000"/>
            </a:lnSpc>
          </a:pPr>
          <a:r>
            <a:rPr lang="en-GB" sz="2400" dirty="0"/>
            <a:t>Mission and Vision</a:t>
          </a:r>
        </a:p>
      </dgm:t>
    </dgm:pt>
    <dgm:pt modelId="{B2AC5D4D-0FEC-0646-8582-73607537D0D3}" type="parTrans" cxnId="{A1FC38E7-9FEB-D343-A851-A30647741128}">
      <dgm:prSet/>
      <dgm:spPr/>
      <dgm:t>
        <a:bodyPr/>
        <a:lstStyle/>
        <a:p>
          <a:endParaRPr lang="en-GB"/>
        </a:p>
      </dgm:t>
    </dgm:pt>
    <dgm:pt modelId="{0F30F486-6211-654F-8259-3BA965D73ACC}" type="sibTrans" cxnId="{A1FC38E7-9FEB-D343-A851-A30647741128}">
      <dgm:prSet/>
      <dgm:spPr/>
      <dgm:t>
        <a:bodyPr/>
        <a:lstStyle/>
        <a:p>
          <a:endParaRPr lang="en-GB"/>
        </a:p>
      </dgm:t>
    </dgm:pt>
    <dgm:pt modelId="{4FB75598-E3ED-48AF-80FB-AC1763D43BA8}" type="pres">
      <dgm:prSet presAssocID="{CEC138D0-27CB-4491-AA27-910F9F6DB301}" presName="root" presStyleCnt="0">
        <dgm:presLayoutVars>
          <dgm:dir/>
          <dgm:resizeHandles val="exact"/>
        </dgm:presLayoutVars>
      </dgm:prSet>
      <dgm:spPr/>
    </dgm:pt>
    <dgm:pt modelId="{86D6278F-B05E-4A35-A470-1568662E6DD8}" type="pres">
      <dgm:prSet presAssocID="{B3359171-9D0D-43A5-B3F7-A6EEC2CDFFCB}" presName="compNode" presStyleCnt="0"/>
      <dgm:spPr/>
    </dgm:pt>
    <dgm:pt modelId="{86162739-785A-4CFF-9392-9FF67D6C74B0}" type="pres">
      <dgm:prSet presAssocID="{B3359171-9D0D-43A5-B3F7-A6EEC2CDFFCB}" presName="bgRect" presStyleLbl="bgShp" presStyleIdx="0" presStyleCnt="5" custLinFactNeighborX="-2709" custLinFactNeighborY="-6096"/>
      <dgm:spPr/>
    </dgm:pt>
    <dgm:pt modelId="{CFB34E85-D686-43A3-93AF-60AD031497F1}" type="pres">
      <dgm:prSet presAssocID="{B3359171-9D0D-43A5-B3F7-A6EEC2CDFFC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story"/>
        </a:ext>
      </dgm:extLst>
    </dgm:pt>
    <dgm:pt modelId="{EDB8A5A7-8810-42E8-BAA7-4430601F83D2}" type="pres">
      <dgm:prSet presAssocID="{B3359171-9D0D-43A5-B3F7-A6EEC2CDFFCB}" presName="spaceRect" presStyleCnt="0"/>
      <dgm:spPr/>
    </dgm:pt>
    <dgm:pt modelId="{F294758C-4B52-4297-AF10-FB69FAE57C65}" type="pres">
      <dgm:prSet presAssocID="{B3359171-9D0D-43A5-B3F7-A6EEC2CDFFCB}" presName="parTx" presStyleLbl="revTx" presStyleIdx="0" presStyleCnt="5">
        <dgm:presLayoutVars>
          <dgm:chMax val="0"/>
          <dgm:chPref val="0"/>
        </dgm:presLayoutVars>
      </dgm:prSet>
      <dgm:spPr/>
    </dgm:pt>
    <dgm:pt modelId="{9DC68677-706C-4581-99F9-6B4D0CB2FA2E}" type="pres">
      <dgm:prSet presAssocID="{A72AA67E-0C3A-4269-9F00-147A82F364B1}" presName="sibTrans" presStyleCnt="0"/>
      <dgm:spPr/>
    </dgm:pt>
    <dgm:pt modelId="{C1AC1FEB-B697-4FE8-9B63-8CFB1B84B95E}" type="pres">
      <dgm:prSet presAssocID="{342AFF0F-8900-48F3-92D3-768012B951A3}" presName="compNode" presStyleCnt="0"/>
      <dgm:spPr/>
    </dgm:pt>
    <dgm:pt modelId="{1987EC32-9AE5-4F66-91EA-D8752126CCE7}" type="pres">
      <dgm:prSet presAssocID="{342AFF0F-8900-48F3-92D3-768012B951A3}" presName="bgRect" presStyleLbl="bgShp" presStyleIdx="1" presStyleCnt="5"/>
      <dgm:spPr/>
    </dgm:pt>
    <dgm:pt modelId="{198A4886-DBA0-4A3E-B816-A117DB6065DF}" type="pres">
      <dgm:prSet presAssocID="{342AFF0F-8900-48F3-92D3-768012B951A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M Customer Insights App"/>
        </a:ext>
      </dgm:extLst>
    </dgm:pt>
    <dgm:pt modelId="{76E5151B-C2EE-4B99-82C0-F2660413C4E8}" type="pres">
      <dgm:prSet presAssocID="{342AFF0F-8900-48F3-92D3-768012B951A3}" presName="spaceRect" presStyleCnt="0"/>
      <dgm:spPr/>
    </dgm:pt>
    <dgm:pt modelId="{DFAF3B03-EE83-46EE-AD2F-C3479F9BB6D5}" type="pres">
      <dgm:prSet presAssocID="{342AFF0F-8900-48F3-92D3-768012B951A3}" presName="parTx" presStyleLbl="revTx" presStyleIdx="1" presStyleCnt="5">
        <dgm:presLayoutVars>
          <dgm:chMax val="0"/>
          <dgm:chPref val="0"/>
        </dgm:presLayoutVars>
      </dgm:prSet>
      <dgm:spPr/>
    </dgm:pt>
    <dgm:pt modelId="{C3D71BCD-BEC0-470E-81E1-AC15A9BAEA89}" type="pres">
      <dgm:prSet presAssocID="{EDBF3EE1-2B87-43BC-A1F3-604A03266501}" presName="sibTrans" presStyleCnt="0"/>
      <dgm:spPr/>
    </dgm:pt>
    <dgm:pt modelId="{984592E3-CA6C-462E-88FA-45CD8C8C3932}" type="pres">
      <dgm:prSet presAssocID="{80691A21-0A63-4EC4-8DB5-D97C5C80546D}" presName="compNode" presStyleCnt="0"/>
      <dgm:spPr/>
    </dgm:pt>
    <dgm:pt modelId="{9C6EA664-EDB2-44AC-8325-1601A611AA60}" type="pres">
      <dgm:prSet presAssocID="{80691A21-0A63-4EC4-8DB5-D97C5C80546D}" presName="bgRect" presStyleLbl="bgShp" presStyleIdx="2" presStyleCnt="5"/>
      <dgm:spPr/>
    </dgm:pt>
    <dgm:pt modelId="{D3C464CC-6771-4C47-B709-09C1749EB5BA}" type="pres">
      <dgm:prSet presAssocID="{80691A21-0A63-4EC4-8DB5-D97C5C80546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Secure"/>
        </a:ext>
      </dgm:extLst>
    </dgm:pt>
    <dgm:pt modelId="{219F12F2-1864-4487-9AB7-1DE93ADDAD7D}" type="pres">
      <dgm:prSet presAssocID="{80691A21-0A63-4EC4-8DB5-D97C5C80546D}" presName="spaceRect" presStyleCnt="0"/>
      <dgm:spPr/>
    </dgm:pt>
    <dgm:pt modelId="{C5F12563-EDC2-43F6-A2BA-6C8315BAFFCB}" type="pres">
      <dgm:prSet presAssocID="{80691A21-0A63-4EC4-8DB5-D97C5C80546D}" presName="parTx" presStyleLbl="revTx" presStyleIdx="2" presStyleCnt="5">
        <dgm:presLayoutVars>
          <dgm:chMax val="0"/>
          <dgm:chPref val="0"/>
        </dgm:presLayoutVars>
      </dgm:prSet>
      <dgm:spPr/>
    </dgm:pt>
    <dgm:pt modelId="{AFD086F0-B0FB-4DED-A6A6-606A2E90C1BD}" type="pres">
      <dgm:prSet presAssocID="{0A02F701-90DB-4E59-93D3-33DFBDEE75CA}" presName="sibTrans" presStyleCnt="0"/>
      <dgm:spPr/>
    </dgm:pt>
    <dgm:pt modelId="{4D01F0CF-CD64-4016-B054-B4F80DFD5C30}" type="pres">
      <dgm:prSet presAssocID="{4DEC83C3-43B3-4A0D-A6DC-54E7BBECB7E1}" presName="compNode" presStyleCnt="0"/>
      <dgm:spPr/>
    </dgm:pt>
    <dgm:pt modelId="{CDFFCB95-039B-4F26-9E14-FF6A7E96EC8E}" type="pres">
      <dgm:prSet presAssocID="{4DEC83C3-43B3-4A0D-A6DC-54E7BBECB7E1}" presName="bgRect" presStyleLbl="bgShp" presStyleIdx="3" presStyleCnt="5"/>
      <dgm:spPr/>
    </dgm:pt>
    <dgm:pt modelId="{BD231F59-1ACE-4B9C-B83E-793AE0EEDD15}" type="pres">
      <dgm:prSet presAssocID="{4DEC83C3-43B3-4A0D-A6DC-54E7BBECB7E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
        </a:ext>
      </dgm:extLst>
    </dgm:pt>
    <dgm:pt modelId="{FA31B64C-C826-4858-A496-7C3536964B94}" type="pres">
      <dgm:prSet presAssocID="{4DEC83C3-43B3-4A0D-A6DC-54E7BBECB7E1}" presName="spaceRect" presStyleCnt="0"/>
      <dgm:spPr/>
    </dgm:pt>
    <dgm:pt modelId="{0ECEF3A3-F838-4451-807D-DA8F4469F9B3}" type="pres">
      <dgm:prSet presAssocID="{4DEC83C3-43B3-4A0D-A6DC-54E7BBECB7E1}" presName="parTx" presStyleLbl="revTx" presStyleIdx="3" presStyleCnt="5">
        <dgm:presLayoutVars>
          <dgm:chMax val="0"/>
          <dgm:chPref val="0"/>
        </dgm:presLayoutVars>
      </dgm:prSet>
      <dgm:spPr/>
    </dgm:pt>
    <dgm:pt modelId="{8359FDB2-BFB9-4048-99C5-A6103391E59B}" type="pres">
      <dgm:prSet presAssocID="{C23C021E-6123-4618-8ACA-67B787F3AF83}" presName="sibTrans" presStyleCnt="0"/>
      <dgm:spPr/>
    </dgm:pt>
    <dgm:pt modelId="{288FF74C-A261-504B-8D0E-8FBF0400BB80}" type="pres">
      <dgm:prSet presAssocID="{256E2765-FB65-954F-82CE-8373787871B1}" presName="compNode" presStyleCnt="0"/>
      <dgm:spPr/>
    </dgm:pt>
    <dgm:pt modelId="{D923C43E-A254-3842-A595-681BC7CD6B23}" type="pres">
      <dgm:prSet presAssocID="{256E2765-FB65-954F-82CE-8373787871B1}" presName="bgRect" presStyleLbl="bgShp" presStyleIdx="4" presStyleCnt="5" custLinFactNeighborX="1008" custLinFactNeighborY="-5164"/>
      <dgm:spPr/>
    </dgm:pt>
    <dgm:pt modelId="{3AD5F128-FC4E-824F-9327-E88E60AF2F0B}" type="pres">
      <dgm:prSet presAssocID="{256E2765-FB65-954F-82CE-8373787871B1}" presName="iconRect" presStyleLbl="node1" presStyleIdx="4" presStyleCnt="5"/>
      <dgm:spPr/>
    </dgm:pt>
    <dgm:pt modelId="{C322E819-43FB-C241-A754-992F5A727623}" type="pres">
      <dgm:prSet presAssocID="{256E2765-FB65-954F-82CE-8373787871B1}" presName="spaceRect" presStyleCnt="0"/>
      <dgm:spPr/>
    </dgm:pt>
    <dgm:pt modelId="{36015225-231A-B641-BB18-9C63674EE02D}" type="pres">
      <dgm:prSet presAssocID="{256E2765-FB65-954F-82CE-8373787871B1}" presName="parTx" presStyleLbl="revTx" presStyleIdx="4" presStyleCnt="5">
        <dgm:presLayoutVars>
          <dgm:chMax val="0"/>
          <dgm:chPref val="0"/>
        </dgm:presLayoutVars>
      </dgm:prSet>
      <dgm:spPr/>
    </dgm:pt>
  </dgm:ptLst>
  <dgm:cxnLst>
    <dgm:cxn modelId="{21930B17-E368-F441-BBD4-12B3203DE632}" type="presOf" srcId="{256E2765-FB65-954F-82CE-8373787871B1}" destId="{36015225-231A-B641-BB18-9C63674EE02D}" srcOrd="0" destOrd="0" presId="urn:microsoft.com/office/officeart/2018/2/layout/IconVerticalSolidList"/>
    <dgm:cxn modelId="{1CC1431F-5995-4ED2-9068-20D90294E6CC}" srcId="{CEC138D0-27CB-4491-AA27-910F9F6DB301}" destId="{B3359171-9D0D-43A5-B3F7-A6EEC2CDFFCB}" srcOrd="0" destOrd="0" parTransId="{EB04DF0F-445F-4A48-B69F-CA6CD5DECB1A}" sibTransId="{A72AA67E-0C3A-4269-9F00-147A82F364B1}"/>
    <dgm:cxn modelId="{7A280C54-B5D1-47FA-A94F-1B8EB81DD71C}" type="presOf" srcId="{342AFF0F-8900-48F3-92D3-768012B951A3}" destId="{DFAF3B03-EE83-46EE-AD2F-C3479F9BB6D5}" srcOrd="0" destOrd="0" presId="urn:microsoft.com/office/officeart/2018/2/layout/IconVerticalSolidList"/>
    <dgm:cxn modelId="{2BA95F8A-988B-4A82-AA21-52843D5025A0}" type="presOf" srcId="{4DEC83C3-43B3-4A0D-A6DC-54E7BBECB7E1}" destId="{0ECEF3A3-F838-4451-807D-DA8F4469F9B3}" srcOrd="0" destOrd="0" presId="urn:microsoft.com/office/officeart/2018/2/layout/IconVerticalSolidList"/>
    <dgm:cxn modelId="{50D1558E-30AD-4DAA-988E-411A098E0D4E}" srcId="{CEC138D0-27CB-4491-AA27-910F9F6DB301}" destId="{342AFF0F-8900-48F3-92D3-768012B951A3}" srcOrd="1" destOrd="0" parTransId="{5E1EFE96-66A2-4C9A-AC34-D5925677272C}" sibTransId="{EDBF3EE1-2B87-43BC-A1F3-604A03266501}"/>
    <dgm:cxn modelId="{4C1FE691-961E-4F4F-BA28-76895737437C}" type="presOf" srcId="{B3359171-9D0D-43A5-B3F7-A6EEC2CDFFCB}" destId="{F294758C-4B52-4297-AF10-FB69FAE57C65}" srcOrd="0" destOrd="0" presId="urn:microsoft.com/office/officeart/2018/2/layout/IconVerticalSolidList"/>
    <dgm:cxn modelId="{2A6298BF-684B-4706-9442-C9063B3A0BE7}" type="presOf" srcId="{80691A21-0A63-4EC4-8DB5-D97C5C80546D}" destId="{C5F12563-EDC2-43F6-A2BA-6C8315BAFFCB}" srcOrd="0" destOrd="0" presId="urn:microsoft.com/office/officeart/2018/2/layout/IconVerticalSolidList"/>
    <dgm:cxn modelId="{C3368CC3-922F-4F5D-B76E-27E8E9FEA606}" srcId="{CEC138D0-27CB-4491-AA27-910F9F6DB301}" destId="{80691A21-0A63-4EC4-8DB5-D97C5C80546D}" srcOrd="2" destOrd="0" parTransId="{CA1113DC-71AE-4285-A2D9-EB06AC419E13}" sibTransId="{0A02F701-90DB-4E59-93D3-33DFBDEE75CA}"/>
    <dgm:cxn modelId="{6F2059CC-6B35-4274-A766-D2A2B4F032B5}" srcId="{CEC138D0-27CB-4491-AA27-910F9F6DB301}" destId="{4DEC83C3-43B3-4A0D-A6DC-54E7BBECB7E1}" srcOrd="3" destOrd="0" parTransId="{79119CC5-B18A-4EB6-ABE0-51E3BC30AD79}" sibTransId="{C23C021E-6123-4618-8ACA-67B787F3AF83}"/>
    <dgm:cxn modelId="{A90BDAE2-FC58-4A1A-81C9-103FC0A18C9B}" type="presOf" srcId="{CEC138D0-27CB-4491-AA27-910F9F6DB301}" destId="{4FB75598-E3ED-48AF-80FB-AC1763D43BA8}" srcOrd="0" destOrd="0" presId="urn:microsoft.com/office/officeart/2018/2/layout/IconVerticalSolidList"/>
    <dgm:cxn modelId="{A1FC38E7-9FEB-D343-A851-A30647741128}" srcId="{CEC138D0-27CB-4491-AA27-910F9F6DB301}" destId="{256E2765-FB65-954F-82CE-8373787871B1}" srcOrd="4" destOrd="0" parTransId="{B2AC5D4D-0FEC-0646-8582-73607537D0D3}" sibTransId="{0F30F486-6211-654F-8259-3BA965D73ACC}"/>
    <dgm:cxn modelId="{EDC395B0-6D5C-432E-A38D-B5CFB4ECF848}" type="presParOf" srcId="{4FB75598-E3ED-48AF-80FB-AC1763D43BA8}" destId="{86D6278F-B05E-4A35-A470-1568662E6DD8}" srcOrd="0" destOrd="0" presId="urn:microsoft.com/office/officeart/2018/2/layout/IconVerticalSolidList"/>
    <dgm:cxn modelId="{8EC48F9B-55D1-4EA0-8D01-F81462E81994}" type="presParOf" srcId="{86D6278F-B05E-4A35-A470-1568662E6DD8}" destId="{86162739-785A-4CFF-9392-9FF67D6C74B0}" srcOrd="0" destOrd="0" presId="urn:microsoft.com/office/officeart/2018/2/layout/IconVerticalSolidList"/>
    <dgm:cxn modelId="{8BB36CEC-6113-4B2B-84D6-196C0FDAD1EA}" type="presParOf" srcId="{86D6278F-B05E-4A35-A470-1568662E6DD8}" destId="{CFB34E85-D686-43A3-93AF-60AD031497F1}" srcOrd="1" destOrd="0" presId="urn:microsoft.com/office/officeart/2018/2/layout/IconVerticalSolidList"/>
    <dgm:cxn modelId="{E5DEAAC7-CBDF-44B5-B9B8-03206B89FA22}" type="presParOf" srcId="{86D6278F-B05E-4A35-A470-1568662E6DD8}" destId="{EDB8A5A7-8810-42E8-BAA7-4430601F83D2}" srcOrd="2" destOrd="0" presId="urn:microsoft.com/office/officeart/2018/2/layout/IconVerticalSolidList"/>
    <dgm:cxn modelId="{C1282667-F31D-46DB-8311-9A6E53EE3996}" type="presParOf" srcId="{86D6278F-B05E-4A35-A470-1568662E6DD8}" destId="{F294758C-4B52-4297-AF10-FB69FAE57C65}" srcOrd="3" destOrd="0" presId="urn:microsoft.com/office/officeart/2018/2/layout/IconVerticalSolidList"/>
    <dgm:cxn modelId="{6EFEB3ED-7BA9-4DBE-9816-30254E01C959}" type="presParOf" srcId="{4FB75598-E3ED-48AF-80FB-AC1763D43BA8}" destId="{9DC68677-706C-4581-99F9-6B4D0CB2FA2E}" srcOrd="1" destOrd="0" presId="urn:microsoft.com/office/officeart/2018/2/layout/IconVerticalSolidList"/>
    <dgm:cxn modelId="{7955980F-4822-4F32-B928-97B9374B1AC7}" type="presParOf" srcId="{4FB75598-E3ED-48AF-80FB-AC1763D43BA8}" destId="{C1AC1FEB-B697-4FE8-9B63-8CFB1B84B95E}" srcOrd="2" destOrd="0" presId="urn:microsoft.com/office/officeart/2018/2/layout/IconVerticalSolidList"/>
    <dgm:cxn modelId="{2CB56FCE-C95A-431D-A5C3-43DDCE30508C}" type="presParOf" srcId="{C1AC1FEB-B697-4FE8-9B63-8CFB1B84B95E}" destId="{1987EC32-9AE5-4F66-91EA-D8752126CCE7}" srcOrd="0" destOrd="0" presId="urn:microsoft.com/office/officeart/2018/2/layout/IconVerticalSolidList"/>
    <dgm:cxn modelId="{4F0C7E9D-EC4F-4A38-BA29-30B329A8E00A}" type="presParOf" srcId="{C1AC1FEB-B697-4FE8-9B63-8CFB1B84B95E}" destId="{198A4886-DBA0-4A3E-B816-A117DB6065DF}" srcOrd="1" destOrd="0" presId="urn:microsoft.com/office/officeart/2018/2/layout/IconVerticalSolidList"/>
    <dgm:cxn modelId="{D3065593-2978-4069-8577-EECE93929112}" type="presParOf" srcId="{C1AC1FEB-B697-4FE8-9B63-8CFB1B84B95E}" destId="{76E5151B-C2EE-4B99-82C0-F2660413C4E8}" srcOrd="2" destOrd="0" presId="urn:microsoft.com/office/officeart/2018/2/layout/IconVerticalSolidList"/>
    <dgm:cxn modelId="{25BEB055-2297-423F-B11F-DFB62D46CFA9}" type="presParOf" srcId="{C1AC1FEB-B697-4FE8-9B63-8CFB1B84B95E}" destId="{DFAF3B03-EE83-46EE-AD2F-C3479F9BB6D5}" srcOrd="3" destOrd="0" presId="urn:microsoft.com/office/officeart/2018/2/layout/IconVerticalSolidList"/>
    <dgm:cxn modelId="{23BAF621-21FC-4B31-BF81-52CEBD03D94B}" type="presParOf" srcId="{4FB75598-E3ED-48AF-80FB-AC1763D43BA8}" destId="{C3D71BCD-BEC0-470E-81E1-AC15A9BAEA89}" srcOrd="3" destOrd="0" presId="urn:microsoft.com/office/officeart/2018/2/layout/IconVerticalSolidList"/>
    <dgm:cxn modelId="{8FE7F91F-E1DE-45C0-AB38-B3A012FC78D7}" type="presParOf" srcId="{4FB75598-E3ED-48AF-80FB-AC1763D43BA8}" destId="{984592E3-CA6C-462E-88FA-45CD8C8C3932}" srcOrd="4" destOrd="0" presId="urn:microsoft.com/office/officeart/2018/2/layout/IconVerticalSolidList"/>
    <dgm:cxn modelId="{9C47498B-CA5C-4F6F-B990-D6ACBD9C5264}" type="presParOf" srcId="{984592E3-CA6C-462E-88FA-45CD8C8C3932}" destId="{9C6EA664-EDB2-44AC-8325-1601A611AA60}" srcOrd="0" destOrd="0" presId="urn:microsoft.com/office/officeart/2018/2/layout/IconVerticalSolidList"/>
    <dgm:cxn modelId="{26E0D207-3A46-43AE-B6DE-C8E6C86358F5}" type="presParOf" srcId="{984592E3-CA6C-462E-88FA-45CD8C8C3932}" destId="{D3C464CC-6771-4C47-B709-09C1749EB5BA}" srcOrd="1" destOrd="0" presId="urn:microsoft.com/office/officeart/2018/2/layout/IconVerticalSolidList"/>
    <dgm:cxn modelId="{00139FFF-9FD0-45C2-A659-8C015D665400}" type="presParOf" srcId="{984592E3-CA6C-462E-88FA-45CD8C8C3932}" destId="{219F12F2-1864-4487-9AB7-1DE93ADDAD7D}" srcOrd="2" destOrd="0" presId="urn:microsoft.com/office/officeart/2018/2/layout/IconVerticalSolidList"/>
    <dgm:cxn modelId="{34F4A264-3A05-4659-81F5-A1D0CC3475DF}" type="presParOf" srcId="{984592E3-CA6C-462E-88FA-45CD8C8C3932}" destId="{C5F12563-EDC2-43F6-A2BA-6C8315BAFFCB}" srcOrd="3" destOrd="0" presId="urn:microsoft.com/office/officeart/2018/2/layout/IconVerticalSolidList"/>
    <dgm:cxn modelId="{25F122E2-DBFC-40C9-B1B5-590F77BF2E2F}" type="presParOf" srcId="{4FB75598-E3ED-48AF-80FB-AC1763D43BA8}" destId="{AFD086F0-B0FB-4DED-A6A6-606A2E90C1BD}" srcOrd="5" destOrd="0" presId="urn:microsoft.com/office/officeart/2018/2/layout/IconVerticalSolidList"/>
    <dgm:cxn modelId="{E2EC6A83-0DB9-4374-9073-D48B2ECF2A06}" type="presParOf" srcId="{4FB75598-E3ED-48AF-80FB-AC1763D43BA8}" destId="{4D01F0CF-CD64-4016-B054-B4F80DFD5C30}" srcOrd="6" destOrd="0" presId="urn:microsoft.com/office/officeart/2018/2/layout/IconVerticalSolidList"/>
    <dgm:cxn modelId="{082FD4FD-7A19-4106-BEFE-2F3E902E1C8B}" type="presParOf" srcId="{4D01F0CF-CD64-4016-B054-B4F80DFD5C30}" destId="{CDFFCB95-039B-4F26-9E14-FF6A7E96EC8E}" srcOrd="0" destOrd="0" presId="urn:microsoft.com/office/officeart/2018/2/layout/IconVerticalSolidList"/>
    <dgm:cxn modelId="{B81C9A18-2E35-480B-AC8B-34C9CA1E4C12}" type="presParOf" srcId="{4D01F0CF-CD64-4016-B054-B4F80DFD5C30}" destId="{BD231F59-1ACE-4B9C-B83E-793AE0EEDD15}" srcOrd="1" destOrd="0" presId="urn:microsoft.com/office/officeart/2018/2/layout/IconVerticalSolidList"/>
    <dgm:cxn modelId="{C4754A31-26F4-4DFE-9A1D-13596DDB1C00}" type="presParOf" srcId="{4D01F0CF-CD64-4016-B054-B4F80DFD5C30}" destId="{FA31B64C-C826-4858-A496-7C3536964B94}" srcOrd="2" destOrd="0" presId="urn:microsoft.com/office/officeart/2018/2/layout/IconVerticalSolidList"/>
    <dgm:cxn modelId="{1A4AA793-1C81-4587-8F3A-D0555227A7FD}" type="presParOf" srcId="{4D01F0CF-CD64-4016-B054-B4F80DFD5C30}" destId="{0ECEF3A3-F838-4451-807D-DA8F4469F9B3}" srcOrd="3" destOrd="0" presId="urn:microsoft.com/office/officeart/2018/2/layout/IconVerticalSolidList"/>
    <dgm:cxn modelId="{1B97F5BB-C4F1-BC42-A137-E60A9054423B}" type="presParOf" srcId="{4FB75598-E3ED-48AF-80FB-AC1763D43BA8}" destId="{8359FDB2-BFB9-4048-99C5-A6103391E59B}" srcOrd="7" destOrd="0" presId="urn:microsoft.com/office/officeart/2018/2/layout/IconVerticalSolidList"/>
    <dgm:cxn modelId="{912AD0F0-6696-6248-ACD1-EA1BCEAD8564}" type="presParOf" srcId="{4FB75598-E3ED-48AF-80FB-AC1763D43BA8}" destId="{288FF74C-A261-504B-8D0E-8FBF0400BB80}" srcOrd="8" destOrd="0" presId="urn:microsoft.com/office/officeart/2018/2/layout/IconVerticalSolidList"/>
    <dgm:cxn modelId="{34A98DFC-1D7D-0042-942F-0FC9716BFC29}" type="presParOf" srcId="{288FF74C-A261-504B-8D0E-8FBF0400BB80}" destId="{D923C43E-A254-3842-A595-681BC7CD6B23}" srcOrd="0" destOrd="0" presId="urn:microsoft.com/office/officeart/2018/2/layout/IconVerticalSolidList"/>
    <dgm:cxn modelId="{B9B99713-742B-2544-87B1-4FDD480EFB59}" type="presParOf" srcId="{288FF74C-A261-504B-8D0E-8FBF0400BB80}" destId="{3AD5F128-FC4E-824F-9327-E88E60AF2F0B}" srcOrd="1" destOrd="0" presId="urn:microsoft.com/office/officeart/2018/2/layout/IconVerticalSolidList"/>
    <dgm:cxn modelId="{8B27D964-6C23-AD4F-B789-272C254CB892}" type="presParOf" srcId="{288FF74C-A261-504B-8D0E-8FBF0400BB80}" destId="{C322E819-43FB-C241-A754-992F5A727623}" srcOrd="2" destOrd="0" presId="urn:microsoft.com/office/officeart/2018/2/layout/IconVerticalSolidList"/>
    <dgm:cxn modelId="{B2B16EEF-A4EC-E741-A403-6EA8728A7F00}" type="presParOf" srcId="{288FF74C-A261-504B-8D0E-8FBF0400BB80}" destId="{36015225-231A-B641-BB18-9C63674EE02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56448E-F555-427D-B220-B220D362DFB6}"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42A22213-93FD-4B5A-879D-9A141D74874A}">
      <dgm:prSet custT="1"/>
      <dgm:spPr/>
      <dgm:t>
        <a:bodyPr/>
        <a:lstStyle/>
        <a:p>
          <a:r>
            <a:rPr lang="en-US" sz="2000" dirty="0"/>
            <a:t>Limited access to information, products and services</a:t>
          </a:r>
        </a:p>
      </dgm:t>
    </dgm:pt>
    <dgm:pt modelId="{DF6887C0-6FA5-4201-A327-C6D9F8413AA6}" type="parTrans" cxnId="{6EE5E60C-60FD-4449-B5C0-C4B740BC3B7F}">
      <dgm:prSet/>
      <dgm:spPr/>
      <dgm:t>
        <a:bodyPr/>
        <a:lstStyle/>
        <a:p>
          <a:endParaRPr lang="en-US"/>
        </a:p>
      </dgm:t>
    </dgm:pt>
    <dgm:pt modelId="{D7CCBA0A-13BD-4A15-92F1-8DDDE5B609E7}" type="sibTrans" cxnId="{6EE5E60C-60FD-4449-B5C0-C4B740BC3B7F}">
      <dgm:prSet/>
      <dgm:spPr/>
      <dgm:t>
        <a:bodyPr/>
        <a:lstStyle/>
        <a:p>
          <a:endParaRPr lang="en-US"/>
        </a:p>
      </dgm:t>
    </dgm:pt>
    <dgm:pt modelId="{CC7CEA32-A8C0-468B-9C06-3381D20BB4C3}">
      <dgm:prSet/>
      <dgm:spPr/>
      <dgm:t>
        <a:bodyPr/>
        <a:lstStyle/>
        <a:p>
          <a:r>
            <a:rPr lang="en-US" dirty="0"/>
            <a:t>In branch ques and delays</a:t>
          </a:r>
        </a:p>
      </dgm:t>
    </dgm:pt>
    <dgm:pt modelId="{09D4CB87-443F-42D4-9357-335009538874}" type="parTrans" cxnId="{3E1F2C83-31E3-4B62-B03E-C1A197996201}">
      <dgm:prSet/>
      <dgm:spPr/>
      <dgm:t>
        <a:bodyPr/>
        <a:lstStyle/>
        <a:p>
          <a:endParaRPr lang="en-US"/>
        </a:p>
      </dgm:t>
    </dgm:pt>
    <dgm:pt modelId="{A8369D4D-5E41-45CD-A51D-58241F143230}" type="sibTrans" cxnId="{3E1F2C83-31E3-4B62-B03E-C1A197996201}">
      <dgm:prSet/>
      <dgm:spPr/>
      <dgm:t>
        <a:bodyPr/>
        <a:lstStyle/>
        <a:p>
          <a:endParaRPr lang="en-US"/>
        </a:p>
      </dgm:t>
    </dgm:pt>
    <dgm:pt modelId="{05A444EE-454D-4C59-A51F-943FE1993BA4}">
      <dgm:prSet/>
      <dgm:spPr/>
      <dgm:t>
        <a:bodyPr/>
        <a:lstStyle/>
        <a:p>
          <a:r>
            <a:rPr lang="en-US"/>
            <a:t>High volume of call to call centers</a:t>
          </a:r>
        </a:p>
      </dgm:t>
    </dgm:pt>
    <dgm:pt modelId="{5F981C4F-2043-496A-A158-EB7C1BC69C95}" type="parTrans" cxnId="{B5106243-7293-42C3-B5FE-558B712D7E80}">
      <dgm:prSet/>
      <dgm:spPr/>
      <dgm:t>
        <a:bodyPr/>
        <a:lstStyle/>
        <a:p>
          <a:endParaRPr lang="en-US"/>
        </a:p>
      </dgm:t>
    </dgm:pt>
    <dgm:pt modelId="{B8E45241-950D-4363-A8A5-6C97F1E79C40}" type="sibTrans" cxnId="{B5106243-7293-42C3-B5FE-558B712D7E80}">
      <dgm:prSet/>
      <dgm:spPr/>
      <dgm:t>
        <a:bodyPr/>
        <a:lstStyle/>
        <a:p>
          <a:endParaRPr lang="en-US"/>
        </a:p>
      </dgm:t>
    </dgm:pt>
    <dgm:pt modelId="{F8E48953-6442-47A8-B1EB-394E345EB3C1}">
      <dgm:prSet/>
      <dgm:spPr/>
      <dgm:t>
        <a:bodyPr/>
        <a:lstStyle/>
        <a:p>
          <a:r>
            <a:rPr lang="en-US"/>
            <a:t>Limited payment methods</a:t>
          </a:r>
        </a:p>
      </dgm:t>
    </dgm:pt>
    <dgm:pt modelId="{CD840B3E-1149-4A0B-85A7-5910535D8FAA}" type="parTrans" cxnId="{1B0597CF-5ECA-4328-A2AF-7DA3464707E2}">
      <dgm:prSet/>
      <dgm:spPr/>
      <dgm:t>
        <a:bodyPr/>
        <a:lstStyle/>
        <a:p>
          <a:endParaRPr lang="en-US"/>
        </a:p>
      </dgm:t>
    </dgm:pt>
    <dgm:pt modelId="{D6E9CFE7-7664-4F99-9680-72369B0A2080}" type="sibTrans" cxnId="{1B0597CF-5ECA-4328-A2AF-7DA3464707E2}">
      <dgm:prSet/>
      <dgm:spPr/>
      <dgm:t>
        <a:bodyPr/>
        <a:lstStyle/>
        <a:p>
          <a:endParaRPr lang="en-US"/>
        </a:p>
      </dgm:t>
    </dgm:pt>
    <dgm:pt modelId="{A40DE35C-176F-45BA-AEC9-E166161F333D}">
      <dgm:prSet/>
      <dgm:spPr/>
      <dgm:t>
        <a:bodyPr/>
        <a:lstStyle/>
        <a:p>
          <a:r>
            <a:rPr lang="en-US"/>
            <a:t>Limited sales opportunities </a:t>
          </a:r>
        </a:p>
      </dgm:t>
    </dgm:pt>
    <dgm:pt modelId="{41A2E2DE-A0C1-4934-97F5-163F51B17A4C}" type="parTrans" cxnId="{0192CD9D-70F5-444A-B080-F75714C3DEC6}">
      <dgm:prSet/>
      <dgm:spPr/>
      <dgm:t>
        <a:bodyPr/>
        <a:lstStyle/>
        <a:p>
          <a:endParaRPr lang="en-US"/>
        </a:p>
      </dgm:t>
    </dgm:pt>
    <dgm:pt modelId="{198299C5-20C7-489E-BB35-300EFA0145BB}" type="sibTrans" cxnId="{0192CD9D-70F5-444A-B080-F75714C3DEC6}">
      <dgm:prSet/>
      <dgm:spPr/>
      <dgm:t>
        <a:bodyPr/>
        <a:lstStyle/>
        <a:p>
          <a:endParaRPr lang="en-US"/>
        </a:p>
      </dgm:t>
    </dgm:pt>
    <dgm:pt modelId="{A8E8E83E-3082-5B4C-AABE-3F2A6884B1FC}" type="pres">
      <dgm:prSet presAssocID="{DA56448E-F555-427D-B220-B220D362DFB6}" presName="diagram" presStyleCnt="0">
        <dgm:presLayoutVars>
          <dgm:dir/>
          <dgm:resizeHandles val="exact"/>
        </dgm:presLayoutVars>
      </dgm:prSet>
      <dgm:spPr/>
    </dgm:pt>
    <dgm:pt modelId="{E5F78256-85BD-CA46-8864-7824E844453E}" type="pres">
      <dgm:prSet presAssocID="{42A22213-93FD-4B5A-879D-9A141D74874A}" presName="node" presStyleLbl="node1" presStyleIdx="0" presStyleCnt="5">
        <dgm:presLayoutVars>
          <dgm:bulletEnabled val="1"/>
        </dgm:presLayoutVars>
      </dgm:prSet>
      <dgm:spPr/>
    </dgm:pt>
    <dgm:pt modelId="{7B3E8389-F503-7642-8531-13049F00D9F0}" type="pres">
      <dgm:prSet presAssocID="{D7CCBA0A-13BD-4A15-92F1-8DDDE5B609E7}" presName="sibTrans" presStyleCnt="0"/>
      <dgm:spPr/>
    </dgm:pt>
    <dgm:pt modelId="{D9E29FEF-9CAE-0F4A-9ED5-ED06CEE57A7C}" type="pres">
      <dgm:prSet presAssocID="{CC7CEA32-A8C0-468B-9C06-3381D20BB4C3}" presName="node" presStyleLbl="node1" presStyleIdx="1" presStyleCnt="5">
        <dgm:presLayoutVars>
          <dgm:bulletEnabled val="1"/>
        </dgm:presLayoutVars>
      </dgm:prSet>
      <dgm:spPr/>
    </dgm:pt>
    <dgm:pt modelId="{C5E73722-4BA4-A04C-81A6-B7D250A54315}" type="pres">
      <dgm:prSet presAssocID="{A8369D4D-5E41-45CD-A51D-58241F143230}" presName="sibTrans" presStyleCnt="0"/>
      <dgm:spPr/>
    </dgm:pt>
    <dgm:pt modelId="{4A44C32F-969F-0144-AB56-61F1311A9DC2}" type="pres">
      <dgm:prSet presAssocID="{05A444EE-454D-4C59-A51F-943FE1993BA4}" presName="node" presStyleLbl="node1" presStyleIdx="2" presStyleCnt="5">
        <dgm:presLayoutVars>
          <dgm:bulletEnabled val="1"/>
        </dgm:presLayoutVars>
      </dgm:prSet>
      <dgm:spPr/>
    </dgm:pt>
    <dgm:pt modelId="{A2C8FF98-01C3-BC4C-B24B-C602C99D659A}" type="pres">
      <dgm:prSet presAssocID="{B8E45241-950D-4363-A8A5-6C97F1E79C40}" presName="sibTrans" presStyleCnt="0"/>
      <dgm:spPr/>
    </dgm:pt>
    <dgm:pt modelId="{F870D4D0-4502-6942-B69D-A5D9FC21E875}" type="pres">
      <dgm:prSet presAssocID="{F8E48953-6442-47A8-B1EB-394E345EB3C1}" presName="node" presStyleLbl="node1" presStyleIdx="3" presStyleCnt="5">
        <dgm:presLayoutVars>
          <dgm:bulletEnabled val="1"/>
        </dgm:presLayoutVars>
      </dgm:prSet>
      <dgm:spPr/>
    </dgm:pt>
    <dgm:pt modelId="{AA172678-E318-C64F-9F40-4178DF85C86D}" type="pres">
      <dgm:prSet presAssocID="{D6E9CFE7-7664-4F99-9680-72369B0A2080}" presName="sibTrans" presStyleCnt="0"/>
      <dgm:spPr/>
    </dgm:pt>
    <dgm:pt modelId="{673B363A-0FBE-3E41-BF78-1AB4FE052680}" type="pres">
      <dgm:prSet presAssocID="{A40DE35C-176F-45BA-AEC9-E166161F333D}" presName="node" presStyleLbl="node1" presStyleIdx="4" presStyleCnt="5">
        <dgm:presLayoutVars>
          <dgm:bulletEnabled val="1"/>
        </dgm:presLayoutVars>
      </dgm:prSet>
      <dgm:spPr/>
    </dgm:pt>
  </dgm:ptLst>
  <dgm:cxnLst>
    <dgm:cxn modelId="{72677306-3664-4548-B78A-54CE5D296418}" type="presOf" srcId="{05A444EE-454D-4C59-A51F-943FE1993BA4}" destId="{4A44C32F-969F-0144-AB56-61F1311A9DC2}" srcOrd="0" destOrd="0" presId="urn:microsoft.com/office/officeart/2005/8/layout/default"/>
    <dgm:cxn modelId="{6EE5E60C-60FD-4449-B5C0-C4B740BC3B7F}" srcId="{DA56448E-F555-427D-B220-B220D362DFB6}" destId="{42A22213-93FD-4B5A-879D-9A141D74874A}" srcOrd="0" destOrd="0" parTransId="{DF6887C0-6FA5-4201-A327-C6D9F8413AA6}" sibTransId="{D7CCBA0A-13BD-4A15-92F1-8DDDE5B609E7}"/>
    <dgm:cxn modelId="{BC433227-BC27-114F-B08B-5CF6F1D61B55}" type="presOf" srcId="{F8E48953-6442-47A8-B1EB-394E345EB3C1}" destId="{F870D4D0-4502-6942-B69D-A5D9FC21E875}" srcOrd="0" destOrd="0" presId="urn:microsoft.com/office/officeart/2005/8/layout/default"/>
    <dgm:cxn modelId="{E80A2B2E-4914-2042-BF83-B3398F4EE6A3}" type="presOf" srcId="{42A22213-93FD-4B5A-879D-9A141D74874A}" destId="{E5F78256-85BD-CA46-8864-7824E844453E}" srcOrd="0" destOrd="0" presId="urn:microsoft.com/office/officeart/2005/8/layout/default"/>
    <dgm:cxn modelId="{B5106243-7293-42C3-B5FE-558B712D7E80}" srcId="{DA56448E-F555-427D-B220-B220D362DFB6}" destId="{05A444EE-454D-4C59-A51F-943FE1993BA4}" srcOrd="2" destOrd="0" parTransId="{5F981C4F-2043-496A-A158-EB7C1BC69C95}" sibTransId="{B8E45241-950D-4363-A8A5-6C97F1E79C40}"/>
    <dgm:cxn modelId="{91960771-7DC3-064B-A4A7-0256DADE70DE}" type="presOf" srcId="{CC7CEA32-A8C0-468B-9C06-3381D20BB4C3}" destId="{D9E29FEF-9CAE-0F4A-9ED5-ED06CEE57A7C}" srcOrd="0" destOrd="0" presId="urn:microsoft.com/office/officeart/2005/8/layout/default"/>
    <dgm:cxn modelId="{3E1F2C83-31E3-4B62-B03E-C1A197996201}" srcId="{DA56448E-F555-427D-B220-B220D362DFB6}" destId="{CC7CEA32-A8C0-468B-9C06-3381D20BB4C3}" srcOrd="1" destOrd="0" parTransId="{09D4CB87-443F-42D4-9357-335009538874}" sibTransId="{A8369D4D-5E41-45CD-A51D-58241F143230}"/>
    <dgm:cxn modelId="{CE58E58B-80C9-9147-837E-AB8016860ABC}" type="presOf" srcId="{A40DE35C-176F-45BA-AEC9-E166161F333D}" destId="{673B363A-0FBE-3E41-BF78-1AB4FE052680}" srcOrd="0" destOrd="0" presId="urn:microsoft.com/office/officeart/2005/8/layout/default"/>
    <dgm:cxn modelId="{0192CD9D-70F5-444A-B080-F75714C3DEC6}" srcId="{DA56448E-F555-427D-B220-B220D362DFB6}" destId="{A40DE35C-176F-45BA-AEC9-E166161F333D}" srcOrd="4" destOrd="0" parTransId="{41A2E2DE-A0C1-4934-97F5-163F51B17A4C}" sibTransId="{198299C5-20C7-489E-BB35-300EFA0145BB}"/>
    <dgm:cxn modelId="{C3A40BB2-15E0-BC46-92C6-CAC3C3AC5317}" type="presOf" srcId="{DA56448E-F555-427D-B220-B220D362DFB6}" destId="{A8E8E83E-3082-5B4C-AABE-3F2A6884B1FC}" srcOrd="0" destOrd="0" presId="urn:microsoft.com/office/officeart/2005/8/layout/default"/>
    <dgm:cxn modelId="{1B0597CF-5ECA-4328-A2AF-7DA3464707E2}" srcId="{DA56448E-F555-427D-B220-B220D362DFB6}" destId="{F8E48953-6442-47A8-B1EB-394E345EB3C1}" srcOrd="3" destOrd="0" parTransId="{CD840B3E-1149-4A0B-85A7-5910535D8FAA}" sibTransId="{D6E9CFE7-7664-4F99-9680-72369B0A2080}"/>
    <dgm:cxn modelId="{006E0DF7-5EB5-D14F-AC82-6F9499D68D67}" type="presParOf" srcId="{A8E8E83E-3082-5B4C-AABE-3F2A6884B1FC}" destId="{E5F78256-85BD-CA46-8864-7824E844453E}" srcOrd="0" destOrd="0" presId="urn:microsoft.com/office/officeart/2005/8/layout/default"/>
    <dgm:cxn modelId="{D6DB9C20-9CF9-9C45-96CB-7F946AB5F557}" type="presParOf" srcId="{A8E8E83E-3082-5B4C-AABE-3F2A6884B1FC}" destId="{7B3E8389-F503-7642-8531-13049F00D9F0}" srcOrd="1" destOrd="0" presId="urn:microsoft.com/office/officeart/2005/8/layout/default"/>
    <dgm:cxn modelId="{C18EC1AB-7C41-B142-B366-BBCCA144B3A6}" type="presParOf" srcId="{A8E8E83E-3082-5B4C-AABE-3F2A6884B1FC}" destId="{D9E29FEF-9CAE-0F4A-9ED5-ED06CEE57A7C}" srcOrd="2" destOrd="0" presId="urn:microsoft.com/office/officeart/2005/8/layout/default"/>
    <dgm:cxn modelId="{2443DA12-8981-384D-BB70-0B64A3756AB7}" type="presParOf" srcId="{A8E8E83E-3082-5B4C-AABE-3F2A6884B1FC}" destId="{C5E73722-4BA4-A04C-81A6-B7D250A54315}" srcOrd="3" destOrd="0" presId="urn:microsoft.com/office/officeart/2005/8/layout/default"/>
    <dgm:cxn modelId="{6523E731-3D89-8641-BE75-54241F691676}" type="presParOf" srcId="{A8E8E83E-3082-5B4C-AABE-3F2A6884B1FC}" destId="{4A44C32F-969F-0144-AB56-61F1311A9DC2}" srcOrd="4" destOrd="0" presId="urn:microsoft.com/office/officeart/2005/8/layout/default"/>
    <dgm:cxn modelId="{9C5073DB-40A9-C945-974A-36BBCF308852}" type="presParOf" srcId="{A8E8E83E-3082-5B4C-AABE-3F2A6884B1FC}" destId="{A2C8FF98-01C3-BC4C-B24B-C602C99D659A}" srcOrd="5" destOrd="0" presId="urn:microsoft.com/office/officeart/2005/8/layout/default"/>
    <dgm:cxn modelId="{BD19E8C1-B586-B04F-A72C-75435503E2AF}" type="presParOf" srcId="{A8E8E83E-3082-5B4C-AABE-3F2A6884B1FC}" destId="{F870D4D0-4502-6942-B69D-A5D9FC21E875}" srcOrd="6" destOrd="0" presId="urn:microsoft.com/office/officeart/2005/8/layout/default"/>
    <dgm:cxn modelId="{5024DF32-55CE-0E48-B5BE-339E14001482}" type="presParOf" srcId="{A8E8E83E-3082-5B4C-AABE-3F2A6884B1FC}" destId="{AA172678-E318-C64F-9F40-4178DF85C86D}" srcOrd="7" destOrd="0" presId="urn:microsoft.com/office/officeart/2005/8/layout/default"/>
    <dgm:cxn modelId="{6ACF647E-9085-2644-9AEC-0C4E3B4BB23C}" type="presParOf" srcId="{A8E8E83E-3082-5B4C-AABE-3F2A6884B1FC}" destId="{673B363A-0FBE-3E41-BF78-1AB4FE05268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EEE153-7EDC-4D84-B948-BC969AD10A97}"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32216FD7-F890-4244-A9DB-3169D76972DC}">
      <dgm:prSet/>
      <dgm:spPr/>
      <dgm:t>
        <a:bodyPr/>
        <a:lstStyle/>
        <a:p>
          <a:r>
            <a:rPr lang="en-US"/>
            <a:t>Provides accuracy </a:t>
          </a:r>
        </a:p>
      </dgm:t>
    </dgm:pt>
    <dgm:pt modelId="{0ED7BEDC-7842-40A5-A74A-056E359C7EB6}" type="parTrans" cxnId="{CAC89B3E-FDDD-44DC-8140-9FEBB00BF5C4}">
      <dgm:prSet/>
      <dgm:spPr/>
      <dgm:t>
        <a:bodyPr/>
        <a:lstStyle/>
        <a:p>
          <a:endParaRPr lang="en-US"/>
        </a:p>
      </dgm:t>
    </dgm:pt>
    <dgm:pt modelId="{86084FCD-C624-46B2-9091-96401B8B74B9}" type="sibTrans" cxnId="{CAC89B3E-FDDD-44DC-8140-9FEBB00BF5C4}">
      <dgm:prSet/>
      <dgm:spPr/>
      <dgm:t>
        <a:bodyPr/>
        <a:lstStyle/>
        <a:p>
          <a:endParaRPr lang="en-US"/>
        </a:p>
      </dgm:t>
    </dgm:pt>
    <dgm:pt modelId="{D26E6051-9DA2-4F30-9AD1-61854860A407}">
      <dgm:prSet/>
      <dgm:spPr/>
      <dgm:t>
        <a:bodyPr/>
        <a:lstStyle/>
        <a:p>
          <a:r>
            <a:rPr lang="en-US" dirty="0"/>
            <a:t>Improves sales</a:t>
          </a:r>
        </a:p>
      </dgm:t>
    </dgm:pt>
    <dgm:pt modelId="{DBD3E594-1E9F-47FC-8225-4B891EC6879D}" type="parTrans" cxnId="{CC9FD052-F6F1-46B9-B598-0F586EC0088A}">
      <dgm:prSet/>
      <dgm:spPr/>
      <dgm:t>
        <a:bodyPr/>
        <a:lstStyle/>
        <a:p>
          <a:endParaRPr lang="en-US"/>
        </a:p>
      </dgm:t>
    </dgm:pt>
    <dgm:pt modelId="{81E8BE77-1DB6-4D88-99F5-BEFDA894450C}" type="sibTrans" cxnId="{CC9FD052-F6F1-46B9-B598-0F586EC0088A}">
      <dgm:prSet/>
      <dgm:spPr/>
      <dgm:t>
        <a:bodyPr/>
        <a:lstStyle/>
        <a:p>
          <a:endParaRPr lang="en-US"/>
        </a:p>
      </dgm:t>
    </dgm:pt>
    <dgm:pt modelId="{DBB93687-709D-4EC0-89A6-C72872E62B94}">
      <dgm:prSet/>
      <dgm:spPr/>
      <dgm:t>
        <a:bodyPr/>
        <a:lstStyle/>
        <a:p>
          <a:r>
            <a:rPr lang="en-US"/>
            <a:t>Access to online store</a:t>
          </a:r>
        </a:p>
      </dgm:t>
    </dgm:pt>
    <dgm:pt modelId="{63C23323-3A03-414E-8FF5-ED53FB613A55}" type="parTrans" cxnId="{56DEF386-72E6-4232-B2B3-60AAD3B2C01A}">
      <dgm:prSet/>
      <dgm:spPr/>
      <dgm:t>
        <a:bodyPr/>
        <a:lstStyle/>
        <a:p>
          <a:endParaRPr lang="en-US"/>
        </a:p>
      </dgm:t>
    </dgm:pt>
    <dgm:pt modelId="{9712DE46-C3CA-42BB-9215-71282B3D26AC}" type="sibTrans" cxnId="{56DEF386-72E6-4232-B2B3-60AAD3B2C01A}">
      <dgm:prSet/>
      <dgm:spPr/>
      <dgm:t>
        <a:bodyPr/>
        <a:lstStyle/>
        <a:p>
          <a:endParaRPr lang="en-US"/>
        </a:p>
      </dgm:t>
    </dgm:pt>
    <dgm:pt modelId="{329609C8-8376-4FA5-89A7-C1E3F89D6E0C}">
      <dgm:prSet/>
      <dgm:spPr/>
      <dgm:t>
        <a:bodyPr/>
        <a:lstStyle/>
        <a:p>
          <a:r>
            <a:rPr lang="en-US"/>
            <a:t>Online payments   </a:t>
          </a:r>
        </a:p>
      </dgm:t>
    </dgm:pt>
    <dgm:pt modelId="{BA018D74-5EEA-45F1-AE85-1AE05A8E293D}" type="parTrans" cxnId="{A7641F19-45DA-468F-8E3A-39C5B5DE7654}">
      <dgm:prSet/>
      <dgm:spPr/>
      <dgm:t>
        <a:bodyPr/>
        <a:lstStyle/>
        <a:p>
          <a:endParaRPr lang="en-US"/>
        </a:p>
      </dgm:t>
    </dgm:pt>
    <dgm:pt modelId="{D3CC1B9D-C57F-4B2A-8D90-DF5CAF92DBB6}" type="sibTrans" cxnId="{A7641F19-45DA-468F-8E3A-39C5B5DE7654}">
      <dgm:prSet/>
      <dgm:spPr/>
      <dgm:t>
        <a:bodyPr/>
        <a:lstStyle/>
        <a:p>
          <a:endParaRPr lang="en-US"/>
        </a:p>
      </dgm:t>
    </dgm:pt>
    <dgm:pt modelId="{F34F6480-3FF7-4232-920E-836ADE964B29}">
      <dgm:prSet/>
      <dgm:spPr/>
      <dgm:t>
        <a:bodyPr/>
        <a:lstStyle/>
        <a:p>
          <a:r>
            <a:rPr lang="en-US"/>
            <a:t>Assists people with disabilities </a:t>
          </a:r>
        </a:p>
      </dgm:t>
    </dgm:pt>
    <dgm:pt modelId="{96202534-63D4-4F21-A6FF-0213A3597211}" type="sibTrans" cxnId="{82D631CB-2BC7-4CA3-9A43-926029D57408}">
      <dgm:prSet/>
      <dgm:spPr/>
      <dgm:t>
        <a:bodyPr/>
        <a:lstStyle/>
        <a:p>
          <a:endParaRPr lang="en-US"/>
        </a:p>
      </dgm:t>
    </dgm:pt>
    <dgm:pt modelId="{E4C1D223-FB69-42E0-9B3B-0E5BA75CF4FA}" type="parTrans" cxnId="{82D631CB-2BC7-4CA3-9A43-926029D57408}">
      <dgm:prSet/>
      <dgm:spPr/>
      <dgm:t>
        <a:bodyPr/>
        <a:lstStyle/>
        <a:p>
          <a:endParaRPr lang="en-US"/>
        </a:p>
      </dgm:t>
    </dgm:pt>
    <dgm:pt modelId="{9F2EB18B-62F0-4F7E-B8BA-94BCA1CB2887}">
      <dgm:prSet/>
      <dgm:spPr/>
      <dgm:t>
        <a:bodyPr/>
        <a:lstStyle/>
        <a:p>
          <a:r>
            <a:rPr lang="en-US" dirty="0"/>
            <a:t>Improves communication</a:t>
          </a:r>
        </a:p>
      </dgm:t>
    </dgm:pt>
    <dgm:pt modelId="{C19449E8-1E1D-4E52-B436-8B58CC06A6B1}" type="sibTrans" cxnId="{D6A9789B-7534-44A2-95C2-D736495D69B3}">
      <dgm:prSet/>
      <dgm:spPr/>
      <dgm:t>
        <a:bodyPr/>
        <a:lstStyle/>
        <a:p>
          <a:endParaRPr lang="en-US"/>
        </a:p>
      </dgm:t>
    </dgm:pt>
    <dgm:pt modelId="{A50C5A37-BDE4-4354-B3D2-463BE724C3F3}" type="parTrans" cxnId="{D6A9789B-7534-44A2-95C2-D736495D69B3}">
      <dgm:prSet/>
      <dgm:spPr/>
      <dgm:t>
        <a:bodyPr/>
        <a:lstStyle/>
        <a:p>
          <a:endParaRPr lang="en-US"/>
        </a:p>
      </dgm:t>
    </dgm:pt>
    <dgm:pt modelId="{DAAE8CA2-E543-0347-8617-3F7AD5FAA97A}" type="pres">
      <dgm:prSet presAssocID="{A0EEE153-7EDC-4D84-B948-BC969AD10A97}" presName="diagram" presStyleCnt="0">
        <dgm:presLayoutVars>
          <dgm:dir/>
          <dgm:resizeHandles val="exact"/>
        </dgm:presLayoutVars>
      </dgm:prSet>
      <dgm:spPr/>
    </dgm:pt>
    <dgm:pt modelId="{57509C82-9C94-094F-AF8E-7203681D8F22}" type="pres">
      <dgm:prSet presAssocID="{9F2EB18B-62F0-4F7E-B8BA-94BCA1CB2887}" presName="node" presStyleLbl="node1" presStyleIdx="0" presStyleCnt="6">
        <dgm:presLayoutVars>
          <dgm:bulletEnabled val="1"/>
        </dgm:presLayoutVars>
      </dgm:prSet>
      <dgm:spPr/>
    </dgm:pt>
    <dgm:pt modelId="{B689245D-06C3-7047-B336-EA1A77B6F529}" type="pres">
      <dgm:prSet presAssocID="{C19449E8-1E1D-4E52-B436-8B58CC06A6B1}" presName="sibTrans" presStyleCnt="0"/>
      <dgm:spPr/>
    </dgm:pt>
    <dgm:pt modelId="{1B852D55-EE5A-6049-89F7-A7D66F917FB5}" type="pres">
      <dgm:prSet presAssocID="{F34F6480-3FF7-4232-920E-836ADE964B29}" presName="node" presStyleLbl="node1" presStyleIdx="1" presStyleCnt="6">
        <dgm:presLayoutVars>
          <dgm:bulletEnabled val="1"/>
        </dgm:presLayoutVars>
      </dgm:prSet>
      <dgm:spPr/>
    </dgm:pt>
    <dgm:pt modelId="{BA081BEA-B77A-8D44-B319-D446226A6808}" type="pres">
      <dgm:prSet presAssocID="{96202534-63D4-4F21-A6FF-0213A3597211}" presName="sibTrans" presStyleCnt="0"/>
      <dgm:spPr/>
    </dgm:pt>
    <dgm:pt modelId="{BB6CBBDF-B5C8-9746-9046-F148043A1F13}" type="pres">
      <dgm:prSet presAssocID="{32216FD7-F890-4244-A9DB-3169D76972DC}" presName="node" presStyleLbl="node1" presStyleIdx="2" presStyleCnt="6">
        <dgm:presLayoutVars>
          <dgm:bulletEnabled val="1"/>
        </dgm:presLayoutVars>
      </dgm:prSet>
      <dgm:spPr/>
    </dgm:pt>
    <dgm:pt modelId="{3962C091-4C28-9E4D-8BBA-11AF804B50F1}" type="pres">
      <dgm:prSet presAssocID="{86084FCD-C624-46B2-9091-96401B8B74B9}" presName="sibTrans" presStyleCnt="0"/>
      <dgm:spPr/>
    </dgm:pt>
    <dgm:pt modelId="{ACAFF32E-C8ED-934E-B9C5-69A5076C08AE}" type="pres">
      <dgm:prSet presAssocID="{D26E6051-9DA2-4F30-9AD1-61854860A407}" presName="node" presStyleLbl="node1" presStyleIdx="3" presStyleCnt="6">
        <dgm:presLayoutVars>
          <dgm:bulletEnabled val="1"/>
        </dgm:presLayoutVars>
      </dgm:prSet>
      <dgm:spPr/>
    </dgm:pt>
    <dgm:pt modelId="{16626CCF-8FDC-6847-83BB-347429015431}" type="pres">
      <dgm:prSet presAssocID="{81E8BE77-1DB6-4D88-99F5-BEFDA894450C}" presName="sibTrans" presStyleCnt="0"/>
      <dgm:spPr/>
    </dgm:pt>
    <dgm:pt modelId="{84101D85-18E4-0445-AB9F-0343CADE43EE}" type="pres">
      <dgm:prSet presAssocID="{DBB93687-709D-4EC0-89A6-C72872E62B94}" presName="node" presStyleLbl="node1" presStyleIdx="4" presStyleCnt="6">
        <dgm:presLayoutVars>
          <dgm:bulletEnabled val="1"/>
        </dgm:presLayoutVars>
      </dgm:prSet>
      <dgm:spPr/>
    </dgm:pt>
    <dgm:pt modelId="{E8630FFC-6950-F941-91EE-7558C199FC01}" type="pres">
      <dgm:prSet presAssocID="{9712DE46-C3CA-42BB-9215-71282B3D26AC}" presName="sibTrans" presStyleCnt="0"/>
      <dgm:spPr/>
    </dgm:pt>
    <dgm:pt modelId="{58572FE3-948A-2642-9C32-4D8E26C4078D}" type="pres">
      <dgm:prSet presAssocID="{329609C8-8376-4FA5-89A7-C1E3F89D6E0C}" presName="node" presStyleLbl="node1" presStyleIdx="5" presStyleCnt="6">
        <dgm:presLayoutVars>
          <dgm:bulletEnabled val="1"/>
        </dgm:presLayoutVars>
      </dgm:prSet>
      <dgm:spPr/>
    </dgm:pt>
  </dgm:ptLst>
  <dgm:cxnLst>
    <dgm:cxn modelId="{A7641F19-45DA-468F-8E3A-39C5B5DE7654}" srcId="{A0EEE153-7EDC-4D84-B948-BC969AD10A97}" destId="{329609C8-8376-4FA5-89A7-C1E3F89D6E0C}" srcOrd="5" destOrd="0" parTransId="{BA018D74-5EEA-45F1-AE85-1AE05A8E293D}" sibTransId="{D3CC1B9D-C57F-4B2A-8D90-DF5CAF92DBB6}"/>
    <dgm:cxn modelId="{CAC89B3E-FDDD-44DC-8140-9FEBB00BF5C4}" srcId="{A0EEE153-7EDC-4D84-B948-BC969AD10A97}" destId="{32216FD7-F890-4244-A9DB-3169D76972DC}" srcOrd="2" destOrd="0" parTransId="{0ED7BEDC-7842-40A5-A74A-056E359C7EB6}" sibTransId="{86084FCD-C624-46B2-9091-96401B8B74B9}"/>
    <dgm:cxn modelId="{13995540-F8F8-044C-8807-86EB621EE81B}" type="presOf" srcId="{F34F6480-3FF7-4232-920E-836ADE964B29}" destId="{1B852D55-EE5A-6049-89F7-A7D66F917FB5}" srcOrd="0" destOrd="0" presId="urn:microsoft.com/office/officeart/2005/8/layout/default"/>
    <dgm:cxn modelId="{CD99B04D-D13C-9541-9F56-74FB03CE4E45}" type="presOf" srcId="{32216FD7-F890-4244-A9DB-3169D76972DC}" destId="{BB6CBBDF-B5C8-9746-9046-F148043A1F13}" srcOrd="0" destOrd="0" presId="urn:microsoft.com/office/officeart/2005/8/layout/default"/>
    <dgm:cxn modelId="{CC9FD052-F6F1-46B9-B598-0F586EC0088A}" srcId="{A0EEE153-7EDC-4D84-B948-BC969AD10A97}" destId="{D26E6051-9DA2-4F30-9AD1-61854860A407}" srcOrd="3" destOrd="0" parTransId="{DBD3E594-1E9F-47FC-8225-4B891EC6879D}" sibTransId="{81E8BE77-1DB6-4D88-99F5-BEFDA894450C}"/>
    <dgm:cxn modelId="{5E7E3263-8CAA-3049-9B57-7D7688062AEF}" type="presOf" srcId="{D26E6051-9DA2-4F30-9AD1-61854860A407}" destId="{ACAFF32E-C8ED-934E-B9C5-69A5076C08AE}" srcOrd="0" destOrd="0" presId="urn:microsoft.com/office/officeart/2005/8/layout/default"/>
    <dgm:cxn modelId="{0AD83074-CEB2-714E-8C74-C0DB760C1C60}" type="presOf" srcId="{9F2EB18B-62F0-4F7E-B8BA-94BCA1CB2887}" destId="{57509C82-9C94-094F-AF8E-7203681D8F22}" srcOrd="0" destOrd="0" presId="urn:microsoft.com/office/officeart/2005/8/layout/default"/>
    <dgm:cxn modelId="{56DEF386-72E6-4232-B2B3-60AAD3B2C01A}" srcId="{A0EEE153-7EDC-4D84-B948-BC969AD10A97}" destId="{DBB93687-709D-4EC0-89A6-C72872E62B94}" srcOrd="4" destOrd="0" parTransId="{63C23323-3A03-414E-8FF5-ED53FB613A55}" sibTransId="{9712DE46-C3CA-42BB-9215-71282B3D26AC}"/>
    <dgm:cxn modelId="{9F044E96-2741-2444-A6B8-8614032EAF2F}" type="presOf" srcId="{DBB93687-709D-4EC0-89A6-C72872E62B94}" destId="{84101D85-18E4-0445-AB9F-0343CADE43EE}" srcOrd="0" destOrd="0" presId="urn:microsoft.com/office/officeart/2005/8/layout/default"/>
    <dgm:cxn modelId="{D6A9789B-7534-44A2-95C2-D736495D69B3}" srcId="{A0EEE153-7EDC-4D84-B948-BC969AD10A97}" destId="{9F2EB18B-62F0-4F7E-B8BA-94BCA1CB2887}" srcOrd="0" destOrd="0" parTransId="{A50C5A37-BDE4-4354-B3D2-463BE724C3F3}" sibTransId="{C19449E8-1E1D-4E52-B436-8B58CC06A6B1}"/>
    <dgm:cxn modelId="{65D1E1B8-FE7E-2A4A-99BD-0A1E714161D8}" type="presOf" srcId="{A0EEE153-7EDC-4D84-B948-BC969AD10A97}" destId="{DAAE8CA2-E543-0347-8617-3F7AD5FAA97A}" srcOrd="0" destOrd="0" presId="urn:microsoft.com/office/officeart/2005/8/layout/default"/>
    <dgm:cxn modelId="{82D631CB-2BC7-4CA3-9A43-926029D57408}" srcId="{A0EEE153-7EDC-4D84-B948-BC969AD10A97}" destId="{F34F6480-3FF7-4232-920E-836ADE964B29}" srcOrd="1" destOrd="0" parTransId="{E4C1D223-FB69-42E0-9B3B-0E5BA75CF4FA}" sibTransId="{96202534-63D4-4F21-A6FF-0213A3597211}"/>
    <dgm:cxn modelId="{6DFFFCF1-F2EC-1346-ACC0-211790BDA12A}" type="presOf" srcId="{329609C8-8376-4FA5-89A7-C1E3F89D6E0C}" destId="{58572FE3-948A-2642-9C32-4D8E26C4078D}" srcOrd="0" destOrd="0" presId="urn:microsoft.com/office/officeart/2005/8/layout/default"/>
    <dgm:cxn modelId="{71F58497-EFBF-D441-B693-7F4A8AF91B52}" type="presParOf" srcId="{DAAE8CA2-E543-0347-8617-3F7AD5FAA97A}" destId="{57509C82-9C94-094F-AF8E-7203681D8F22}" srcOrd="0" destOrd="0" presId="urn:microsoft.com/office/officeart/2005/8/layout/default"/>
    <dgm:cxn modelId="{0018413D-A3ED-5149-8379-C61A8C6A4D9E}" type="presParOf" srcId="{DAAE8CA2-E543-0347-8617-3F7AD5FAA97A}" destId="{B689245D-06C3-7047-B336-EA1A77B6F529}" srcOrd="1" destOrd="0" presId="urn:microsoft.com/office/officeart/2005/8/layout/default"/>
    <dgm:cxn modelId="{7C3F83B2-540E-6D4F-9443-DE5ECBF2FE97}" type="presParOf" srcId="{DAAE8CA2-E543-0347-8617-3F7AD5FAA97A}" destId="{1B852D55-EE5A-6049-89F7-A7D66F917FB5}" srcOrd="2" destOrd="0" presId="urn:microsoft.com/office/officeart/2005/8/layout/default"/>
    <dgm:cxn modelId="{1875C2A5-555B-DF46-BD65-F984EF1C6041}" type="presParOf" srcId="{DAAE8CA2-E543-0347-8617-3F7AD5FAA97A}" destId="{BA081BEA-B77A-8D44-B319-D446226A6808}" srcOrd="3" destOrd="0" presId="urn:microsoft.com/office/officeart/2005/8/layout/default"/>
    <dgm:cxn modelId="{212AAB2F-1518-774C-96CB-0C5948AB6DCC}" type="presParOf" srcId="{DAAE8CA2-E543-0347-8617-3F7AD5FAA97A}" destId="{BB6CBBDF-B5C8-9746-9046-F148043A1F13}" srcOrd="4" destOrd="0" presId="urn:microsoft.com/office/officeart/2005/8/layout/default"/>
    <dgm:cxn modelId="{579A7461-3995-D64F-BA40-E14C1A4EB067}" type="presParOf" srcId="{DAAE8CA2-E543-0347-8617-3F7AD5FAA97A}" destId="{3962C091-4C28-9E4D-8BBA-11AF804B50F1}" srcOrd="5" destOrd="0" presId="urn:microsoft.com/office/officeart/2005/8/layout/default"/>
    <dgm:cxn modelId="{28748FDE-EFDB-4A4A-90CA-6A0C5EA02EA8}" type="presParOf" srcId="{DAAE8CA2-E543-0347-8617-3F7AD5FAA97A}" destId="{ACAFF32E-C8ED-934E-B9C5-69A5076C08AE}" srcOrd="6" destOrd="0" presId="urn:microsoft.com/office/officeart/2005/8/layout/default"/>
    <dgm:cxn modelId="{1A2B9D98-FED1-CE47-A468-AE4529061B6C}" type="presParOf" srcId="{DAAE8CA2-E543-0347-8617-3F7AD5FAA97A}" destId="{16626CCF-8FDC-6847-83BB-347429015431}" srcOrd="7" destOrd="0" presId="urn:microsoft.com/office/officeart/2005/8/layout/default"/>
    <dgm:cxn modelId="{D914BF30-8076-0E43-ACD9-17B38C7EB42C}" type="presParOf" srcId="{DAAE8CA2-E543-0347-8617-3F7AD5FAA97A}" destId="{84101D85-18E4-0445-AB9F-0343CADE43EE}" srcOrd="8" destOrd="0" presId="urn:microsoft.com/office/officeart/2005/8/layout/default"/>
    <dgm:cxn modelId="{ABA69788-735B-3D4A-98E1-259FB753AB06}" type="presParOf" srcId="{DAAE8CA2-E543-0347-8617-3F7AD5FAA97A}" destId="{E8630FFC-6950-F941-91EE-7558C199FC01}" srcOrd="9" destOrd="0" presId="urn:microsoft.com/office/officeart/2005/8/layout/default"/>
    <dgm:cxn modelId="{807AACFA-3BE1-8E46-B660-5866433EA932}" type="presParOf" srcId="{DAAE8CA2-E543-0347-8617-3F7AD5FAA97A}" destId="{58572FE3-948A-2642-9C32-4D8E26C4078D}"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A5554D-93E6-4BFE-A5FE-8F7C280F1B5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8319AAA-71BC-4674-852F-9C5D813AEEA1}">
      <dgm:prSet/>
      <dgm:spPr/>
      <dgm:t>
        <a:bodyPr/>
        <a:lstStyle/>
        <a:p>
          <a:pPr>
            <a:defRPr cap="all"/>
          </a:pPr>
          <a:r>
            <a:rPr lang="en-US"/>
            <a:t>Requires internet connection </a:t>
          </a:r>
        </a:p>
      </dgm:t>
    </dgm:pt>
    <dgm:pt modelId="{76C9CF54-EA37-4DD1-9EF3-A3BD61B0C095}" type="parTrans" cxnId="{F75A6B28-17BB-4BDF-A335-6C6B82AD476C}">
      <dgm:prSet/>
      <dgm:spPr/>
      <dgm:t>
        <a:bodyPr/>
        <a:lstStyle/>
        <a:p>
          <a:endParaRPr lang="en-US"/>
        </a:p>
      </dgm:t>
    </dgm:pt>
    <dgm:pt modelId="{EAB263A0-FC34-4E5E-8456-E4CB111472D3}" type="sibTrans" cxnId="{F75A6B28-17BB-4BDF-A335-6C6B82AD476C}">
      <dgm:prSet/>
      <dgm:spPr/>
      <dgm:t>
        <a:bodyPr/>
        <a:lstStyle/>
        <a:p>
          <a:endParaRPr lang="en-US"/>
        </a:p>
      </dgm:t>
    </dgm:pt>
    <dgm:pt modelId="{E8E84B36-87A0-4B58-81E3-F589E687AD67}">
      <dgm:prSet/>
      <dgm:spPr/>
      <dgm:t>
        <a:bodyPr/>
        <a:lstStyle/>
        <a:p>
          <a:pPr>
            <a:defRPr cap="all"/>
          </a:pPr>
          <a:r>
            <a:rPr lang="en-US"/>
            <a:t>Requires a device and power</a:t>
          </a:r>
        </a:p>
      </dgm:t>
    </dgm:pt>
    <dgm:pt modelId="{1CD43B8F-520D-4ADC-BDB5-C4FEFAE975F6}" type="parTrans" cxnId="{65AFFD5F-B6AC-4A66-9B44-B212E7E9D784}">
      <dgm:prSet/>
      <dgm:spPr/>
      <dgm:t>
        <a:bodyPr/>
        <a:lstStyle/>
        <a:p>
          <a:endParaRPr lang="en-US"/>
        </a:p>
      </dgm:t>
    </dgm:pt>
    <dgm:pt modelId="{EA4A6F80-14D5-4012-B719-93D68A3CA619}" type="sibTrans" cxnId="{65AFFD5F-B6AC-4A66-9B44-B212E7E9D784}">
      <dgm:prSet/>
      <dgm:spPr/>
      <dgm:t>
        <a:bodyPr/>
        <a:lstStyle/>
        <a:p>
          <a:endParaRPr lang="en-US"/>
        </a:p>
      </dgm:t>
    </dgm:pt>
    <dgm:pt modelId="{4345E7D6-2891-4C0F-997B-7FAADFEB516D}" type="pres">
      <dgm:prSet presAssocID="{E5A5554D-93E6-4BFE-A5FE-8F7C280F1B5B}" presName="root" presStyleCnt="0">
        <dgm:presLayoutVars>
          <dgm:dir/>
          <dgm:resizeHandles val="exact"/>
        </dgm:presLayoutVars>
      </dgm:prSet>
      <dgm:spPr/>
    </dgm:pt>
    <dgm:pt modelId="{092D7275-4D90-4466-B3E0-31E9213F62F9}" type="pres">
      <dgm:prSet presAssocID="{D8319AAA-71BC-4674-852F-9C5D813AEEA1}" presName="compNode" presStyleCnt="0"/>
      <dgm:spPr/>
    </dgm:pt>
    <dgm:pt modelId="{42888F10-44A4-4961-9C64-B55D9D747585}" type="pres">
      <dgm:prSet presAssocID="{D8319AAA-71BC-4674-852F-9C5D813AEEA1}" presName="iconBgRect" presStyleLbl="bgShp" presStyleIdx="0" presStyleCnt="2"/>
      <dgm:spPr/>
    </dgm:pt>
    <dgm:pt modelId="{03CB9C51-A7A4-49C8-A97D-5EA95D9CC96C}" type="pres">
      <dgm:prSet presAssocID="{D8319AAA-71BC-4674-852F-9C5D813AEEA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a:ext>
      </dgm:extLst>
    </dgm:pt>
    <dgm:pt modelId="{19DF6F71-CD6C-41BB-8E0C-60FAC0AA9A40}" type="pres">
      <dgm:prSet presAssocID="{D8319AAA-71BC-4674-852F-9C5D813AEEA1}" presName="spaceRect" presStyleCnt="0"/>
      <dgm:spPr/>
    </dgm:pt>
    <dgm:pt modelId="{9F97BF8B-5B27-44E1-99A6-03B92DFA8632}" type="pres">
      <dgm:prSet presAssocID="{D8319AAA-71BC-4674-852F-9C5D813AEEA1}" presName="textRect" presStyleLbl="revTx" presStyleIdx="0" presStyleCnt="2">
        <dgm:presLayoutVars>
          <dgm:chMax val="1"/>
          <dgm:chPref val="1"/>
        </dgm:presLayoutVars>
      </dgm:prSet>
      <dgm:spPr/>
    </dgm:pt>
    <dgm:pt modelId="{7B8EFA3E-50BF-4C79-AB35-80DEF716A100}" type="pres">
      <dgm:prSet presAssocID="{EAB263A0-FC34-4E5E-8456-E4CB111472D3}" presName="sibTrans" presStyleCnt="0"/>
      <dgm:spPr/>
    </dgm:pt>
    <dgm:pt modelId="{5E666C1F-4DD9-4DF1-B472-2413BBDF7EA7}" type="pres">
      <dgm:prSet presAssocID="{E8E84B36-87A0-4B58-81E3-F589E687AD67}" presName="compNode" presStyleCnt="0"/>
      <dgm:spPr/>
    </dgm:pt>
    <dgm:pt modelId="{54C96C70-FB84-48F9-B4F4-2430D85DC15F}" type="pres">
      <dgm:prSet presAssocID="{E8E84B36-87A0-4B58-81E3-F589E687AD67}" presName="iconBgRect" presStyleLbl="bgShp" presStyleIdx="1" presStyleCnt="2"/>
      <dgm:spPr/>
    </dgm:pt>
    <dgm:pt modelId="{B1B0AFF0-8932-4671-AC0F-FA4E5F53558A}" type="pres">
      <dgm:prSet presAssocID="{E8E84B36-87A0-4B58-81E3-F589E687AD6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B"/>
        </a:ext>
      </dgm:extLst>
    </dgm:pt>
    <dgm:pt modelId="{B7EAD3B8-D921-45E0-88F7-71C39A19B18C}" type="pres">
      <dgm:prSet presAssocID="{E8E84B36-87A0-4B58-81E3-F589E687AD67}" presName="spaceRect" presStyleCnt="0"/>
      <dgm:spPr/>
    </dgm:pt>
    <dgm:pt modelId="{79D0D03E-5FA5-4CE1-91A7-8ED17C13A52A}" type="pres">
      <dgm:prSet presAssocID="{E8E84B36-87A0-4B58-81E3-F589E687AD67}" presName="textRect" presStyleLbl="revTx" presStyleIdx="1" presStyleCnt="2">
        <dgm:presLayoutVars>
          <dgm:chMax val="1"/>
          <dgm:chPref val="1"/>
        </dgm:presLayoutVars>
      </dgm:prSet>
      <dgm:spPr/>
    </dgm:pt>
  </dgm:ptLst>
  <dgm:cxnLst>
    <dgm:cxn modelId="{F75A6B28-17BB-4BDF-A335-6C6B82AD476C}" srcId="{E5A5554D-93E6-4BFE-A5FE-8F7C280F1B5B}" destId="{D8319AAA-71BC-4674-852F-9C5D813AEEA1}" srcOrd="0" destOrd="0" parTransId="{76C9CF54-EA37-4DD1-9EF3-A3BD61B0C095}" sibTransId="{EAB263A0-FC34-4E5E-8456-E4CB111472D3}"/>
    <dgm:cxn modelId="{99436239-142F-437D-AB9F-2B15B9257182}" type="presOf" srcId="{D8319AAA-71BC-4674-852F-9C5D813AEEA1}" destId="{9F97BF8B-5B27-44E1-99A6-03B92DFA8632}" srcOrd="0" destOrd="0" presId="urn:microsoft.com/office/officeart/2018/5/layout/IconCircleLabelList"/>
    <dgm:cxn modelId="{6128613F-ED83-4301-822F-9683AB0A1EBA}" type="presOf" srcId="{E5A5554D-93E6-4BFE-A5FE-8F7C280F1B5B}" destId="{4345E7D6-2891-4C0F-997B-7FAADFEB516D}" srcOrd="0" destOrd="0" presId="urn:microsoft.com/office/officeart/2018/5/layout/IconCircleLabelList"/>
    <dgm:cxn modelId="{65AFFD5F-B6AC-4A66-9B44-B212E7E9D784}" srcId="{E5A5554D-93E6-4BFE-A5FE-8F7C280F1B5B}" destId="{E8E84B36-87A0-4B58-81E3-F589E687AD67}" srcOrd="1" destOrd="0" parTransId="{1CD43B8F-520D-4ADC-BDB5-C4FEFAE975F6}" sibTransId="{EA4A6F80-14D5-4012-B719-93D68A3CA619}"/>
    <dgm:cxn modelId="{7FFCF9D4-8CD7-4381-AED7-C6FEC6ECBF99}" type="presOf" srcId="{E8E84B36-87A0-4B58-81E3-F589E687AD67}" destId="{79D0D03E-5FA5-4CE1-91A7-8ED17C13A52A}" srcOrd="0" destOrd="0" presId="urn:microsoft.com/office/officeart/2018/5/layout/IconCircleLabelList"/>
    <dgm:cxn modelId="{36A09C98-4627-44D0-A1A2-2A3AA2D01B6A}" type="presParOf" srcId="{4345E7D6-2891-4C0F-997B-7FAADFEB516D}" destId="{092D7275-4D90-4466-B3E0-31E9213F62F9}" srcOrd="0" destOrd="0" presId="urn:microsoft.com/office/officeart/2018/5/layout/IconCircleLabelList"/>
    <dgm:cxn modelId="{373608AE-D4C9-448D-8226-37A52E9BCDB6}" type="presParOf" srcId="{092D7275-4D90-4466-B3E0-31E9213F62F9}" destId="{42888F10-44A4-4961-9C64-B55D9D747585}" srcOrd="0" destOrd="0" presId="urn:microsoft.com/office/officeart/2018/5/layout/IconCircleLabelList"/>
    <dgm:cxn modelId="{8D9B99A6-7B50-419D-AE64-5A5B821CDD90}" type="presParOf" srcId="{092D7275-4D90-4466-B3E0-31E9213F62F9}" destId="{03CB9C51-A7A4-49C8-A97D-5EA95D9CC96C}" srcOrd="1" destOrd="0" presId="urn:microsoft.com/office/officeart/2018/5/layout/IconCircleLabelList"/>
    <dgm:cxn modelId="{A196A4FA-3833-4606-ADA8-4183D5B0D36A}" type="presParOf" srcId="{092D7275-4D90-4466-B3E0-31E9213F62F9}" destId="{19DF6F71-CD6C-41BB-8E0C-60FAC0AA9A40}" srcOrd="2" destOrd="0" presId="urn:microsoft.com/office/officeart/2018/5/layout/IconCircleLabelList"/>
    <dgm:cxn modelId="{ED86B15C-BCDB-48A2-AA37-8F275883E7BF}" type="presParOf" srcId="{092D7275-4D90-4466-B3E0-31E9213F62F9}" destId="{9F97BF8B-5B27-44E1-99A6-03B92DFA8632}" srcOrd="3" destOrd="0" presId="urn:microsoft.com/office/officeart/2018/5/layout/IconCircleLabelList"/>
    <dgm:cxn modelId="{D1E01289-4163-46F4-B4DC-B1642691F554}" type="presParOf" srcId="{4345E7D6-2891-4C0F-997B-7FAADFEB516D}" destId="{7B8EFA3E-50BF-4C79-AB35-80DEF716A100}" srcOrd="1" destOrd="0" presId="urn:microsoft.com/office/officeart/2018/5/layout/IconCircleLabelList"/>
    <dgm:cxn modelId="{64E9C0EB-C6D4-43A3-A1B9-2387BEEB1A51}" type="presParOf" srcId="{4345E7D6-2891-4C0F-997B-7FAADFEB516D}" destId="{5E666C1F-4DD9-4DF1-B472-2413BBDF7EA7}" srcOrd="2" destOrd="0" presId="urn:microsoft.com/office/officeart/2018/5/layout/IconCircleLabelList"/>
    <dgm:cxn modelId="{777E4FD7-516D-44D4-AF3D-D32890289067}" type="presParOf" srcId="{5E666C1F-4DD9-4DF1-B472-2413BBDF7EA7}" destId="{54C96C70-FB84-48F9-B4F4-2430D85DC15F}" srcOrd="0" destOrd="0" presId="urn:microsoft.com/office/officeart/2018/5/layout/IconCircleLabelList"/>
    <dgm:cxn modelId="{B6841513-0F0E-48ED-9B9E-156DA0DE31A8}" type="presParOf" srcId="{5E666C1F-4DD9-4DF1-B472-2413BBDF7EA7}" destId="{B1B0AFF0-8932-4671-AC0F-FA4E5F53558A}" srcOrd="1" destOrd="0" presId="urn:microsoft.com/office/officeart/2018/5/layout/IconCircleLabelList"/>
    <dgm:cxn modelId="{7C2F43C4-2711-4639-83ED-AEA2890290DF}" type="presParOf" srcId="{5E666C1F-4DD9-4DF1-B472-2413BBDF7EA7}" destId="{B7EAD3B8-D921-45E0-88F7-71C39A19B18C}" srcOrd="2" destOrd="0" presId="urn:microsoft.com/office/officeart/2018/5/layout/IconCircleLabelList"/>
    <dgm:cxn modelId="{5BA54A94-A6B7-4D08-B977-B567AD0102A7}" type="presParOf" srcId="{5E666C1F-4DD9-4DF1-B472-2413BBDF7EA7}" destId="{79D0D03E-5FA5-4CE1-91A7-8ED17C13A52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D39CC2-1E12-4DCB-96EC-9E678A3CD58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A29C939-79A2-44A6-BB84-16C12EDC53CD}">
      <dgm:prSet/>
      <dgm:spPr/>
      <dgm:t>
        <a:bodyPr/>
        <a:lstStyle/>
        <a:p>
          <a:pPr>
            <a:lnSpc>
              <a:spcPct val="100000"/>
            </a:lnSpc>
          </a:pPr>
          <a:r>
            <a:rPr lang="en-US" dirty="0"/>
            <a:t>The digitalization of customers</a:t>
          </a:r>
        </a:p>
      </dgm:t>
    </dgm:pt>
    <dgm:pt modelId="{FF9F7A5B-915F-4C1F-8887-56D8FC5D9E30}" type="parTrans" cxnId="{855E179D-DC38-45A1-850D-BBBFEFE29FDD}">
      <dgm:prSet/>
      <dgm:spPr/>
      <dgm:t>
        <a:bodyPr/>
        <a:lstStyle/>
        <a:p>
          <a:endParaRPr lang="en-US"/>
        </a:p>
      </dgm:t>
    </dgm:pt>
    <dgm:pt modelId="{83D03391-E328-430C-915D-4492FE862610}" type="sibTrans" cxnId="{855E179D-DC38-45A1-850D-BBBFEFE29FDD}">
      <dgm:prSet/>
      <dgm:spPr/>
      <dgm:t>
        <a:bodyPr/>
        <a:lstStyle/>
        <a:p>
          <a:pPr>
            <a:lnSpc>
              <a:spcPct val="100000"/>
            </a:lnSpc>
          </a:pPr>
          <a:endParaRPr lang="en-US"/>
        </a:p>
      </dgm:t>
    </dgm:pt>
    <dgm:pt modelId="{B98069D5-1853-421A-BE2E-7A6C5BE71EF3}">
      <dgm:prSet/>
      <dgm:spPr/>
      <dgm:t>
        <a:bodyPr/>
        <a:lstStyle/>
        <a:p>
          <a:pPr>
            <a:lnSpc>
              <a:spcPct val="100000"/>
            </a:lnSpc>
          </a:pPr>
          <a:r>
            <a:rPr lang="en-US"/>
            <a:t>Global accessibility to services</a:t>
          </a:r>
        </a:p>
      </dgm:t>
    </dgm:pt>
    <dgm:pt modelId="{BBB3708F-7942-489B-88BB-DF6FBA876B2E}" type="parTrans" cxnId="{3F232CFE-0B6B-4C86-8C00-94960421EDFE}">
      <dgm:prSet/>
      <dgm:spPr/>
      <dgm:t>
        <a:bodyPr/>
        <a:lstStyle/>
        <a:p>
          <a:endParaRPr lang="en-US"/>
        </a:p>
      </dgm:t>
    </dgm:pt>
    <dgm:pt modelId="{2CBFF817-58DA-46AF-B4DB-9933BED1457F}" type="sibTrans" cxnId="{3F232CFE-0B6B-4C86-8C00-94960421EDFE}">
      <dgm:prSet/>
      <dgm:spPr/>
      <dgm:t>
        <a:bodyPr/>
        <a:lstStyle/>
        <a:p>
          <a:pPr>
            <a:lnSpc>
              <a:spcPct val="100000"/>
            </a:lnSpc>
          </a:pPr>
          <a:endParaRPr lang="en-US"/>
        </a:p>
      </dgm:t>
    </dgm:pt>
    <dgm:pt modelId="{AC0B4094-433F-4C8B-AC9F-96EE4A82EC25}">
      <dgm:prSet/>
      <dgm:spPr/>
      <dgm:t>
        <a:bodyPr/>
        <a:lstStyle/>
        <a:p>
          <a:pPr>
            <a:lnSpc>
              <a:spcPct val="100000"/>
            </a:lnSpc>
          </a:pPr>
          <a:r>
            <a:rPr lang="en-US"/>
            <a:t>Business amplifying </a:t>
          </a:r>
        </a:p>
      </dgm:t>
    </dgm:pt>
    <dgm:pt modelId="{3CAD0364-C5DA-483B-BA64-3FC1F90A534E}" type="parTrans" cxnId="{7F382103-D9EA-4C61-89FE-5E9C2BBA1E18}">
      <dgm:prSet/>
      <dgm:spPr/>
      <dgm:t>
        <a:bodyPr/>
        <a:lstStyle/>
        <a:p>
          <a:endParaRPr lang="en-US"/>
        </a:p>
      </dgm:t>
    </dgm:pt>
    <dgm:pt modelId="{A3E0BDE3-118C-47B5-A38B-B71E73D40308}" type="sibTrans" cxnId="{7F382103-D9EA-4C61-89FE-5E9C2BBA1E18}">
      <dgm:prSet/>
      <dgm:spPr/>
      <dgm:t>
        <a:bodyPr/>
        <a:lstStyle/>
        <a:p>
          <a:pPr>
            <a:lnSpc>
              <a:spcPct val="100000"/>
            </a:lnSpc>
          </a:pPr>
          <a:endParaRPr lang="en-US"/>
        </a:p>
      </dgm:t>
    </dgm:pt>
    <dgm:pt modelId="{D8A3F113-911E-49F3-83E5-334F700FA231}">
      <dgm:prSet/>
      <dgm:spPr/>
      <dgm:t>
        <a:bodyPr/>
        <a:lstStyle/>
        <a:p>
          <a:pPr>
            <a:lnSpc>
              <a:spcPct val="100000"/>
            </a:lnSpc>
          </a:pPr>
          <a:r>
            <a:rPr lang="en-US"/>
            <a:t>Cost effectiveness </a:t>
          </a:r>
        </a:p>
      </dgm:t>
    </dgm:pt>
    <dgm:pt modelId="{1FD1CAB7-91F7-4237-8D73-72E498A09A4E}" type="parTrans" cxnId="{E61C61FD-0EE8-450A-BB91-93A8990D802C}">
      <dgm:prSet/>
      <dgm:spPr/>
      <dgm:t>
        <a:bodyPr/>
        <a:lstStyle/>
        <a:p>
          <a:endParaRPr lang="en-US"/>
        </a:p>
      </dgm:t>
    </dgm:pt>
    <dgm:pt modelId="{470143DE-5838-41EF-B36D-56CEA2A7FF4F}" type="sibTrans" cxnId="{E61C61FD-0EE8-450A-BB91-93A8990D802C}">
      <dgm:prSet/>
      <dgm:spPr/>
      <dgm:t>
        <a:bodyPr/>
        <a:lstStyle/>
        <a:p>
          <a:pPr>
            <a:lnSpc>
              <a:spcPct val="100000"/>
            </a:lnSpc>
          </a:pPr>
          <a:endParaRPr lang="en-US"/>
        </a:p>
      </dgm:t>
    </dgm:pt>
    <dgm:pt modelId="{A25D7E43-F100-46F6-AD75-01F47BDEC39F}">
      <dgm:prSet/>
      <dgm:spPr/>
      <dgm:t>
        <a:bodyPr/>
        <a:lstStyle/>
        <a:p>
          <a:pPr>
            <a:lnSpc>
              <a:spcPct val="100000"/>
            </a:lnSpc>
          </a:pPr>
          <a:r>
            <a:rPr lang="en-US"/>
            <a:t>Convenince</a:t>
          </a:r>
        </a:p>
      </dgm:t>
    </dgm:pt>
    <dgm:pt modelId="{66872C1B-4C39-462F-9ED5-9D14529467D1}" type="parTrans" cxnId="{37F3E974-1E1C-4169-B508-BC48F14D103E}">
      <dgm:prSet/>
      <dgm:spPr/>
      <dgm:t>
        <a:bodyPr/>
        <a:lstStyle/>
        <a:p>
          <a:endParaRPr lang="en-US"/>
        </a:p>
      </dgm:t>
    </dgm:pt>
    <dgm:pt modelId="{7220B185-1378-43E5-B4B3-FE012A0F8A48}" type="sibTrans" cxnId="{37F3E974-1E1C-4169-B508-BC48F14D103E}">
      <dgm:prSet/>
      <dgm:spPr/>
      <dgm:t>
        <a:bodyPr/>
        <a:lstStyle/>
        <a:p>
          <a:endParaRPr lang="en-US"/>
        </a:p>
      </dgm:t>
    </dgm:pt>
    <dgm:pt modelId="{6F930DC9-5CB5-334B-8F7C-C7D20FB2EDE1}" type="pres">
      <dgm:prSet presAssocID="{E1D39CC2-1E12-4DCB-96EC-9E678A3CD580}" presName="diagram" presStyleCnt="0">
        <dgm:presLayoutVars>
          <dgm:dir/>
          <dgm:resizeHandles val="exact"/>
        </dgm:presLayoutVars>
      </dgm:prSet>
      <dgm:spPr/>
    </dgm:pt>
    <dgm:pt modelId="{9AD2E189-A937-0A41-B1B1-397956305F3E}" type="pres">
      <dgm:prSet presAssocID="{7A29C939-79A2-44A6-BB84-16C12EDC53CD}" presName="node" presStyleLbl="node1" presStyleIdx="0" presStyleCnt="5">
        <dgm:presLayoutVars>
          <dgm:bulletEnabled val="1"/>
        </dgm:presLayoutVars>
      </dgm:prSet>
      <dgm:spPr/>
    </dgm:pt>
    <dgm:pt modelId="{F4B47E83-EFAF-1B49-A04C-C563860FE1C7}" type="pres">
      <dgm:prSet presAssocID="{83D03391-E328-430C-915D-4492FE862610}" presName="sibTrans" presStyleCnt="0"/>
      <dgm:spPr/>
    </dgm:pt>
    <dgm:pt modelId="{7CE91FBA-2640-DC40-A929-55F1D18C260A}" type="pres">
      <dgm:prSet presAssocID="{B98069D5-1853-421A-BE2E-7A6C5BE71EF3}" presName="node" presStyleLbl="node1" presStyleIdx="1" presStyleCnt="5">
        <dgm:presLayoutVars>
          <dgm:bulletEnabled val="1"/>
        </dgm:presLayoutVars>
      </dgm:prSet>
      <dgm:spPr/>
    </dgm:pt>
    <dgm:pt modelId="{FF7A2A59-41F8-314D-AE7B-A6FD7940B970}" type="pres">
      <dgm:prSet presAssocID="{2CBFF817-58DA-46AF-B4DB-9933BED1457F}" presName="sibTrans" presStyleCnt="0"/>
      <dgm:spPr/>
    </dgm:pt>
    <dgm:pt modelId="{0EF94D79-CC44-7049-BECD-D4F29AF39028}" type="pres">
      <dgm:prSet presAssocID="{AC0B4094-433F-4C8B-AC9F-96EE4A82EC25}" presName="node" presStyleLbl="node1" presStyleIdx="2" presStyleCnt="5">
        <dgm:presLayoutVars>
          <dgm:bulletEnabled val="1"/>
        </dgm:presLayoutVars>
      </dgm:prSet>
      <dgm:spPr/>
    </dgm:pt>
    <dgm:pt modelId="{2D11EF02-142B-A545-A8D6-6FE94599F018}" type="pres">
      <dgm:prSet presAssocID="{A3E0BDE3-118C-47B5-A38B-B71E73D40308}" presName="sibTrans" presStyleCnt="0"/>
      <dgm:spPr/>
    </dgm:pt>
    <dgm:pt modelId="{81B34605-9498-074D-BC99-AFFDCD460746}" type="pres">
      <dgm:prSet presAssocID="{D8A3F113-911E-49F3-83E5-334F700FA231}" presName="node" presStyleLbl="node1" presStyleIdx="3" presStyleCnt="5">
        <dgm:presLayoutVars>
          <dgm:bulletEnabled val="1"/>
        </dgm:presLayoutVars>
      </dgm:prSet>
      <dgm:spPr/>
    </dgm:pt>
    <dgm:pt modelId="{BFF7205E-41CF-9D48-8942-1A13C612BB59}" type="pres">
      <dgm:prSet presAssocID="{470143DE-5838-41EF-B36D-56CEA2A7FF4F}" presName="sibTrans" presStyleCnt="0"/>
      <dgm:spPr/>
    </dgm:pt>
    <dgm:pt modelId="{EC33F496-E6F2-C846-A0C9-9174BCA59AA4}" type="pres">
      <dgm:prSet presAssocID="{A25D7E43-F100-46F6-AD75-01F47BDEC39F}" presName="node" presStyleLbl="node1" presStyleIdx="4" presStyleCnt="5">
        <dgm:presLayoutVars>
          <dgm:bulletEnabled val="1"/>
        </dgm:presLayoutVars>
      </dgm:prSet>
      <dgm:spPr/>
    </dgm:pt>
  </dgm:ptLst>
  <dgm:cxnLst>
    <dgm:cxn modelId="{7F382103-D9EA-4C61-89FE-5E9C2BBA1E18}" srcId="{E1D39CC2-1E12-4DCB-96EC-9E678A3CD580}" destId="{AC0B4094-433F-4C8B-AC9F-96EE4A82EC25}" srcOrd="2" destOrd="0" parTransId="{3CAD0364-C5DA-483B-BA64-3FC1F90A534E}" sibTransId="{A3E0BDE3-118C-47B5-A38B-B71E73D40308}"/>
    <dgm:cxn modelId="{09698A23-FEDF-1A40-811B-EE63CC7CE666}" type="presOf" srcId="{7A29C939-79A2-44A6-BB84-16C12EDC53CD}" destId="{9AD2E189-A937-0A41-B1B1-397956305F3E}" srcOrd="0" destOrd="0" presId="urn:microsoft.com/office/officeart/2005/8/layout/default"/>
    <dgm:cxn modelId="{4FB06047-762E-EB4E-8C6A-00494FD77BED}" type="presOf" srcId="{E1D39CC2-1E12-4DCB-96EC-9E678A3CD580}" destId="{6F930DC9-5CB5-334B-8F7C-C7D20FB2EDE1}" srcOrd="0" destOrd="0" presId="urn:microsoft.com/office/officeart/2005/8/layout/default"/>
    <dgm:cxn modelId="{37F3E974-1E1C-4169-B508-BC48F14D103E}" srcId="{E1D39CC2-1E12-4DCB-96EC-9E678A3CD580}" destId="{A25D7E43-F100-46F6-AD75-01F47BDEC39F}" srcOrd="4" destOrd="0" parTransId="{66872C1B-4C39-462F-9ED5-9D14529467D1}" sibTransId="{7220B185-1378-43E5-B4B3-FE012A0F8A48}"/>
    <dgm:cxn modelId="{855E179D-DC38-45A1-850D-BBBFEFE29FDD}" srcId="{E1D39CC2-1E12-4DCB-96EC-9E678A3CD580}" destId="{7A29C939-79A2-44A6-BB84-16C12EDC53CD}" srcOrd="0" destOrd="0" parTransId="{FF9F7A5B-915F-4C1F-8887-56D8FC5D9E30}" sibTransId="{83D03391-E328-430C-915D-4492FE862610}"/>
    <dgm:cxn modelId="{7FEB02A3-AD16-0543-95A8-0EEA52BA1F61}" type="presOf" srcId="{B98069D5-1853-421A-BE2E-7A6C5BE71EF3}" destId="{7CE91FBA-2640-DC40-A929-55F1D18C260A}" srcOrd="0" destOrd="0" presId="urn:microsoft.com/office/officeart/2005/8/layout/default"/>
    <dgm:cxn modelId="{077F9EB7-150A-BF4F-A237-0A3308861210}" type="presOf" srcId="{AC0B4094-433F-4C8B-AC9F-96EE4A82EC25}" destId="{0EF94D79-CC44-7049-BECD-D4F29AF39028}" srcOrd="0" destOrd="0" presId="urn:microsoft.com/office/officeart/2005/8/layout/default"/>
    <dgm:cxn modelId="{C8F25DF0-AF1E-F54F-9943-C40C74B7F1AD}" type="presOf" srcId="{D8A3F113-911E-49F3-83E5-334F700FA231}" destId="{81B34605-9498-074D-BC99-AFFDCD460746}" srcOrd="0" destOrd="0" presId="urn:microsoft.com/office/officeart/2005/8/layout/default"/>
    <dgm:cxn modelId="{C372E8FA-42C8-CE4E-B21F-FDA43AEA6018}" type="presOf" srcId="{A25D7E43-F100-46F6-AD75-01F47BDEC39F}" destId="{EC33F496-E6F2-C846-A0C9-9174BCA59AA4}" srcOrd="0" destOrd="0" presId="urn:microsoft.com/office/officeart/2005/8/layout/default"/>
    <dgm:cxn modelId="{E61C61FD-0EE8-450A-BB91-93A8990D802C}" srcId="{E1D39CC2-1E12-4DCB-96EC-9E678A3CD580}" destId="{D8A3F113-911E-49F3-83E5-334F700FA231}" srcOrd="3" destOrd="0" parTransId="{1FD1CAB7-91F7-4237-8D73-72E498A09A4E}" sibTransId="{470143DE-5838-41EF-B36D-56CEA2A7FF4F}"/>
    <dgm:cxn modelId="{3F232CFE-0B6B-4C86-8C00-94960421EDFE}" srcId="{E1D39CC2-1E12-4DCB-96EC-9E678A3CD580}" destId="{B98069D5-1853-421A-BE2E-7A6C5BE71EF3}" srcOrd="1" destOrd="0" parTransId="{BBB3708F-7942-489B-88BB-DF6FBA876B2E}" sibTransId="{2CBFF817-58DA-46AF-B4DB-9933BED1457F}"/>
    <dgm:cxn modelId="{CAE26AB8-11F9-0948-81A1-5001B44D3D10}" type="presParOf" srcId="{6F930DC9-5CB5-334B-8F7C-C7D20FB2EDE1}" destId="{9AD2E189-A937-0A41-B1B1-397956305F3E}" srcOrd="0" destOrd="0" presId="urn:microsoft.com/office/officeart/2005/8/layout/default"/>
    <dgm:cxn modelId="{AF914838-23D9-EB49-AC1D-B0FB4BBFDEB3}" type="presParOf" srcId="{6F930DC9-5CB5-334B-8F7C-C7D20FB2EDE1}" destId="{F4B47E83-EFAF-1B49-A04C-C563860FE1C7}" srcOrd="1" destOrd="0" presId="urn:microsoft.com/office/officeart/2005/8/layout/default"/>
    <dgm:cxn modelId="{228E3A31-24CA-E44A-9054-5D86ED26F275}" type="presParOf" srcId="{6F930DC9-5CB5-334B-8F7C-C7D20FB2EDE1}" destId="{7CE91FBA-2640-DC40-A929-55F1D18C260A}" srcOrd="2" destOrd="0" presId="urn:microsoft.com/office/officeart/2005/8/layout/default"/>
    <dgm:cxn modelId="{A267D2A7-A0CC-5E4B-9840-0F451F61A50B}" type="presParOf" srcId="{6F930DC9-5CB5-334B-8F7C-C7D20FB2EDE1}" destId="{FF7A2A59-41F8-314D-AE7B-A6FD7940B970}" srcOrd="3" destOrd="0" presId="urn:microsoft.com/office/officeart/2005/8/layout/default"/>
    <dgm:cxn modelId="{6EC501A5-5098-7F49-B1BF-9058474D799D}" type="presParOf" srcId="{6F930DC9-5CB5-334B-8F7C-C7D20FB2EDE1}" destId="{0EF94D79-CC44-7049-BECD-D4F29AF39028}" srcOrd="4" destOrd="0" presId="urn:microsoft.com/office/officeart/2005/8/layout/default"/>
    <dgm:cxn modelId="{2EBBB868-EF1D-2E4E-B209-3267F82899CD}" type="presParOf" srcId="{6F930DC9-5CB5-334B-8F7C-C7D20FB2EDE1}" destId="{2D11EF02-142B-A545-A8D6-6FE94599F018}" srcOrd="5" destOrd="0" presId="urn:microsoft.com/office/officeart/2005/8/layout/default"/>
    <dgm:cxn modelId="{683A06B1-1C8C-6F44-B871-269B0825FD60}" type="presParOf" srcId="{6F930DC9-5CB5-334B-8F7C-C7D20FB2EDE1}" destId="{81B34605-9498-074D-BC99-AFFDCD460746}" srcOrd="6" destOrd="0" presId="urn:microsoft.com/office/officeart/2005/8/layout/default"/>
    <dgm:cxn modelId="{2E2B2C19-1016-1442-B3CE-8DD9AA24B371}" type="presParOf" srcId="{6F930DC9-5CB5-334B-8F7C-C7D20FB2EDE1}" destId="{BFF7205E-41CF-9D48-8942-1A13C612BB59}" srcOrd="7" destOrd="0" presId="urn:microsoft.com/office/officeart/2005/8/layout/default"/>
    <dgm:cxn modelId="{60BEBE36-F529-F242-B716-26D5C551E681}" type="presParOf" srcId="{6F930DC9-5CB5-334B-8F7C-C7D20FB2EDE1}" destId="{EC33F496-E6F2-C846-A0C9-9174BCA59AA4}"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62739-785A-4CFF-9392-9FF67D6C74B0}">
      <dsp:nvSpPr>
        <dsp:cNvPr id="0" name=""/>
        <dsp:cNvSpPr/>
      </dsp:nvSpPr>
      <dsp:spPr>
        <a:xfrm>
          <a:off x="0" y="0"/>
          <a:ext cx="5913437"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B34E85-D686-43A3-93AF-60AD031497F1}">
      <dsp:nvSpPr>
        <dsp:cNvPr id="0" name=""/>
        <dsp:cNvSpPr/>
      </dsp:nvSpPr>
      <dsp:spPr>
        <a:xfrm>
          <a:off x="233421" y="177241"/>
          <a:ext cx="424402" cy="424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94758C-4B52-4297-AF10-FB69FAE57C65}">
      <dsp:nvSpPr>
        <dsp:cNvPr id="0" name=""/>
        <dsp:cNvSpPr/>
      </dsp:nvSpPr>
      <dsp:spPr>
        <a:xfrm>
          <a:off x="891244" y="3622"/>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1066800">
            <a:lnSpc>
              <a:spcPct val="100000"/>
            </a:lnSpc>
            <a:spcBef>
              <a:spcPct val="0"/>
            </a:spcBef>
            <a:spcAft>
              <a:spcPct val="35000"/>
            </a:spcAft>
            <a:buNone/>
          </a:pPr>
          <a:r>
            <a:rPr lang="en-US" sz="2400" kern="1200" dirty="0"/>
            <a:t>History</a:t>
          </a:r>
        </a:p>
      </dsp:txBody>
      <dsp:txXfrm>
        <a:off x="891244" y="3622"/>
        <a:ext cx="5022192" cy="771640"/>
      </dsp:txXfrm>
    </dsp:sp>
    <dsp:sp modelId="{1987EC32-9AE5-4F66-91EA-D8752126CCE7}">
      <dsp:nvSpPr>
        <dsp:cNvPr id="0" name=""/>
        <dsp:cNvSpPr/>
      </dsp:nvSpPr>
      <dsp:spPr>
        <a:xfrm>
          <a:off x="0" y="968173"/>
          <a:ext cx="5913437"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A4886-DBA0-4A3E-B816-A117DB6065DF}">
      <dsp:nvSpPr>
        <dsp:cNvPr id="0" name=""/>
        <dsp:cNvSpPr/>
      </dsp:nvSpPr>
      <dsp:spPr>
        <a:xfrm>
          <a:off x="233421" y="1141792"/>
          <a:ext cx="424402" cy="424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AF3B03-EE83-46EE-AD2F-C3479F9BB6D5}">
      <dsp:nvSpPr>
        <dsp:cNvPr id="0" name=""/>
        <dsp:cNvSpPr/>
      </dsp:nvSpPr>
      <dsp:spPr>
        <a:xfrm>
          <a:off x="891244" y="96817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1066800">
            <a:lnSpc>
              <a:spcPct val="100000"/>
            </a:lnSpc>
            <a:spcBef>
              <a:spcPct val="0"/>
            </a:spcBef>
            <a:spcAft>
              <a:spcPct val="35000"/>
            </a:spcAft>
            <a:buNone/>
          </a:pPr>
          <a:r>
            <a:rPr lang="en-US" sz="2400" kern="1200" dirty="0"/>
            <a:t>Current Status and Service</a:t>
          </a:r>
        </a:p>
      </dsp:txBody>
      <dsp:txXfrm>
        <a:off x="891244" y="968173"/>
        <a:ext cx="5022192" cy="771640"/>
      </dsp:txXfrm>
    </dsp:sp>
    <dsp:sp modelId="{9C6EA664-EDB2-44AC-8325-1601A611AA60}">
      <dsp:nvSpPr>
        <dsp:cNvPr id="0" name=""/>
        <dsp:cNvSpPr/>
      </dsp:nvSpPr>
      <dsp:spPr>
        <a:xfrm>
          <a:off x="0" y="1932723"/>
          <a:ext cx="5913437"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C464CC-6771-4C47-B709-09C1749EB5BA}">
      <dsp:nvSpPr>
        <dsp:cNvPr id="0" name=""/>
        <dsp:cNvSpPr/>
      </dsp:nvSpPr>
      <dsp:spPr>
        <a:xfrm>
          <a:off x="233421" y="2106342"/>
          <a:ext cx="424402" cy="424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F12563-EDC2-43F6-A2BA-6C8315BAFFCB}">
      <dsp:nvSpPr>
        <dsp:cNvPr id="0" name=""/>
        <dsp:cNvSpPr/>
      </dsp:nvSpPr>
      <dsp:spPr>
        <a:xfrm>
          <a:off x="891244" y="1932723"/>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1066800">
            <a:lnSpc>
              <a:spcPct val="100000"/>
            </a:lnSpc>
            <a:spcBef>
              <a:spcPct val="0"/>
            </a:spcBef>
            <a:spcAft>
              <a:spcPct val="35000"/>
            </a:spcAft>
            <a:buNone/>
          </a:pPr>
          <a:r>
            <a:rPr lang="en-US" sz="2400" kern="1200" dirty="0"/>
            <a:t>Aim and Objectives</a:t>
          </a:r>
        </a:p>
      </dsp:txBody>
      <dsp:txXfrm>
        <a:off x="891244" y="1932723"/>
        <a:ext cx="5022192" cy="771640"/>
      </dsp:txXfrm>
    </dsp:sp>
    <dsp:sp modelId="{CDFFCB95-039B-4F26-9E14-FF6A7E96EC8E}">
      <dsp:nvSpPr>
        <dsp:cNvPr id="0" name=""/>
        <dsp:cNvSpPr/>
      </dsp:nvSpPr>
      <dsp:spPr>
        <a:xfrm>
          <a:off x="0" y="2897274"/>
          <a:ext cx="5913437"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231F59-1ACE-4B9C-B83E-793AE0EEDD15}">
      <dsp:nvSpPr>
        <dsp:cNvPr id="0" name=""/>
        <dsp:cNvSpPr/>
      </dsp:nvSpPr>
      <dsp:spPr>
        <a:xfrm>
          <a:off x="233421" y="3070893"/>
          <a:ext cx="424402" cy="424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CEF3A3-F838-4451-807D-DA8F4469F9B3}">
      <dsp:nvSpPr>
        <dsp:cNvPr id="0" name=""/>
        <dsp:cNvSpPr/>
      </dsp:nvSpPr>
      <dsp:spPr>
        <a:xfrm>
          <a:off x="891244" y="289727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1066800">
            <a:lnSpc>
              <a:spcPct val="100000"/>
            </a:lnSpc>
            <a:spcBef>
              <a:spcPct val="0"/>
            </a:spcBef>
            <a:spcAft>
              <a:spcPct val="35000"/>
            </a:spcAft>
            <a:buNone/>
          </a:pPr>
          <a:r>
            <a:rPr lang="en-US" sz="2400" kern="1200" dirty="0"/>
            <a:t>Scope and Purposes </a:t>
          </a:r>
        </a:p>
      </dsp:txBody>
      <dsp:txXfrm>
        <a:off x="891244" y="2897274"/>
        <a:ext cx="5022192" cy="771640"/>
      </dsp:txXfrm>
    </dsp:sp>
    <dsp:sp modelId="{D923C43E-A254-3842-A595-681BC7CD6B23}">
      <dsp:nvSpPr>
        <dsp:cNvPr id="0" name=""/>
        <dsp:cNvSpPr/>
      </dsp:nvSpPr>
      <dsp:spPr>
        <a:xfrm>
          <a:off x="0" y="3821977"/>
          <a:ext cx="5913437" cy="7716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5F128-FC4E-824F-9327-E88E60AF2F0B}">
      <dsp:nvSpPr>
        <dsp:cNvPr id="0" name=""/>
        <dsp:cNvSpPr/>
      </dsp:nvSpPr>
      <dsp:spPr>
        <a:xfrm>
          <a:off x="233421" y="4035443"/>
          <a:ext cx="424402" cy="424402"/>
        </a:xfrm>
        <a:prstGeom prst="rect">
          <a:avLst/>
        </a:prstGeom>
        <a:solidFill>
          <a:schemeClr val="accent6">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015225-231A-B641-BB18-9C63674EE02D}">
      <dsp:nvSpPr>
        <dsp:cNvPr id="0" name=""/>
        <dsp:cNvSpPr/>
      </dsp:nvSpPr>
      <dsp:spPr>
        <a:xfrm>
          <a:off x="891244" y="3861824"/>
          <a:ext cx="5022192" cy="77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665" tIns="81665" rIns="81665" bIns="81665" numCol="1" spcCol="1270" anchor="ctr" anchorCtr="0">
          <a:noAutofit/>
        </a:bodyPr>
        <a:lstStyle/>
        <a:p>
          <a:pPr marL="0" lvl="0" indent="0" algn="l" defTabSz="1066800">
            <a:lnSpc>
              <a:spcPct val="100000"/>
            </a:lnSpc>
            <a:spcBef>
              <a:spcPct val="0"/>
            </a:spcBef>
            <a:spcAft>
              <a:spcPct val="35000"/>
            </a:spcAft>
            <a:buNone/>
          </a:pPr>
          <a:r>
            <a:rPr lang="en-GB" sz="2400" kern="1200" dirty="0"/>
            <a:t>Mission and Vision</a:t>
          </a:r>
        </a:p>
      </dsp:txBody>
      <dsp:txXfrm>
        <a:off x="891244" y="3861824"/>
        <a:ext cx="5022192" cy="771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78256-85BD-CA46-8864-7824E844453E}">
      <dsp:nvSpPr>
        <dsp:cNvPr id="0" name=""/>
        <dsp:cNvSpPr/>
      </dsp:nvSpPr>
      <dsp:spPr>
        <a:xfrm>
          <a:off x="0" y="597890"/>
          <a:ext cx="1734486" cy="104069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Limited access to information, products and services</a:t>
          </a:r>
        </a:p>
      </dsp:txBody>
      <dsp:txXfrm>
        <a:off x="0" y="597890"/>
        <a:ext cx="1734486" cy="1040691"/>
      </dsp:txXfrm>
    </dsp:sp>
    <dsp:sp modelId="{D9E29FEF-9CAE-0F4A-9ED5-ED06CEE57A7C}">
      <dsp:nvSpPr>
        <dsp:cNvPr id="0" name=""/>
        <dsp:cNvSpPr/>
      </dsp:nvSpPr>
      <dsp:spPr>
        <a:xfrm>
          <a:off x="1907935" y="597890"/>
          <a:ext cx="1734486" cy="104069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In branch ques and delays</a:t>
          </a:r>
        </a:p>
      </dsp:txBody>
      <dsp:txXfrm>
        <a:off x="1907935" y="597890"/>
        <a:ext cx="1734486" cy="1040691"/>
      </dsp:txXfrm>
    </dsp:sp>
    <dsp:sp modelId="{4A44C32F-969F-0144-AB56-61F1311A9DC2}">
      <dsp:nvSpPr>
        <dsp:cNvPr id="0" name=""/>
        <dsp:cNvSpPr/>
      </dsp:nvSpPr>
      <dsp:spPr>
        <a:xfrm>
          <a:off x="3815870" y="597890"/>
          <a:ext cx="1734486" cy="104069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High volume of call to call centers</a:t>
          </a:r>
        </a:p>
      </dsp:txBody>
      <dsp:txXfrm>
        <a:off x="3815870" y="597890"/>
        <a:ext cx="1734486" cy="1040691"/>
      </dsp:txXfrm>
    </dsp:sp>
    <dsp:sp modelId="{F870D4D0-4502-6942-B69D-A5D9FC21E875}">
      <dsp:nvSpPr>
        <dsp:cNvPr id="0" name=""/>
        <dsp:cNvSpPr/>
      </dsp:nvSpPr>
      <dsp:spPr>
        <a:xfrm>
          <a:off x="953967" y="1812030"/>
          <a:ext cx="1734486" cy="104069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Limited payment methods</a:t>
          </a:r>
        </a:p>
      </dsp:txBody>
      <dsp:txXfrm>
        <a:off x="953967" y="1812030"/>
        <a:ext cx="1734486" cy="1040691"/>
      </dsp:txXfrm>
    </dsp:sp>
    <dsp:sp modelId="{673B363A-0FBE-3E41-BF78-1AB4FE052680}">
      <dsp:nvSpPr>
        <dsp:cNvPr id="0" name=""/>
        <dsp:cNvSpPr/>
      </dsp:nvSpPr>
      <dsp:spPr>
        <a:xfrm>
          <a:off x="2861902" y="1812030"/>
          <a:ext cx="1734486" cy="1040691"/>
        </a:xfrm>
        <a:prstGeom prst="rect">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Limited sales opportunities </a:t>
          </a:r>
        </a:p>
      </dsp:txBody>
      <dsp:txXfrm>
        <a:off x="2861902" y="1812030"/>
        <a:ext cx="1734486" cy="10406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509C82-9C94-094F-AF8E-7203681D8F22}">
      <dsp:nvSpPr>
        <dsp:cNvPr id="0" name=""/>
        <dsp:cNvSpPr/>
      </dsp:nvSpPr>
      <dsp:spPr>
        <a:xfrm>
          <a:off x="276449" y="1824"/>
          <a:ext cx="1723482" cy="103408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Improves communication</a:t>
          </a:r>
        </a:p>
      </dsp:txBody>
      <dsp:txXfrm>
        <a:off x="276449" y="1824"/>
        <a:ext cx="1723482" cy="1034089"/>
      </dsp:txXfrm>
    </dsp:sp>
    <dsp:sp modelId="{1B852D55-EE5A-6049-89F7-A7D66F917FB5}">
      <dsp:nvSpPr>
        <dsp:cNvPr id="0" name=""/>
        <dsp:cNvSpPr/>
      </dsp:nvSpPr>
      <dsp:spPr>
        <a:xfrm>
          <a:off x="2172280" y="1824"/>
          <a:ext cx="1723482" cy="103408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Assists people with disabilities </a:t>
          </a:r>
        </a:p>
      </dsp:txBody>
      <dsp:txXfrm>
        <a:off x="2172280" y="1824"/>
        <a:ext cx="1723482" cy="1034089"/>
      </dsp:txXfrm>
    </dsp:sp>
    <dsp:sp modelId="{BB6CBBDF-B5C8-9746-9046-F148043A1F13}">
      <dsp:nvSpPr>
        <dsp:cNvPr id="0" name=""/>
        <dsp:cNvSpPr/>
      </dsp:nvSpPr>
      <dsp:spPr>
        <a:xfrm>
          <a:off x="276449" y="1208261"/>
          <a:ext cx="1723482" cy="103408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Provides accuracy </a:t>
          </a:r>
        </a:p>
      </dsp:txBody>
      <dsp:txXfrm>
        <a:off x="276449" y="1208261"/>
        <a:ext cx="1723482" cy="1034089"/>
      </dsp:txXfrm>
    </dsp:sp>
    <dsp:sp modelId="{ACAFF32E-C8ED-934E-B9C5-69A5076C08AE}">
      <dsp:nvSpPr>
        <dsp:cNvPr id="0" name=""/>
        <dsp:cNvSpPr/>
      </dsp:nvSpPr>
      <dsp:spPr>
        <a:xfrm>
          <a:off x="2172280" y="1208261"/>
          <a:ext cx="1723482" cy="103408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Improves sales</a:t>
          </a:r>
        </a:p>
      </dsp:txBody>
      <dsp:txXfrm>
        <a:off x="2172280" y="1208261"/>
        <a:ext cx="1723482" cy="1034089"/>
      </dsp:txXfrm>
    </dsp:sp>
    <dsp:sp modelId="{84101D85-18E4-0445-AB9F-0343CADE43EE}">
      <dsp:nvSpPr>
        <dsp:cNvPr id="0" name=""/>
        <dsp:cNvSpPr/>
      </dsp:nvSpPr>
      <dsp:spPr>
        <a:xfrm>
          <a:off x="276449" y="2414699"/>
          <a:ext cx="1723482" cy="103408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Access to online store</a:t>
          </a:r>
        </a:p>
      </dsp:txBody>
      <dsp:txXfrm>
        <a:off x="276449" y="2414699"/>
        <a:ext cx="1723482" cy="1034089"/>
      </dsp:txXfrm>
    </dsp:sp>
    <dsp:sp modelId="{58572FE3-948A-2642-9C32-4D8E26C4078D}">
      <dsp:nvSpPr>
        <dsp:cNvPr id="0" name=""/>
        <dsp:cNvSpPr/>
      </dsp:nvSpPr>
      <dsp:spPr>
        <a:xfrm>
          <a:off x="2172280" y="2414699"/>
          <a:ext cx="1723482" cy="103408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Online payments   </a:t>
          </a:r>
        </a:p>
      </dsp:txBody>
      <dsp:txXfrm>
        <a:off x="2172280" y="2414699"/>
        <a:ext cx="1723482" cy="103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888F10-44A4-4961-9C64-B55D9D747585}">
      <dsp:nvSpPr>
        <dsp:cNvPr id="0" name=""/>
        <dsp:cNvSpPr/>
      </dsp:nvSpPr>
      <dsp:spPr>
        <a:xfrm>
          <a:off x="1940609" y="19746"/>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B9C51-A7A4-49C8-A97D-5EA95D9CC96C}">
      <dsp:nvSpPr>
        <dsp:cNvPr id="0" name=""/>
        <dsp:cNvSpPr/>
      </dsp:nvSpPr>
      <dsp:spPr>
        <a:xfrm>
          <a:off x="2357421" y="436559"/>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97BF8B-5B27-44E1-99A6-03B92DFA8632}">
      <dsp:nvSpPr>
        <dsp:cNvPr id="0" name=""/>
        <dsp:cNvSpPr/>
      </dsp:nvSpPr>
      <dsp:spPr>
        <a:xfrm>
          <a:off x="1315390" y="258474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Requires internet connection </a:t>
          </a:r>
        </a:p>
      </dsp:txBody>
      <dsp:txXfrm>
        <a:off x="1315390" y="2584747"/>
        <a:ext cx="3206250" cy="720000"/>
      </dsp:txXfrm>
    </dsp:sp>
    <dsp:sp modelId="{54C96C70-FB84-48F9-B4F4-2430D85DC15F}">
      <dsp:nvSpPr>
        <dsp:cNvPr id="0" name=""/>
        <dsp:cNvSpPr/>
      </dsp:nvSpPr>
      <dsp:spPr>
        <a:xfrm>
          <a:off x="5707953" y="19746"/>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0AFF0-8932-4671-AC0F-FA4E5F53558A}">
      <dsp:nvSpPr>
        <dsp:cNvPr id="0" name=""/>
        <dsp:cNvSpPr/>
      </dsp:nvSpPr>
      <dsp:spPr>
        <a:xfrm>
          <a:off x="6124765" y="436559"/>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D0D03E-5FA5-4CE1-91A7-8ED17C13A52A}">
      <dsp:nvSpPr>
        <dsp:cNvPr id="0" name=""/>
        <dsp:cNvSpPr/>
      </dsp:nvSpPr>
      <dsp:spPr>
        <a:xfrm>
          <a:off x="5082734" y="258474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Requires a device and power</a:t>
          </a:r>
        </a:p>
      </dsp:txBody>
      <dsp:txXfrm>
        <a:off x="5082734" y="2584747"/>
        <a:ext cx="320625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D2E189-A937-0A41-B1B1-397956305F3E}">
      <dsp:nvSpPr>
        <dsp:cNvPr id="0" name=""/>
        <dsp:cNvSpPr/>
      </dsp:nvSpPr>
      <dsp:spPr>
        <a:xfrm>
          <a:off x="0" y="597890"/>
          <a:ext cx="1734485" cy="10406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dirty="0"/>
            <a:t>The digitalization of customers</a:t>
          </a:r>
        </a:p>
      </dsp:txBody>
      <dsp:txXfrm>
        <a:off x="0" y="597890"/>
        <a:ext cx="1734485" cy="1040691"/>
      </dsp:txXfrm>
    </dsp:sp>
    <dsp:sp modelId="{7CE91FBA-2640-DC40-A929-55F1D18C260A}">
      <dsp:nvSpPr>
        <dsp:cNvPr id="0" name=""/>
        <dsp:cNvSpPr/>
      </dsp:nvSpPr>
      <dsp:spPr>
        <a:xfrm>
          <a:off x="1907934" y="597890"/>
          <a:ext cx="1734485" cy="10406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Global accessibility to services</a:t>
          </a:r>
        </a:p>
      </dsp:txBody>
      <dsp:txXfrm>
        <a:off x="1907934" y="597890"/>
        <a:ext cx="1734485" cy="1040691"/>
      </dsp:txXfrm>
    </dsp:sp>
    <dsp:sp modelId="{0EF94D79-CC44-7049-BECD-D4F29AF39028}">
      <dsp:nvSpPr>
        <dsp:cNvPr id="0" name=""/>
        <dsp:cNvSpPr/>
      </dsp:nvSpPr>
      <dsp:spPr>
        <a:xfrm>
          <a:off x="3815869" y="597890"/>
          <a:ext cx="1734485" cy="10406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Business amplifying </a:t>
          </a:r>
        </a:p>
      </dsp:txBody>
      <dsp:txXfrm>
        <a:off x="3815869" y="597890"/>
        <a:ext cx="1734485" cy="1040691"/>
      </dsp:txXfrm>
    </dsp:sp>
    <dsp:sp modelId="{81B34605-9498-074D-BC99-AFFDCD460746}">
      <dsp:nvSpPr>
        <dsp:cNvPr id="0" name=""/>
        <dsp:cNvSpPr/>
      </dsp:nvSpPr>
      <dsp:spPr>
        <a:xfrm>
          <a:off x="953967" y="1812030"/>
          <a:ext cx="1734485" cy="10406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Cost effectiveness </a:t>
          </a:r>
        </a:p>
      </dsp:txBody>
      <dsp:txXfrm>
        <a:off x="953967" y="1812030"/>
        <a:ext cx="1734485" cy="1040691"/>
      </dsp:txXfrm>
    </dsp:sp>
    <dsp:sp modelId="{EC33F496-E6F2-C846-A0C9-9174BCA59AA4}">
      <dsp:nvSpPr>
        <dsp:cNvPr id="0" name=""/>
        <dsp:cNvSpPr/>
      </dsp:nvSpPr>
      <dsp:spPr>
        <a:xfrm>
          <a:off x="2861901" y="1812030"/>
          <a:ext cx="1734485" cy="1040691"/>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100000"/>
            </a:lnSpc>
            <a:spcBef>
              <a:spcPct val="0"/>
            </a:spcBef>
            <a:spcAft>
              <a:spcPct val="35000"/>
            </a:spcAft>
            <a:buNone/>
          </a:pPr>
          <a:r>
            <a:rPr lang="en-US" sz="2000" kern="1200"/>
            <a:t>Convenince</a:t>
          </a:r>
        </a:p>
      </dsp:txBody>
      <dsp:txXfrm>
        <a:off x="2861901" y="1812030"/>
        <a:ext cx="1734485" cy="104069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12/20/19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3A98EE3D-8CD1-4C3F-BD1C-C98C9596463C}"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99799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2552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1645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6347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832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0225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1675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53239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E18DB4A-8810-4A10-AD5C-D5E2C667F5B3}" type="datetime1">
              <a:rPr lang="en-US" smtClean="0"/>
              <a:t>12/20/19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9601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081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1205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291B17-9318-49DB-B28B-6E5994AE9581}" type="datetime1">
              <a:rPr lang="en-US" smtClean="0"/>
              <a:t>12/20/19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A98EE3D-8CD1-4C3F-BD1C-C98C9596463C}"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5615125"/>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g"/><Relationship Id="rId7" Type="http://schemas.openxmlformats.org/officeDocument/2006/relationships/diagramColors" Target="../diagrams/colors3.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g"/><Relationship Id="rId7" Type="http://schemas.openxmlformats.org/officeDocument/2006/relationships/diagramColors" Target="../diagrams/colors5.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m.dnes.bg(onlin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5550-6687-8F43-9709-36241FE6BC6E}"/>
              </a:ext>
            </a:extLst>
          </p:cNvPr>
          <p:cNvSpPr>
            <a:spLocks noGrp="1"/>
          </p:cNvSpPr>
          <p:nvPr>
            <p:ph type="ctrTitle"/>
          </p:nvPr>
        </p:nvSpPr>
        <p:spPr>
          <a:xfrm>
            <a:off x="468008" y="230077"/>
            <a:ext cx="3412067" cy="2142411"/>
          </a:xfrm>
        </p:spPr>
        <p:txBody>
          <a:bodyPr>
            <a:normAutofit/>
          </a:bodyPr>
          <a:lstStyle/>
          <a:p>
            <a:r>
              <a:rPr lang="en-US" sz="2000" b="1" dirty="0"/>
              <a:t>Group presentation in digital skills and research methods </a:t>
            </a:r>
            <a:r>
              <a:rPr lang="en-US" sz="2000" b="1" dirty="0" err="1"/>
              <a:t>bmsw</a:t>
            </a:r>
            <a:r>
              <a:rPr lang="en-US" sz="2000" b="1" dirty="0"/>
              <a:t> 4003</a:t>
            </a:r>
            <a:br>
              <a:rPr lang="en-US" sz="2000" b="1" dirty="0"/>
            </a:br>
            <a:br>
              <a:rPr lang="en-US" sz="2000" b="1" dirty="0"/>
            </a:br>
            <a:r>
              <a:rPr lang="en-US" sz="1800" b="1" dirty="0"/>
              <a:t>tutor:</a:t>
            </a:r>
            <a:br>
              <a:rPr lang="en-US" sz="1800" b="1" dirty="0"/>
            </a:br>
            <a:r>
              <a:rPr lang="en-US" sz="1800" b="1" dirty="0"/>
              <a:t>Anupam mazumdar</a:t>
            </a:r>
          </a:p>
        </p:txBody>
      </p:sp>
      <p:sp>
        <p:nvSpPr>
          <p:cNvPr id="3" name="Subtitle 2">
            <a:extLst>
              <a:ext uri="{FF2B5EF4-FFF2-40B4-BE49-F238E27FC236}">
                <a16:creationId xmlns:a16="http://schemas.microsoft.com/office/drawing/2014/main" id="{761D0DDF-AF55-1240-ADDE-D1126EA96789}"/>
              </a:ext>
            </a:extLst>
          </p:cNvPr>
          <p:cNvSpPr>
            <a:spLocks noGrp="1"/>
          </p:cNvSpPr>
          <p:nvPr>
            <p:ph type="subTitle" idx="1"/>
          </p:nvPr>
        </p:nvSpPr>
        <p:spPr>
          <a:xfrm>
            <a:off x="468007" y="2673626"/>
            <a:ext cx="11723993" cy="3474255"/>
          </a:xfrm>
        </p:spPr>
        <p:txBody>
          <a:bodyPr>
            <a:noAutofit/>
          </a:bodyPr>
          <a:lstStyle/>
          <a:p>
            <a:r>
              <a:rPr lang="en-US" b="1" dirty="0"/>
              <a:t>By:</a:t>
            </a:r>
          </a:p>
          <a:p>
            <a:r>
              <a:rPr lang="en-US" b="1" dirty="0"/>
              <a:t>Name:              student number: 			</a:t>
            </a:r>
            <a:r>
              <a:rPr lang="en-US" b="1" dirty="0" err="1"/>
              <a:t>TopICS</a:t>
            </a:r>
            <a:r>
              <a:rPr lang="en-US" b="1" dirty="0"/>
              <a:t> </a:t>
            </a:r>
          </a:p>
          <a:p>
            <a:r>
              <a:rPr lang="en-US" b="1" dirty="0" err="1"/>
              <a:t>Plamen</a:t>
            </a:r>
            <a:r>
              <a:rPr lang="en-US" b="1" dirty="0"/>
              <a:t> </a:t>
            </a:r>
            <a:r>
              <a:rPr lang="en-US" b="1" dirty="0" err="1"/>
              <a:t>penchev</a:t>
            </a:r>
            <a:r>
              <a:rPr lang="en-US" b="1" dirty="0"/>
              <a:t>       /1910023/	Introduction, insights of modern technology</a:t>
            </a:r>
          </a:p>
          <a:p>
            <a:r>
              <a:rPr lang="en-US" b="1" dirty="0"/>
              <a:t>Nadezhda </a:t>
            </a:r>
            <a:r>
              <a:rPr lang="en-US" b="1" dirty="0" err="1"/>
              <a:t>yaneva</a:t>
            </a:r>
            <a:r>
              <a:rPr lang="en-US" b="1" dirty="0"/>
              <a:t>    /1908346/ 	Impact of modern technology-my a1 app</a:t>
            </a:r>
          </a:p>
          <a:p>
            <a:r>
              <a:rPr lang="en-US" b="1" dirty="0" err="1"/>
              <a:t>Vesela</a:t>
            </a:r>
            <a:r>
              <a:rPr lang="en-US" b="1" dirty="0"/>
              <a:t> </a:t>
            </a:r>
            <a:r>
              <a:rPr lang="en-US" b="1" dirty="0" err="1"/>
              <a:t>kyurchieva</a:t>
            </a:r>
            <a:r>
              <a:rPr lang="en-US" b="1" dirty="0"/>
              <a:t>  /1908344/	challenges of before modern technology 						introduced</a:t>
            </a:r>
          </a:p>
          <a:p>
            <a:r>
              <a:rPr lang="en-US" b="1" dirty="0" err="1"/>
              <a:t>Neli</a:t>
            </a:r>
            <a:r>
              <a:rPr lang="en-US" b="1" dirty="0"/>
              <a:t> Todorova          /1909068/		background of organization </a:t>
            </a:r>
          </a:p>
          <a:p>
            <a:r>
              <a:rPr lang="en-US" b="1" dirty="0" err="1"/>
              <a:t>Elemer</a:t>
            </a:r>
            <a:r>
              <a:rPr lang="en-US" b="1" dirty="0"/>
              <a:t> </a:t>
            </a:r>
            <a:r>
              <a:rPr lang="en-US" b="1" dirty="0" err="1"/>
              <a:t>Gereben</a:t>
            </a:r>
            <a:r>
              <a:rPr lang="en-US" b="1" dirty="0"/>
              <a:t>        /1909634/		conclusion and references</a:t>
            </a:r>
          </a:p>
        </p:txBody>
      </p:sp>
      <p:pic>
        <p:nvPicPr>
          <p:cNvPr id="19" name="Picture 18" descr="A close up of a logo&#10;&#10;Description automatically generated">
            <a:extLst>
              <a:ext uri="{FF2B5EF4-FFF2-40B4-BE49-F238E27FC236}">
                <a16:creationId xmlns:a16="http://schemas.microsoft.com/office/drawing/2014/main" id="{99526E04-85EC-5E44-B77D-C5FA9F57D5D5}"/>
              </a:ext>
            </a:extLst>
          </p:cNvPr>
          <p:cNvPicPr/>
          <p:nvPr/>
        </p:nvPicPr>
        <p:blipFill>
          <a:blip r:embed="rId2">
            <a:extLst>
              <a:ext uri="{28A0092B-C50C-407E-A947-70E740481C1C}">
                <a14:useLocalDpi xmlns:a14="http://schemas.microsoft.com/office/drawing/2010/main" val="0"/>
              </a:ext>
            </a:extLst>
          </a:blip>
          <a:stretch>
            <a:fillRect/>
          </a:stretch>
        </p:blipFill>
        <p:spPr>
          <a:xfrm>
            <a:off x="5200481" y="230077"/>
            <a:ext cx="6764864" cy="2443549"/>
          </a:xfrm>
          <a:prstGeom prst="rect">
            <a:avLst/>
          </a:prstGeom>
        </p:spPr>
      </p:pic>
    </p:spTree>
    <p:extLst>
      <p:ext uri="{BB962C8B-B14F-4D97-AF65-F5344CB8AC3E}">
        <p14:creationId xmlns:p14="http://schemas.microsoft.com/office/powerpoint/2010/main" val="2455555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2AE0F-CED4-A242-9ABE-076AC73B2FB4}"/>
              </a:ext>
            </a:extLst>
          </p:cNvPr>
          <p:cNvSpPr>
            <a:spLocks noGrp="1"/>
          </p:cNvSpPr>
          <p:nvPr>
            <p:ph type="title"/>
          </p:nvPr>
        </p:nvSpPr>
        <p:spPr>
          <a:xfrm>
            <a:off x="844476" y="1182756"/>
            <a:ext cx="3539266" cy="4297680"/>
          </a:xfrm>
        </p:spPr>
        <p:txBody>
          <a:bodyPr anchor="ctr">
            <a:normAutofit/>
          </a:bodyPr>
          <a:lstStyle/>
          <a:p>
            <a:r>
              <a:rPr lang="en-US" dirty="0"/>
              <a:t>Table of contents</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84D27ABB-58BF-4444-8EBF-2274B0AFF6C8}"/>
              </a:ext>
            </a:extLst>
          </p:cNvPr>
          <p:cNvSpPr>
            <a:spLocks noGrp="1"/>
          </p:cNvSpPr>
          <p:nvPr>
            <p:ph idx="1"/>
          </p:nvPr>
        </p:nvSpPr>
        <p:spPr>
          <a:xfrm>
            <a:off x="4924851" y="1769165"/>
            <a:ext cx="6664167" cy="5088834"/>
          </a:xfrm>
        </p:spPr>
        <p:txBody>
          <a:bodyPr anchor="ctr">
            <a:normAutofit/>
          </a:bodyPr>
          <a:lstStyle/>
          <a:p>
            <a:r>
              <a:rPr lang="en-US" sz="2400" dirty="0"/>
              <a:t>1) Introduction	</a:t>
            </a:r>
          </a:p>
          <a:p>
            <a:r>
              <a:rPr lang="en-US" sz="2400" dirty="0"/>
              <a:t>2) Background</a:t>
            </a:r>
          </a:p>
          <a:p>
            <a:r>
              <a:rPr lang="en-US" sz="2400" dirty="0"/>
              <a:t>3) Challenges before introducing modern technology</a:t>
            </a:r>
          </a:p>
          <a:p>
            <a:r>
              <a:rPr lang="en-US" sz="2400" dirty="0"/>
              <a:t>4) Insights of modern technology	</a:t>
            </a:r>
          </a:p>
          <a:p>
            <a:r>
              <a:rPr lang="en-US" sz="2400" dirty="0"/>
              <a:t>5) Positive and negative impact of modern technology </a:t>
            </a:r>
          </a:p>
          <a:p>
            <a:r>
              <a:rPr lang="en-US" sz="2400" dirty="0"/>
              <a:t>6) Summary and conclusion</a:t>
            </a:r>
          </a:p>
          <a:p>
            <a:r>
              <a:rPr lang="en-US" sz="2400" dirty="0"/>
              <a:t>7</a:t>
            </a:r>
            <a:r>
              <a:rPr lang="en-US" sz="2400"/>
              <a:t>) References </a:t>
            </a:r>
            <a:endParaRPr lang="en-US" sz="2400"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849441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E310AA5-8F7E-B84F-AC15-FDF8773E7393}"/>
              </a:ext>
            </a:extLst>
          </p:cNvPr>
          <p:cNvSpPr>
            <a:spLocks noGrp="1"/>
          </p:cNvSpPr>
          <p:nvPr>
            <p:ph type="title"/>
          </p:nvPr>
        </p:nvSpPr>
        <p:spPr>
          <a:xfrm>
            <a:off x="1451580" y="804520"/>
            <a:ext cx="3530157" cy="1049235"/>
          </a:xfrm>
        </p:spPr>
        <p:txBody>
          <a:bodyPr>
            <a:normAutofit/>
          </a:bodyPr>
          <a:lstStyle/>
          <a:p>
            <a:r>
              <a:rPr lang="en-US"/>
              <a:t>INTRODUCTION</a:t>
            </a:r>
          </a:p>
        </p:txBody>
      </p:sp>
      <p:sp>
        <p:nvSpPr>
          <p:cNvPr id="13" name="Rectangle 12">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625AA94-49ED-1A4E-AE19-245E4F336493}"/>
              </a:ext>
            </a:extLst>
          </p:cNvPr>
          <p:cNvSpPr>
            <a:spLocks noGrp="1"/>
          </p:cNvSpPr>
          <p:nvPr>
            <p:ph idx="1"/>
          </p:nvPr>
        </p:nvSpPr>
        <p:spPr>
          <a:xfrm>
            <a:off x="1451581" y="2015732"/>
            <a:ext cx="3526523" cy="3450613"/>
          </a:xfrm>
        </p:spPr>
        <p:txBody>
          <a:bodyPr>
            <a:normAutofit fontScale="85000" lnSpcReduction="10000"/>
          </a:bodyPr>
          <a:lstStyle/>
          <a:p>
            <a:pPr marL="0" indent="0">
              <a:buNone/>
            </a:pPr>
            <a:r>
              <a:rPr lang="en-US" b="1" dirty="0"/>
              <a:t>Presentation in Digital Skills and Research Methods BMSW 4003</a:t>
            </a:r>
          </a:p>
          <a:p>
            <a:pPr marL="0" indent="0">
              <a:buNone/>
            </a:pPr>
            <a:endParaRPr lang="en-US" b="1" dirty="0"/>
          </a:p>
          <a:p>
            <a:pPr marL="0" indent="0">
              <a:buNone/>
            </a:pPr>
            <a:r>
              <a:rPr lang="en-US" b="1" dirty="0"/>
              <a:t>Introducing modern technology in order to improve sales, communication, customer service and experience.</a:t>
            </a:r>
          </a:p>
          <a:p>
            <a:pPr marL="0" indent="0">
              <a:buNone/>
            </a:pPr>
            <a:r>
              <a:rPr lang="en-US" b="1" dirty="0"/>
              <a:t> Introducing the mobile app My A1</a:t>
            </a:r>
          </a:p>
          <a:p>
            <a:pPr marL="0" indent="0">
              <a:buNone/>
            </a:pPr>
            <a:endParaRPr lang="en-US" dirty="0"/>
          </a:p>
        </p:txBody>
      </p:sp>
      <p:grpSp>
        <p:nvGrpSpPr>
          <p:cNvPr id="15" name="Group 14">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6" name="Rectangle 15">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logo&#10;&#10;Description automatically generated">
            <a:extLst>
              <a:ext uri="{FF2B5EF4-FFF2-40B4-BE49-F238E27FC236}">
                <a16:creationId xmlns:a16="http://schemas.microsoft.com/office/drawing/2014/main" id="{2349476C-4E50-124C-B5D6-D59D10DE51DE}"/>
              </a:ext>
            </a:extLst>
          </p:cNvPr>
          <p:cNvPicPr/>
          <p:nvPr/>
        </p:nvPicPr>
        <p:blipFill>
          <a:blip r:embed="rId2">
            <a:extLst>
              <a:ext uri="{28A0092B-C50C-407E-A947-70E740481C1C}">
                <a14:useLocalDpi xmlns:a14="http://schemas.microsoft.com/office/drawing/2010/main" val="0"/>
              </a:ext>
            </a:extLst>
          </a:blip>
          <a:stretch>
            <a:fillRect/>
          </a:stretch>
        </p:blipFill>
        <p:spPr>
          <a:xfrm>
            <a:off x="6095849" y="976902"/>
            <a:ext cx="4821551" cy="3118020"/>
          </a:xfrm>
          <a:prstGeom prst="rect">
            <a:avLst/>
          </a:prstGeom>
        </p:spPr>
      </p:pic>
      <p:pic>
        <p:nvPicPr>
          <p:cNvPr id="21" name="Picture 20">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9941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7A79EEB-B6C8-AD41-86C6-A6D910BE5BF8}"/>
              </a:ext>
            </a:extLst>
          </p:cNvPr>
          <p:cNvSpPr/>
          <p:nvPr/>
        </p:nvSpPr>
        <p:spPr>
          <a:xfrm>
            <a:off x="450937" y="686885"/>
            <a:ext cx="8642959" cy="2862322"/>
          </a:xfrm>
          <a:prstGeom prst="rect">
            <a:avLst/>
          </a:prstGeom>
        </p:spPr>
        <p:txBody>
          <a:bodyPr wrap="square">
            <a:spAutoFit/>
          </a:bodyPr>
          <a:lstStyle/>
          <a:p>
            <a:r>
              <a:rPr lang="en-GB" dirty="0"/>
              <a:t>1 launches the all-new My A1 mobile app with added functionality and optimized control. This is another step in the company's policy to follow current technological trends, focusing primarily on customer satisfaction. (Pavlova B, 2019).</a:t>
            </a:r>
          </a:p>
          <a:p>
            <a:endParaRPr lang="en-GB" dirty="0"/>
          </a:p>
          <a:p>
            <a:endParaRPr lang="en-GB" dirty="0"/>
          </a:p>
          <a:p>
            <a:br>
              <a:rPr lang="en-GB" dirty="0"/>
            </a:br>
            <a:r>
              <a:rPr lang="en-GB" dirty="0"/>
              <a:t>"We have been working a lot on our self-service application My A1 in recent months and I would say that it is now one of the best and most easy to use similar applications in the telecom sector in Europe” (</a:t>
            </a:r>
            <a:r>
              <a:rPr lang="en-GB" dirty="0" err="1"/>
              <a:t>Donev</a:t>
            </a:r>
            <a:r>
              <a:rPr lang="en-GB" dirty="0"/>
              <a:t> S, 2019).</a:t>
            </a:r>
          </a:p>
          <a:p>
            <a:endParaRPr lang="en-US" dirty="0"/>
          </a:p>
        </p:txBody>
      </p:sp>
    </p:spTree>
    <p:extLst>
      <p:ext uri="{BB962C8B-B14F-4D97-AF65-F5344CB8AC3E}">
        <p14:creationId xmlns:p14="http://schemas.microsoft.com/office/powerpoint/2010/main" val="63311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FD29B3B-448F-0E4C-8BF8-29C271CD4A45}"/>
              </a:ext>
            </a:extLst>
          </p:cNvPr>
          <p:cNvSpPr>
            <a:spLocks noGrp="1"/>
          </p:cNvSpPr>
          <p:nvPr>
            <p:ph type="title"/>
          </p:nvPr>
        </p:nvSpPr>
        <p:spPr>
          <a:xfrm>
            <a:off x="1451579" y="2303047"/>
            <a:ext cx="3272093" cy="2674198"/>
          </a:xfrm>
        </p:spPr>
        <p:txBody>
          <a:bodyPr anchor="t">
            <a:normAutofit/>
          </a:bodyPr>
          <a:lstStyle/>
          <a:p>
            <a:r>
              <a:rPr lang="en-US"/>
              <a:t>BACKGROUND OF  THE ORGANISATION</a:t>
            </a:r>
            <a:endParaRPr lang="en-US" dirty="0"/>
          </a:p>
        </p:txBody>
      </p:sp>
      <p:cxnSp>
        <p:nvCxnSpPr>
          <p:cNvPr id="16" name="Straight Connector 15">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0" name="Picture 19">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C1861C82-4B7A-448F-B4FD-CBDBC1BA288C}"/>
              </a:ext>
            </a:extLst>
          </p:cNvPr>
          <p:cNvGraphicFramePr>
            <a:graphicFrameLocks noGrp="1"/>
          </p:cNvGraphicFramePr>
          <p:nvPr>
            <p:ph idx="1"/>
            <p:extLst>
              <p:ext uri="{D42A27DB-BD31-4B8C-83A1-F6EECF244321}">
                <p14:modId xmlns:p14="http://schemas.microsoft.com/office/powerpoint/2010/main" val="2764324377"/>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2043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48">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D0FDD52-82A9-8643-9169-8B9D6D2A6617}"/>
              </a:ext>
            </a:extLst>
          </p:cNvPr>
          <p:cNvSpPr>
            <a:spLocks noGrp="1"/>
          </p:cNvSpPr>
          <p:nvPr>
            <p:ph type="title"/>
          </p:nvPr>
        </p:nvSpPr>
        <p:spPr>
          <a:xfrm>
            <a:off x="1451579" y="804519"/>
            <a:ext cx="5550357" cy="1049235"/>
          </a:xfrm>
        </p:spPr>
        <p:txBody>
          <a:bodyPr>
            <a:normAutofit/>
          </a:bodyPr>
          <a:lstStyle/>
          <a:p>
            <a:r>
              <a:rPr lang="en-US" sz="2200" dirty="0"/>
              <a:t>CHALLENGES </a:t>
            </a:r>
            <a:r>
              <a:rPr lang="en-US" sz="2200" dirty="0" err="1"/>
              <a:t>BEfORe</a:t>
            </a:r>
            <a:r>
              <a:rPr lang="en-US" sz="2200" dirty="0"/>
              <a:t> INTRODUCING MODERN TECNOLOGY</a:t>
            </a:r>
          </a:p>
        </p:txBody>
      </p:sp>
      <p:sp>
        <p:nvSpPr>
          <p:cNvPr id="51" name="Rectangle 50">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close up of a logo&#10;&#10;Description automatically generated">
            <a:extLst>
              <a:ext uri="{FF2B5EF4-FFF2-40B4-BE49-F238E27FC236}">
                <a16:creationId xmlns:a16="http://schemas.microsoft.com/office/drawing/2014/main" id="{F4B8A13A-7680-7145-B30C-B8292DAE32B6}"/>
              </a:ext>
            </a:extLst>
          </p:cNvPr>
          <p:cNvPicPr>
            <a:picLocks noChangeAspect="1"/>
          </p:cNvPicPr>
          <p:nvPr/>
        </p:nvPicPr>
        <p:blipFill rotWithShape="1">
          <a:blip r:embed="rId2"/>
          <a:srcRect t="478" r="-1" b="20014"/>
          <a:stretch/>
        </p:blipFill>
        <p:spPr>
          <a:xfrm>
            <a:off x="7473594" y="580987"/>
            <a:ext cx="4074836" cy="2292149"/>
          </a:xfrm>
          <a:prstGeom prst="rect">
            <a:avLst/>
          </a:prstGeom>
        </p:spPr>
      </p:pic>
      <p:pic>
        <p:nvPicPr>
          <p:cNvPr id="11" name="Picture 10" descr="A close up of a logo&#10;&#10;Description automatically generated">
            <a:extLst>
              <a:ext uri="{FF2B5EF4-FFF2-40B4-BE49-F238E27FC236}">
                <a16:creationId xmlns:a16="http://schemas.microsoft.com/office/drawing/2014/main" id="{CF909EC1-22C0-414C-9856-58FDA4FBCC50}"/>
              </a:ext>
            </a:extLst>
          </p:cNvPr>
          <p:cNvPicPr>
            <a:picLocks noChangeAspect="1"/>
          </p:cNvPicPr>
          <p:nvPr/>
        </p:nvPicPr>
        <p:blipFill rotWithShape="1">
          <a:blip r:embed="rId2"/>
          <a:srcRect t="478" r="-1" b="20014"/>
          <a:stretch/>
        </p:blipFill>
        <p:spPr>
          <a:xfrm>
            <a:off x="7473594" y="3238365"/>
            <a:ext cx="4074836" cy="2292149"/>
          </a:xfrm>
          <a:prstGeom prst="rect">
            <a:avLst/>
          </a:prstGeom>
        </p:spPr>
      </p:pic>
      <p:pic>
        <p:nvPicPr>
          <p:cNvPr id="53" name="Picture 52">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5" name="Straight Connector 54">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72B8F67-FC6B-4464-AC88-359194185976}"/>
              </a:ext>
            </a:extLst>
          </p:cNvPr>
          <p:cNvGraphicFramePr>
            <a:graphicFrameLocks noGrp="1"/>
          </p:cNvGraphicFramePr>
          <p:nvPr>
            <p:ph idx="1"/>
            <p:extLst>
              <p:ext uri="{D42A27DB-BD31-4B8C-83A1-F6EECF244321}">
                <p14:modId xmlns:p14="http://schemas.microsoft.com/office/powerpoint/2010/main" val="2716048651"/>
              </p:ext>
            </p:extLst>
          </p:nvPr>
        </p:nvGraphicFramePr>
        <p:xfrm>
          <a:off x="1451579" y="2015732"/>
          <a:ext cx="5550357"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31136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3" name="Rectangle 62">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64">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7D08FF7-3B04-B44F-8D4A-50794EFDC8B8}"/>
              </a:ext>
            </a:extLst>
          </p:cNvPr>
          <p:cNvSpPr>
            <a:spLocks noGrp="1"/>
          </p:cNvSpPr>
          <p:nvPr>
            <p:ph type="title"/>
          </p:nvPr>
        </p:nvSpPr>
        <p:spPr>
          <a:xfrm>
            <a:off x="1451580" y="804520"/>
            <a:ext cx="4176511" cy="1049235"/>
          </a:xfrm>
        </p:spPr>
        <p:txBody>
          <a:bodyPr>
            <a:normAutofit/>
          </a:bodyPr>
          <a:lstStyle/>
          <a:p>
            <a:r>
              <a:rPr lang="en-US" sz="2200" dirty="0"/>
              <a:t>POSITIVE Impacts of modern technology introduced</a:t>
            </a:r>
          </a:p>
        </p:txBody>
      </p:sp>
      <p:sp>
        <p:nvSpPr>
          <p:cNvPr id="75" name="Rectangle 66">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descr="A picture containing clock&#10;&#10;Description automatically generated">
            <a:extLst>
              <a:ext uri="{FF2B5EF4-FFF2-40B4-BE49-F238E27FC236}">
                <a16:creationId xmlns:a16="http://schemas.microsoft.com/office/drawing/2014/main" id="{DA959BC6-93BF-CE4C-A222-1347F7CF66D2}"/>
              </a:ext>
            </a:extLst>
          </p:cNvPr>
          <p:cNvPicPr>
            <a:picLocks noChangeAspect="1"/>
          </p:cNvPicPr>
          <p:nvPr/>
        </p:nvPicPr>
        <p:blipFill rotWithShape="1">
          <a:blip r:embed="rId2"/>
          <a:srcRect l="1501" r="36279" b="1"/>
          <a:stretch/>
        </p:blipFill>
        <p:spPr>
          <a:xfrm>
            <a:off x="5995020" y="1847088"/>
            <a:ext cx="4960442" cy="2790320"/>
          </a:xfrm>
          <a:prstGeom prst="rect">
            <a:avLst/>
          </a:prstGeom>
        </p:spPr>
      </p:pic>
      <p:pic>
        <p:nvPicPr>
          <p:cNvPr id="76" name="Picture 68">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7" name="Straight Connector 70">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F6220EA-1DB7-45E4-A903-1E016507A7A3}"/>
              </a:ext>
            </a:extLst>
          </p:cNvPr>
          <p:cNvGraphicFramePr>
            <a:graphicFrameLocks noGrp="1"/>
          </p:cNvGraphicFramePr>
          <p:nvPr>
            <p:ph idx="1"/>
            <p:extLst>
              <p:ext uri="{D42A27DB-BD31-4B8C-83A1-F6EECF244321}">
                <p14:modId xmlns:p14="http://schemas.microsoft.com/office/powerpoint/2010/main" val="287703080"/>
              </p:ext>
            </p:extLst>
          </p:nvPr>
        </p:nvGraphicFramePr>
        <p:xfrm>
          <a:off x="1451581" y="2015732"/>
          <a:ext cx="4172212"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1257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ED77A-AB8F-A746-A4AF-55968112EDBE}"/>
              </a:ext>
            </a:extLst>
          </p:cNvPr>
          <p:cNvSpPr>
            <a:spLocks noGrp="1"/>
          </p:cNvSpPr>
          <p:nvPr>
            <p:ph type="title"/>
          </p:nvPr>
        </p:nvSpPr>
        <p:spPr>
          <a:xfrm>
            <a:off x="1451579" y="804519"/>
            <a:ext cx="9603275" cy="1049235"/>
          </a:xfrm>
        </p:spPr>
        <p:txBody>
          <a:bodyPr>
            <a:normAutofit/>
          </a:bodyPr>
          <a:lstStyle/>
          <a:p>
            <a:r>
              <a:rPr lang="en-US"/>
              <a:t>Negative impact of modern technology</a:t>
            </a:r>
          </a:p>
        </p:txBody>
      </p:sp>
      <p:graphicFrame>
        <p:nvGraphicFramePr>
          <p:cNvPr id="5" name="Content Placeholder 2">
            <a:extLst>
              <a:ext uri="{FF2B5EF4-FFF2-40B4-BE49-F238E27FC236}">
                <a16:creationId xmlns:a16="http://schemas.microsoft.com/office/drawing/2014/main" id="{3825B902-7FB9-4964-AFD2-38A0934B0A3D}"/>
              </a:ext>
            </a:extLst>
          </p:cNvPr>
          <p:cNvGraphicFramePr>
            <a:graphicFrameLocks noGrp="1"/>
          </p:cNvGraphicFramePr>
          <p:nvPr>
            <p:ph idx="1"/>
            <p:extLst>
              <p:ext uri="{D42A27DB-BD31-4B8C-83A1-F6EECF244321}">
                <p14:modId xmlns:p14="http://schemas.microsoft.com/office/powerpoint/2010/main" val="757257272"/>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6462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C301832-5BAE-C749-8D26-8A545069E149}"/>
              </a:ext>
            </a:extLst>
          </p:cNvPr>
          <p:cNvSpPr>
            <a:spLocks noGrp="1"/>
          </p:cNvSpPr>
          <p:nvPr>
            <p:ph type="title"/>
          </p:nvPr>
        </p:nvSpPr>
        <p:spPr>
          <a:xfrm>
            <a:off x="1451580" y="804520"/>
            <a:ext cx="5550355" cy="1049235"/>
          </a:xfrm>
        </p:spPr>
        <p:txBody>
          <a:bodyPr>
            <a:normAutofit/>
          </a:bodyPr>
          <a:lstStyle/>
          <a:p>
            <a:r>
              <a:rPr lang="en-US"/>
              <a:t>Insights of modern technology </a:t>
            </a:r>
            <a:endParaRPr lang="en-US" dirty="0"/>
          </a:p>
        </p:txBody>
      </p:sp>
      <p:sp>
        <p:nvSpPr>
          <p:cNvPr id="17" name="Rectangle 16">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 name="Group 18">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0" name="Rectangle 19">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A picture containing food&#10;&#10;Description automatically generated">
            <a:extLst>
              <a:ext uri="{FF2B5EF4-FFF2-40B4-BE49-F238E27FC236}">
                <a16:creationId xmlns:a16="http://schemas.microsoft.com/office/drawing/2014/main" id="{A25A1521-083B-D344-9D1E-4C81C6E2C3B1}"/>
              </a:ext>
            </a:extLst>
          </p:cNvPr>
          <p:cNvPicPr>
            <a:picLocks noChangeAspect="1"/>
          </p:cNvPicPr>
          <p:nvPr/>
        </p:nvPicPr>
        <p:blipFill rotWithShape="1">
          <a:blip r:embed="rId2"/>
          <a:srcRect l="11541" r="24930" b="2"/>
          <a:stretch/>
        </p:blipFill>
        <p:spPr>
          <a:xfrm>
            <a:off x="8116373" y="1116345"/>
            <a:ext cx="2799103" cy="3866172"/>
          </a:xfrm>
          <a:prstGeom prst="rect">
            <a:avLst/>
          </a:prstGeom>
        </p:spPr>
      </p:pic>
      <p:pic>
        <p:nvPicPr>
          <p:cNvPr id="23" name="Picture 22">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24">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EF558B2-2AB6-48B6-945A-F98967FFDD14}"/>
              </a:ext>
            </a:extLst>
          </p:cNvPr>
          <p:cNvGraphicFramePr>
            <a:graphicFrameLocks noGrp="1"/>
          </p:cNvGraphicFramePr>
          <p:nvPr>
            <p:ph idx="1"/>
            <p:extLst>
              <p:ext uri="{D42A27DB-BD31-4B8C-83A1-F6EECF244321}">
                <p14:modId xmlns:p14="http://schemas.microsoft.com/office/powerpoint/2010/main" val="2127504391"/>
              </p:ext>
            </p:extLst>
          </p:nvPr>
        </p:nvGraphicFramePr>
        <p:xfrm>
          <a:off x="1451580" y="2015732"/>
          <a:ext cx="5550355"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4987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39324-6B5E-9C4C-825F-A5626EA6C50E}"/>
              </a:ext>
            </a:extLst>
          </p:cNvPr>
          <p:cNvSpPr>
            <a:spLocks noGrp="1"/>
          </p:cNvSpPr>
          <p:nvPr>
            <p:ph type="title"/>
          </p:nvPr>
        </p:nvSpPr>
        <p:spPr/>
        <p:txBody>
          <a:bodyPr/>
          <a:lstStyle/>
          <a:p>
            <a:r>
              <a:rPr lang="en-US" dirty="0"/>
              <a:t>Summary AND CONCLUSION</a:t>
            </a:r>
          </a:p>
        </p:txBody>
      </p:sp>
      <p:sp>
        <p:nvSpPr>
          <p:cNvPr id="3" name="Content Placeholder 2">
            <a:extLst>
              <a:ext uri="{FF2B5EF4-FFF2-40B4-BE49-F238E27FC236}">
                <a16:creationId xmlns:a16="http://schemas.microsoft.com/office/drawing/2014/main" id="{B3FCFAF6-246B-F84E-A9D6-30C8EDB23E90}"/>
              </a:ext>
            </a:extLst>
          </p:cNvPr>
          <p:cNvSpPr>
            <a:spLocks noGrp="1"/>
          </p:cNvSpPr>
          <p:nvPr>
            <p:ph idx="1"/>
          </p:nvPr>
        </p:nvSpPr>
        <p:spPr/>
        <p:txBody>
          <a:bodyPr>
            <a:normAutofit/>
          </a:bodyPr>
          <a:lstStyle/>
          <a:p>
            <a:r>
              <a:rPr lang="en-US" sz="2400" dirty="0"/>
              <a:t>Modern technology is vital for businesses of today</a:t>
            </a:r>
          </a:p>
          <a:p>
            <a:r>
              <a:rPr lang="en-US" sz="2400" dirty="0"/>
              <a:t>Improves services and customer satisfaction </a:t>
            </a:r>
          </a:p>
          <a:p>
            <a:r>
              <a:rPr lang="en-US" sz="2400" dirty="0"/>
              <a:t>Helps in developing new technologies to improve business</a:t>
            </a:r>
          </a:p>
          <a:p>
            <a:r>
              <a:rPr lang="en-US" sz="2400" dirty="0"/>
              <a:t>Increases business opportunities and sales</a:t>
            </a:r>
          </a:p>
        </p:txBody>
      </p:sp>
    </p:spTree>
    <p:extLst>
      <p:ext uri="{BB962C8B-B14F-4D97-AF65-F5344CB8AC3E}">
        <p14:creationId xmlns:p14="http://schemas.microsoft.com/office/powerpoint/2010/main" val="273103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ED504-6575-C447-9559-956FD500341A}"/>
              </a:ext>
            </a:extLst>
          </p:cNvPr>
          <p:cNvSpPr>
            <a:spLocks noGrp="1"/>
          </p:cNvSpPr>
          <p:nvPr>
            <p:ph type="title"/>
          </p:nvPr>
        </p:nvSpPr>
        <p:spPr/>
        <p:txBody>
          <a:bodyPr/>
          <a:lstStyle/>
          <a:p>
            <a:r>
              <a:rPr lang="en-US" dirty="0" err="1"/>
              <a:t>Refferences</a:t>
            </a:r>
            <a:endParaRPr lang="en-US" dirty="0"/>
          </a:p>
        </p:txBody>
      </p:sp>
      <p:sp>
        <p:nvSpPr>
          <p:cNvPr id="3" name="Content Placeholder 2">
            <a:extLst>
              <a:ext uri="{FF2B5EF4-FFF2-40B4-BE49-F238E27FC236}">
                <a16:creationId xmlns:a16="http://schemas.microsoft.com/office/drawing/2014/main" id="{835974AE-8B17-7748-8EAB-A30F41E3DDAE}"/>
              </a:ext>
            </a:extLst>
          </p:cNvPr>
          <p:cNvSpPr>
            <a:spLocks noGrp="1"/>
          </p:cNvSpPr>
          <p:nvPr>
            <p:ph idx="1"/>
          </p:nvPr>
        </p:nvSpPr>
        <p:spPr>
          <a:xfrm>
            <a:off x="1451579" y="2015732"/>
            <a:ext cx="9603275" cy="4372542"/>
          </a:xfrm>
        </p:spPr>
        <p:txBody>
          <a:bodyPr/>
          <a:lstStyle/>
          <a:p>
            <a:r>
              <a:rPr lang="en-GB" dirty="0">
                <a:latin typeface="Times New Roman" pitchFamily="18" charset="0"/>
                <a:cs typeface="Times New Roman" pitchFamily="18" charset="0"/>
              </a:rPr>
              <a:t>Rodney, C., 2017. Modern communication technologies and the new world information order. </a:t>
            </a:r>
            <a:r>
              <a:rPr lang="en-IN" i="1" dirty="0">
                <a:latin typeface="Times New Roman" pitchFamily="18" charset="0"/>
                <a:cs typeface="Times New Roman" pitchFamily="18" charset="0"/>
              </a:rPr>
              <a:t>International Journal of Communication: An Interdisciplinary Journal of Communication Studies</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2</a:t>
            </a:r>
            <a:r>
              <a:rPr lang="en-IN" dirty="0">
                <a:latin typeface="Times New Roman" pitchFamily="18" charset="0"/>
                <a:cs typeface="Times New Roman" pitchFamily="18" charset="0"/>
              </a:rPr>
              <a:t>(1).</a:t>
            </a:r>
          </a:p>
          <a:p>
            <a:r>
              <a:rPr lang="en-GB" dirty="0">
                <a:latin typeface="Times New Roman" pitchFamily="18" charset="0"/>
                <a:cs typeface="Times New Roman" pitchFamily="18" charset="0"/>
              </a:rPr>
              <a:t>Nayak, R.S. and Singh, D.R., 2018. Performance and </a:t>
            </a:r>
            <a:r>
              <a:rPr lang="en-GB" dirty="0" err="1">
                <a:latin typeface="Times New Roman" pitchFamily="18" charset="0"/>
                <a:cs typeface="Times New Roman" pitchFamily="18" charset="0"/>
              </a:rPr>
              <a:t>mprovement</a:t>
            </a:r>
            <a:r>
              <a:rPr lang="en-GB" dirty="0">
                <a:latin typeface="Times New Roman" pitchFamily="18" charset="0"/>
                <a:cs typeface="Times New Roman" pitchFamily="18" charset="0"/>
              </a:rPr>
              <a:t> of Antenna Designs in Modern Wireless Communication System. </a:t>
            </a:r>
            <a:r>
              <a:rPr lang="en-IN" i="1" dirty="0">
                <a:latin typeface="Times New Roman" pitchFamily="18" charset="0"/>
                <a:cs typeface="Times New Roman" pitchFamily="18" charset="0"/>
              </a:rPr>
              <a:t>Journal of Telecommunications System &amp; Management</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7</a:t>
            </a:r>
            <a:r>
              <a:rPr lang="en-IN" dirty="0">
                <a:latin typeface="Times New Roman" pitchFamily="18" charset="0"/>
                <a:cs typeface="Times New Roman" pitchFamily="18" charset="0"/>
              </a:rPr>
              <a:t>(1), p.1000156.</a:t>
            </a:r>
          </a:p>
          <a:p>
            <a:r>
              <a:rPr lang="en-GB" dirty="0" err="1">
                <a:latin typeface="Times New Roman" pitchFamily="18" charset="0"/>
                <a:cs typeface="Times New Roman" pitchFamily="18" charset="0"/>
              </a:rPr>
              <a:t>Nadiri</a:t>
            </a:r>
            <a:r>
              <a:rPr lang="en-GB" dirty="0">
                <a:latin typeface="Times New Roman" pitchFamily="18" charset="0"/>
                <a:cs typeface="Times New Roman" pitchFamily="18" charset="0"/>
              </a:rPr>
              <a:t>, M.I. and Nandi, B., 2015. Modern communication technology and its economic impact: A survey of research findings. </a:t>
            </a:r>
            <a:r>
              <a:rPr lang="en-IN" i="1" dirty="0" err="1">
                <a:latin typeface="Times New Roman" pitchFamily="18" charset="0"/>
                <a:cs typeface="Times New Roman" pitchFamily="18" charset="0"/>
              </a:rPr>
              <a:t>Digiworld</a:t>
            </a:r>
            <a:r>
              <a:rPr lang="en-IN" i="1" dirty="0">
                <a:latin typeface="Times New Roman" pitchFamily="18" charset="0"/>
                <a:cs typeface="Times New Roman" pitchFamily="18" charset="0"/>
              </a:rPr>
              <a:t> Economic Journal</a:t>
            </a:r>
            <a:r>
              <a:rPr lang="en-IN" dirty="0">
                <a:latin typeface="Times New Roman" pitchFamily="18" charset="0"/>
                <a:cs typeface="Times New Roman" pitchFamily="18" charset="0"/>
              </a:rPr>
              <a:t>, (100), p.125.</a:t>
            </a:r>
          </a:p>
          <a:p>
            <a:r>
              <a:rPr lang="en-IN" dirty="0">
                <a:latin typeface="Times New Roman" pitchFamily="18" charset="0"/>
                <a:cs typeface="Times New Roman" pitchFamily="18" charset="0"/>
                <a:hlinkClick r:id="rId2"/>
              </a:rPr>
              <a:t>www.m.dnes.bg(online)</a:t>
            </a:r>
            <a:r>
              <a:rPr lang="en-IN" dirty="0">
                <a:latin typeface="Times New Roman" pitchFamily="18" charset="0"/>
                <a:cs typeface="Times New Roman" pitchFamily="18" charset="0"/>
              </a:rPr>
              <a:t> available from 08/06/2018, </a:t>
            </a:r>
            <a:r>
              <a:rPr lang="en-IN">
                <a:latin typeface="Times New Roman" pitchFamily="18" charset="0"/>
                <a:cs typeface="Times New Roman" pitchFamily="18" charset="0"/>
              </a:rPr>
              <a:t>accessed 12/12/2019</a:t>
            </a:r>
          </a:p>
          <a:p>
            <a:endParaRPr lang="en-IN" dirty="0">
              <a:latin typeface="Times New Roman" pitchFamily="18" charset="0"/>
              <a:cs typeface="Times New Roman" pitchFamily="18" charset="0"/>
            </a:endParaRPr>
          </a:p>
          <a:p>
            <a:endParaRPr lang="en-IN" dirty="0">
              <a:latin typeface="Times New Roman" pitchFamily="18" charset="0"/>
              <a:cs typeface="Times New Roman" pitchFamily="18" charset="0"/>
            </a:endParaRPr>
          </a:p>
          <a:p>
            <a:endParaRPr lang="en-US" dirty="0"/>
          </a:p>
        </p:txBody>
      </p:sp>
    </p:spTree>
    <p:extLst>
      <p:ext uri="{BB962C8B-B14F-4D97-AF65-F5344CB8AC3E}">
        <p14:creationId xmlns:p14="http://schemas.microsoft.com/office/powerpoint/2010/main" val="1909297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1032D-AA87-D14C-8AA2-F552CF0449A4}"/>
              </a:ext>
            </a:extLst>
          </p:cNvPr>
          <p:cNvSpPr>
            <a:spLocks noGrp="1"/>
          </p:cNvSpPr>
          <p:nvPr>
            <p:ph type="title"/>
          </p:nvPr>
        </p:nvSpPr>
        <p:spPr/>
        <p:txBody>
          <a:bodyPr/>
          <a:lstStyle/>
          <a:p>
            <a:r>
              <a:rPr lang="en-US" dirty="0"/>
              <a:t>QUESTIONS AND ANSWERS</a:t>
            </a:r>
          </a:p>
        </p:txBody>
      </p:sp>
      <p:sp>
        <p:nvSpPr>
          <p:cNvPr id="3" name="Content Placeholder 2">
            <a:extLst>
              <a:ext uri="{FF2B5EF4-FFF2-40B4-BE49-F238E27FC236}">
                <a16:creationId xmlns:a16="http://schemas.microsoft.com/office/drawing/2014/main" id="{A9C8521F-EA82-094B-8973-CD8456EAD53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92653233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otalTime>125</TotalTime>
  <Words>512</Words>
  <Application>Microsoft Macintosh PowerPoint</Application>
  <PresentationFormat>Widescreen</PresentationFormat>
  <Paragraphs>66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Gill Sans MT</vt:lpstr>
      <vt:lpstr>Times New Roman</vt:lpstr>
      <vt:lpstr>Gallery</vt:lpstr>
      <vt:lpstr>Group presentation in digital skills and research methods bmsw 4003  tutor: Anupam mazumdar</vt:lpstr>
      <vt:lpstr>Table of contents</vt:lpstr>
      <vt:lpstr>INTRODUCTION</vt:lpstr>
      <vt:lpstr>PowerPoint Presentation</vt:lpstr>
      <vt:lpstr>BACKGROUND OF  THE ORGANISATION</vt:lpstr>
      <vt:lpstr>CHALLENGES BEfORe INTRODUCING MODERN TECNOLOGY</vt:lpstr>
      <vt:lpstr>POSITIVE Impacts of modern technology introduced</vt:lpstr>
      <vt:lpstr>Negative impact of modern technology</vt:lpstr>
      <vt:lpstr>Insights of modern technology </vt:lpstr>
      <vt:lpstr>Summary AND CONCLUSION</vt:lpstr>
      <vt:lpstr>Refferences</vt:lpstr>
      <vt:lpstr>QUESTIONS AND ANSWERS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in digital skills and research methods bmsw 4003</dc:title>
  <dc:creator>Plamen Penchev (1910023)</dc:creator>
  <cp:lastModifiedBy>Plamen Penchev (1910023)</cp:lastModifiedBy>
  <cp:revision>16</cp:revision>
  <dcterms:created xsi:type="dcterms:W3CDTF">2019-12-13T13:46:07Z</dcterms:created>
  <dcterms:modified xsi:type="dcterms:W3CDTF">2019-12-20T15:58:04Z</dcterms:modified>
</cp:coreProperties>
</file>