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6"/>
  </p:notesMasterIdLst>
  <p:sldIdLst>
    <p:sldId id="256" r:id="rId7"/>
    <p:sldId id="374" r:id="rId8"/>
    <p:sldId id="381" r:id="rId9"/>
    <p:sldId id="378" r:id="rId10"/>
    <p:sldId id="379" r:id="rId11"/>
    <p:sldId id="384" r:id="rId12"/>
    <p:sldId id="385" r:id="rId13"/>
    <p:sldId id="386" r:id="rId14"/>
    <p:sldId id="387" r:id="rId15"/>
    <p:sldId id="389" r:id="rId16"/>
    <p:sldId id="390" r:id="rId17"/>
    <p:sldId id="391" r:id="rId18"/>
    <p:sldId id="392" r:id="rId19"/>
    <p:sldId id="393" r:id="rId20"/>
    <p:sldId id="394" r:id="rId21"/>
    <p:sldId id="395" r:id="rId22"/>
    <p:sldId id="396" r:id="rId23"/>
    <p:sldId id="397" r:id="rId24"/>
    <p:sldId id="398" r:id="rId25"/>
    <p:sldId id="416" r:id="rId26"/>
    <p:sldId id="401" r:id="rId27"/>
    <p:sldId id="406" r:id="rId28"/>
    <p:sldId id="403" r:id="rId29"/>
    <p:sldId id="404" r:id="rId30"/>
    <p:sldId id="405" r:id="rId31"/>
    <p:sldId id="399" r:id="rId32"/>
    <p:sldId id="382" r:id="rId33"/>
    <p:sldId id="407" r:id="rId34"/>
    <p:sldId id="408" r:id="rId35"/>
    <p:sldId id="409" r:id="rId36"/>
    <p:sldId id="410" r:id="rId37"/>
    <p:sldId id="411" r:id="rId38"/>
    <p:sldId id="412" r:id="rId39"/>
    <p:sldId id="413" r:id="rId40"/>
    <p:sldId id="414" r:id="rId41"/>
    <p:sldId id="415" r:id="rId42"/>
    <p:sldId id="417" r:id="rId43"/>
    <p:sldId id="418" r:id="rId44"/>
    <p:sldId id="37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Front Page" id="{2C70CE04-CBB3-455F-AFEE-43CAA54B77E9}">
          <p14:sldIdLst>
            <p14:sldId id="256"/>
          </p14:sldIdLst>
        </p14:section>
        <p14:section name="Topology" id="{C01469AD-C511-4DBA-976A-A675A48D62F2}">
          <p14:sldIdLst>
            <p14:sldId id="374"/>
          </p14:sldIdLst>
        </p14:section>
        <p14:section name="1. Cognitive and Intellectual Skills" id="{FF161AAE-7031-4EEE-BF37-6FDBCC496A6C}">
          <p14:sldIdLst>
            <p14:sldId id="381"/>
            <p14:sldId id="378"/>
            <p14:sldId id="379"/>
          </p14:sldIdLst>
        </p14:section>
        <p14:section name="2. Practical Application Skills" id="{975AA90F-4869-4767-9A8A-B25DB713859A}">
          <p14:sldIdLst>
            <p14:sldId id="384"/>
            <p14:sldId id="385"/>
            <p14:sldId id="386"/>
            <p14:sldId id="387"/>
            <p14:sldId id="389"/>
            <p14:sldId id="390"/>
            <p14:sldId id="391"/>
            <p14:sldId id="392"/>
            <p14:sldId id="393"/>
            <p14:sldId id="394"/>
            <p14:sldId id="395"/>
            <p14:sldId id="396"/>
            <p14:sldId id="397"/>
          </p14:sldIdLst>
        </p14:section>
        <p14:section name="2.2 Firewall Rules" id="{FC6FAB96-36B6-405F-BB47-8CCC049C7C66}">
          <p14:sldIdLst>
            <p14:sldId id="398"/>
            <p14:sldId id="416"/>
          </p14:sldIdLst>
        </p14:section>
        <p14:section name="2.3 Additional Security" id="{3E30136A-8788-4304-B2DA-C92542CAB243}">
          <p14:sldIdLst>
            <p14:sldId id="401"/>
            <p14:sldId id="406"/>
            <p14:sldId id="403"/>
            <p14:sldId id="404"/>
            <p14:sldId id="405"/>
            <p14:sldId id="399"/>
            <p14:sldId id="382"/>
            <p14:sldId id="407"/>
            <p14:sldId id="408"/>
            <p14:sldId id="409"/>
            <p14:sldId id="410"/>
            <p14:sldId id="411"/>
            <p14:sldId id="412"/>
            <p14:sldId id="413"/>
            <p14:sldId id="414"/>
            <p14:sldId id="415"/>
            <p14:sldId id="417"/>
            <p14:sldId id="418"/>
            <p14:sldId id="375"/>
          </p14:sldIdLst>
        </p14:section>
      </p14:section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BF9D40-9EFC-9050-5856-650501542DF5}" v="1382" dt="2026-01-19T14:36:14.795"/>
    <p1510:client id="{ED354E56-C5B5-3AA8-0487-29A10A744940}" v="16" dt="2026-01-20T11:20:31.0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8/10/relationships/authors" Target="authors.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viewProps" Target="viewProps.xml"/><Relationship Id="rId8" Type="http://schemas.openxmlformats.org/officeDocument/2006/relationships/slide" Target="slides/slide2.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Phillips (2429902)" userId="S::2429902@student.uwtsd.ac.uk::4214f0de-de0b-4371-b0c6-240ab56c149c" providerId="AD" clId="Web-{53DB6E63-63D1-53B0-DADA-3B64FBC674B1}"/>
    <pc:docChg chg="addSld delSld modSld sldOrd addSection modSection">
      <pc:chgData name="Chris Phillips (2429902)" userId="S::2429902@student.uwtsd.ac.uk::4214f0de-de0b-4371-b0c6-240ab56c149c" providerId="AD" clId="Web-{53DB6E63-63D1-53B0-DADA-3B64FBC674B1}" dt="2026-01-13T13:45:33.092" v="1337" actId="20577"/>
      <pc:docMkLst>
        <pc:docMk/>
      </pc:docMkLst>
      <pc:sldChg chg="modSp">
        <pc:chgData name="Chris Phillips (2429902)" userId="S::2429902@student.uwtsd.ac.uk::4214f0de-de0b-4371-b0c6-240ab56c149c" providerId="AD" clId="Web-{53DB6E63-63D1-53B0-DADA-3B64FBC674B1}" dt="2026-01-13T13:45:33.092" v="1337" actId="20577"/>
        <pc:sldMkLst>
          <pc:docMk/>
          <pc:sldMk cId="3522903498" sldId="375"/>
        </pc:sldMkLst>
        <pc:spChg chg="mod">
          <ac:chgData name="Chris Phillips (2429902)" userId="S::2429902@student.uwtsd.ac.uk::4214f0de-de0b-4371-b0c6-240ab56c149c" providerId="AD" clId="Web-{53DB6E63-63D1-53B0-DADA-3B64FBC674B1}" dt="2026-01-13T13:45:33.092" v="1337" actId="20577"/>
          <ac:spMkLst>
            <pc:docMk/>
            <pc:sldMk cId="3522903498" sldId="375"/>
            <ac:spMk id="2" creationId="{D975379A-B4F3-2CC6-0F80-EF866849DE40}"/>
          </ac:spMkLst>
        </pc:spChg>
      </pc:sldChg>
      <pc:sldChg chg="addSp">
        <pc:chgData name="Chris Phillips (2429902)" userId="S::2429902@student.uwtsd.ac.uk::4214f0de-de0b-4371-b0c6-240ab56c149c" providerId="AD" clId="Web-{53DB6E63-63D1-53B0-DADA-3B64FBC674B1}" dt="2026-01-13T13:12:55.935" v="460"/>
        <pc:sldMkLst>
          <pc:docMk/>
          <pc:sldMk cId="1309822362" sldId="382"/>
        </pc:sldMkLst>
        <pc:spChg chg="add">
          <ac:chgData name="Chris Phillips (2429902)" userId="S::2429902@student.uwtsd.ac.uk::4214f0de-de0b-4371-b0c6-240ab56c149c" providerId="AD" clId="Web-{53DB6E63-63D1-53B0-DADA-3B64FBC674B1}" dt="2026-01-13T13:12:55.935" v="460"/>
          <ac:spMkLst>
            <pc:docMk/>
            <pc:sldMk cId="1309822362" sldId="382"/>
            <ac:spMk id="5" creationId="{DFF16414-F1B0-8FD4-EEDE-06008A14762B}"/>
          </ac:spMkLst>
        </pc:spChg>
      </pc:sldChg>
      <pc:sldChg chg="modNotes">
        <pc:chgData name="Chris Phillips (2429902)" userId="S::2429902@student.uwtsd.ac.uk::4214f0de-de0b-4371-b0c6-240ab56c149c" providerId="AD" clId="Web-{53DB6E63-63D1-53B0-DADA-3B64FBC674B1}" dt="2026-01-13T13:14:13.970" v="466"/>
        <pc:sldMkLst>
          <pc:docMk/>
          <pc:sldMk cId="2375498815" sldId="384"/>
        </pc:sldMkLst>
      </pc:sldChg>
      <pc:sldChg chg="addSp modSp modNotes">
        <pc:chgData name="Chris Phillips (2429902)" userId="S::2429902@student.uwtsd.ac.uk::4214f0de-de0b-4371-b0c6-240ab56c149c" providerId="AD" clId="Web-{53DB6E63-63D1-53B0-DADA-3B64FBC674B1}" dt="2026-01-13T12:52:35.790" v="112" actId="1076"/>
        <pc:sldMkLst>
          <pc:docMk/>
          <pc:sldMk cId="1695296684" sldId="396"/>
        </pc:sldMkLst>
        <pc:spChg chg="mod">
          <ac:chgData name="Chris Phillips (2429902)" userId="S::2429902@student.uwtsd.ac.uk::4214f0de-de0b-4371-b0c6-240ab56c149c" providerId="AD" clId="Web-{53DB6E63-63D1-53B0-DADA-3B64FBC674B1}" dt="2026-01-13T12:43:18.501" v="41" actId="20577"/>
          <ac:spMkLst>
            <pc:docMk/>
            <pc:sldMk cId="1695296684" sldId="396"/>
            <ac:spMk id="3" creationId="{CE5360B5-FFAD-575B-F4A8-FD927683C298}"/>
          </ac:spMkLst>
        </pc:spChg>
        <pc:picChg chg="add mod">
          <ac:chgData name="Chris Phillips (2429902)" userId="S::2429902@student.uwtsd.ac.uk::4214f0de-de0b-4371-b0c6-240ab56c149c" providerId="AD" clId="Web-{53DB6E63-63D1-53B0-DADA-3B64FBC674B1}" dt="2026-01-13T12:52:35.790" v="112" actId="1076"/>
          <ac:picMkLst>
            <pc:docMk/>
            <pc:sldMk cId="1695296684" sldId="396"/>
            <ac:picMk id="5" creationId="{2235CC39-544A-AE55-5E5C-134895A9A2DB}"/>
          </ac:picMkLst>
        </pc:picChg>
      </pc:sldChg>
      <pc:sldChg chg="addSp delSp modSp add replId modNotes">
        <pc:chgData name="Chris Phillips (2429902)" userId="S::2429902@student.uwtsd.ac.uk::4214f0de-de0b-4371-b0c6-240ab56c149c" providerId="AD" clId="Web-{53DB6E63-63D1-53B0-DADA-3B64FBC674B1}" dt="2026-01-13T12:59:07.307" v="262"/>
        <pc:sldMkLst>
          <pc:docMk/>
          <pc:sldMk cId="299496296" sldId="397"/>
        </pc:sldMkLst>
        <pc:picChg chg="add mod">
          <ac:chgData name="Chris Phillips (2429902)" userId="S::2429902@student.uwtsd.ac.uk::4214f0de-de0b-4371-b0c6-240ab56c149c" providerId="AD" clId="Web-{53DB6E63-63D1-53B0-DADA-3B64FBC674B1}" dt="2026-01-13T12:55:40.595" v="254" actId="1076"/>
          <ac:picMkLst>
            <pc:docMk/>
            <pc:sldMk cId="299496296" sldId="397"/>
            <ac:picMk id="6" creationId="{E64825FA-E996-EB70-F23E-1FC894E783F1}"/>
          </ac:picMkLst>
        </pc:picChg>
        <pc:picChg chg="add mod">
          <ac:chgData name="Chris Phillips (2429902)" userId="S::2429902@student.uwtsd.ac.uk::4214f0de-de0b-4371-b0c6-240ab56c149c" providerId="AD" clId="Web-{53DB6E63-63D1-53B0-DADA-3B64FBC674B1}" dt="2026-01-13T12:55:56.158" v="259" actId="1076"/>
          <ac:picMkLst>
            <pc:docMk/>
            <pc:sldMk cId="299496296" sldId="397"/>
            <ac:picMk id="7" creationId="{D0535320-41AD-A8DB-CB6D-3FAAF8FBE17C}"/>
          </ac:picMkLst>
        </pc:picChg>
      </pc:sldChg>
      <pc:sldChg chg="addSp delSp modSp add replId modNotes">
        <pc:chgData name="Chris Phillips (2429902)" userId="S::2429902@student.uwtsd.ac.uk::4214f0de-de0b-4371-b0c6-240ab56c149c" providerId="AD" clId="Web-{53DB6E63-63D1-53B0-DADA-3B64FBC674B1}" dt="2026-01-13T13:44:36.231" v="1304" actId="20577"/>
        <pc:sldMkLst>
          <pc:docMk/>
          <pc:sldMk cId="758651014" sldId="398"/>
        </pc:sldMkLst>
        <pc:spChg chg="mod">
          <ac:chgData name="Chris Phillips (2429902)" userId="S::2429902@student.uwtsd.ac.uk::4214f0de-de0b-4371-b0c6-240ab56c149c" providerId="AD" clId="Web-{53DB6E63-63D1-53B0-DADA-3B64FBC674B1}" dt="2026-01-13T13:36:06.865" v="1198" actId="20577"/>
          <ac:spMkLst>
            <pc:docMk/>
            <pc:sldMk cId="758651014" sldId="398"/>
            <ac:spMk id="3" creationId="{A5439706-02CA-00F9-2DC1-9E10403A0E9A}"/>
          </ac:spMkLst>
        </pc:spChg>
        <pc:spChg chg="mod">
          <ac:chgData name="Chris Phillips (2429902)" userId="S::2429902@student.uwtsd.ac.uk::4214f0de-de0b-4371-b0c6-240ab56c149c" providerId="AD" clId="Web-{53DB6E63-63D1-53B0-DADA-3B64FBC674B1}" dt="2026-01-13T12:59:58.980" v="283" actId="20577"/>
          <ac:spMkLst>
            <pc:docMk/>
            <pc:sldMk cId="758651014" sldId="398"/>
            <ac:spMk id="4" creationId="{DF0BF776-3342-B6B2-F90B-7FBC3F711F69}"/>
          </ac:spMkLst>
        </pc:spChg>
      </pc:sldChg>
      <pc:sldChg chg="addSp delSp add replId">
        <pc:chgData name="Chris Phillips (2429902)" userId="S::2429902@student.uwtsd.ac.uk::4214f0de-de0b-4371-b0c6-240ab56c149c" providerId="AD" clId="Web-{53DB6E63-63D1-53B0-DADA-3B64FBC674B1}" dt="2026-01-13T13:12:54.185" v="459"/>
        <pc:sldMkLst>
          <pc:docMk/>
          <pc:sldMk cId="206185300" sldId="399"/>
        </pc:sldMkLst>
        <pc:spChg chg="add">
          <ac:chgData name="Chris Phillips (2429902)" userId="S::2429902@student.uwtsd.ac.uk::4214f0de-de0b-4371-b0c6-240ab56c149c" providerId="AD" clId="Web-{53DB6E63-63D1-53B0-DADA-3B64FBC674B1}" dt="2026-01-13T13:12:54.185" v="459"/>
          <ac:spMkLst>
            <pc:docMk/>
            <pc:sldMk cId="206185300" sldId="399"/>
            <ac:spMk id="5" creationId="{CBA1EFCA-EE6E-517E-1CDE-B356408E6308}"/>
          </ac:spMkLst>
        </pc:spChg>
      </pc:sldChg>
      <pc:sldChg chg="addSp delSp modSp add ord replId modNotes">
        <pc:chgData name="Chris Phillips (2429902)" userId="S::2429902@student.uwtsd.ac.uk::4214f0de-de0b-4371-b0c6-240ab56c149c" providerId="AD" clId="Web-{53DB6E63-63D1-53B0-DADA-3B64FBC674B1}" dt="2026-01-13T13:17:37.477" v="644"/>
        <pc:sldMkLst>
          <pc:docMk/>
          <pc:sldMk cId="1105697770" sldId="401"/>
        </pc:sldMkLst>
        <pc:spChg chg="mod">
          <ac:chgData name="Chris Phillips (2429902)" userId="S::2429902@student.uwtsd.ac.uk::4214f0de-de0b-4371-b0c6-240ab56c149c" providerId="AD" clId="Web-{53DB6E63-63D1-53B0-DADA-3B64FBC674B1}" dt="2026-01-13T13:02:44.484" v="326" actId="20577"/>
          <ac:spMkLst>
            <pc:docMk/>
            <pc:sldMk cId="1105697770" sldId="401"/>
            <ac:spMk id="3" creationId="{B46E7E39-3797-EFA0-945F-2BF3994924D9}"/>
          </ac:spMkLst>
        </pc:spChg>
        <pc:spChg chg="mod">
          <ac:chgData name="Chris Phillips (2429902)" userId="S::2429902@student.uwtsd.ac.uk::4214f0de-de0b-4371-b0c6-240ab56c149c" providerId="AD" clId="Web-{53DB6E63-63D1-53B0-DADA-3B64FBC674B1}" dt="2026-01-13T13:01:25.873" v="313" actId="20577"/>
          <ac:spMkLst>
            <pc:docMk/>
            <pc:sldMk cId="1105697770" sldId="401"/>
            <ac:spMk id="4" creationId="{7B38A9BF-5115-4936-06A7-D7C3E8F15123}"/>
          </ac:spMkLst>
        </pc:spChg>
      </pc:sldChg>
      <pc:sldChg chg="addSp delSp modSp add replId modNotes">
        <pc:chgData name="Chris Phillips (2429902)" userId="S::2429902@student.uwtsd.ac.uk::4214f0de-de0b-4371-b0c6-240ab56c149c" providerId="AD" clId="Web-{53DB6E63-63D1-53B0-DADA-3B64FBC674B1}" dt="2026-01-13T13:26:30.375" v="814"/>
        <pc:sldMkLst>
          <pc:docMk/>
          <pc:sldMk cId="2470475154" sldId="403"/>
        </pc:sldMkLst>
        <pc:spChg chg="mod">
          <ac:chgData name="Chris Phillips (2429902)" userId="S::2429902@student.uwtsd.ac.uk::4214f0de-de0b-4371-b0c6-240ab56c149c" providerId="AD" clId="Web-{53DB6E63-63D1-53B0-DADA-3B64FBC674B1}" dt="2026-01-13T13:17:51.305" v="646" actId="20577"/>
          <ac:spMkLst>
            <pc:docMk/>
            <pc:sldMk cId="2470475154" sldId="403"/>
            <ac:spMk id="3" creationId="{9DC62A60-3421-14CA-F96E-1EE4EA86E992}"/>
          </ac:spMkLst>
        </pc:spChg>
        <pc:picChg chg="add mod">
          <ac:chgData name="Chris Phillips (2429902)" userId="S::2429902@student.uwtsd.ac.uk::4214f0de-de0b-4371-b0c6-240ab56c149c" providerId="AD" clId="Web-{53DB6E63-63D1-53B0-DADA-3B64FBC674B1}" dt="2026-01-13T13:18:08.962" v="650" actId="1076"/>
          <ac:picMkLst>
            <pc:docMk/>
            <pc:sldMk cId="2470475154" sldId="403"/>
            <ac:picMk id="5" creationId="{B0081893-EB66-F895-E1E2-047A39A7A2C0}"/>
          </ac:picMkLst>
        </pc:picChg>
      </pc:sldChg>
      <pc:sldChg chg="addSp delSp modSp add replId modNotes">
        <pc:chgData name="Chris Phillips (2429902)" userId="S::2429902@student.uwtsd.ac.uk::4214f0de-de0b-4371-b0c6-240ab56c149c" providerId="AD" clId="Web-{53DB6E63-63D1-53B0-DADA-3B64FBC674B1}" dt="2026-01-13T13:34:43.332" v="1186"/>
        <pc:sldMkLst>
          <pc:docMk/>
          <pc:sldMk cId="4058841714" sldId="404"/>
        </pc:sldMkLst>
        <pc:spChg chg="mod">
          <ac:chgData name="Chris Phillips (2429902)" userId="S::2429902@student.uwtsd.ac.uk::4214f0de-de0b-4371-b0c6-240ab56c149c" providerId="AD" clId="Web-{53DB6E63-63D1-53B0-DADA-3B64FBC674B1}" dt="2026-01-13T13:31:03.856" v="1062" actId="20577"/>
          <ac:spMkLst>
            <pc:docMk/>
            <pc:sldMk cId="4058841714" sldId="404"/>
            <ac:spMk id="3" creationId="{0413D562-6583-65E2-0C61-FD1811B9A9A8}"/>
          </ac:spMkLst>
        </pc:spChg>
        <pc:spChg chg="add mod">
          <ac:chgData name="Chris Phillips (2429902)" userId="S::2429902@student.uwtsd.ac.uk::4214f0de-de0b-4371-b0c6-240ab56c149c" providerId="AD" clId="Web-{53DB6E63-63D1-53B0-DADA-3B64FBC674B1}" dt="2026-01-13T13:32:57.488" v="1067"/>
          <ac:spMkLst>
            <pc:docMk/>
            <pc:sldMk cId="4058841714" sldId="404"/>
            <ac:spMk id="7" creationId="{92050578-13BF-DCA9-B00C-BC35F35598B7}"/>
          </ac:spMkLst>
        </pc:spChg>
        <pc:spChg chg="add mod">
          <ac:chgData name="Chris Phillips (2429902)" userId="S::2429902@student.uwtsd.ac.uk::4214f0de-de0b-4371-b0c6-240ab56c149c" providerId="AD" clId="Web-{53DB6E63-63D1-53B0-DADA-3B64FBC674B1}" dt="2026-01-13T13:33:11.158" v="1070" actId="14100"/>
          <ac:spMkLst>
            <pc:docMk/>
            <pc:sldMk cId="4058841714" sldId="404"/>
            <ac:spMk id="8" creationId="{467B9D79-5467-4A0D-DDDE-D09287A36973}"/>
          </ac:spMkLst>
        </pc:spChg>
        <pc:picChg chg="add mod">
          <ac:chgData name="Chris Phillips (2429902)" userId="S::2429902@student.uwtsd.ac.uk::4214f0de-de0b-4371-b0c6-240ab56c149c" providerId="AD" clId="Web-{53DB6E63-63D1-53B0-DADA-3B64FBC674B1}" dt="2026-01-13T13:30:46.480" v="1052" actId="14100"/>
          <ac:picMkLst>
            <pc:docMk/>
            <pc:sldMk cId="4058841714" sldId="404"/>
            <ac:picMk id="6" creationId="{BC7A7564-9E3B-2C66-0579-0D031D70178D}"/>
          </ac:picMkLst>
        </pc:picChg>
      </pc:sldChg>
    </pc:docChg>
  </pc:docChgLst>
  <pc:docChgLst>
    <pc:chgData name="Chris Phillips (2429902)" userId="S::2429902@student.uwtsd.ac.uk::4214f0de-de0b-4371-b0c6-240ab56c149c" providerId="AD" clId="Web-{065BF880-5ABA-B083-A6CA-7F1C8148CE12}"/>
    <pc:docChg chg="addSld delSld modSld delSection modSection">
      <pc:chgData name="Chris Phillips (2429902)" userId="S::2429902@student.uwtsd.ac.uk::4214f0de-de0b-4371-b0c6-240ab56c149c" providerId="AD" clId="Web-{065BF880-5ABA-B083-A6CA-7F1C8148CE12}" dt="2026-01-06T14:16:37.476" v="127"/>
      <pc:docMkLst>
        <pc:docMk/>
      </pc:docMkLst>
      <pc:sldChg chg="addSp delSp modSp">
        <pc:chgData name="Chris Phillips (2429902)" userId="S::2429902@student.uwtsd.ac.uk::4214f0de-de0b-4371-b0c6-240ab56c149c" providerId="AD" clId="Web-{065BF880-5ABA-B083-A6CA-7F1C8148CE12}" dt="2026-01-06T14:16:32.257" v="125" actId="14100"/>
        <pc:sldMkLst>
          <pc:docMk/>
          <pc:sldMk cId="3053837800" sldId="256"/>
        </pc:sldMkLst>
        <pc:spChg chg="add mod">
          <ac:chgData name="Chris Phillips (2429902)" userId="S::2429902@student.uwtsd.ac.uk::4214f0de-de0b-4371-b0c6-240ab56c149c" providerId="AD" clId="Web-{065BF880-5ABA-B083-A6CA-7F1C8148CE12}" dt="2026-01-06T14:15:44.475" v="115" actId="14100"/>
          <ac:spMkLst>
            <pc:docMk/>
            <pc:sldMk cId="3053837800" sldId="256"/>
            <ac:spMk id="2" creationId="{273F93BF-4E49-F0A1-95BA-AF4A0282B156}"/>
          </ac:spMkLst>
        </pc:spChg>
        <pc:spChg chg="add mod">
          <ac:chgData name="Chris Phillips (2429902)" userId="S::2429902@student.uwtsd.ac.uk::4214f0de-de0b-4371-b0c6-240ab56c149c" providerId="AD" clId="Web-{065BF880-5ABA-B083-A6CA-7F1C8148CE12}" dt="2026-01-06T14:16:32.257" v="125" actId="14100"/>
          <ac:spMkLst>
            <pc:docMk/>
            <pc:sldMk cId="3053837800" sldId="256"/>
            <ac:spMk id="5" creationId="{6272B2B7-7045-0233-8838-FBC000CD70BA}"/>
          </ac:spMkLst>
        </pc:spChg>
        <pc:spChg chg="add mod">
          <ac:chgData name="Chris Phillips (2429902)" userId="S::2429902@student.uwtsd.ac.uk::4214f0de-de0b-4371-b0c6-240ab56c149c" providerId="AD" clId="Web-{065BF880-5ABA-B083-A6CA-7F1C8148CE12}" dt="2026-01-06T14:15:10.271" v="105"/>
          <ac:spMkLst>
            <pc:docMk/>
            <pc:sldMk cId="3053837800" sldId="256"/>
            <ac:spMk id="11" creationId="{A09BCFD2-F846-AABE-A1D0-889CDF13CC52}"/>
          </ac:spMkLst>
        </pc:spChg>
        <pc:spChg chg="add mod">
          <ac:chgData name="Chris Phillips (2429902)" userId="S::2429902@student.uwtsd.ac.uk::4214f0de-de0b-4371-b0c6-240ab56c149c" providerId="AD" clId="Web-{065BF880-5ABA-B083-A6CA-7F1C8148CE12}" dt="2026-01-06T14:15:10.318" v="106"/>
          <ac:spMkLst>
            <pc:docMk/>
            <pc:sldMk cId="3053837800" sldId="256"/>
            <ac:spMk id="14" creationId="{D5977C18-E5C0-990D-9C99-D293D266E7D1}"/>
          </ac:spMkLst>
        </pc:spChg>
      </pc:sldChg>
      <pc:sldChg chg="delSp modSp add del">
        <pc:chgData name="Chris Phillips (2429902)" userId="S::2429902@student.uwtsd.ac.uk::4214f0de-de0b-4371-b0c6-240ab56c149c" providerId="AD" clId="Web-{065BF880-5ABA-B083-A6CA-7F1C8148CE12}" dt="2026-01-06T14:14:36.115" v="99" actId="20577"/>
        <pc:sldMkLst>
          <pc:docMk/>
          <pc:sldMk cId="4098306213" sldId="374"/>
        </pc:sldMkLst>
        <pc:spChg chg="mod">
          <ac:chgData name="Chris Phillips (2429902)" userId="S::2429902@student.uwtsd.ac.uk::4214f0de-de0b-4371-b0c6-240ab56c149c" providerId="AD" clId="Web-{065BF880-5ABA-B083-A6CA-7F1C8148CE12}" dt="2026-01-06T14:14:36.115" v="99" actId="20577"/>
          <ac:spMkLst>
            <pc:docMk/>
            <pc:sldMk cId="4098306213" sldId="374"/>
            <ac:spMk id="2" creationId="{A1D1DBBC-51EF-529D-7559-F13480FDAEAC}"/>
          </ac:spMkLst>
        </pc:spChg>
      </pc:sldChg>
      <pc:sldChg chg="addSp delSp modSp add replId">
        <pc:chgData name="Chris Phillips (2429902)" userId="S::2429902@student.uwtsd.ac.uk::4214f0de-de0b-4371-b0c6-240ab56c149c" providerId="AD" clId="Web-{065BF880-5ABA-B083-A6CA-7F1C8148CE12}" dt="2026-01-06T14:16:37.476" v="127"/>
        <pc:sldMkLst>
          <pc:docMk/>
          <pc:sldMk cId="3522903498" sldId="375"/>
        </pc:sldMkLst>
      </pc:sldChg>
    </pc:docChg>
  </pc:docChgLst>
  <pc:docChgLst>
    <pc:chgData name="Chris Phillips (2429902)" userId="S::2429902@student.uwtsd.ac.uk::4214f0de-de0b-4371-b0c6-240ab56c149c" providerId="AD" clId="Web-{C5541F54-3661-BD5B-EBBF-9FE829E31A61}"/>
    <pc:docChg chg="addSld delSld modSld modSection">
      <pc:chgData name="Chris Phillips (2429902)" userId="S::2429902@student.uwtsd.ac.uk::4214f0de-de0b-4371-b0c6-240ab56c149c" providerId="AD" clId="Web-{C5541F54-3661-BD5B-EBBF-9FE829E31A61}" dt="2026-01-16T15:24:00.454" v="1345"/>
      <pc:docMkLst>
        <pc:docMk/>
      </pc:docMkLst>
      <pc:sldChg chg="modSp">
        <pc:chgData name="Chris Phillips (2429902)" userId="S::2429902@student.uwtsd.ac.uk::4214f0de-de0b-4371-b0c6-240ab56c149c" providerId="AD" clId="Web-{C5541F54-3661-BD5B-EBBF-9FE829E31A61}" dt="2026-01-16T11:34:10.429" v="305" actId="20577"/>
        <pc:sldMkLst>
          <pc:docMk/>
          <pc:sldMk cId="3522903498" sldId="375"/>
        </pc:sldMkLst>
        <pc:spChg chg="mod">
          <ac:chgData name="Chris Phillips (2429902)" userId="S::2429902@student.uwtsd.ac.uk::4214f0de-de0b-4371-b0c6-240ab56c149c" providerId="AD" clId="Web-{C5541F54-3661-BD5B-EBBF-9FE829E31A61}" dt="2026-01-16T11:34:10.429" v="305" actId="20577"/>
          <ac:spMkLst>
            <pc:docMk/>
            <pc:sldMk cId="3522903498" sldId="375"/>
            <ac:spMk id="2" creationId="{D975379A-B4F3-2CC6-0F80-EF866849DE40}"/>
          </ac:spMkLst>
        </pc:spChg>
      </pc:sldChg>
      <pc:sldChg chg="modNotes">
        <pc:chgData name="Chris Phillips (2429902)" userId="S::2429902@student.uwtsd.ac.uk::4214f0de-de0b-4371-b0c6-240ab56c149c" providerId="AD" clId="Web-{C5541F54-3661-BD5B-EBBF-9FE829E31A61}" dt="2026-01-16T13:40:55.899" v="395"/>
        <pc:sldMkLst>
          <pc:docMk/>
          <pc:sldMk cId="1695296684" sldId="396"/>
        </pc:sldMkLst>
      </pc:sldChg>
      <pc:sldChg chg="addSp delSp modSp modNotes">
        <pc:chgData name="Chris Phillips (2429902)" userId="S::2429902@student.uwtsd.ac.uk::4214f0de-de0b-4371-b0c6-240ab56c149c" providerId="AD" clId="Web-{C5541F54-3661-BD5B-EBBF-9FE829E31A61}" dt="2026-01-16T15:21:00.532" v="1329"/>
        <pc:sldMkLst>
          <pc:docMk/>
          <pc:sldMk cId="758651014" sldId="398"/>
        </pc:sldMkLst>
        <pc:spChg chg="mod">
          <ac:chgData name="Chris Phillips (2429902)" userId="S::2429902@student.uwtsd.ac.uk::4214f0de-de0b-4371-b0c6-240ab56c149c" providerId="AD" clId="Web-{C5541F54-3661-BD5B-EBBF-9FE829E31A61}" dt="2026-01-16T13:42:59.435" v="399" actId="20577"/>
          <ac:spMkLst>
            <pc:docMk/>
            <pc:sldMk cId="758651014" sldId="398"/>
            <ac:spMk id="3" creationId="{A5439706-02CA-00F9-2DC1-9E10403A0E9A}"/>
          </ac:spMkLst>
        </pc:spChg>
        <pc:picChg chg="add mod">
          <ac:chgData name="Chris Phillips (2429902)" userId="S::2429902@student.uwtsd.ac.uk::4214f0de-de0b-4371-b0c6-240ab56c149c" providerId="AD" clId="Web-{C5541F54-3661-BD5B-EBBF-9FE829E31A61}" dt="2026-01-16T15:05:14.683" v="514" actId="1076"/>
          <ac:picMkLst>
            <pc:docMk/>
            <pc:sldMk cId="758651014" sldId="398"/>
            <ac:picMk id="6" creationId="{815FEC79-6A6D-196F-1D5F-C3335DB4D293}"/>
          </ac:picMkLst>
        </pc:picChg>
        <pc:picChg chg="add mod">
          <ac:chgData name="Chris Phillips (2429902)" userId="S::2429902@student.uwtsd.ac.uk::4214f0de-de0b-4371-b0c6-240ab56c149c" providerId="AD" clId="Web-{C5541F54-3661-BD5B-EBBF-9FE829E31A61}" dt="2026-01-16T15:05:17.324" v="516" actId="1076"/>
          <ac:picMkLst>
            <pc:docMk/>
            <pc:sldMk cId="758651014" sldId="398"/>
            <ac:picMk id="7" creationId="{A20ED242-43AE-8255-6ED1-05250D48255B}"/>
          </ac:picMkLst>
        </pc:picChg>
      </pc:sldChg>
      <pc:sldChg chg="addSp delSp modSp add replId modNotes">
        <pc:chgData name="Chris Phillips (2429902)" userId="S::2429902@student.uwtsd.ac.uk::4214f0de-de0b-4371-b0c6-240ab56c149c" providerId="AD" clId="Web-{C5541F54-3661-BD5B-EBBF-9FE829E31A61}" dt="2026-01-15T11:04:09.887" v="171" actId="1076"/>
        <pc:sldMkLst>
          <pc:docMk/>
          <pc:sldMk cId="2594714280" sldId="407"/>
        </pc:sldMkLst>
        <pc:spChg chg="mod">
          <ac:chgData name="Chris Phillips (2429902)" userId="S::2429902@student.uwtsd.ac.uk::4214f0de-de0b-4371-b0c6-240ab56c149c" providerId="AD" clId="Web-{C5541F54-3661-BD5B-EBBF-9FE829E31A61}" dt="2026-01-15T10:58:32.946" v="16" actId="20577"/>
          <ac:spMkLst>
            <pc:docMk/>
            <pc:sldMk cId="2594714280" sldId="407"/>
            <ac:spMk id="9" creationId="{FEB8D7CF-CD2F-E06B-6F47-507D02D45DF1}"/>
          </ac:spMkLst>
        </pc:spChg>
        <pc:picChg chg="add mod">
          <ac:chgData name="Chris Phillips (2429902)" userId="S::2429902@student.uwtsd.ac.uk::4214f0de-de0b-4371-b0c6-240ab56c149c" providerId="AD" clId="Web-{C5541F54-3661-BD5B-EBBF-9FE829E31A61}" dt="2026-01-15T11:04:04.106" v="169" actId="1076"/>
          <ac:picMkLst>
            <pc:docMk/>
            <pc:sldMk cId="2594714280" sldId="407"/>
            <ac:picMk id="4" creationId="{D526A06D-29DC-3D96-6B41-A4E4123A3D6B}"/>
          </ac:picMkLst>
        </pc:picChg>
        <pc:picChg chg="add mod">
          <ac:chgData name="Chris Phillips (2429902)" userId="S::2429902@student.uwtsd.ac.uk::4214f0de-de0b-4371-b0c6-240ab56c149c" providerId="AD" clId="Web-{C5541F54-3661-BD5B-EBBF-9FE829E31A61}" dt="2026-01-15T11:04:09.887" v="171" actId="1076"/>
          <ac:picMkLst>
            <pc:docMk/>
            <pc:sldMk cId="2594714280" sldId="407"/>
            <ac:picMk id="6" creationId="{29386463-70B5-F2BF-1FCE-A1CD97A771C2}"/>
          </ac:picMkLst>
        </pc:picChg>
      </pc:sldChg>
      <pc:sldChg chg="addSp delSp modSp add replId modNotes">
        <pc:chgData name="Chris Phillips (2429902)" userId="S::2429902@student.uwtsd.ac.uk::4214f0de-de0b-4371-b0c6-240ab56c149c" providerId="AD" clId="Web-{C5541F54-3661-BD5B-EBBF-9FE829E31A61}" dt="2026-01-15T11:06:29.014" v="249" actId="1076"/>
        <pc:sldMkLst>
          <pc:docMk/>
          <pc:sldMk cId="796101477" sldId="408"/>
        </pc:sldMkLst>
        <pc:picChg chg="add mod">
          <ac:chgData name="Chris Phillips (2429902)" userId="S::2429902@student.uwtsd.ac.uk::4214f0de-de0b-4371-b0c6-240ab56c149c" providerId="AD" clId="Web-{C5541F54-3661-BD5B-EBBF-9FE829E31A61}" dt="2026-01-15T11:06:29.014" v="249" actId="1076"/>
          <ac:picMkLst>
            <pc:docMk/>
            <pc:sldMk cId="796101477" sldId="408"/>
            <ac:picMk id="3" creationId="{4EEC9E75-C9B9-57D8-0454-49D716BCA243}"/>
          </ac:picMkLst>
        </pc:picChg>
      </pc:sldChg>
      <pc:sldChg chg="addSp delSp modSp add replId modNotes">
        <pc:chgData name="Chris Phillips (2429902)" userId="S::2429902@student.uwtsd.ac.uk::4214f0de-de0b-4371-b0c6-240ab56c149c" providerId="AD" clId="Web-{C5541F54-3661-BD5B-EBBF-9FE829E31A61}" dt="2026-01-15T11:23:47.938" v="272" actId="14100"/>
        <pc:sldMkLst>
          <pc:docMk/>
          <pc:sldMk cId="546314841" sldId="409"/>
        </pc:sldMkLst>
        <pc:spChg chg="mod">
          <ac:chgData name="Chris Phillips (2429902)" userId="S::2429902@student.uwtsd.ac.uk::4214f0de-de0b-4371-b0c6-240ab56c149c" providerId="AD" clId="Web-{C5541F54-3661-BD5B-EBBF-9FE829E31A61}" dt="2026-01-15T11:23:03.235" v="258" actId="20577"/>
          <ac:spMkLst>
            <pc:docMk/>
            <pc:sldMk cId="546314841" sldId="409"/>
            <ac:spMk id="9" creationId="{E78FE147-6CCD-2B0D-DDAD-439C5A1BF2D8}"/>
          </ac:spMkLst>
        </pc:spChg>
        <pc:picChg chg="add mod">
          <ac:chgData name="Chris Phillips (2429902)" userId="S::2429902@student.uwtsd.ac.uk::4214f0de-de0b-4371-b0c6-240ab56c149c" providerId="AD" clId="Web-{C5541F54-3661-BD5B-EBBF-9FE829E31A61}" dt="2026-01-15T11:23:47.923" v="271" actId="14100"/>
          <ac:picMkLst>
            <pc:docMk/>
            <pc:sldMk cId="546314841" sldId="409"/>
            <ac:picMk id="4" creationId="{8F0B1CCC-A269-45A0-B65B-7A2C3FA3F204}"/>
          </ac:picMkLst>
        </pc:picChg>
        <pc:picChg chg="add mod">
          <ac:chgData name="Chris Phillips (2429902)" userId="S::2429902@student.uwtsd.ac.uk::4214f0de-de0b-4371-b0c6-240ab56c149c" providerId="AD" clId="Web-{C5541F54-3661-BD5B-EBBF-9FE829E31A61}" dt="2026-01-15T11:23:47.938" v="272" actId="14100"/>
          <ac:picMkLst>
            <pc:docMk/>
            <pc:sldMk cId="546314841" sldId="409"/>
            <ac:picMk id="6" creationId="{33ED31A8-2FD2-0665-A0A3-4F1E43E7753F}"/>
          </ac:picMkLst>
        </pc:picChg>
      </pc:sldChg>
      <pc:sldChg chg="addSp delSp modSp add replId modNotes">
        <pc:chgData name="Chris Phillips (2429902)" userId="S::2429902@student.uwtsd.ac.uk::4214f0de-de0b-4371-b0c6-240ab56c149c" providerId="AD" clId="Web-{C5541F54-3661-BD5B-EBBF-9FE829E31A61}" dt="2026-01-15T11:24:34.923" v="283" actId="1076"/>
        <pc:sldMkLst>
          <pc:docMk/>
          <pc:sldMk cId="59677981" sldId="410"/>
        </pc:sldMkLst>
        <pc:picChg chg="add mod">
          <ac:chgData name="Chris Phillips (2429902)" userId="S::2429902@student.uwtsd.ac.uk::4214f0de-de0b-4371-b0c6-240ab56c149c" providerId="AD" clId="Web-{C5541F54-3661-BD5B-EBBF-9FE829E31A61}" dt="2026-01-15T11:24:34.923" v="283" actId="1076"/>
          <ac:picMkLst>
            <pc:docMk/>
            <pc:sldMk cId="59677981" sldId="410"/>
            <ac:picMk id="3" creationId="{D7240612-33FA-D2DB-2FDF-12FC9D76F106}"/>
          </ac:picMkLst>
        </pc:picChg>
      </pc:sldChg>
      <pc:sldChg chg="addSp delSp modSp add replId modNotes">
        <pc:chgData name="Chris Phillips (2429902)" userId="S::2429902@student.uwtsd.ac.uk::4214f0de-de0b-4371-b0c6-240ab56c149c" providerId="AD" clId="Web-{C5541F54-3661-BD5B-EBBF-9FE829E31A61}" dt="2026-01-16T10:08:13.646" v="302" actId="1076"/>
        <pc:sldMkLst>
          <pc:docMk/>
          <pc:sldMk cId="895358513" sldId="411"/>
        </pc:sldMkLst>
        <pc:picChg chg="add mod">
          <ac:chgData name="Chris Phillips (2429902)" userId="S::2429902@student.uwtsd.ac.uk::4214f0de-de0b-4371-b0c6-240ab56c149c" providerId="AD" clId="Web-{C5541F54-3661-BD5B-EBBF-9FE829E31A61}" dt="2026-01-16T10:08:13.646" v="302" actId="1076"/>
          <ac:picMkLst>
            <pc:docMk/>
            <pc:sldMk cId="895358513" sldId="411"/>
            <ac:picMk id="3" creationId="{361CDA0C-DE5C-AA47-BBB8-264A56608DC4}"/>
          </ac:picMkLst>
        </pc:picChg>
      </pc:sldChg>
      <pc:sldChg chg="addSp delSp modSp add replId modNotes">
        <pc:chgData name="Chris Phillips (2429902)" userId="S::2429902@student.uwtsd.ac.uk::4214f0de-de0b-4371-b0c6-240ab56c149c" providerId="AD" clId="Web-{C5541F54-3661-BD5B-EBBF-9FE829E31A61}" dt="2026-01-16T13:23:12.314" v="322" actId="1076"/>
        <pc:sldMkLst>
          <pc:docMk/>
          <pc:sldMk cId="1212434280" sldId="412"/>
        </pc:sldMkLst>
        <pc:spChg chg="mod">
          <ac:chgData name="Chris Phillips (2429902)" userId="S::2429902@student.uwtsd.ac.uk::4214f0de-de0b-4371-b0c6-240ab56c149c" providerId="AD" clId="Web-{C5541F54-3661-BD5B-EBBF-9FE829E31A61}" dt="2026-01-16T13:22:19.564" v="314" actId="20577"/>
          <ac:spMkLst>
            <pc:docMk/>
            <pc:sldMk cId="1212434280" sldId="412"/>
            <ac:spMk id="9" creationId="{8AF5CCC7-2063-475E-971C-51C5C4B93D7E}"/>
          </ac:spMkLst>
        </pc:spChg>
        <pc:picChg chg="add mod">
          <ac:chgData name="Chris Phillips (2429902)" userId="S::2429902@student.uwtsd.ac.uk::4214f0de-de0b-4371-b0c6-240ab56c149c" providerId="AD" clId="Web-{C5541F54-3661-BD5B-EBBF-9FE829E31A61}" dt="2026-01-16T13:23:12.314" v="322" actId="1076"/>
          <ac:picMkLst>
            <pc:docMk/>
            <pc:sldMk cId="1212434280" sldId="412"/>
            <ac:picMk id="4" creationId="{FA44DDD6-5C8B-3255-4E1F-3B0601E92F0D}"/>
          </ac:picMkLst>
        </pc:picChg>
      </pc:sldChg>
      <pc:sldChg chg="addSp delSp modSp add replId modNotes">
        <pc:chgData name="Chris Phillips (2429902)" userId="S::2429902@student.uwtsd.ac.uk::4214f0de-de0b-4371-b0c6-240ab56c149c" providerId="AD" clId="Web-{C5541F54-3661-BD5B-EBBF-9FE829E31A61}" dt="2026-01-16T13:24:09.174" v="343" actId="1076"/>
        <pc:sldMkLst>
          <pc:docMk/>
          <pc:sldMk cId="497764711" sldId="413"/>
        </pc:sldMkLst>
        <pc:picChg chg="add mod">
          <ac:chgData name="Chris Phillips (2429902)" userId="S::2429902@student.uwtsd.ac.uk::4214f0de-de0b-4371-b0c6-240ab56c149c" providerId="AD" clId="Web-{C5541F54-3661-BD5B-EBBF-9FE829E31A61}" dt="2026-01-16T13:24:09.143" v="342" actId="1076"/>
          <ac:picMkLst>
            <pc:docMk/>
            <pc:sldMk cId="497764711" sldId="413"/>
            <ac:picMk id="3" creationId="{CE0A7BAC-C6B9-182B-8A1C-A7351854EE9B}"/>
          </ac:picMkLst>
        </pc:picChg>
        <pc:picChg chg="add mod">
          <ac:chgData name="Chris Phillips (2429902)" userId="S::2429902@student.uwtsd.ac.uk::4214f0de-de0b-4371-b0c6-240ab56c149c" providerId="AD" clId="Web-{C5541F54-3661-BD5B-EBBF-9FE829E31A61}" dt="2026-01-16T13:24:09.174" v="343" actId="1076"/>
          <ac:picMkLst>
            <pc:docMk/>
            <pc:sldMk cId="497764711" sldId="413"/>
            <ac:picMk id="6" creationId="{5AAB5829-4CEC-61E7-0E28-CDF4517572E3}"/>
          </ac:picMkLst>
        </pc:picChg>
      </pc:sldChg>
      <pc:sldChg chg="addSp delSp modSp add replId modNotes">
        <pc:chgData name="Chris Phillips (2429902)" userId="S::2429902@student.uwtsd.ac.uk::4214f0de-de0b-4371-b0c6-240ab56c149c" providerId="AD" clId="Web-{C5541F54-3661-BD5B-EBBF-9FE829E31A61}" dt="2026-01-16T13:25:09.446" v="356" actId="1076"/>
        <pc:sldMkLst>
          <pc:docMk/>
          <pc:sldMk cId="443556146" sldId="414"/>
        </pc:sldMkLst>
        <pc:picChg chg="add mod">
          <ac:chgData name="Chris Phillips (2429902)" userId="S::2429902@student.uwtsd.ac.uk::4214f0de-de0b-4371-b0c6-240ab56c149c" providerId="AD" clId="Web-{C5541F54-3661-BD5B-EBBF-9FE829E31A61}" dt="2026-01-16T13:25:09.446" v="356" actId="1076"/>
          <ac:picMkLst>
            <pc:docMk/>
            <pc:sldMk cId="443556146" sldId="414"/>
            <ac:picMk id="4" creationId="{60A97088-6EB1-B0D4-51FD-EC10E623AEBC}"/>
          </ac:picMkLst>
        </pc:picChg>
      </pc:sldChg>
      <pc:sldChg chg="addSp delSp modSp add replId modNotes">
        <pc:chgData name="Chris Phillips (2429902)" userId="S::2429902@student.uwtsd.ac.uk::4214f0de-de0b-4371-b0c6-240ab56c149c" providerId="AD" clId="Web-{C5541F54-3661-BD5B-EBBF-9FE829E31A61}" dt="2026-01-16T13:26:39.422" v="370"/>
        <pc:sldMkLst>
          <pc:docMk/>
          <pc:sldMk cId="1155441258" sldId="415"/>
        </pc:sldMkLst>
        <pc:picChg chg="add mod">
          <ac:chgData name="Chris Phillips (2429902)" userId="S::2429902@student.uwtsd.ac.uk::4214f0de-de0b-4371-b0c6-240ab56c149c" providerId="AD" clId="Web-{C5541F54-3661-BD5B-EBBF-9FE829E31A61}" dt="2026-01-16T13:26:11.670" v="368" actId="1076"/>
          <ac:picMkLst>
            <pc:docMk/>
            <pc:sldMk cId="1155441258" sldId="415"/>
            <ac:picMk id="7" creationId="{E3BE3A7D-5ADC-3931-27F9-42B6AEBFCF08}"/>
          </ac:picMkLst>
        </pc:picChg>
      </pc:sldChg>
      <pc:sldChg chg="addSp delSp modSp add replId modNotes">
        <pc:chgData name="Chris Phillips (2429902)" userId="S::2429902@student.uwtsd.ac.uk::4214f0de-de0b-4371-b0c6-240ab56c149c" providerId="AD" clId="Web-{C5541F54-3661-BD5B-EBBF-9FE829E31A61}" dt="2026-01-16T15:21:54.788" v="1340" actId="1076"/>
        <pc:sldMkLst>
          <pc:docMk/>
          <pc:sldMk cId="2012987450" sldId="416"/>
        </pc:sldMkLst>
        <pc:picChg chg="add mod">
          <ac:chgData name="Chris Phillips (2429902)" userId="S::2429902@student.uwtsd.ac.uk::4214f0de-de0b-4371-b0c6-240ab56c149c" providerId="AD" clId="Web-{C5541F54-3661-BD5B-EBBF-9FE829E31A61}" dt="2026-01-16T15:21:51.303" v="1339" actId="1076"/>
          <ac:picMkLst>
            <pc:docMk/>
            <pc:sldMk cId="2012987450" sldId="416"/>
            <ac:picMk id="5" creationId="{464036AB-FC8C-156C-C60C-29179D4FF8CE}"/>
          </ac:picMkLst>
        </pc:picChg>
        <pc:picChg chg="add mod">
          <ac:chgData name="Chris Phillips (2429902)" userId="S::2429902@student.uwtsd.ac.uk::4214f0de-de0b-4371-b0c6-240ab56c149c" providerId="AD" clId="Web-{C5541F54-3661-BD5B-EBBF-9FE829E31A61}" dt="2026-01-16T15:21:54.788" v="1340" actId="1076"/>
          <ac:picMkLst>
            <pc:docMk/>
            <pc:sldMk cId="2012987450" sldId="416"/>
            <ac:picMk id="8" creationId="{5A475F67-7601-D8B0-9E2D-5D7FBE34E8E9}"/>
          </ac:picMkLst>
        </pc:picChg>
      </pc:sldChg>
    </pc:docChg>
  </pc:docChgLst>
  <pc:docChgLst>
    <pc:chgData name="Chris Phillips (2429902)" userId="S::2429902@student.uwtsd.ac.uk::4214f0de-de0b-4371-b0c6-240ab56c149c" providerId="AD" clId="Web-{FF718474-D5FA-32D0-8024-5C10B067EA1B}"/>
    <pc:docChg chg="addSld delSld modSld sldOrd addSection modSection">
      <pc:chgData name="Chris Phillips (2429902)" userId="S::2429902@student.uwtsd.ac.uk::4214f0de-de0b-4371-b0c6-240ab56c149c" providerId="AD" clId="Web-{FF718474-D5FA-32D0-8024-5C10B067EA1B}" dt="2026-01-06T17:19:49.035" v="874" actId="20577"/>
      <pc:docMkLst>
        <pc:docMk/>
      </pc:docMkLst>
      <pc:sldChg chg="modSp">
        <pc:chgData name="Chris Phillips (2429902)" userId="S::2429902@student.uwtsd.ac.uk::4214f0de-de0b-4371-b0c6-240ab56c149c" providerId="AD" clId="Web-{FF718474-D5FA-32D0-8024-5C10B067EA1B}" dt="2026-01-06T16:57:10.419" v="773" actId="20577"/>
        <pc:sldMkLst>
          <pc:docMk/>
          <pc:sldMk cId="3053837800" sldId="256"/>
        </pc:sldMkLst>
        <pc:spChg chg="mod">
          <ac:chgData name="Chris Phillips (2429902)" userId="S::2429902@student.uwtsd.ac.uk::4214f0de-de0b-4371-b0c6-240ab56c149c" providerId="AD" clId="Web-{FF718474-D5FA-32D0-8024-5C10B067EA1B}" dt="2026-01-06T16:57:10.419" v="773" actId="20577"/>
          <ac:spMkLst>
            <pc:docMk/>
            <pc:sldMk cId="3053837800" sldId="256"/>
            <ac:spMk id="2" creationId="{273F93BF-4E49-F0A1-95BA-AF4A0282B156}"/>
          </ac:spMkLst>
        </pc:spChg>
        <pc:spChg chg="mod">
          <ac:chgData name="Chris Phillips (2429902)" userId="S::2429902@student.uwtsd.ac.uk::4214f0de-de0b-4371-b0c6-240ab56c149c" providerId="AD" clId="Web-{FF718474-D5FA-32D0-8024-5C10B067EA1B}" dt="2026-01-06T14:17:42.081" v="0" actId="14100"/>
          <ac:spMkLst>
            <pc:docMk/>
            <pc:sldMk cId="3053837800" sldId="256"/>
            <ac:spMk id="5" creationId="{6272B2B7-7045-0233-8838-FBC000CD70BA}"/>
          </ac:spMkLst>
        </pc:spChg>
        <pc:spChg chg="mod">
          <ac:chgData name="Chris Phillips (2429902)" userId="S::2429902@student.uwtsd.ac.uk::4214f0de-de0b-4371-b0c6-240ab56c149c" providerId="AD" clId="Web-{FF718474-D5FA-32D0-8024-5C10B067EA1B}" dt="2026-01-06T14:19:22.676" v="1" actId="1076"/>
          <ac:spMkLst>
            <pc:docMk/>
            <pc:sldMk cId="3053837800" sldId="256"/>
            <ac:spMk id="11" creationId="{A09BCFD2-F846-AABE-A1D0-889CDF13CC52}"/>
          </ac:spMkLst>
        </pc:spChg>
        <pc:spChg chg="mod">
          <ac:chgData name="Chris Phillips (2429902)" userId="S::2429902@student.uwtsd.ac.uk::4214f0de-de0b-4371-b0c6-240ab56c149c" providerId="AD" clId="Web-{FF718474-D5FA-32D0-8024-5C10B067EA1B}" dt="2026-01-06T14:19:22.691" v="2" actId="1076"/>
          <ac:spMkLst>
            <pc:docMk/>
            <pc:sldMk cId="3053837800" sldId="256"/>
            <ac:spMk id="14" creationId="{D5977C18-E5C0-990D-9C99-D293D266E7D1}"/>
          </ac:spMkLst>
        </pc:spChg>
      </pc:sldChg>
      <pc:sldChg chg="addSp delSp modSp">
        <pc:chgData name="Chris Phillips (2429902)" userId="S::2429902@student.uwtsd.ac.uk::4214f0de-de0b-4371-b0c6-240ab56c149c" providerId="AD" clId="Web-{FF718474-D5FA-32D0-8024-5C10B067EA1B}" dt="2026-01-06T17:19:49.035" v="874" actId="20577"/>
        <pc:sldMkLst>
          <pc:docMk/>
          <pc:sldMk cId="4098306213" sldId="374"/>
        </pc:sldMkLst>
        <pc:spChg chg="mod">
          <ac:chgData name="Chris Phillips (2429902)" userId="S::2429902@student.uwtsd.ac.uk::4214f0de-de0b-4371-b0c6-240ab56c149c" providerId="AD" clId="Web-{FF718474-D5FA-32D0-8024-5C10B067EA1B}" dt="2026-01-06T14:21:50.881" v="13" actId="20577"/>
          <ac:spMkLst>
            <pc:docMk/>
            <pc:sldMk cId="4098306213" sldId="374"/>
            <ac:spMk id="2" creationId="{A1D1DBBC-51EF-529D-7559-F13480FDAEAC}"/>
          </ac:spMkLst>
        </pc:spChg>
      </pc:sldChg>
      <pc:sldChg chg="ord">
        <pc:chgData name="Chris Phillips (2429902)" userId="S::2429902@student.uwtsd.ac.uk::4214f0de-de0b-4371-b0c6-240ab56c149c" providerId="AD" clId="Web-{FF718474-D5FA-32D0-8024-5C10B067EA1B}" dt="2026-01-06T14:24:06.460" v="55"/>
        <pc:sldMkLst>
          <pc:docMk/>
          <pc:sldMk cId="3522903498" sldId="375"/>
        </pc:sldMkLst>
      </pc:sldChg>
      <pc:sldChg chg="modSp add replId">
        <pc:chgData name="Chris Phillips (2429902)" userId="S::2429902@student.uwtsd.ac.uk::4214f0de-de0b-4371-b0c6-240ab56c149c" providerId="AD" clId="Web-{FF718474-D5FA-32D0-8024-5C10B067EA1B}" dt="2026-01-06T17:11:53.838" v="830" actId="20577"/>
        <pc:sldMkLst>
          <pc:docMk/>
          <pc:sldMk cId="80537169" sldId="378"/>
        </pc:sldMkLst>
        <pc:spChg chg="mod">
          <ac:chgData name="Chris Phillips (2429902)" userId="S::2429902@student.uwtsd.ac.uk::4214f0de-de0b-4371-b0c6-240ab56c149c" providerId="AD" clId="Web-{FF718474-D5FA-32D0-8024-5C10B067EA1B}" dt="2026-01-06T17:11:53.838" v="830" actId="20577"/>
          <ac:spMkLst>
            <pc:docMk/>
            <pc:sldMk cId="80537169" sldId="378"/>
            <ac:spMk id="4" creationId="{567A5F60-EE2B-195A-A9D4-391514D85E07}"/>
          </ac:spMkLst>
        </pc:spChg>
      </pc:sldChg>
      <pc:sldChg chg="modSp add replId">
        <pc:chgData name="Chris Phillips (2429902)" userId="S::2429902@student.uwtsd.ac.uk::4214f0de-de0b-4371-b0c6-240ab56c149c" providerId="AD" clId="Web-{FF718474-D5FA-32D0-8024-5C10B067EA1B}" dt="2026-01-06T17:15:07.639" v="866" actId="20577"/>
        <pc:sldMkLst>
          <pc:docMk/>
          <pc:sldMk cId="3612534317" sldId="379"/>
        </pc:sldMkLst>
        <pc:spChg chg="mod">
          <ac:chgData name="Chris Phillips (2429902)" userId="S::2429902@student.uwtsd.ac.uk::4214f0de-de0b-4371-b0c6-240ab56c149c" providerId="AD" clId="Web-{FF718474-D5FA-32D0-8024-5C10B067EA1B}" dt="2026-01-06T17:15:07.639" v="866" actId="20577"/>
          <ac:spMkLst>
            <pc:docMk/>
            <pc:sldMk cId="3612534317" sldId="379"/>
            <ac:spMk id="4" creationId="{50D43FA8-7BE3-1887-C3F4-3D4B76D6C9DB}"/>
          </ac:spMkLst>
        </pc:spChg>
      </pc:sldChg>
    </pc:docChg>
  </pc:docChgLst>
  <pc:docChgLst>
    <pc:chgData name="Chris Phillips (2429902)" userId="S::2429902@student.uwtsd.ac.uk::4214f0de-de0b-4371-b0c6-240ab56c149c" providerId="AD" clId="Web-{66561508-BCA7-2E8D-240D-19E99365EA12}"/>
    <pc:docChg chg="modSld">
      <pc:chgData name="Chris Phillips (2429902)" userId="S::2429902@student.uwtsd.ac.uk::4214f0de-de0b-4371-b0c6-240ab56c149c" providerId="AD" clId="Web-{66561508-BCA7-2E8D-240D-19E99365EA12}" dt="2026-01-09T11:23:17.715" v="178" actId="20577"/>
      <pc:docMkLst>
        <pc:docMk/>
      </pc:docMkLst>
    </pc:docChg>
  </pc:docChgLst>
  <pc:docChgLst>
    <pc:chgData name="Chris Phillips (2429902)" userId="S::2429902@student.uwtsd.ac.uk::4214f0de-de0b-4371-b0c6-240ab56c149c" providerId="AD" clId="Web-{15076F0C-F92D-E933-D970-621C74C308E7}"/>
    <pc:docChg chg="addSld delSld modSld sldOrd addSection modSection">
      <pc:chgData name="Chris Phillips (2429902)" userId="S::2429902@student.uwtsd.ac.uk::4214f0de-de0b-4371-b0c6-240ab56c149c" providerId="AD" clId="Web-{15076F0C-F92D-E933-D970-621C74C308E7}" dt="2026-01-13T12:04:08.741" v="3135"/>
      <pc:docMkLst>
        <pc:docMk/>
      </pc:docMkLst>
      <pc:sldChg chg="addSp delSp modSp mod ord modClrScheme chgLayout modNotes">
        <pc:chgData name="Chris Phillips (2429902)" userId="S::2429902@student.uwtsd.ac.uk::4214f0de-de0b-4371-b0c6-240ab56c149c" providerId="AD" clId="Web-{15076F0C-F92D-E933-D970-621C74C308E7}" dt="2026-01-13T11:17:07.679" v="1095"/>
        <pc:sldMkLst>
          <pc:docMk/>
          <pc:sldMk cId="4098306213" sldId="374"/>
        </pc:sldMkLst>
        <pc:spChg chg="mod">
          <ac:chgData name="Chris Phillips (2429902)" userId="S::2429902@student.uwtsd.ac.uk::4214f0de-de0b-4371-b0c6-240ab56c149c" providerId="AD" clId="Web-{15076F0C-F92D-E933-D970-621C74C308E7}" dt="2026-01-13T09:50:59.591" v="23"/>
          <ac:spMkLst>
            <pc:docMk/>
            <pc:sldMk cId="4098306213" sldId="374"/>
            <ac:spMk id="2" creationId="{A1D1DBBC-51EF-529D-7559-F13480FDAEAC}"/>
          </ac:spMkLst>
        </pc:spChg>
        <pc:graphicFrameChg chg="add mod modGraphic">
          <ac:chgData name="Chris Phillips (2429902)" userId="S::2429902@student.uwtsd.ac.uk::4214f0de-de0b-4371-b0c6-240ab56c149c" providerId="AD" clId="Web-{15076F0C-F92D-E933-D970-621C74C308E7}" dt="2026-01-13T10:42:12.388" v="497"/>
          <ac:graphicFrameMkLst>
            <pc:docMk/>
            <pc:sldMk cId="4098306213" sldId="374"/>
            <ac:graphicFrameMk id="6" creationId="{8D4C189D-3A4B-3F4B-F782-714ABE41EE51}"/>
          </ac:graphicFrameMkLst>
        </pc:graphicFrameChg>
        <pc:picChg chg="add mod">
          <ac:chgData name="Chris Phillips (2429902)" userId="S::2429902@student.uwtsd.ac.uk::4214f0de-de0b-4371-b0c6-240ab56c149c" providerId="AD" clId="Web-{15076F0C-F92D-E933-D970-621C74C308E7}" dt="2026-01-13T10:40:41.492" v="485" actId="1076"/>
          <ac:picMkLst>
            <pc:docMk/>
            <pc:sldMk cId="4098306213" sldId="374"/>
            <ac:picMk id="3" creationId="{4A7EE518-31D3-52BC-4A51-B884DE4B1B6A}"/>
          </ac:picMkLst>
        </pc:picChg>
      </pc:sldChg>
      <pc:sldChg chg="addSp modSp">
        <pc:chgData name="Chris Phillips (2429902)" userId="S::2429902@student.uwtsd.ac.uk::4214f0de-de0b-4371-b0c6-240ab56c149c" providerId="AD" clId="Web-{15076F0C-F92D-E933-D970-621C74C308E7}" dt="2026-01-13T11:02:17.055" v="717" actId="20577"/>
        <pc:sldMkLst>
          <pc:docMk/>
          <pc:sldMk cId="3522903498" sldId="375"/>
        </pc:sldMkLst>
        <pc:spChg chg="add mod">
          <ac:chgData name="Chris Phillips (2429902)" userId="S::2429902@student.uwtsd.ac.uk::4214f0de-de0b-4371-b0c6-240ab56c149c" providerId="AD" clId="Web-{15076F0C-F92D-E933-D970-621C74C308E7}" dt="2026-01-13T11:02:17.055" v="717" actId="20577"/>
          <ac:spMkLst>
            <pc:docMk/>
            <pc:sldMk cId="3522903498" sldId="375"/>
            <ac:spMk id="2" creationId="{D975379A-B4F3-2CC6-0F80-EF866849DE40}"/>
          </ac:spMkLst>
        </pc:spChg>
      </pc:sldChg>
      <pc:sldChg chg="add replId">
        <pc:chgData name="Chris Phillips (2429902)" userId="S::2429902@student.uwtsd.ac.uk::4214f0de-de0b-4371-b0c6-240ab56c149c" providerId="AD" clId="Web-{15076F0C-F92D-E933-D970-621C74C308E7}" dt="2026-01-13T09:47:49.696" v="7"/>
        <pc:sldMkLst>
          <pc:docMk/>
          <pc:sldMk cId="1197073610" sldId="381"/>
        </pc:sldMkLst>
      </pc:sldChg>
      <pc:sldChg chg="addSp modSp add replId modNotes">
        <pc:chgData name="Chris Phillips (2429902)" userId="S::2429902@student.uwtsd.ac.uk::4214f0de-de0b-4371-b0c6-240ab56c149c" providerId="AD" clId="Web-{15076F0C-F92D-E933-D970-621C74C308E7}" dt="2026-01-13T10:29:34.222" v="454"/>
        <pc:sldMkLst>
          <pc:docMk/>
          <pc:sldMk cId="1309822362" sldId="382"/>
        </pc:sldMkLst>
        <pc:picChg chg="add mod">
          <ac:chgData name="Chris Phillips (2429902)" userId="S::2429902@student.uwtsd.ac.uk::4214f0de-de0b-4371-b0c6-240ab56c149c" providerId="AD" clId="Web-{15076F0C-F92D-E933-D970-621C74C308E7}" dt="2026-01-13T10:15:55.088" v="116" actId="1076"/>
          <ac:picMkLst>
            <pc:docMk/>
            <pc:sldMk cId="1309822362" sldId="382"/>
            <ac:picMk id="3" creationId="{AF1CB86D-F67D-CCC5-FA5B-8577CB47A92F}"/>
          </ac:picMkLst>
        </pc:picChg>
      </pc:sldChg>
      <pc:sldChg chg="addSp delSp modSp add replId modNotes">
        <pc:chgData name="Chris Phillips (2429902)" userId="S::2429902@student.uwtsd.ac.uk::4214f0de-de0b-4371-b0c6-240ab56c149c" providerId="AD" clId="Web-{15076F0C-F92D-E933-D970-621C74C308E7}" dt="2026-01-13T11:18:26.089" v="1143"/>
        <pc:sldMkLst>
          <pc:docMk/>
          <pc:sldMk cId="2375498815" sldId="384"/>
        </pc:sldMkLst>
        <pc:spChg chg="add mod">
          <ac:chgData name="Chris Phillips (2429902)" userId="S::2429902@student.uwtsd.ac.uk::4214f0de-de0b-4371-b0c6-240ab56c149c" providerId="AD" clId="Web-{15076F0C-F92D-E933-D970-621C74C308E7}" dt="2026-01-13T11:17:48.056" v="1100" actId="20577"/>
          <ac:spMkLst>
            <pc:docMk/>
            <pc:sldMk cId="2375498815" sldId="384"/>
            <ac:spMk id="3" creationId="{08FE7191-2C92-A07C-048A-F83CBD7CE801}"/>
          </ac:spMkLst>
        </pc:spChg>
        <pc:spChg chg="add mod">
          <ac:chgData name="Chris Phillips (2429902)" userId="S::2429902@student.uwtsd.ac.uk::4214f0de-de0b-4371-b0c6-240ab56c149c" providerId="AD" clId="Web-{15076F0C-F92D-E933-D970-621C74C308E7}" dt="2026-01-13T10:48:15.367" v="534" actId="1076"/>
          <ac:spMkLst>
            <pc:docMk/>
            <pc:sldMk cId="2375498815" sldId="384"/>
            <ac:spMk id="4" creationId="{01DE4CF2-E9A7-227D-3B7C-C1B9B2DFE3A8}"/>
          </ac:spMkLst>
        </pc:spChg>
        <pc:picChg chg="add mod">
          <ac:chgData name="Chris Phillips (2429902)" userId="S::2429902@student.uwtsd.ac.uk::4214f0de-de0b-4371-b0c6-240ab56c149c" providerId="AD" clId="Web-{15076F0C-F92D-E933-D970-621C74C308E7}" dt="2026-01-13T11:02:50.149" v="720" actId="1076"/>
          <ac:picMkLst>
            <pc:docMk/>
            <pc:sldMk cId="2375498815" sldId="384"/>
            <ac:picMk id="6" creationId="{AE935432-5E5E-875B-678E-B3EF277AD8A3}"/>
          </ac:picMkLst>
        </pc:picChg>
      </pc:sldChg>
      <pc:sldChg chg="addSp modSp add replId modNotes">
        <pc:chgData name="Chris Phillips (2429902)" userId="S::2429902@student.uwtsd.ac.uk::4214f0de-de0b-4371-b0c6-240ab56c149c" providerId="AD" clId="Web-{15076F0C-F92D-E933-D970-621C74C308E7}" dt="2026-01-13T11:27:32.644" v="1470"/>
        <pc:sldMkLst>
          <pc:docMk/>
          <pc:sldMk cId="917720258" sldId="385"/>
        </pc:sldMkLst>
        <pc:picChg chg="add mod">
          <ac:chgData name="Chris Phillips (2429902)" userId="S::2429902@student.uwtsd.ac.uk::4214f0de-de0b-4371-b0c6-240ab56c149c" providerId="AD" clId="Web-{15076F0C-F92D-E933-D970-621C74C308E7}" dt="2026-01-13T11:18:56.652" v="1148" actId="1076"/>
          <ac:picMkLst>
            <pc:docMk/>
            <pc:sldMk cId="917720258" sldId="385"/>
            <ac:picMk id="6" creationId="{8DA44F0A-A564-AF9F-DAB7-41560AAB9553}"/>
          </ac:picMkLst>
        </pc:picChg>
      </pc:sldChg>
      <pc:sldChg chg="addSp delSp modSp add ord replId modNotes">
        <pc:chgData name="Chris Phillips (2429902)" userId="S::2429902@student.uwtsd.ac.uk::4214f0de-de0b-4371-b0c6-240ab56c149c" providerId="AD" clId="Web-{15076F0C-F92D-E933-D970-621C74C308E7}" dt="2026-01-13T11:27:18.143" v="1448"/>
        <pc:sldMkLst>
          <pc:docMk/>
          <pc:sldMk cId="1059351161" sldId="386"/>
        </pc:sldMkLst>
        <pc:spChg chg="add">
          <ac:chgData name="Chris Phillips (2429902)" userId="S::2429902@student.uwtsd.ac.uk::4214f0de-de0b-4371-b0c6-240ab56c149c" providerId="AD" clId="Web-{15076F0C-F92D-E933-D970-621C74C308E7}" dt="2026-01-13T11:20:22.467" v="1229"/>
          <ac:spMkLst>
            <pc:docMk/>
            <pc:sldMk cId="1059351161" sldId="386"/>
            <ac:spMk id="7" creationId="{0E837639-A001-5D3D-06E9-DC511AECBD27}"/>
          </ac:spMkLst>
        </pc:spChg>
        <pc:picChg chg="add mod">
          <ac:chgData name="Chris Phillips (2429902)" userId="S::2429902@student.uwtsd.ac.uk::4214f0de-de0b-4371-b0c6-240ab56c149c" providerId="AD" clId="Web-{15076F0C-F92D-E933-D970-621C74C308E7}" dt="2026-01-13T11:20:41.624" v="1233" actId="1076"/>
          <ac:picMkLst>
            <pc:docMk/>
            <pc:sldMk cId="1059351161" sldId="386"/>
            <ac:picMk id="8" creationId="{EF2537AE-9C43-CAEA-9BA3-F2935256C3E0}"/>
          </ac:picMkLst>
        </pc:picChg>
        <pc:picChg chg="add mod">
          <ac:chgData name="Chris Phillips (2429902)" userId="S::2429902@student.uwtsd.ac.uk::4214f0de-de0b-4371-b0c6-240ab56c149c" providerId="AD" clId="Web-{15076F0C-F92D-E933-D970-621C74C308E7}" dt="2026-01-13T11:21:05.796" v="1236" actId="1076"/>
          <ac:picMkLst>
            <pc:docMk/>
            <pc:sldMk cId="1059351161" sldId="386"/>
            <ac:picMk id="9" creationId="{75B6583D-5BFE-20FF-C488-3B667E31A30B}"/>
          </ac:picMkLst>
        </pc:picChg>
        <pc:picChg chg="add mod">
          <ac:chgData name="Chris Phillips (2429902)" userId="S::2429902@student.uwtsd.ac.uk::4214f0de-de0b-4371-b0c6-240ab56c149c" providerId="AD" clId="Web-{15076F0C-F92D-E933-D970-621C74C308E7}" dt="2026-01-13T11:25:43.321" v="1328" actId="1076"/>
          <ac:picMkLst>
            <pc:docMk/>
            <pc:sldMk cId="1059351161" sldId="386"/>
            <ac:picMk id="10" creationId="{9654764F-A0C3-44C0-0DB5-6FAF3E9AC538}"/>
          </ac:picMkLst>
        </pc:picChg>
      </pc:sldChg>
      <pc:sldChg chg="addSp delSp modSp add ord replId modNotes">
        <pc:chgData name="Chris Phillips (2429902)" userId="S::2429902@student.uwtsd.ac.uk::4214f0de-de0b-4371-b0c6-240ab56c149c" providerId="AD" clId="Web-{15076F0C-F92D-E933-D970-621C74C308E7}" dt="2026-01-13T11:32:56.853" v="1651"/>
        <pc:sldMkLst>
          <pc:docMk/>
          <pc:sldMk cId="3712994956" sldId="387"/>
        </pc:sldMkLst>
        <pc:spChg chg="mod">
          <ac:chgData name="Chris Phillips (2429902)" userId="S::2429902@student.uwtsd.ac.uk::4214f0de-de0b-4371-b0c6-240ab56c149c" providerId="AD" clId="Web-{15076F0C-F92D-E933-D970-621C74C308E7}" dt="2026-01-13T11:28:32.304" v="1485" actId="20577"/>
          <ac:spMkLst>
            <pc:docMk/>
            <pc:sldMk cId="3712994956" sldId="387"/>
            <ac:spMk id="3" creationId="{098017B3-BFDF-585B-ED6D-03ADBFC0E4F6}"/>
          </ac:spMkLst>
        </pc:spChg>
        <pc:picChg chg="add mod">
          <ac:chgData name="Chris Phillips (2429902)" userId="S::2429902@student.uwtsd.ac.uk::4214f0de-de0b-4371-b0c6-240ab56c149c" providerId="AD" clId="Web-{15076F0C-F92D-E933-D970-621C74C308E7}" dt="2026-01-13T11:28:51.478" v="1491" actId="1076"/>
          <ac:picMkLst>
            <pc:docMk/>
            <pc:sldMk cId="3712994956" sldId="387"/>
            <ac:picMk id="7" creationId="{F37B0C6B-A9BF-5FB4-6423-E9FE1EAAE042}"/>
          </ac:picMkLst>
        </pc:picChg>
      </pc:sldChg>
      <pc:sldChg chg="addSp delSp modSp add replId modNotes">
        <pc:chgData name="Chris Phillips (2429902)" userId="S::2429902@student.uwtsd.ac.uk::4214f0de-de0b-4371-b0c6-240ab56c149c" providerId="AD" clId="Web-{15076F0C-F92D-E933-D970-621C74C308E7}" dt="2026-01-13T11:35:48.375" v="1831"/>
        <pc:sldMkLst>
          <pc:docMk/>
          <pc:sldMk cId="2751355306" sldId="389"/>
        </pc:sldMkLst>
        <pc:picChg chg="add mod">
          <ac:chgData name="Chris Phillips (2429902)" userId="S::2429902@student.uwtsd.ac.uk::4214f0de-de0b-4371-b0c6-240ab56c149c" providerId="AD" clId="Web-{15076F0C-F92D-E933-D970-621C74C308E7}" dt="2026-01-13T11:31:07.596" v="1581" actId="1076"/>
          <ac:picMkLst>
            <pc:docMk/>
            <pc:sldMk cId="2751355306" sldId="389"/>
            <ac:picMk id="6" creationId="{7CF5D2A1-0031-A1F0-60E7-64414A83A425}"/>
          </ac:picMkLst>
        </pc:picChg>
        <pc:picChg chg="add mod">
          <ac:chgData name="Chris Phillips (2429902)" userId="S::2429902@student.uwtsd.ac.uk::4214f0de-de0b-4371-b0c6-240ab56c149c" providerId="AD" clId="Web-{15076F0C-F92D-E933-D970-621C74C308E7}" dt="2026-01-13T11:35:11.139" v="1748" actId="1076"/>
          <ac:picMkLst>
            <pc:docMk/>
            <pc:sldMk cId="2751355306" sldId="389"/>
            <ac:picMk id="8" creationId="{FAA8C207-DB91-0698-AE76-E540E844B141}"/>
          </ac:picMkLst>
        </pc:picChg>
        <pc:picChg chg="add mod">
          <ac:chgData name="Chris Phillips (2429902)" userId="S::2429902@student.uwtsd.ac.uk::4214f0de-de0b-4371-b0c6-240ab56c149c" providerId="AD" clId="Web-{15076F0C-F92D-E933-D970-621C74C308E7}" dt="2026-01-13T11:35:16.890" v="1750" actId="14100"/>
          <ac:picMkLst>
            <pc:docMk/>
            <pc:sldMk cId="2751355306" sldId="389"/>
            <ac:picMk id="9" creationId="{DD2B9E7A-2CAA-4870-25F8-5DE1D08D10B1}"/>
          </ac:picMkLst>
        </pc:picChg>
      </pc:sldChg>
      <pc:sldChg chg="addSp delSp modSp add replId modNotes">
        <pc:chgData name="Chris Phillips (2429902)" userId="S::2429902@student.uwtsd.ac.uk::4214f0de-de0b-4371-b0c6-240ab56c149c" providerId="AD" clId="Web-{15076F0C-F92D-E933-D970-621C74C308E7}" dt="2026-01-13T11:44:54.211" v="2072"/>
        <pc:sldMkLst>
          <pc:docMk/>
          <pc:sldMk cId="1482833665" sldId="390"/>
        </pc:sldMkLst>
        <pc:picChg chg="add mod">
          <ac:chgData name="Chris Phillips (2429902)" userId="S::2429902@student.uwtsd.ac.uk::4214f0de-de0b-4371-b0c6-240ab56c149c" providerId="AD" clId="Web-{15076F0C-F92D-E933-D970-621C74C308E7}" dt="2026-01-13T11:40:00.131" v="1887" actId="1076"/>
          <ac:picMkLst>
            <pc:docMk/>
            <pc:sldMk cId="1482833665" sldId="390"/>
            <ac:picMk id="5" creationId="{80C1FAB6-BDC0-0730-1571-988F61C92C6C}"/>
          </ac:picMkLst>
        </pc:picChg>
      </pc:sldChg>
      <pc:sldChg chg="addSp delSp modSp add replId modNotes">
        <pc:chgData name="Chris Phillips (2429902)" userId="S::2429902@student.uwtsd.ac.uk::4214f0de-de0b-4371-b0c6-240ab56c149c" providerId="AD" clId="Web-{15076F0C-F92D-E933-D970-621C74C308E7}" dt="2026-01-13T11:47:46.630" v="2312"/>
        <pc:sldMkLst>
          <pc:docMk/>
          <pc:sldMk cId="1365230962" sldId="391"/>
        </pc:sldMkLst>
        <pc:picChg chg="add mod">
          <ac:chgData name="Chris Phillips (2429902)" userId="S::2429902@student.uwtsd.ac.uk::4214f0de-de0b-4371-b0c6-240ab56c149c" providerId="AD" clId="Web-{15076F0C-F92D-E933-D970-621C74C308E7}" dt="2026-01-13T11:45:49.481" v="2136" actId="1076"/>
          <ac:picMkLst>
            <pc:docMk/>
            <pc:sldMk cId="1365230962" sldId="391"/>
            <ac:picMk id="6" creationId="{E06DCACE-B572-C9C1-CBE4-0B20BAD70B54}"/>
          </ac:picMkLst>
        </pc:picChg>
      </pc:sldChg>
      <pc:sldChg chg="addSp delSp modSp add replId modNotes">
        <pc:chgData name="Chris Phillips (2429902)" userId="S::2429902@student.uwtsd.ac.uk::4214f0de-de0b-4371-b0c6-240ab56c149c" providerId="AD" clId="Web-{15076F0C-F92D-E933-D970-621C74C308E7}" dt="2026-01-13T11:49:32.902" v="2432" actId="1076"/>
        <pc:sldMkLst>
          <pc:docMk/>
          <pc:sldMk cId="998021019" sldId="392"/>
        </pc:sldMkLst>
        <pc:picChg chg="add mod">
          <ac:chgData name="Chris Phillips (2429902)" userId="S::2429902@student.uwtsd.ac.uk::4214f0de-de0b-4371-b0c6-240ab56c149c" providerId="AD" clId="Web-{15076F0C-F92D-E933-D970-621C74C308E7}" dt="2026-01-13T11:49:32.902" v="2432" actId="1076"/>
          <ac:picMkLst>
            <pc:docMk/>
            <pc:sldMk cId="998021019" sldId="392"/>
            <ac:picMk id="5" creationId="{6835C52C-4730-1F21-016F-D6398B85FD85}"/>
          </ac:picMkLst>
        </pc:picChg>
        <pc:picChg chg="add mod">
          <ac:chgData name="Chris Phillips (2429902)" userId="S::2429902@student.uwtsd.ac.uk::4214f0de-de0b-4371-b0c6-240ab56c149c" providerId="AD" clId="Web-{15076F0C-F92D-E933-D970-621C74C308E7}" dt="2026-01-13T11:48:15.819" v="2320" actId="1076"/>
          <ac:picMkLst>
            <pc:docMk/>
            <pc:sldMk cId="998021019" sldId="392"/>
            <ac:picMk id="7" creationId="{C8C818D3-F62F-65FC-873A-AAE3298E9F49}"/>
          </ac:picMkLst>
        </pc:picChg>
      </pc:sldChg>
      <pc:sldChg chg="addSp delSp modSp add replId modNotes">
        <pc:chgData name="Chris Phillips (2429902)" userId="S::2429902@student.uwtsd.ac.uk::4214f0de-de0b-4371-b0c6-240ab56c149c" providerId="AD" clId="Web-{15076F0C-F92D-E933-D970-621C74C308E7}" dt="2026-01-13T11:52:17.629" v="2638"/>
        <pc:sldMkLst>
          <pc:docMk/>
          <pc:sldMk cId="2119876497" sldId="393"/>
        </pc:sldMkLst>
        <pc:picChg chg="add mod">
          <ac:chgData name="Chris Phillips (2429902)" userId="S::2429902@student.uwtsd.ac.uk::4214f0de-de0b-4371-b0c6-240ab56c149c" providerId="AD" clId="Web-{15076F0C-F92D-E933-D970-621C74C308E7}" dt="2026-01-13T11:50:45.156" v="2500" actId="1076"/>
          <ac:picMkLst>
            <pc:docMk/>
            <pc:sldMk cId="2119876497" sldId="393"/>
            <ac:picMk id="6" creationId="{990DC4EA-4246-7B58-DCA5-09B6F6A0AE30}"/>
          </ac:picMkLst>
        </pc:picChg>
        <pc:picChg chg="add mod">
          <ac:chgData name="Chris Phillips (2429902)" userId="S::2429902@student.uwtsd.ac.uk::4214f0de-de0b-4371-b0c6-240ab56c149c" providerId="AD" clId="Web-{15076F0C-F92D-E933-D970-621C74C308E7}" dt="2026-01-13T11:50:46.844" v="2501" actId="1076"/>
          <ac:picMkLst>
            <pc:docMk/>
            <pc:sldMk cId="2119876497" sldId="393"/>
            <ac:picMk id="8" creationId="{FC370E68-FD5C-BA35-BD1B-19856C27B70E}"/>
          </ac:picMkLst>
        </pc:picChg>
      </pc:sldChg>
      <pc:sldChg chg="addSp delSp modSp add replId modNotes">
        <pc:chgData name="Chris Phillips (2429902)" userId="S::2429902@student.uwtsd.ac.uk::4214f0de-de0b-4371-b0c6-240ab56c149c" providerId="AD" clId="Web-{15076F0C-F92D-E933-D970-621C74C308E7}" dt="2026-01-13T11:58:43.212" v="2904"/>
        <pc:sldMkLst>
          <pc:docMk/>
          <pc:sldMk cId="326504153" sldId="394"/>
        </pc:sldMkLst>
        <pc:spChg chg="mod">
          <ac:chgData name="Chris Phillips (2429902)" userId="S::2429902@student.uwtsd.ac.uk::4214f0de-de0b-4371-b0c6-240ab56c149c" providerId="AD" clId="Web-{15076F0C-F92D-E933-D970-621C74C308E7}" dt="2026-01-13T11:53:11.099" v="2647" actId="20577"/>
          <ac:spMkLst>
            <pc:docMk/>
            <pc:sldMk cId="326504153" sldId="394"/>
            <ac:spMk id="3" creationId="{C61A9DD5-32B7-769A-FDB0-10286A57D945}"/>
          </ac:spMkLst>
        </pc:spChg>
        <pc:picChg chg="add mod">
          <ac:chgData name="Chris Phillips (2429902)" userId="S::2429902@student.uwtsd.ac.uk::4214f0de-de0b-4371-b0c6-240ab56c149c" providerId="AD" clId="Web-{15076F0C-F92D-E933-D970-621C74C308E7}" dt="2026-01-13T11:53:22.662" v="2651" actId="1076"/>
          <ac:picMkLst>
            <pc:docMk/>
            <pc:sldMk cId="326504153" sldId="394"/>
            <ac:picMk id="5" creationId="{CC3597B7-D0A8-E76B-C19D-DA54C8438925}"/>
          </ac:picMkLst>
        </pc:picChg>
      </pc:sldChg>
      <pc:sldChg chg="addSp delSp modSp add replId modNotes">
        <pc:chgData name="Chris Phillips (2429902)" userId="S::2429902@student.uwtsd.ac.uk::4214f0de-de0b-4371-b0c6-240ab56c149c" providerId="AD" clId="Web-{15076F0C-F92D-E933-D970-621C74C308E7}" dt="2026-01-13T12:04:08.741" v="3135"/>
        <pc:sldMkLst>
          <pc:docMk/>
          <pc:sldMk cId="1697503635" sldId="395"/>
        </pc:sldMkLst>
        <pc:spChg chg="mod">
          <ac:chgData name="Chris Phillips (2429902)" userId="S::2429902@student.uwtsd.ac.uk::4214f0de-de0b-4371-b0c6-240ab56c149c" providerId="AD" clId="Web-{15076F0C-F92D-E933-D970-621C74C308E7}" dt="2026-01-13T11:59:01.714" v="2916" actId="20577"/>
          <ac:spMkLst>
            <pc:docMk/>
            <pc:sldMk cId="1697503635" sldId="395"/>
            <ac:spMk id="3" creationId="{47D61809-3C4B-097A-1DFE-7C6A4E94D923}"/>
          </ac:spMkLst>
        </pc:spChg>
        <pc:picChg chg="add mod">
          <ac:chgData name="Chris Phillips (2429902)" userId="S::2429902@student.uwtsd.ac.uk::4214f0de-de0b-4371-b0c6-240ab56c149c" providerId="AD" clId="Web-{15076F0C-F92D-E933-D970-621C74C308E7}" dt="2026-01-13T12:03:07.783" v="3057" actId="14100"/>
          <ac:picMkLst>
            <pc:docMk/>
            <pc:sldMk cId="1697503635" sldId="395"/>
            <ac:picMk id="6" creationId="{B8B0C799-2175-8CC9-CE9C-A57C0BD8B3F7}"/>
          </ac:picMkLst>
        </pc:picChg>
        <pc:picChg chg="add mod">
          <ac:chgData name="Chris Phillips (2429902)" userId="S::2429902@student.uwtsd.ac.uk::4214f0de-de0b-4371-b0c6-240ab56c149c" providerId="AD" clId="Web-{15076F0C-F92D-E933-D970-621C74C308E7}" dt="2026-01-13T12:03:14.706" v="3059" actId="14100"/>
          <ac:picMkLst>
            <pc:docMk/>
            <pc:sldMk cId="1697503635" sldId="395"/>
            <ac:picMk id="7" creationId="{5B63EFDD-757C-5754-8B7C-51A8AD595947}"/>
          </ac:picMkLst>
        </pc:picChg>
      </pc:sldChg>
      <pc:sldChg chg="delSp add replId modNotes">
        <pc:chgData name="Chris Phillips (2429902)" userId="S::2429902@student.uwtsd.ac.uk::4214f0de-de0b-4371-b0c6-240ab56c149c" providerId="AD" clId="Web-{15076F0C-F92D-E933-D970-621C74C308E7}" dt="2026-01-13T12:03:40.910" v="3063"/>
        <pc:sldMkLst>
          <pc:docMk/>
          <pc:sldMk cId="1695296684" sldId="396"/>
        </pc:sldMkLst>
      </pc:sldChg>
    </pc:docChg>
  </pc:docChgLst>
  <pc:docChgLst>
    <pc:chgData name="Chris Phillips (2429902)" userId="S::2429902@student.uwtsd.ac.uk::4214f0de-de0b-4371-b0c6-240ab56c149c" providerId="AD" clId="Web-{ED354E56-C5B5-3AA8-0487-29A10A744940}"/>
    <pc:docChg chg="modSld">
      <pc:chgData name="Chris Phillips (2429902)" userId="S::2429902@student.uwtsd.ac.uk::4214f0de-de0b-4371-b0c6-240ab56c149c" providerId="AD" clId="Web-{ED354E56-C5B5-3AA8-0487-29A10A744940}" dt="2026-01-20T11:20:31.022" v="6" actId="20577"/>
      <pc:docMkLst>
        <pc:docMk/>
      </pc:docMkLst>
      <pc:sldChg chg="modSp">
        <pc:chgData name="Chris Phillips (2429902)" userId="S::2429902@student.uwtsd.ac.uk::4214f0de-de0b-4371-b0c6-240ab56c149c" providerId="AD" clId="Web-{ED354E56-C5B5-3AA8-0487-29A10A744940}" dt="2026-01-19T14:38:31.577" v="2" actId="20577"/>
        <pc:sldMkLst>
          <pc:docMk/>
          <pc:sldMk cId="2220134114" sldId="417"/>
        </pc:sldMkLst>
        <pc:spChg chg="mod">
          <ac:chgData name="Chris Phillips (2429902)" userId="S::2429902@student.uwtsd.ac.uk::4214f0de-de0b-4371-b0c6-240ab56c149c" providerId="AD" clId="Web-{ED354E56-C5B5-3AA8-0487-29A10A744940}" dt="2026-01-19T14:38:31.577" v="2" actId="20577"/>
          <ac:spMkLst>
            <pc:docMk/>
            <pc:sldMk cId="2220134114" sldId="417"/>
            <ac:spMk id="3" creationId="{41F6188B-4790-81D5-2270-AE5B41D848D1}"/>
          </ac:spMkLst>
        </pc:spChg>
      </pc:sldChg>
      <pc:sldChg chg="modSp">
        <pc:chgData name="Chris Phillips (2429902)" userId="S::2429902@student.uwtsd.ac.uk::4214f0de-de0b-4371-b0c6-240ab56c149c" providerId="AD" clId="Web-{ED354E56-C5B5-3AA8-0487-29A10A744940}" dt="2026-01-20T11:20:31.022" v="6" actId="20577"/>
        <pc:sldMkLst>
          <pc:docMk/>
          <pc:sldMk cId="410439591" sldId="418"/>
        </pc:sldMkLst>
        <pc:spChg chg="mod">
          <ac:chgData name="Chris Phillips (2429902)" userId="S::2429902@student.uwtsd.ac.uk::4214f0de-de0b-4371-b0c6-240ab56c149c" providerId="AD" clId="Web-{ED354E56-C5B5-3AA8-0487-29A10A744940}" dt="2026-01-20T11:20:31.022" v="6" actId="20577"/>
          <ac:spMkLst>
            <pc:docMk/>
            <pc:sldMk cId="410439591" sldId="418"/>
            <ac:spMk id="3" creationId="{6909B9F9-9AD4-56AF-870C-564F135E83B4}"/>
          </ac:spMkLst>
        </pc:spChg>
      </pc:sldChg>
    </pc:docChg>
  </pc:docChgLst>
  <pc:docChgLst>
    <pc:chgData name="Chris Phillips (2429902)" userId="S::2429902@student.uwtsd.ac.uk::4214f0de-de0b-4371-b0c6-240ab56c149c" providerId="AD" clId="Web-{B9EE620F-36AC-FFD0-9B94-73F93F67A14C}"/>
    <pc:docChg chg="addSld modSld modSection">
      <pc:chgData name="Chris Phillips (2429902)" userId="S::2429902@student.uwtsd.ac.uk::4214f0de-de0b-4371-b0c6-240ab56c149c" providerId="AD" clId="Web-{B9EE620F-36AC-FFD0-9B94-73F93F67A14C}" dt="2026-01-14T11:37:00.358" v="69" actId="1076"/>
      <pc:docMkLst>
        <pc:docMk/>
      </pc:docMkLst>
      <pc:sldChg chg="addSp delSp modSp modNotes">
        <pc:chgData name="Chris Phillips (2429902)" userId="S::2429902@student.uwtsd.ac.uk::4214f0de-de0b-4371-b0c6-240ab56c149c" providerId="AD" clId="Web-{B9EE620F-36AC-FFD0-9B94-73F93F67A14C}" dt="2026-01-14T11:36:17.997" v="64"/>
        <pc:sldMkLst>
          <pc:docMk/>
          <pc:sldMk cId="1105697770" sldId="401"/>
        </pc:sldMkLst>
        <pc:spChg chg="mod">
          <ac:chgData name="Chris Phillips (2429902)" userId="S::2429902@student.uwtsd.ac.uk::4214f0de-de0b-4371-b0c6-240ab56c149c" providerId="AD" clId="Web-{B9EE620F-36AC-FFD0-9B94-73F93F67A14C}" dt="2026-01-14T11:35:56.995" v="60" actId="20577"/>
          <ac:spMkLst>
            <pc:docMk/>
            <pc:sldMk cId="1105697770" sldId="401"/>
            <ac:spMk id="3" creationId="{B46E7E39-3797-EFA0-945F-2BF3994924D9}"/>
          </ac:spMkLst>
        </pc:spChg>
        <pc:picChg chg="add mod">
          <ac:chgData name="Chris Phillips (2429902)" userId="S::2429902@student.uwtsd.ac.uk::4214f0de-de0b-4371-b0c6-240ab56c149c" providerId="AD" clId="Web-{B9EE620F-36AC-FFD0-9B94-73F93F67A14C}" dt="2026-01-14T11:34:46.756" v="54" actId="1076"/>
          <ac:picMkLst>
            <pc:docMk/>
            <pc:sldMk cId="1105697770" sldId="401"/>
            <ac:picMk id="7" creationId="{76AB999E-6122-FAEA-97B5-D154FCE6A076}"/>
          </ac:picMkLst>
        </pc:picChg>
      </pc:sldChg>
      <pc:sldChg chg="modNotes">
        <pc:chgData name="Chris Phillips (2429902)" userId="S::2429902@student.uwtsd.ac.uk::4214f0de-de0b-4371-b0c6-240ab56c149c" providerId="AD" clId="Web-{B9EE620F-36AC-FFD0-9B94-73F93F67A14C}" dt="2026-01-14T10:48:03.932" v="2"/>
        <pc:sldMkLst>
          <pc:docMk/>
          <pc:sldMk cId="2470475154" sldId="403"/>
        </pc:sldMkLst>
      </pc:sldChg>
      <pc:sldChg chg="addSp delSp modSp add replId modNotes">
        <pc:chgData name="Chris Phillips (2429902)" userId="S::2429902@student.uwtsd.ac.uk::4214f0de-de0b-4371-b0c6-240ab56c149c" providerId="AD" clId="Web-{B9EE620F-36AC-FFD0-9B94-73F93F67A14C}" dt="2026-01-14T11:09:12.240" v="42"/>
        <pc:sldMkLst>
          <pc:docMk/>
          <pc:sldMk cId="2333241165" sldId="405"/>
        </pc:sldMkLst>
        <pc:spChg chg="mod">
          <ac:chgData name="Chris Phillips (2429902)" userId="S::2429902@student.uwtsd.ac.uk::4214f0de-de0b-4371-b0c6-240ab56c149c" providerId="AD" clId="Web-{B9EE620F-36AC-FFD0-9B94-73F93F67A14C}" dt="2026-01-14T11:07:02.471" v="13" actId="20577"/>
          <ac:spMkLst>
            <pc:docMk/>
            <pc:sldMk cId="2333241165" sldId="405"/>
            <ac:spMk id="3" creationId="{8DBC5519-A91C-3440-B364-2EEC8F4B529E}"/>
          </ac:spMkLst>
        </pc:spChg>
        <pc:spChg chg="mod ord">
          <ac:chgData name="Chris Phillips (2429902)" userId="S::2429902@student.uwtsd.ac.uk::4214f0de-de0b-4371-b0c6-240ab56c149c" providerId="AD" clId="Web-{B9EE620F-36AC-FFD0-9B94-73F93F67A14C}" dt="2026-01-14T11:08:41.599" v="35" actId="14100"/>
          <ac:spMkLst>
            <pc:docMk/>
            <pc:sldMk cId="2333241165" sldId="405"/>
            <ac:spMk id="7" creationId="{11184E3F-56F4-2C11-9E79-AA9D7E0FF173}"/>
          </ac:spMkLst>
        </pc:spChg>
        <pc:spChg chg="add mod">
          <ac:chgData name="Chris Phillips (2429902)" userId="S::2429902@student.uwtsd.ac.uk::4214f0de-de0b-4371-b0c6-240ab56c149c" providerId="AD" clId="Web-{B9EE620F-36AC-FFD0-9B94-73F93F67A14C}" dt="2026-01-14T11:08:53.240" v="38" actId="14100"/>
          <ac:spMkLst>
            <pc:docMk/>
            <pc:sldMk cId="2333241165" sldId="405"/>
            <ac:spMk id="9" creationId="{7B8D46E9-BDB8-D6FE-23F5-DF8076261D2D}"/>
          </ac:spMkLst>
        </pc:spChg>
        <pc:picChg chg="add mod">
          <ac:chgData name="Chris Phillips (2429902)" userId="S::2429902@student.uwtsd.ac.uk::4214f0de-de0b-4371-b0c6-240ab56c149c" providerId="AD" clId="Web-{B9EE620F-36AC-FFD0-9B94-73F93F67A14C}" dt="2026-01-14T11:08:05.395" v="29" actId="1076"/>
          <ac:picMkLst>
            <pc:docMk/>
            <pc:sldMk cId="2333241165" sldId="405"/>
            <ac:picMk id="5" creationId="{BBF61953-3DD5-91C1-6674-27DEB6500790}"/>
          </ac:picMkLst>
        </pc:picChg>
        <pc:picChg chg="add mod">
          <ac:chgData name="Chris Phillips (2429902)" userId="S::2429902@student.uwtsd.ac.uk::4214f0de-de0b-4371-b0c6-240ab56c149c" providerId="AD" clId="Web-{B9EE620F-36AC-FFD0-9B94-73F93F67A14C}" dt="2026-01-14T11:08:07.973" v="30" actId="1076"/>
          <ac:picMkLst>
            <pc:docMk/>
            <pc:sldMk cId="2333241165" sldId="405"/>
            <ac:picMk id="6" creationId="{EC38C522-3AE7-7DA6-F308-D05AF788EEF1}"/>
          </ac:picMkLst>
        </pc:picChg>
      </pc:sldChg>
      <pc:sldChg chg="add replId">
        <pc:chgData name="Chris Phillips (2429902)" userId="S::2429902@student.uwtsd.ac.uk::4214f0de-de0b-4371-b0c6-240ab56c149c" providerId="AD" clId="Web-{B9EE620F-36AC-FFD0-9B94-73F93F67A14C}" dt="2026-01-14T11:29:19.834" v="46"/>
        <pc:sldMkLst>
          <pc:docMk/>
          <pc:sldMk cId="680560129" sldId="406"/>
        </pc:sldMkLst>
      </pc:sldChg>
    </pc:docChg>
  </pc:docChgLst>
  <pc:docChgLst>
    <pc:chgData name="Chris Phillips (2429902)" userId="S::2429902@student.uwtsd.ac.uk::4214f0de-de0b-4371-b0c6-240ab56c149c" providerId="AD" clId="Web-{A2BF9D40-9EFC-9050-5856-650501542DF5}"/>
    <pc:docChg chg="addSld delSld modSld modSection">
      <pc:chgData name="Chris Phillips (2429902)" userId="S::2429902@student.uwtsd.ac.uk::4214f0de-de0b-4371-b0c6-240ab56c149c" providerId="AD" clId="Web-{A2BF9D40-9EFC-9050-5856-650501542DF5}" dt="2026-01-19T14:36:05.950" v="1738" actId="20577"/>
      <pc:docMkLst>
        <pc:docMk/>
      </pc:docMkLst>
      <pc:sldChg chg="modSp">
        <pc:chgData name="Chris Phillips (2429902)" userId="S::2429902@student.uwtsd.ac.uk::4214f0de-de0b-4371-b0c6-240ab56c149c" providerId="AD" clId="Web-{A2BF9D40-9EFC-9050-5856-650501542DF5}" dt="2026-01-19T13:47:31.432" v="154" actId="14100"/>
        <pc:sldMkLst>
          <pc:docMk/>
          <pc:sldMk cId="3522903498" sldId="375"/>
        </pc:sldMkLst>
        <pc:spChg chg="mod">
          <ac:chgData name="Chris Phillips (2429902)" userId="S::2429902@student.uwtsd.ac.uk::4214f0de-de0b-4371-b0c6-240ab56c149c" providerId="AD" clId="Web-{A2BF9D40-9EFC-9050-5856-650501542DF5}" dt="2026-01-19T13:47:31.432" v="154" actId="14100"/>
          <ac:spMkLst>
            <pc:docMk/>
            <pc:sldMk cId="3522903498" sldId="375"/>
            <ac:spMk id="2" creationId="{D975379A-B4F3-2CC6-0F80-EF866849DE40}"/>
          </ac:spMkLst>
        </pc:spChg>
      </pc:sldChg>
      <pc:sldChg chg="delSp del">
        <pc:chgData name="Chris Phillips (2429902)" userId="S::2429902@student.uwtsd.ac.uk::4214f0de-de0b-4371-b0c6-240ab56c149c" providerId="AD" clId="Web-{A2BF9D40-9EFC-9050-5856-650501542DF5}" dt="2026-01-19T14:30:44.302" v="1567"/>
        <pc:sldMkLst>
          <pc:docMk/>
          <pc:sldMk cId="2443612924" sldId="380"/>
        </pc:sldMkLst>
        <pc:spChg chg="del">
          <ac:chgData name="Chris Phillips (2429902)" userId="S::2429902@student.uwtsd.ac.uk::4214f0de-de0b-4371-b0c6-240ab56c149c" providerId="AD" clId="Web-{A2BF9D40-9EFC-9050-5856-650501542DF5}" dt="2026-01-19T13:46:55.976" v="127"/>
          <ac:spMkLst>
            <pc:docMk/>
            <pc:sldMk cId="2443612924" sldId="380"/>
            <ac:spMk id="4" creationId="{F1E11A93-524E-5013-D332-FB543EB3C15D}"/>
          </ac:spMkLst>
        </pc:spChg>
      </pc:sldChg>
      <pc:sldChg chg="modNotes">
        <pc:chgData name="Chris Phillips (2429902)" userId="S::2429902@student.uwtsd.ac.uk::4214f0de-de0b-4371-b0c6-240ab56c149c" providerId="AD" clId="Web-{A2BF9D40-9EFC-9050-5856-650501542DF5}" dt="2026-01-19T14:11:25.154" v="1047"/>
        <pc:sldMkLst>
          <pc:docMk/>
          <pc:sldMk cId="758651014" sldId="398"/>
        </pc:sldMkLst>
      </pc:sldChg>
      <pc:sldChg chg="del">
        <pc:chgData name="Chris Phillips (2429902)" userId="S::2429902@student.uwtsd.ac.uk::4214f0de-de0b-4371-b0c6-240ab56c149c" providerId="AD" clId="Web-{A2BF9D40-9EFC-9050-5856-650501542DF5}" dt="2026-01-19T14:09:31.800" v="959"/>
        <pc:sldMkLst>
          <pc:docMk/>
          <pc:sldMk cId="1223856340" sldId="417"/>
        </pc:sldMkLst>
      </pc:sldChg>
      <pc:sldChg chg="addSp delSp modSp add replId modNotes">
        <pc:chgData name="Chris Phillips (2429902)" userId="S::2429902@student.uwtsd.ac.uk::4214f0de-de0b-4371-b0c6-240ab56c149c" providerId="AD" clId="Web-{A2BF9D40-9EFC-9050-5856-650501542DF5}" dt="2026-01-19T14:28:59.911" v="1447" actId="20577"/>
        <pc:sldMkLst>
          <pc:docMk/>
          <pc:sldMk cId="2220134114" sldId="417"/>
        </pc:sldMkLst>
        <pc:spChg chg="add mod">
          <ac:chgData name="Chris Phillips (2429902)" userId="S::2429902@student.uwtsd.ac.uk::4214f0de-de0b-4371-b0c6-240ab56c149c" providerId="AD" clId="Web-{A2BF9D40-9EFC-9050-5856-650501542DF5}" dt="2026-01-19T14:28:59.911" v="1447" actId="20577"/>
          <ac:spMkLst>
            <pc:docMk/>
            <pc:sldMk cId="2220134114" sldId="417"/>
            <ac:spMk id="3" creationId="{41F6188B-4790-81D5-2270-AE5B41D848D1}"/>
          </ac:spMkLst>
        </pc:spChg>
        <pc:spChg chg="mod">
          <ac:chgData name="Chris Phillips (2429902)" userId="S::2429902@student.uwtsd.ac.uk::4214f0de-de0b-4371-b0c6-240ab56c149c" providerId="AD" clId="Web-{A2BF9D40-9EFC-9050-5856-650501542DF5}" dt="2026-01-19T14:18:56.153" v="1077" actId="20577"/>
          <ac:spMkLst>
            <pc:docMk/>
            <pc:sldMk cId="2220134114" sldId="417"/>
            <ac:spMk id="9" creationId="{58932450-36AD-62DB-8252-131AC809DCCC}"/>
          </ac:spMkLst>
        </pc:spChg>
        <pc:picChg chg="del">
          <ac:chgData name="Chris Phillips (2429902)" userId="S::2429902@student.uwtsd.ac.uk::4214f0de-de0b-4371-b0c6-240ab56c149c" providerId="AD" clId="Web-{A2BF9D40-9EFC-9050-5856-650501542DF5}" dt="2026-01-19T14:18:37.934" v="1049"/>
          <ac:picMkLst>
            <pc:docMk/>
            <pc:sldMk cId="2220134114" sldId="417"/>
            <ac:picMk id="7" creationId="{44E7EA02-4672-5F63-C6F1-EC2124712199}"/>
          </ac:picMkLst>
        </pc:picChg>
      </pc:sldChg>
      <pc:sldChg chg="modSp add replId">
        <pc:chgData name="Chris Phillips (2429902)" userId="S::2429902@student.uwtsd.ac.uk::4214f0de-de0b-4371-b0c6-240ab56c149c" providerId="AD" clId="Web-{A2BF9D40-9EFC-9050-5856-650501542DF5}" dt="2026-01-19T14:36:05.950" v="1738" actId="20577"/>
        <pc:sldMkLst>
          <pc:docMk/>
          <pc:sldMk cId="410439591" sldId="418"/>
        </pc:sldMkLst>
        <pc:spChg chg="mod">
          <ac:chgData name="Chris Phillips (2429902)" userId="S::2429902@student.uwtsd.ac.uk::4214f0de-de0b-4371-b0c6-240ab56c149c" providerId="AD" clId="Web-{A2BF9D40-9EFC-9050-5856-650501542DF5}" dt="2026-01-19T14:36:05.950" v="1738" actId="20577"/>
          <ac:spMkLst>
            <pc:docMk/>
            <pc:sldMk cId="410439591" sldId="418"/>
            <ac:spMk id="3" creationId="{6909B9F9-9AD4-56AF-870C-564F135E83B4}"/>
          </ac:spMkLst>
        </pc:spChg>
        <pc:spChg chg="mod">
          <ac:chgData name="Chris Phillips (2429902)" userId="S::2429902@student.uwtsd.ac.uk::4214f0de-de0b-4371-b0c6-240ab56c149c" providerId="AD" clId="Web-{A2BF9D40-9EFC-9050-5856-650501542DF5}" dt="2026-01-19T14:25:02.296" v="1235" actId="20577"/>
          <ac:spMkLst>
            <pc:docMk/>
            <pc:sldMk cId="410439591" sldId="418"/>
            <ac:spMk id="9" creationId="{9B967253-6899-4303-872E-25CACE250A6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A22887-78C5-47BA-959D-E405FF86E0CF}" type="datetimeFigureOut">
              <a:t>1/20/2026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AF4712-22CD-495C-9C8F-C961E3D86F72}" type="slidenum">
              <a:t>‹#›</a:t>
            </a:fld>
            <a:endParaRPr lang="en-GB"/>
          </a:p>
        </p:txBody>
      </p:sp>
    </p:spTree>
    <p:extLst>
      <p:ext uri="{BB962C8B-B14F-4D97-AF65-F5344CB8AC3E}">
        <p14:creationId xmlns:p14="http://schemas.microsoft.com/office/powerpoint/2010/main" val="2978318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CIDR Subnet Mask Total IPs Usable IPS</a:t>
            </a:r>
          </a:p>
          <a:p>
            <a:r>
              <a:rPr lang="en-US">
                <a:ea typeface="Calibri"/>
                <a:cs typeface="Calibri"/>
              </a:rPr>
              <a:t>/24  .0     256    254</a:t>
            </a:r>
          </a:p>
          <a:p>
            <a:r>
              <a:rPr lang="en-US">
                <a:ea typeface="Calibri"/>
                <a:cs typeface="Calibri"/>
              </a:rPr>
              <a:t>/25  .128    128    126</a:t>
            </a:r>
          </a:p>
          <a:p>
            <a:r>
              <a:rPr lang="en-US">
                <a:ea typeface="Calibri"/>
                <a:cs typeface="Calibri"/>
              </a:rPr>
              <a:t>/26  .192    64     62</a:t>
            </a:r>
          </a:p>
          <a:p>
            <a:r>
              <a:rPr lang="en-US">
                <a:ea typeface="Calibri"/>
                <a:cs typeface="Calibri"/>
              </a:rPr>
              <a:t>/27  .224    32     30</a:t>
            </a:r>
          </a:p>
          <a:p>
            <a:r>
              <a:rPr lang="en-US">
                <a:ea typeface="Calibri"/>
                <a:cs typeface="Calibri"/>
              </a:rPr>
              <a:t>/28  .240    16     14</a:t>
            </a:r>
          </a:p>
          <a:p>
            <a:r>
              <a:rPr lang="en-US">
                <a:ea typeface="Calibri"/>
                <a:cs typeface="Calibri"/>
              </a:rPr>
              <a:t>/29  .248    8      6</a:t>
            </a:r>
          </a:p>
          <a:p>
            <a:r>
              <a:rPr lang="en-US">
                <a:ea typeface="Calibri"/>
                <a:cs typeface="Calibri"/>
              </a:rPr>
              <a:t>/30  .252    4      2</a:t>
            </a:r>
          </a:p>
          <a:p>
            <a:r>
              <a:rPr lang="en-US">
                <a:ea typeface="Calibri"/>
                <a:cs typeface="Calibri"/>
              </a:rPr>
              <a:t>/31  .254    2      2*</a:t>
            </a:r>
          </a:p>
          <a:p>
            <a:r>
              <a:rPr lang="en-US">
                <a:ea typeface="Calibri"/>
                <a:cs typeface="Calibri"/>
              </a:rPr>
              <a:t>/32  .255    1      1</a:t>
            </a:r>
          </a:p>
        </p:txBody>
      </p:sp>
      <p:sp>
        <p:nvSpPr>
          <p:cNvPr id="4" name="Slide Number Placeholder 3"/>
          <p:cNvSpPr>
            <a:spLocks noGrp="1"/>
          </p:cNvSpPr>
          <p:nvPr>
            <p:ph type="sldNum" sz="quarter" idx="5"/>
          </p:nvPr>
        </p:nvSpPr>
        <p:spPr/>
        <p:txBody>
          <a:bodyPr/>
          <a:lstStyle/>
          <a:p>
            <a:fld id="{A2AF4712-22CD-495C-9C8F-C961E3D86F72}" type="slidenum">
              <a:t>2</a:t>
            </a:fld>
            <a:endParaRPr lang="en-GB"/>
          </a:p>
        </p:txBody>
      </p:sp>
    </p:spTree>
    <p:extLst>
      <p:ext uri="{BB962C8B-B14F-4D97-AF65-F5344CB8AC3E}">
        <p14:creationId xmlns:p14="http://schemas.microsoft.com/office/powerpoint/2010/main" val="3745611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7361A-6E5D-68C4-6D03-EE4764F429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A0392F-A6AA-1DD1-E993-95F74D042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295763-8072-D3D8-7695-5CC1C9C6B54B}"/>
              </a:ext>
            </a:extLst>
          </p:cNvPr>
          <p:cNvSpPr>
            <a:spLocks noGrp="1"/>
          </p:cNvSpPr>
          <p:nvPr>
            <p:ph type="body" idx="1"/>
          </p:nvPr>
        </p:nvSpPr>
        <p:spPr/>
        <p:txBody>
          <a:bodyPr/>
          <a:lstStyle/>
          <a:p>
            <a:r>
              <a:rPr lang="en-US">
                <a:ea typeface="Calibri"/>
                <a:cs typeface="Calibri"/>
              </a:rPr>
              <a:t>To ensure accurate configuration of Management Server and Gateway, the </a:t>
            </a:r>
            <a:r>
              <a:rPr lang="en-US" err="1">
                <a:ea typeface="Calibri"/>
                <a:cs typeface="Calibri"/>
              </a:rPr>
              <a:t>CheckPoint</a:t>
            </a:r>
            <a:r>
              <a:rPr lang="en-US">
                <a:ea typeface="Calibri"/>
                <a:cs typeface="Calibri"/>
              </a:rPr>
              <a:t> </a:t>
            </a:r>
            <a:r>
              <a:rPr lang="en-US" err="1">
                <a:ea typeface="Calibri"/>
                <a:cs typeface="Calibri"/>
              </a:rPr>
              <a:t>SmartConsole</a:t>
            </a:r>
            <a:r>
              <a:rPr lang="en-US">
                <a:ea typeface="Calibri"/>
                <a:cs typeface="Calibri"/>
              </a:rPr>
              <a:t> is installed on a Windows 10 machine from the </a:t>
            </a:r>
            <a:r>
              <a:rPr lang="en-US" err="1">
                <a:ea typeface="Calibri"/>
                <a:cs typeface="Calibri"/>
              </a:rPr>
              <a:t>SmartConsole</a:t>
            </a:r>
            <a:r>
              <a:rPr lang="en-US">
                <a:ea typeface="Calibri"/>
                <a:cs typeface="Calibri"/>
              </a:rPr>
              <a:t> executable </a:t>
            </a:r>
            <a:r>
              <a:rPr lang="en-US"/>
              <a:t>"Check_Point_SmartConsole_R81_20_jumbo_HF_B651_Win.exe"</a:t>
            </a:r>
          </a:p>
          <a:p>
            <a:endParaRPr lang="en-US">
              <a:ea typeface="Calibri"/>
              <a:cs typeface="Calibri"/>
            </a:endParaRPr>
          </a:p>
          <a:p>
            <a:r>
              <a:rPr lang="en-US">
                <a:ea typeface="Calibri"/>
                <a:cs typeface="Calibri"/>
              </a:rPr>
              <a:t>The IP address of the network was set to 10.1.1.201 on the same Gateway as the A-SMS will be to ensure the machines successfully communicate with one another (10.1.1.1)</a:t>
            </a:r>
          </a:p>
          <a:p>
            <a:endParaRPr lang="en-US">
              <a:ea typeface="Calibri"/>
              <a:cs typeface="Calibri"/>
            </a:endParaRPr>
          </a:p>
          <a:p>
            <a:r>
              <a:rPr lang="en-US">
                <a:ea typeface="Calibri"/>
                <a:cs typeface="Calibri"/>
              </a:rPr>
              <a:t>I maintained this machine's availability to configure the SMS and GW when ready. </a:t>
            </a:r>
          </a:p>
        </p:txBody>
      </p:sp>
      <p:sp>
        <p:nvSpPr>
          <p:cNvPr id="4" name="Slide Number Placeholder 3">
            <a:extLst>
              <a:ext uri="{FF2B5EF4-FFF2-40B4-BE49-F238E27FC236}">
                <a16:creationId xmlns:a16="http://schemas.microsoft.com/office/drawing/2014/main" id="{9ACE37AF-3DB1-C8B8-89E0-A98E1F6C41F0}"/>
              </a:ext>
            </a:extLst>
          </p:cNvPr>
          <p:cNvSpPr>
            <a:spLocks noGrp="1"/>
          </p:cNvSpPr>
          <p:nvPr>
            <p:ph type="sldNum" sz="quarter" idx="5"/>
          </p:nvPr>
        </p:nvSpPr>
        <p:spPr/>
        <p:txBody>
          <a:bodyPr/>
          <a:lstStyle/>
          <a:p>
            <a:fld id="{A2AF4712-22CD-495C-9C8F-C961E3D86F72}" type="slidenum">
              <a:t>6</a:t>
            </a:fld>
            <a:endParaRPr lang="en-GB"/>
          </a:p>
        </p:txBody>
      </p:sp>
    </p:spTree>
    <p:extLst>
      <p:ext uri="{BB962C8B-B14F-4D97-AF65-F5344CB8AC3E}">
        <p14:creationId xmlns:p14="http://schemas.microsoft.com/office/powerpoint/2010/main" val="260003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39139-6057-937C-41B0-49F22362B1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5139B1-17BA-372D-FD64-F08FBB25E4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E58594-E30E-526C-F486-46485012AAA8}"/>
              </a:ext>
            </a:extLst>
          </p:cNvPr>
          <p:cNvSpPr>
            <a:spLocks noGrp="1"/>
          </p:cNvSpPr>
          <p:nvPr>
            <p:ph type="body" idx="1"/>
          </p:nvPr>
        </p:nvSpPr>
        <p:spPr/>
        <p:txBody>
          <a:bodyPr/>
          <a:lstStyle/>
          <a:p>
            <a:r>
              <a:rPr lang="en-US">
                <a:ea typeface="Calibri"/>
                <a:cs typeface="Calibri"/>
              </a:rPr>
              <a:t>I installed the A-SMS from the GAIA software – configuring it with the appropriate SMS IP details (10.1.1.101) and Default Gateway (10.1.1.1) and setting the inactivity timeout times of 720 seconds. </a:t>
            </a:r>
            <a:endParaRPr lang="en-US"/>
          </a:p>
          <a:p>
            <a:endParaRPr lang="en-US">
              <a:ea typeface="Calibri"/>
              <a:cs typeface="Calibri"/>
            </a:endParaRPr>
          </a:p>
          <a:p>
            <a:r>
              <a:rPr lang="en-US">
                <a:ea typeface="Calibri"/>
                <a:cs typeface="Calibri"/>
              </a:rPr>
              <a:t>By then opening a browser on the GUI and navigating to the IP address 10.1.1.101 I was able to log in to the SMS web portal to conclude configuration using the 'First Time Wizard'</a:t>
            </a:r>
            <a:endParaRPr lang="en-US"/>
          </a:p>
        </p:txBody>
      </p:sp>
      <p:sp>
        <p:nvSpPr>
          <p:cNvPr id="4" name="Slide Number Placeholder 3">
            <a:extLst>
              <a:ext uri="{FF2B5EF4-FFF2-40B4-BE49-F238E27FC236}">
                <a16:creationId xmlns:a16="http://schemas.microsoft.com/office/drawing/2014/main" id="{DD2009F2-83A4-F667-C7EF-BB4F788B3732}"/>
              </a:ext>
            </a:extLst>
          </p:cNvPr>
          <p:cNvSpPr>
            <a:spLocks noGrp="1"/>
          </p:cNvSpPr>
          <p:nvPr>
            <p:ph type="sldNum" sz="quarter" idx="5"/>
          </p:nvPr>
        </p:nvSpPr>
        <p:spPr/>
        <p:txBody>
          <a:bodyPr/>
          <a:lstStyle/>
          <a:p>
            <a:fld id="{A2AF4712-22CD-495C-9C8F-C961E3D86F72}" type="slidenum">
              <a:t>7</a:t>
            </a:fld>
            <a:endParaRPr lang="en-GB"/>
          </a:p>
        </p:txBody>
      </p:sp>
    </p:spTree>
    <p:extLst>
      <p:ext uri="{BB962C8B-B14F-4D97-AF65-F5344CB8AC3E}">
        <p14:creationId xmlns:p14="http://schemas.microsoft.com/office/powerpoint/2010/main" val="2903786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BC178-56E8-878C-C8A5-CFC201087E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887506-B51C-02AD-012A-533E99F370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C364B7-D539-9CC6-8FB9-A46CB5E67506}"/>
              </a:ext>
            </a:extLst>
          </p:cNvPr>
          <p:cNvSpPr>
            <a:spLocks noGrp="1"/>
          </p:cNvSpPr>
          <p:nvPr>
            <p:ph type="body" idx="1"/>
          </p:nvPr>
        </p:nvSpPr>
        <p:spPr/>
        <p:txBody>
          <a:bodyPr/>
          <a:lstStyle/>
          <a:p>
            <a:r>
              <a:rPr lang="en-US">
                <a:ea typeface="Calibri"/>
                <a:cs typeface="Calibri"/>
              </a:rPr>
              <a:t>Configuring the management connection I entered the relevant IP and Gateway details, including the domain name for the management server. I then configured the GUI clients details to access the SMS from any 10.1.1.0 network.</a:t>
            </a:r>
          </a:p>
          <a:p>
            <a:endParaRPr lang="en-US">
              <a:ea typeface="Calibri"/>
              <a:cs typeface="Calibri"/>
            </a:endParaRPr>
          </a:p>
          <a:p>
            <a:r>
              <a:rPr lang="en-US">
                <a:ea typeface="Calibri"/>
                <a:cs typeface="Calibri"/>
              </a:rPr>
              <a:t>I then tested the API service to ensure the configuration was all accurate. The readiness test returned as SUCCESSFUL.</a:t>
            </a:r>
          </a:p>
        </p:txBody>
      </p:sp>
      <p:sp>
        <p:nvSpPr>
          <p:cNvPr id="4" name="Slide Number Placeholder 3">
            <a:extLst>
              <a:ext uri="{FF2B5EF4-FFF2-40B4-BE49-F238E27FC236}">
                <a16:creationId xmlns:a16="http://schemas.microsoft.com/office/drawing/2014/main" id="{0962CEF6-C586-80B7-8BC3-C2C5B4264663}"/>
              </a:ext>
            </a:extLst>
          </p:cNvPr>
          <p:cNvSpPr>
            <a:spLocks noGrp="1"/>
          </p:cNvSpPr>
          <p:nvPr>
            <p:ph type="sldNum" sz="quarter" idx="5"/>
          </p:nvPr>
        </p:nvSpPr>
        <p:spPr/>
        <p:txBody>
          <a:bodyPr/>
          <a:lstStyle/>
          <a:p>
            <a:fld id="{A2AF4712-22CD-495C-9C8F-C961E3D86F72}" type="slidenum">
              <a:t>8</a:t>
            </a:fld>
            <a:endParaRPr lang="en-GB"/>
          </a:p>
        </p:txBody>
      </p:sp>
    </p:spTree>
    <p:extLst>
      <p:ext uri="{BB962C8B-B14F-4D97-AF65-F5344CB8AC3E}">
        <p14:creationId xmlns:p14="http://schemas.microsoft.com/office/powerpoint/2010/main" val="1332095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263075-6C34-20E2-D07F-7B8C901205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4BFF08-161E-30A9-E309-FAD2D6CD20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28F8D4-A0D1-BAD1-02DC-AF6A545C6B7E}"/>
              </a:ext>
            </a:extLst>
          </p:cNvPr>
          <p:cNvSpPr>
            <a:spLocks noGrp="1"/>
          </p:cNvSpPr>
          <p:nvPr>
            <p:ph type="body" idx="1"/>
          </p:nvPr>
        </p:nvSpPr>
        <p:spPr/>
        <p:txBody>
          <a:bodyPr/>
          <a:lstStyle/>
          <a:p>
            <a:r>
              <a:rPr lang="en-US">
                <a:ea typeface="Calibri"/>
                <a:cs typeface="Calibri"/>
              </a:rPr>
              <a:t>As with the SMS – installation was run using the GAIA software. The IP address for the A-GW was entered as 10.1.1.1. The default gateway was left blank in this instance until the routing interface was ready to be configured in the </a:t>
            </a:r>
            <a:r>
              <a:rPr lang="en-US" err="1">
                <a:ea typeface="Calibri"/>
                <a:cs typeface="Calibri"/>
              </a:rPr>
              <a:t>SmartConsole</a:t>
            </a:r>
            <a:r>
              <a:rPr lang="en-US">
                <a:ea typeface="Calibri"/>
                <a:cs typeface="Calibri"/>
              </a:rPr>
              <a:t>. </a:t>
            </a:r>
            <a:endParaRPr lang="en-US"/>
          </a:p>
        </p:txBody>
      </p:sp>
      <p:sp>
        <p:nvSpPr>
          <p:cNvPr id="4" name="Slide Number Placeholder 3">
            <a:extLst>
              <a:ext uri="{FF2B5EF4-FFF2-40B4-BE49-F238E27FC236}">
                <a16:creationId xmlns:a16="http://schemas.microsoft.com/office/drawing/2014/main" id="{868BFCF6-36FB-31A7-0414-079AC0E0DDDB}"/>
              </a:ext>
            </a:extLst>
          </p:cNvPr>
          <p:cNvSpPr>
            <a:spLocks noGrp="1"/>
          </p:cNvSpPr>
          <p:nvPr>
            <p:ph type="sldNum" sz="quarter" idx="5"/>
          </p:nvPr>
        </p:nvSpPr>
        <p:spPr/>
        <p:txBody>
          <a:bodyPr/>
          <a:lstStyle/>
          <a:p>
            <a:fld id="{A2AF4712-22CD-495C-9C8F-C961E3D86F72}" type="slidenum">
              <a:t>9</a:t>
            </a:fld>
            <a:endParaRPr lang="en-GB"/>
          </a:p>
        </p:txBody>
      </p:sp>
    </p:spTree>
    <p:extLst>
      <p:ext uri="{BB962C8B-B14F-4D97-AF65-F5344CB8AC3E}">
        <p14:creationId xmlns:p14="http://schemas.microsoft.com/office/powerpoint/2010/main" val="2253377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E5333-62F1-B022-D396-9DEE746E8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12890D-63C3-84C4-1751-BE06AB1F7C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50562C-481B-6D1F-DA4F-DBAB0F09FF5F}"/>
              </a:ext>
            </a:extLst>
          </p:cNvPr>
          <p:cNvSpPr>
            <a:spLocks noGrp="1"/>
          </p:cNvSpPr>
          <p:nvPr>
            <p:ph type="body" idx="1"/>
          </p:nvPr>
        </p:nvSpPr>
        <p:spPr/>
        <p:txBody>
          <a:bodyPr/>
          <a:lstStyle/>
          <a:p>
            <a:r>
              <a:rPr lang="en-US">
                <a:ea typeface="Calibri"/>
                <a:cs typeface="Calibri"/>
              </a:rPr>
              <a:t>As with the A-SMS, using a web browser on the A-GUI machine and navigating to 10.1.1.1 (The Gateway's IP address) started the First Time Wizard. </a:t>
            </a:r>
          </a:p>
          <a:p>
            <a:endParaRPr lang="en-US">
              <a:ea typeface="Calibri"/>
              <a:cs typeface="Calibri"/>
            </a:endParaRPr>
          </a:p>
          <a:p>
            <a:r>
              <a:rPr lang="en-US">
                <a:ea typeface="Calibri"/>
                <a:cs typeface="Calibri"/>
              </a:rPr>
              <a:t>The IP address details for the Gateway were entered as per the GAIA installation. The device was also then named separately as A-GW to identify it and add it to the </a:t>
            </a:r>
            <a:r>
              <a:rPr lang="en-US" err="1">
                <a:ea typeface="Calibri"/>
                <a:cs typeface="Calibri"/>
              </a:rPr>
              <a:t>Swansea.acca</a:t>
            </a:r>
            <a:r>
              <a:rPr lang="en-US">
                <a:ea typeface="Calibri"/>
                <a:cs typeface="Calibri"/>
              </a:rPr>
              <a:t> domain. </a:t>
            </a:r>
          </a:p>
        </p:txBody>
      </p:sp>
      <p:sp>
        <p:nvSpPr>
          <p:cNvPr id="4" name="Slide Number Placeholder 3">
            <a:extLst>
              <a:ext uri="{FF2B5EF4-FFF2-40B4-BE49-F238E27FC236}">
                <a16:creationId xmlns:a16="http://schemas.microsoft.com/office/drawing/2014/main" id="{FF4D3965-2BFC-7F07-F83C-5E7642E5AB52}"/>
              </a:ext>
            </a:extLst>
          </p:cNvPr>
          <p:cNvSpPr>
            <a:spLocks noGrp="1"/>
          </p:cNvSpPr>
          <p:nvPr>
            <p:ph type="sldNum" sz="quarter" idx="5"/>
          </p:nvPr>
        </p:nvSpPr>
        <p:spPr/>
        <p:txBody>
          <a:bodyPr/>
          <a:lstStyle/>
          <a:p>
            <a:fld id="{A2AF4712-22CD-495C-9C8F-C961E3D86F72}" type="slidenum">
              <a:t>10</a:t>
            </a:fld>
            <a:endParaRPr lang="en-GB"/>
          </a:p>
        </p:txBody>
      </p:sp>
    </p:spTree>
    <p:extLst>
      <p:ext uri="{BB962C8B-B14F-4D97-AF65-F5344CB8AC3E}">
        <p14:creationId xmlns:p14="http://schemas.microsoft.com/office/powerpoint/2010/main" val="1432621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29D1B-BEF6-574F-52F3-A680A40B41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E1B1DD-7266-87C6-BCDD-16C0C5CA4D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B9A9F7-E201-CD63-D136-000A22852BD3}"/>
              </a:ext>
            </a:extLst>
          </p:cNvPr>
          <p:cNvSpPr>
            <a:spLocks noGrp="1"/>
          </p:cNvSpPr>
          <p:nvPr>
            <p:ph type="body" idx="1"/>
          </p:nvPr>
        </p:nvSpPr>
        <p:spPr/>
        <p:txBody>
          <a:bodyPr/>
          <a:lstStyle/>
          <a:p>
            <a:r>
              <a:rPr lang="en-US">
                <a:ea typeface="Calibri"/>
                <a:cs typeface="Calibri"/>
              </a:rPr>
              <a:t>Next steps were to configure the network interface settings.</a:t>
            </a:r>
          </a:p>
          <a:p>
            <a:endParaRPr lang="en-US">
              <a:ea typeface="Calibri"/>
              <a:cs typeface="Calibri"/>
            </a:endParaRPr>
          </a:p>
          <a:p>
            <a:r>
              <a:rPr lang="en-US">
                <a:ea typeface="Calibri"/>
                <a:cs typeface="Calibri"/>
              </a:rPr>
              <a:t>4 Network interfaces were </a:t>
            </a:r>
            <a:r>
              <a:rPr lang="en-US" err="1">
                <a:ea typeface="Calibri"/>
                <a:cs typeface="Calibri"/>
              </a:rPr>
              <a:t>identifed</a:t>
            </a:r>
            <a:r>
              <a:rPr lang="en-US">
                <a:ea typeface="Calibri"/>
                <a:cs typeface="Calibri"/>
              </a:rPr>
              <a:t>. </a:t>
            </a:r>
          </a:p>
          <a:p>
            <a:endParaRPr lang="en-US">
              <a:ea typeface="Calibri"/>
              <a:cs typeface="Calibri"/>
            </a:endParaRPr>
          </a:p>
          <a:p>
            <a:r>
              <a:rPr lang="en-US">
                <a:ea typeface="Calibri"/>
                <a:cs typeface="Calibri"/>
              </a:rPr>
              <a:t>Eth0 – </a:t>
            </a:r>
            <a:r>
              <a:rPr lang="en-US" err="1">
                <a:ea typeface="Calibri"/>
                <a:cs typeface="Calibri"/>
              </a:rPr>
              <a:t>Swansea.acca</a:t>
            </a:r>
            <a:r>
              <a:rPr lang="en-US">
                <a:ea typeface="Calibri"/>
                <a:cs typeface="Calibri"/>
              </a:rPr>
              <a:t>. IP address 10.1.1.1. Subnet mask 255.255.255.0</a:t>
            </a:r>
          </a:p>
          <a:p>
            <a:endParaRPr lang="en-US">
              <a:ea typeface="Calibri"/>
              <a:cs typeface="Calibri"/>
            </a:endParaRPr>
          </a:p>
          <a:p>
            <a:r>
              <a:rPr lang="en-US">
                <a:ea typeface="Calibri"/>
                <a:cs typeface="Calibri"/>
              </a:rPr>
              <a:t>Eth1 – IntSwa. IP Address 192.168.1.254. Subnet Mask 255.255.255.0</a:t>
            </a:r>
          </a:p>
          <a:p>
            <a:endParaRPr lang="en-US">
              <a:ea typeface="Calibri"/>
              <a:cs typeface="Calibri"/>
            </a:endParaRPr>
          </a:p>
          <a:p>
            <a:r>
              <a:rPr lang="en-US">
                <a:ea typeface="Calibri"/>
                <a:cs typeface="Calibri"/>
              </a:rPr>
              <a:t>Eth2 – </a:t>
            </a:r>
            <a:r>
              <a:rPr lang="en-US" err="1">
                <a:ea typeface="Calibri"/>
                <a:cs typeface="Calibri"/>
              </a:rPr>
              <a:t>ExtLCD</a:t>
            </a:r>
            <a:r>
              <a:rPr lang="en-US">
                <a:ea typeface="Calibri"/>
                <a:cs typeface="Calibri"/>
              </a:rPr>
              <a:t>. IP Address 20.0.0.1. Subnet Mask 255.255.255.252</a:t>
            </a:r>
          </a:p>
          <a:p>
            <a:endParaRPr lang="en-US">
              <a:ea typeface="Calibri"/>
              <a:cs typeface="Calibri"/>
            </a:endParaRPr>
          </a:p>
          <a:p>
            <a:r>
              <a:rPr lang="en-US">
                <a:ea typeface="Calibri"/>
                <a:cs typeface="Calibri"/>
              </a:rPr>
              <a:t>Eth3 – </a:t>
            </a:r>
            <a:r>
              <a:rPr lang="en-US" err="1">
                <a:ea typeface="Calibri"/>
                <a:cs typeface="Calibri"/>
              </a:rPr>
              <a:t>ExtInt</a:t>
            </a:r>
            <a:r>
              <a:rPr lang="en-US">
                <a:ea typeface="Calibri"/>
                <a:cs typeface="Calibri"/>
              </a:rPr>
              <a:t> (Obtain IP address automatically)</a:t>
            </a:r>
          </a:p>
        </p:txBody>
      </p:sp>
      <p:sp>
        <p:nvSpPr>
          <p:cNvPr id="4" name="Slide Number Placeholder 3">
            <a:extLst>
              <a:ext uri="{FF2B5EF4-FFF2-40B4-BE49-F238E27FC236}">
                <a16:creationId xmlns:a16="http://schemas.microsoft.com/office/drawing/2014/main" id="{05387044-08C5-8DDD-58F6-FE5A4062E2CD}"/>
              </a:ext>
            </a:extLst>
          </p:cNvPr>
          <p:cNvSpPr>
            <a:spLocks noGrp="1"/>
          </p:cNvSpPr>
          <p:nvPr>
            <p:ph type="sldNum" sz="quarter" idx="5"/>
          </p:nvPr>
        </p:nvSpPr>
        <p:spPr/>
        <p:txBody>
          <a:bodyPr/>
          <a:lstStyle/>
          <a:p>
            <a:fld id="{A2AF4712-22CD-495C-9C8F-C961E3D86F72}" type="slidenum">
              <a:t>11</a:t>
            </a:fld>
            <a:endParaRPr lang="en-GB"/>
          </a:p>
        </p:txBody>
      </p:sp>
    </p:spTree>
    <p:extLst>
      <p:ext uri="{BB962C8B-B14F-4D97-AF65-F5344CB8AC3E}">
        <p14:creationId xmlns:p14="http://schemas.microsoft.com/office/powerpoint/2010/main" val="712184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8E87C-AA09-6755-6067-95DEBB01BE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1BDDD4-DE16-0C8E-D820-0786431F57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669A7F-AF86-B39A-7D0B-5C7DD2CEF2E3}"/>
              </a:ext>
            </a:extLst>
          </p:cNvPr>
          <p:cNvSpPr>
            <a:spLocks noGrp="1"/>
          </p:cNvSpPr>
          <p:nvPr>
            <p:ph type="body" idx="1"/>
          </p:nvPr>
        </p:nvSpPr>
        <p:spPr/>
        <p:txBody>
          <a:bodyPr/>
          <a:lstStyle/>
          <a:p>
            <a:r>
              <a:rPr lang="en-US">
                <a:ea typeface="Calibri"/>
                <a:cs typeface="Calibri"/>
              </a:rPr>
              <a:t>In order to establish secure internal communication, I connected to the SMS for the GUI machine. </a:t>
            </a:r>
          </a:p>
          <a:p>
            <a:endParaRPr lang="en-US">
              <a:ea typeface="Calibri"/>
              <a:cs typeface="Calibri"/>
            </a:endParaRPr>
          </a:p>
          <a:p>
            <a:r>
              <a:rPr lang="en-US">
                <a:ea typeface="Calibri"/>
                <a:cs typeface="Calibri"/>
              </a:rPr>
              <a:t>I selected "New Gateway" from the options list and configured as the below to ensure previously entered information would ensure correct communication:</a:t>
            </a:r>
          </a:p>
          <a:p>
            <a:endParaRPr lang="en-US">
              <a:ea typeface="Calibri"/>
              <a:cs typeface="Calibri"/>
            </a:endParaRPr>
          </a:p>
          <a:p>
            <a:r>
              <a:rPr lang="en-US">
                <a:ea typeface="Calibri"/>
                <a:cs typeface="Calibri"/>
              </a:rPr>
              <a:t>Gateway name – A-GW</a:t>
            </a:r>
          </a:p>
          <a:p>
            <a:r>
              <a:rPr lang="en-US">
                <a:ea typeface="Calibri"/>
                <a:cs typeface="Calibri"/>
              </a:rPr>
              <a:t>Gateway Platform: Open Server</a:t>
            </a:r>
          </a:p>
          <a:p>
            <a:r>
              <a:rPr lang="en-US">
                <a:ea typeface="Calibri"/>
                <a:cs typeface="Calibri"/>
              </a:rPr>
              <a:t>IPv4 10.1.1.1</a:t>
            </a:r>
          </a:p>
          <a:p>
            <a:endParaRPr lang="en-US">
              <a:ea typeface="Calibri"/>
              <a:cs typeface="Calibri"/>
            </a:endParaRPr>
          </a:p>
        </p:txBody>
      </p:sp>
      <p:sp>
        <p:nvSpPr>
          <p:cNvPr id="4" name="Slide Number Placeholder 3">
            <a:extLst>
              <a:ext uri="{FF2B5EF4-FFF2-40B4-BE49-F238E27FC236}">
                <a16:creationId xmlns:a16="http://schemas.microsoft.com/office/drawing/2014/main" id="{195BB440-1E51-92CE-A003-BC663E328319}"/>
              </a:ext>
            </a:extLst>
          </p:cNvPr>
          <p:cNvSpPr>
            <a:spLocks noGrp="1"/>
          </p:cNvSpPr>
          <p:nvPr>
            <p:ph type="sldNum" sz="quarter" idx="5"/>
          </p:nvPr>
        </p:nvSpPr>
        <p:spPr/>
        <p:txBody>
          <a:bodyPr/>
          <a:lstStyle/>
          <a:p>
            <a:fld id="{A2AF4712-22CD-495C-9C8F-C961E3D86F72}" type="slidenum">
              <a:t>12</a:t>
            </a:fld>
            <a:endParaRPr lang="en-GB"/>
          </a:p>
        </p:txBody>
      </p:sp>
    </p:spTree>
    <p:extLst>
      <p:ext uri="{BB962C8B-B14F-4D97-AF65-F5344CB8AC3E}">
        <p14:creationId xmlns:p14="http://schemas.microsoft.com/office/powerpoint/2010/main" val="3628506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10C962-73E4-9115-D2BC-53BB8A7EA1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81B577-FFDB-F67D-A682-0FDC6AFBFC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39D898-573A-4D5F-BCA3-983094399B4E}"/>
              </a:ext>
            </a:extLst>
          </p:cNvPr>
          <p:cNvSpPr>
            <a:spLocks noGrp="1"/>
          </p:cNvSpPr>
          <p:nvPr>
            <p:ph type="body" idx="1"/>
          </p:nvPr>
        </p:nvSpPr>
        <p:spPr/>
        <p:txBody>
          <a:bodyPr/>
          <a:lstStyle/>
          <a:p>
            <a:r>
              <a:rPr lang="en-US">
                <a:ea typeface="Calibri"/>
                <a:cs typeface="Calibri"/>
              </a:rPr>
              <a:t>I initiated the installation wizard for trusted communication and gave the Gateway a unique password. </a:t>
            </a:r>
          </a:p>
          <a:p>
            <a:endParaRPr lang="en-US">
              <a:ea typeface="Calibri"/>
              <a:cs typeface="Calibri"/>
            </a:endParaRPr>
          </a:p>
          <a:p>
            <a:r>
              <a:rPr lang="en-US">
                <a:ea typeface="Calibri"/>
                <a:cs typeface="Calibri"/>
              </a:rPr>
              <a:t>I also then verified the topology information to ensure it's accuracy.</a:t>
            </a: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24E9D58E-42E9-C4F0-0D6E-24A696FCD23F}"/>
              </a:ext>
            </a:extLst>
          </p:cNvPr>
          <p:cNvSpPr>
            <a:spLocks noGrp="1"/>
          </p:cNvSpPr>
          <p:nvPr>
            <p:ph type="sldNum" sz="quarter" idx="5"/>
          </p:nvPr>
        </p:nvSpPr>
        <p:spPr/>
        <p:txBody>
          <a:bodyPr/>
          <a:lstStyle/>
          <a:p>
            <a:fld id="{A2AF4712-22CD-495C-9C8F-C961E3D86F72}" type="slidenum">
              <a:t>13</a:t>
            </a:fld>
            <a:endParaRPr lang="en-GB"/>
          </a:p>
        </p:txBody>
      </p:sp>
    </p:spTree>
    <p:extLst>
      <p:ext uri="{BB962C8B-B14F-4D97-AF65-F5344CB8AC3E}">
        <p14:creationId xmlns:p14="http://schemas.microsoft.com/office/powerpoint/2010/main" val="1745697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1A3F80-F4EB-5F45-84EF-547679DBFB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BDA1E1-1740-355B-8CE3-695BEB5DBD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A155FD-B095-B587-6DB8-80DCC160B893}"/>
              </a:ext>
            </a:extLst>
          </p:cNvPr>
          <p:cNvSpPr>
            <a:spLocks noGrp="1"/>
          </p:cNvSpPr>
          <p:nvPr>
            <p:ph type="body" idx="1"/>
          </p:nvPr>
        </p:nvSpPr>
        <p:spPr/>
        <p:txBody>
          <a:bodyPr/>
          <a:lstStyle/>
          <a:p>
            <a:r>
              <a:rPr lang="en-US">
                <a:ea typeface="Calibri"/>
                <a:cs typeface="Calibri"/>
              </a:rPr>
              <a:t>I then selected 'Firewall' and 'Monitoring' in the Gateway general properties to ensure these options were enabled.</a:t>
            </a:r>
          </a:p>
          <a:p>
            <a:endParaRPr lang="en-US">
              <a:ea typeface="Calibri"/>
              <a:cs typeface="Calibri"/>
            </a:endParaRPr>
          </a:p>
          <a:p>
            <a:r>
              <a:rPr lang="en-US">
                <a:ea typeface="Calibri"/>
                <a:cs typeface="Calibri"/>
              </a:rPr>
              <a:t>I also performed a test on the Secure Internal Communications status to ensure this was set up accurately. - which was evidenced with the output.</a:t>
            </a:r>
          </a:p>
          <a:p>
            <a:endParaRPr lang="en-US">
              <a:ea typeface="Calibri"/>
              <a:cs typeface="Calibri"/>
            </a:endParaRPr>
          </a:p>
          <a:p>
            <a:r>
              <a:rPr lang="en-US">
                <a:ea typeface="Calibri"/>
                <a:cs typeface="Calibri"/>
              </a:rPr>
              <a:t>Importantly, I then Published the changes to save them to the Security Management Server.</a:t>
            </a:r>
          </a:p>
        </p:txBody>
      </p:sp>
      <p:sp>
        <p:nvSpPr>
          <p:cNvPr id="4" name="Slide Number Placeholder 3">
            <a:extLst>
              <a:ext uri="{FF2B5EF4-FFF2-40B4-BE49-F238E27FC236}">
                <a16:creationId xmlns:a16="http://schemas.microsoft.com/office/drawing/2014/main" id="{1FB426CD-8974-9946-9B97-CC4074539996}"/>
              </a:ext>
            </a:extLst>
          </p:cNvPr>
          <p:cNvSpPr>
            <a:spLocks noGrp="1"/>
          </p:cNvSpPr>
          <p:nvPr>
            <p:ph type="sldNum" sz="quarter" idx="5"/>
          </p:nvPr>
        </p:nvSpPr>
        <p:spPr/>
        <p:txBody>
          <a:bodyPr/>
          <a:lstStyle/>
          <a:p>
            <a:fld id="{A2AF4712-22CD-495C-9C8F-C961E3D86F72}" type="slidenum">
              <a:t>14</a:t>
            </a:fld>
            <a:endParaRPr lang="en-GB"/>
          </a:p>
        </p:txBody>
      </p:sp>
    </p:spTree>
    <p:extLst>
      <p:ext uri="{BB962C8B-B14F-4D97-AF65-F5344CB8AC3E}">
        <p14:creationId xmlns:p14="http://schemas.microsoft.com/office/powerpoint/2010/main" val="1679641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8F365-94E9-EA02-7878-39B59C346E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915B97-6534-8CAD-8F95-67AD334444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195BE4-358D-B8C7-40F6-CD4EFC360FA3}"/>
              </a:ext>
            </a:extLst>
          </p:cNvPr>
          <p:cNvSpPr>
            <a:spLocks noGrp="1"/>
          </p:cNvSpPr>
          <p:nvPr>
            <p:ph type="body" idx="1"/>
          </p:nvPr>
        </p:nvSpPr>
        <p:spPr/>
        <p:txBody>
          <a:bodyPr/>
          <a:lstStyle/>
          <a:p>
            <a:r>
              <a:rPr lang="en-US">
                <a:ea typeface="Calibri"/>
                <a:cs typeface="Calibri"/>
              </a:rPr>
              <a:t>Without updating relevant license information, the maximum use time for the GUI, Server and Gateway was limited to 2 weeks only. By adding the license, this extended that period. </a:t>
            </a:r>
          </a:p>
          <a:p>
            <a:endParaRPr lang="en-US">
              <a:ea typeface="Calibri"/>
              <a:cs typeface="Calibri"/>
            </a:endParaRPr>
          </a:p>
          <a:p>
            <a:r>
              <a:rPr lang="en-US">
                <a:ea typeface="Calibri"/>
                <a:cs typeface="Calibri"/>
              </a:rPr>
              <a:t>This was achieved by navigating to Manage Licenses and packages – Licenses &amp; Contracts – View repository. I then right clicked in the bottom license and repository pane and added relevant licenses from file for the A-SMS and G-GW, ensuring to 'attach' them accordingly. </a:t>
            </a:r>
          </a:p>
        </p:txBody>
      </p:sp>
      <p:sp>
        <p:nvSpPr>
          <p:cNvPr id="4" name="Slide Number Placeholder 3">
            <a:extLst>
              <a:ext uri="{FF2B5EF4-FFF2-40B4-BE49-F238E27FC236}">
                <a16:creationId xmlns:a16="http://schemas.microsoft.com/office/drawing/2014/main" id="{6F84C072-AC0D-AA88-59CB-A5CC89641271}"/>
              </a:ext>
            </a:extLst>
          </p:cNvPr>
          <p:cNvSpPr>
            <a:spLocks noGrp="1"/>
          </p:cNvSpPr>
          <p:nvPr>
            <p:ph type="sldNum" sz="quarter" idx="5"/>
          </p:nvPr>
        </p:nvSpPr>
        <p:spPr/>
        <p:txBody>
          <a:bodyPr/>
          <a:lstStyle/>
          <a:p>
            <a:fld id="{A2AF4712-22CD-495C-9C8F-C961E3D86F72}" type="slidenum">
              <a:t>15</a:t>
            </a:fld>
            <a:endParaRPr lang="en-GB"/>
          </a:p>
        </p:txBody>
      </p:sp>
    </p:spTree>
    <p:extLst>
      <p:ext uri="{BB962C8B-B14F-4D97-AF65-F5344CB8AC3E}">
        <p14:creationId xmlns:p14="http://schemas.microsoft.com/office/powerpoint/2010/main" val="2359560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600F2-AC9D-E6E5-9F2C-3B50A3B634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015595-A158-B026-7E89-E90CB376C4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E6FA17-942A-D95B-4556-F9DB5AF86DBF}"/>
              </a:ext>
            </a:extLst>
          </p:cNvPr>
          <p:cNvSpPr>
            <a:spLocks noGrp="1"/>
          </p:cNvSpPr>
          <p:nvPr>
            <p:ph type="body" idx="1"/>
          </p:nvPr>
        </p:nvSpPr>
        <p:spPr/>
        <p:txBody>
          <a:bodyPr/>
          <a:lstStyle/>
          <a:p>
            <a:r>
              <a:rPr lang="en-US">
                <a:ea typeface="Calibri"/>
                <a:cs typeface="Calibri"/>
              </a:rPr>
              <a:t>Proof of accurate license was then </a:t>
            </a:r>
            <a:r>
              <a:rPr lang="en-US" err="1">
                <a:ea typeface="Calibri"/>
                <a:cs typeface="Calibri"/>
              </a:rPr>
              <a:t>finalised</a:t>
            </a:r>
            <a:r>
              <a:rPr lang="en-US">
                <a:ea typeface="Calibri"/>
                <a:cs typeface="Calibri"/>
              </a:rPr>
              <a:t> with service contract confirmation. These were added with previously issued contract details by updating the contracts and verifying their accuracy.</a:t>
            </a:r>
          </a:p>
          <a:p>
            <a:endParaRPr lang="en-US">
              <a:ea typeface="Calibri"/>
              <a:cs typeface="Calibri"/>
            </a:endParaRPr>
          </a:p>
          <a:p>
            <a:r>
              <a:rPr lang="en-US">
                <a:ea typeface="Calibri"/>
                <a:cs typeface="Calibri"/>
              </a:rPr>
              <a:t>This concluded the set up of the networks. At this stage there was no connectivity between the Swansea Network and the A-SMS</a:t>
            </a: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03693D2C-C365-41D4-BECD-50621BC6A377}"/>
              </a:ext>
            </a:extLst>
          </p:cNvPr>
          <p:cNvSpPr>
            <a:spLocks noGrp="1"/>
          </p:cNvSpPr>
          <p:nvPr>
            <p:ph type="sldNum" sz="quarter" idx="5"/>
          </p:nvPr>
        </p:nvSpPr>
        <p:spPr/>
        <p:txBody>
          <a:bodyPr/>
          <a:lstStyle/>
          <a:p>
            <a:fld id="{A2AF4712-22CD-495C-9C8F-C961E3D86F72}" type="slidenum">
              <a:t>16</a:t>
            </a:fld>
            <a:endParaRPr lang="en-GB"/>
          </a:p>
        </p:txBody>
      </p:sp>
    </p:spTree>
    <p:extLst>
      <p:ext uri="{BB962C8B-B14F-4D97-AF65-F5344CB8AC3E}">
        <p14:creationId xmlns:p14="http://schemas.microsoft.com/office/powerpoint/2010/main" val="15777738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6DB9A-1163-D24E-250B-99FD1B4E8F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34348F-DBC0-E23F-ED26-D8DEBFBF20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10FCB6-A6A7-5BA1-0101-077BDD9610E2}"/>
              </a:ext>
            </a:extLst>
          </p:cNvPr>
          <p:cNvSpPr>
            <a:spLocks noGrp="1"/>
          </p:cNvSpPr>
          <p:nvPr>
            <p:ph type="body" idx="1"/>
          </p:nvPr>
        </p:nvSpPr>
        <p:spPr/>
        <p:txBody>
          <a:bodyPr/>
          <a:lstStyle/>
          <a:p>
            <a:r>
              <a:rPr lang="en-US" dirty="0">
                <a:ea typeface="Calibri"/>
                <a:cs typeface="Calibri"/>
              </a:rPr>
              <a:t>In order to create a connection between the Swansea network and the A-SMS I created a new host object in </a:t>
            </a:r>
            <a:r>
              <a:rPr lang="en-US" err="1">
                <a:ea typeface="Calibri"/>
                <a:cs typeface="Calibri"/>
              </a:rPr>
              <a:t>SmartConsole</a:t>
            </a:r>
            <a:r>
              <a:rPr lang="en-US" dirty="0">
                <a:ea typeface="Calibri"/>
                <a:cs typeface="Calibri"/>
              </a:rPr>
              <a:t> called "GW-Swansea-IP" with IP address 192.168.1.254 acting as a default gateway to connect to the SMS. </a:t>
            </a:r>
            <a:endParaRPr lang="en-US"/>
          </a:p>
          <a:p>
            <a:endParaRPr lang="en-US" dirty="0">
              <a:ea typeface="Calibri"/>
              <a:cs typeface="Calibri"/>
            </a:endParaRPr>
          </a:p>
          <a:p>
            <a:r>
              <a:rPr lang="en-US" dirty="0"/>
              <a:t>To enable reliable ICMP and management connectivity between the Security Management Server (SMS) and the internal Domain Controller (S-DC), a Manual NAT rule was implemented.</a:t>
            </a:r>
            <a:endParaRPr lang="en-US" dirty="0">
              <a:ea typeface="Calibri"/>
              <a:cs typeface="Calibri"/>
            </a:endParaRPr>
          </a:p>
          <a:p>
            <a:endParaRPr lang="en-US" dirty="0"/>
          </a:p>
          <a:p>
            <a:r>
              <a:rPr lang="en-US" dirty="0"/>
              <a:t>The internal server (S-DC) lacked a specific return route to the Management Network (10.1.1.0/24), causing reply packets to be dropped or misrouted.</a:t>
            </a:r>
            <a:endParaRPr lang="en-US"/>
          </a:p>
          <a:p>
            <a:endParaRPr lang="en-US" dirty="0">
              <a:ea typeface="Calibri"/>
              <a:cs typeface="Calibri"/>
            </a:endParaRPr>
          </a:p>
          <a:p>
            <a:r>
              <a:rPr lang="en-US" dirty="0"/>
              <a:t>A Network Object (GW-Swansea-IP) was defined to represent the gateway's internal interface (192.168.1.254). A Source NAT rule was configured to translate traffic originating from the Management subnet to this internal interface IP when destined for the Swansea LAN.</a:t>
            </a:r>
            <a:endParaRPr lang="en-US" dirty="0">
              <a:ea typeface="Calibri"/>
              <a:cs typeface="Calibri"/>
            </a:endParaRPr>
          </a:p>
          <a:p>
            <a:endParaRPr lang="en-US" dirty="0">
              <a:ea typeface="Calibri"/>
              <a:cs typeface="Calibri"/>
            </a:endParaRPr>
          </a:p>
          <a:p>
            <a:r>
              <a:rPr lang="en-US" dirty="0"/>
              <a:t>This ensured that all management traffic arriving at the S-DC appeared to originate from the local gateway interface, forcing the return traffic to flow correctly back to the firewall (Layer 2 adjacency) without requiring static route modifications on the target server.</a:t>
            </a:r>
            <a:endParaRPr lang="en-US" dirty="0">
              <a:ea typeface="Calibri"/>
              <a:cs typeface="Calibri"/>
            </a:endParaRPr>
          </a:p>
        </p:txBody>
      </p:sp>
      <p:sp>
        <p:nvSpPr>
          <p:cNvPr id="4" name="Slide Number Placeholder 3">
            <a:extLst>
              <a:ext uri="{FF2B5EF4-FFF2-40B4-BE49-F238E27FC236}">
                <a16:creationId xmlns:a16="http://schemas.microsoft.com/office/drawing/2014/main" id="{420D4AA8-3861-C8A4-56C3-CE36C8DF1898}"/>
              </a:ext>
            </a:extLst>
          </p:cNvPr>
          <p:cNvSpPr>
            <a:spLocks noGrp="1"/>
          </p:cNvSpPr>
          <p:nvPr>
            <p:ph type="sldNum" sz="quarter" idx="5"/>
          </p:nvPr>
        </p:nvSpPr>
        <p:spPr/>
        <p:txBody>
          <a:bodyPr/>
          <a:lstStyle/>
          <a:p>
            <a:fld id="{A2AF4712-22CD-495C-9C8F-C961E3D86F72}" type="slidenum">
              <a:t>17</a:t>
            </a:fld>
            <a:endParaRPr lang="en-GB"/>
          </a:p>
        </p:txBody>
      </p:sp>
    </p:spTree>
    <p:extLst>
      <p:ext uri="{BB962C8B-B14F-4D97-AF65-F5344CB8AC3E}">
        <p14:creationId xmlns:p14="http://schemas.microsoft.com/office/powerpoint/2010/main" val="41605140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860A4-0258-E8F2-9D38-5C4E212EF3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55C57B-0CB4-7091-65ED-93BEA196C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5E3544-53AD-DEFE-FC99-D8E93418FF0B}"/>
              </a:ext>
            </a:extLst>
          </p:cNvPr>
          <p:cNvSpPr>
            <a:spLocks noGrp="1"/>
          </p:cNvSpPr>
          <p:nvPr>
            <p:ph type="body" idx="1"/>
          </p:nvPr>
        </p:nvSpPr>
        <p:spPr/>
        <p:txBody>
          <a:bodyPr/>
          <a:lstStyle/>
          <a:p>
            <a:r>
              <a:rPr lang="en-US">
                <a:ea typeface="Calibri"/>
                <a:cs typeface="Calibri"/>
              </a:rPr>
              <a:t>I then created a new NAT policy in order to translate the Management traffic to the Gateways internal interface IP. This was required to overcome the restricted scope of the Windows Server firewall, which could not be altered due to Group Policy restrictions. </a:t>
            </a:r>
          </a:p>
          <a:p>
            <a:endParaRPr lang="en-US">
              <a:ea typeface="Calibri"/>
              <a:cs typeface="Calibri"/>
            </a:endParaRPr>
          </a:p>
          <a:p>
            <a:r>
              <a:rPr lang="en-US">
                <a:ea typeface="Calibri"/>
                <a:cs typeface="Calibri"/>
              </a:rPr>
              <a:t>Upon publishing and installing this new policy I was able to achieve a connection between the Swansea Domain Controller and the A-SMS console. </a:t>
            </a: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321AC9EF-5390-4967-5E0F-BDE031230DA6}"/>
              </a:ext>
            </a:extLst>
          </p:cNvPr>
          <p:cNvSpPr>
            <a:spLocks noGrp="1"/>
          </p:cNvSpPr>
          <p:nvPr>
            <p:ph type="sldNum" sz="quarter" idx="5"/>
          </p:nvPr>
        </p:nvSpPr>
        <p:spPr/>
        <p:txBody>
          <a:bodyPr/>
          <a:lstStyle/>
          <a:p>
            <a:fld id="{A2AF4712-22CD-495C-9C8F-C961E3D86F72}" type="slidenum">
              <a:t>18</a:t>
            </a:fld>
            <a:endParaRPr lang="en-GB"/>
          </a:p>
        </p:txBody>
      </p:sp>
    </p:spTree>
    <p:extLst>
      <p:ext uri="{BB962C8B-B14F-4D97-AF65-F5344CB8AC3E}">
        <p14:creationId xmlns:p14="http://schemas.microsoft.com/office/powerpoint/2010/main" val="3755686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7B8E6-0EB8-FDD8-223C-314C85DBC8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9DA1DF-3782-B780-182B-02ABE57A0F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6D7094-76F4-FC94-A546-4F180DAB0040}"/>
              </a:ext>
            </a:extLst>
          </p:cNvPr>
          <p:cNvSpPr>
            <a:spLocks noGrp="1"/>
          </p:cNvSpPr>
          <p:nvPr>
            <p:ph type="body" idx="1"/>
          </p:nvPr>
        </p:nvSpPr>
        <p:spPr/>
        <p:txBody>
          <a:bodyPr/>
          <a:lstStyle/>
          <a:p>
            <a:r>
              <a:rPr lang="en-US" dirty="0"/>
              <a:t>My Security Policies follow a 'Defense in Depth' structure:</a:t>
            </a:r>
            <a:endParaRPr lang="en-US" dirty="0">
              <a:ea typeface="Calibri"/>
              <a:cs typeface="Calibri"/>
            </a:endParaRPr>
          </a:p>
          <a:p>
            <a:endParaRPr lang="en-US" dirty="0">
              <a:ea typeface="Calibri"/>
              <a:cs typeface="Calibri"/>
            </a:endParaRPr>
          </a:p>
          <a:p>
            <a:r>
              <a:rPr lang="en-US" dirty="0">
                <a:ea typeface="Calibri"/>
                <a:cs typeface="Calibri"/>
              </a:rPr>
              <a:t>Many policies were added later as additional security features. However they are all outlined above for ease of reference. </a:t>
            </a:r>
          </a:p>
          <a:p>
            <a:endParaRPr lang="en-US" dirty="0">
              <a:ea typeface="Calibri"/>
              <a:cs typeface="Calibri"/>
            </a:endParaRPr>
          </a:p>
          <a:p>
            <a:r>
              <a:rPr lang="en-US" dirty="0">
                <a:ea typeface="Calibri"/>
                <a:cs typeface="Calibri"/>
              </a:rPr>
              <a:t>I created Section Headings for each area of policy rules to make them easier to group and order appropriately. These were set into </a:t>
            </a:r>
            <a:r>
              <a:rPr lang="en-US" dirty="0">
                <a:highlight>
                  <a:srgbClr val="FFFFFF"/>
                </a:highlight>
              </a:rPr>
              <a:t>Global security, Management security, Internal security, user security, and cleanup rules</a:t>
            </a:r>
          </a:p>
          <a:p>
            <a:endParaRPr lang="en-US" dirty="0">
              <a:highlight>
                <a:srgbClr val="FFFFFF"/>
              </a:highlight>
              <a:ea typeface="Calibri" panose="020F0502020204030204"/>
              <a:cs typeface="Calibri" panose="020F0502020204030204"/>
            </a:endParaRPr>
          </a:p>
          <a:p>
            <a:r>
              <a:rPr lang="en-US">
                <a:highlight>
                  <a:srgbClr val="FFFFFF"/>
                </a:highlight>
              </a:rPr>
              <a:t>Rule 1 is covered in slide 31</a:t>
            </a:r>
            <a:endParaRPr lang="en-US" dirty="0">
              <a:solidFill>
                <a:srgbClr val="444444"/>
              </a:solidFill>
              <a:highlight>
                <a:srgbClr val="FFFFFF"/>
              </a:highlight>
            </a:endParaRPr>
          </a:p>
          <a:p>
            <a:endParaRPr lang="en-US" dirty="0">
              <a:solidFill>
                <a:srgbClr val="444444"/>
              </a:solidFill>
              <a:highlight>
                <a:srgbClr val="FFFFFF"/>
              </a:highlight>
            </a:endParaRPr>
          </a:p>
          <a:p>
            <a:r>
              <a:rPr lang="en-US">
                <a:highlight>
                  <a:srgbClr val="FFFFFF"/>
                </a:highlight>
              </a:rPr>
              <a:t>Rule 2 is covered in Slide 25</a:t>
            </a:r>
            <a:endParaRPr lang="en-US" dirty="0">
              <a:solidFill>
                <a:srgbClr val="444444"/>
              </a:solidFill>
              <a:highlight>
                <a:srgbClr val="FFFFFF"/>
              </a:highlight>
            </a:endParaRPr>
          </a:p>
          <a:p>
            <a:endParaRPr lang="en-US" dirty="0">
              <a:solidFill>
                <a:srgbClr val="444444"/>
              </a:solidFill>
              <a:highlight>
                <a:srgbClr val="FFFFFF"/>
              </a:highlight>
            </a:endParaRPr>
          </a:p>
          <a:p>
            <a:r>
              <a:rPr lang="en-US">
                <a:highlight>
                  <a:srgbClr val="FFFFFF"/>
                </a:highlight>
              </a:rPr>
              <a:t>Rule 3 is covered in slide 34</a:t>
            </a:r>
            <a:endParaRPr lang="en-US" dirty="0">
              <a:solidFill>
                <a:srgbClr val="444444"/>
              </a:solidFill>
              <a:highlight>
                <a:srgbClr val="FFFFFF"/>
              </a:highlight>
            </a:endParaRPr>
          </a:p>
          <a:p>
            <a:endParaRPr lang="en-US" dirty="0">
              <a:solidFill>
                <a:srgbClr val="444444"/>
              </a:solidFill>
              <a:highlight>
                <a:srgbClr val="FFFFFF"/>
              </a:highlight>
            </a:endParaRPr>
          </a:p>
          <a:p>
            <a:r>
              <a:rPr lang="en-US">
                <a:highlight>
                  <a:srgbClr val="FFFFFF"/>
                </a:highlight>
              </a:rPr>
              <a:t>Rule 4 is covered in slide 26</a:t>
            </a:r>
            <a:endParaRPr lang="en-US" dirty="0">
              <a:solidFill>
                <a:srgbClr val="444444"/>
              </a:solidFill>
              <a:highlight>
                <a:srgbClr val="FFFFFF"/>
              </a:highlight>
            </a:endParaRPr>
          </a:p>
          <a:p>
            <a:endParaRPr lang="en-US" dirty="0">
              <a:solidFill>
                <a:srgbClr val="444444"/>
              </a:solidFill>
              <a:highlight>
                <a:srgbClr val="FFFFFF"/>
              </a:highlight>
            </a:endParaRPr>
          </a:p>
          <a:p>
            <a:r>
              <a:rPr lang="en-US" dirty="0">
                <a:highlight>
                  <a:srgbClr val="FFFFFF"/>
                </a:highlight>
              </a:rPr>
              <a:t>Rule 5 is the Stealth Rule which drops any traffic attempting to connect to the Gateway. However since it is important to be able to connect to the Gateway for legitimate management of the configuration of the network security, Rule 2 is placed higher to facilitate this and ensure those connections aren't being dropped. Any attempts from non-management devices are dropped and connections logged. </a:t>
            </a:r>
            <a:endParaRPr lang="en-US" dirty="0">
              <a:solidFill>
                <a:srgbClr val="444444"/>
              </a:solidFill>
              <a:highlight>
                <a:srgbClr val="FFFFFF"/>
              </a:highlight>
            </a:endParaRPr>
          </a:p>
          <a:p>
            <a:endParaRPr lang="en-US" dirty="0">
              <a:highlight>
                <a:srgbClr val="FFFFFF"/>
              </a:highlight>
              <a:ea typeface="Calibri" panose="020F0502020204030204"/>
              <a:cs typeface="Calibri" panose="020F0502020204030204"/>
            </a:endParaRPr>
          </a:p>
          <a:p>
            <a:r>
              <a:rPr lang="en-US">
                <a:highlight>
                  <a:srgbClr val="FFFFFF"/>
                </a:highlight>
                <a:ea typeface="Calibri" panose="020F0502020204030204"/>
                <a:cs typeface="Calibri" panose="020F0502020204030204"/>
              </a:rPr>
              <a:t>Rule 6 and 7 are covered in the next slide</a:t>
            </a:r>
          </a:p>
          <a:p>
            <a:endParaRPr lang="en-US" dirty="0">
              <a:highlight>
                <a:srgbClr val="FFFFFF"/>
              </a:highlight>
            </a:endParaRPr>
          </a:p>
          <a:p>
            <a:r>
              <a:rPr lang="en-US" dirty="0">
                <a:highlight>
                  <a:srgbClr val="FFFFFF"/>
                </a:highlight>
              </a:rPr>
              <a:t>Rule 8 is a management rule to allow troubleshooting of the Swansea network by the terminals on the management network.</a:t>
            </a:r>
            <a:endParaRPr lang="en-US" dirty="0">
              <a:solidFill>
                <a:srgbClr val="444444"/>
              </a:solidFill>
              <a:highlight>
                <a:srgbClr val="FFFFFF"/>
              </a:highlight>
            </a:endParaRPr>
          </a:p>
          <a:p>
            <a:endParaRPr lang="en-US" dirty="0">
              <a:solidFill>
                <a:srgbClr val="000000"/>
              </a:solidFill>
              <a:highlight>
                <a:srgbClr val="FFFFFF"/>
              </a:highlight>
              <a:ea typeface="Calibri"/>
              <a:cs typeface="Calibri"/>
            </a:endParaRPr>
          </a:p>
          <a:p>
            <a:r>
              <a:rPr lang="en-US">
                <a:solidFill>
                  <a:srgbClr val="000000"/>
                </a:solidFill>
                <a:highlight>
                  <a:srgbClr val="FFFFFF"/>
                </a:highlight>
                <a:ea typeface="Calibri"/>
                <a:cs typeface="Calibri"/>
              </a:rPr>
              <a:t>Rule 9  is covred in slide 25</a:t>
            </a:r>
          </a:p>
          <a:p>
            <a:endParaRPr lang="en-US" dirty="0">
              <a:solidFill>
                <a:srgbClr val="444444"/>
              </a:solidFill>
              <a:highlight>
                <a:srgbClr val="FFFFFF"/>
              </a:highlight>
              <a:ea typeface="Calibri" panose="020F0502020204030204"/>
              <a:cs typeface="Calibri" panose="020F0502020204030204"/>
            </a:endParaRPr>
          </a:p>
          <a:p>
            <a:r>
              <a:rPr lang="en-US">
                <a:solidFill>
                  <a:srgbClr val="444444"/>
                </a:solidFill>
                <a:highlight>
                  <a:srgbClr val="FFFFFF"/>
                </a:highlight>
                <a:ea typeface="Calibri" panose="020F0502020204030204"/>
                <a:cs typeface="Calibri" panose="020F0502020204030204"/>
              </a:rPr>
              <a:t>Rule 10 is a rule to ensure that the S-DC has no direct contact with the internet. This is important to ensure that if there is a malware infection, then the malware cannot contact a Command and Control server. Whilst users and terminals connected via the S-DC will need access to external networks, the Domain Controller itself will not and therefore it is a better practice to remove this access. The rule explicitly prevents the server from initiating an outbound connection, neutralising the callback phase of malware infection. </a:t>
            </a:r>
          </a:p>
          <a:p>
            <a:endParaRPr lang="en-US" dirty="0">
              <a:solidFill>
                <a:srgbClr val="444444"/>
              </a:solidFill>
              <a:highlight>
                <a:srgbClr val="FFFFFF"/>
              </a:highlight>
              <a:ea typeface="Calibri" panose="020F0502020204030204"/>
              <a:cs typeface="Calibri" panose="020F0502020204030204"/>
            </a:endParaRPr>
          </a:p>
          <a:p>
            <a:r>
              <a:rPr lang="en-US" dirty="0">
                <a:solidFill>
                  <a:srgbClr val="444444"/>
                </a:solidFill>
                <a:highlight>
                  <a:srgbClr val="FFFFFF"/>
                </a:highlight>
                <a:ea typeface="Calibri" panose="020F0502020204030204"/>
                <a:cs typeface="Calibri" panose="020F0502020204030204"/>
              </a:rPr>
              <a:t>Rule 11 is rule to block the QUIC protocol on port 443. </a:t>
            </a:r>
            <a:r>
              <a:rPr lang="en-US" dirty="0">
                <a:solidFill>
                  <a:srgbClr val="000000"/>
                </a:solidFill>
                <a:highlight>
                  <a:srgbClr val="FFFFFF"/>
                </a:highlight>
              </a:rPr>
              <a:t>T</a:t>
            </a:r>
            <a:r>
              <a:rPr lang="en-US">
                <a:solidFill>
                  <a:srgbClr val="444444"/>
                </a:solidFill>
                <a:highlight>
                  <a:srgbClr val="FFFFFF"/>
                </a:highlight>
              </a:rPr>
              <a:t>his forces web traffic to fall back to standard TCP/HTTPS, ensuring that the Security Gateway can fully inspect the SSL handshake and enforce policy, rather than allowing encrypted UDP tunnels to bypass inspection, meaning it would be far easier for an attacker to attempt to send a malicious payload through the firewall without secure content inspection. </a:t>
            </a:r>
            <a:endParaRPr lang="en-US" dirty="0">
              <a:solidFill>
                <a:srgbClr val="444444"/>
              </a:solidFill>
              <a:highlight>
                <a:srgbClr val="FFFFFF"/>
              </a:highlight>
              <a:ea typeface="Calibri" panose="020F0502020204030204"/>
              <a:cs typeface="Calibri" panose="020F0502020204030204"/>
            </a:endParaRPr>
          </a:p>
          <a:p>
            <a:endParaRPr lang="en-US" dirty="0">
              <a:solidFill>
                <a:srgbClr val="444444"/>
              </a:solidFill>
              <a:highlight>
                <a:srgbClr val="FFFFFF"/>
              </a:highlight>
              <a:ea typeface="Calibri" panose="020F0502020204030204"/>
              <a:cs typeface="Calibri" panose="020F0502020204030204"/>
            </a:endParaRPr>
          </a:p>
          <a:p>
            <a:r>
              <a:rPr lang="en-US">
                <a:solidFill>
                  <a:srgbClr val="444444"/>
                </a:solidFill>
                <a:highlight>
                  <a:srgbClr val="FFFFFF"/>
                </a:highlight>
                <a:ea typeface="Calibri" panose="020F0502020204030204"/>
                <a:cs typeface="Calibri" panose="020F0502020204030204"/>
              </a:rPr>
              <a:t>Rule 12 is the rule which allows legitimate traffic on the Swansea network to access secure external services, such as DNS, HTTP and HTTPS protocols to access the internet, as well as ICMP and Domain-UDP. ICMP Protocol  is enabled </a:t>
            </a:r>
            <a:r>
              <a:rPr lang="en-US" dirty="0">
                <a:solidFill>
                  <a:srgbClr val="444444"/>
                </a:solidFill>
                <a:highlight>
                  <a:srgbClr val="FFFFFF"/>
                </a:highlight>
              </a:rPr>
              <a:t>not just for connectivity testing (Ping), but to ensure correct Path MTU Discovery. Blocking ICMP often breaks connections to servers with smaller MTU links, causing random timeouts on large data transfers. It was important to also enable HTTP, as whilst it is an insecure protocol, permitting HTTP is strictly necessary to allow the initial handshake that upgrades the session to HTTPS. Blocking it creates a denial of service for any user who doesn't explicitly type </a:t>
            </a:r>
            <a:r>
              <a:rPr lang="en-US" dirty="0">
                <a:solidFill>
                  <a:srgbClr val="444444"/>
                </a:solidFill>
                <a:highlight>
                  <a:srgbClr val="FFFFFF"/>
                </a:highlight>
                <a:hlinkClick r:id="rId3" invalidUrl="https://"/>
              </a:rPr>
              <a:t>https://</a:t>
            </a:r>
            <a:r>
              <a:rPr lang="en-US" dirty="0">
                <a:solidFill>
                  <a:srgbClr val="444444"/>
                </a:solidFill>
                <a:highlight>
                  <a:srgbClr val="FFFFFF"/>
                </a:highlight>
              </a:rPr>
              <a:t>, such as for a simple 'facebook.com' search, which will default to http. If this were not explicitly allowed, the page would never load. Domain-UDP is enabled for faster hostname resolution queries, enabling standard, high-performance DNS queries. While TCP is used for zone transfers, UDP is the industry standard for client-side resolution due to its low overhead and speed. Without this, users cannot resolve hostnames to IP addresses. By including the broader dns object, I ensure that protocol failover to TCP is permitted, preventing intermittent resolution failures to ensure user experience isn't affected. </a:t>
            </a:r>
            <a:endParaRPr lang="en-US" dirty="0">
              <a:solidFill>
                <a:srgbClr val="444444"/>
              </a:solidFill>
              <a:highlight>
                <a:srgbClr val="FFFFFF"/>
              </a:highlight>
              <a:ea typeface="Calibri" panose="020F0502020204030204"/>
              <a:cs typeface="Calibri" panose="020F0502020204030204"/>
            </a:endParaRPr>
          </a:p>
          <a:p>
            <a:endParaRPr lang="en-US" dirty="0">
              <a:solidFill>
                <a:srgbClr val="444444"/>
              </a:solidFill>
              <a:highlight>
                <a:srgbClr val="FFFFFF"/>
              </a:highlight>
              <a:ea typeface="Calibri" panose="020F0502020204030204"/>
              <a:cs typeface="Calibri" panose="020F0502020204030204"/>
            </a:endParaRPr>
          </a:p>
          <a:p>
            <a:r>
              <a:rPr lang="en-US">
                <a:solidFill>
                  <a:srgbClr val="444444"/>
                </a:solidFill>
                <a:highlight>
                  <a:srgbClr val="FFFFFF"/>
                </a:highlight>
                <a:ea typeface="Calibri" panose="020F0502020204030204"/>
                <a:cs typeface="Calibri" panose="020F0502020204030204"/>
              </a:rPr>
              <a:t>Rule 13 is covered in slide 26</a:t>
            </a:r>
            <a:endParaRPr lang="en-US" dirty="0">
              <a:solidFill>
                <a:srgbClr val="444444"/>
              </a:solidFill>
              <a:highlight>
                <a:srgbClr val="FFFFFF"/>
              </a:highlight>
              <a:ea typeface="Calibri" panose="020F0502020204030204"/>
              <a:cs typeface="Calibri" panose="020F0502020204030204"/>
            </a:endParaRPr>
          </a:p>
          <a:p>
            <a:endParaRPr lang="en-US" dirty="0">
              <a:solidFill>
                <a:srgbClr val="444444"/>
              </a:solidFill>
              <a:highlight>
                <a:srgbClr val="FFFFFF"/>
              </a:highlight>
              <a:ea typeface="Calibri" panose="020F0502020204030204"/>
              <a:cs typeface="Calibri" panose="020F0502020204030204"/>
            </a:endParaRPr>
          </a:p>
          <a:p>
            <a:r>
              <a:rPr lang="en-US">
                <a:solidFill>
                  <a:srgbClr val="444444"/>
                </a:solidFill>
                <a:highlight>
                  <a:srgbClr val="FFFFFF"/>
                </a:highlight>
                <a:ea typeface="Calibri" panose="020F0502020204030204"/>
                <a:cs typeface="Calibri" panose="020F0502020204030204"/>
              </a:rPr>
              <a:t>Rule 14 is the Cleanup rule which aims to capture any non-explicit rules and deny acceess implicitly. </a:t>
            </a:r>
            <a:endParaRPr lang="en-US" dirty="0">
              <a:solidFill>
                <a:srgbClr val="444444"/>
              </a:solidFill>
              <a:highlight>
                <a:srgbClr val="FFFFFF"/>
              </a:highlight>
              <a:ea typeface="Calibri" panose="020F0502020204030204"/>
              <a:cs typeface="Calibri" panose="020F0502020204030204"/>
            </a:endParaRPr>
          </a:p>
          <a:p>
            <a:endParaRPr lang="en-US" dirty="0">
              <a:highlight>
                <a:srgbClr val="FFFFFF"/>
              </a:highlight>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9877BF0D-321E-A11E-3344-1D6C7E32F92B}"/>
              </a:ext>
            </a:extLst>
          </p:cNvPr>
          <p:cNvSpPr>
            <a:spLocks noGrp="1"/>
          </p:cNvSpPr>
          <p:nvPr>
            <p:ph type="sldNum" sz="quarter" idx="5"/>
          </p:nvPr>
        </p:nvSpPr>
        <p:spPr/>
        <p:txBody>
          <a:bodyPr/>
          <a:lstStyle/>
          <a:p>
            <a:fld id="{A2AF4712-22CD-495C-9C8F-C961E3D86F72}" type="slidenum">
              <a:t>19</a:t>
            </a:fld>
            <a:endParaRPr lang="en-GB"/>
          </a:p>
        </p:txBody>
      </p:sp>
    </p:spTree>
    <p:extLst>
      <p:ext uri="{BB962C8B-B14F-4D97-AF65-F5344CB8AC3E}">
        <p14:creationId xmlns:p14="http://schemas.microsoft.com/office/powerpoint/2010/main" val="31439148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310A0-879F-2BBE-1322-3C043BED42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AD0CEB-6470-28F6-C904-F816956F23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77C8DC-0C66-229A-0811-6E790D3040D1}"/>
              </a:ext>
            </a:extLst>
          </p:cNvPr>
          <p:cNvSpPr>
            <a:spLocks noGrp="1"/>
          </p:cNvSpPr>
          <p:nvPr>
            <p:ph type="body" idx="1"/>
          </p:nvPr>
        </p:nvSpPr>
        <p:spPr/>
        <p:txBody>
          <a:bodyPr/>
          <a:lstStyle/>
          <a:p>
            <a:endParaRPr lang="en-US" dirty="0">
              <a:ea typeface="Calibri"/>
              <a:cs typeface="Calibri"/>
            </a:endParaRPr>
          </a:p>
          <a:p>
            <a:r>
              <a:rPr lang="en-US" dirty="0">
                <a:ea typeface="Calibri"/>
                <a:cs typeface="Calibri"/>
              </a:rPr>
              <a:t>Rule 6 is the Firewall rule to block access to deprecated and insecure protocols that may affect the security of the network. These  include (but are not necessarily limited to) telnet, ftp, and RDP. They're access is denied (dropped) from any source, specifically destined to the Swansea Domain Controller as this is where network traffic will be routed to and from. </a:t>
            </a:r>
          </a:p>
          <a:p>
            <a:endParaRPr lang="en-US" dirty="0">
              <a:ea typeface="Calibri"/>
              <a:cs typeface="Calibri"/>
            </a:endParaRPr>
          </a:p>
          <a:p>
            <a:r>
              <a:rPr lang="en-US" dirty="0">
                <a:ea typeface="Calibri"/>
                <a:cs typeface="Calibri"/>
              </a:rPr>
              <a:t>Rule 7 is the firewall rule to permit secure management access to the Domain Controller. This is achieved by only allowing secure protocols to access the S-DC, such as SSH and HTTPS. </a:t>
            </a:r>
          </a:p>
          <a:p>
            <a:endParaRPr lang="en-US" dirty="0">
              <a:ea typeface="Calibri"/>
              <a:cs typeface="Calibri"/>
            </a:endParaRPr>
          </a:p>
          <a:p>
            <a:r>
              <a:rPr lang="en-US" dirty="0">
                <a:ea typeface="Calibri"/>
                <a:cs typeface="Calibri"/>
              </a:rPr>
              <a:t>These rules were tested and evidenced as working in the screenshots. </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a:extLst>
              <a:ext uri="{FF2B5EF4-FFF2-40B4-BE49-F238E27FC236}">
                <a16:creationId xmlns:a16="http://schemas.microsoft.com/office/drawing/2014/main" id="{D5EDC027-88D2-EECC-C6D7-A2332BA1C5DE}"/>
              </a:ext>
            </a:extLst>
          </p:cNvPr>
          <p:cNvSpPr>
            <a:spLocks noGrp="1"/>
          </p:cNvSpPr>
          <p:nvPr>
            <p:ph type="sldNum" sz="quarter" idx="5"/>
          </p:nvPr>
        </p:nvSpPr>
        <p:spPr/>
        <p:txBody>
          <a:bodyPr/>
          <a:lstStyle/>
          <a:p>
            <a:fld id="{A2AF4712-22CD-495C-9C8F-C961E3D86F72}" type="slidenum">
              <a:t>20</a:t>
            </a:fld>
            <a:endParaRPr lang="en-GB"/>
          </a:p>
        </p:txBody>
      </p:sp>
    </p:spTree>
    <p:extLst>
      <p:ext uri="{BB962C8B-B14F-4D97-AF65-F5344CB8AC3E}">
        <p14:creationId xmlns:p14="http://schemas.microsoft.com/office/powerpoint/2010/main" val="39933077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F6B0E-2647-CDF9-D251-78016D85DE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BB511C-A9DC-0E76-DE7D-92E2FAF76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9C043A-314A-99F9-0128-BA1F36C1A77A}"/>
              </a:ext>
            </a:extLst>
          </p:cNvPr>
          <p:cNvSpPr>
            <a:spLocks noGrp="1"/>
          </p:cNvSpPr>
          <p:nvPr>
            <p:ph type="body" idx="1"/>
          </p:nvPr>
        </p:nvSpPr>
        <p:spPr/>
        <p:txBody>
          <a:bodyPr/>
          <a:lstStyle/>
          <a:p>
            <a:r>
              <a:rPr lang="en-US" dirty="0">
                <a:highlight>
                  <a:srgbClr val="FFFFFF"/>
                </a:highlight>
              </a:rPr>
              <a:t>In global settings, I checked the ‘Accept ICMP requests’ box, ensuring “Before last” was the position of the rule. I also ensured “Log implied Rules” was checked. </a:t>
            </a:r>
            <a:endParaRPr lang="en-US" dirty="0"/>
          </a:p>
          <a:p>
            <a:endParaRPr lang="en-US" dirty="0">
              <a:highlight>
                <a:srgbClr val="FFFFFF"/>
              </a:highlight>
            </a:endParaRPr>
          </a:p>
          <a:p>
            <a:r>
              <a:rPr lang="en-US" dirty="0">
                <a:highlight>
                  <a:srgbClr val="FFFFFF"/>
                </a:highlight>
              </a:rPr>
              <a:t>This was to ensure that the Firewall could still be pinged for troubleshooting purposes, but the rule position ensured that it does not override the stealth rule or block other security rules. Log implied rules was checked to ensure total visibility and from a security auditing perspective, it would be potentially dangerous having traffic flow through the firewall unmonitored and recorded.</a:t>
            </a:r>
            <a:endParaRPr lang="en-US" dirty="0"/>
          </a:p>
        </p:txBody>
      </p:sp>
      <p:sp>
        <p:nvSpPr>
          <p:cNvPr id="4" name="Slide Number Placeholder 3">
            <a:extLst>
              <a:ext uri="{FF2B5EF4-FFF2-40B4-BE49-F238E27FC236}">
                <a16:creationId xmlns:a16="http://schemas.microsoft.com/office/drawing/2014/main" id="{11404942-49D0-DFDF-B2D6-BB607270F954}"/>
              </a:ext>
            </a:extLst>
          </p:cNvPr>
          <p:cNvSpPr>
            <a:spLocks noGrp="1"/>
          </p:cNvSpPr>
          <p:nvPr>
            <p:ph type="sldNum" sz="quarter" idx="5"/>
          </p:nvPr>
        </p:nvSpPr>
        <p:spPr/>
        <p:txBody>
          <a:bodyPr/>
          <a:lstStyle/>
          <a:p>
            <a:fld id="{A2AF4712-22CD-495C-9C8F-C961E3D86F72}" type="slidenum">
              <a:t>21</a:t>
            </a:fld>
            <a:endParaRPr lang="en-GB"/>
          </a:p>
        </p:txBody>
      </p:sp>
    </p:spTree>
    <p:extLst>
      <p:ext uri="{BB962C8B-B14F-4D97-AF65-F5344CB8AC3E}">
        <p14:creationId xmlns:p14="http://schemas.microsoft.com/office/powerpoint/2010/main" val="782831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DD735-319C-A18E-536E-6AE64E179D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70C61F-E5A2-D933-6654-EE4E1F9190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C488E3-5A03-5C1A-E8D5-E7A66BB15735}"/>
              </a:ext>
            </a:extLst>
          </p:cNvPr>
          <p:cNvSpPr>
            <a:spLocks noGrp="1"/>
          </p:cNvSpPr>
          <p:nvPr>
            <p:ph type="body" idx="1"/>
          </p:nvPr>
        </p:nvSpPr>
        <p:spPr/>
        <p:txBody>
          <a:bodyPr/>
          <a:lstStyle/>
          <a:p>
            <a:r>
              <a:rPr lang="en-US">
                <a:ea typeface="Calibri"/>
                <a:cs typeface="Calibri"/>
              </a:rPr>
              <a:t>In order to reduce the attack surface of the network, I created a separate Management Host Object. This was to ensure only one terminal/account could access the server to make administrative changes, rather than any terminal able to plug in to the management network. In terms of monitoring and logging, this was also of benefit.</a:t>
            </a:r>
          </a:p>
          <a:p>
            <a:endParaRPr lang="en-US">
              <a:ea typeface="Calibri"/>
              <a:cs typeface="Calibri"/>
            </a:endParaRPr>
          </a:p>
          <a:p>
            <a:r>
              <a:rPr lang="en-US">
                <a:ea typeface="Calibri"/>
                <a:cs typeface="Calibri"/>
              </a:rPr>
              <a:t>I provided it with the same IP address as the Management Server.</a:t>
            </a:r>
          </a:p>
        </p:txBody>
      </p:sp>
      <p:sp>
        <p:nvSpPr>
          <p:cNvPr id="4" name="Slide Number Placeholder 3">
            <a:extLst>
              <a:ext uri="{FF2B5EF4-FFF2-40B4-BE49-F238E27FC236}">
                <a16:creationId xmlns:a16="http://schemas.microsoft.com/office/drawing/2014/main" id="{2C36C1EB-93AE-35AD-ABAB-C9CAB4FF95DC}"/>
              </a:ext>
            </a:extLst>
          </p:cNvPr>
          <p:cNvSpPr>
            <a:spLocks noGrp="1"/>
          </p:cNvSpPr>
          <p:nvPr>
            <p:ph type="sldNum" sz="quarter" idx="5"/>
          </p:nvPr>
        </p:nvSpPr>
        <p:spPr/>
        <p:txBody>
          <a:bodyPr/>
          <a:lstStyle/>
          <a:p>
            <a:fld id="{A2AF4712-22CD-495C-9C8F-C961E3D86F72}" type="slidenum">
              <a:t>22</a:t>
            </a:fld>
            <a:endParaRPr lang="en-GB"/>
          </a:p>
        </p:txBody>
      </p:sp>
    </p:spTree>
    <p:extLst>
      <p:ext uri="{BB962C8B-B14F-4D97-AF65-F5344CB8AC3E}">
        <p14:creationId xmlns:p14="http://schemas.microsoft.com/office/powerpoint/2010/main" val="35200810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0601D-BAF9-0D0F-3206-7214055C91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4B3B51-140F-4881-6483-173B343FE7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E0C4C8-A0D8-3F42-7B81-E87D66081C27}"/>
              </a:ext>
            </a:extLst>
          </p:cNvPr>
          <p:cNvSpPr>
            <a:spLocks noGrp="1"/>
          </p:cNvSpPr>
          <p:nvPr>
            <p:ph type="body" idx="1"/>
          </p:nvPr>
        </p:nvSpPr>
        <p:spPr/>
        <p:txBody>
          <a:bodyPr/>
          <a:lstStyle/>
          <a:p>
            <a:r>
              <a:rPr lang="en-US" dirty="0">
                <a:ea typeface="Calibri"/>
                <a:cs typeface="Calibri"/>
              </a:rPr>
              <a:t>I then created another new Host Object for the Admin Console, providing it the same IP address as the GUI. This was to create a </a:t>
            </a:r>
            <a:r>
              <a:rPr lang="en-US" dirty="0" err="1">
                <a:ea typeface="Calibri"/>
                <a:cs typeface="Calibri"/>
              </a:rPr>
              <a:t>Defence</a:t>
            </a:r>
            <a:r>
              <a:rPr lang="en-US" dirty="0">
                <a:ea typeface="Calibri"/>
                <a:cs typeface="Calibri"/>
              </a:rPr>
              <a:t> in depth approach and ensure that only these two nominated devices could make relevant changes to the Management Server and the Firewall rules. These rules are also stated in Section 2.2 specifically. </a:t>
            </a: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E124EE9D-0EC4-FE85-06F0-2914D0A5DBA5}"/>
              </a:ext>
            </a:extLst>
          </p:cNvPr>
          <p:cNvSpPr>
            <a:spLocks noGrp="1"/>
          </p:cNvSpPr>
          <p:nvPr>
            <p:ph type="sldNum" sz="quarter" idx="5"/>
          </p:nvPr>
        </p:nvSpPr>
        <p:spPr/>
        <p:txBody>
          <a:bodyPr/>
          <a:lstStyle/>
          <a:p>
            <a:fld id="{A2AF4712-22CD-495C-9C8F-C961E3D86F72}" type="slidenum">
              <a:t>23</a:t>
            </a:fld>
            <a:endParaRPr lang="en-GB"/>
          </a:p>
        </p:txBody>
      </p:sp>
    </p:spTree>
    <p:extLst>
      <p:ext uri="{BB962C8B-B14F-4D97-AF65-F5344CB8AC3E}">
        <p14:creationId xmlns:p14="http://schemas.microsoft.com/office/powerpoint/2010/main" val="2966882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8B448-DAEE-5884-10F5-30ED85BD5A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AE6ADC-952F-5E7D-8477-A44ABE7D7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F55A2C-A3BD-34D3-F4AF-15E2FFB158B8}"/>
              </a:ext>
            </a:extLst>
          </p:cNvPr>
          <p:cNvSpPr>
            <a:spLocks noGrp="1"/>
          </p:cNvSpPr>
          <p:nvPr>
            <p:ph type="body" idx="1"/>
          </p:nvPr>
        </p:nvSpPr>
        <p:spPr/>
        <p:txBody>
          <a:bodyPr/>
          <a:lstStyle/>
          <a:p>
            <a:r>
              <a:rPr lang="en-US">
                <a:ea typeface="Calibri"/>
                <a:cs typeface="Calibri"/>
              </a:rPr>
              <a:t>I also then created a management rule (Rule 1) to ensure the management network could always communicate with the Gateway and not be locked out of the Smart Console, once the Stealth rule was applied, in case it lead to administrative access being blocked. </a:t>
            </a:r>
          </a:p>
          <a:p>
            <a:endParaRPr lang="en-US">
              <a:ea typeface="Calibri"/>
              <a:cs typeface="Calibri"/>
            </a:endParaRPr>
          </a:p>
          <a:p>
            <a:r>
              <a:rPr lang="en-US">
                <a:ea typeface="Calibri"/>
                <a:cs typeface="Calibri"/>
              </a:rPr>
              <a:t>I then created a subsequent rule (Rule 6) isolating the Domain Controller from initiating connections to the Management Gateway. This way, if the S-DC were compromised, there would be no reverse access to the management gateway, enforcing one-way trust.</a:t>
            </a:r>
          </a:p>
          <a:p>
            <a:endParaRPr lang="en-US">
              <a:ea typeface="Calibri"/>
              <a:cs typeface="Calibri"/>
            </a:endParaRPr>
          </a:p>
          <a:p>
            <a:r>
              <a:rPr lang="en-US">
                <a:ea typeface="Calibri"/>
                <a:cs typeface="Calibri"/>
              </a:rPr>
              <a:t>Prior to publishing to a Live environment, it would be an improvement to move these rules in to a new 'Management' Global Policy to separate them from more standard Firewall access rules.</a:t>
            </a:r>
          </a:p>
        </p:txBody>
      </p:sp>
      <p:sp>
        <p:nvSpPr>
          <p:cNvPr id="4" name="Slide Number Placeholder 3">
            <a:extLst>
              <a:ext uri="{FF2B5EF4-FFF2-40B4-BE49-F238E27FC236}">
                <a16:creationId xmlns:a16="http://schemas.microsoft.com/office/drawing/2014/main" id="{920AC0BF-0D4E-904D-3168-958717BDD324}"/>
              </a:ext>
            </a:extLst>
          </p:cNvPr>
          <p:cNvSpPr>
            <a:spLocks noGrp="1"/>
          </p:cNvSpPr>
          <p:nvPr>
            <p:ph type="sldNum" sz="quarter" idx="5"/>
          </p:nvPr>
        </p:nvSpPr>
        <p:spPr/>
        <p:txBody>
          <a:bodyPr/>
          <a:lstStyle/>
          <a:p>
            <a:fld id="{A2AF4712-22CD-495C-9C8F-C961E3D86F72}" type="slidenum">
              <a:t>24</a:t>
            </a:fld>
            <a:endParaRPr lang="en-GB"/>
          </a:p>
        </p:txBody>
      </p:sp>
    </p:spTree>
    <p:extLst>
      <p:ext uri="{BB962C8B-B14F-4D97-AF65-F5344CB8AC3E}">
        <p14:creationId xmlns:p14="http://schemas.microsoft.com/office/powerpoint/2010/main" val="9439720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34AE2F-E02F-EF3A-4066-95D58F7F30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BB5931-076E-EEB7-48AF-127D2ACB72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027690-2E38-FA23-62DD-67FF43A64B37}"/>
              </a:ext>
            </a:extLst>
          </p:cNvPr>
          <p:cNvSpPr>
            <a:spLocks noGrp="1"/>
          </p:cNvSpPr>
          <p:nvPr>
            <p:ph type="body" idx="1"/>
          </p:nvPr>
        </p:nvSpPr>
        <p:spPr/>
        <p:txBody>
          <a:bodyPr/>
          <a:lstStyle/>
          <a:p>
            <a:r>
              <a:rPr lang="en-US" dirty="0">
                <a:highlight>
                  <a:srgbClr val="FFFFFF"/>
                </a:highlight>
              </a:rPr>
              <a:t>I added two additional standard rules. A ‘Update’ Rule to allow the A-SMS to have external access (for important updates such as security patching) and a ‘Noise’ rule, in order to avoid the excess logging of NetBIOS and DHCP communication. This will make it far easier to read the logs and look out for malicious activities without the ‘noise’ of genuine (but unrequired for monitoring) communications. </a:t>
            </a:r>
          </a:p>
          <a:p>
            <a:endParaRPr lang="en-US" dirty="0">
              <a:highlight>
                <a:srgbClr val="FFFFFF"/>
              </a:highlight>
              <a:ea typeface="Calibri"/>
              <a:cs typeface="Calibri"/>
            </a:endParaRPr>
          </a:p>
          <a:p>
            <a:r>
              <a:rPr lang="en-US" dirty="0">
                <a:highlight>
                  <a:srgbClr val="FFFFFF"/>
                </a:highlight>
              </a:rPr>
              <a:t>It was important here to ensure that the services were not set to ‘Any’ since if malware were to infect the SMS, the ‘Any’ rule could be used to contact a command and control server. By adding just HTTPS and DNS this applies principle of least privilege and ensures only relevant services the SMS needs to speak to can be contacted. </a:t>
            </a:r>
            <a:r>
              <a:rPr lang="en-US" dirty="0" err="1">
                <a:highlight>
                  <a:srgbClr val="FFFFFF"/>
                </a:highlight>
              </a:rPr>
              <a:t>Ntp</a:t>
            </a:r>
            <a:r>
              <a:rPr lang="en-US" dirty="0">
                <a:highlight>
                  <a:srgbClr val="FFFFFF"/>
                </a:highlight>
              </a:rPr>
              <a:t> is included as best practice to ensure server clocks are synced accordingly, for logging and VPN certificates.</a:t>
            </a:r>
            <a:endParaRPr lang="en-US" dirty="0"/>
          </a:p>
        </p:txBody>
      </p:sp>
      <p:sp>
        <p:nvSpPr>
          <p:cNvPr id="4" name="Slide Number Placeholder 3">
            <a:extLst>
              <a:ext uri="{FF2B5EF4-FFF2-40B4-BE49-F238E27FC236}">
                <a16:creationId xmlns:a16="http://schemas.microsoft.com/office/drawing/2014/main" id="{07715DED-7353-30A3-3240-5B8D3AEB3803}"/>
              </a:ext>
            </a:extLst>
          </p:cNvPr>
          <p:cNvSpPr>
            <a:spLocks noGrp="1"/>
          </p:cNvSpPr>
          <p:nvPr>
            <p:ph type="sldNum" sz="quarter" idx="5"/>
          </p:nvPr>
        </p:nvSpPr>
        <p:spPr/>
        <p:txBody>
          <a:bodyPr/>
          <a:lstStyle/>
          <a:p>
            <a:fld id="{A2AF4712-22CD-495C-9C8F-C961E3D86F72}" type="slidenum">
              <a:t>25</a:t>
            </a:fld>
            <a:endParaRPr lang="en-GB"/>
          </a:p>
        </p:txBody>
      </p:sp>
    </p:spTree>
    <p:extLst>
      <p:ext uri="{BB962C8B-B14F-4D97-AF65-F5344CB8AC3E}">
        <p14:creationId xmlns:p14="http://schemas.microsoft.com/office/powerpoint/2010/main" val="22718396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48A86-B07B-33BD-C7BC-7769928ECC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B4B231-F453-3FF5-4F8C-94FC722C76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7605EB-ABB1-FA99-B933-617AFCF99D82}"/>
              </a:ext>
            </a:extLst>
          </p:cNvPr>
          <p:cNvSpPr>
            <a:spLocks noGrp="1"/>
          </p:cNvSpPr>
          <p:nvPr>
            <p:ph type="body" idx="1"/>
          </p:nvPr>
        </p:nvSpPr>
        <p:spPr/>
        <p:txBody>
          <a:bodyPr/>
          <a:lstStyle/>
          <a:p>
            <a:r>
              <a:rPr lang="en-US">
                <a:ea typeface="Calibri"/>
                <a:cs typeface="Calibri"/>
              </a:rPr>
              <a:t>To keep Policies neat, separate and manageable, I created a new Global policy for Access Control and HTTPS inspection. This included firewall, applications and URL filtering and Content awareness. </a:t>
            </a:r>
          </a:p>
        </p:txBody>
      </p:sp>
      <p:sp>
        <p:nvSpPr>
          <p:cNvPr id="4" name="Slide Number Placeholder 3">
            <a:extLst>
              <a:ext uri="{FF2B5EF4-FFF2-40B4-BE49-F238E27FC236}">
                <a16:creationId xmlns:a16="http://schemas.microsoft.com/office/drawing/2014/main" id="{4C78CEF4-3847-3D06-BBA4-D6A06C84BB6F}"/>
              </a:ext>
            </a:extLst>
          </p:cNvPr>
          <p:cNvSpPr>
            <a:spLocks noGrp="1"/>
          </p:cNvSpPr>
          <p:nvPr>
            <p:ph type="sldNum" sz="quarter" idx="5"/>
          </p:nvPr>
        </p:nvSpPr>
        <p:spPr/>
        <p:txBody>
          <a:bodyPr/>
          <a:lstStyle/>
          <a:p>
            <a:fld id="{A2AF4712-22CD-495C-9C8F-C961E3D86F72}" type="slidenum">
              <a:t>26</a:t>
            </a:fld>
            <a:endParaRPr lang="en-GB"/>
          </a:p>
        </p:txBody>
      </p:sp>
    </p:spTree>
    <p:extLst>
      <p:ext uri="{BB962C8B-B14F-4D97-AF65-F5344CB8AC3E}">
        <p14:creationId xmlns:p14="http://schemas.microsoft.com/office/powerpoint/2010/main" val="31222949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Rule 1 (Block Executable):</a:t>
            </a:r>
            <a:endParaRPr lang="en-US"/>
          </a:p>
          <a:p>
            <a:r>
              <a:rPr lang="en-US"/>
              <a:t>Most firewalls just allow 'Web Traffic'. Rule 1 uses Content Awareness to strip out </a:t>
            </a:r>
            <a:r>
              <a:rPr lang="en-US" u="sng"/>
              <a:t>executable files</a:t>
            </a:r>
            <a:r>
              <a:rPr lang="en-US"/>
              <a:t>. Even if a user visits a legitimate site, if they try to download a .exe, the firewall inspects the file header and kills it. This stops malware delivery mechanisms.</a:t>
            </a:r>
            <a:endParaRPr lang="en-GB"/>
          </a:p>
          <a:p>
            <a:endParaRPr lang="en-US">
              <a:ea typeface="Calibri"/>
              <a:cs typeface="Calibri"/>
            </a:endParaRPr>
          </a:p>
          <a:p>
            <a:r>
              <a:rPr lang="en-US" b="1"/>
              <a:t>Rules 3 4 &amp; 5 (Social Media / Personal Apps):</a:t>
            </a:r>
            <a:endParaRPr lang="en-US"/>
          </a:p>
          <a:p>
            <a:r>
              <a:rPr lang="en-US"/>
              <a:t>For social media and more personal internet access, the Action column isn't just Accept or Deny. In Rule 3, 4 and 5, I used </a:t>
            </a:r>
            <a:r>
              <a:rPr lang="en-US" b="1"/>
              <a:t>'Inform'</a:t>
            </a:r>
            <a:r>
              <a:rPr lang="en-US"/>
              <a:t> and </a:t>
            </a:r>
            <a:r>
              <a:rPr lang="en-US" b="1"/>
              <a:t>'Ask'</a:t>
            </a:r>
            <a:r>
              <a:rPr lang="en-US"/>
              <a:t>. This triggers a browser popup for the user. It effectively says, 'This is for work purposes only, please confirm.' This puts the responsibility on the user and reduces 'Shadow IT' without stopping business workflow.</a:t>
            </a:r>
            <a:endParaRPr lang="en-US">
              <a:ea typeface="Calibri"/>
              <a:cs typeface="Calibri"/>
            </a:endParaRPr>
          </a:p>
          <a:p>
            <a:endParaRPr lang="en-US">
              <a:ea typeface="Calibri"/>
              <a:cs typeface="Calibri"/>
            </a:endParaRPr>
          </a:p>
          <a:p>
            <a:r>
              <a:rPr lang="en-US" b="1">
                <a:ea typeface="Calibri"/>
                <a:cs typeface="Calibri"/>
              </a:rPr>
              <a:t>Rule 6 (Media Sharing):</a:t>
            </a:r>
          </a:p>
          <a:p>
            <a:r>
              <a:rPr lang="en-US">
                <a:ea typeface="Calibri"/>
                <a:cs typeface="Calibri"/>
              </a:rPr>
              <a:t>To make file sharing easier online Cloud storage sites like Dropbox would be permitted, however access is monitored and logged. Policy would be enabled to ensure no sensitive data is to be uploaded and access would be for non-personal accounts, including MFA access. This rule can then be changed to </a:t>
            </a:r>
            <a:r>
              <a:rPr lang="en-US" b="1">
                <a:ea typeface="Calibri"/>
                <a:cs typeface="Calibri"/>
              </a:rPr>
              <a:t>Reject</a:t>
            </a:r>
            <a:r>
              <a:rPr lang="en-US">
                <a:ea typeface="Calibri"/>
                <a:cs typeface="Calibri"/>
              </a:rPr>
              <a:t> should policy &amp; security be compromised, or reconfigured to permit download from Dropbox but not upload to Dropbox. Executable file downloads would be identified and </a:t>
            </a:r>
            <a:r>
              <a:rPr lang="en-US" b="1">
                <a:ea typeface="Calibri"/>
                <a:cs typeface="Calibri"/>
              </a:rPr>
              <a:t>denied</a:t>
            </a:r>
            <a:r>
              <a:rPr lang="en-US">
                <a:ea typeface="Calibri"/>
                <a:cs typeface="Calibri"/>
              </a:rPr>
              <a:t> as per rule 1 and PCI data could not be exfiltrated due to configuration of rule 7. </a:t>
            </a:r>
          </a:p>
          <a:p>
            <a:endParaRPr lang="en-US" b="1"/>
          </a:p>
          <a:p>
            <a:r>
              <a:rPr lang="en-US" b="1"/>
              <a:t>On Rule 7 (Data Protection):</a:t>
            </a:r>
            <a:endParaRPr lang="en-US">
              <a:ea typeface="Calibri"/>
              <a:cs typeface="Calibri"/>
            </a:endParaRPr>
          </a:p>
          <a:p>
            <a:r>
              <a:rPr lang="en-US"/>
              <a:t>This rule looks for </a:t>
            </a:r>
            <a:r>
              <a:rPr lang="en-US" b="1"/>
              <a:t>Data Patterns</a:t>
            </a:r>
            <a:r>
              <a:rPr lang="en-US"/>
              <a:t>, specifically credit card numbers (PCI-DSS compliance). It proves the firewall is inspecting the </a:t>
            </a:r>
            <a:r>
              <a:rPr lang="en-US" i="1"/>
              <a:t>payload</a:t>
            </a:r>
            <a:r>
              <a:rPr lang="en-US"/>
              <a:t> of the packet, not just the headers. In this rule, I am preventing the </a:t>
            </a:r>
            <a:r>
              <a:rPr lang="en-US" i="1"/>
              <a:t>ingestion</a:t>
            </a:r>
            <a:r>
              <a:rPr lang="en-US"/>
              <a:t> of unencrypted credit card data from external sources. In a live environment, I would add a reciprocal rule to prevent </a:t>
            </a:r>
            <a:r>
              <a:rPr lang="en-US" i="1"/>
              <a:t>exfiltration</a:t>
            </a:r>
            <a:r>
              <a:rPr lang="en-US"/>
              <a:t> (Outbound) as well.</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2AF4712-22CD-495C-9C8F-C961E3D86F72}" type="slidenum">
              <a:t>27</a:t>
            </a:fld>
            <a:endParaRPr lang="en-GB"/>
          </a:p>
        </p:txBody>
      </p:sp>
    </p:spTree>
    <p:extLst>
      <p:ext uri="{BB962C8B-B14F-4D97-AF65-F5344CB8AC3E}">
        <p14:creationId xmlns:p14="http://schemas.microsoft.com/office/powerpoint/2010/main" val="8536341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9E872-1E4A-5B68-E52B-09E1B32F2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E33C38-E3BB-65BD-BD3B-745139AA82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7E8236-B19E-5611-BAF6-FD272AD1A5F9}"/>
              </a:ext>
            </a:extLst>
          </p:cNvPr>
          <p:cNvSpPr>
            <a:spLocks noGrp="1"/>
          </p:cNvSpPr>
          <p:nvPr>
            <p:ph type="body" idx="1"/>
          </p:nvPr>
        </p:nvSpPr>
        <p:spPr/>
        <p:txBody>
          <a:bodyPr/>
          <a:lstStyle/>
          <a:p>
            <a:r>
              <a:rPr lang="en-US" dirty="0">
                <a:ea typeface="Calibri"/>
                <a:cs typeface="Calibri"/>
              </a:rPr>
              <a:t>I enabled IPS, anti-bot and anti-virus from the Threat Prevention menu via the Gateway.</a:t>
            </a:r>
          </a:p>
          <a:p>
            <a:endParaRPr lang="en-US" dirty="0">
              <a:ea typeface="Calibri"/>
              <a:cs typeface="Calibri"/>
            </a:endParaRPr>
          </a:p>
          <a:p>
            <a:r>
              <a:rPr lang="en-US" dirty="0">
                <a:ea typeface="Calibri"/>
                <a:cs typeface="Calibri"/>
              </a:rPr>
              <a:t>I published and installed the policy updates. </a:t>
            </a:r>
          </a:p>
          <a:p>
            <a:endParaRPr lang="en-US" dirty="0">
              <a:ea typeface="Calibri"/>
              <a:cs typeface="Calibri"/>
            </a:endParaRPr>
          </a:p>
          <a:p>
            <a:r>
              <a:rPr lang="en-US" dirty="0">
                <a:ea typeface="Calibri"/>
                <a:cs typeface="Calibri"/>
              </a:rPr>
              <a:t>I then created two new policies. One to protect the S-DC and traffic on the </a:t>
            </a:r>
            <a:r>
              <a:rPr lang="en-US" dirty="0" err="1">
                <a:ea typeface="Calibri"/>
                <a:cs typeface="Calibri"/>
              </a:rPr>
              <a:t>Swansea.acca</a:t>
            </a:r>
            <a:r>
              <a:rPr lang="en-US" dirty="0">
                <a:ea typeface="Calibri"/>
                <a:cs typeface="Calibri"/>
              </a:rPr>
              <a:t> network with a high degree of confidence, and another to protect all other end users with a lower degree of confidence, to ensure business activities were not unduly affected by false positives, disrupting legitimate business traffic. </a:t>
            </a:r>
          </a:p>
          <a:p>
            <a:endParaRPr lang="en-US">
              <a:ea typeface="Calibri"/>
              <a:cs typeface="Calibri"/>
            </a:endParaRPr>
          </a:p>
        </p:txBody>
      </p:sp>
      <p:sp>
        <p:nvSpPr>
          <p:cNvPr id="4" name="Slide Number Placeholder 3">
            <a:extLst>
              <a:ext uri="{FF2B5EF4-FFF2-40B4-BE49-F238E27FC236}">
                <a16:creationId xmlns:a16="http://schemas.microsoft.com/office/drawing/2014/main" id="{5C3A19AB-EF87-E4D1-F021-B05A68EDD587}"/>
              </a:ext>
            </a:extLst>
          </p:cNvPr>
          <p:cNvSpPr>
            <a:spLocks noGrp="1"/>
          </p:cNvSpPr>
          <p:nvPr>
            <p:ph type="sldNum" sz="quarter" idx="5"/>
          </p:nvPr>
        </p:nvSpPr>
        <p:spPr/>
        <p:txBody>
          <a:bodyPr/>
          <a:lstStyle/>
          <a:p>
            <a:fld id="{A2AF4712-22CD-495C-9C8F-C961E3D86F72}" type="slidenum">
              <a:t>28</a:t>
            </a:fld>
            <a:endParaRPr lang="en-GB"/>
          </a:p>
        </p:txBody>
      </p:sp>
    </p:spTree>
    <p:extLst>
      <p:ext uri="{BB962C8B-B14F-4D97-AF65-F5344CB8AC3E}">
        <p14:creationId xmlns:p14="http://schemas.microsoft.com/office/powerpoint/2010/main" val="29617553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3A718-07B6-33DA-FF10-58E8888E29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8EA025-01F0-AD80-7CEC-F8ACE13A5D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EA3C73-2669-1346-902A-EA7B5D6E9BFA}"/>
              </a:ext>
            </a:extLst>
          </p:cNvPr>
          <p:cNvSpPr>
            <a:spLocks noGrp="1"/>
          </p:cNvSpPr>
          <p:nvPr>
            <p:ph type="body" idx="1"/>
          </p:nvPr>
        </p:nvSpPr>
        <p:spPr/>
        <p:txBody>
          <a:bodyPr/>
          <a:lstStyle/>
          <a:p>
            <a:r>
              <a:rPr lang="en-US" dirty="0">
                <a:ea typeface="Calibri"/>
                <a:cs typeface="Calibri"/>
              </a:rPr>
              <a:t>I also checked the confidence levels to ensure they were satisfactory and would accurately protect against intrusions to a high degree.</a:t>
            </a:r>
          </a:p>
          <a:p>
            <a:endParaRPr lang="en-US" dirty="0">
              <a:ea typeface="Calibri"/>
              <a:cs typeface="Calibri"/>
            </a:endParaRPr>
          </a:p>
          <a:p>
            <a:endParaRPr lang="en-US" dirty="0">
              <a:ea typeface="Calibri"/>
              <a:cs typeface="Calibri"/>
            </a:endParaRPr>
          </a:p>
        </p:txBody>
      </p:sp>
      <p:sp>
        <p:nvSpPr>
          <p:cNvPr id="4" name="Slide Number Placeholder 3">
            <a:extLst>
              <a:ext uri="{FF2B5EF4-FFF2-40B4-BE49-F238E27FC236}">
                <a16:creationId xmlns:a16="http://schemas.microsoft.com/office/drawing/2014/main" id="{2FF11F74-40D2-D151-FD7A-3757AB7FAC28}"/>
              </a:ext>
            </a:extLst>
          </p:cNvPr>
          <p:cNvSpPr>
            <a:spLocks noGrp="1"/>
          </p:cNvSpPr>
          <p:nvPr>
            <p:ph type="sldNum" sz="quarter" idx="5"/>
          </p:nvPr>
        </p:nvSpPr>
        <p:spPr/>
        <p:txBody>
          <a:bodyPr/>
          <a:lstStyle/>
          <a:p>
            <a:fld id="{A2AF4712-22CD-495C-9C8F-C961E3D86F72}" type="slidenum">
              <a:t>29</a:t>
            </a:fld>
            <a:endParaRPr lang="en-GB"/>
          </a:p>
        </p:txBody>
      </p:sp>
    </p:spTree>
    <p:extLst>
      <p:ext uri="{BB962C8B-B14F-4D97-AF65-F5344CB8AC3E}">
        <p14:creationId xmlns:p14="http://schemas.microsoft.com/office/powerpoint/2010/main" val="29347640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FE878-00E2-911F-41F7-EB1D4F169B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972B70-071B-0B3F-FEB6-7D6BB06B82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874008-D0BC-7836-7EEC-E773DCCC1EE6}"/>
              </a:ext>
            </a:extLst>
          </p:cNvPr>
          <p:cNvSpPr>
            <a:spLocks noGrp="1"/>
          </p:cNvSpPr>
          <p:nvPr>
            <p:ph type="body" idx="1"/>
          </p:nvPr>
        </p:nvSpPr>
        <p:spPr/>
        <p:txBody>
          <a:bodyPr/>
          <a:lstStyle/>
          <a:p>
            <a:endParaRPr lang="en-US" dirty="0">
              <a:ea typeface="Calibri"/>
              <a:cs typeface="Calibri"/>
            </a:endParaRPr>
          </a:p>
          <a:p>
            <a:r>
              <a:rPr lang="en-US" dirty="0">
                <a:highlight>
                  <a:srgbClr val="FFFFFF"/>
                </a:highlight>
              </a:rPr>
              <a:t>I decided to create a rule that would block traffic from geographic destinations that were less trusted, using North Korea and Russia as examples (other address ranges can be added accordingly)</a:t>
            </a:r>
            <a:endParaRPr lang="en-GB" dirty="0">
              <a:highlight>
                <a:srgbClr val="FFFFFF"/>
              </a:highlight>
            </a:endParaRPr>
          </a:p>
          <a:p>
            <a:r>
              <a:rPr lang="en-US" dirty="0">
                <a:highlight>
                  <a:srgbClr val="FFFFFF"/>
                </a:highlight>
              </a:rPr>
              <a:t>I created two new network objects, one for North Korea and one Russia, using their most well-known IP ranges</a:t>
            </a:r>
            <a:endParaRPr lang="en-US" dirty="0"/>
          </a:p>
          <a:p>
            <a:endParaRPr lang="en-US" dirty="0">
              <a:ea typeface="Calibri"/>
              <a:cs typeface="Calibri"/>
            </a:endParaRPr>
          </a:p>
          <a:p>
            <a:endParaRPr lang="en-US" dirty="0">
              <a:ea typeface="Calibri"/>
              <a:cs typeface="Calibri"/>
            </a:endParaRPr>
          </a:p>
        </p:txBody>
      </p:sp>
      <p:sp>
        <p:nvSpPr>
          <p:cNvPr id="4" name="Slide Number Placeholder 3">
            <a:extLst>
              <a:ext uri="{FF2B5EF4-FFF2-40B4-BE49-F238E27FC236}">
                <a16:creationId xmlns:a16="http://schemas.microsoft.com/office/drawing/2014/main" id="{E15EB13D-7083-9CBD-7181-49854145B07E}"/>
              </a:ext>
            </a:extLst>
          </p:cNvPr>
          <p:cNvSpPr>
            <a:spLocks noGrp="1"/>
          </p:cNvSpPr>
          <p:nvPr>
            <p:ph type="sldNum" sz="quarter" idx="5"/>
          </p:nvPr>
        </p:nvSpPr>
        <p:spPr/>
        <p:txBody>
          <a:bodyPr/>
          <a:lstStyle/>
          <a:p>
            <a:fld id="{A2AF4712-22CD-495C-9C8F-C961E3D86F72}" type="slidenum">
              <a:t>30</a:t>
            </a:fld>
            <a:endParaRPr lang="en-GB"/>
          </a:p>
        </p:txBody>
      </p:sp>
    </p:spTree>
    <p:extLst>
      <p:ext uri="{BB962C8B-B14F-4D97-AF65-F5344CB8AC3E}">
        <p14:creationId xmlns:p14="http://schemas.microsoft.com/office/powerpoint/2010/main" val="8559765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1DC3A9-37D8-BA7F-BF05-0F9C8D7B9D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49907F-CD03-435C-7EB8-9C282681DC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8B9F53-36A6-E1B8-A07F-A91C176EE862}"/>
              </a:ext>
            </a:extLst>
          </p:cNvPr>
          <p:cNvSpPr>
            <a:spLocks noGrp="1"/>
          </p:cNvSpPr>
          <p:nvPr>
            <p:ph type="body" idx="1"/>
          </p:nvPr>
        </p:nvSpPr>
        <p:spPr/>
        <p:txBody>
          <a:bodyPr/>
          <a:lstStyle/>
          <a:p>
            <a:r>
              <a:rPr lang="en-US" dirty="0">
                <a:highlight>
                  <a:srgbClr val="FFFFFF"/>
                </a:highlight>
              </a:rPr>
              <a:t>I then created a network group called “High Risk Countries” in order to collate the network information, making rules easier to read and neater, and being able to add new countries and UIP ranges in the future without needing to make large and potentially disruptive change. </a:t>
            </a:r>
          </a:p>
        </p:txBody>
      </p:sp>
      <p:sp>
        <p:nvSpPr>
          <p:cNvPr id="4" name="Slide Number Placeholder 3">
            <a:extLst>
              <a:ext uri="{FF2B5EF4-FFF2-40B4-BE49-F238E27FC236}">
                <a16:creationId xmlns:a16="http://schemas.microsoft.com/office/drawing/2014/main" id="{1F8F5AD2-8D0E-C23A-A143-F0A1D5F61412}"/>
              </a:ext>
            </a:extLst>
          </p:cNvPr>
          <p:cNvSpPr>
            <a:spLocks noGrp="1"/>
          </p:cNvSpPr>
          <p:nvPr>
            <p:ph type="sldNum" sz="quarter" idx="5"/>
          </p:nvPr>
        </p:nvSpPr>
        <p:spPr/>
        <p:txBody>
          <a:bodyPr/>
          <a:lstStyle/>
          <a:p>
            <a:fld id="{A2AF4712-22CD-495C-9C8F-C961E3D86F72}" type="slidenum">
              <a:t>31</a:t>
            </a:fld>
            <a:endParaRPr lang="en-GB"/>
          </a:p>
        </p:txBody>
      </p:sp>
    </p:spTree>
    <p:extLst>
      <p:ext uri="{BB962C8B-B14F-4D97-AF65-F5344CB8AC3E}">
        <p14:creationId xmlns:p14="http://schemas.microsoft.com/office/powerpoint/2010/main" val="31296101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495B0-4C2C-C0C6-3367-C53A6DA3F8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A077FA-0B02-FE18-0B56-587302D8B0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8F670C-9DFC-FC2B-48ED-1478F1BC500D}"/>
              </a:ext>
            </a:extLst>
          </p:cNvPr>
          <p:cNvSpPr>
            <a:spLocks noGrp="1"/>
          </p:cNvSpPr>
          <p:nvPr>
            <p:ph type="body" idx="1"/>
          </p:nvPr>
        </p:nvSpPr>
        <p:spPr/>
        <p:txBody>
          <a:bodyPr/>
          <a:lstStyle/>
          <a:p>
            <a:r>
              <a:rPr lang="en-US" dirty="0">
                <a:highlight>
                  <a:srgbClr val="FFFFFF"/>
                </a:highlight>
              </a:rPr>
              <a:t>Finally I created a new security policy “High Risk Countries”, dropping any connection from the IP ranges to any devices on the Network. The rule was placed at rule 1 to ensure any attempts to access the network from these ranges was instantly blocked. </a:t>
            </a:r>
          </a:p>
        </p:txBody>
      </p:sp>
      <p:sp>
        <p:nvSpPr>
          <p:cNvPr id="4" name="Slide Number Placeholder 3">
            <a:extLst>
              <a:ext uri="{FF2B5EF4-FFF2-40B4-BE49-F238E27FC236}">
                <a16:creationId xmlns:a16="http://schemas.microsoft.com/office/drawing/2014/main" id="{08546768-C2A2-BDAC-02F9-80388D7BAAAD}"/>
              </a:ext>
            </a:extLst>
          </p:cNvPr>
          <p:cNvSpPr>
            <a:spLocks noGrp="1"/>
          </p:cNvSpPr>
          <p:nvPr>
            <p:ph type="sldNum" sz="quarter" idx="5"/>
          </p:nvPr>
        </p:nvSpPr>
        <p:spPr/>
        <p:txBody>
          <a:bodyPr/>
          <a:lstStyle/>
          <a:p>
            <a:fld id="{A2AF4712-22CD-495C-9C8F-C961E3D86F72}" type="slidenum">
              <a:t>32</a:t>
            </a:fld>
            <a:endParaRPr lang="en-GB"/>
          </a:p>
        </p:txBody>
      </p:sp>
    </p:spTree>
    <p:extLst>
      <p:ext uri="{BB962C8B-B14F-4D97-AF65-F5344CB8AC3E}">
        <p14:creationId xmlns:p14="http://schemas.microsoft.com/office/powerpoint/2010/main" val="17808195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21AD51-411E-EBC6-49C3-3FB9D6A0E4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0B80E5-1AAB-98DC-5E00-FFB6E77A3D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43DA50-2F53-A2D7-4CAF-1A0DECC215C7}"/>
              </a:ext>
            </a:extLst>
          </p:cNvPr>
          <p:cNvSpPr>
            <a:spLocks noGrp="1"/>
          </p:cNvSpPr>
          <p:nvPr>
            <p:ph type="body" idx="1"/>
          </p:nvPr>
        </p:nvSpPr>
        <p:spPr/>
        <p:txBody>
          <a:bodyPr/>
          <a:lstStyle/>
          <a:p>
            <a:r>
              <a:rPr lang="en-US" dirty="0">
                <a:highlight>
                  <a:srgbClr val="FFFFFF"/>
                </a:highlight>
              </a:rPr>
              <a:t>In order to create a site to site VPN, I first enabled IPSec VPN on the A-GW properties. I also ensured the Gateway understood the </a:t>
            </a:r>
            <a:r>
              <a:rPr lang="en-US" dirty="0" err="1">
                <a:highlight>
                  <a:srgbClr val="FFFFFF"/>
                </a:highlight>
              </a:rPr>
              <a:t>swansea.acca</a:t>
            </a:r>
            <a:r>
              <a:rPr lang="en-US" dirty="0">
                <a:highlight>
                  <a:srgbClr val="FFFFFF"/>
                </a:highlight>
              </a:rPr>
              <a:t> network was the correct VPN domain</a:t>
            </a:r>
          </a:p>
        </p:txBody>
      </p:sp>
      <p:sp>
        <p:nvSpPr>
          <p:cNvPr id="4" name="Slide Number Placeholder 3">
            <a:extLst>
              <a:ext uri="{FF2B5EF4-FFF2-40B4-BE49-F238E27FC236}">
                <a16:creationId xmlns:a16="http://schemas.microsoft.com/office/drawing/2014/main" id="{10F83F2D-8F0D-4C90-9D50-907812673B98}"/>
              </a:ext>
            </a:extLst>
          </p:cNvPr>
          <p:cNvSpPr>
            <a:spLocks noGrp="1"/>
          </p:cNvSpPr>
          <p:nvPr>
            <p:ph type="sldNum" sz="quarter" idx="5"/>
          </p:nvPr>
        </p:nvSpPr>
        <p:spPr/>
        <p:txBody>
          <a:bodyPr/>
          <a:lstStyle/>
          <a:p>
            <a:fld id="{A2AF4712-22CD-495C-9C8F-C961E3D86F72}" type="slidenum">
              <a:t>33</a:t>
            </a:fld>
            <a:endParaRPr lang="en-GB"/>
          </a:p>
        </p:txBody>
      </p:sp>
    </p:spTree>
    <p:extLst>
      <p:ext uri="{BB962C8B-B14F-4D97-AF65-F5344CB8AC3E}">
        <p14:creationId xmlns:p14="http://schemas.microsoft.com/office/powerpoint/2010/main" val="12133118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C0D87A-1363-222B-A60E-CA998E1FC6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F30FA3-B029-D99F-0BB1-CF1DFEBB8D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B25C1C-4AC8-D52C-276E-5EB1F95D209B}"/>
              </a:ext>
            </a:extLst>
          </p:cNvPr>
          <p:cNvSpPr>
            <a:spLocks noGrp="1"/>
          </p:cNvSpPr>
          <p:nvPr>
            <p:ph type="body" idx="1"/>
          </p:nvPr>
        </p:nvSpPr>
        <p:spPr/>
        <p:txBody>
          <a:bodyPr/>
          <a:lstStyle/>
          <a:p>
            <a:r>
              <a:rPr lang="en-US" dirty="0">
                <a:highlight>
                  <a:srgbClr val="FFFFFF"/>
                </a:highlight>
              </a:rPr>
              <a:t>I then created an interoperable device object called </a:t>
            </a:r>
            <a:r>
              <a:rPr lang="en-US" dirty="0" err="1">
                <a:highlight>
                  <a:srgbClr val="FFFFFF"/>
                </a:highlight>
              </a:rPr>
              <a:t>London_VPN_Gateway</a:t>
            </a:r>
            <a:r>
              <a:rPr lang="en-US" dirty="0">
                <a:highlight>
                  <a:srgbClr val="FFFFFF"/>
                </a:highlight>
              </a:rPr>
              <a:t>. I added the external London IP Address (20.0.0.2) and added the VPN domain as the London domain (</a:t>
            </a:r>
            <a:r>
              <a:rPr lang="en-US" dirty="0" err="1">
                <a:highlight>
                  <a:srgbClr val="FFFFFF"/>
                </a:highlight>
              </a:rPr>
              <a:t>London.swansea.acca</a:t>
            </a:r>
            <a:r>
              <a:rPr lang="en-US" dirty="0">
                <a:highlight>
                  <a:srgbClr val="FFFFFF"/>
                </a:highlight>
              </a:rPr>
              <a:t>)</a:t>
            </a:r>
          </a:p>
        </p:txBody>
      </p:sp>
      <p:sp>
        <p:nvSpPr>
          <p:cNvPr id="4" name="Slide Number Placeholder 3">
            <a:extLst>
              <a:ext uri="{FF2B5EF4-FFF2-40B4-BE49-F238E27FC236}">
                <a16:creationId xmlns:a16="http://schemas.microsoft.com/office/drawing/2014/main" id="{34EA9510-4DD2-9A0E-0FD6-10B7469A31F6}"/>
              </a:ext>
            </a:extLst>
          </p:cNvPr>
          <p:cNvSpPr>
            <a:spLocks noGrp="1"/>
          </p:cNvSpPr>
          <p:nvPr>
            <p:ph type="sldNum" sz="quarter" idx="5"/>
          </p:nvPr>
        </p:nvSpPr>
        <p:spPr/>
        <p:txBody>
          <a:bodyPr/>
          <a:lstStyle/>
          <a:p>
            <a:fld id="{A2AF4712-22CD-495C-9C8F-C961E3D86F72}" type="slidenum">
              <a:t>34</a:t>
            </a:fld>
            <a:endParaRPr lang="en-GB"/>
          </a:p>
        </p:txBody>
      </p:sp>
    </p:spTree>
    <p:extLst>
      <p:ext uri="{BB962C8B-B14F-4D97-AF65-F5344CB8AC3E}">
        <p14:creationId xmlns:p14="http://schemas.microsoft.com/office/powerpoint/2010/main" val="17038660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17B5A-63AE-3EE4-F348-BB77E20757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CDE926-00C0-FBF1-496F-84F9F09DC1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8B8546-6777-AA12-5391-DD3C8B354D37}"/>
              </a:ext>
            </a:extLst>
          </p:cNvPr>
          <p:cNvSpPr>
            <a:spLocks noGrp="1"/>
          </p:cNvSpPr>
          <p:nvPr>
            <p:ph type="body" idx="1"/>
          </p:nvPr>
        </p:nvSpPr>
        <p:spPr/>
        <p:txBody>
          <a:bodyPr/>
          <a:lstStyle/>
          <a:p>
            <a:r>
              <a:rPr lang="en-US" dirty="0">
                <a:highlight>
                  <a:srgbClr val="FFFFFF"/>
                </a:highlight>
              </a:rPr>
              <a:t>I then created a meshed VPN network with both VPN Gateways identified. </a:t>
            </a:r>
          </a:p>
          <a:p>
            <a:endParaRPr lang="en-US" dirty="0">
              <a:highlight>
                <a:srgbClr val="FFFFFF"/>
              </a:highlight>
              <a:ea typeface="Calibri"/>
              <a:cs typeface="Calibri"/>
            </a:endParaRPr>
          </a:p>
          <a:p>
            <a:r>
              <a:rPr lang="en-US" dirty="0">
                <a:highlight>
                  <a:srgbClr val="FFFFFF"/>
                </a:highlight>
              </a:rPr>
              <a:t>I also set a shared secret key and back in the interoperable object, set the mesh network as the IPSec VPN security gateway. </a:t>
            </a:r>
            <a:endParaRPr lang="en-US" dirty="0">
              <a:highlight>
                <a:srgbClr val="FFFFFF"/>
              </a:highlight>
              <a:ea typeface="Calibri"/>
              <a:cs typeface="Calibri"/>
            </a:endParaRPr>
          </a:p>
        </p:txBody>
      </p:sp>
      <p:sp>
        <p:nvSpPr>
          <p:cNvPr id="4" name="Slide Number Placeholder 3">
            <a:extLst>
              <a:ext uri="{FF2B5EF4-FFF2-40B4-BE49-F238E27FC236}">
                <a16:creationId xmlns:a16="http://schemas.microsoft.com/office/drawing/2014/main" id="{5BED6955-77DC-E840-C23D-E2C0E5AFBCA4}"/>
              </a:ext>
            </a:extLst>
          </p:cNvPr>
          <p:cNvSpPr>
            <a:spLocks noGrp="1"/>
          </p:cNvSpPr>
          <p:nvPr>
            <p:ph type="sldNum" sz="quarter" idx="5"/>
          </p:nvPr>
        </p:nvSpPr>
        <p:spPr/>
        <p:txBody>
          <a:bodyPr/>
          <a:lstStyle/>
          <a:p>
            <a:fld id="{A2AF4712-22CD-495C-9C8F-C961E3D86F72}" type="slidenum">
              <a:t>35</a:t>
            </a:fld>
            <a:endParaRPr lang="en-GB"/>
          </a:p>
        </p:txBody>
      </p:sp>
    </p:spTree>
    <p:extLst>
      <p:ext uri="{BB962C8B-B14F-4D97-AF65-F5344CB8AC3E}">
        <p14:creationId xmlns:p14="http://schemas.microsoft.com/office/powerpoint/2010/main" val="19455342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88CA4-9973-92FA-F6CD-45683D079F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72B227-CA69-145B-4B92-A58E25E2B7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231F6B-8F3C-F349-2C08-BDC6306D65A1}"/>
              </a:ext>
            </a:extLst>
          </p:cNvPr>
          <p:cNvSpPr>
            <a:spLocks noGrp="1"/>
          </p:cNvSpPr>
          <p:nvPr>
            <p:ph type="body" idx="1"/>
          </p:nvPr>
        </p:nvSpPr>
        <p:spPr/>
        <p:txBody>
          <a:bodyPr/>
          <a:lstStyle/>
          <a:p>
            <a:r>
              <a:rPr lang="en-US" dirty="0">
                <a:highlight>
                  <a:srgbClr val="FFFFFF"/>
                </a:highlight>
              </a:rPr>
              <a:t>I then created a site-to-site VPN policy to ensure the sites would communicate via the VPN mesh network.</a:t>
            </a:r>
          </a:p>
        </p:txBody>
      </p:sp>
      <p:sp>
        <p:nvSpPr>
          <p:cNvPr id="4" name="Slide Number Placeholder 3">
            <a:extLst>
              <a:ext uri="{FF2B5EF4-FFF2-40B4-BE49-F238E27FC236}">
                <a16:creationId xmlns:a16="http://schemas.microsoft.com/office/drawing/2014/main" id="{2E0EEF9B-4040-6FA8-34C7-DF2282C5B2EE}"/>
              </a:ext>
            </a:extLst>
          </p:cNvPr>
          <p:cNvSpPr>
            <a:spLocks noGrp="1"/>
          </p:cNvSpPr>
          <p:nvPr>
            <p:ph type="sldNum" sz="quarter" idx="5"/>
          </p:nvPr>
        </p:nvSpPr>
        <p:spPr/>
        <p:txBody>
          <a:bodyPr/>
          <a:lstStyle/>
          <a:p>
            <a:fld id="{A2AF4712-22CD-495C-9C8F-C961E3D86F72}" type="slidenum">
              <a:t>36</a:t>
            </a:fld>
            <a:endParaRPr lang="en-GB"/>
          </a:p>
        </p:txBody>
      </p:sp>
    </p:spTree>
    <p:extLst>
      <p:ext uri="{BB962C8B-B14F-4D97-AF65-F5344CB8AC3E}">
        <p14:creationId xmlns:p14="http://schemas.microsoft.com/office/powerpoint/2010/main" val="21201703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847D9-9C4F-0C14-9B57-DD6B61F7F9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68E22D-8E92-E5B4-FE46-10EEA323C1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913811-6328-B72B-9FB0-8714C458AFB4}"/>
              </a:ext>
            </a:extLst>
          </p:cNvPr>
          <p:cNvSpPr>
            <a:spLocks noGrp="1"/>
          </p:cNvSpPr>
          <p:nvPr>
            <p:ph type="body" idx="1"/>
          </p:nvPr>
        </p:nvSpPr>
        <p:spPr/>
        <p:txBody>
          <a:bodyPr/>
          <a:lstStyle/>
          <a:p>
            <a:endParaRPr lang="en-US" dirty="0">
              <a:highlight>
                <a:srgbClr val="FFFFFF"/>
              </a:highlight>
              <a:ea typeface="Calibri"/>
              <a:cs typeface="Calibri"/>
            </a:endParaRPr>
          </a:p>
        </p:txBody>
      </p:sp>
      <p:sp>
        <p:nvSpPr>
          <p:cNvPr id="4" name="Slide Number Placeholder 3">
            <a:extLst>
              <a:ext uri="{FF2B5EF4-FFF2-40B4-BE49-F238E27FC236}">
                <a16:creationId xmlns:a16="http://schemas.microsoft.com/office/drawing/2014/main" id="{9197144B-CE13-18DE-5065-47C885FFCA86}"/>
              </a:ext>
            </a:extLst>
          </p:cNvPr>
          <p:cNvSpPr>
            <a:spLocks noGrp="1"/>
          </p:cNvSpPr>
          <p:nvPr>
            <p:ph type="sldNum" sz="quarter" idx="5"/>
          </p:nvPr>
        </p:nvSpPr>
        <p:spPr/>
        <p:txBody>
          <a:bodyPr/>
          <a:lstStyle/>
          <a:p>
            <a:fld id="{A2AF4712-22CD-495C-9C8F-C961E3D86F72}" type="slidenum">
              <a:t>37</a:t>
            </a:fld>
            <a:endParaRPr lang="en-GB"/>
          </a:p>
        </p:txBody>
      </p:sp>
    </p:spTree>
    <p:extLst>
      <p:ext uri="{BB962C8B-B14F-4D97-AF65-F5344CB8AC3E}">
        <p14:creationId xmlns:p14="http://schemas.microsoft.com/office/powerpoint/2010/main" val="26584958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812D1-9635-B5FD-B7B6-CAA5BE88C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C17964-4212-F1CC-4461-61707C8E00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FEB3EE-EDFF-0B6E-BBBA-161ABC796F6F}"/>
              </a:ext>
            </a:extLst>
          </p:cNvPr>
          <p:cNvSpPr>
            <a:spLocks noGrp="1"/>
          </p:cNvSpPr>
          <p:nvPr>
            <p:ph type="body" idx="1"/>
          </p:nvPr>
        </p:nvSpPr>
        <p:spPr/>
        <p:txBody>
          <a:bodyPr/>
          <a:lstStyle/>
          <a:p>
            <a:endParaRPr lang="en-US" dirty="0">
              <a:highlight>
                <a:srgbClr val="FFFFFF"/>
              </a:highlight>
              <a:ea typeface="Calibri"/>
              <a:cs typeface="Calibri"/>
            </a:endParaRPr>
          </a:p>
        </p:txBody>
      </p:sp>
      <p:sp>
        <p:nvSpPr>
          <p:cNvPr id="4" name="Slide Number Placeholder 3">
            <a:extLst>
              <a:ext uri="{FF2B5EF4-FFF2-40B4-BE49-F238E27FC236}">
                <a16:creationId xmlns:a16="http://schemas.microsoft.com/office/drawing/2014/main" id="{C54AE51F-1A1C-E24A-D56E-22A7F4B7264E}"/>
              </a:ext>
            </a:extLst>
          </p:cNvPr>
          <p:cNvSpPr>
            <a:spLocks noGrp="1"/>
          </p:cNvSpPr>
          <p:nvPr>
            <p:ph type="sldNum" sz="quarter" idx="5"/>
          </p:nvPr>
        </p:nvSpPr>
        <p:spPr/>
        <p:txBody>
          <a:bodyPr/>
          <a:lstStyle/>
          <a:p>
            <a:fld id="{A2AF4712-22CD-495C-9C8F-C961E3D86F72}" type="slidenum">
              <a:t>38</a:t>
            </a:fld>
            <a:endParaRPr lang="en-GB"/>
          </a:p>
        </p:txBody>
      </p:sp>
    </p:spTree>
    <p:extLst>
      <p:ext uri="{BB962C8B-B14F-4D97-AF65-F5344CB8AC3E}">
        <p14:creationId xmlns:p14="http://schemas.microsoft.com/office/powerpoint/2010/main" val="3761153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59231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2321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05157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9" r:id="rId6"/>
    <p:sldLayoutId id="214748371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image" Target="../media/image44.png"/><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47.jpeg"/></Relationships>
</file>

<file path=ppt/slides/_rels/slide2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50.jpeg"/></Relationships>
</file>

<file path=ppt/slides/_rels/slide3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55.jpeg"/></Relationships>
</file>

<file path=ppt/slides/_rels/slide3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273F93BF-4E49-F0A1-95BA-AF4A0282B156}"/>
              </a:ext>
            </a:extLst>
          </p:cNvPr>
          <p:cNvSpPr txBox="1"/>
          <p:nvPr/>
        </p:nvSpPr>
        <p:spPr>
          <a:xfrm>
            <a:off x="165166" y="88047"/>
            <a:ext cx="5062034"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rPr>
              <a:t>2429902 – Chris Phillips</a:t>
            </a:r>
          </a:p>
          <a:p>
            <a:endParaRPr lang="en-US" sz="2400">
              <a:solidFill>
                <a:schemeClr val="bg1"/>
              </a:solidFill>
              <a:ea typeface="Calibri"/>
              <a:cs typeface="Calibri"/>
            </a:endParaRPr>
          </a:p>
          <a:p>
            <a:r>
              <a:rPr lang="en-US" sz="2400">
                <a:solidFill>
                  <a:schemeClr val="bg1"/>
                </a:solidFill>
                <a:ea typeface="Calibri"/>
                <a:cs typeface="Calibri"/>
              </a:rPr>
              <a:t>MSc Cyber Security &amp; Digital Forensics</a:t>
            </a:r>
          </a:p>
        </p:txBody>
      </p:sp>
      <p:sp>
        <p:nvSpPr>
          <p:cNvPr id="5" name="TextBox 4">
            <a:extLst>
              <a:ext uri="{FF2B5EF4-FFF2-40B4-BE49-F238E27FC236}">
                <a16:creationId xmlns:a16="http://schemas.microsoft.com/office/drawing/2014/main" id="{6272B2B7-7045-0233-8838-FBC000CD70BA}"/>
              </a:ext>
            </a:extLst>
          </p:cNvPr>
          <p:cNvSpPr txBox="1"/>
          <p:nvPr/>
        </p:nvSpPr>
        <p:spPr>
          <a:xfrm>
            <a:off x="4265014" y="90531"/>
            <a:ext cx="7670542" cy="4616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2400">
                <a:solidFill>
                  <a:schemeClr val="bg1"/>
                </a:solidFill>
              </a:rPr>
              <a:t>ACCA7032 </a:t>
            </a:r>
            <a:r>
              <a:rPr lang="en-US" sz="2400">
                <a:solidFill>
                  <a:schemeClr val="bg1"/>
                </a:solidFill>
              </a:rPr>
              <a:t>Enterprise Network Security – 23/01/2026</a:t>
            </a:r>
            <a:endParaRPr lang="en-US" sz="2400">
              <a:solidFill>
                <a:schemeClr val="bg1"/>
              </a:solidFill>
              <a:ea typeface="Calibri"/>
              <a:cs typeface="Calibri"/>
            </a:endParaRPr>
          </a:p>
        </p:txBody>
      </p:sp>
      <p:sp>
        <p:nvSpPr>
          <p:cNvPr id="11" name="Title 1">
            <a:extLst>
              <a:ext uri="{FF2B5EF4-FFF2-40B4-BE49-F238E27FC236}">
                <a16:creationId xmlns:a16="http://schemas.microsoft.com/office/drawing/2014/main" id="{A09BCFD2-F846-AABE-A1D0-889CDF13CC52}"/>
              </a:ext>
            </a:extLst>
          </p:cNvPr>
          <p:cNvSpPr>
            <a:spLocks noGrp="1"/>
          </p:cNvSpPr>
          <p:nvPr/>
        </p:nvSpPr>
        <p:spPr>
          <a:xfrm>
            <a:off x="1388390" y="2065177"/>
            <a:ext cx="9144000" cy="93463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solidFill>
                  <a:srgbClr val="FFFFFF"/>
                </a:solidFill>
              </a:rPr>
              <a:t>Chris Phillips - 2429902</a:t>
            </a:r>
          </a:p>
        </p:txBody>
      </p:sp>
      <p:sp>
        <p:nvSpPr>
          <p:cNvPr id="14" name="Subtitle 2">
            <a:extLst>
              <a:ext uri="{FF2B5EF4-FFF2-40B4-BE49-F238E27FC236}">
                <a16:creationId xmlns:a16="http://schemas.microsoft.com/office/drawing/2014/main" id="{D5977C18-E5C0-990D-9C99-D293D266E7D1}"/>
              </a:ext>
            </a:extLst>
          </p:cNvPr>
          <p:cNvSpPr>
            <a:spLocks noGrp="1"/>
          </p:cNvSpPr>
          <p:nvPr/>
        </p:nvSpPr>
        <p:spPr>
          <a:xfrm>
            <a:off x="1388390" y="3705360"/>
            <a:ext cx="9144000" cy="1655762"/>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a:solidFill>
                  <a:srgbClr val="FFFFFF"/>
                </a:solidFill>
              </a:rPr>
              <a:t>ACCA7032 Enterprise Network Security Assessment</a:t>
            </a:r>
          </a:p>
          <a:p>
            <a:r>
              <a:rPr lang="en-US">
                <a:solidFill>
                  <a:srgbClr val="FFFFFF"/>
                </a:solidFill>
              </a:rPr>
              <a:t>Part 2</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DBBC-51EF-529D-7559-F13480FDAEAC}"/>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Topology</a:t>
            </a:r>
            <a:endParaRPr lang="en-US">
              <a:solidFill>
                <a:schemeClr val="bg1"/>
              </a:solidFill>
            </a:endParaRPr>
          </a:p>
        </p:txBody>
      </p:sp>
      <p:pic>
        <p:nvPicPr>
          <p:cNvPr id="3" name="Picture 2" descr="A diagram of a computer network&#10;&#10;AI-generated content may be incorrect.">
            <a:extLst>
              <a:ext uri="{FF2B5EF4-FFF2-40B4-BE49-F238E27FC236}">
                <a16:creationId xmlns:a16="http://schemas.microsoft.com/office/drawing/2014/main" id="{4A7EE518-31D3-52BC-4A51-B884DE4B1B6A}"/>
              </a:ext>
            </a:extLst>
          </p:cNvPr>
          <p:cNvPicPr>
            <a:picLocks noChangeAspect="1"/>
          </p:cNvPicPr>
          <p:nvPr/>
        </p:nvPicPr>
        <p:blipFill>
          <a:blip r:embed="rId3"/>
          <a:stretch>
            <a:fillRect/>
          </a:stretch>
        </p:blipFill>
        <p:spPr>
          <a:xfrm>
            <a:off x="612687" y="1361629"/>
            <a:ext cx="6463761" cy="4854198"/>
          </a:xfrm>
          <a:prstGeom prst="rect">
            <a:avLst/>
          </a:prstGeom>
        </p:spPr>
      </p:pic>
      <p:graphicFrame>
        <p:nvGraphicFramePr>
          <p:cNvPr id="6" name="Table 5">
            <a:extLst>
              <a:ext uri="{FF2B5EF4-FFF2-40B4-BE49-F238E27FC236}">
                <a16:creationId xmlns:a16="http://schemas.microsoft.com/office/drawing/2014/main" id="{8D4C189D-3A4B-3F4B-F782-714ABE41EE51}"/>
              </a:ext>
            </a:extLst>
          </p:cNvPr>
          <p:cNvGraphicFramePr>
            <a:graphicFrameLocks noGrp="1"/>
          </p:cNvGraphicFramePr>
          <p:nvPr>
            <p:extLst>
              <p:ext uri="{D42A27DB-BD31-4B8C-83A1-F6EECF244321}">
                <p14:modId xmlns:p14="http://schemas.microsoft.com/office/powerpoint/2010/main" val="2020616398"/>
              </p:ext>
            </p:extLst>
          </p:nvPr>
        </p:nvGraphicFramePr>
        <p:xfrm>
          <a:off x="7250205" y="1523999"/>
          <a:ext cx="4834767" cy="4287520"/>
        </p:xfrm>
        <a:graphic>
          <a:graphicData uri="http://schemas.openxmlformats.org/drawingml/2006/table">
            <a:tbl>
              <a:tblPr bandRow="1">
                <a:tableStyleId>{5C22544A-7EE6-4342-B048-85BDC9FD1C3A}</a:tableStyleId>
              </a:tblPr>
              <a:tblGrid>
                <a:gridCol w="974911">
                  <a:extLst>
                    <a:ext uri="{9D8B030D-6E8A-4147-A177-3AD203B41FA5}">
                      <a16:colId xmlns:a16="http://schemas.microsoft.com/office/drawing/2014/main" val="3572821916"/>
                    </a:ext>
                  </a:extLst>
                </a:gridCol>
                <a:gridCol w="1470767">
                  <a:extLst>
                    <a:ext uri="{9D8B030D-6E8A-4147-A177-3AD203B41FA5}">
                      <a16:colId xmlns:a16="http://schemas.microsoft.com/office/drawing/2014/main" val="201304108"/>
                    </a:ext>
                  </a:extLst>
                </a:gridCol>
                <a:gridCol w="1277469">
                  <a:extLst>
                    <a:ext uri="{9D8B030D-6E8A-4147-A177-3AD203B41FA5}">
                      <a16:colId xmlns:a16="http://schemas.microsoft.com/office/drawing/2014/main" val="2421217893"/>
                    </a:ext>
                  </a:extLst>
                </a:gridCol>
                <a:gridCol w="1111620">
                  <a:extLst>
                    <a:ext uri="{9D8B030D-6E8A-4147-A177-3AD203B41FA5}">
                      <a16:colId xmlns:a16="http://schemas.microsoft.com/office/drawing/2014/main" val="451104004"/>
                    </a:ext>
                  </a:extLst>
                </a:gridCol>
              </a:tblGrid>
              <a:tr h="190500">
                <a:tc>
                  <a:txBody>
                    <a:bodyPr/>
                    <a:lstStyle/>
                    <a:p>
                      <a:pPr algn="l" rtl="0" fontAlgn="base">
                        <a:lnSpc>
                          <a:spcPts val="1425"/>
                        </a:lnSpc>
                        <a:buNone/>
                      </a:pPr>
                      <a:r>
                        <a:rPr lang="en-US" sz="1200" b="0" i="0">
                          <a:solidFill>
                            <a:srgbClr val="000000"/>
                          </a:solidFill>
                          <a:effectLst/>
                          <a:latin typeface="Aptos"/>
                        </a:rPr>
                        <a:t>Component </a:t>
                      </a:r>
                      <a:endParaRPr lang="en-US" b="0" i="0">
                        <a:effectLst/>
                        <a:latin typeface="Aptos"/>
                      </a:endParaRPr>
                    </a:p>
                  </a:txBody>
                  <a:tcPr marL="57150" marR="57150">
                    <a:lnL w="9525" cap="flat" cmpd="sng" algn="ctr">
                      <a:solidFill>
                        <a:srgbClr val="701CD9"/>
                      </a:solidFill>
                      <a:prstDash val="solid"/>
                      <a:round/>
                      <a:headEnd type="none" w="med" len="med"/>
                      <a:tailEnd type="none" w="med" len="med"/>
                    </a:lnL>
                    <a:lnR w="6344" cap="flat" cmpd="sng" algn="ctr">
                      <a:solidFill>
                        <a:srgbClr val="000000"/>
                      </a:solidFill>
                      <a:prstDash val="solid"/>
                      <a:round/>
                      <a:headEnd type="none" w="med" len="med"/>
                      <a:tailEnd type="none" w="med" len="med"/>
                    </a:lnR>
                    <a:lnT w="9525" cap="flat" cmpd="sng" algn="ctr">
                      <a:solidFill>
                        <a:srgbClr val="301BD9"/>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Role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9525" cap="flat" cmpd="sng" algn="ctr">
                      <a:solidFill>
                        <a:srgbClr val="B01CD9"/>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IP Address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9525" cap="flat" cmpd="sng" algn="ctr">
                      <a:solidFill>
                        <a:srgbClr val="901FD9"/>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Default Gateway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9525" cap="flat" cmpd="sng" algn="ctr">
                      <a:solidFill>
                        <a:srgbClr val="9028D9"/>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17682553"/>
                  </a:ext>
                </a:extLst>
              </a:tr>
              <a:tr h="190500">
                <a:tc>
                  <a:txBody>
                    <a:bodyPr/>
                    <a:lstStyle/>
                    <a:p>
                      <a:pPr algn="l" rtl="0" fontAlgn="base">
                        <a:lnSpc>
                          <a:spcPts val="1425"/>
                        </a:lnSpc>
                        <a:buNone/>
                      </a:pPr>
                      <a:r>
                        <a:rPr lang="en-US" sz="1200" b="0" i="0">
                          <a:solidFill>
                            <a:srgbClr val="000000"/>
                          </a:solidFill>
                          <a:effectLst/>
                          <a:latin typeface="Aptos"/>
                        </a:rPr>
                        <a:t>A-GUI </a:t>
                      </a:r>
                      <a:endParaRPr lang="en-US" b="0" i="0">
                        <a:effectLst/>
                        <a:latin typeface="Aptos"/>
                      </a:endParaRPr>
                    </a:p>
                  </a:txBody>
                  <a:tcPr marL="57150" marR="57150">
                    <a:lnL w="9525" cap="flat" cmpd="sng" algn="ctr">
                      <a:solidFill>
                        <a:srgbClr val="F077D9"/>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err="1">
                          <a:solidFill>
                            <a:srgbClr val="000000"/>
                          </a:solidFill>
                          <a:effectLst/>
                          <a:latin typeface="Aptos"/>
                        </a:rPr>
                        <a:t>SmartConsole</a:t>
                      </a:r>
                      <a:r>
                        <a:rPr lang="en-US" sz="1200" b="0" i="0">
                          <a:solidFill>
                            <a:srgbClr val="000000"/>
                          </a:solidFill>
                          <a:effectLst/>
                          <a:latin typeface="Aptos"/>
                        </a:rPr>
                        <a:t> + GUI Access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10.1.1.201/24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10.1.1.1 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2022882"/>
                  </a:ext>
                </a:extLst>
              </a:tr>
              <a:tr h="190500">
                <a:tc>
                  <a:txBody>
                    <a:bodyPr/>
                    <a:lstStyle/>
                    <a:p>
                      <a:pPr algn="l" rtl="0" fontAlgn="base">
                        <a:lnSpc>
                          <a:spcPts val="1425"/>
                        </a:lnSpc>
                        <a:buNone/>
                      </a:pPr>
                      <a:r>
                        <a:rPr lang="en-US" sz="1200" b="0" i="0">
                          <a:solidFill>
                            <a:srgbClr val="000000"/>
                          </a:solidFill>
                          <a:effectLst/>
                          <a:latin typeface="Aptos"/>
                        </a:rPr>
                        <a:t>A-SMS </a:t>
                      </a:r>
                      <a:endParaRPr lang="en-US" b="0" i="0">
                        <a:effectLst/>
                        <a:latin typeface="Aptos"/>
                      </a:endParaRPr>
                    </a:p>
                  </a:txBody>
                  <a:tcPr marL="57150" marR="57150">
                    <a:lnL w="9525" cap="flat" cmpd="sng" algn="ctr">
                      <a:solidFill>
                        <a:srgbClr val="709BD9"/>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Security Management Server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10.1.1.101/24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10.1.1.1 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33375598"/>
                  </a:ext>
                </a:extLst>
              </a:tr>
              <a:tr h="190500">
                <a:tc>
                  <a:txBody>
                    <a:bodyPr/>
                    <a:lstStyle/>
                    <a:p>
                      <a:pPr algn="l" rtl="0" fontAlgn="base">
                        <a:lnSpc>
                          <a:spcPts val="1425"/>
                        </a:lnSpc>
                        <a:buNone/>
                      </a:pPr>
                      <a:r>
                        <a:rPr lang="en-US" sz="1200" b="0" i="0">
                          <a:solidFill>
                            <a:srgbClr val="000000"/>
                          </a:solidFill>
                          <a:effectLst/>
                          <a:latin typeface="Aptos"/>
                        </a:rPr>
                        <a:t>A-GW </a:t>
                      </a:r>
                      <a:endParaRPr lang="en-US" b="0" i="0">
                        <a:effectLst/>
                        <a:latin typeface="Aptos"/>
                      </a:endParaRPr>
                    </a:p>
                  </a:txBody>
                  <a:tcPr marL="57150" marR="57150">
                    <a:lnL w="9525" cap="flat" cmpd="sng" algn="ctr">
                      <a:solidFill>
                        <a:srgbClr val="30A9D8"/>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Security Gateway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10.1.1.1/24, 192.1.1.254/24, 20.0.0.1/30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08638591"/>
                  </a:ext>
                </a:extLst>
              </a:tr>
              <a:tr h="190500">
                <a:tc>
                  <a:txBody>
                    <a:bodyPr/>
                    <a:lstStyle/>
                    <a:p>
                      <a:pPr algn="l" rtl="0" fontAlgn="base">
                        <a:lnSpc>
                          <a:spcPts val="1425"/>
                        </a:lnSpc>
                        <a:buNone/>
                      </a:pPr>
                      <a:r>
                        <a:rPr lang="en-US" sz="1200" b="0" i="0">
                          <a:solidFill>
                            <a:srgbClr val="000000"/>
                          </a:solidFill>
                          <a:effectLst/>
                          <a:latin typeface="Aptos"/>
                        </a:rPr>
                        <a:t>S-DC </a:t>
                      </a:r>
                      <a:endParaRPr lang="en-US" b="0" i="0">
                        <a:effectLst/>
                        <a:latin typeface="Aptos"/>
                      </a:endParaRPr>
                    </a:p>
                  </a:txBody>
                  <a:tcPr marL="57150" marR="57150">
                    <a:lnL w="9525" cap="flat" cmpd="sng" algn="ctr">
                      <a:solidFill>
                        <a:srgbClr val="50C9D8"/>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Primary Domain Controller (SWANSEA.ACCA)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192.168.1.1/24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192.168.1.254 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2530315"/>
                  </a:ext>
                </a:extLst>
              </a:tr>
              <a:tr h="190500">
                <a:tc>
                  <a:txBody>
                    <a:bodyPr/>
                    <a:lstStyle/>
                    <a:p>
                      <a:pPr algn="l" rtl="0" fontAlgn="base">
                        <a:lnSpc>
                          <a:spcPts val="1425"/>
                        </a:lnSpc>
                        <a:buNone/>
                      </a:pPr>
                      <a:r>
                        <a:rPr lang="en-US" sz="1200" b="0" i="0">
                          <a:solidFill>
                            <a:srgbClr val="000000"/>
                          </a:solidFill>
                          <a:effectLst/>
                          <a:latin typeface="Aptos"/>
                        </a:rPr>
                        <a:t>ClientS1 </a:t>
                      </a:r>
                      <a:endParaRPr lang="en-US" b="0" i="0">
                        <a:effectLst/>
                        <a:latin typeface="Aptos"/>
                      </a:endParaRPr>
                    </a:p>
                  </a:txBody>
                  <a:tcPr marL="57150" marR="57150">
                    <a:lnL w="9525" cap="flat" cmpd="sng" algn="ctr">
                      <a:solidFill>
                        <a:srgbClr val="D0D9D8"/>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Windows 10 Domain Member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192.168.1.10/24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192.168.1.254 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9408768"/>
                  </a:ext>
                </a:extLst>
              </a:tr>
              <a:tr h="190500">
                <a:tc>
                  <a:txBody>
                    <a:bodyPr/>
                    <a:lstStyle/>
                    <a:p>
                      <a:pPr algn="l" rtl="0" fontAlgn="base">
                        <a:lnSpc>
                          <a:spcPts val="1425"/>
                        </a:lnSpc>
                        <a:buNone/>
                      </a:pPr>
                      <a:r>
                        <a:rPr lang="en-US" sz="1200" b="0" i="0">
                          <a:solidFill>
                            <a:srgbClr val="000000"/>
                          </a:solidFill>
                          <a:effectLst/>
                          <a:latin typeface="Aptos"/>
                        </a:rPr>
                        <a:t>L-CD </a:t>
                      </a:r>
                      <a:endParaRPr lang="en-US" b="0" i="0">
                        <a:effectLst/>
                        <a:latin typeface="Aptos"/>
                      </a:endParaRPr>
                    </a:p>
                  </a:txBody>
                  <a:tcPr marL="57150" marR="57150">
                    <a:lnL w="9525" cap="flat" cmpd="sng" algn="ctr">
                      <a:solidFill>
                        <a:srgbClr val="40122B"/>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Child Domain Controller (LONDON.SWANSEA.ACCA)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192.168.2.1/24, 20.0.0.2/30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98541468"/>
                  </a:ext>
                </a:extLst>
              </a:tr>
              <a:tr h="190500">
                <a:tc>
                  <a:txBody>
                    <a:bodyPr/>
                    <a:lstStyle/>
                    <a:p>
                      <a:pPr algn="l" rtl="0" fontAlgn="base">
                        <a:lnSpc>
                          <a:spcPts val="1425"/>
                        </a:lnSpc>
                        <a:buNone/>
                      </a:pPr>
                      <a:r>
                        <a:rPr lang="en-US" sz="1200" b="0" i="0">
                          <a:solidFill>
                            <a:srgbClr val="000000"/>
                          </a:solidFill>
                          <a:effectLst/>
                          <a:latin typeface="Aptos"/>
                        </a:rPr>
                        <a:t>ClientL1 </a:t>
                      </a:r>
                      <a:endParaRPr lang="en-US" b="0" i="0">
                        <a:effectLst/>
                        <a:latin typeface="Aptos"/>
                      </a:endParaRPr>
                    </a:p>
                  </a:txBody>
                  <a:tcPr marL="57150" marR="57150">
                    <a:lnL w="9525" cap="flat" cmpd="sng" algn="ctr">
                      <a:solidFill>
                        <a:srgbClr val="202A2B"/>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9525" cap="flat" cmpd="sng" algn="ctr">
                      <a:solidFill>
                        <a:srgbClr val="602F2B"/>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Windows 10 Domain Member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9525" cap="flat" cmpd="sng" algn="ctr">
                      <a:solidFill>
                        <a:srgbClr val="C02E2B"/>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192.168.2.10/24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9525" cap="flat" cmpd="sng" algn="ctr">
                      <a:solidFill>
                        <a:srgbClr val="60342B"/>
                      </a:solidFill>
                      <a:prstDash val="solid"/>
                      <a:round/>
                      <a:headEnd type="none" w="med" len="med"/>
                      <a:tailEnd type="none" w="med" len="med"/>
                    </a:lnB>
                    <a:noFill/>
                  </a:tcPr>
                </a:tc>
                <a:tc>
                  <a:txBody>
                    <a:bodyPr/>
                    <a:lstStyle/>
                    <a:p>
                      <a:pPr algn="l" rtl="0" fontAlgn="base">
                        <a:lnSpc>
                          <a:spcPts val="1425"/>
                        </a:lnSpc>
                        <a:buNone/>
                      </a:pPr>
                      <a:r>
                        <a:rPr lang="en-US" sz="1200" b="0" i="0">
                          <a:solidFill>
                            <a:srgbClr val="000000"/>
                          </a:solidFill>
                          <a:effectLst/>
                          <a:latin typeface="Aptos"/>
                        </a:rPr>
                        <a:t>192.168.2.1 </a:t>
                      </a:r>
                      <a:endParaRPr lang="en-US" b="0" i="0">
                        <a:effectLst/>
                        <a:latin typeface="Aptos"/>
                      </a:endParaRPr>
                    </a:p>
                  </a:txBody>
                  <a:tcPr marL="57150" marR="57150">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9525" cap="flat" cmpd="sng" algn="ctr">
                      <a:solidFill>
                        <a:srgbClr val="203F2B"/>
                      </a:solidFill>
                      <a:prstDash val="solid"/>
                      <a:round/>
                      <a:headEnd type="none" w="med" len="med"/>
                      <a:tailEnd type="none" w="med" len="med"/>
                    </a:lnB>
                    <a:noFill/>
                  </a:tcPr>
                </a:tc>
                <a:extLst>
                  <a:ext uri="{0D108BD9-81ED-4DB2-BD59-A6C34878D82A}">
                    <a16:rowId xmlns:a16="http://schemas.microsoft.com/office/drawing/2014/main" val="1907238574"/>
                  </a:ext>
                </a:extLst>
              </a:tr>
            </a:tbl>
          </a:graphicData>
        </a:graphic>
      </p:graphicFrame>
    </p:spTree>
    <p:extLst>
      <p:ext uri="{BB962C8B-B14F-4D97-AF65-F5344CB8AC3E}">
        <p14:creationId xmlns:p14="http://schemas.microsoft.com/office/powerpoint/2010/main" val="4098306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0BFD8-656F-B88C-99A1-ABA88B91CB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F7D4C8-2379-B09F-DA0A-974D9B62F1D9}"/>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1. Cognitive and Intellectual Skills</a:t>
            </a:r>
            <a:endParaRPr lang="en-US" sz="3200">
              <a:solidFill>
                <a:schemeClr val="bg1"/>
              </a:solidFill>
              <a:ea typeface="Calibri Light" panose="020F0302020204030204"/>
              <a:cs typeface="Calibri Light" panose="020F0302020204030204"/>
            </a:endParaRPr>
          </a:p>
        </p:txBody>
      </p:sp>
      <p:sp>
        <p:nvSpPr>
          <p:cNvPr id="4" name="TextBox 3">
            <a:extLst>
              <a:ext uri="{FF2B5EF4-FFF2-40B4-BE49-F238E27FC236}">
                <a16:creationId xmlns:a16="http://schemas.microsoft.com/office/drawing/2014/main" id="{B8B426DC-98C5-A77B-5B59-6901B788DC22}"/>
              </a:ext>
            </a:extLst>
          </p:cNvPr>
          <p:cNvSpPr txBox="1"/>
          <p:nvPr/>
        </p:nvSpPr>
        <p:spPr>
          <a:xfrm>
            <a:off x="149551" y="2006451"/>
            <a:ext cx="1177183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Zero-Trust Architecture &amp; The Principle of Least Privilege</a:t>
            </a:r>
            <a:endParaRPr lang="en-GB">
              <a:ea typeface="Calibri"/>
              <a:cs typeface="Calibri"/>
            </a:endParaRPr>
          </a:p>
          <a:p>
            <a:endParaRPr lang="en-GB" b="1">
              <a:ea typeface="Calibri"/>
              <a:cs typeface="Calibri"/>
            </a:endParaRPr>
          </a:p>
          <a:p>
            <a:r>
              <a:rPr lang="en-GB">
                <a:ea typeface="Calibri"/>
                <a:cs typeface="Calibri"/>
              </a:rPr>
              <a:t>The security of the network should conform to the principle of "Never Trust, Always Verify". To ensure Network security, traffic should be denied by default, unless explicitly allowed. This will be achieved by:</a:t>
            </a:r>
          </a:p>
          <a:p>
            <a:endParaRPr lang="en-GB">
              <a:ea typeface="Calibri"/>
              <a:cs typeface="Calibri"/>
            </a:endParaRPr>
          </a:p>
          <a:p>
            <a:pPr marL="285750" indent="-285750">
              <a:buFont typeface="Calibri"/>
              <a:buChar char="-"/>
            </a:pPr>
            <a:r>
              <a:rPr lang="en-GB">
                <a:ea typeface="Calibri"/>
                <a:cs typeface="Calibri"/>
              </a:rPr>
              <a:t>Least Privilege Access</a:t>
            </a:r>
          </a:p>
          <a:p>
            <a:pPr marL="285750" indent="-285750">
              <a:buFont typeface="Calibri"/>
              <a:buChar char="-"/>
            </a:pPr>
            <a:r>
              <a:rPr lang="en-GB">
                <a:ea typeface="Calibri"/>
                <a:cs typeface="Calibri"/>
              </a:rPr>
              <a:t>Reducing the Attack Surface</a:t>
            </a:r>
          </a:p>
          <a:p>
            <a:pPr marL="285750" indent="-285750">
              <a:buFont typeface="Calibri"/>
              <a:buChar char="-"/>
            </a:pPr>
            <a:r>
              <a:rPr lang="en-GB">
                <a:ea typeface="Calibri"/>
                <a:cs typeface="Calibri"/>
              </a:rPr>
              <a:t>Preventing Lateral movement</a:t>
            </a:r>
          </a:p>
          <a:p>
            <a:pPr marL="285750" indent="-285750">
              <a:buFont typeface="Calibri"/>
              <a:buChar char="-"/>
            </a:pPr>
            <a:r>
              <a:rPr lang="en-GB">
                <a:ea typeface="Calibri"/>
                <a:cs typeface="Calibri"/>
              </a:rPr>
              <a:t>Creating network micro segmentation</a:t>
            </a:r>
          </a:p>
          <a:p>
            <a:pPr marL="285750" indent="-285750">
              <a:buFont typeface="Calibri"/>
              <a:buChar char="-"/>
            </a:pPr>
            <a:r>
              <a:rPr lang="en-GB">
                <a:ea typeface="Calibri"/>
                <a:cs typeface="Calibri"/>
              </a:rPr>
              <a:t>Firewall Rules (both inbound and outbound)</a:t>
            </a:r>
            <a:endParaRPr lang="en-US">
              <a:ea typeface="Calibri"/>
              <a:cs typeface="Calibri"/>
            </a:endParaRPr>
          </a:p>
          <a:p>
            <a:pPr marL="285750" indent="-285750">
              <a:buFont typeface="Calibri"/>
              <a:buChar char="-"/>
            </a:pPr>
            <a:r>
              <a:rPr lang="en-GB">
                <a:ea typeface="Calibri"/>
                <a:cs typeface="Calibri"/>
              </a:rPr>
              <a:t>Blocking/Allowing specific ports (Restricting ICMP)</a:t>
            </a:r>
            <a:endParaRPr lang="en-US">
              <a:ea typeface="Calibri"/>
              <a:cs typeface="Calibri"/>
            </a:endParaRPr>
          </a:p>
          <a:p>
            <a:pPr marL="285750" indent="-285750">
              <a:buFont typeface="Calibri"/>
              <a:buChar char="-"/>
            </a:pPr>
            <a:r>
              <a:rPr lang="en-GB">
                <a:ea typeface="Calibri"/>
                <a:cs typeface="Calibri"/>
              </a:rPr>
              <a:t>Specific User Authorised Access</a:t>
            </a:r>
            <a:endParaRPr lang="en-US">
              <a:ea typeface="Calibri"/>
              <a:cs typeface="Calibri"/>
            </a:endParaRPr>
          </a:p>
          <a:p>
            <a:pPr marL="285750" indent="-285750">
              <a:buFont typeface="Calibri"/>
              <a:buChar char="-"/>
            </a:pPr>
            <a:endParaRPr lang="en-GB">
              <a:ea typeface="Calibri"/>
              <a:cs typeface="Calibri"/>
            </a:endParaRPr>
          </a:p>
          <a:p>
            <a:r>
              <a:rPr lang="en-GB">
                <a:ea typeface="Calibri"/>
                <a:cs typeface="Calibri"/>
              </a:rPr>
              <a:t>The attack surface for the network needs to be reduced. If a service is not required, then it should not be reachable.</a:t>
            </a:r>
            <a:endParaRPr lang="en-US">
              <a:ea typeface="Calibri"/>
              <a:cs typeface="Calibri"/>
            </a:endParaRPr>
          </a:p>
          <a:p>
            <a:pPr marL="285750" indent="-285750">
              <a:buFont typeface="Arial"/>
              <a:buChar char="•"/>
            </a:pPr>
            <a:endParaRPr lang="en-GB">
              <a:ea typeface="Calibri"/>
              <a:cs typeface="Calibri"/>
            </a:endParaRPr>
          </a:p>
          <a:p>
            <a:pPr marL="285750" indent="-285750">
              <a:buFont typeface="Calibri"/>
              <a:buChar char="-"/>
            </a:pPr>
            <a:endParaRPr lang="en-GB">
              <a:ea typeface="Calibri"/>
              <a:cs typeface="Calibri"/>
            </a:endParaRPr>
          </a:p>
          <a:p>
            <a:pPr marL="285750" indent="-285750">
              <a:buFont typeface="Calibri"/>
              <a:buChar char="-"/>
            </a:pPr>
            <a:endParaRPr lang="en-GB">
              <a:ea typeface="Calibri"/>
              <a:cs typeface="Calibri"/>
            </a:endParaRPr>
          </a:p>
          <a:p>
            <a:pPr marL="285750" indent="-285750">
              <a:buFont typeface="Calibri"/>
              <a:buChar char="-"/>
            </a:pPr>
            <a:endParaRPr lang="en-GB">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1197073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238F7-A61A-85AF-73FD-37EA0E7393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B90933-3BF8-CE90-4337-2F7A5FF61F31}"/>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1. Cognitive and Intellectual Skills</a:t>
            </a:r>
            <a:endParaRPr lang="en-US" sz="3200">
              <a:solidFill>
                <a:schemeClr val="bg1"/>
              </a:solidFill>
              <a:ea typeface="Calibri Light" panose="020F0302020204030204"/>
              <a:cs typeface="Calibri Light" panose="020F0302020204030204"/>
            </a:endParaRPr>
          </a:p>
        </p:txBody>
      </p:sp>
      <p:sp>
        <p:nvSpPr>
          <p:cNvPr id="4" name="TextBox 3">
            <a:extLst>
              <a:ext uri="{FF2B5EF4-FFF2-40B4-BE49-F238E27FC236}">
                <a16:creationId xmlns:a16="http://schemas.microsoft.com/office/drawing/2014/main" id="{567A5F60-EE2B-195A-A9D4-391514D85E07}"/>
              </a:ext>
            </a:extLst>
          </p:cNvPr>
          <p:cNvSpPr txBox="1"/>
          <p:nvPr/>
        </p:nvSpPr>
        <p:spPr>
          <a:xfrm>
            <a:off x="149551" y="2006451"/>
            <a:ext cx="1177183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Network Segmentation – Defence in Depth</a:t>
            </a:r>
            <a:endParaRPr lang="en-US"/>
          </a:p>
          <a:p>
            <a:endParaRPr lang="en-GB">
              <a:ea typeface="Calibri"/>
              <a:cs typeface="Calibri"/>
            </a:endParaRPr>
          </a:p>
          <a:p>
            <a:r>
              <a:rPr lang="en-GB">
                <a:ea typeface="Calibri"/>
                <a:cs typeface="Calibri"/>
              </a:rPr>
              <a:t>Network Security shouldn't be vulnerable to a single point of failure. The network is divided into Zones of different trust levels, each with its own security controls to ensure attackers cannot unilaterally gain access to all zones if successfully breaching one. Considerations to achieve this are:</a:t>
            </a:r>
          </a:p>
          <a:p>
            <a:endParaRPr lang="en-GB">
              <a:ea typeface="Calibri"/>
              <a:cs typeface="Calibri"/>
            </a:endParaRPr>
          </a:p>
          <a:p>
            <a:r>
              <a:rPr lang="en-GB">
                <a:ea typeface="Calibri"/>
                <a:cs typeface="Calibri"/>
              </a:rPr>
              <a:t>Separate Zones (</a:t>
            </a:r>
            <a:r>
              <a:rPr lang="en-GB" err="1">
                <a:ea typeface="Calibri"/>
                <a:cs typeface="Calibri"/>
              </a:rPr>
              <a:t>CheckPoint</a:t>
            </a:r>
            <a:r>
              <a:rPr lang="en-GB">
                <a:ea typeface="Calibri"/>
                <a:cs typeface="Calibri"/>
              </a:rPr>
              <a:t> Management, Swansea DC, London DC)</a:t>
            </a:r>
            <a:endParaRPr lang="en-GB"/>
          </a:p>
          <a:p>
            <a:r>
              <a:rPr lang="en-GB">
                <a:ea typeface="Calibri"/>
                <a:cs typeface="Calibri"/>
              </a:rPr>
              <a:t>Anti-Spoofing</a:t>
            </a:r>
          </a:p>
          <a:p>
            <a:r>
              <a:rPr lang="en-GB">
                <a:solidFill>
                  <a:srgbClr val="000000"/>
                </a:solidFill>
                <a:ea typeface="Calibri"/>
                <a:cs typeface="Calibri"/>
              </a:rPr>
              <a:t>Intrusion Prevention</a:t>
            </a:r>
          </a:p>
          <a:p>
            <a:endParaRPr lang="en-GB">
              <a:solidFill>
                <a:srgbClr val="FF0000"/>
              </a:solidFill>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80537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2C359-BCFA-2206-1584-82C3398EB9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6AEB04-D85C-5AAA-812F-DC856187878A}"/>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1. Cognitive and Intellectual Skills</a:t>
            </a:r>
            <a:endParaRPr lang="en-US" sz="3200">
              <a:solidFill>
                <a:schemeClr val="bg1"/>
              </a:solidFill>
              <a:ea typeface="Calibri Light" panose="020F0302020204030204"/>
              <a:cs typeface="Calibri Light" panose="020F0302020204030204"/>
            </a:endParaRPr>
          </a:p>
        </p:txBody>
      </p:sp>
      <p:sp>
        <p:nvSpPr>
          <p:cNvPr id="4" name="TextBox 3">
            <a:extLst>
              <a:ext uri="{FF2B5EF4-FFF2-40B4-BE49-F238E27FC236}">
                <a16:creationId xmlns:a16="http://schemas.microsoft.com/office/drawing/2014/main" id="{50D43FA8-7BE3-1887-C3F4-3D4B76D6C9DB}"/>
              </a:ext>
            </a:extLst>
          </p:cNvPr>
          <p:cNvSpPr txBox="1"/>
          <p:nvPr/>
        </p:nvSpPr>
        <p:spPr>
          <a:xfrm>
            <a:off x="149551" y="2006451"/>
            <a:ext cx="1177183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Secure Remote Connectivity</a:t>
            </a:r>
            <a:endParaRPr lang="en-US"/>
          </a:p>
          <a:p>
            <a:endParaRPr lang="en-GB">
              <a:ea typeface="Calibri"/>
              <a:cs typeface="Calibri"/>
            </a:endParaRPr>
          </a:p>
          <a:p>
            <a:r>
              <a:rPr lang="en-GB">
                <a:ea typeface="Calibri"/>
                <a:cs typeface="Calibri"/>
              </a:rPr>
              <a:t>As the sites are geographically dispersed, there is a need to ensure secure site-to-site access. Data traversing the networks needs to be protected from interception and tampering. Controls to achieve this include:</a:t>
            </a:r>
          </a:p>
          <a:p>
            <a:endParaRPr lang="en-GB">
              <a:ea typeface="Calibri"/>
              <a:cs typeface="Calibri"/>
            </a:endParaRPr>
          </a:p>
          <a:p>
            <a:r>
              <a:rPr lang="en-GB">
                <a:ea typeface="Calibri"/>
                <a:cs typeface="Calibri"/>
              </a:rPr>
              <a:t>Virtual Private Network (VPN)</a:t>
            </a:r>
            <a:endParaRPr lang="en-GB"/>
          </a:p>
          <a:p>
            <a:r>
              <a:rPr lang="en-GB">
                <a:ea typeface="Calibri"/>
                <a:cs typeface="Calibri"/>
              </a:rPr>
              <a:t>Multi-factor authentication</a:t>
            </a:r>
          </a:p>
          <a:p>
            <a:r>
              <a:rPr lang="en-GB">
                <a:ea typeface="Calibri"/>
                <a:cs typeface="Calibri"/>
              </a:rPr>
              <a:t>Endpoint security</a:t>
            </a:r>
          </a:p>
          <a:p>
            <a:r>
              <a:rPr lang="en-GB">
                <a:ea typeface="Calibri"/>
                <a:cs typeface="Calibri"/>
              </a:rPr>
              <a:t>Secure Protocols (such as SSH over RDP)</a:t>
            </a:r>
          </a:p>
          <a:p>
            <a:endParaRPr lang="en-GB">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3612534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45DCA-673E-693C-1C35-C52E81938B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FCA2B8-B11E-A28A-D53D-5F3BF60C34A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08FE7191-2C92-A07C-048A-F83CBD7CE801}"/>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&amp; Configuration of A-GUI (</a:t>
            </a:r>
            <a:r>
              <a:rPr lang="en-GB" err="1">
                <a:ea typeface="Calibri"/>
                <a:cs typeface="Calibri"/>
              </a:rPr>
              <a:t>CheckPoint</a:t>
            </a:r>
            <a:r>
              <a:rPr lang="en-GB">
                <a:ea typeface="Calibri"/>
                <a:cs typeface="Calibri"/>
              </a:rPr>
              <a:t> Graphical User Interface)</a:t>
            </a:r>
            <a:endParaRPr lang="en-GB"/>
          </a:p>
        </p:txBody>
      </p:sp>
      <p:sp>
        <p:nvSpPr>
          <p:cNvPr id="4" name="TextBox 3">
            <a:extLst>
              <a:ext uri="{FF2B5EF4-FFF2-40B4-BE49-F238E27FC236}">
                <a16:creationId xmlns:a16="http://schemas.microsoft.com/office/drawing/2014/main" id="{01DE4CF2-E9A7-227D-3B7C-C1B9B2DFE3A8}"/>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6" name="Picture 5" descr="A screenshot of a computer&#10;&#10;AI-generated content may be incorrect.">
            <a:extLst>
              <a:ext uri="{FF2B5EF4-FFF2-40B4-BE49-F238E27FC236}">
                <a16:creationId xmlns:a16="http://schemas.microsoft.com/office/drawing/2014/main" id="{AE935432-5E5E-875B-678E-B3EF277AD8A3}"/>
              </a:ext>
            </a:extLst>
          </p:cNvPr>
          <p:cNvPicPr>
            <a:picLocks noChangeAspect="1"/>
          </p:cNvPicPr>
          <p:nvPr/>
        </p:nvPicPr>
        <p:blipFill>
          <a:blip r:embed="rId3"/>
          <a:stretch>
            <a:fillRect/>
          </a:stretch>
        </p:blipFill>
        <p:spPr>
          <a:xfrm>
            <a:off x="2933861" y="1645888"/>
            <a:ext cx="6317819" cy="4780257"/>
          </a:xfrm>
          <a:prstGeom prst="rect">
            <a:avLst/>
          </a:prstGeom>
        </p:spPr>
      </p:pic>
    </p:spTree>
    <p:extLst>
      <p:ext uri="{BB962C8B-B14F-4D97-AF65-F5344CB8AC3E}">
        <p14:creationId xmlns:p14="http://schemas.microsoft.com/office/powerpoint/2010/main" val="2375498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532E7-7260-E4EE-51DF-8465EA884B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B12ED-91F8-FD80-1CB8-60F070326B80}"/>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6E9524C7-0103-C716-218A-3098E8BC1FCE}"/>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of A-SMS (</a:t>
            </a:r>
            <a:r>
              <a:rPr lang="en-GB" err="1">
                <a:ea typeface="Calibri"/>
                <a:cs typeface="Calibri"/>
              </a:rPr>
              <a:t>CheckPoint</a:t>
            </a:r>
            <a:r>
              <a:rPr lang="en-GB">
                <a:ea typeface="Calibri"/>
                <a:cs typeface="Calibri"/>
              </a:rPr>
              <a:t> Security Management Server)</a:t>
            </a:r>
            <a:endParaRPr lang="en-GB"/>
          </a:p>
        </p:txBody>
      </p:sp>
      <p:sp>
        <p:nvSpPr>
          <p:cNvPr id="4" name="TextBox 3">
            <a:extLst>
              <a:ext uri="{FF2B5EF4-FFF2-40B4-BE49-F238E27FC236}">
                <a16:creationId xmlns:a16="http://schemas.microsoft.com/office/drawing/2014/main" id="{0ED3E7EC-AAD7-50EA-5460-DC642435D409}"/>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5" name="Picture 4" descr="A computer screen shot of a computer&#10;&#10;AI-generated content may be incorrect.">
            <a:extLst>
              <a:ext uri="{FF2B5EF4-FFF2-40B4-BE49-F238E27FC236}">
                <a16:creationId xmlns:a16="http://schemas.microsoft.com/office/drawing/2014/main" id="{C39FE17C-404F-295C-7E7A-B76F84A81733}"/>
              </a:ext>
            </a:extLst>
          </p:cNvPr>
          <p:cNvPicPr>
            <a:picLocks noChangeAspect="1"/>
          </p:cNvPicPr>
          <p:nvPr/>
        </p:nvPicPr>
        <p:blipFill>
          <a:blip r:embed="rId3"/>
          <a:stretch>
            <a:fillRect/>
          </a:stretch>
        </p:blipFill>
        <p:spPr>
          <a:xfrm>
            <a:off x="177053" y="1711979"/>
            <a:ext cx="5943600" cy="4733925"/>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8DA44F0A-A564-AF9F-DAB7-41560AAB9553}"/>
              </a:ext>
            </a:extLst>
          </p:cNvPr>
          <p:cNvPicPr>
            <a:picLocks noChangeAspect="1"/>
          </p:cNvPicPr>
          <p:nvPr/>
        </p:nvPicPr>
        <p:blipFill>
          <a:blip r:embed="rId4"/>
          <a:stretch>
            <a:fillRect/>
          </a:stretch>
        </p:blipFill>
        <p:spPr>
          <a:xfrm>
            <a:off x="6397571" y="2686937"/>
            <a:ext cx="5292671" cy="3757208"/>
          </a:xfrm>
          <a:prstGeom prst="rect">
            <a:avLst/>
          </a:prstGeom>
        </p:spPr>
      </p:pic>
    </p:spTree>
    <p:extLst>
      <p:ext uri="{BB962C8B-B14F-4D97-AF65-F5344CB8AC3E}">
        <p14:creationId xmlns:p14="http://schemas.microsoft.com/office/powerpoint/2010/main" val="917720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D27B8-0A9A-C82D-3AFD-5509D842C1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73F0C5-DF6B-A073-E106-4924403C166D}"/>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7" name="TextBox 6">
            <a:extLst>
              <a:ext uri="{FF2B5EF4-FFF2-40B4-BE49-F238E27FC236}">
                <a16:creationId xmlns:a16="http://schemas.microsoft.com/office/drawing/2014/main" id="{0E837639-A001-5D3D-06E9-DC511AECBD27}"/>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of A-SMS (</a:t>
            </a:r>
            <a:r>
              <a:rPr lang="en-GB" err="1">
                <a:ea typeface="Calibri"/>
                <a:cs typeface="Calibri"/>
              </a:rPr>
              <a:t>CheckPoint</a:t>
            </a:r>
            <a:r>
              <a:rPr lang="en-GB">
                <a:ea typeface="Calibri"/>
                <a:cs typeface="Calibri"/>
              </a:rPr>
              <a:t> Security Management Server)</a:t>
            </a:r>
            <a:endParaRPr lang="en-GB"/>
          </a:p>
        </p:txBody>
      </p:sp>
      <p:pic>
        <p:nvPicPr>
          <p:cNvPr id="8" name="Picture 7" descr="A screenshot of a computer&#10;&#10;AI-generated content may be incorrect.">
            <a:extLst>
              <a:ext uri="{FF2B5EF4-FFF2-40B4-BE49-F238E27FC236}">
                <a16:creationId xmlns:a16="http://schemas.microsoft.com/office/drawing/2014/main" id="{EF2537AE-9C43-CAEA-9BA3-F2935256C3E0}"/>
              </a:ext>
            </a:extLst>
          </p:cNvPr>
          <p:cNvPicPr>
            <a:picLocks noChangeAspect="1"/>
          </p:cNvPicPr>
          <p:nvPr/>
        </p:nvPicPr>
        <p:blipFill>
          <a:blip r:embed="rId3"/>
          <a:stretch>
            <a:fillRect/>
          </a:stretch>
        </p:blipFill>
        <p:spPr>
          <a:xfrm>
            <a:off x="179522" y="1711594"/>
            <a:ext cx="5943600" cy="3086100"/>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75B6583D-5BFE-20FF-C488-3B667E31A30B}"/>
              </a:ext>
            </a:extLst>
          </p:cNvPr>
          <p:cNvPicPr>
            <a:picLocks noChangeAspect="1"/>
          </p:cNvPicPr>
          <p:nvPr/>
        </p:nvPicPr>
        <p:blipFill>
          <a:blip r:embed="rId4"/>
          <a:stretch>
            <a:fillRect/>
          </a:stretch>
        </p:blipFill>
        <p:spPr>
          <a:xfrm>
            <a:off x="6249692" y="1709898"/>
            <a:ext cx="5943600" cy="4600575"/>
          </a:xfrm>
          <a:prstGeom prst="rect">
            <a:avLst/>
          </a:prstGeom>
        </p:spPr>
      </p:pic>
      <p:pic>
        <p:nvPicPr>
          <p:cNvPr id="10" name="Picture 9" descr="A computer screen with white text&#10;&#10;AI-generated content may be incorrect.">
            <a:extLst>
              <a:ext uri="{FF2B5EF4-FFF2-40B4-BE49-F238E27FC236}">
                <a16:creationId xmlns:a16="http://schemas.microsoft.com/office/drawing/2014/main" id="{9654764F-A0C3-44C0-0DB5-6FAF3E9AC538}"/>
              </a:ext>
            </a:extLst>
          </p:cNvPr>
          <p:cNvPicPr>
            <a:picLocks noChangeAspect="1"/>
          </p:cNvPicPr>
          <p:nvPr/>
        </p:nvPicPr>
        <p:blipFill>
          <a:blip r:embed="rId5"/>
          <a:stretch>
            <a:fillRect/>
          </a:stretch>
        </p:blipFill>
        <p:spPr>
          <a:xfrm>
            <a:off x="179522" y="4780096"/>
            <a:ext cx="5407618" cy="2076451"/>
          </a:xfrm>
          <a:prstGeom prst="rect">
            <a:avLst/>
          </a:prstGeom>
        </p:spPr>
      </p:pic>
    </p:spTree>
    <p:extLst>
      <p:ext uri="{BB962C8B-B14F-4D97-AF65-F5344CB8AC3E}">
        <p14:creationId xmlns:p14="http://schemas.microsoft.com/office/powerpoint/2010/main" val="1059351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DF3BF-527C-13CC-8B41-ED28D1A860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F3C6A8-175A-69AB-7372-02FD70DF881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098017B3-BFDF-585B-ED6D-03ADBFC0E4F6}"/>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of A-GW (</a:t>
            </a:r>
            <a:r>
              <a:rPr lang="en-GB" err="1">
                <a:ea typeface="Calibri"/>
                <a:cs typeface="Calibri"/>
              </a:rPr>
              <a:t>CheckPoint</a:t>
            </a:r>
            <a:r>
              <a:rPr lang="en-GB">
                <a:ea typeface="Calibri"/>
                <a:cs typeface="Calibri"/>
              </a:rPr>
              <a:t> Gateway)</a:t>
            </a:r>
            <a:endParaRPr lang="en-GB"/>
          </a:p>
        </p:txBody>
      </p:sp>
      <p:sp>
        <p:nvSpPr>
          <p:cNvPr id="4" name="TextBox 3">
            <a:extLst>
              <a:ext uri="{FF2B5EF4-FFF2-40B4-BE49-F238E27FC236}">
                <a16:creationId xmlns:a16="http://schemas.microsoft.com/office/drawing/2014/main" id="{8C7AF96F-AB24-C9C3-C58A-B4E9909B68DE}"/>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7" name="Picture 6" descr="A screenshot of a computer&#10;&#10;AI-generated content may be incorrect.">
            <a:extLst>
              <a:ext uri="{FF2B5EF4-FFF2-40B4-BE49-F238E27FC236}">
                <a16:creationId xmlns:a16="http://schemas.microsoft.com/office/drawing/2014/main" id="{F37B0C6B-A9BF-5FB4-6423-E9FE1EAAE042}"/>
              </a:ext>
            </a:extLst>
          </p:cNvPr>
          <p:cNvPicPr>
            <a:picLocks noChangeAspect="1"/>
          </p:cNvPicPr>
          <p:nvPr/>
        </p:nvPicPr>
        <p:blipFill>
          <a:blip r:embed="rId3"/>
          <a:stretch>
            <a:fillRect/>
          </a:stretch>
        </p:blipFill>
        <p:spPr>
          <a:xfrm>
            <a:off x="1154624" y="2090898"/>
            <a:ext cx="9882752" cy="3825659"/>
          </a:xfrm>
          <a:prstGeom prst="rect">
            <a:avLst/>
          </a:prstGeom>
        </p:spPr>
      </p:pic>
    </p:spTree>
    <p:extLst>
      <p:ext uri="{BB962C8B-B14F-4D97-AF65-F5344CB8AC3E}">
        <p14:creationId xmlns:p14="http://schemas.microsoft.com/office/powerpoint/2010/main" val="3712994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D5319-DA7C-884E-BFF2-8175150E71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B04B0B-0098-BA07-D890-11B7F27E8E5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A148EB0D-DDFC-B1F4-2780-1658716C1145}"/>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of A-GW (</a:t>
            </a:r>
            <a:r>
              <a:rPr lang="en-GB" err="1">
                <a:ea typeface="Calibri"/>
                <a:cs typeface="Calibri"/>
              </a:rPr>
              <a:t>CheckPoint</a:t>
            </a:r>
            <a:r>
              <a:rPr lang="en-GB">
                <a:ea typeface="Calibri"/>
                <a:cs typeface="Calibri"/>
              </a:rPr>
              <a:t> Gateway)</a:t>
            </a:r>
            <a:endParaRPr lang="en-GB"/>
          </a:p>
        </p:txBody>
      </p:sp>
      <p:sp>
        <p:nvSpPr>
          <p:cNvPr id="4" name="TextBox 3">
            <a:extLst>
              <a:ext uri="{FF2B5EF4-FFF2-40B4-BE49-F238E27FC236}">
                <a16:creationId xmlns:a16="http://schemas.microsoft.com/office/drawing/2014/main" id="{A6B6961C-F6D9-2DF8-81E2-4FCE8B7B9CD0}"/>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6" name="Picture 5" descr="A screenshot of a computer&#10;&#10;AI-generated content may be incorrect.">
            <a:extLst>
              <a:ext uri="{FF2B5EF4-FFF2-40B4-BE49-F238E27FC236}">
                <a16:creationId xmlns:a16="http://schemas.microsoft.com/office/drawing/2014/main" id="{7CF5D2A1-0031-A1F0-60E7-64414A83A425}"/>
              </a:ext>
            </a:extLst>
          </p:cNvPr>
          <p:cNvPicPr>
            <a:picLocks noChangeAspect="1"/>
          </p:cNvPicPr>
          <p:nvPr/>
        </p:nvPicPr>
        <p:blipFill>
          <a:blip r:embed="rId3"/>
          <a:stretch>
            <a:fillRect/>
          </a:stretch>
        </p:blipFill>
        <p:spPr>
          <a:xfrm>
            <a:off x="178876" y="1711835"/>
            <a:ext cx="5292671" cy="3757208"/>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FAA8C207-DB91-0698-AE76-E540E844B141}"/>
              </a:ext>
            </a:extLst>
          </p:cNvPr>
          <p:cNvPicPr>
            <a:picLocks noChangeAspect="1"/>
          </p:cNvPicPr>
          <p:nvPr/>
        </p:nvPicPr>
        <p:blipFill>
          <a:blip r:embed="rId4"/>
          <a:stretch>
            <a:fillRect/>
          </a:stretch>
        </p:blipFill>
        <p:spPr>
          <a:xfrm>
            <a:off x="5597471" y="1279983"/>
            <a:ext cx="5943600" cy="3019425"/>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DD2B9E7A-2CAA-4870-25F8-5DE1D08D10B1}"/>
              </a:ext>
            </a:extLst>
          </p:cNvPr>
          <p:cNvPicPr>
            <a:picLocks noChangeAspect="1"/>
          </p:cNvPicPr>
          <p:nvPr/>
        </p:nvPicPr>
        <p:blipFill>
          <a:blip r:embed="rId5"/>
          <a:stretch>
            <a:fillRect/>
          </a:stretch>
        </p:blipFill>
        <p:spPr>
          <a:xfrm>
            <a:off x="6173733" y="4325884"/>
            <a:ext cx="4842736" cy="2455351"/>
          </a:xfrm>
          <a:prstGeom prst="rect">
            <a:avLst/>
          </a:prstGeom>
        </p:spPr>
      </p:pic>
    </p:spTree>
    <p:extLst>
      <p:ext uri="{BB962C8B-B14F-4D97-AF65-F5344CB8AC3E}">
        <p14:creationId xmlns:p14="http://schemas.microsoft.com/office/powerpoint/2010/main" val="2751355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104FC5-EF79-3A8D-7547-A815592122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06103E-6892-FE42-4C68-9F9C94ABAA6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EA80C87B-F452-FA5B-1A1D-20F288ADB459}"/>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of A-GW (</a:t>
            </a:r>
            <a:r>
              <a:rPr lang="en-GB" err="1">
                <a:ea typeface="Calibri"/>
                <a:cs typeface="Calibri"/>
              </a:rPr>
              <a:t>CheckPoint</a:t>
            </a:r>
            <a:r>
              <a:rPr lang="en-GB">
                <a:ea typeface="Calibri"/>
                <a:cs typeface="Calibri"/>
              </a:rPr>
              <a:t> Gateway)</a:t>
            </a:r>
            <a:endParaRPr lang="en-GB"/>
          </a:p>
        </p:txBody>
      </p:sp>
      <p:sp>
        <p:nvSpPr>
          <p:cNvPr id="4" name="TextBox 3">
            <a:extLst>
              <a:ext uri="{FF2B5EF4-FFF2-40B4-BE49-F238E27FC236}">
                <a16:creationId xmlns:a16="http://schemas.microsoft.com/office/drawing/2014/main" id="{CEDD08D3-90D1-18F9-FD32-F91B9C0E275C}"/>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5" name="Picture 4" descr="A screenshot of a computer&#10;&#10;AI-generated content may be incorrect.">
            <a:extLst>
              <a:ext uri="{FF2B5EF4-FFF2-40B4-BE49-F238E27FC236}">
                <a16:creationId xmlns:a16="http://schemas.microsoft.com/office/drawing/2014/main" id="{80C1FAB6-BDC0-0730-1571-988F61C92C6C}"/>
              </a:ext>
            </a:extLst>
          </p:cNvPr>
          <p:cNvPicPr>
            <a:picLocks noChangeAspect="1"/>
          </p:cNvPicPr>
          <p:nvPr/>
        </p:nvPicPr>
        <p:blipFill>
          <a:blip r:embed="rId3"/>
          <a:stretch>
            <a:fillRect/>
          </a:stretch>
        </p:blipFill>
        <p:spPr>
          <a:xfrm>
            <a:off x="2543014" y="1644920"/>
            <a:ext cx="7112430" cy="4801567"/>
          </a:xfrm>
          <a:prstGeom prst="rect">
            <a:avLst/>
          </a:prstGeom>
        </p:spPr>
      </p:pic>
    </p:spTree>
    <p:extLst>
      <p:ext uri="{BB962C8B-B14F-4D97-AF65-F5344CB8AC3E}">
        <p14:creationId xmlns:p14="http://schemas.microsoft.com/office/powerpoint/2010/main" val="1482833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B805D-AE50-655B-8D4F-5AD3B5DDB6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6A3466-3ED1-F989-DF23-2DE2FEB02B5F}"/>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41F274EE-859D-347C-4D45-1C4C2DCF30A5}"/>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of A-GW (</a:t>
            </a:r>
            <a:r>
              <a:rPr lang="en-GB" err="1">
                <a:ea typeface="Calibri"/>
                <a:cs typeface="Calibri"/>
              </a:rPr>
              <a:t>CheckPoint</a:t>
            </a:r>
            <a:r>
              <a:rPr lang="en-GB">
                <a:ea typeface="Calibri"/>
                <a:cs typeface="Calibri"/>
              </a:rPr>
              <a:t> Gateway)</a:t>
            </a:r>
            <a:endParaRPr lang="en-GB"/>
          </a:p>
        </p:txBody>
      </p:sp>
      <p:sp>
        <p:nvSpPr>
          <p:cNvPr id="4" name="TextBox 3">
            <a:extLst>
              <a:ext uri="{FF2B5EF4-FFF2-40B4-BE49-F238E27FC236}">
                <a16:creationId xmlns:a16="http://schemas.microsoft.com/office/drawing/2014/main" id="{7641E4AD-7F23-39AF-62E4-C1C38B7941F0}"/>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6" name="Picture 5" descr="A screenshot of a computer&#10;&#10;AI-generated content may be incorrect.">
            <a:extLst>
              <a:ext uri="{FF2B5EF4-FFF2-40B4-BE49-F238E27FC236}">
                <a16:creationId xmlns:a16="http://schemas.microsoft.com/office/drawing/2014/main" id="{E06DCACE-B572-C9C1-CBE4-0B20BAD70B54}"/>
              </a:ext>
            </a:extLst>
          </p:cNvPr>
          <p:cNvPicPr>
            <a:picLocks noChangeAspect="1"/>
          </p:cNvPicPr>
          <p:nvPr/>
        </p:nvPicPr>
        <p:blipFill>
          <a:blip r:embed="rId3"/>
          <a:stretch>
            <a:fillRect/>
          </a:stretch>
        </p:blipFill>
        <p:spPr>
          <a:xfrm>
            <a:off x="2859437" y="1645402"/>
            <a:ext cx="6473125" cy="4774770"/>
          </a:xfrm>
          <a:prstGeom prst="rect">
            <a:avLst/>
          </a:prstGeom>
        </p:spPr>
      </p:pic>
    </p:spTree>
    <p:extLst>
      <p:ext uri="{BB962C8B-B14F-4D97-AF65-F5344CB8AC3E}">
        <p14:creationId xmlns:p14="http://schemas.microsoft.com/office/powerpoint/2010/main" val="1365230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7780D-A1FC-251C-2DBF-FC0082E49F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032196-A65C-4DA7-83A0-7E39FF01399A}"/>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EED50EA4-1B99-AF48-FF90-E18417393DC9}"/>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of A-GW (</a:t>
            </a:r>
            <a:r>
              <a:rPr lang="en-GB" err="1">
                <a:ea typeface="Calibri"/>
                <a:cs typeface="Calibri"/>
              </a:rPr>
              <a:t>CheckPoint</a:t>
            </a:r>
            <a:r>
              <a:rPr lang="en-GB">
                <a:ea typeface="Calibri"/>
                <a:cs typeface="Calibri"/>
              </a:rPr>
              <a:t> Gateway)</a:t>
            </a:r>
            <a:endParaRPr lang="en-GB"/>
          </a:p>
        </p:txBody>
      </p:sp>
      <p:sp>
        <p:nvSpPr>
          <p:cNvPr id="4" name="TextBox 3">
            <a:extLst>
              <a:ext uri="{FF2B5EF4-FFF2-40B4-BE49-F238E27FC236}">
                <a16:creationId xmlns:a16="http://schemas.microsoft.com/office/drawing/2014/main" id="{28E8E84B-6B35-939A-F62D-1820D394930B}"/>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5" name="Picture 4" descr="A screenshot of a computer&#10;&#10;AI-generated content may be incorrect.">
            <a:extLst>
              <a:ext uri="{FF2B5EF4-FFF2-40B4-BE49-F238E27FC236}">
                <a16:creationId xmlns:a16="http://schemas.microsoft.com/office/drawing/2014/main" id="{6835C52C-4730-1F21-016F-D6398B85FD85}"/>
              </a:ext>
            </a:extLst>
          </p:cNvPr>
          <p:cNvPicPr>
            <a:picLocks noChangeAspect="1"/>
          </p:cNvPicPr>
          <p:nvPr/>
        </p:nvPicPr>
        <p:blipFill>
          <a:blip r:embed="rId3"/>
          <a:stretch>
            <a:fillRect/>
          </a:stretch>
        </p:blipFill>
        <p:spPr>
          <a:xfrm>
            <a:off x="133350" y="2019300"/>
            <a:ext cx="5829300" cy="2819400"/>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C8C818D3-F62F-65FC-873A-AAE3298E9F49}"/>
              </a:ext>
            </a:extLst>
          </p:cNvPr>
          <p:cNvPicPr>
            <a:picLocks noChangeAspect="1"/>
          </p:cNvPicPr>
          <p:nvPr/>
        </p:nvPicPr>
        <p:blipFill>
          <a:blip r:embed="rId4"/>
          <a:stretch>
            <a:fillRect/>
          </a:stretch>
        </p:blipFill>
        <p:spPr>
          <a:xfrm>
            <a:off x="6095677" y="1643143"/>
            <a:ext cx="5295900" cy="3390900"/>
          </a:xfrm>
          <a:prstGeom prst="rect">
            <a:avLst/>
          </a:prstGeom>
        </p:spPr>
      </p:pic>
    </p:spTree>
    <p:extLst>
      <p:ext uri="{BB962C8B-B14F-4D97-AF65-F5344CB8AC3E}">
        <p14:creationId xmlns:p14="http://schemas.microsoft.com/office/powerpoint/2010/main" val="998021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6C1E34-466B-3DBD-733E-F0C17DD79F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BEDA15-476B-751A-651F-9FE0D4D185FD}"/>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7EBF4481-08C5-A739-CAF6-E81504C13F21}"/>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Deployment of A-GW (</a:t>
            </a:r>
            <a:r>
              <a:rPr lang="en-GB" err="1">
                <a:ea typeface="Calibri"/>
                <a:cs typeface="Calibri"/>
              </a:rPr>
              <a:t>CheckPoint</a:t>
            </a:r>
            <a:r>
              <a:rPr lang="en-GB">
                <a:ea typeface="Calibri"/>
                <a:cs typeface="Calibri"/>
              </a:rPr>
              <a:t> Gateway)</a:t>
            </a:r>
            <a:endParaRPr lang="en-GB"/>
          </a:p>
        </p:txBody>
      </p:sp>
      <p:sp>
        <p:nvSpPr>
          <p:cNvPr id="4" name="TextBox 3">
            <a:extLst>
              <a:ext uri="{FF2B5EF4-FFF2-40B4-BE49-F238E27FC236}">
                <a16:creationId xmlns:a16="http://schemas.microsoft.com/office/drawing/2014/main" id="{6C7EF81C-EF3D-68EA-E659-4729E743D228}"/>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6" name="Picture 5" descr="A screenshot of a computer&#10;&#10;AI-generated content may be incorrect.">
            <a:extLst>
              <a:ext uri="{FF2B5EF4-FFF2-40B4-BE49-F238E27FC236}">
                <a16:creationId xmlns:a16="http://schemas.microsoft.com/office/drawing/2014/main" id="{990DC4EA-4246-7B58-DCA5-09B6F6A0AE30}"/>
              </a:ext>
            </a:extLst>
          </p:cNvPr>
          <p:cNvPicPr>
            <a:picLocks noChangeAspect="1"/>
          </p:cNvPicPr>
          <p:nvPr/>
        </p:nvPicPr>
        <p:blipFill>
          <a:blip r:embed="rId3"/>
          <a:stretch>
            <a:fillRect/>
          </a:stretch>
        </p:blipFill>
        <p:spPr>
          <a:xfrm>
            <a:off x="76200" y="1724913"/>
            <a:ext cx="5943600" cy="4467225"/>
          </a:xfrm>
          <a:prstGeom prst="rect">
            <a:avLst/>
          </a:prstGeom>
        </p:spPr>
      </p:pic>
      <p:pic>
        <p:nvPicPr>
          <p:cNvPr id="8" name="Picture 7" descr="A computer screen with a computer screen and a computer screen&#10;&#10;AI-generated content may be incorrect.">
            <a:extLst>
              <a:ext uri="{FF2B5EF4-FFF2-40B4-BE49-F238E27FC236}">
                <a16:creationId xmlns:a16="http://schemas.microsoft.com/office/drawing/2014/main" id="{FC370E68-FD5C-BA35-BD1B-19856C27B70E}"/>
              </a:ext>
            </a:extLst>
          </p:cNvPr>
          <p:cNvPicPr>
            <a:picLocks noChangeAspect="1"/>
          </p:cNvPicPr>
          <p:nvPr/>
        </p:nvPicPr>
        <p:blipFill>
          <a:blip r:embed="rId4"/>
          <a:stretch>
            <a:fillRect/>
          </a:stretch>
        </p:blipFill>
        <p:spPr>
          <a:xfrm>
            <a:off x="6094709" y="1713693"/>
            <a:ext cx="5943600" cy="4476750"/>
          </a:xfrm>
          <a:prstGeom prst="rect">
            <a:avLst/>
          </a:prstGeom>
        </p:spPr>
      </p:pic>
    </p:spTree>
    <p:extLst>
      <p:ext uri="{BB962C8B-B14F-4D97-AF65-F5344CB8AC3E}">
        <p14:creationId xmlns:p14="http://schemas.microsoft.com/office/powerpoint/2010/main" val="2119876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BBFFB-6B1A-9243-97A6-72E4563BB5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4FA5EA-587F-14EB-3FB6-07BADD832209}"/>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C61A9DD5-32B7-769A-FDB0-10286A57D945}"/>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Managing Licences</a:t>
            </a:r>
          </a:p>
        </p:txBody>
      </p:sp>
      <p:sp>
        <p:nvSpPr>
          <p:cNvPr id="4" name="TextBox 3">
            <a:extLst>
              <a:ext uri="{FF2B5EF4-FFF2-40B4-BE49-F238E27FC236}">
                <a16:creationId xmlns:a16="http://schemas.microsoft.com/office/drawing/2014/main" id="{1AA128EA-5687-4DAD-C2D2-9BF0EDD49C19}"/>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5" name="Picture 4" descr="A screenshot of a computer&#10;&#10;AI-generated content may be incorrect.">
            <a:extLst>
              <a:ext uri="{FF2B5EF4-FFF2-40B4-BE49-F238E27FC236}">
                <a16:creationId xmlns:a16="http://schemas.microsoft.com/office/drawing/2014/main" id="{CC3597B7-D0A8-E76B-C19D-DA54C8438925}"/>
              </a:ext>
            </a:extLst>
          </p:cNvPr>
          <p:cNvPicPr>
            <a:picLocks noChangeAspect="1"/>
          </p:cNvPicPr>
          <p:nvPr/>
        </p:nvPicPr>
        <p:blipFill>
          <a:blip r:embed="rId3"/>
          <a:stretch>
            <a:fillRect/>
          </a:stretch>
        </p:blipFill>
        <p:spPr>
          <a:xfrm>
            <a:off x="2911098" y="1645724"/>
            <a:ext cx="6376260" cy="4728921"/>
          </a:xfrm>
          <a:prstGeom prst="rect">
            <a:avLst/>
          </a:prstGeom>
        </p:spPr>
      </p:pic>
    </p:spTree>
    <p:extLst>
      <p:ext uri="{BB962C8B-B14F-4D97-AF65-F5344CB8AC3E}">
        <p14:creationId xmlns:p14="http://schemas.microsoft.com/office/powerpoint/2010/main" val="326504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DA096-A153-B9DF-5F11-777DC0DF7C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84B8D6-73DE-3F6E-80EE-EB93169C8FC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47D61809-3C4B-097A-1DFE-7C6A4E94D923}"/>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Updating Service Contracts</a:t>
            </a:r>
          </a:p>
        </p:txBody>
      </p:sp>
      <p:sp>
        <p:nvSpPr>
          <p:cNvPr id="4" name="TextBox 3">
            <a:extLst>
              <a:ext uri="{FF2B5EF4-FFF2-40B4-BE49-F238E27FC236}">
                <a16:creationId xmlns:a16="http://schemas.microsoft.com/office/drawing/2014/main" id="{202ABD84-1089-7EDA-ED3E-30B5F9E2740D}"/>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6" name="Picture 5" descr="A screenshot of a computer&#10;&#10;AI-generated content may be incorrect.">
            <a:extLst>
              <a:ext uri="{FF2B5EF4-FFF2-40B4-BE49-F238E27FC236}">
                <a16:creationId xmlns:a16="http://schemas.microsoft.com/office/drawing/2014/main" id="{B8B0C799-2175-8CC9-CE9C-A57C0BD8B3F7}"/>
              </a:ext>
            </a:extLst>
          </p:cNvPr>
          <p:cNvPicPr>
            <a:picLocks noChangeAspect="1"/>
          </p:cNvPicPr>
          <p:nvPr/>
        </p:nvPicPr>
        <p:blipFill>
          <a:blip r:embed="rId3"/>
          <a:stretch>
            <a:fillRect/>
          </a:stretch>
        </p:blipFill>
        <p:spPr>
          <a:xfrm>
            <a:off x="179522" y="1684471"/>
            <a:ext cx="5917770" cy="4393125"/>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5B63EFDD-757C-5754-8B7C-51A8AD595947}"/>
              </a:ext>
            </a:extLst>
          </p:cNvPr>
          <p:cNvPicPr>
            <a:picLocks noChangeAspect="1"/>
          </p:cNvPicPr>
          <p:nvPr/>
        </p:nvPicPr>
        <p:blipFill>
          <a:blip r:embed="rId4"/>
          <a:stretch>
            <a:fillRect/>
          </a:stretch>
        </p:blipFill>
        <p:spPr>
          <a:xfrm>
            <a:off x="6193590" y="1665341"/>
            <a:ext cx="5816869" cy="4392640"/>
          </a:xfrm>
          <a:prstGeom prst="rect">
            <a:avLst/>
          </a:prstGeom>
        </p:spPr>
      </p:pic>
    </p:spTree>
    <p:extLst>
      <p:ext uri="{BB962C8B-B14F-4D97-AF65-F5344CB8AC3E}">
        <p14:creationId xmlns:p14="http://schemas.microsoft.com/office/powerpoint/2010/main" val="1697503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097B5-2980-4B8D-A7FD-9F0BE04750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E9F399-1E0D-7354-6540-60A210252D81}"/>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CE5360B5-FFAD-575B-F4A8-FD927683C298}"/>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Successful Connectivity between Swansea Network and A-SMS</a:t>
            </a:r>
            <a:endParaRPr lang="en-US"/>
          </a:p>
        </p:txBody>
      </p:sp>
      <p:sp>
        <p:nvSpPr>
          <p:cNvPr id="4" name="TextBox 3">
            <a:extLst>
              <a:ext uri="{FF2B5EF4-FFF2-40B4-BE49-F238E27FC236}">
                <a16:creationId xmlns:a16="http://schemas.microsoft.com/office/drawing/2014/main" id="{E505649E-5ABD-5131-D940-D2A1944E2F98}"/>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5" name="Picture 4" descr="A screenshot of a computer&#10;&#10;AI-generated content may be incorrect.">
            <a:extLst>
              <a:ext uri="{FF2B5EF4-FFF2-40B4-BE49-F238E27FC236}">
                <a16:creationId xmlns:a16="http://schemas.microsoft.com/office/drawing/2014/main" id="{2235CC39-544A-AE55-5E5C-134895A9A2DB}"/>
              </a:ext>
            </a:extLst>
          </p:cNvPr>
          <p:cNvPicPr>
            <a:picLocks noChangeAspect="1"/>
          </p:cNvPicPr>
          <p:nvPr/>
        </p:nvPicPr>
        <p:blipFill>
          <a:blip r:embed="rId3"/>
          <a:stretch>
            <a:fillRect/>
          </a:stretch>
        </p:blipFill>
        <p:spPr>
          <a:xfrm>
            <a:off x="2758052" y="1648471"/>
            <a:ext cx="6675894" cy="4975278"/>
          </a:xfrm>
          <a:prstGeom prst="rect">
            <a:avLst/>
          </a:prstGeom>
        </p:spPr>
      </p:pic>
    </p:spTree>
    <p:extLst>
      <p:ext uri="{BB962C8B-B14F-4D97-AF65-F5344CB8AC3E}">
        <p14:creationId xmlns:p14="http://schemas.microsoft.com/office/powerpoint/2010/main" val="1695296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03C9A-E217-556C-0D2E-6FB2AF38C2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A628EB-F411-3980-F6C8-5DD379EB25E8}"/>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C8602BC5-CA54-991A-5610-9B3EAC8AA7EF}"/>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Successful Connectivity between Swansea Network and A-SMS</a:t>
            </a:r>
            <a:endParaRPr lang="en-US"/>
          </a:p>
        </p:txBody>
      </p:sp>
      <p:sp>
        <p:nvSpPr>
          <p:cNvPr id="4" name="TextBox 3">
            <a:extLst>
              <a:ext uri="{FF2B5EF4-FFF2-40B4-BE49-F238E27FC236}">
                <a16:creationId xmlns:a16="http://schemas.microsoft.com/office/drawing/2014/main" id="{C668AA9A-4050-4D81-C303-D0F2134BE12B}"/>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2.1 GAIA Architecture &amp; Deployment</a:t>
            </a:r>
          </a:p>
        </p:txBody>
      </p:sp>
      <p:pic>
        <p:nvPicPr>
          <p:cNvPr id="6" name="Picture 5" descr="A screenshot of a computer&#10;&#10;AI-generated content may be incorrect.">
            <a:extLst>
              <a:ext uri="{FF2B5EF4-FFF2-40B4-BE49-F238E27FC236}">
                <a16:creationId xmlns:a16="http://schemas.microsoft.com/office/drawing/2014/main" id="{E64825FA-E996-EB70-F23E-1FC894E783F1}"/>
              </a:ext>
            </a:extLst>
          </p:cNvPr>
          <p:cNvPicPr>
            <a:picLocks noChangeAspect="1"/>
          </p:cNvPicPr>
          <p:nvPr/>
        </p:nvPicPr>
        <p:blipFill>
          <a:blip r:embed="rId3"/>
          <a:stretch>
            <a:fillRect/>
          </a:stretch>
        </p:blipFill>
        <p:spPr>
          <a:xfrm>
            <a:off x="178715" y="1645081"/>
            <a:ext cx="6816993" cy="4943313"/>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D0535320-41AD-A8DB-CB6D-3FAAF8FBE17C}"/>
              </a:ext>
            </a:extLst>
          </p:cNvPr>
          <p:cNvPicPr>
            <a:picLocks noChangeAspect="1"/>
          </p:cNvPicPr>
          <p:nvPr/>
        </p:nvPicPr>
        <p:blipFill>
          <a:blip r:embed="rId4"/>
          <a:stretch>
            <a:fillRect/>
          </a:stretch>
        </p:blipFill>
        <p:spPr>
          <a:xfrm>
            <a:off x="6991027" y="2339921"/>
            <a:ext cx="5145437" cy="3366361"/>
          </a:xfrm>
          <a:prstGeom prst="rect">
            <a:avLst/>
          </a:prstGeom>
        </p:spPr>
      </p:pic>
    </p:spTree>
    <p:extLst>
      <p:ext uri="{BB962C8B-B14F-4D97-AF65-F5344CB8AC3E}">
        <p14:creationId xmlns:p14="http://schemas.microsoft.com/office/powerpoint/2010/main" val="299496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71EE7-60F2-31BD-1B4F-C4EAB3BE1F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E0735D-82EA-7079-4B51-45756A1585BF}"/>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A5439706-02CA-00F9-2DC1-9E10403A0E9A}"/>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Firewall &amp; Access Control Policies</a:t>
            </a:r>
            <a:endParaRPr lang="en-US" dirty="0"/>
          </a:p>
        </p:txBody>
      </p:sp>
      <p:sp>
        <p:nvSpPr>
          <p:cNvPr id="4" name="TextBox 3">
            <a:extLst>
              <a:ext uri="{FF2B5EF4-FFF2-40B4-BE49-F238E27FC236}">
                <a16:creationId xmlns:a16="http://schemas.microsoft.com/office/drawing/2014/main" id="{DF0BF776-3342-B6B2-F90B-7FBC3F711F69}"/>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2.2 Firewall Rules and Security Policies</a:t>
            </a:r>
          </a:p>
        </p:txBody>
      </p:sp>
      <p:pic>
        <p:nvPicPr>
          <p:cNvPr id="6" name="Picture 5" descr="A screenshot of a computer&#10;&#10;AI-generated content may be incorrect.">
            <a:extLst>
              <a:ext uri="{FF2B5EF4-FFF2-40B4-BE49-F238E27FC236}">
                <a16:creationId xmlns:a16="http://schemas.microsoft.com/office/drawing/2014/main" id="{815FEC79-6A6D-196F-1D5F-C3335DB4D293}"/>
              </a:ext>
            </a:extLst>
          </p:cNvPr>
          <p:cNvPicPr>
            <a:picLocks noChangeAspect="1"/>
          </p:cNvPicPr>
          <p:nvPr/>
        </p:nvPicPr>
        <p:blipFill>
          <a:blip r:embed="rId3"/>
          <a:stretch>
            <a:fillRect/>
          </a:stretch>
        </p:blipFill>
        <p:spPr>
          <a:xfrm>
            <a:off x="132376" y="1739659"/>
            <a:ext cx="5816870" cy="4370719"/>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A20ED242-43AE-8255-6ED1-05250D48255B}"/>
              </a:ext>
            </a:extLst>
          </p:cNvPr>
          <p:cNvPicPr>
            <a:picLocks noChangeAspect="1"/>
          </p:cNvPicPr>
          <p:nvPr/>
        </p:nvPicPr>
        <p:blipFill>
          <a:blip r:embed="rId4"/>
          <a:stretch>
            <a:fillRect/>
          </a:stretch>
        </p:blipFill>
        <p:spPr>
          <a:xfrm>
            <a:off x="6102574" y="1714497"/>
            <a:ext cx="5822831" cy="4370719"/>
          </a:xfrm>
          <a:prstGeom prst="rect">
            <a:avLst/>
          </a:prstGeom>
        </p:spPr>
      </p:pic>
    </p:spTree>
    <p:extLst>
      <p:ext uri="{BB962C8B-B14F-4D97-AF65-F5344CB8AC3E}">
        <p14:creationId xmlns:p14="http://schemas.microsoft.com/office/powerpoint/2010/main" val="758651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0B730-0D6D-4735-C418-FAD398D863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EE54AA-526A-82B7-9C09-EB61F0E6D463}"/>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4250E4B6-B4B6-D37C-2FE0-ADC0F22360B7}"/>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Firewall &amp; Access Control Policies</a:t>
            </a:r>
            <a:endParaRPr lang="en-US" dirty="0"/>
          </a:p>
        </p:txBody>
      </p:sp>
      <p:sp>
        <p:nvSpPr>
          <p:cNvPr id="4" name="TextBox 3">
            <a:extLst>
              <a:ext uri="{FF2B5EF4-FFF2-40B4-BE49-F238E27FC236}">
                <a16:creationId xmlns:a16="http://schemas.microsoft.com/office/drawing/2014/main" id="{E5AD6DE5-D624-7680-D831-E7CC0EF41F00}"/>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2.2 Firewall Rules and Security Policies</a:t>
            </a:r>
          </a:p>
        </p:txBody>
      </p:sp>
      <p:pic>
        <p:nvPicPr>
          <p:cNvPr id="5" name="Picture 4" descr="A screenshot of a computer&#10;&#10;AI-generated content may be incorrect.">
            <a:extLst>
              <a:ext uri="{FF2B5EF4-FFF2-40B4-BE49-F238E27FC236}">
                <a16:creationId xmlns:a16="http://schemas.microsoft.com/office/drawing/2014/main" id="{464036AB-FC8C-156C-C60C-29179D4FF8CE}"/>
              </a:ext>
            </a:extLst>
          </p:cNvPr>
          <p:cNvPicPr>
            <a:picLocks noChangeAspect="1"/>
          </p:cNvPicPr>
          <p:nvPr/>
        </p:nvPicPr>
        <p:blipFill>
          <a:blip r:embed="rId3"/>
          <a:stretch>
            <a:fillRect/>
          </a:stretch>
        </p:blipFill>
        <p:spPr>
          <a:xfrm>
            <a:off x="72397" y="1717523"/>
            <a:ext cx="6023776" cy="4511525"/>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5A475F67-7601-D8B0-9E2D-5D7FBE34E8E9}"/>
              </a:ext>
            </a:extLst>
          </p:cNvPr>
          <p:cNvPicPr>
            <a:picLocks noChangeAspect="1"/>
          </p:cNvPicPr>
          <p:nvPr/>
        </p:nvPicPr>
        <p:blipFill>
          <a:blip r:embed="rId4"/>
          <a:stretch>
            <a:fillRect/>
          </a:stretch>
        </p:blipFill>
        <p:spPr>
          <a:xfrm>
            <a:off x="5971639" y="1717523"/>
            <a:ext cx="6223770" cy="4765525"/>
          </a:xfrm>
          <a:prstGeom prst="rect">
            <a:avLst/>
          </a:prstGeom>
        </p:spPr>
      </p:pic>
    </p:spTree>
    <p:extLst>
      <p:ext uri="{BB962C8B-B14F-4D97-AF65-F5344CB8AC3E}">
        <p14:creationId xmlns:p14="http://schemas.microsoft.com/office/powerpoint/2010/main" val="2012987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C87ED6-83A1-0E3D-57CD-661AC30FC4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BF31D9-3816-4509-8CEA-E8D85162860C}"/>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B46E7E39-3797-EFA0-945F-2BF3994924D9}"/>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Accept ICMP</a:t>
            </a:r>
            <a:endParaRPr lang="en-US" dirty="0"/>
          </a:p>
        </p:txBody>
      </p:sp>
      <p:sp>
        <p:nvSpPr>
          <p:cNvPr id="4" name="TextBox 3">
            <a:extLst>
              <a:ext uri="{FF2B5EF4-FFF2-40B4-BE49-F238E27FC236}">
                <a16:creationId xmlns:a16="http://schemas.microsoft.com/office/drawing/2014/main" id="{7B38A9BF-5115-4936-06A7-D7C3E8F15123}"/>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7" name="Picture 6" descr="A screenshot of a computer&#10;&#10;AI-generated content may be incorrect.">
            <a:extLst>
              <a:ext uri="{FF2B5EF4-FFF2-40B4-BE49-F238E27FC236}">
                <a16:creationId xmlns:a16="http://schemas.microsoft.com/office/drawing/2014/main" id="{76AB999E-6122-FAEA-97B5-D154FCE6A076}"/>
              </a:ext>
            </a:extLst>
          </p:cNvPr>
          <p:cNvPicPr>
            <a:picLocks noChangeAspect="1"/>
          </p:cNvPicPr>
          <p:nvPr/>
        </p:nvPicPr>
        <p:blipFill>
          <a:blip r:embed="rId3"/>
          <a:stretch>
            <a:fillRect/>
          </a:stretch>
        </p:blipFill>
        <p:spPr>
          <a:xfrm>
            <a:off x="2668717" y="1531121"/>
            <a:ext cx="6854565" cy="5141720"/>
          </a:xfrm>
          <a:prstGeom prst="rect">
            <a:avLst/>
          </a:prstGeom>
        </p:spPr>
      </p:pic>
    </p:spTree>
    <p:extLst>
      <p:ext uri="{BB962C8B-B14F-4D97-AF65-F5344CB8AC3E}">
        <p14:creationId xmlns:p14="http://schemas.microsoft.com/office/powerpoint/2010/main" val="11056977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01DB0-EBB1-DA4E-EA65-9DE423E133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B9DD26-8CFA-8379-8C41-3C323F449338}"/>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1149FA64-3EB3-7F96-D8B8-6D19EC92E3A6}"/>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Management Host</a:t>
            </a:r>
            <a:endParaRPr lang="en-US"/>
          </a:p>
        </p:txBody>
      </p:sp>
      <p:sp>
        <p:nvSpPr>
          <p:cNvPr id="4" name="TextBox 3">
            <a:extLst>
              <a:ext uri="{FF2B5EF4-FFF2-40B4-BE49-F238E27FC236}">
                <a16:creationId xmlns:a16="http://schemas.microsoft.com/office/drawing/2014/main" id="{0E050C1D-AD4A-EECD-509D-6D4559E8236A}"/>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6" name="Picture 5" descr="A screenshot of a computer&#10;&#10;AI-generated content may be incorrect.">
            <a:extLst>
              <a:ext uri="{FF2B5EF4-FFF2-40B4-BE49-F238E27FC236}">
                <a16:creationId xmlns:a16="http://schemas.microsoft.com/office/drawing/2014/main" id="{5D1714FD-74BA-6756-197D-B51DAAFAA700}"/>
              </a:ext>
            </a:extLst>
          </p:cNvPr>
          <p:cNvPicPr>
            <a:picLocks noChangeAspect="1"/>
          </p:cNvPicPr>
          <p:nvPr/>
        </p:nvPicPr>
        <p:blipFill>
          <a:blip r:embed="rId3"/>
          <a:stretch>
            <a:fillRect/>
          </a:stretch>
        </p:blipFill>
        <p:spPr>
          <a:xfrm>
            <a:off x="2932408" y="1642336"/>
            <a:ext cx="6327183" cy="4742158"/>
          </a:xfrm>
          <a:prstGeom prst="rect">
            <a:avLst/>
          </a:prstGeom>
        </p:spPr>
      </p:pic>
    </p:spTree>
    <p:extLst>
      <p:ext uri="{BB962C8B-B14F-4D97-AF65-F5344CB8AC3E}">
        <p14:creationId xmlns:p14="http://schemas.microsoft.com/office/powerpoint/2010/main" val="680560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36D8C-4300-E002-5505-AF5BE4A6AE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F5A2C0-8335-91B3-B71D-352D280CFA94}"/>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9DC62A60-3421-14CA-F96E-1EE4EA86E992}"/>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Admin Console Host</a:t>
            </a:r>
            <a:endParaRPr lang="en-US"/>
          </a:p>
        </p:txBody>
      </p:sp>
      <p:sp>
        <p:nvSpPr>
          <p:cNvPr id="4" name="TextBox 3">
            <a:extLst>
              <a:ext uri="{FF2B5EF4-FFF2-40B4-BE49-F238E27FC236}">
                <a16:creationId xmlns:a16="http://schemas.microsoft.com/office/drawing/2014/main" id="{74C99C30-9F06-1220-4923-E240EDF7B415}"/>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5" name="Picture 4" descr="A screenshot of a computer&#10;&#10;AI-generated content may be incorrect.">
            <a:extLst>
              <a:ext uri="{FF2B5EF4-FFF2-40B4-BE49-F238E27FC236}">
                <a16:creationId xmlns:a16="http://schemas.microsoft.com/office/drawing/2014/main" id="{B0081893-EB66-F895-E1E2-047A39A7A2C0}"/>
              </a:ext>
            </a:extLst>
          </p:cNvPr>
          <p:cNvPicPr>
            <a:picLocks noChangeAspect="1"/>
          </p:cNvPicPr>
          <p:nvPr/>
        </p:nvPicPr>
        <p:blipFill>
          <a:blip r:embed="rId3"/>
          <a:stretch>
            <a:fillRect/>
          </a:stretch>
        </p:blipFill>
        <p:spPr>
          <a:xfrm>
            <a:off x="2925951" y="1642336"/>
            <a:ext cx="6340098" cy="4755073"/>
          </a:xfrm>
          <a:prstGeom prst="rect">
            <a:avLst/>
          </a:prstGeom>
        </p:spPr>
      </p:pic>
    </p:spTree>
    <p:extLst>
      <p:ext uri="{BB962C8B-B14F-4D97-AF65-F5344CB8AC3E}">
        <p14:creationId xmlns:p14="http://schemas.microsoft.com/office/powerpoint/2010/main" val="2470475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598BA-1EC9-98FB-5851-6C5F7C9661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C0349-B179-54DB-8650-4D428CB56AD5}"/>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0413D562-6583-65E2-0C61-FD1811B9A9A8}"/>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Anti-Lock Out Rule &amp; One-Way Trust</a:t>
            </a:r>
            <a:endParaRPr lang="en-US"/>
          </a:p>
        </p:txBody>
      </p:sp>
      <p:sp>
        <p:nvSpPr>
          <p:cNvPr id="4" name="TextBox 3">
            <a:extLst>
              <a:ext uri="{FF2B5EF4-FFF2-40B4-BE49-F238E27FC236}">
                <a16:creationId xmlns:a16="http://schemas.microsoft.com/office/drawing/2014/main" id="{7AA2F01D-B8E1-F6FB-953F-885AB7597055}"/>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6" name="Picture 5" descr="A screenshot of a computer">
            <a:extLst>
              <a:ext uri="{FF2B5EF4-FFF2-40B4-BE49-F238E27FC236}">
                <a16:creationId xmlns:a16="http://schemas.microsoft.com/office/drawing/2014/main" id="{BC7A7564-9E3B-2C66-0579-0D031D70178D}"/>
              </a:ext>
            </a:extLst>
          </p:cNvPr>
          <p:cNvPicPr>
            <a:picLocks noChangeAspect="1"/>
          </p:cNvPicPr>
          <p:nvPr/>
        </p:nvPicPr>
        <p:blipFill>
          <a:blip r:embed="rId3"/>
          <a:stretch>
            <a:fillRect/>
          </a:stretch>
        </p:blipFill>
        <p:spPr>
          <a:xfrm>
            <a:off x="2897053" y="1558386"/>
            <a:ext cx="7004910" cy="5194192"/>
          </a:xfrm>
          <a:prstGeom prst="rect">
            <a:avLst/>
          </a:prstGeom>
        </p:spPr>
      </p:pic>
      <p:sp>
        <p:nvSpPr>
          <p:cNvPr id="7" name="Rectangle 6">
            <a:extLst>
              <a:ext uri="{FF2B5EF4-FFF2-40B4-BE49-F238E27FC236}">
                <a16:creationId xmlns:a16="http://schemas.microsoft.com/office/drawing/2014/main" id="{92050578-13BF-DCA9-B00C-BC35F35598B7}"/>
              </a:ext>
            </a:extLst>
          </p:cNvPr>
          <p:cNvSpPr/>
          <p:nvPr/>
        </p:nvSpPr>
        <p:spPr>
          <a:xfrm>
            <a:off x="3655978" y="2480552"/>
            <a:ext cx="6055468" cy="45395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467B9D79-5467-4A0D-DDDE-D09287A36973}"/>
              </a:ext>
            </a:extLst>
          </p:cNvPr>
          <p:cNvSpPr/>
          <p:nvPr/>
        </p:nvSpPr>
        <p:spPr>
          <a:xfrm>
            <a:off x="3655977" y="3933517"/>
            <a:ext cx="6055468" cy="15690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588417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109BD-0C72-D4F4-7A9A-30EC3DF364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7FB110-8B77-111D-D9B0-76DF081B2759}"/>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3" name="TextBox 2">
            <a:extLst>
              <a:ext uri="{FF2B5EF4-FFF2-40B4-BE49-F238E27FC236}">
                <a16:creationId xmlns:a16="http://schemas.microsoft.com/office/drawing/2014/main" id="{8DBC5519-A91C-3440-B364-2EEC8F4B529E}"/>
              </a:ext>
            </a:extLst>
          </p:cNvPr>
          <p:cNvSpPr txBox="1"/>
          <p:nvPr/>
        </p:nvSpPr>
        <p:spPr>
          <a:xfrm>
            <a:off x="179294" y="127747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Update Rule and Noise Rule</a:t>
            </a:r>
            <a:endParaRPr lang="en-US" dirty="0"/>
          </a:p>
        </p:txBody>
      </p:sp>
      <p:sp>
        <p:nvSpPr>
          <p:cNvPr id="4" name="TextBox 3">
            <a:extLst>
              <a:ext uri="{FF2B5EF4-FFF2-40B4-BE49-F238E27FC236}">
                <a16:creationId xmlns:a16="http://schemas.microsoft.com/office/drawing/2014/main" id="{09FD1886-67CB-BB86-7082-40C7E331DBDF}"/>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5" name="Picture 4" descr="A screenshot of a computer&#10;&#10;AI-generated content may be incorrect.">
            <a:extLst>
              <a:ext uri="{FF2B5EF4-FFF2-40B4-BE49-F238E27FC236}">
                <a16:creationId xmlns:a16="http://schemas.microsoft.com/office/drawing/2014/main" id="{BBF61953-3DD5-91C1-6674-27DEB6500790}"/>
              </a:ext>
            </a:extLst>
          </p:cNvPr>
          <p:cNvPicPr>
            <a:picLocks noChangeAspect="1"/>
          </p:cNvPicPr>
          <p:nvPr/>
        </p:nvPicPr>
        <p:blipFill>
          <a:blip r:embed="rId3"/>
          <a:stretch>
            <a:fillRect/>
          </a:stretch>
        </p:blipFill>
        <p:spPr>
          <a:xfrm>
            <a:off x="178392" y="1713370"/>
            <a:ext cx="5848996" cy="4367616"/>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EC38C522-3AE7-7DA6-F308-D05AF788EEF1}"/>
              </a:ext>
            </a:extLst>
          </p:cNvPr>
          <p:cNvPicPr>
            <a:picLocks noChangeAspect="1"/>
          </p:cNvPicPr>
          <p:nvPr/>
        </p:nvPicPr>
        <p:blipFill>
          <a:blip r:embed="rId4"/>
          <a:stretch>
            <a:fillRect/>
          </a:stretch>
        </p:blipFill>
        <p:spPr>
          <a:xfrm>
            <a:off x="6219340" y="1710303"/>
            <a:ext cx="5849319" cy="4373751"/>
          </a:xfrm>
          <a:prstGeom prst="rect">
            <a:avLst/>
          </a:prstGeom>
        </p:spPr>
      </p:pic>
      <p:sp>
        <p:nvSpPr>
          <p:cNvPr id="7" name="Rectangle 6">
            <a:extLst>
              <a:ext uri="{FF2B5EF4-FFF2-40B4-BE49-F238E27FC236}">
                <a16:creationId xmlns:a16="http://schemas.microsoft.com/office/drawing/2014/main" id="{11184E3F-56F4-2C11-9E79-AA9D7E0FF173}"/>
              </a:ext>
            </a:extLst>
          </p:cNvPr>
          <p:cNvSpPr/>
          <p:nvPr/>
        </p:nvSpPr>
        <p:spPr>
          <a:xfrm>
            <a:off x="756502" y="2861552"/>
            <a:ext cx="4957673" cy="45395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7B8D46E9-BDB8-D6FE-23F5-DF8076261D2D}"/>
              </a:ext>
            </a:extLst>
          </p:cNvPr>
          <p:cNvSpPr/>
          <p:nvPr/>
        </p:nvSpPr>
        <p:spPr>
          <a:xfrm>
            <a:off x="6820213" y="3959348"/>
            <a:ext cx="4957673" cy="35063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3241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CCDBD-9F69-5BDF-2882-613B1C4F62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0A2195-3F2C-E2D1-373D-D5DA06647A91}"/>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B3BD7D3A-BCDC-7C84-451D-D2212AB63972}"/>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Layer 7 – Application Control and Content Awareness</a:t>
            </a:r>
            <a:endParaRPr lang="en-GB"/>
          </a:p>
        </p:txBody>
      </p:sp>
      <p:pic>
        <p:nvPicPr>
          <p:cNvPr id="10" name="Picture 9" descr="A screenshot of a computer&#10;&#10;AI-generated content may be incorrect.">
            <a:extLst>
              <a:ext uri="{FF2B5EF4-FFF2-40B4-BE49-F238E27FC236}">
                <a16:creationId xmlns:a16="http://schemas.microsoft.com/office/drawing/2014/main" id="{CF57934C-8F27-065A-331D-41E496773077}"/>
              </a:ext>
            </a:extLst>
          </p:cNvPr>
          <p:cNvPicPr>
            <a:picLocks noChangeAspect="1"/>
          </p:cNvPicPr>
          <p:nvPr/>
        </p:nvPicPr>
        <p:blipFill>
          <a:blip r:embed="rId3"/>
          <a:stretch>
            <a:fillRect/>
          </a:stretch>
        </p:blipFill>
        <p:spPr>
          <a:xfrm>
            <a:off x="560388" y="1600200"/>
            <a:ext cx="4562475" cy="3427413"/>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0C866EC5-B46C-25D8-DD70-EE0B98CE3BC8}"/>
              </a:ext>
            </a:extLst>
          </p:cNvPr>
          <p:cNvPicPr>
            <a:picLocks noChangeAspect="1"/>
          </p:cNvPicPr>
          <p:nvPr/>
        </p:nvPicPr>
        <p:blipFill>
          <a:blip r:embed="rId4"/>
          <a:stretch>
            <a:fillRect/>
          </a:stretch>
        </p:blipFill>
        <p:spPr>
          <a:xfrm>
            <a:off x="6577013" y="1600200"/>
            <a:ext cx="4562475" cy="3427413"/>
          </a:xfrm>
          <a:prstGeom prst="rect">
            <a:avLst/>
          </a:prstGeom>
        </p:spPr>
      </p:pic>
      <p:pic>
        <p:nvPicPr>
          <p:cNvPr id="12" name="Picture 11" descr="A screenshot of a computer&#10;&#10;AI-generated content may be incorrect.">
            <a:extLst>
              <a:ext uri="{FF2B5EF4-FFF2-40B4-BE49-F238E27FC236}">
                <a16:creationId xmlns:a16="http://schemas.microsoft.com/office/drawing/2014/main" id="{47ACA6AF-3C3C-D3C2-2549-8852D7F5ABA6}"/>
              </a:ext>
            </a:extLst>
          </p:cNvPr>
          <p:cNvPicPr>
            <a:picLocks noChangeAspect="1"/>
          </p:cNvPicPr>
          <p:nvPr/>
        </p:nvPicPr>
        <p:blipFill>
          <a:blip r:embed="rId5"/>
          <a:stretch>
            <a:fillRect/>
          </a:stretch>
        </p:blipFill>
        <p:spPr>
          <a:xfrm>
            <a:off x="4021137" y="3711575"/>
            <a:ext cx="3919538" cy="2982913"/>
          </a:xfrm>
          <a:prstGeom prst="rect">
            <a:avLst/>
          </a:prstGeom>
        </p:spPr>
      </p:pic>
      <p:sp>
        <p:nvSpPr>
          <p:cNvPr id="5" name="TextBox 4">
            <a:extLst>
              <a:ext uri="{FF2B5EF4-FFF2-40B4-BE49-F238E27FC236}">
                <a16:creationId xmlns:a16="http://schemas.microsoft.com/office/drawing/2014/main" id="{CBA1EFCA-EE6E-517E-1CDE-B356408E6308}"/>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spTree>
    <p:extLst>
      <p:ext uri="{BB962C8B-B14F-4D97-AF65-F5344CB8AC3E}">
        <p14:creationId xmlns:p14="http://schemas.microsoft.com/office/powerpoint/2010/main" val="206185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096FE-35FB-E30C-4E05-9BB7EFC10D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F52FA5-CFC8-6B5D-4D55-0DA6D92BD574}"/>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D20C4848-66D2-AA54-1005-6B3719125A30}"/>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Layer 7 – Application Control and Content Awareness</a:t>
            </a:r>
            <a:endParaRPr lang="en-GB"/>
          </a:p>
        </p:txBody>
      </p:sp>
      <p:pic>
        <p:nvPicPr>
          <p:cNvPr id="3" name="Picture 2" descr="A screenshot of a computer&#10;&#10;AI-generated content may be incorrect.">
            <a:extLst>
              <a:ext uri="{FF2B5EF4-FFF2-40B4-BE49-F238E27FC236}">
                <a16:creationId xmlns:a16="http://schemas.microsoft.com/office/drawing/2014/main" id="{AF1CB86D-F67D-CCC5-FA5B-8577CB47A92F}"/>
              </a:ext>
            </a:extLst>
          </p:cNvPr>
          <p:cNvPicPr>
            <a:picLocks noChangeAspect="1"/>
          </p:cNvPicPr>
          <p:nvPr/>
        </p:nvPicPr>
        <p:blipFill>
          <a:blip r:embed="rId3"/>
          <a:stretch>
            <a:fillRect/>
          </a:stretch>
        </p:blipFill>
        <p:spPr>
          <a:xfrm>
            <a:off x="2663825" y="1584325"/>
            <a:ext cx="6872287" cy="5165725"/>
          </a:xfrm>
          <a:prstGeom prst="rect">
            <a:avLst/>
          </a:prstGeom>
        </p:spPr>
      </p:pic>
      <p:sp>
        <p:nvSpPr>
          <p:cNvPr id="5" name="TextBox 4">
            <a:extLst>
              <a:ext uri="{FF2B5EF4-FFF2-40B4-BE49-F238E27FC236}">
                <a16:creationId xmlns:a16="http://schemas.microsoft.com/office/drawing/2014/main" id="{DFF16414-F1B0-8FD4-EEDE-06008A14762B}"/>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spTree>
    <p:extLst>
      <p:ext uri="{BB962C8B-B14F-4D97-AF65-F5344CB8AC3E}">
        <p14:creationId xmlns:p14="http://schemas.microsoft.com/office/powerpoint/2010/main" val="1309822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C9180-7995-E92A-6512-74DF3140EE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D78120-50B8-B04F-92D3-743C846C50B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FEB8D7CF-CD2F-E06B-6F47-507D02D45DF1}"/>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Intrusion Prevention</a:t>
            </a:r>
            <a:endParaRPr lang="en-GB" dirty="0"/>
          </a:p>
        </p:txBody>
      </p:sp>
      <p:sp>
        <p:nvSpPr>
          <p:cNvPr id="5" name="TextBox 4">
            <a:extLst>
              <a:ext uri="{FF2B5EF4-FFF2-40B4-BE49-F238E27FC236}">
                <a16:creationId xmlns:a16="http://schemas.microsoft.com/office/drawing/2014/main" id="{B436573A-7E34-EEF8-C3C7-4A71C5373325}"/>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4" name="Picture 3" descr="A computer screen with a computer screen&#10;&#10;AI-generated content may be incorrect.">
            <a:extLst>
              <a:ext uri="{FF2B5EF4-FFF2-40B4-BE49-F238E27FC236}">
                <a16:creationId xmlns:a16="http://schemas.microsoft.com/office/drawing/2014/main" id="{D526A06D-29DC-3D96-6B41-A4E4123A3D6B}"/>
              </a:ext>
            </a:extLst>
          </p:cNvPr>
          <p:cNvPicPr>
            <a:picLocks noChangeAspect="1"/>
          </p:cNvPicPr>
          <p:nvPr/>
        </p:nvPicPr>
        <p:blipFill>
          <a:blip r:embed="rId3"/>
          <a:stretch>
            <a:fillRect/>
          </a:stretch>
        </p:blipFill>
        <p:spPr>
          <a:xfrm>
            <a:off x="136027" y="1596571"/>
            <a:ext cx="5811850" cy="4438952"/>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29386463-70B5-F2BF-1FCE-A1CD97A771C2}"/>
              </a:ext>
            </a:extLst>
          </p:cNvPr>
          <p:cNvPicPr>
            <a:picLocks noChangeAspect="1"/>
          </p:cNvPicPr>
          <p:nvPr/>
        </p:nvPicPr>
        <p:blipFill>
          <a:blip r:embed="rId4"/>
          <a:stretch>
            <a:fillRect/>
          </a:stretch>
        </p:blipFill>
        <p:spPr>
          <a:xfrm>
            <a:off x="5950684" y="1584475"/>
            <a:ext cx="6035871" cy="4475240"/>
          </a:xfrm>
          <a:prstGeom prst="rect">
            <a:avLst/>
          </a:prstGeom>
        </p:spPr>
      </p:pic>
    </p:spTree>
    <p:extLst>
      <p:ext uri="{BB962C8B-B14F-4D97-AF65-F5344CB8AC3E}">
        <p14:creationId xmlns:p14="http://schemas.microsoft.com/office/powerpoint/2010/main" val="25947142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0F157-690E-4F2B-E225-81E6496E4A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5A6A2A-35FC-F86F-4887-759620D0E41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63B088E1-782D-CC69-7553-1DC952C81ECC}"/>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Intrusion Prevention</a:t>
            </a:r>
            <a:endParaRPr lang="en-GB" dirty="0"/>
          </a:p>
        </p:txBody>
      </p:sp>
      <p:sp>
        <p:nvSpPr>
          <p:cNvPr id="5" name="TextBox 4">
            <a:extLst>
              <a:ext uri="{FF2B5EF4-FFF2-40B4-BE49-F238E27FC236}">
                <a16:creationId xmlns:a16="http://schemas.microsoft.com/office/drawing/2014/main" id="{39A840E8-60EF-4351-0EDB-83DE5598ED40}"/>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3" name="Picture 2" descr="A screenshot of a computer&#10;&#10;AI-generated content may be incorrect.">
            <a:extLst>
              <a:ext uri="{FF2B5EF4-FFF2-40B4-BE49-F238E27FC236}">
                <a16:creationId xmlns:a16="http://schemas.microsoft.com/office/drawing/2014/main" id="{4EEC9E75-C9B9-57D8-0454-49D716BCA243}"/>
              </a:ext>
            </a:extLst>
          </p:cNvPr>
          <p:cNvPicPr>
            <a:picLocks noChangeAspect="1"/>
          </p:cNvPicPr>
          <p:nvPr/>
        </p:nvPicPr>
        <p:blipFill>
          <a:blip r:embed="rId3"/>
          <a:stretch>
            <a:fillRect/>
          </a:stretch>
        </p:blipFill>
        <p:spPr>
          <a:xfrm>
            <a:off x="2759529" y="1596572"/>
            <a:ext cx="6660848" cy="4765524"/>
          </a:xfrm>
          <a:prstGeom prst="rect">
            <a:avLst/>
          </a:prstGeom>
        </p:spPr>
      </p:pic>
    </p:spTree>
    <p:extLst>
      <p:ext uri="{BB962C8B-B14F-4D97-AF65-F5344CB8AC3E}">
        <p14:creationId xmlns:p14="http://schemas.microsoft.com/office/powerpoint/2010/main" val="7961014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D395D-FEFF-1CA6-5CCE-0DC51DE104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253A43-D103-9B74-4CE3-4240D2055DE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E78FE147-6CCD-2B0D-DDAD-439C5A1BF2D8}"/>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Geo-Blocking Rule</a:t>
            </a:r>
            <a:endParaRPr lang="en-GB" dirty="0"/>
          </a:p>
        </p:txBody>
      </p:sp>
      <p:sp>
        <p:nvSpPr>
          <p:cNvPr id="5" name="TextBox 4">
            <a:extLst>
              <a:ext uri="{FF2B5EF4-FFF2-40B4-BE49-F238E27FC236}">
                <a16:creationId xmlns:a16="http://schemas.microsoft.com/office/drawing/2014/main" id="{E1A631B7-6447-97CB-5B79-73CD791AAE5E}"/>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4" name="Picture 3" descr="A screenshot of a computer&#10;&#10;AI-generated content may be incorrect.">
            <a:extLst>
              <a:ext uri="{FF2B5EF4-FFF2-40B4-BE49-F238E27FC236}">
                <a16:creationId xmlns:a16="http://schemas.microsoft.com/office/drawing/2014/main" id="{8F0B1CCC-A269-45A0-B65B-7A2C3FA3F204}"/>
              </a:ext>
            </a:extLst>
          </p:cNvPr>
          <p:cNvPicPr>
            <a:picLocks noChangeAspect="1"/>
          </p:cNvPicPr>
          <p:nvPr/>
        </p:nvPicPr>
        <p:blipFill>
          <a:blip r:embed="rId3"/>
          <a:stretch>
            <a:fillRect/>
          </a:stretch>
        </p:blipFill>
        <p:spPr>
          <a:xfrm>
            <a:off x="244330" y="1710905"/>
            <a:ext cx="5779866" cy="4385094"/>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33ED31A8-2FD2-0665-A0A3-4F1E43E7753F}"/>
              </a:ext>
            </a:extLst>
          </p:cNvPr>
          <p:cNvPicPr>
            <a:picLocks noChangeAspect="1"/>
          </p:cNvPicPr>
          <p:nvPr/>
        </p:nvPicPr>
        <p:blipFill>
          <a:blip r:embed="rId4"/>
          <a:stretch>
            <a:fillRect/>
          </a:stretch>
        </p:blipFill>
        <p:spPr>
          <a:xfrm>
            <a:off x="6099510" y="1714499"/>
            <a:ext cx="5820962" cy="4385094"/>
          </a:xfrm>
          <a:prstGeom prst="rect">
            <a:avLst/>
          </a:prstGeom>
        </p:spPr>
      </p:pic>
    </p:spTree>
    <p:extLst>
      <p:ext uri="{BB962C8B-B14F-4D97-AF65-F5344CB8AC3E}">
        <p14:creationId xmlns:p14="http://schemas.microsoft.com/office/powerpoint/2010/main" val="5463148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35B7B-78CA-4472-A72F-C3E1820907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ED03B8-DFB8-024D-87CC-37C5DCF54143}"/>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18045491-5CCE-1E24-93DA-FC78FFFDB8C7}"/>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Geo-Blocking Rule</a:t>
            </a:r>
            <a:endParaRPr lang="en-GB" dirty="0"/>
          </a:p>
        </p:txBody>
      </p:sp>
      <p:sp>
        <p:nvSpPr>
          <p:cNvPr id="5" name="TextBox 4">
            <a:extLst>
              <a:ext uri="{FF2B5EF4-FFF2-40B4-BE49-F238E27FC236}">
                <a16:creationId xmlns:a16="http://schemas.microsoft.com/office/drawing/2014/main" id="{BE2BA707-06FA-75D7-EA19-0C9AFBBC3022}"/>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3" name="Picture 2" descr="A screenshot of a computer&#10;&#10;AI-generated content may be incorrect.">
            <a:extLst>
              <a:ext uri="{FF2B5EF4-FFF2-40B4-BE49-F238E27FC236}">
                <a16:creationId xmlns:a16="http://schemas.microsoft.com/office/drawing/2014/main" id="{D7240612-33FA-D2DB-2FDF-12FC9D76F106}"/>
              </a:ext>
            </a:extLst>
          </p:cNvPr>
          <p:cNvPicPr>
            <a:picLocks noChangeAspect="1"/>
          </p:cNvPicPr>
          <p:nvPr/>
        </p:nvPicPr>
        <p:blipFill>
          <a:blip r:embed="rId3"/>
          <a:stretch>
            <a:fillRect/>
          </a:stretch>
        </p:blipFill>
        <p:spPr>
          <a:xfrm>
            <a:off x="2663932" y="1596571"/>
            <a:ext cx="6864135" cy="5140477"/>
          </a:xfrm>
          <a:prstGeom prst="rect">
            <a:avLst/>
          </a:prstGeom>
        </p:spPr>
      </p:pic>
    </p:spTree>
    <p:extLst>
      <p:ext uri="{BB962C8B-B14F-4D97-AF65-F5344CB8AC3E}">
        <p14:creationId xmlns:p14="http://schemas.microsoft.com/office/powerpoint/2010/main" val="596779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C8EE7-7AFB-CCE3-3B10-E4F2EF1645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88FEB5-F56B-8451-3A9B-112595EA9635}"/>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D505FA68-A1D7-ABFF-482F-BAB5B1A9602E}"/>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Geo-Blocking Rule</a:t>
            </a:r>
            <a:endParaRPr lang="en-GB" dirty="0"/>
          </a:p>
        </p:txBody>
      </p:sp>
      <p:sp>
        <p:nvSpPr>
          <p:cNvPr id="5" name="TextBox 4">
            <a:extLst>
              <a:ext uri="{FF2B5EF4-FFF2-40B4-BE49-F238E27FC236}">
                <a16:creationId xmlns:a16="http://schemas.microsoft.com/office/drawing/2014/main" id="{F3CCD0CB-15E4-FF6C-4C3A-79AA424ED382}"/>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3" name="Picture 2" descr="A screenshot of a computer&#10;&#10;AI-generated content may be incorrect.">
            <a:extLst>
              <a:ext uri="{FF2B5EF4-FFF2-40B4-BE49-F238E27FC236}">
                <a16:creationId xmlns:a16="http://schemas.microsoft.com/office/drawing/2014/main" id="{361CDA0C-DE5C-AA47-BBB8-264A56608DC4}"/>
              </a:ext>
            </a:extLst>
          </p:cNvPr>
          <p:cNvPicPr>
            <a:picLocks noChangeAspect="1"/>
          </p:cNvPicPr>
          <p:nvPr/>
        </p:nvPicPr>
        <p:blipFill>
          <a:blip r:embed="rId3"/>
          <a:stretch>
            <a:fillRect/>
          </a:stretch>
        </p:blipFill>
        <p:spPr>
          <a:xfrm>
            <a:off x="2702943" y="1595886"/>
            <a:ext cx="6786113" cy="5089585"/>
          </a:xfrm>
          <a:prstGeom prst="rect">
            <a:avLst/>
          </a:prstGeom>
        </p:spPr>
      </p:pic>
    </p:spTree>
    <p:extLst>
      <p:ext uri="{BB962C8B-B14F-4D97-AF65-F5344CB8AC3E}">
        <p14:creationId xmlns:p14="http://schemas.microsoft.com/office/powerpoint/2010/main" val="895358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734B3-60AC-856D-6395-8E1BE38D65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A04E90-B9E1-EC2F-B6AF-1C59B79DBF72}"/>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8AF5CCC7-2063-475E-971C-51C5C4B93D7E}"/>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Site-to-Site VPN</a:t>
            </a:r>
            <a:endParaRPr lang="en-US" dirty="0"/>
          </a:p>
        </p:txBody>
      </p:sp>
      <p:sp>
        <p:nvSpPr>
          <p:cNvPr id="5" name="TextBox 4">
            <a:extLst>
              <a:ext uri="{FF2B5EF4-FFF2-40B4-BE49-F238E27FC236}">
                <a16:creationId xmlns:a16="http://schemas.microsoft.com/office/drawing/2014/main" id="{9CB07345-12DF-D479-8897-68EE0AF3A1AD}"/>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4" name="Picture 3" descr="A screenshot of a computer&#10;&#10;AI-generated content may be incorrect.">
            <a:extLst>
              <a:ext uri="{FF2B5EF4-FFF2-40B4-BE49-F238E27FC236}">
                <a16:creationId xmlns:a16="http://schemas.microsoft.com/office/drawing/2014/main" id="{FA44DDD6-5C8B-3255-4E1F-3B0601E92F0D}"/>
              </a:ext>
            </a:extLst>
          </p:cNvPr>
          <p:cNvPicPr>
            <a:picLocks noChangeAspect="1"/>
          </p:cNvPicPr>
          <p:nvPr/>
        </p:nvPicPr>
        <p:blipFill>
          <a:blip r:embed="rId3"/>
          <a:stretch>
            <a:fillRect/>
          </a:stretch>
        </p:blipFill>
        <p:spPr>
          <a:xfrm>
            <a:off x="3076670" y="1595886"/>
            <a:ext cx="6700017" cy="5060831"/>
          </a:xfrm>
          <a:prstGeom prst="rect">
            <a:avLst/>
          </a:prstGeom>
        </p:spPr>
      </p:pic>
    </p:spTree>
    <p:extLst>
      <p:ext uri="{BB962C8B-B14F-4D97-AF65-F5344CB8AC3E}">
        <p14:creationId xmlns:p14="http://schemas.microsoft.com/office/powerpoint/2010/main" val="12124342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FDECB-1B62-4DEC-5D41-7F8E530682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2B60DE-3300-8DE8-93CB-3E080D5334B8}"/>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F56AC8CC-74D4-B71A-112A-88F23D69E5BD}"/>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Site-to-Site VPN</a:t>
            </a:r>
            <a:endParaRPr lang="en-US" dirty="0"/>
          </a:p>
        </p:txBody>
      </p:sp>
      <p:sp>
        <p:nvSpPr>
          <p:cNvPr id="5" name="TextBox 4">
            <a:extLst>
              <a:ext uri="{FF2B5EF4-FFF2-40B4-BE49-F238E27FC236}">
                <a16:creationId xmlns:a16="http://schemas.microsoft.com/office/drawing/2014/main" id="{380158D5-4A43-8CC0-6022-2266E739F217}"/>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3" name="Picture 2" descr="A screenshot of a computer&#10;&#10;AI-generated content may be incorrect.">
            <a:extLst>
              <a:ext uri="{FF2B5EF4-FFF2-40B4-BE49-F238E27FC236}">
                <a16:creationId xmlns:a16="http://schemas.microsoft.com/office/drawing/2014/main" id="{CE0A7BAC-C6B9-182B-8A1C-A7351854EE9B}"/>
              </a:ext>
            </a:extLst>
          </p:cNvPr>
          <p:cNvPicPr>
            <a:picLocks noChangeAspect="1"/>
          </p:cNvPicPr>
          <p:nvPr/>
        </p:nvPicPr>
        <p:blipFill>
          <a:blip r:embed="rId3"/>
          <a:stretch>
            <a:fillRect/>
          </a:stretch>
        </p:blipFill>
        <p:spPr>
          <a:xfrm>
            <a:off x="229809" y="1669143"/>
            <a:ext cx="5745238" cy="4305905"/>
          </a:xfrm>
          <a:prstGeom prst="rect">
            <a:avLst/>
          </a:prstGeom>
        </p:spPr>
      </p:pic>
      <p:pic>
        <p:nvPicPr>
          <p:cNvPr id="6" name="Picture 5" descr="A computer screen with a computer screen&#10;&#10;AI-generated content may be incorrect.">
            <a:extLst>
              <a:ext uri="{FF2B5EF4-FFF2-40B4-BE49-F238E27FC236}">
                <a16:creationId xmlns:a16="http://schemas.microsoft.com/office/drawing/2014/main" id="{5AAB5829-4CEC-61E7-0E28-CDF4517572E3}"/>
              </a:ext>
            </a:extLst>
          </p:cNvPr>
          <p:cNvPicPr>
            <a:picLocks noChangeAspect="1"/>
          </p:cNvPicPr>
          <p:nvPr/>
        </p:nvPicPr>
        <p:blipFill>
          <a:blip r:embed="rId4"/>
          <a:stretch>
            <a:fillRect/>
          </a:stretch>
        </p:blipFill>
        <p:spPr>
          <a:xfrm>
            <a:off x="6213928" y="1666118"/>
            <a:ext cx="5765871" cy="4305905"/>
          </a:xfrm>
          <a:prstGeom prst="rect">
            <a:avLst/>
          </a:prstGeom>
        </p:spPr>
      </p:pic>
    </p:spTree>
    <p:extLst>
      <p:ext uri="{BB962C8B-B14F-4D97-AF65-F5344CB8AC3E}">
        <p14:creationId xmlns:p14="http://schemas.microsoft.com/office/powerpoint/2010/main" val="497764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74534-8061-4B19-FEDF-D36F1E69CE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9AC39-A629-4B61-1251-EF8CFC4A257F}"/>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6F7BA6D2-2241-6C9A-9C20-2A05A2ABE769}"/>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Site-to-Site VPN</a:t>
            </a:r>
            <a:endParaRPr lang="en-US" dirty="0"/>
          </a:p>
        </p:txBody>
      </p:sp>
      <p:sp>
        <p:nvSpPr>
          <p:cNvPr id="5" name="TextBox 4">
            <a:extLst>
              <a:ext uri="{FF2B5EF4-FFF2-40B4-BE49-F238E27FC236}">
                <a16:creationId xmlns:a16="http://schemas.microsoft.com/office/drawing/2014/main" id="{41A34927-2FE0-88D7-4AAD-942FE75D166E}"/>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4" name="Picture 3" descr="A screenshot of a computer&#10;&#10;AI-generated content may be incorrect.">
            <a:extLst>
              <a:ext uri="{FF2B5EF4-FFF2-40B4-BE49-F238E27FC236}">
                <a16:creationId xmlns:a16="http://schemas.microsoft.com/office/drawing/2014/main" id="{60A97088-6EB1-B0D4-51FD-EC10E623AEBC}"/>
              </a:ext>
            </a:extLst>
          </p:cNvPr>
          <p:cNvPicPr>
            <a:picLocks noChangeAspect="1"/>
          </p:cNvPicPr>
          <p:nvPr/>
        </p:nvPicPr>
        <p:blipFill>
          <a:blip r:embed="rId3"/>
          <a:stretch>
            <a:fillRect/>
          </a:stretch>
        </p:blipFill>
        <p:spPr>
          <a:xfrm>
            <a:off x="2757713" y="1221618"/>
            <a:ext cx="7269239" cy="5454953"/>
          </a:xfrm>
          <a:prstGeom prst="rect">
            <a:avLst/>
          </a:prstGeom>
        </p:spPr>
      </p:pic>
    </p:spTree>
    <p:extLst>
      <p:ext uri="{BB962C8B-B14F-4D97-AF65-F5344CB8AC3E}">
        <p14:creationId xmlns:p14="http://schemas.microsoft.com/office/powerpoint/2010/main" val="4435561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61360-06DD-C20B-B51B-589DDC0CE1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1162F3-E522-A66E-CF9F-784D3C08699A}"/>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2705A8B5-ED74-C925-1BA4-3A7BAA39BBE3}"/>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Site-to-Site VPN</a:t>
            </a:r>
            <a:endParaRPr lang="en-US" dirty="0"/>
          </a:p>
        </p:txBody>
      </p:sp>
      <p:sp>
        <p:nvSpPr>
          <p:cNvPr id="5" name="TextBox 4">
            <a:extLst>
              <a:ext uri="{FF2B5EF4-FFF2-40B4-BE49-F238E27FC236}">
                <a16:creationId xmlns:a16="http://schemas.microsoft.com/office/drawing/2014/main" id="{6F46E502-7BC4-8FB7-7676-B868B83DB760}"/>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pic>
        <p:nvPicPr>
          <p:cNvPr id="7" name="Picture 6" descr="A screenshot of a computer&#10;&#10;AI-generated content may be incorrect.">
            <a:extLst>
              <a:ext uri="{FF2B5EF4-FFF2-40B4-BE49-F238E27FC236}">
                <a16:creationId xmlns:a16="http://schemas.microsoft.com/office/drawing/2014/main" id="{E3BE3A7D-5ADC-3931-27F9-42B6AEBFCF08}"/>
              </a:ext>
            </a:extLst>
          </p:cNvPr>
          <p:cNvPicPr>
            <a:picLocks noChangeAspect="1"/>
          </p:cNvPicPr>
          <p:nvPr/>
        </p:nvPicPr>
        <p:blipFill>
          <a:blip r:embed="rId3"/>
          <a:stretch>
            <a:fillRect/>
          </a:stretch>
        </p:blipFill>
        <p:spPr>
          <a:xfrm>
            <a:off x="2710685" y="1403047"/>
            <a:ext cx="7133487" cy="5454953"/>
          </a:xfrm>
          <a:prstGeom prst="rect">
            <a:avLst/>
          </a:prstGeom>
        </p:spPr>
      </p:pic>
    </p:spTree>
    <p:extLst>
      <p:ext uri="{BB962C8B-B14F-4D97-AF65-F5344CB8AC3E}">
        <p14:creationId xmlns:p14="http://schemas.microsoft.com/office/powerpoint/2010/main" val="11554412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0CBC5-3B3B-3C4A-1651-2990981CB7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468403-3B9A-3E50-7E95-09179C6B8747}"/>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58932450-36AD-62DB-8252-131AC809DCCC}"/>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Security Features of CheckPoint</a:t>
            </a:r>
            <a:endParaRPr lang="en-US"/>
          </a:p>
        </p:txBody>
      </p:sp>
      <p:sp>
        <p:nvSpPr>
          <p:cNvPr id="5" name="TextBox 4">
            <a:extLst>
              <a:ext uri="{FF2B5EF4-FFF2-40B4-BE49-F238E27FC236}">
                <a16:creationId xmlns:a16="http://schemas.microsoft.com/office/drawing/2014/main" id="{E6D0D6CF-1DF6-F815-4BCD-7DECE08625E9}"/>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sp>
        <p:nvSpPr>
          <p:cNvPr id="3" name="TextBox 2">
            <a:extLst>
              <a:ext uri="{FF2B5EF4-FFF2-40B4-BE49-F238E27FC236}">
                <a16:creationId xmlns:a16="http://schemas.microsoft.com/office/drawing/2014/main" id="{41F6188B-4790-81D5-2270-AE5B41D848D1}"/>
              </a:ext>
            </a:extLst>
          </p:cNvPr>
          <p:cNvSpPr txBox="1"/>
          <p:nvPr/>
        </p:nvSpPr>
        <p:spPr>
          <a:xfrm>
            <a:off x="116824" y="1859062"/>
            <a:ext cx="1068531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Threat prevention is configured in versions of </a:t>
            </a:r>
            <a:r>
              <a:rPr lang="en-GB" dirty="0" err="1">
                <a:ea typeface="Calibri"/>
                <a:cs typeface="Calibri"/>
              </a:rPr>
              <a:t>CheckPoint</a:t>
            </a:r>
            <a:r>
              <a:rPr lang="en-GB" dirty="0">
                <a:ea typeface="Calibri"/>
                <a:cs typeface="Calibri"/>
              </a:rPr>
              <a:t> R.81 and above</a:t>
            </a:r>
          </a:p>
          <a:p>
            <a:endParaRPr lang="en-GB" dirty="0">
              <a:ea typeface="Calibri"/>
              <a:cs typeface="Calibri"/>
            </a:endParaRPr>
          </a:p>
          <a:p>
            <a:r>
              <a:rPr lang="en-GB" dirty="0">
                <a:ea typeface="Calibri"/>
                <a:cs typeface="Calibri"/>
              </a:rPr>
              <a:t>Each Network has "Anti-Spoofing" capabilities enabled in the settings. This will inspect all packet's source IP Address of every incoming packet against the expected topography and drop them before being processed by Firewall rules.</a:t>
            </a:r>
          </a:p>
          <a:p>
            <a:endParaRPr lang="en-GB" dirty="0">
              <a:ea typeface="Calibri"/>
              <a:cs typeface="Calibri"/>
            </a:endParaRPr>
          </a:p>
          <a:p>
            <a:r>
              <a:rPr lang="en-GB" dirty="0">
                <a:ea typeface="+mn-lt"/>
                <a:cs typeface="+mn-lt"/>
              </a:rPr>
              <a:t>IPS and Anti-Bot—are powered by Check Point's ThreatCloud AI. This is a collaborative intelligence network that updates the gateway in real-time. If a new malware signature is identified, my gateways automatically updated to block it within seconds, ensuring protection against Zero-Day outbreaks.</a:t>
            </a:r>
          </a:p>
          <a:p>
            <a:endParaRPr lang="en-GB" dirty="0">
              <a:ea typeface="Calibri"/>
              <a:cs typeface="Calibri"/>
            </a:endParaRPr>
          </a:p>
          <a:p>
            <a:r>
              <a:rPr lang="en-GB" dirty="0">
                <a:ea typeface="+mn-lt"/>
                <a:cs typeface="+mn-lt"/>
              </a:rPr>
              <a:t>Beyond standard packet filtering, the configuration utilizes SandBlast technology. As seen in the Threat Prevention profile, I have enabled Threat Emulation and Extraction. This means if a user downloads a Word document from the internet, the firewall actively opens it in a cloud sandbox to check for malicious macros before delivering a safe, 'sanitised' PDF version to the user. This neutralises malware that hasn't even been discovered yet.</a:t>
            </a:r>
            <a:endParaRPr lang="en-GB" dirty="0"/>
          </a:p>
        </p:txBody>
      </p:sp>
    </p:spTree>
    <p:extLst>
      <p:ext uri="{BB962C8B-B14F-4D97-AF65-F5344CB8AC3E}">
        <p14:creationId xmlns:p14="http://schemas.microsoft.com/office/powerpoint/2010/main" val="2220134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C7366-6A4D-05B3-8593-0C650182A4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A69748-89F7-D9AD-8EC8-7E70FA5FD2B6}"/>
              </a:ext>
            </a:extLst>
          </p:cNvPr>
          <p:cNvSpPr>
            <a:spLocks noGrp="1"/>
          </p:cNvSpPr>
          <p:nvPr>
            <p:ph type="title"/>
          </p:nvPr>
        </p:nvSpPr>
        <p:spPr>
          <a:xfrm>
            <a:off x="2216150" y="-105480"/>
            <a:ext cx="11594969" cy="1325563"/>
          </a:xfrm>
        </p:spPr>
        <p:txBody>
          <a:bodyPr>
            <a:normAutofit/>
          </a:bodyPr>
          <a:lstStyle/>
          <a:p>
            <a:r>
              <a:rPr lang="en-GB" sz="2800">
                <a:solidFill>
                  <a:schemeClr val="bg1"/>
                </a:solidFill>
              </a:rPr>
              <a:t>2. Practical Application Skills</a:t>
            </a:r>
            <a:endParaRPr lang="en-US"/>
          </a:p>
        </p:txBody>
      </p:sp>
      <p:sp>
        <p:nvSpPr>
          <p:cNvPr id="9" name="TextBox 8">
            <a:extLst>
              <a:ext uri="{FF2B5EF4-FFF2-40B4-BE49-F238E27FC236}">
                <a16:creationId xmlns:a16="http://schemas.microsoft.com/office/drawing/2014/main" id="{9B967253-6899-4303-872E-25CACE250A61}"/>
              </a:ext>
            </a:extLst>
          </p:cNvPr>
          <p:cNvSpPr txBox="1"/>
          <p:nvPr/>
        </p:nvSpPr>
        <p:spPr>
          <a:xfrm>
            <a:off x="117143" y="1221456"/>
            <a:ext cx="6309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Future Considerations</a:t>
            </a:r>
            <a:endParaRPr lang="en-US"/>
          </a:p>
        </p:txBody>
      </p:sp>
      <p:sp>
        <p:nvSpPr>
          <p:cNvPr id="5" name="TextBox 4">
            <a:extLst>
              <a:ext uri="{FF2B5EF4-FFF2-40B4-BE49-F238E27FC236}">
                <a16:creationId xmlns:a16="http://schemas.microsoft.com/office/drawing/2014/main" id="{82936804-6976-E796-FD03-4BAC1C114119}"/>
              </a:ext>
            </a:extLst>
          </p:cNvPr>
          <p:cNvSpPr txBox="1"/>
          <p:nvPr/>
        </p:nvSpPr>
        <p:spPr>
          <a:xfrm>
            <a:off x="2610970" y="784410"/>
            <a:ext cx="756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Calibri Light"/>
                <a:ea typeface="Calibri"/>
                <a:cs typeface="Calibri"/>
              </a:rPr>
              <a:t>2.3 Additional Security Features</a:t>
            </a:r>
          </a:p>
        </p:txBody>
      </p:sp>
      <p:sp>
        <p:nvSpPr>
          <p:cNvPr id="3" name="TextBox 2">
            <a:extLst>
              <a:ext uri="{FF2B5EF4-FFF2-40B4-BE49-F238E27FC236}">
                <a16:creationId xmlns:a16="http://schemas.microsoft.com/office/drawing/2014/main" id="{6909B9F9-9AD4-56AF-870C-564F135E83B4}"/>
              </a:ext>
            </a:extLst>
          </p:cNvPr>
          <p:cNvSpPr txBox="1"/>
          <p:nvPr/>
        </p:nvSpPr>
        <p:spPr>
          <a:xfrm>
            <a:off x="116824" y="1859062"/>
            <a:ext cx="1068531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While this deployment secures traffic based on Network Segments and IP addresses, the next logical step for a production rollout would be enabling Identity Awareness. By integrating the firewall with the Active Directory Domain Controller (S-DC), I could write security rules based on User Identity (e.g., 'Allow Finance Team') rather than IP addresses, providing much more granular audit trails and control, adding users to security groups, rather than managing many multiple users. </a:t>
            </a:r>
            <a:endParaRPr lang="en-US" dirty="0">
              <a:ea typeface="+mn-lt"/>
              <a:cs typeface="+mn-lt"/>
            </a:endParaRPr>
          </a:p>
          <a:p>
            <a:endParaRPr lang="en-GB" dirty="0">
              <a:ea typeface="Calibri"/>
              <a:cs typeface="Calibri"/>
            </a:endParaRPr>
          </a:p>
          <a:p>
            <a:r>
              <a:rPr lang="en-GB" dirty="0">
                <a:ea typeface="Calibri"/>
                <a:cs typeface="Calibri"/>
              </a:rPr>
              <a:t>Whilst all Networks are treated equally according to the Swansea.acca domain, additional separate rules for the London network could be instigated to ensure a more thorough compartmentalisation of the Networks. This could enable separate departments to have specific access rights, or different levels of security controls </a:t>
            </a:r>
            <a:r>
              <a:rPr lang="en-GB">
                <a:ea typeface="Calibri"/>
                <a:cs typeface="Calibri"/>
              </a:rPr>
              <a:t>implemented (stricter</a:t>
            </a:r>
            <a:r>
              <a:rPr lang="en-GB" dirty="0">
                <a:ea typeface="Calibri"/>
                <a:cs typeface="Calibri"/>
              </a:rPr>
              <a:t> in London vs less strict in Swansea, for example). </a:t>
            </a:r>
          </a:p>
          <a:p>
            <a:endParaRPr lang="en-GB" dirty="0">
              <a:ea typeface="Calibri"/>
              <a:cs typeface="Calibri"/>
            </a:endParaRPr>
          </a:p>
          <a:p>
            <a:r>
              <a:rPr lang="en-GB" dirty="0">
                <a:ea typeface="Calibri"/>
                <a:cs typeface="Calibri"/>
              </a:rPr>
              <a:t>Whilst policy focuses on several specific websites and web page groups – a more comprehensive URL filter could be placed on additional websites and types of websites to protect against both security concerns as well as limiting access to non-productive or illegal websites for staff.</a:t>
            </a:r>
          </a:p>
        </p:txBody>
      </p:sp>
    </p:spTree>
    <p:extLst>
      <p:ext uri="{BB962C8B-B14F-4D97-AF65-F5344CB8AC3E}">
        <p14:creationId xmlns:p14="http://schemas.microsoft.com/office/powerpoint/2010/main" val="4104395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A562D-8BDC-A857-52EB-FC16B60A488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975379A-B4F3-2CC6-0F80-EF866849DE40}"/>
              </a:ext>
            </a:extLst>
          </p:cNvPr>
          <p:cNvSpPr txBox="1"/>
          <p:nvPr/>
        </p:nvSpPr>
        <p:spPr>
          <a:xfrm>
            <a:off x="2599765" y="2106705"/>
            <a:ext cx="699247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Calibri"/>
                <a:cs typeface="Calibri"/>
              </a:rPr>
              <a:t>Thank you</a:t>
            </a:r>
            <a:endParaRPr lang="en-US" sz="4400">
              <a:ea typeface="Calibri" panose="020F0502020204030204"/>
              <a:cs typeface="Calibri" panose="020F0502020204030204"/>
            </a:endParaRPr>
          </a:p>
          <a:p>
            <a:endParaRPr lang="en-GB">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352290349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Notes xmlns="92c24619-d6d5-42cf-b618-23d930ad9f2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8" ma:contentTypeDescription="Create a new document." ma:contentTypeScope="" ma:versionID="957cf3f75dd9ba7a4cc1bdbde2aba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606138ffd0eda966cfb902e14b924d5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SearchProperties" minOccurs="0"/>
                <xsd:element ref="ns2:MediaServiceObjectDetectorVersions" minOccurs="0"/>
                <xsd:element ref="ns2:MediaServiceDateTaken" minOccurs="0"/>
                <xsd:element ref="ns2:Not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Notes" ma:index="23" nillable="true" ma:displayName="Notes" ma:description="Explanation of folder contents" ma:format="Dropdown" ma:internalName="Notes">
      <xsd:simpleType>
        <xsd:restriction base="dms:Text">
          <xsd:maxLength value="255"/>
        </xsd:restriction>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4334bec0-f4d0-479f-8c60-f3a2e8a5afc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B12BC72-AA70-4397-931E-3ACE8D2C7BA4}">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39</Slides>
  <Notes>34</Notes>
  <HiddenSlides>0</HiddenSlides>
  <ScaleCrop>false</ScaleCrop>
  <HeadingPairs>
    <vt:vector size="4" baseType="variant">
      <vt:variant>
        <vt:lpstr>Theme</vt:lpstr>
      </vt:variant>
      <vt:variant>
        <vt:i4>3</vt:i4>
      </vt:variant>
      <vt:variant>
        <vt:lpstr>Slide Titles</vt:lpstr>
      </vt:variant>
      <vt:variant>
        <vt:i4>39</vt:i4>
      </vt:variant>
    </vt:vector>
  </HeadingPairs>
  <TitlesOfParts>
    <vt:vector size="42" baseType="lpstr">
      <vt:lpstr>UWTSD Holding Page</vt:lpstr>
      <vt:lpstr>UWTSD Text 2</vt:lpstr>
      <vt:lpstr>UWTSD Logo Variations place image in Background</vt:lpstr>
      <vt:lpstr>PowerPoint Presentation</vt:lpstr>
      <vt:lpstr>Topology</vt:lpstr>
      <vt:lpstr>1. Cognitive and Intellectual Skills</vt:lpstr>
      <vt:lpstr>1. Cognitive and Intellectual Skills</vt:lpstr>
      <vt:lpstr>1. Cognitive and Intellectual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2. Practical Application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468</cp:revision>
  <dcterms:created xsi:type="dcterms:W3CDTF">2021-03-09T15:35:42Z</dcterms:created>
  <dcterms:modified xsi:type="dcterms:W3CDTF">2026-01-20T11:20:31Z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