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E7EAED"/>
          </a:solidFill>
        </a:fill>
      </a:tcStyle>
    </a:wholeTbl>
    <a:band1H>
      <a:tcStyle>
        <a:tcBdr/>
        <a:fill>
          <a:solidFill>
            <a:srgbClr val="CCD2D8"/>
          </a:solidFill>
        </a:fill>
      </a:tcStyle>
    </a:band1H>
    <a:band2H>
      <a:tcStyle>
        <a:tcBdr/>
      </a:tcStyle>
    </a:band2H>
    <a:band1V>
      <a:tcStyle>
        <a:tcBdr/>
        <a:fill>
          <a:solidFill>
            <a:srgbClr val="CCD2D8"/>
          </a:solidFill>
        </a:fill>
      </a:tcStyle>
    </a:band1V>
    <a:band2V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156082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top>
        </a:tcBdr>
        <a:fill>
          <a:solidFill>
            <a:srgbClr val="156082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a:bottom>
        </a:tcBdr>
        <a:fill>
          <a:solidFill>
            <a:srgbClr val="15608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 /><Relationship Id="rId7" Type="http://schemas.microsoft.com/office/2016/11/relationships/changesInfo" Target="changesInfos/changesInfo1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ableStyles" Target="tableStyles.xml" /><Relationship Id="rId5" Type="http://schemas.openxmlformats.org/officeDocument/2006/relationships/theme" Target="theme/theme1.xml" /><Relationship Id="rId4" Type="http://schemas.openxmlformats.org/officeDocument/2006/relationships/viewProps" Target="viewProps.xml" 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vina Evans (2617079)" userId="868f3015-633b-4b73-b0a8-ceba5b598b7c" providerId="ADAL" clId="{FCD3428D-8148-3FB0-8F1F-344F48B09A22}"/>
    <pc:docChg chg="undo custSel modSld">
      <pc:chgData name="Davina Evans (2617079)" userId="868f3015-633b-4b73-b0a8-ceba5b598b7c" providerId="ADAL" clId="{FCD3428D-8148-3FB0-8F1F-344F48B09A22}" dt="2026-10-17T14:07:47.872" v="34" actId="14100"/>
      <pc:docMkLst>
        <pc:docMk/>
      </pc:docMkLst>
      <pc:sldChg chg="addSp delSp modSp mod">
        <pc:chgData name="Davina Evans (2617079)" userId="868f3015-633b-4b73-b0a8-ceba5b598b7c" providerId="ADAL" clId="{FCD3428D-8148-3FB0-8F1F-344F48B09A22}" dt="2026-10-17T14:07:47.872" v="34" actId="14100"/>
        <pc:sldMkLst>
          <pc:docMk/>
          <pc:sldMk cId="0" sldId="256"/>
        </pc:sldMkLst>
        <pc:spChg chg="add mod">
          <ac:chgData name="Davina Evans (2617079)" userId="868f3015-633b-4b73-b0a8-ceba5b598b7c" providerId="ADAL" clId="{FCD3428D-8148-3FB0-8F1F-344F48B09A22}" dt="2026-10-17T14:07:47.872" v="34" actId="14100"/>
          <ac:spMkLst>
            <pc:docMk/>
            <pc:sldMk cId="0" sldId="256"/>
            <ac:spMk id="7" creationId="{D28F6E77-8B05-69B8-E5FA-A01330D81F46}"/>
          </ac:spMkLst>
        </pc:spChg>
        <pc:graphicFrameChg chg="add del mod modGraphic">
          <ac:chgData name="Davina Evans (2617079)" userId="868f3015-633b-4b73-b0a8-ceba5b598b7c" providerId="ADAL" clId="{FCD3428D-8148-3FB0-8F1F-344F48B09A22}" dt="2026-10-17T14:06:34.157" v="24" actId="962"/>
          <ac:graphicFrameMkLst>
            <pc:docMk/>
            <pc:sldMk cId="0" sldId="256"/>
            <ac:graphicFrameMk id="2" creationId="{E8EDBDC2-C638-06E9-43F2-83F2710A10A5}"/>
          </ac:graphicFrameMkLst>
        </pc:graphicFrameChg>
        <pc:graphicFrameChg chg="mod">
          <ac:chgData name="Davina Evans (2617079)" userId="868f3015-633b-4b73-b0a8-ceba5b598b7c" providerId="ADAL" clId="{FCD3428D-8148-3FB0-8F1F-344F48B09A22}" dt="2026-10-17T14:03:36.890" v="12" actId="1076"/>
          <ac:graphicFrameMkLst>
            <pc:docMk/>
            <pc:sldMk cId="0" sldId="256"/>
            <ac:graphicFrameMk id="3" creationId="{F2F2CF32-B8D0-9DE0-826A-75F8AE4325A3}"/>
          </ac:graphicFrameMkLst>
        </pc:graphicFrameChg>
        <pc:graphicFrameChg chg="mod">
          <ac:chgData name="Davina Evans (2617079)" userId="868f3015-633b-4b73-b0a8-ceba5b598b7c" providerId="ADAL" clId="{FCD3428D-8148-3FB0-8F1F-344F48B09A22}" dt="2026-10-17T14:03:33.085" v="11" actId="1076"/>
          <ac:graphicFrameMkLst>
            <pc:docMk/>
            <pc:sldMk cId="0" sldId="256"/>
            <ac:graphicFrameMk id="4" creationId="{AC808C9E-C7DD-B5F3-84DE-D5974F844F94}"/>
          </ac:graphicFrameMkLst>
        </pc:graphicFrameChg>
        <pc:graphicFrameChg chg="mod">
          <ac:chgData name="Davina Evans (2617079)" userId="868f3015-633b-4b73-b0a8-ceba5b598b7c" providerId="ADAL" clId="{FCD3428D-8148-3FB0-8F1F-344F48B09A22}" dt="2026-10-17T14:03:40.982" v="13" actId="1076"/>
          <ac:graphicFrameMkLst>
            <pc:docMk/>
            <pc:sldMk cId="0" sldId="256"/>
            <ac:graphicFrameMk id="5" creationId="{6D04CE4D-308E-0134-463D-4375BD269F12}"/>
          </ac:graphicFrameMkLst>
        </pc:graphicFrameChg>
        <pc:graphicFrameChg chg="mod">
          <ac:chgData name="Davina Evans (2617079)" userId="868f3015-633b-4b73-b0a8-ceba5b598b7c" providerId="ADAL" clId="{FCD3428D-8148-3FB0-8F1F-344F48B09A22}" dt="2026-10-17T14:03:51.369" v="15" actId="14100"/>
          <ac:graphicFrameMkLst>
            <pc:docMk/>
            <pc:sldMk cId="0" sldId="256"/>
            <ac:graphicFrameMk id="6" creationId="{CD02DED7-958D-6BFD-856A-64C5E8BD0A36}"/>
          </ac:graphicFrameMkLst>
        </pc:graphicFrameChg>
        <pc:graphicFrameChg chg="add del">
          <ac:chgData name="Davina Evans (2617079)" userId="868f3015-633b-4b73-b0a8-ceba5b598b7c" providerId="ADAL" clId="{FCD3428D-8148-3FB0-8F1F-344F48B09A22}" dt="2026-10-17T14:05:13.923" v="17" actId="22"/>
          <ac:graphicFrameMkLst>
            <pc:docMk/>
            <pc:sldMk cId="0" sldId="256"/>
            <ac:graphicFrameMk id="8" creationId="{22334AC8-77C4-ECFA-AC25-598319890ACA}"/>
          </ac:graphicFrameMkLst>
        </pc:graphicFrameChg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 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 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 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 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 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Series1</c:v>
          </c:tx>
          <c:spPr>
            <a:solidFill>
              <a:srgbClr val="E97132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sz="1600" b="1" i="0" u="none" strike="noStrike" kern="1200" baseline="0">
                    <a:solidFill>
                      <a:srgbClr val="000000"/>
                    </a:solidFill>
                    <a:latin typeface="Apto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</c:ext>
            </c:extLst>
          </c:dLbls>
          <c:cat>
            <c:strLit>
              <c:ptCount val="4"/>
              <c:pt idx="0">
                <c:v>week 1 full groom</c:v>
              </c:pt>
              <c:pt idx="1">
                <c:v>week 1 wash and dry</c:v>
              </c:pt>
              <c:pt idx="2">
                <c:v>week 1 nail trim</c:v>
              </c:pt>
              <c:pt idx="3">
                <c:v>week 1 puppy groom</c:v>
              </c:pt>
            </c:strLit>
          </c:cat>
          <c:val>
            <c:numLit>
              <c:formatCode>General</c:formatCode>
              <c:ptCount val="4"/>
              <c:pt idx="0">
                <c:v>14</c:v>
              </c:pt>
              <c:pt idx="1">
                <c:v>8</c:v>
              </c:pt>
              <c:pt idx="2">
                <c:v>6</c:v>
              </c:pt>
              <c:pt idx="3">
                <c:v>4</c:v>
              </c:pt>
            </c:numLit>
          </c:val>
          <c:extLst>
            <c:ext xmlns:c16="http://schemas.microsoft.com/office/drawing/2014/chart" uri="{C3380CC4-5D6E-409C-BE32-E72D297353CC}">
              <c16:uniqueId val="{00000000-E63B-47F3-B5C7-3D7185B4401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1795094480"/>
        <c:axId val="1795094000"/>
      </c:barChart>
      <c:valAx>
        <c:axId val="1795094000"/>
        <c:scaling>
          <c:orientation val="minMax"/>
        </c:scaling>
        <c:delete val="1"/>
        <c:axPos val="l"/>
        <c:numFmt formatCode="General" sourceLinked="0"/>
        <c:majorTickMark val="none"/>
        <c:minorTickMark val="none"/>
        <c:tickLblPos val="nextTo"/>
        <c:crossAx val="1795094480"/>
        <c:crosses val="autoZero"/>
        <c:crossBetween val="between"/>
      </c:valAx>
      <c:catAx>
        <c:axId val="1795094480"/>
        <c:scaling>
          <c:orientation val="minMax"/>
        </c:scaling>
        <c:delete val="0"/>
        <c:axPos val="b"/>
        <c:majorGridlines>
          <c:spPr>
            <a:ln w="9528" cap="flat">
              <a:solidFill>
                <a:srgbClr val="D9D9D9"/>
              </a:solidFill>
              <a:prstDash val="solid"/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noFill/>
          <a:ln w="9528" cap="flat">
            <a:solidFill>
              <a:srgbClr val="D9D9D9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064" b="0" i="0" u="none" strike="noStrike" kern="1200" cap="all" spc="120" baseline="0">
                <a:solidFill>
                  <a:srgbClr val="595959"/>
                </a:solidFill>
                <a:latin typeface="Aptos"/>
              </a:defRPr>
            </a:pPr>
            <a:endParaRPr lang="en-US"/>
          </a:p>
        </c:txPr>
        <c:crossAx val="1795094000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197" b="0" i="0" u="none" strike="noStrike" kern="1200" baseline="0">
          <a:solidFill>
            <a:srgbClr val="000000"/>
          </a:solidFill>
          <a:latin typeface="Aptos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Series1</c:v>
          </c:tx>
          <c:spPr>
            <a:solidFill>
              <a:srgbClr val="4EA72E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sz="1600" b="1" i="0" u="none" strike="noStrike" kern="1200" baseline="0">
                    <a:solidFill>
                      <a:srgbClr val="000000"/>
                    </a:solidFill>
                    <a:latin typeface="Apto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</c:ext>
            </c:extLst>
          </c:dLbls>
          <c:cat>
            <c:strLit>
              <c:ptCount val="4"/>
              <c:pt idx="0">
                <c:v>week 2 full groom</c:v>
              </c:pt>
              <c:pt idx="1">
                <c:v>week 2 wasd and dry</c:v>
              </c:pt>
              <c:pt idx="2">
                <c:v>week 2 nail trim</c:v>
              </c:pt>
              <c:pt idx="3">
                <c:v>week 2 puppy groom</c:v>
              </c:pt>
            </c:strLit>
          </c:cat>
          <c:val>
            <c:numLit>
              <c:formatCode>General</c:formatCode>
              <c:ptCount val="4"/>
              <c:pt idx="0">
                <c:v>12</c:v>
              </c:pt>
              <c:pt idx="1">
                <c:v>10</c:v>
              </c:pt>
              <c:pt idx="2">
                <c:v>5</c:v>
              </c:pt>
              <c:pt idx="3">
                <c:v>3</c:v>
              </c:pt>
            </c:numLit>
          </c:val>
          <c:extLst>
            <c:ext xmlns:c16="http://schemas.microsoft.com/office/drawing/2014/chart" uri="{C3380CC4-5D6E-409C-BE32-E72D297353CC}">
              <c16:uniqueId val="{00000000-0E72-4164-8489-793BEC9BDE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1798441072"/>
        <c:axId val="1798442512"/>
      </c:barChart>
      <c:valAx>
        <c:axId val="1798442512"/>
        <c:scaling>
          <c:orientation val="minMax"/>
        </c:scaling>
        <c:delete val="1"/>
        <c:axPos val="l"/>
        <c:numFmt formatCode="General" sourceLinked="0"/>
        <c:majorTickMark val="none"/>
        <c:minorTickMark val="none"/>
        <c:tickLblPos val="nextTo"/>
        <c:crossAx val="1798441072"/>
        <c:crosses val="autoZero"/>
        <c:crossBetween val="between"/>
      </c:valAx>
      <c:catAx>
        <c:axId val="1798441072"/>
        <c:scaling>
          <c:orientation val="minMax"/>
        </c:scaling>
        <c:delete val="0"/>
        <c:axPos val="b"/>
        <c:majorGridlines>
          <c:spPr>
            <a:ln w="9528" cap="flat">
              <a:solidFill>
                <a:srgbClr val="D9D9D9"/>
              </a:solidFill>
              <a:prstDash val="solid"/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noFill/>
          <a:ln w="9528" cap="flat">
            <a:solidFill>
              <a:srgbClr val="D9D9D9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064" b="0" i="0" u="none" strike="noStrike" kern="1200" cap="all" spc="120" baseline="0">
                <a:solidFill>
                  <a:srgbClr val="595959"/>
                </a:solidFill>
                <a:latin typeface="Aptos"/>
              </a:defRPr>
            </a:pPr>
            <a:endParaRPr lang="en-US"/>
          </a:p>
        </c:txPr>
        <c:crossAx val="1798442512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197" b="0" i="0" u="none" strike="noStrike" kern="1200" baseline="0">
          <a:solidFill>
            <a:srgbClr val="000000"/>
          </a:solidFill>
          <a:latin typeface="Aptos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Series1</c:v>
          </c:tx>
          <c:spPr>
            <a:solidFill>
              <a:srgbClr val="0F9ED5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sz="1600" b="1" i="0" u="none" strike="noStrike" kern="1200" baseline="0">
                    <a:solidFill>
                      <a:srgbClr val="000000"/>
                    </a:solidFill>
                    <a:latin typeface="Apto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</c:ext>
            </c:extLst>
          </c:dLbls>
          <c:cat>
            <c:strLit>
              <c:ptCount val="4"/>
              <c:pt idx="0">
                <c:v>week 3 full groom</c:v>
              </c:pt>
              <c:pt idx="1">
                <c:v>week 3 wash and dry</c:v>
              </c:pt>
              <c:pt idx="2">
                <c:v>week 3 nail trim</c:v>
              </c:pt>
              <c:pt idx="3">
                <c:v>week 3 puppy groom</c:v>
              </c:pt>
            </c:strLit>
          </c:cat>
          <c:val>
            <c:numLit>
              <c:formatCode>General</c:formatCode>
              <c:ptCount val="4"/>
              <c:pt idx="0">
                <c:v>16</c:v>
              </c:pt>
              <c:pt idx="1">
                <c:v>9</c:v>
              </c:pt>
              <c:pt idx="2">
                <c:v>8</c:v>
              </c:pt>
              <c:pt idx="3">
                <c:v>5</c:v>
              </c:pt>
            </c:numLit>
          </c:val>
          <c:extLst>
            <c:ext xmlns:c16="http://schemas.microsoft.com/office/drawing/2014/chart" uri="{C3380CC4-5D6E-409C-BE32-E72D297353CC}">
              <c16:uniqueId val="{00000000-AF05-42A8-BF0A-FF97FC35104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1798441552"/>
        <c:axId val="1798440592"/>
      </c:barChart>
      <c:valAx>
        <c:axId val="1798440592"/>
        <c:scaling>
          <c:orientation val="minMax"/>
        </c:scaling>
        <c:delete val="1"/>
        <c:axPos val="l"/>
        <c:numFmt formatCode="General" sourceLinked="0"/>
        <c:majorTickMark val="none"/>
        <c:minorTickMark val="none"/>
        <c:tickLblPos val="nextTo"/>
        <c:crossAx val="1798441552"/>
        <c:crosses val="autoZero"/>
        <c:crossBetween val="between"/>
      </c:valAx>
      <c:catAx>
        <c:axId val="1798441552"/>
        <c:scaling>
          <c:orientation val="minMax"/>
        </c:scaling>
        <c:delete val="0"/>
        <c:axPos val="b"/>
        <c:majorGridlines>
          <c:spPr>
            <a:ln w="9528" cap="flat">
              <a:solidFill>
                <a:srgbClr val="D9D9D9"/>
              </a:solidFill>
              <a:prstDash val="solid"/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noFill/>
          <a:ln w="9528" cap="flat">
            <a:solidFill>
              <a:srgbClr val="D9D9D9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064" b="0" i="0" u="none" strike="noStrike" kern="1200" cap="all" spc="120" baseline="0">
                <a:solidFill>
                  <a:srgbClr val="595959"/>
                </a:solidFill>
                <a:latin typeface="Aptos"/>
              </a:defRPr>
            </a:pPr>
            <a:endParaRPr lang="en-US"/>
          </a:p>
        </c:txPr>
        <c:crossAx val="1798440592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197" b="0" i="0" u="none" strike="noStrike" kern="1200" baseline="0">
          <a:solidFill>
            <a:srgbClr val="000000"/>
          </a:solidFill>
          <a:latin typeface="Aptos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c:style val="2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v>Series1</c:v>
          </c:tx>
          <c:spPr>
            <a:solidFill>
              <a:srgbClr val="156082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sz="1600" b="1" i="0" u="none" strike="noStrike" kern="1200" baseline="0">
                    <a:solidFill>
                      <a:srgbClr val="000000"/>
                    </a:solidFill>
                    <a:latin typeface="Apto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</c:ext>
            </c:extLst>
          </c:dLbls>
          <c:cat>
            <c:strLit>
              <c:ptCount val="4"/>
              <c:pt idx="0">
                <c:v>week 4 full groom</c:v>
              </c:pt>
              <c:pt idx="1">
                <c:v>week 4 wash and dry</c:v>
              </c:pt>
              <c:pt idx="2">
                <c:v>week 4 nail trim</c:v>
              </c:pt>
              <c:pt idx="3">
                <c:v>week 4 puppy groom</c:v>
              </c:pt>
            </c:strLit>
          </c:cat>
          <c:val>
            <c:numLit>
              <c:formatCode>General</c:formatCode>
              <c:ptCount val="4"/>
              <c:pt idx="0">
                <c:v>15</c:v>
              </c:pt>
              <c:pt idx="1">
                <c:v>11</c:v>
              </c:pt>
              <c:pt idx="2">
                <c:v>7</c:v>
              </c:pt>
              <c:pt idx="3">
                <c:v>4</c:v>
              </c:pt>
            </c:numLit>
          </c:val>
          <c:extLst>
            <c:ext xmlns:c16="http://schemas.microsoft.com/office/drawing/2014/chart" uri="{C3380CC4-5D6E-409C-BE32-E72D297353CC}">
              <c16:uniqueId val="{00000000-BF74-4D5B-BDFC-0519214E10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1793652928"/>
        <c:axId val="1793656288"/>
      </c:barChart>
      <c:valAx>
        <c:axId val="1793656288"/>
        <c:scaling>
          <c:orientation val="minMax"/>
        </c:scaling>
        <c:delete val="1"/>
        <c:axPos val="l"/>
        <c:numFmt formatCode="General" sourceLinked="0"/>
        <c:majorTickMark val="none"/>
        <c:minorTickMark val="none"/>
        <c:tickLblPos val="nextTo"/>
        <c:crossAx val="1793652928"/>
        <c:crosses val="autoZero"/>
        <c:crossBetween val="between"/>
      </c:valAx>
      <c:catAx>
        <c:axId val="1793652928"/>
        <c:scaling>
          <c:orientation val="minMax"/>
        </c:scaling>
        <c:delete val="0"/>
        <c:axPos val="b"/>
        <c:majorGridlines>
          <c:spPr>
            <a:ln w="9528" cap="flat">
              <a:solidFill>
                <a:srgbClr val="D9D9D9"/>
              </a:solidFill>
              <a:prstDash val="solid"/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noFill/>
          <a:ln w="9528" cap="flat">
            <a:solidFill>
              <a:srgbClr val="D9D9D9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064" b="0" i="0" u="none" strike="noStrike" kern="1200" cap="all" spc="120" baseline="0">
                <a:solidFill>
                  <a:srgbClr val="595959"/>
                </a:solidFill>
                <a:latin typeface="Aptos"/>
              </a:defRPr>
            </a:pPr>
            <a:endParaRPr lang="en-US"/>
          </a:p>
        </c:txPr>
        <c:crossAx val="1793656288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197" b="0" i="0" u="none" strike="noStrike" kern="1200" baseline="0">
          <a:solidFill>
            <a:srgbClr val="000000"/>
          </a:solidFill>
          <a:latin typeface="Aptos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c:style val="2"/>
  <c:chart>
    <c:autoTitleDeleted val="1"/>
    <c:plotArea>
      <c:layout>
        <c:manualLayout>
          <c:xMode val="edge"/>
          <c:yMode val="edge"/>
          <c:x val="0"/>
          <c:y val="0"/>
          <c:w val="0.92666666666666664"/>
          <c:h val="0.81153431930707554"/>
        </c:manualLayout>
      </c:layout>
      <c:barChart>
        <c:barDir val="col"/>
        <c:grouping val="clustered"/>
        <c:varyColors val="0"/>
        <c:ser>
          <c:idx val="0"/>
          <c:order val="0"/>
          <c:tx>
            <c:v>Series1</c:v>
          </c:tx>
          <c:spPr>
            <a:solidFill>
              <a:srgbClr val="A02B93"/>
            </a:solidFill>
            <a:ln>
              <a:noFill/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lIns="0" tIns="0" rIns="0" bIns="0"/>
              <a:lstStyle/>
              <a:p>
                <a:pPr marL="0" marR="0" indent="0" algn="ctr" defTabSz="914400" fontAlgn="auto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tabLst/>
                  <a:defRPr sz="1600" b="1" i="0" u="none" strike="noStrike" kern="1200" baseline="0">
                    <a:solidFill>
                      <a:srgbClr val="000000"/>
                    </a:solidFill>
                    <a:latin typeface="Apto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eparator>, </c:separator>
            <c:showLeaderLines val="0"/>
            <c:extLst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showLeaderLines val="1"/>
              </c:ext>
            </c:extLst>
          </c:dLbls>
          <c:cat>
            <c:strLit>
              <c:ptCount val="4"/>
              <c:pt idx="0">
                <c:v>Monthly booking summary full groom</c:v>
              </c:pt>
              <c:pt idx="1">
                <c:v>Monthly booking summary wash and dry</c:v>
              </c:pt>
              <c:pt idx="2">
                <c:v>Monthly booking summary nail trim</c:v>
              </c:pt>
              <c:pt idx="3">
                <c:v>Monthly booking summary puppy groom</c:v>
              </c:pt>
            </c:strLit>
          </c:cat>
          <c:val>
            <c:numLit>
              <c:formatCode>General</c:formatCode>
              <c:ptCount val="4"/>
              <c:pt idx="0">
                <c:v>57</c:v>
              </c:pt>
              <c:pt idx="1">
                <c:v>38</c:v>
              </c:pt>
              <c:pt idx="2">
                <c:v>26</c:v>
              </c:pt>
              <c:pt idx="3">
                <c:v>16</c:v>
              </c:pt>
            </c:numLit>
          </c:val>
          <c:extLst>
            <c:ext xmlns:c16="http://schemas.microsoft.com/office/drawing/2014/chart" uri="{C3380CC4-5D6E-409C-BE32-E72D297353CC}">
              <c16:uniqueId val="{00000000-AF71-44F3-96E3-AC2229932B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44"/>
        <c:overlap val="-90"/>
        <c:axId val="1793654368"/>
        <c:axId val="1793655808"/>
      </c:barChart>
      <c:valAx>
        <c:axId val="1793655808"/>
        <c:scaling>
          <c:orientation val="minMax"/>
        </c:scaling>
        <c:delete val="1"/>
        <c:axPos val="l"/>
        <c:numFmt formatCode="General" sourceLinked="0"/>
        <c:majorTickMark val="none"/>
        <c:minorTickMark val="none"/>
        <c:tickLblPos val="nextTo"/>
        <c:crossAx val="1793654368"/>
        <c:crosses val="autoZero"/>
        <c:crossBetween val="between"/>
      </c:valAx>
      <c:catAx>
        <c:axId val="1793654368"/>
        <c:scaling>
          <c:orientation val="minMax"/>
        </c:scaling>
        <c:delete val="0"/>
        <c:axPos val="b"/>
        <c:majorGridlines>
          <c:spPr>
            <a:ln w="9528" cap="flat">
              <a:solidFill>
                <a:srgbClr val="D9D9D9"/>
              </a:solidFill>
              <a:prstDash val="solid"/>
              <a:round/>
            </a:ln>
          </c:spPr>
        </c:majorGridlines>
        <c:numFmt formatCode="General" sourceLinked="0"/>
        <c:majorTickMark val="none"/>
        <c:minorTickMark val="none"/>
        <c:tickLblPos val="nextTo"/>
        <c:spPr>
          <a:noFill/>
          <a:ln w="9528" cap="flat">
            <a:solidFill>
              <a:srgbClr val="D9D9D9"/>
            </a:solidFill>
            <a:prstDash val="solid"/>
            <a:round/>
          </a:ln>
        </c:spPr>
        <c:txPr>
          <a:bodyPr lIns="0" tIns="0" rIns="0" bIns="0"/>
          <a:lstStyle/>
          <a:p>
            <a:pPr marL="0" marR="0" indent="0" defTabSz="91440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sz="1064" b="0" i="0" u="none" strike="noStrike" kern="1200" cap="all" spc="120" baseline="0">
                <a:solidFill>
                  <a:srgbClr val="595959"/>
                </a:solidFill>
                <a:latin typeface="Aptos"/>
              </a:defRPr>
            </a:pPr>
            <a:endParaRPr lang="en-US"/>
          </a:p>
        </c:txPr>
        <c:crossAx val="1793655808"/>
        <c:crosses val="autoZero"/>
        <c:auto val="1"/>
        <c:lblAlgn val="ctr"/>
        <c:lblOffset val="100"/>
        <c:noMultiLvlLbl val="0"/>
      </c:catAx>
      <c:spPr>
        <a:noFill/>
        <a:ln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lIns="0" tIns="0" rIns="0" bIns="0"/>
    <a:lstStyle/>
    <a:p>
      <a:pPr marL="0" marR="0" indent="0" defTabSz="914400" fontAlgn="auto" hangingPunct="1">
        <a:lnSpc>
          <a:spcPct val="100000"/>
        </a:lnSpc>
        <a:spcBef>
          <a:spcPts val="0"/>
        </a:spcBef>
        <a:spcAft>
          <a:spcPts val="0"/>
        </a:spcAft>
        <a:tabLst/>
        <a:defRPr lang="en-US" sz="1197" b="0" i="0" u="none" strike="noStrike" kern="1200" baseline="0">
          <a:solidFill>
            <a:srgbClr val="000000"/>
          </a:solidFill>
          <a:latin typeface="Aptos"/>
        </a:defRPr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16B14E-71CA-453D-FCD7-5BA0D9A875A3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1DC90E-8956-3848-D98B-B155EC517541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BEEBA2-7973-9AD7-7DE2-AD828D00E597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CC0DD81B-8606-4D63-820C-D5A6916C074C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36F38A8-3F09-91FB-6109-6E5E42FA65C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70DD5C-D90B-8004-49A3-796E6540A7F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76870F53-AB92-4A93-B2C1-FEC3A1F6A9F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4055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316CDE-2D6A-3148-345F-D2FEF977691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C8BEC2-B733-3643-8807-2667AADF5322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10515600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ECEA1E-D8A1-B41C-757E-A9820C783C5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585A279F-4432-412D-AD55-145ED5F5081E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146D5A-EB69-9EC0-9F98-027EB514679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2A44AF-DCDD-33F1-0298-8A4D2F12AC1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E4E81C47-9DFE-4F0C-8BA2-F6D550E23451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19979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F8E09B-54C3-CBD1-CB01-4D632725E7F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F574EB-D6B3-033A-E16E-373030D65C4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890859-B486-CD4C-16F5-5A92B4F84FF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B8657259-41C0-42B4-A538-74AC92402D98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2BC83B9-CCB1-8B66-D0F9-BA6C3AED5BFD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841DF-6D6E-82C4-DE93-81558E0984A2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7ECE7A43-1215-44D8-A48D-D4E291A287C2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7933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100FE6-C5FF-6BF6-9C0B-E93D4AA51F1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481467-7F58-A71E-4BEC-392737D25245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2A6EF5B-2D3E-9202-EE46-A5F4FFF79477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9E4A2D7-5644-1860-2DBD-03AA1574F7A1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B57F5866-3B34-4EA0-8A59-764A335D7769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299850-C98F-3AE4-7760-A74F1B0E3E0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988676D-1A41-262A-E3E4-22C2E8885CA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EC1607A8-E260-4746-9DDE-5634966AF79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2157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6A12E7-2104-3228-B31F-EFE9F9D1060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8AE620B-66A1-013E-6A4E-3F9BA422951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5163DE-19F2-2AA2-FEF1-CF445A7764D9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9DEBC49-9199-DEE4-326B-BA595967FD18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6E8CA56-713A-2250-AA4E-79299D332703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690980-F10D-BE86-7E63-F177C158C82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87E39877-35AB-4ED9-9183-7CDBC8E56AFA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550F26-1416-88CE-C2A8-5121557DAFA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2D80B7-145D-52A8-7A6D-32C5C75A28E9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9C78991D-161D-4C02-B7B1-773F57D519CE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88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009D7-CF23-3CEE-077A-9DB38FEE459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96B98A5-BE86-4B20-A0C2-1B4CF59E035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B6072527-E4CE-4658-A72B-F0D114620A87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E62D190-2D87-A12F-7592-FEE4A9BF8C39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9E4376-FE7E-7298-C32F-92778894106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3E061AD3-E64B-4059-A4B7-81929B6D016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454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B43A40-07A5-E4C0-504D-52868882F0B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0B977C2A-6F26-430A-B75F-CAE70E2D4B9D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6F07A-F0C3-FAFE-B3CE-BB3446A16C4F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A8F3175-9498-D85F-E7DC-E54C8DFB4C6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9A69A961-B57D-43D8-A0DA-C4A12D20647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9598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3393C2-19BD-69E3-1D26-9173A10BDDA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62E37-B336-69A5-465B-271C388E56BB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550F2E-FEF7-B49A-BAB5-F2975F6C5FF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B352D5-2417-330E-30E9-BE38203E4AA4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710B4846-4423-4247-83F0-7D2EDA913EB5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74DC93-CFCC-23FF-F4E6-AA079A194E1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83D281-EF9A-A917-E5D1-8B7C2B33F6B5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A599BD8C-2F9E-4BF4-AC68-79CA5F1165B9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190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2E29B-D6C8-0190-D984-257639F3684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0E1269-F98C-4C31-1DE3-4B036E29DFBD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lang="en-GB"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8799D9C-5CE7-F5DC-EB37-F607110839FB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6C02C6-4468-C148-941E-CC540CE396D8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EC66A966-6B92-4AD6-8B26-75B353F1A606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B0C345E-EC4D-9FD7-0D90-17808ED92D7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6EE07A-7BD0-0030-DF2D-FA844823DC84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4E566665-1C02-43DC-9C39-E3E083A3477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023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F9832-909D-4A82-ED16-731BC3F07CC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DFE8E7-B65A-8EB3-004E-B455219AF6B0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1825627"/>
            <a:ext cx="10515600" cy="4351336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009CAD-CE6B-BC11-89DC-B8FBA61DD352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B50AC3F5-F80C-4158-A063-6AE7ECD53538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5A5C66-BDD4-512A-9485-1E053ABFA64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4D54B7-CCBE-93F2-D1AE-58B3A721F56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B7D4B45F-66B1-463B-B690-B5BD29C626A3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11034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66BF09-0B38-19A4-891C-027EB0B0EC04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A77DBA1-76BF-8E7C-4CB9-A2624B8BD5E2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6B9866-5F48-3357-95FF-E21051F345E5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>
          <a:xfrm>
            <a:off x="8382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6C8C463E-F8F4-4E01-9931-2A1F2DC21729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27EF4A-BEAF-2E78-E3D3-D2B6F66746A4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>
          <a:xfrm>
            <a:off x="4038603" y="6356351"/>
            <a:ext cx="4114800" cy="365129"/>
          </a:xfrm>
        </p:spPr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1A6CF1-AF23-D139-1443-830F3DB957F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>
          <a:xfrm>
            <a:off x="8610603" y="6356351"/>
            <a:ext cx="2743200" cy="365129"/>
          </a:xfrm>
        </p:spPr>
        <p:txBody>
          <a:bodyPr/>
          <a:lstStyle>
            <a:lvl1pPr>
              <a:defRPr/>
            </a:lvl1pPr>
          </a:lstStyle>
          <a:p>
            <a:pPr lvl="0"/>
            <a:fld id="{0FD0BC74-E2D1-4A56-AE0F-1021A529E35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47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79BAA6-5A67-0628-A4E3-AA474C2D1D39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E8B5DE-4413-92F7-E0D9-E0F910B7CA7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EB877-EFB8-A1FD-577C-CC73B0E8A253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778F8CD0-1928-4AA0-8944-6D6CF25D8B1A}" type="datetime1">
              <a:rPr lang="en-GB"/>
              <a:pPr lvl="0"/>
              <a:t>17/10/2026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D096C5-FF63-17BA-DC58-194952DAD593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40DB07-9014-DD40-031D-71B3214663B3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A16BBEDF-BBC7-4D9D-AC8A-3DB02ED485D3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 /><Relationship Id="rId2" Type="http://schemas.openxmlformats.org/officeDocument/2006/relationships/chart" Target="../charts/chart1.xml" /><Relationship Id="rId1" Type="http://schemas.openxmlformats.org/officeDocument/2006/relationships/slideLayout" Target="../slideLayouts/slideLayout1.xml" /><Relationship Id="rId6" Type="http://schemas.openxmlformats.org/officeDocument/2006/relationships/chart" Target="../charts/chart5.xml" /><Relationship Id="rId5" Type="http://schemas.openxmlformats.org/officeDocument/2006/relationships/chart" Target="../charts/chart4.xml" /><Relationship Id="rId4" Type="http://schemas.openxmlformats.org/officeDocument/2006/relationships/chart" Target="../charts/chart3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0" descr="week 1">
            <a:extLst>
              <a:ext uri="{FF2B5EF4-FFF2-40B4-BE49-F238E27FC236}">
                <a16:creationId xmlns:a16="http://schemas.microsoft.com/office/drawing/2014/main" id="{E8EDBDC2-C638-06E9-43F2-83F2710A10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4985287"/>
              </p:ext>
            </p:extLst>
          </p:nvPr>
        </p:nvGraphicFramePr>
        <p:xfrm>
          <a:off x="1826842" y="280058"/>
          <a:ext cx="3133721" cy="1795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3" name="Chart 11">
            <a:extLst>
              <a:ext uri="{FF2B5EF4-FFF2-40B4-BE49-F238E27FC236}">
                <a16:creationId xmlns:a16="http://schemas.microsoft.com/office/drawing/2014/main" id="{F2F2CF32-B8D0-9DE0-826A-75F8AE4325A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40926039"/>
              </p:ext>
            </p:extLst>
          </p:nvPr>
        </p:nvGraphicFramePr>
        <p:xfrm>
          <a:off x="7086323" y="277690"/>
          <a:ext cx="3124203" cy="1795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Chart 12">
            <a:extLst>
              <a:ext uri="{FF2B5EF4-FFF2-40B4-BE49-F238E27FC236}">
                <a16:creationId xmlns:a16="http://schemas.microsoft.com/office/drawing/2014/main" id="{AC808C9E-C7DD-B5F3-84DE-D5974F844F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86576234"/>
              </p:ext>
            </p:extLst>
          </p:nvPr>
        </p:nvGraphicFramePr>
        <p:xfrm>
          <a:off x="1826842" y="2310310"/>
          <a:ext cx="3133721" cy="1795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5" name="Chart 13">
            <a:extLst>
              <a:ext uri="{FF2B5EF4-FFF2-40B4-BE49-F238E27FC236}">
                <a16:creationId xmlns:a16="http://schemas.microsoft.com/office/drawing/2014/main" id="{6D04CE4D-308E-0134-463D-4375BD269F1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11885557"/>
              </p:ext>
            </p:extLst>
          </p:nvPr>
        </p:nvGraphicFramePr>
        <p:xfrm>
          <a:off x="7057748" y="2310310"/>
          <a:ext cx="3152778" cy="1795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" name="Chart 17">
            <a:extLst>
              <a:ext uri="{FF2B5EF4-FFF2-40B4-BE49-F238E27FC236}">
                <a16:creationId xmlns:a16="http://schemas.microsoft.com/office/drawing/2014/main" id="{CD02DED7-958D-6BFD-856A-64C5E8BD0A3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63666438"/>
              </p:ext>
            </p:extLst>
          </p:nvPr>
        </p:nvGraphicFramePr>
        <p:xfrm>
          <a:off x="3920740" y="4340562"/>
          <a:ext cx="4350520" cy="2517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D28F6E77-8B05-69B8-E5FA-A01330D81F46}"/>
              </a:ext>
            </a:extLst>
          </p:cNvPr>
          <p:cNvSpPr txBox="1"/>
          <p:nvPr/>
        </p:nvSpPr>
        <p:spPr>
          <a:xfrm flipH="1">
            <a:off x="5155898" y="-5049212"/>
            <a:ext cx="32799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dirty="0"/>
              <a:t>HAPPY 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0</Words>
  <Application>Microsoft Office PowerPoint</Application>
  <PresentationFormat>Widescreen</PresentationFormat>
  <Paragraphs>0</Paragraphs>
  <Slides>1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Davina Evans (2617079)</dc:creator>
  <cp:lastModifiedBy>davina evans</cp:lastModifiedBy>
  <cp:revision>7</cp:revision>
  <dcterms:created xsi:type="dcterms:W3CDTF">2026-10-17T10:43:51Z</dcterms:created>
  <dcterms:modified xsi:type="dcterms:W3CDTF">2026-10-17T14:07:49Z</dcterms:modified>
</cp:coreProperties>
</file>