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0.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70" r:id="rId1"/>
    <p:sldMasterId id="2147483671" r:id="rId2"/>
  </p:sldMasterIdLst>
  <p:notesMasterIdLst>
    <p:notesMasterId r:id="rId16"/>
  </p:notesMasterIdLst>
  <p:sldIdLst>
    <p:sldId id="256" r:id="rId3"/>
    <p:sldId id="257" r:id="rId4"/>
    <p:sldId id="264" r:id="rId5"/>
    <p:sldId id="258" r:id="rId6"/>
    <p:sldId id="265" r:id="rId7"/>
    <p:sldId id="259" r:id="rId8"/>
    <p:sldId id="266" r:id="rId9"/>
    <p:sldId id="260" r:id="rId10"/>
    <p:sldId id="268" r:id="rId11"/>
    <p:sldId id="267" r:id="rId12"/>
    <p:sldId id="263" r:id="rId13"/>
    <p:sldId id="275" r:id="rId14"/>
    <p:sldId id="276" r:id="rId15"/>
  </p:sldIdLst>
  <p:sldSz cx="18288000" cy="10287000"/>
  <p:notesSz cx="6858000" cy="9144000"/>
  <p:embeddedFontLst>
    <p:embeddedFont>
      <p:font typeface="Cambria" panose="02040503050406030204" pitchFamily="18" charset="0"/>
      <p:regular r:id="rId17"/>
      <p:bold r:id="rId18"/>
      <p:italic r:id="rId19"/>
      <p:boldItalic r:id="rId20"/>
    </p:embeddedFont>
    <p:embeddedFont>
      <p:font typeface="Rockwell" panose="02060603020205020403" pitchFamily="18" charset="0"/>
      <p:regular r:id="rId21"/>
      <p:bold r:id="rId22"/>
      <p:italic r:id="rId23"/>
      <p:boldItalic r:id="rId24"/>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221" autoAdjust="0"/>
    <p:restoredTop sz="89464" autoAdjust="0"/>
  </p:normalViewPr>
  <p:slideViewPr>
    <p:cSldViewPr snapToGrid="0">
      <p:cViewPr varScale="1">
        <p:scale>
          <a:sx n="46" d="100"/>
          <a:sy n="46" d="100"/>
        </p:scale>
        <p:origin x="768" y="60"/>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font" Target="fonts/font2.fntdata"/><Relationship Id="rId26" Type="http://schemas.openxmlformats.org/officeDocument/2006/relationships/viewProps" Target="viewProps.xml"/><Relationship Id="rId3" Type="http://schemas.openxmlformats.org/officeDocument/2006/relationships/slide" Target="slides/slide1.xml"/><Relationship Id="rId21" Type="http://schemas.openxmlformats.org/officeDocument/2006/relationships/font" Target="fonts/font5.fntdata"/><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font" Target="fonts/font1.fntdata"/><Relationship Id="rId25"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notesMaster" Target="notesMasters/notesMaster1.xml"/><Relationship Id="rId20" Type="http://schemas.openxmlformats.org/officeDocument/2006/relationships/font" Target="fonts/font4.fntdata"/><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font" Target="fonts/font8.fntdata"/><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font" Target="fonts/font7.fntdata"/><Relationship Id="rId28"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font" Target="fonts/font3.fntdata"/><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font" Target="fonts/font6.fntdata"/><Relationship Id="rId27" Type="http://schemas.openxmlformats.org/officeDocument/2006/relationships/theme" Target="theme/theme1.xml"/></Relationships>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ata2.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10" Type="http://schemas.openxmlformats.org/officeDocument/2006/relationships/image" Target="../media/image25.svg"/><Relationship Id="rId4" Type="http://schemas.openxmlformats.org/officeDocument/2006/relationships/image" Target="../media/image19.svg"/><Relationship Id="rId9" Type="http://schemas.openxmlformats.org/officeDocument/2006/relationships/image" Target="../media/image24.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rawing2.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10" Type="http://schemas.openxmlformats.org/officeDocument/2006/relationships/image" Target="../media/image25.svg"/><Relationship Id="rId4" Type="http://schemas.openxmlformats.org/officeDocument/2006/relationships/image" Target="../media/image19.svg"/><Relationship Id="rId9" Type="http://schemas.openxmlformats.org/officeDocument/2006/relationships/image" Target="../media/image24.pn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80311CA-FD14-46A8-9A79-6CD6B5A1B9E7}"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F0BF5781-7873-4FA2-ABB7-FEDFE99CB82A}">
      <dgm:prSet custT="1"/>
      <dgm:spPr/>
      <dgm:t>
        <a:bodyPr/>
        <a:lstStyle/>
        <a:p>
          <a:r>
            <a:rPr lang="en-GB" sz="2800" b="0" i="0" dirty="0"/>
            <a:t>The hospitality industry is experiencing rapid digital transformation, driven by evolving guest demands and workforce limitations.</a:t>
          </a:r>
          <a:endParaRPr lang="en-US" sz="2800" dirty="0"/>
        </a:p>
      </dgm:t>
    </dgm:pt>
    <dgm:pt modelId="{F9AEFE04-BB72-4343-B100-7312F7E0E747}" type="parTrans" cxnId="{CA50F3DE-B416-4DC4-B482-42EBD92DAC80}">
      <dgm:prSet/>
      <dgm:spPr/>
      <dgm:t>
        <a:bodyPr/>
        <a:lstStyle/>
        <a:p>
          <a:endParaRPr lang="en-US"/>
        </a:p>
      </dgm:t>
    </dgm:pt>
    <dgm:pt modelId="{2AC5DA90-E26A-4BCA-A99D-248B7B55CB4E}" type="sibTrans" cxnId="{CA50F3DE-B416-4DC4-B482-42EBD92DAC80}">
      <dgm:prSet/>
      <dgm:spPr/>
      <dgm:t>
        <a:bodyPr/>
        <a:lstStyle/>
        <a:p>
          <a:endParaRPr lang="en-US"/>
        </a:p>
      </dgm:t>
    </dgm:pt>
    <dgm:pt modelId="{5B47D159-052E-4A20-9C48-4109FC433ABF}">
      <dgm:prSet custT="1"/>
      <dgm:spPr/>
      <dgm:t>
        <a:bodyPr/>
        <a:lstStyle/>
        <a:p>
          <a:r>
            <a:rPr lang="en-GB" sz="2800" b="0" i="0" dirty="0"/>
            <a:t>According to Deloitte (2023), AI has become essential in improving operational resilience post-pandemic</a:t>
          </a:r>
          <a:r>
            <a:rPr lang="en-GB" sz="1900" b="0" i="0" dirty="0"/>
            <a:t>.</a:t>
          </a:r>
          <a:endParaRPr lang="en-US" sz="1900" dirty="0"/>
        </a:p>
      </dgm:t>
    </dgm:pt>
    <dgm:pt modelId="{26038F18-97A7-47E6-A610-F9AADE2DFC54}" type="parTrans" cxnId="{C8A72A8E-9929-48E4-8AAB-6A78A83FD61C}">
      <dgm:prSet/>
      <dgm:spPr/>
      <dgm:t>
        <a:bodyPr/>
        <a:lstStyle/>
        <a:p>
          <a:endParaRPr lang="en-US"/>
        </a:p>
      </dgm:t>
    </dgm:pt>
    <dgm:pt modelId="{D112B099-95D5-426F-96A3-CA8A5DCEC7EA}" type="sibTrans" cxnId="{C8A72A8E-9929-48E4-8AAB-6A78A83FD61C}">
      <dgm:prSet/>
      <dgm:spPr/>
      <dgm:t>
        <a:bodyPr/>
        <a:lstStyle/>
        <a:p>
          <a:endParaRPr lang="en-US"/>
        </a:p>
      </dgm:t>
    </dgm:pt>
    <dgm:pt modelId="{A86C134C-DFDF-459B-9B5E-81DB349E090E}">
      <dgm:prSet custT="1"/>
      <dgm:spPr/>
      <dgm:t>
        <a:bodyPr/>
        <a:lstStyle/>
        <a:p>
          <a:r>
            <a:rPr lang="en-GB" sz="2800" b="0" i="0" dirty="0"/>
            <a:t>The World Economic Forum (2021) highlights that automation is accelerating across service industries, including hospitality.</a:t>
          </a:r>
          <a:endParaRPr lang="en-US" sz="2800" dirty="0"/>
        </a:p>
      </dgm:t>
    </dgm:pt>
    <dgm:pt modelId="{B0CE91E4-D9F2-4EF0-91DA-A640610FF035}" type="parTrans" cxnId="{5D612967-10F8-43C9-870E-A37166AC9F69}">
      <dgm:prSet/>
      <dgm:spPr/>
      <dgm:t>
        <a:bodyPr/>
        <a:lstStyle/>
        <a:p>
          <a:endParaRPr lang="en-US"/>
        </a:p>
      </dgm:t>
    </dgm:pt>
    <dgm:pt modelId="{C9A9BCF0-5665-4A14-8991-6565EFE20469}" type="sibTrans" cxnId="{5D612967-10F8-43C9-870E-A37166AC9F69}">
      <dgm:prSet/>
      <dgm:spPr/>
      <dgm:t>
        <a:bodyPr/>
        <a:lstStyle/>
        <a:p>
          <a:endParaRPr lang="en-US"/>
        </a:p>
      </dgm:t>
    </dgm:pt>
    <dgm:pt modelId="{35A6E602-4909-401B-8DED-E1989626861A}">
      <dgm:prSet custT="1"/>
      <dgm:spPr/>
      <dgm:t>
        <a:bodyPr/>
        <a:lstStyle/>
        <a:p>
          <a:r>
            <a:rPr lang="en-GB" sz="2800" b="0" i="0" dirty="0"/>
            <a:t>This makes AI-human collaboration a central issue for the sector’s future.</a:t>
          </a:r>
          <a:endParaRPr lang="en-US" sz="2800" dirty="0"/>
        </a:p>
      </dgm:t>
    </dgm:pt>
    <dgm:pt modelId="{C17638D4-A5DE-4B41-A7AE-29CB3A763025}" type="parTrans" cxnId="{684A6193-6972-487B-BB83-48568B6089C6}">
      <dgm:prSet/>
      <dgm:spPr/>
      <dgm:t>
        <a:bodyPr/>
        <a:lstStyle/>
        <a:p>
          <a:endParaRPr lang="en-US"/>
        </a:p>
      </dgm:t>
    </dgm:pt>
    <dgm:pt modelId="{E633CD9D-FA86-4D8E-BB1F-D5ED9C47401D}" type="sibTrans" cxnId="{684A6193-6972-487B-BB83-48568B6089C6}">
      <dgm:prSet/>
      <dgm:spPr/>
      <dgm:t>
        <a:bodyPr/>
        <a:lstStyle/>
        <a:p>
          <a:endParaRPr lang="en-US"/>
        </a:p>
      </dgm:t>
    </dgm:pt>
    <dgm:pt modelId="{B816E906-1668-41F8-BCC9-EDBF9D88AD90}">
      <dgm:prSet custT="1"/>
      <dgm:spPr/>
      <dgm:t>
        <a:bodyPr/>
        <a:lstStyle/>
        <a:p>
          <a:r>
            <a:rPr lang="en-GB" sz="2800" b="0" i="0" dirty="0"/>
            <a:t>The presentation explores key impacts, challenges, and solutions.</a:t>
          </a:r>
          <a:endParaRPr lang="en-US" sz="2800" dirty="0"/>
        </a:p>
      </dgm:t>
    </dgm:pt>
    <dgm:pt modelId="{19A723FA-5721-4B39-AA34-461E5B12DFFE}" type="parTrans" cxnId="{942FE0A3-D901-442F-B52C-452F7F05B767}">
      <dgm:prSet/>
      <dgm:spPr/>
      <dgm:t>
        <a:bodyPr/>
        <a:lstStyle/>
        <a:p>
          <a:endParaRPr lang="en-US"/>
        </a:p>
      </dgm:t>
    </dgm:pt>
    <dgm:pt modelId="{97B73828-E6A1-4584-B2B9-7F4164456F64}" type="sibTrans" cxnId="{942FE0A3-D901-442F-B52C-452F7F05B767}">
      <dgm:prSet/>
      <dgm:spPr/>
      <dgm:t>
        <a:bodyPr/>
        <a:lstStyle/>
        <a:p>
          <a:endParaRPr lang="en-US"/>
        </a:p>
      </dgm:t>
    </dgm:pt>
    <dgm:pt modelId="{9C2C1E34-E9EE-46AA-860A-834F5BE859FA}" type="pres">
      <dgm:prSet presAssocID="{680311CA-FD14-46A8-9A79-6CD6B5A1B9E7}" presName="root" presStyleCnt="0">
        <dgm:presLayoutVars>
          <dgm:dir/>
          <dgm:resizeHandles val="exact"/>
        </dgm:presLayoutVars>
      </dgm:prSet>
      <dgm:spPr/>
    </dgm:pt>
    <dgm:pt modelId="{F357F492-33C6-48A6-BB15-8022ADB84776}" type="pres">
      <dgm:prSet presAssocID="{F0BF5781-7873-4FA2-ABB7-FEDFE99CB82A}" presName="compNode" presStyleCnt="0"/>
      <dgm:spPr/>
    </dgm:pt>
    <dgm:pt modelId="{0252F58B-DCA4-4FA3-A425-AC11134828EA}" type="pres">
      <dgm:prSet presAssocID="{F0BF5781-7873-4FA2-ABB7-FEDFE99CB82A}" presName="bgRect" presStyleLbl="bgShp" presStyleIdx="0" presStyleCnt="5"/>
      <dgm:spPr/>
    </dgm:pt>
    <dgm:pt modelId="{FD1A8AE2-1477-4803-8975-F4E6256DA480}" type="pres">
      <dgm:prSet presAssocID="{F0BF5781-7873-4FA2-ABB7-FEDFE99CB82A}"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Robot"/>
        </a:ext>
      </dgm:extLst>
    </dgm:pt>
    <dgm:pt modelId="{D14AE003-2324-4676-A6B2-5387F3D2B23B}" type="pres">
      <dgm:prSet presAssocID="{F0BF5781-7873-4FA2-ABB7-FEDFE99CB82A}" presName="spaceRect" presStyleCnt="0"/>
      <dgm:spPr/>
    </dgm:pt>
    <dgm:pt modelId="{C6E35F2F-96E8-4AFD-91A6-8BA68AF556FC}" type="pres">
      <dgm:prSet presAssocID="{F0BF5781-7873-4FA2-ABB7-FEDFE99CB82A}" presName="parTx" presStyleLbl="revTx" presStyleIdx="0" presStyleCnt="5">
        <dgm:presLayoutVars>
          <dgm:chMax val="0"/>
          <dgm:chPref val="0"/>
        </dgm:presLayoutVars>
      </dgm:prSet>
      <dgm:spPr/>
    </dgm:pt>
    <dgm:pt modelId="{EE5F301D-1422-4DC0-A8D6-F0CF5DD8E2D4}" type="pres">
      <dgm:prSet presAssocID="{2AC5DA90-E26A-4BCA-A99D-248B7B55CB4E}" presName="sibTrans" presStyleCnt="0"/>
      <dgm:spPr/>
    </dgm:pt>
    <dgm:pt modelId="{845B3260-1227-424D-8923-100E4CF2CAA2}" type="pres">
      <dgm:prSet presAssocID="{5B47D159-052E-4A20-9C48-4109FC433ABF}" presName="compNode" presStyleCnt="0"/>
      <dgm:spPr/>
    </dgm:pt>
    <dgm:pt modelId="{0909881F-0A29-4050-B671-8EFA4780D350}" type="pres">
      <dgm:prSet presAssocID="{5B47D159-052E-4A20-9C48-4109FC433ABF}" presName="bgRect" presStyleLbl="bgShp" presStyleIdx="1" presStyleCnt="5"/>
      <dgm:spPr/>
    </dgm:pt>
    <dgm:pt modelId="{ED80E661-B3ED-4006-A7F7-E973B3F06D6B}" type="pres">
      <dgm:prSet presAssocID="{5B47D159-052E-4A20-9C48-4109FC433ABF}"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rocessor"/>
        </a:ext>
      </dgm:extLst>
    </dgm:pt>
    <dgm:pt modelId="{768E37FC-6811-4F76-8F84-B5585E90E89F}" type="pres">
      <dgm:prSet presAssocID="{5B47D159-052E-4A20-9C48-4109FC433ABF}" presName="spaceRect" presStyleCnt="0"/>
      <dgm:spPr/>
    </dgm:pt>
    <dgm:pt modelId="{E93D59A5-6210-4BA2-8A88-16CA046E6B77}" type="pres">
      <dgm:prSet presAssocID="{5B47D159-052E-4A20-9C48-4109FC433ABF}" presName="parTx" presStyleLbl="revTx" presStyleIdx="1" presStyleCnt="5">
        <dgm:presLayoutVars>
          <dgm:chMax val="0"/>
          <dgm:chPref val="0"/>
        </dgm:presLayoutVars>
      </dgm:prSet>
      <dgm:spPr/>
    </dgm:pt>
    <dgm:pt modelId="{47F65206-E028-414C-AD06-070B51BE9DB0}" type="pres">
      <dgm:prSet presAssocID="{D112B099-95D5-426F-96A3-CA8A5DCEC7EA}" presName="sibTrans" presStyleCnt="0"/>
      <dgm:spPr/>
    </dgm:pt>
    <dgm:pt modelId="{0B3F0913-E8AA-4DF7-8C0A-AF7F8854BDE2}" type="pres">
      <dgm:prSet presAssocID="{A86C134C-DFDF-459B-9B5E-81DB349E090E}" presName="compNode" presStyleCnt="0"/>
      <dgm:spPr/>
    </dgm:pt>
    <dgm:pt modelId="{94166B23-D05D-4498-92E9-6E95F1EB1A81}" type="pres">
      <dgm:prSet presAssocID="{A86C134C-DFDF-459B-9B5E-81DB349E090E}" presName="bgRect" presStyleLbl="bgShp" presStyleIdx="2" presStyleCnt="5"/>
      <dgm:spPr/>
    </dgm:pt>
    <dgm:pt modelId="{77FF9B41-85AD-49B3-9735-E7496CDCCEA8}" type="pres">
      <dgm:prSet presAssocID="{A86C134C-DFDF-459B-9B5E-81DB349E090E}"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andshake"/>
        </a:ext>
      </dgm:extLst>
    </dgm:pt>
    <dgm:pt modelId="{35E50CD9-1A91-4E29-AF7F-A6E4D6481C6F}" type="pres">
      <dgm:prSet presAssocID="{A86C134C-DFDF-459B-9B5E-81DB349E090E}" presName="spaceRect" presStyleCnt="0"/>
      <dgm:spPr/>
    </dgm:pt>
    <dgm:pt modelId="{04D07B6D-4FD6-4418-999B-21152D319ED9}" type="pres">
      <dgm:prSet presAssocID="{A86C134C-DFDF-459B-9B5E-81DB349E090E}" presName="parTx" presStyleLbl="revTx" presStyleIdx="2" presStyleCnt="5">
        <dgm:presLayoutVars>
          <dgm:chMax val="0"/>
          <dgm:chPref val="0"/>
        </dgm:presLayoutVars>
      </dgm:prSet>
      <dgm:spPr/>
    </dgm:pt>
    <dgm:pt modelId="{2476965E-A496-42FC-B8CE-C1D85D7A7BF7}" type="pres">
      <dgm:prSet presAssocID="{C9A9BCF0-5665-4A14-8991-6565EFE20469}" presName="sibTrans" presStyleCnt="0"/>
      <dgm:spPr/>
    </dgm:pt>
    <dgm:pt modelId="{7E6E38DC-3A3A-4259-8A68-74FC6D13CED0}" type="pres">
      <dgm:prSet presAssocID="{35A6E602-4909-401B-8DED-E1989626861A}" presName="compNode" presStyleCnt="0"/>
      <dgm:spPr/>
    </dgm:pt>
    <dgm:pt modelId="{5A81889B-2F16-47AC-89C2-86EE7BF1DDC8}" type="pres">
      <dgm:prSet presAssocID="{35A6E602-4909-401B-8DED-E1989626861A}" presName="bgRect" presStyleLbl="bgShp" presStyleIdx="3" presStyleCnt="5"/>
      <dgm:spPr/>
    </dgm:pt>
    <dgm:pt modelId="{E0BF774D-5C5C-41CC-A2C6-7952E0A43A73}" type="pres">
      <dgm:prSet presAssocID="{35A6E602-4909-401B-8DED-E1989626861A}"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loud Computing"/>
        </a:ext>
      </dgm:extLst>
    </dgm:pt>
    <dgm:pt modelId="{D009C78A-7C5D-46CF-8663-83AB608BA25D}" type="pres">
      <dgm:prSet presAssocID="{35A6E602-4909-401B-8DED-E1989626861A}" presName="spaceRect" presStyleCnt="0"/>
      <dgm:spPr/>
    </dgm:pt>
    <dgm:pt modelId="{D68468BE-B769-47E1-905F-03220E351EBE}" type="pres">
      <dgm:prSet presAssocID="{35A6E602-4909-401B-8DED-E1989626861A}" presName="parTx" presStyleLbl="revTx" presStyleIdx="3" presStyleCnt="5">
        <dgm:presLayoutVars>
          <dgm:chMax val="0"/>
          <dgm:chPref val="0"/>
        </dgm:presLayoutVars>
      </dgm:prSet>
      <dgm:spPr/>
    </dgm:pt>
    <dgm:pt modelId="{FA5CF4AA-894C-4701-9F40-5AD809A5732D}" type="pres">
      <dgm:prSet presAssocID="{E633CD9D-FA86-4D8E-BB1F-D5ED9C47401D}" presName="sibTrans" presStyleCnt="0"/>
      <dgm:spPr/>
    </dgm:pt>
    <dgm:pt modelId="{09DA151E-0BD4-46AE-A99A-57491DE7CA46}" type="pres">
      <dgm:prSet presAssocID="{B816E906-1668-41F8-BCC9-EDBF9D88AD90}" presName="compNode" presStyleCnt="0"/>
      <dgm:spPr/>
    </dgm:pt>
    <dgm:pt modelId="{080C940E-9B1C-449D-830C-4E2F7A1396E2}" type="pres">
      <dgm:prSet presAssocID="{B816E906-1668-41F8-BCC9-EDBF9D88AD90}" presName="bgRect" presStyleLbl="bgShp" presStyleIdx="4" presStyleCnt="5"/>
      <dgm:spPr/>
    </dgm:pt>
    <dgm:pt modelId="{14C0EE57-59F9-4729-92F7-AFEF4AE4DC99}" type="pres">
      <dgm:prSet presAssocID="{B816E906-1668-41F8-BCC9-EDBF9D88AD90}"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Key"/>
        </a:ext>
      </dgm:extLst>
    </dgm:pt>
    <dgm:pt modelId="{F334396F-D28C-480F-9A04-799B40549D4A}" type="pres">
      <dgm:prSet presAssocID="{B816E906-1668-41F8-BCC9-EDBF9D88AD90}" presName="spaceRect" presStyleCnt="0"/>
      <dgm:spPr/>
    </dgm:pt>
    <dgm:pt modelId="{55D57FB1-7273-48AD-A6EC-1DB7120CA897}" type="pres">
      <dgm:prSet presAssocID="{B816E906-1668-41F8-BCC9-EDBF9D88AD90}" presName="parTx" presStyleLbl="revTx" presStyleIdx="4" presStyleCnt="5">
        <dgm:presLayoutVars>
          <dgm:chMax val="0"/>
          <dgm:chPref val="0"/>
        </dgm:presLayoutVars>
      </dgm:prSet>
      <dgm:spPr/>
    </dgm:pt>
  </dgm:ptLst>
  <dgm:cxnLst>
    <dgm:cxn modelId="{82B7BA00-07F5-4CC4-8625-D588D52C4206}" type="presOf" srcId="{F0BF5781-7873-4FA2-ABB7-FEDFE99CB82A}" destId="{C6E35F2F-96E8-4AFD-91A6-8BA68AF556FC}" srcOrd="0" destOrd="0" presId="urn:microsoft.com/office/officeart/2018/2/layout/IconVerticalSolidList"/>
    <dgm:cxn modelId="{345D8166-DAE9-46D9-99BF-14E0FC297497}" type="presOf" srcId="{35A6E602-4909-401B-8DED-E1989626861A}" destId="{D68468BE-B769-47E1-905F-03220E351EBE}" srcOrd="0" destOrd="0" presId="urn:microsoft.com/office/officeart/2018/2/layout/IconVerticalSolidList"/>
    <dgm:cxn modelId="{5D612967-10F8-43C9-870E-A37166AC9F69}" srcId="{680311CA-FD14-46A8-9A79-6CD6B5A1B9E7}" destId="{A86C134C-DFDF-459B-9B5E-81DB349E090E}" srcOrd="2" destOrd="0" parTransId="{B0CE91E4-D9F2-4EF0-91DA-A640610FF035}" sibTransId="{C9A9BCF0-5665-4A14-8991-6565EFE20469}"/>
    <dgm:cxn modelId="{C8A72A8E-9929-48E4-8AAB-6A78A83FD61C}" srcId="{680311CA-FD14-46A8-9A79-6CD6B5A1B9E7}" destId="{5B47D159-052E-4A20-9C48-4109FC433ABF}" srcOrd="1" destOrd="0" parTransId="{26038F18-97A7-47E6-A610-F9AADE2DFC54}" sibTransId="{D112B099-95D5-426F-96A3-CA8A5DCEC7EA}"/>
    <dgm:cxn modelId="{684A6193-6972-487B-BB83-48568B6089C6}" srcId="{680311CA-FD14-46A8-9A79-6CD6B5A1B9E7}" destId="{35A6E602-4909-401B-8DED-E1989626861A}" srcOrd="3" destOrd="0" parTransId="{C17638D4-A5DE-4B41-A7AE-29CB3A763025}" sibTransId="{E633CD9D-FA86-4D8E-BB1F-D5ED9C47401D}"/>
    <dgm:cxn modelId="{942FE0A3-D901-442F-B52C-452F7F05B767}" srcId="{680311CA-FD14-46A8-9A79-6CD6B5A1B9E7}" destId="{B816E906-1668-41F8-BCC9-EDBF9D88AD90}" srcOrd="4" destOrd="0" parTransId="{19A723FA-5721-4B39-AA34-461E5B12DFFE}" sibTransId="{97B73828-E6A1-4584-B2B9-7F4164456F64}"/>
    <dgm:cxn modelId="{BAF315A9-B78B-40AA-8405-D1E827BC022C}" type="presOf" srcId="{5B47D159-052E-4A20-9C48-4109FC433ABF}" destId="{E93D59A5-6210-4BA2-8A88-16CA046E6B77}" srcOrd="0" destOrd="0" presId="urn:microsoft.com/office/officeart/2018/2/layout/IconVerticalSolidList"/>
    <dgm:cxn modelId="{AE3486AB-C5D6-4B38-8133-A3D393B91FF8}" type="presOf" srcId="{A86C134C-DFDF-459B-9B5E-81DB349E090E}" destId="{04D07B6D-4FD6-4418-999B-21152D319ED9}" srcOrd="0" destOrd="0" presId="urn:microsoft.com/office/officeart/2018/2/layout/IconVerticalSolidList"/>
    <dgm:cxn modelId="{519B2DC3-BAE7-4C49-8370-F7BAB41596A9}" type="presOf" srcId="{680311CA-FD14-46A8-9A79-6CD6B5A1B9E7}" destId="{9C2C1E34-E9EE-46AA-860A-834F5BE859FA}" srcOrd="0" destOrd="0" presId="urn:microsoft.com/office/officeart/2018/2/layout/IconVerticalSolidList"/>
    <dgm:cxn modelId="{CA50F3DE-B416-4DC4-B482-42EBD92DAC80}" srcId="{680311CA-FD14-46A8-9A79-6CD6B5A1B9E7}" destId="{F0BF5781-7873-4FA2-ABB7-FEDFE99CB82A}" srcOrd="0" destOrd="0" parTransId="{F9AEFE04-BB72-4343-B100-7312F7E0E747}" sibTransId="{2AC5DA90-E26A-4BCA-A99D-248B7B55CB4E}"/>
    <dgm:cxn modelId="{068F3BF3-48BE-40F3-B3F4-9F112D23B7C5}" type="presOf" srcId="{B816E906-1668-41F8-BCC9-EDBF9D88AD90}" destId="{55D57FB1-7273-48AD-A6EC-1DB7120CA897}" srcOrd="0" destOrd="0" presId="urn:microsoft.com/office/officeart/2018/2/layout/IconVerticalSolidList"/>
    <dgm:cxn modelId="{99CB3B3B-94A6-4256-9A1F-D1D48BBDE159}" type="presParOf" srcId="{9C2C1E34-E9EE-46AA-860A-834F5BE859FA}" destId="{F357F492-33C6-48A6-BB15-8022ADB84776}" srcOrd="0" destOrd="0" presId="urn:microsoft.com/office/officeart/2018/2/layout/IconVerticalSolidList"/>
    <dgm:cxn modelId="{701E2DD3-2A78-480E-A5FF-EDCC27F6ACD5}" type="presParOf" srcId="{F357F492-33C6-48A6-BB15-8022ADB84776}" destId="{0252F58B-DCA4-4FA3-A425-AC11134828EA}" srcOrd="0" destOrd="0" presId="urn:microsoft.com/office/officeart/2018/2/layout/IconVerticalSolidList"/>
    <dgm:cxn modelId="{BFDD15C8-D03D-4117-9EA6-D6077B25AFEA}" type="presParOf" srcId="{F357F492-33C6-48A6-BB15-8022ADB84776}" destId="{FD1A8AE2-1477-4803-8975-F4E6256DA480}" srcOrd="1" destOrd="0" presId="urn:microsoft.com/office/officeart/2018/2/layout/IconVerticalSolidList"/>
    <dgm:cxn modelId="{CD328AAA-F512-44C3-AA1D-123C8D01BBB7}" type="presParOf" srcId="{F357F492-33C6-48A6-BB15-8022ADB84776}" destId="{D14AE003-2324-4676-A6B2-5387F3D2B23B}" srcOrd="2" destOrd="0" presId="urn:microsoft.com/office/officeart/2018/2/layout/IconVerticalSolidList"/>
    <dgm:cxn modelId="{B4D6E5D6-268A-4E64-B6EE-0576B07C18C5}" type="presParOf" srcId="{F357F492-33C6-48A6-BB15-8022ADB84776}" destId="{C6E35F2F-96E8-4AFD-91A6-8BA68AF556FC}" srcOrd="3" destOrd="0" presId="urn:microsoft.com/office/officeart/2018/2/layout/IconVerticalSolidList"/>
    <dgm:cxn modelId="{EFCD0958-2105-4CC0-8BBB-6BA8B43507D8}" type="presParOf" srcId="{9C2C1E34-E9EE-46AA-860A-834F5BE859FA}" destId="{EE5F301D-1422-4DC0-A8D6-F0CF5DD8E2D4}" srcOrd="1" destOrd="0" presId="urn:microsoft.com/office/officeart/2018/2/layout/IconVerticalSolidList"/>
    <dgm:cxn modelId="{5FB498EA-820B-4288-A75F-A44C76E60A9B}" type="presParOf" srcId="{9C2C1E34-E9EE-46AA-860A-834F5BE859FA}" destId="{845B3260-1227-424D-8923-100E4CF2CAA2}" srcOrd="2" destOrd="0" presId="urn:microsoft.com/office/officeart/2018/2/layout/IconVerticalSolidList"/>
    <dgm:cxn modelId="{1DCF5F25-D341-49B7-8360-979BFADE9E7C}" type="presParOf" srcId="{845B3260-1227-424D-8923-100E4CF2CAA2}" destId="{0909881F-0A29-4050-B671-8EFA4780D350}" srcOrd="0" destOrd="0" presId="urn:microsoft.com/office/officeart/2018/2/layout/IconVerticalSolidList"/>
    <dgm:cxn modelId="{FCECBEFF-E239-4036-BBA2-B26A8D541D32}" type="presParOf" srcId="{845B3260-1227-424D-8923-100E4CF2CAA2}" destId="{ED80E661-B3ED-4006-A7F7-E973B3F06D6B}" srcOrd="1" destOrd="0" presId="urn:microsoft.com/office/officeart/2018/2/layout/IconVerticalSolidList"/>
    <dgm:cxn modelId="{DE8BDE40-42BA-4BF6-BCA2-BA01C944791D}" type="presParOf" srcId="{845B3260-1227-424D-8923-100E4CF2CAA2}" destId="{768E37FC-6811-4F76-8F84-B5585E90E89F}" srcOrd="2" destOrd="0" presId="urn:microsoft.com/office/officeart/2018/2/layout/IconVerticalSolidList"/>
    <dgm:cxn modelId="{15B39AAF-B618-4E4F-A013-F9D362FFB383}" type="presParOf" srcId="{845B3260-1227-424D-8923-100E4CF2CAA2}" destId="{E93D59A5-6210-4BA2-8A88-16CA046E6B77}" srcOrd="3" destOrd="0" presId="urn:microsoft.com/office/officeart/2018/2/layout/IconVerticalSolidList"/>
    <dgm:cxn modelId="{515A346A-9FA8-4EDC-A4B9-33DA39DC9BC3}" type="presParOf" srcId="{9C2C1E34-E9EE-46AA-860A-834F5BE859FA}" destId="{47F65206-E028-414C-AD06-070B51BE9DB0}" srcOrd="3" destOrd="0" presId="urn:microsoft.com/office/officeart/2018/2/layout/IconVerticalSolidList"/>
    <dgm:cxn modelId="{D40CC58E-0E8D-4465-A5D1-B075EFA56F7F}" type="presParOf" srcId="{9C2C1E34-E9EE-46AA-860A-834F5BE859FA}" destId="{0B3F0913-E8AA-4DF7-8C0A-AF7F8854BDE2}" srcOrd="4" destOrd="0" presId="urn:microsoft.com/office/officeart/2018/2/layout/IconVerticalSolidList"/>
    <dgm:cxn modelId="{435E521A-37C8-4758-A50C-829ADAE16A1E}" type="presParOf" srcId="{0B3F0913-E8AA-4DF7-8C0A-AF7F8854BDE2}" destId="{94166B23-D05D-4498-92E9-6E95F1EB1A81}" srcOrd="0" destOrd="0" presId="urn:microsoft.com/office/officeart/2018/2/layout/IconVerticalSolidList"/>
    <dgm:cxn modelId="{1BEA3D86-C0E9-4784-9A34-643CE8236AA2}" type="presParOf" srcId="{0B3F0913-E8AA-4DF7-8C0A-AF7F8854BDE2}" destId="{77FF9B41-85AD-49B3-9735-E7496CDCCEA8}" srcOrd="1" destOrd="0" presId="urn:microsoft.com/office/officeart/2018/2/layout/IconVerticalSolidList"/>
    <dgm:cxn modelId="{695B29A7-749F-4497-9AEA-ADCC1811A349}" type="presParOf" srcId="{0B3F0913-E8AA-4DF7-8C0A-AF7F8854BDE2}" destId="{35E50CD9-1A91-4E29-AF7F-A6E4D6481C6F}" srcOrd="2" destOrd="0" presId="urn:microsoft.com/office/officeart/2018/2/layout/IconVerticalSolidList"/>
    <dgm:cxn modelId="{2C8324E5-00F7-424E-8F31-6AAD83351F8E}" type="presParOf" srcId="{0B3F0913-E8AA-4DF7-8C0A-AF7F8854BDE2}" destId="{04D07B6D-4FD6-4418-999B-21152D319ED9}" srcOrd="3" destOrd="0" presId="urn:microsoft.com/office/officeart/2018/2/layout/IconVerticalSolidList"/>
    <dgm:cxn modelId="{4E728455-3EFE-4F14-B86B-816857BF052C}" type="presParOf" srcId="{9C2C1E34-E9EE-46AA-860A-834F5BE859FA}" destId="{2476965E-A496-42FC-B8CE-C1D85D7A7BF7}" srcOrd="5" destOrd="0" presId="urn:microsoft.com/office/officeart/2018/2/layout/IconVerticalSolidList"/>
    <dgm:cxn modelId="{76815A6F-4694-4A99-A003-7B8D54C91FBF}" type="presParOf" srcId="{9C2C1E34-E9EE-46AA-860A-834F5BE859FA}" destId="{7E6E38DC-3A3A-4259-8A68-74FC6D13CED0}" srcOrd="6" destOrd="0" presId="urn:microsoft.com/office/officeart/2018/2/layout/IconVerticalSolidList"/>
    <dgm:cxn modelId="{FDC837E7-AFCE-4372-8DE6-83B276342DAA}" type="presParOf" srcId="{7E6E38DC-3A3A-4259-8A68-74FC6D13CED0}" destId="{5A81889B-2F16-47AC-89C2-86EE7BF1DDC8}" srcOrd="0" destOrd="0" presId="urn:microsoft.com/office/officeart/2018/2/layout/IconVerticalSolidList"/>
    <dgm:cxn modelId="{640A2842-0058-4BC0-B0B0-E9A3ED660B42}" type="presParOf" srcId="{7E6E38DC-3A3A-4259-8A68-74FC6D13CED0}" destId="{E0BF774D-5C5C-41CC-A2C6-7952E0A43A73}" srcOrd="1" destOrd="0" presId="urn:microsoft.com/office/officeart/2018/2/layout/IconVerticalSolidList"/>
    <dgm:cxn modelId="{4E945DEB-C7FB-4A91-9C9B-34F2009F18CC}" type="presParOf" srcId="{7E6E38DC-3A3A-4259-8A68-74FC6D13CED0}" destId="{D009C78A-7C5D-46CF-8663-83AB608BA25D}" srcOrd="2" destOrd="0" presId="urn:microsoft.com/office/officeart/2018/2/layout/IconVerticalSolidList"/>
    <dgm:cxn modelId="{1E741520-1332-4AED-B5F3-E1AED9D045AB}" type="presParOf" srcId="{7E6E38DC-3A3A-4259-8A68-74FC6D13CED0}" destId="{D68468BE-B769-47E1-905F-03220E351EBE}" srcOrd="3" destOrd="0" presId="urn:microsoft.com/office/officeart/2018/2/layout/IconVerticalSolidList"/>
    <dgm:cxn modelId="{555A5939-1FB8-4E86-BEFC-E5EB17676928}" type="presParOf" srcId="{9C2C1E34-E9EE-46AA-860A-834F5BE859FA}" destId="{FA5CF4AA-894C-4701-9F40-5AD809A5732D}" srcOrd="7" destOrd="0" presId="urn:microsoft.com/office/officeart/2018/2/layout/IconVerticalSolidList"/>
    <dgm:cxn modelId="{29155610-5873-4EDD-9C76-DAE663D1B547}" type="presParOf" srcId="{9C2C1E34-E9EE-46AA-860A-834F5BE859FA}" destId="{09DA151E-0BD4-46AE-A99A-57491DE7CA46}" srcOrd="8" destOrd="0" presId="urn:microsoft.com/office/officeart/2018/2/layout/IconVerticalSolidList"/>
    <dgm:cxn modelId="{598E56B4-69AF-4944-879C-59594411F0DE}" type="presParOf" srcId="{09DA151E-0BD4-46AE-A99A-57491DE7CA46}" destId="{080C940E-9B1C-449D-830C-4E2F7A1396E2}" srcOrd="0" destOrd="0" presId="urn:microsoft.com/office/officeart/2018/2/layout/IconVerticalSolidList"/>
    <dgm:cxn modelId="{A84857EB-94C9-48A9-B5F9-1D3325F76428}" type="presParOf" srcId="{09DA151E-0BD4-46AE-A99A-57491DE7CA46}" destId="{14C0EE57-59F9-4729-92F7-AFEF4AE4DC99}" srcOrd="1" destOrd="0" presId="urn:microsoft.com/office/officeart/2018/2/layout/IconVerticalSolidList"/>
    <dgm:cxn modelId="{775FD89C-47EA-45FF-B491-41F6DB501E11}" type="presParOf" srcId="{09DA151E-0BD4-46AE-A99A-57491DE7CA46}" destId="{F334396F-D28C-480F-9A04-799B40549D4A}" srcOrd="2" destOrd="0" presId="urn:microsoft.com/office/officeart/2018/2/layout/IconVerticalSolidList"/>
    <dgm:cxn modelId="{AD3A4C9D-7C68-41F9-A0E9-F38CD00ACBDF}" type="presParOf" srcId="{09DA151E-0BD4-46AE-A99A-57491DE7CA46}" destId="{55D57FB1-7273-48AD-A6EC-1DB7120CA897}"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6538986-DA42-4426-BF75-0B5BCA591913}"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486C101C-711E-4099-8D35-235504C819FC}">
      <dgm:prSet custT="1"/>
      <dgm:spPr/>
      <dgm:t>
        <a:bodyPr/>
        <a:lstStyle/>
        <a:p>
          <a:r>
            <a:rPr lang="en-GB" sz="2800" b="0" i="0" dirty="0"/>
            <a:t>While beneficial, AI also brings concerns over job displacement among </a:t>
          </a:r>
          <a:r>
            <a:rPr lang="en-GB" sz="3200" b="0" i="0" dirty="0"/>
            <a:t>hospitality</a:t>
          </a:r>
          <a:r>
            <a:rPr lang="en-GB" sz="2800" b="0" i="0" dirty="0"/>
            <a:t> workers (Lu et al., 2020).</a:t>
          </a:r>
          <a:endParaRPr lang="en-US" sz="2800" dirty="0"/>
        </a:p>
      </dgm:t>
    </dgm:pt>
    <dgm:pt modelId="{7E8FC856-98AC-432A-A1A9-4A7C0DE20A05}" type="parTrans" cxnId="{8508F75C-5513-42BD-9C1E-638BC937D880}">
      <dgm:prSet/>
      <dgm:spPr/>
      <dgm:t>
        <a:bodyPr/>
        <a:lstStyle/>
        <a:p>
          <a:endParaRPr lang="en-US"/>
        </a:p>
      </dgm:t>
    </dgm:pt>
    <dgm:pt modelId="{46E8A361-69BA-43C4-82D6-F7022ACB74F4}" type="sibTrans" cxnId="{8508F75C-5513-42BD-9C1E-638BC937D880}">
      <dgm:prSet/>
      <dgm:spPr/>
      <dgm:t>
        <a:bodyPr/>
        <a:lstStyle/>
        <a:p>
          <a:endParaRPr lang="en-US"/>
        </a:p>
      </dgm:t>
    </dgm:pt>
    <dgm:pt modelId="{268D8A5F-986D-41FA-8EBC-DE4CA441BB75}">
      <dgm:prSet custT="1"/>
      <dgm:spPr/>
      <dgm:t>
        <a:bodyPr/>
        <a:lstStyle/>
        <a:p>
          <a:r>
            <a:rPr lang="en-GB" sz="2800" b="0" i="0" dirty="0"/>
            <a:t>Ethical challenges arise when systems make decisions based on biased or incomplete data.</a:t>
          </a:r>
          <a:endParaRPr lang="en-US" sz="2800" dirty="0"/>
        </a:p>
      </dgm:t>
    </dgm:pt>
    <dgm:pt modelId="{D54A66A3-A32A-4802-A3B9-1AC6CA5E79A0}" type="parTrans" cxnId="{59032991-2D89-4C87-A7BF-EC500AA2B073}">
      <dgm:prSet/>
      <dgm:spPr/>
      <dgm:t>
        <a:bodyPr/>
        <a:lstStyle/>
        <a:p>
          <a:endParaRPr lang="en-US"/>
        </a:p>
      </dgm:t>
    </dgm:pt>
    <dgm:pt modelId="{B8B8AC6C-A004-4CB3-A672-53C39A83D8BE}" type="sibTrans" cxnId="{59032991-2D89-4C87-A7BF-EC500AA2B073}">
      <dgm:prSet/>
      <dgm:spPr/>
      <dgm:t>
        <a:bodyPr/>
        <a:lstStyle/>
        <a:p>
          <a:endParaRPr lang="en-US"/>
        </a:p>
      </dgm:t>
    </dgm:pt>
    <dgm:pt modelId="{BC3D5F26-5395-42B8-8FC0-30CC342264F3}">
      <dgm:prSet custT="1"/>
      <dgm:spPr/>
      <dgm:t>
        <a:bodyPr/>
        <a:lstStyle/>
        <a:p>
          <a:r>
            <a:rPr lang="en-GB" sz="2800" b="0" i="0" dirty="0"/>
            <a:t>Crawford (2021) warns that AI tools can reproduce social inequalities if not carefully designed</a:t>
          </a:r>
          <a:r>
            <a:rPr lang="en-GB" sz="1900" b="0" i="0" dirty="0"/>
            <a:t>.</a:t>
          </a:r>
          <a:endParaRPr lang="en-US" sz="1900" dirty="0"/>
        </a:p>
      </dgm:t>
    </dgm:pt>
    <dgm:pt modelId="{D7A459F0-8FE1-401A-9078-F2D1F4457067}" type="parTrans" cxnId="{E4300375-2173-4664-891F-B972A331F886}">
      <dgm:prSet/>
      <dgm:spPr/>
      <dgm:t>
        <a:bodyPr/>
        <a:lstStyle/>
        <a:p>
          <a:endParaRPr lang="en-US"/>
        </a:p>
      </dgm:t>
    </dgm:pt>
    <dgm:pt modelId="{AB85CA4C-89C1-4AD5-B168-BD6FBF043FFC}" type="sibTrans" cxnId="{E4300375-2173-4664-891F-B972A331F886}">
      <dgm:prSet/>
      <dgm:spPr/>
      <dgm:t>
        <a:bodyPr/>
        <a:lstStyle/>
        <a:p>
          <a:endParaRPr lang="en-US"/>
        </a:p>
      </dgm:t>
    </dgm:pt>
    <dgm:pt modelId="{CC7C70E6-29D8-4596-AF67-578EE0D9D48E}">
      <dgm:prSet custT="1"/>
      <dgm:spPr/>
      <dgm:t>
        <a:bodyPr/>
        <a:lstStyle/>
        <a:p>
          <a:r>
            <a:rPr lang="en-GB" sz="2800" b="0" i="0" dirty="0"/>
            <a:t>Guest experience may suffer if services become overly automated or impersonal.</a:t>
          </a:r>
          <a:endParaRPr lang="en-US" sz="2800" dirty="0"/>
        </a:p>
      </dgm:t>
    </dgm:pt>
    <dgm:pt modelId="{8CC1D777-CA09-43A8-B6D3-1C5ED080D272}" type="parTrans" cxnId="{A277A942-8ADC-4628-8BD8-AF53A81F6810}">
      <dgm:prSet/>
      <dgm:spPr/>
      <dgm:t>
        <a:bodyPr/>
        <a:lstStyle/>
        <a:p>
          <a:endParaRPr lang="en-US"/>
        </a:p>
      </dgm:t>
    </dgm:pt>
    <dgm:pt modelId="{C99366D2-28A7-4114-BD07-6BF4C2D3A8BB}" type="sibTrans" cxnId="{A277A942-8ADC-4628-8BD8-AF53A81F6810}">
      <dgm:prSet/>
      <dgm:spPr/>
      <dgm:t>
        <a:bodyPr/>
        <a:lstStyle/>
        <a:p>
          <a:endParaRPr lang="en-US"/>
        </a:p>
      </dgm:t>
    </dgm:pt>
    <dgm:pt modelId="{C1F6E954-1D8E-499E-AD22-1A66D388EF7C}">
      <dgm:prSet custT="1"/>
      <dgm:spPr/>
      <dgm:t>
        <a:bodyPr/>
        <a:lstStyle/>
        <a:p>
          <a:r>
            <a:rPr lang="en-GB" sz="2800" b="0" i="0" dirty="0"/>
            <a:t>Backup human support is essential in case of system failures.</a:t>
          </a:r>
          <a:endParaRPr lang="en-US" sz="2800" dirty="0"/>
        </a:p>
      </dgm:t>
    </dgm:pt>
    <dgm:pt modelId="{2AF4DD1F-EDAF-487E-95AE-509F42C3D4AF}" type="parTrans" cxnId="{A049E537-FEF6-4805-AE30-F07CCF96DBDF}">
      <dgm:prSet/>
      <dgm:spPr/>
      <dgm:t>
        <a:bodyPr/>
        <a:lstStyle/>
        <a:p>
          <a:endParaRPr lang="en-US"/>
        </a:p>
      </dgm:t>
    </dgm:pt>
    <dgm:pt modelId="{D941188F-02A0-4DC7-8780-A7241900FFDC}" type="sibTrans" cxnId="{A049E537-FEF6-4805-AE30-F07CCF96DBDF}">
      <dgm:prSet/>
      <dgm:spPr/>
      <dgm:t>
        <a:bodyPr/>
        <a:lstStyle/>
        <a:p>
          <a:endParaRPr lang="en-US"/>
        </a:p>
      </dgm:t>
    </dgm:pt>
    <dgm:pt modelId="{A03228D7-DCCB-4D39-B66C-C92E94E24A79}" type="pres">
      <dgm:prSet presAssocID="{86538986-DA42-4426-BF75-0B5BCA591913}" presName="root" presStyleCnt="0">
        <dgm:presLayoutVars>
          <dgm:dir/>
          <dgm:resizeHandles val="exact"/>
        </dgm:presLayoutVars>
      </dgm:prSet>
      <dgm:spPr/>
    </dgm:pt>
    <dgm:pt modelId="{A1EECB29-B471-4B9B-9D1E-FE225CFEA85E}" type="pres">
      <dgm:prSet presAssocID="{486C101C-711E-4099-8D35-235504C819FC}" presName="compNode" presStyleCnt="0"/>
      <dgm:spPr/>
    </dgm:pt>
    <dgm:pt modelId="{0BA32F1D-3DA8-4329-96AA-C987D7F63EF3}" type="pres">
      <dgm:prSet presAssocID="{486C101C-711E-4099-8D35-235504C819FC}" presName="bgRect" presStyleLbl="bgShp" presStyleIdx="0" presStyleCnt="5"/>
      <dgm:spPr/>
    </dgm:pt>
    <dgm:pt modelId="{5CF9C50A-6735-412F-86E1-FAE5063A3389}" type="pres">
      <dgm:prSet presAssocID="{486C101C-711E-4099-8D35-235504C819FC}"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ears"/>
        </a:ext>
      </dgm:extLst>
    </dgm:pt>
    <dgm:pt modelId="{F37C342C-38BD-4E4D-B92E-E79E7328E427}" type="pres">
      <dgm:prSet presAssocID="{486C101C-711E-4099-8D35-235504C819FC}" presName="spaceRect" presStyleCnt="0"/>
      <dgm:spPr/>
    </dgm:pt>
    <dgm:pt modelId="{2B6A7811-BC4B-4DE3-80E7-38929ADB9AF7}" type="pres">
      <dgm:prSet presAssocID="{486C101C-711E-4099-8D35-235504C819FC}" presName="parTx" presStyleLbl="revTx" presStyleIdx="0" presStyleCnt="5">
        <dgm:presLayoutVars>
          <dgm:chMax val="0"/>
          <dgm:chPref val="0"/>
        </dgm:presLayoutVars>
      </dgm:prSet>
      <dgm:spPr/>
    </dgm:pt>
    <dgm:pt modelId="{11CFDAD6-DF69-4337-B8DC-4CF09BDE3CAE}" type="pres">
      <dgm:prSet presAssocID="{46E8A361-69BA-43C4-82D6-F7022ACB74F4}" presName="sibTrans" presStyleCnt="0"/>
      <dgm:spPr/>
    </dgm:pt>
    <dgm:pt modelId="{EC462FB9-3360-4910-AF18-D947E343F268}" type="pres">
      <dgm:prSet presAssocID="{268D8A5F-986D-41FA-8EBC-DE4CA441BB75}" presName="compNode" presStyleCnt="0"/>
      <dgm:spPr/>
    </dgm:pt>
    <dgm:pt modelId="{EC67BCE1-024C-46D9-B71B-9BE6E8EB1287}" type="pres">
      <dgm:prSet presAssocID="{268D8A5F-986D-41FA-8EBC-DE4CA441BB75}" presName="bgRect" presStyleLbl="bgShp" presStyleIdx="1" presStyleCnt="5"/>
      <dgm:spPr/>
    </dgm:pt>
    <dgm:pt modelId="{CA23A464-6AA6-4E18-AB9F-C9FCB34DA4F5}" type="pres">
      <dgm:prSet presAssocID="{268D8A5F-986D-41FA-8EBC-DE4CA441BB75}"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cales of Justice"/>
        </a:ext>
      </dgm:extLst>
    </dgm:pt>
    <dgm:pt modelId="{1B399DC6-2DF7-4F75-A6A3-6753D5EA25C7}" type="pres">
      <dgm:prSet presAssocID="{268D8A5F-986D-41FA-8EBC-DE4CA441BB75}" presName="spaceRect" presStyleCnt="0"/>
      <dgm:spPr/>
    </dgm:pt>
    <dgm:pt modelId="{F74CBC65-7924-46B9-8BF9-340C1063EA31}" type="pres">
      <dgm:prSet presAssocID="{268D8A5F-986D-41FA-8EBC-DE4CA441BB75}" presName="parTx" presStyleLbl="revTx" presStyleIdx="1" presStyleCnt="5">
        <dgm:presLayoutVars>
          <dgm:chMax val="0"/>
          <dgm:chPref val="0"/>
        </dgm:presLayoutVars>
      </dgm:prSet>
      <dgm:spPr/>
    </dgm:pt>
    <dgm:pt modelId="{F507EE21-F54D-4799-8A8A-8DD1A710C5A1}" type="pres">
      <dgm:prSet presAssocID="{B8B8AC6C-A004-4CB3-A672-53C39A83D8BE}" presName="sibTrans" presStyleCnt="0"/>
      <dgm:spPr/>
    </dgm:pt>
    <dgm:pt modelId="{24D43FF1-C36B-47C8-AD29-8950DEBEA1DD}" type="pres">
      <dgm:prSet presAssocID="{BC3D5F26-5395-42B8-8FC0-30CC342264F3}" presName="compNode" presStyleCnt="0"/>
      <dgm:spPr/>
    </dgm:pt>
    <dgm:pt modelId="{B2A3600A-5B75-4EBA-AC23-F0A0B5405D13}" type="pres">
      <dgm:prSet presAssocID="{BC3D5F26-5395-42B8-8FC0-30CC342264F3}" presName="bgRect" presStyleLbl="bgShp" presStyleIdx="2" presStyleCnt="5"/>
      <dgm:spPr/>
    </dgm:pt>
    <dgm:pt modelId="{2BAA1FA6-3D45-480D-9BE1-D06C33DAA3DD}" type="pres">
      <dgm:prSet presAssocID="{BC3D5F26-5395-42B8-8FC0-30CC342264F3}"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aze"/>
        </a:ext>
      </dgm:extLst>
    </dgm:pt>
    <dgm:pt modelId="{15504226-2972-4FFD-AA4D-A6BED3BD0089}" type="pres">
      <dgm:prSet presAssocID="{BC3D5F26-5395-42B8-8FC0-30CC342264F3}" presName="spaceRect" presStyleCnt="0"/>
      <dgm:spPr/>
    </dgm:pt>
    <dgm:pt modelId="{499FA387-FD6B-4DEE-AB1C-ADC53BC2E7FA}" type="pres">
      <dgm:prSet presAssocID="{BC3D5F26-5395-42B8-8FC0-30CC342264F3}" presName="parTx" presStyleLbl="revTx" presStyleIdx="2" presStyleCnt="5">
        <dgm:presLayoutVars>
          <dgm:chMax val="0"/>
          <dgm:chPref val="0"/>
        </dgm:presLayoutVars>
      </dgm:prSet>
      <dgm:spPr/>
    </dgm:pt>
    <dgm:pt modelId="{3D0A7E4E-6868-468B-A3CF-D6E52036E334}" type="pres">
      <dgm:prSet presAssocID="{AB85CA4C-89C1-4AD5-B168-BD6FBF043FFC}" presName="sibTrans" presStyleCnt="0"/>
      <dgm:spPr/>
    </dgm:pt>
    <dgm:pt modelId="{5C9F17C3-5683-4A2B-BBB5-CE4392A157BB}" type="pres">
      <dgm:prSet presAssocID="{CC7C70E6-29D8-4596-AF67-578EE0D9D48E}" presName="compNode" presStyleCnt="0"/>
      <dgm:spPr/>
    </dgm:pt>
    <dgm:pt modelId="{B7EDAECC-F196-4709-89B1-CA2972C21081}" type="pres">
      <dgm:prSet presAssocID="{CC7C70E6-29D8-4596-AF67-578EE0D9D48E}" presName="bgRect" presStyleLbl="bgShp" presStyleIdx="3" presStyleCnt="5"/>
      <dgm:spPr/>
    </dgm:pt>
    <dgm:pt modelId="{AB2440DE-03BE-4D6E-80A8-B767970C5BD1}" type="pres">
      <dgm:prSet presAssocID="{CC7C70E6-29D8-4596-AF67-578EE0D9D48E}"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No sign"/>
        </a:ext>
      </dgm:extLst>
    </dgm:pt>
    <dgm:pt modelId="{3596A8E1-0EFB-44D4-9DCC-BF5D2874B3E8}" type="pres">
      <dgm:prSet presAssocID="{CC7C70E6-29D8-4596-AF67-578EE0D9D48E}" presName="spaceRect" presStyleCnt="0"/>
      <dgm:spPr/>
    </dgm:pt>
    <dgm:pt modelId="{4EBB79C6-57A0-4BE6-A2EA-21917F7A8044}" type="pres">
      <dgm:prSet presAssocID="{CC7C70E6-29D8-4596-AF67-578EE0D9D48E}" presName="parTx" presStyleLbl="revTx" presStyleIdx="3" presStyleCnt="5">
        <dgm:presLayoutVars>
          <dgm:chMax val="0"/>
          <dgm:chPref val="0"/>
        </dgm:presLayoutVars>
      </dgm:prSet>
      <dgm:spPr/>
    </dgm:pt>
    <dgm:pt modelId="{B6B2E6F9-E0CF-45D9-951D-84F85BA49A9F}" type="pres">
      <dgm:prSet presAssocID="{C99366D2-28A7-4114-BD07-6BF4C2D3A8BB}" presName="sibTrans" presStyleCnt="0"/>
      <dgm:spPr/>
    </dgm:pt>
    <dgm:pt modelId="{4A9D6343-C59A-4E4E-8FF5-4F243084D76B}" type="pres">
      <dgm:prSet presAssocID="{C1F6E954-1D8E-499E-AD22-1A66D388EF7C}" presName="compNode" presStyleCnt="0"/>
      <dgm:spPr/>
    </dgm:pt>
    <dgm:pt modelId="{91557A11-9B3D-4E88-B7C2-405F530BCFD3}" type="pres">
      <dgm:prSet presAssocID="{C1F6E954-1D8E-499E-AD22-1A66D388EF7C}" presName="bgRect" presStyleLbl="bgShp" presStyleIdx="4" presStyleCnt="5"/>
      <dgm:spPr/>
    </dgm:pt>
    <dgm:pt modelId="{72E0A8EA-59AE-4E89-8BEB-36297CEA5199}" type="pres">
      <dgm:prSet presAssocID="{C1F6E954-1D8E-499E-AD22-1A66D388EF7C}"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Disk"/>
        </a:ext>
      </dgm:extLst>
    </dgm:pt>
    <dgm:pt modelId="{7DDFC825-253C-4C24-BBAB-B6FC68369DF5}" type="pres">
      <dgm:prSet presAssocID="{C1F6E954-1D8E-499E-AD22-1A66D388EF7C}" presName="spaceRect" presStyleCnt="0"/>
      <dgm:spPr/>
    </dgm:pt>
    <dgm:pt modelId="{BFED6FEF-3B4B-4072-BD34-DB2F46AFBB7E}" type="pres">
      <dgm:prSet presAssocID="{C1F6E954-1D8E-499E-AD22-1A66D388EF7C}" presName="parTx" presStyleLbl="revTx" presStyleIdx="4" presStyleCnt="5">
        <dgm:presLayoutVars>
          <dgm:chMax val="0"/>
          <dgm:chPref val="0"/>
        </dgm:presLayoutVars>
      </dgm:prSet>
      <dgm:spPr/>
    </dgm:pt>
  </dgm:ptLst>
  <dgm:cxnLst>
    <dgm:cxn modelId="{78D7EB34-F1D8-4CDF-A314-C54CFF1CE757}" type="presOf" srcId="{268D8A5F-986D-41FA-8EBC-DE4CA441BB75}" destId="{F74CBC65-7924-46B9-8BF9-340C1063EA31}" srcOrd="0" destOrd="0" presId="urn:microsoft.com/office/officeart/2018/2/layout/IconVerticalSolidList"/>
    <dgm:cxn modelId="{A049E537-FEF6-4805-AE30-F07CCF96DBDF}" srcId="{86538986-DA42-4426-BF75-0B5BCA591913}" destId="{C1F6E954-1D8E-499E-AD22-1A66D388EF7C}" srcOrd="4" destOrd="0" parTransId="{2AF4DD1F-EDAF-487E-95AE-509F42C3D4AF}" sibTransId="{D941188F-02A0-4DC7-8780-A7241900FFDC}"/>
    <dgm:cxn modelId="{8508F75C-5513-42BD-9C1E-638BC937D880}" srcId="{86538986-DA42-4426-BF75-0B5BCA591913}" destId="{486C101C-711E-4099-8D35-235504C819FC}" srcOrd="0" destOrd="0" parTransId="{7E8FC856-98AC-432A-A1A9-4A7C0DE20A05}" sibTransId="{46E8A361-69BA-43C4-82D6-F7022ACB74F4}"/>
    <dgm:cxn modelId="{A277A942-8ADC-4628-8BD8-AF53A81F6810}" srcId="{86538986-DA42-4426-BF75-0B5BCA591913}" destId="{CC7C70E6-29D8-4596-AF67-578EE0D9D48E}" srcOrd="3" destOrd="0" parTransId="{8CC1D777-CA09-43A8-B6D3-1C5ED080D272}" sibTransId="{C99366D2-28A7-4114-BD07-6BF4C2D3A8BB}"/>
    <dgm:cxn modelId="{2B07B54E-F7FF-46A6-91E1-0743D68F7AAA}" type="presOf" srcId="{C1F6E954-1D8E-499E-AD22-1A66D388EF7C}" destId="{BFED6FEF-3B4B-4072-BD34-DB2F46AFBB7E}" srcOrd="0" destOrd="0" presId="urn:microsoft.com/office/officeart/2018/2/layout/IconVerticalSolidList"/>
    <dgm:cxn modelId="{F1A0594F-B586-4459-9200-A184585C17CD}" type="presOf" srcId="{86538986-DA42-4426-BF75-0B5BCA591913}" destId="{A03228D7-DCCB-4D39-B66C-C92E94E24A79}" srcOrd="0" destOrd="0" presId="urn:microsoft.com/office/officeart/2018/2/layout/IconVerticalSolidList"/>
    <dgm:cxn modelId="{4AD34A74-434F-4081-B1A6-92B10C0C8DE6}" type="presOf" srcId="{CC7C70E6-29D8-4596-AF67-578EE0D9D48E}" destId="{4EBB79C6-57A0-4BE6-A2EA-21917F7A8044}" srcOrd="0" destOrd="0" presId="urn:microsoft.com/office/officeart/2018/2/layout/IconVerticalSolidList"/>
    <dgm:cxn modelId="{E4300375-2173-4664-891F-B972A331F886}" srcId="{86538986-DA42-4426-BF75-0B5BCA591913}" destId="{BC3D5F26-5395-42B8-8FC0-30CC342264F3}" srcOrd="2" destOrd="0" parTransId="{D7A459F0-8FE1-401A-9078-F2D1F4457067}" sibTransId="{AB85CA4C-89C1-4AD5-B168-BD6FBF043FFC}"/>
    <dgm:cxn modelId="{03766778-B653-49A1-9B89-C4437673B130}" type="presOf" srcId="{BC3D5F26-5395-42B8-8FC0-30CC342264F3}" destId="{499FA387-FD6B-4DEE-AB1C-ADC53BC2E7FA}" srcOrd="0" destOrd="0" presId="urn:microsoft.com/office/officeart/2018/2/layout/IconVerticalSolidList"/>
    <dgm:cxn modelId="{663ADE86-39D1-4197-9E90-E2DECFE073EC}" type="presOf" srcId="{486C101C-711E-4099-8D35-235504C819FC}" destId="{2B6A7811-BC4B-4DE3-80E7-38929ADB9AF7}" srcOrd="0" destOrd="0" presId="urn:microsoft.com/office/officeart/2018/2/layout/IconVerticalSolidList"/>
    <dgm:cxn modelId="{59032991-2D89-4C87-A7BF-EC500AA2B073}" srcId="{86538986-DA42-4426-BF75-0B5BCA591913}" destId="{268D8A5F-986D-41FA-8EBC-DE4CA441BB75}" srcOrd="1" destOrd="0" parTransId="{D54A66A3-A32A-4802-A3B9-1AC6CA5E79A0}" sibTransId="{B8B8AC6C-A004-4CB3-A672-53C39A83D8BE}"/>
    <dgm:cxn modelId="{53DB1F0E-0EFB-4761-8283-9FB075AC5740}" type="presParOf" srcId="{A03228D7-DCCB-4D39-B66C-C92E94E24A79}" destId="{A1EECB29-B471-4B9B-9D1E-FE225CFEA85E}" srcOrd="0" destOrd="0" presId="urn:microsoft.com/office/officeart/2018/2/layout/IconVerticalSolidList"/>
    <dgm:cxn modelId="{2A97888D-AF80-4F2D-B1F3-4B8FFC8832AE}" type="presParOf" srcId="{A1EECB29-B471-4B9B-9D1E-FE225CFEA85E}" destId="{0BA32F1D-3DA8-4329-96AA-C987D7F63EF3}" srcOrd="0" destOrd="0" presId="urn:microsoft.com/office/officeart/2018/2/layout/IconVerticalSolidList"/>
    <dgm:cxn modelId="{E7F2A272-320E-4198-876B-FDA242CE1B37}" type="presParOf" srcId="{A1EECB29-B471-4B9B-9D1E-FE225CFEA85E}" destId="{5CF9C50A-6735-412F-86E1-FAE5063A3389}" srcOrd="1" destOrd="0" presId="urn:microsoft.com/office/officeart/2018/2/layout/IconVerticalSolidList"/>
    <dgm:cxn modelId="{00D2717E-0A4E-4D5F-A944-34E8B33D70D5}" type="presParOf" srcId="{A1EECB29-B471-4B9B-9D1E-FE225CFEA85E}" destId="{F37C342C-38BD-4E4D-B92E-E79E7328E427}" srcOrd="2" destOrd="0" presId="urn:microsoft.com/office/officeart/2018/2/layout/IconVerticalSolidList"/>
    <dgm:cxn modelId="{023E8926-1044-466D-AC8E-76A80DEA5A00}" type="presParOf" srcId="{A1EECB29-B471-4B9B-9D1E-FE225CFEA85E}" destId="{2B6A7811-BC4B-4DE3-80E7-38929ADB9AF7}" srcOrd="3" destOrd="0" presId="urn:microsoft.com/office/officeart/2018/2/layout/IconVerticalSolidList"/>
    <dgm:cxn modelId="{629F2C7C-3D78-40DB-8659-7D00CF82E35F}" type="presParOf" srcId="{A03228D7-DCCB-4D39-B66C-C92E94E24A79}" destId="{11CFDAD6-DF69-4337-B8DC-4CF09BDE3CAE}" srcOrd="1" destOrd="0" presId="urn:microsoft.com/office/officeart/2018/2/layout/IconVerticalSolidList"/>
    <dgm:cxn modelId="{499195D7-AA38-4A83-9896-5D1B03771822}" type="presParOf" srcId="{A03228D7-DCCB-4D39-B66C-C92E94E24A79}" destId="{EC462FB9-3360-4910-AF18-D947E343F268}" srcOrd="2" destOrd="0" presId="urn:microsoft.com/office/officeart/2018/2/layout/IconVerticalSolidList"/>
    <dgm:cxn modelId="{427ACDC5-CF89-46D3-8A39-6415FDBE3E24}" type="presParOf" srcId="{EC462FB9-3360-4910-AF18-D947E343F268}" destId="{EC67BCE1-024C-46D9-B71B-9BE6E8EB1287}" srcOrd="0" destOrd="0" presId="urn:microsoft.com/office/officeart/2018/2/layout/IconVerticalSolidList"/>
    <dgm:cxn modelId="{00D0C89C-95B9-4CBD-AD8D-66065CB39D0E}" type="presParOf" srcId="{EC462FB9-3360-4910-AF18-D947E343F268}" destId="{CA23A464-6AA6-4E18-AB9F-C9FCB34DA4F5}" srcOrd="1" destOrd="0" presId="urn:microsoft.com/office/officeart/2018/2/layout/IconVerticalSolidList"/>
    <dgm:cxn modelId="{CA68FB12-DDA3-4F12-A532-75D49BE85F3D}" type="presParOf" srcId="{EC462FB9-3360-4910-AF18-D947E343F268}" destId="{1B399DC6-2DF7-4F75-A6A3-6753D5EA25C7}" srcOrd="2" destOrd="0" presId="urn:microsoft.com/office/officeart/2018/2/layout/IconVerticalSolidList"/>
    <dgm:cxn modelId="{845A5510-27B3-418B-9175-9D54F0C3B54D}" type="presParOf" srcId="{EC462FB9-3360-4910-AF18-D947E343F268}" destId="{F74CBC65-7924-46B9-8BF9-340C1063EA31}" srcOrd="3" destOrd="0" presId="urn:microsoft.com/office/officeart/2018/2/layout/IconVerticalSolidList"/>
    <dgm:cxn modelId="{988407FA-3D92-497C-97A8-DBA7C4B5171B}" type="presParOf" srcId="{A03228D7-DCCB-4D39-B66C-C92E94E24A79}" destId="{F507EE21-F54D-4799-8A8A-8DD1A710C5A1}" srcOrd="3" destOrd="0" presId="urn:microsoft.com/office/officeart/2018/2/layout/IconVerticalSolidList"/>
    <dgm:cxn modelId="{F71D89C3-B26A-47A8-AB51-F5ACBCDAD249}" type="presParOf" srcId="{A03228D7-DCCB-4D39-B66C-C92E94E24A79}" destId="{24D43FF1-C36B-47C8-AD29-8950DEBEA1DD}" srcOrd="4" destOrd="0" presId="urn:microsoft.com/office/officeart/2018/2/layout/IconVerticalSolidList"/>
    <dgm:cxn modelId="{493742D1-2781-48E0-A9A4-07409A323F25}" type="presParOf" srcId="{24D43FF1-C36B-47C8-AD29-8950DEBEA1DD}" destId="{B2A3600A-5B75-4EBA-AC23-F0A0B5405D13}" srcOrd="0" destOrd="0" presId="urn:microsoft.com/office/officeart/2018/2/layout/IconVerticalSolidList"/>
    <dgm:cxn modelId="{395634DA-3F4F-4548-A178-490C0D5E7201}" type="presParOf" srcId="{24D43FF1-C36B-47C8-AD29-8950DEBEA1DD}" destId="{2BAA1FA6-3D45-480D-9BE1-D06C33DAA3DD}" srcOrd="1" destOrd="0" presId="urn:microsoft.com/office/officeart/2018/2/layout/IconVerticalSolidList"/>
    <dgm:cxn modelId="{5F55530B-F96D-43FE-9314-F5AA663F2E36}" type="presParOf" srcId="{24D43FF1-C36B-47C8-AD29-8950DEBEA1DD}" destId="{15504226-2972-4FFD-AA4D-A6BED3BD0089}" srcOrd="2" destOrd="0" presId="urn:microsoft.com/office/officeart/2018/2/layout/IconVerticalSolidList"/>
    <dgm:cxn modelId="{36601773-0406-45F5-A769-BBAA99C42713}" type="presParOf" srcId="{24D43FF1-C36B-47C8-AD29-8950DEBEA1DD}" destId="{499FA387-FD6B-4DEE-AB1C-ADC53BC2E7FA}" srcOrd="3" destOrd="0" presId="urn:microsoft.com/office/officeart/2018/2/layout/IconVerticalSolidList"/>
    <dgm:cxn modelId="{573E0DD1-DB42-4B9D-9EFA-620C2A0FAADB}" type="presParOf" srcId="{A03228D7-DCCB-4D39-B66C-C92E94E24A79}" destId="{3D0A7E4E-6868-468B-A3CF-D6E52036E334}" srcOrd="5" destOrd="0" presId="urn:microsoft.com/office/officeart/2018/2/layout/IconVerticalSolidList"/>
    <dgm:cxn modelId="{751772F6-3641-4BB0-A09C-E9BC0DB6FC2D}" type="presParOf" srcId="{A03228D7-DCCB-4D39-B66C-C92E94E24A79}" destId="{5C9F17C3-5683-4A2B-BBB5-CE4392A157BB}" srcOrd="6" destOrd="0" presId="urn:microsoft.com/office/officeart/2018/2/layout/IconVerticalSolidList"/>
    <dgm:cxn modelId="{3C89692C-C4E9-4731-9EE4-2A92B07F8B9C}" type="presParOf" srcId="{5C9F17C3-5683-4A2B-BBB5-CE4392A157BB}" destId="{B7EDAECC-F196-4709-89B1-CA2972C21081}" srcOrd="0" destOrd="0" presId="urn:microsoft.com/office/officeart/2018/2/layout/IconVerticalSolidList"/>
    <dgm:cxn modelId="{CF535532-ADE4-4CFA-8C8B-D4BD9777FEA0}" type="presParOf" srcId="{5C9F17C3-5683-4A2B-BBB5-CE4392A157BB}" destId="{AB2440DE-03BE-4D6E-80A8-B767970C5BD1}" srcOrd="1" destOrd="0" presId="urn:microsoft.com/office/officeart/2018/2/layout/IconVerticalSolidList"/>
    <dgm:cxn modelId="{9203D7C5-2D93-4089-8A38-FFC60BD20FF0}" type="presParOf" srcId="{5C9F17C3-5683-4A2B-BBB5-CE4392A157BB}" destId="{3596A8E1-0EFB-44D4-9DCC-BF5D2874B3E8}" srcOrd="2" destOrd="0" presId="urn:microsoft.com/office/officeart/2018/2/layout/IconVerticalSolidList"/>
    <dgm:cxn modelId="{769C40D6-22E6-492D-9BC6-A9F27AF55A59}" type="presParOf" srcId="{5C9F17C3-5683-4A2B-BBB5-CE4392A157BB}" destId="{4EBB79C6-57A0-4BE6-A2EA-21917F7A8044}" srcOrd="3" destOrd="0" presId="urn:microsoft.com/office/officeart/2018/2/layout/IconVerticalSolidList"/>
    <dgm:cxn modelId="{C0DEFC87-A4AF-452D-8517-4F6FADF6EB7F}" type="presParOf" srcId="{A03228D7-DCCB-4D39-B66C-C92E94E24A79}" destId="{B6B2E6F9-E0CF-45D9-951D-84F85BA49A9F}" srcOrd="7" destOrd="0" presId="urn:microsoft.com/office/officeart/2018/2/layout/IconVerticalSolidList"/>
    <dgm:cxn modelId="{9A88CB3C-ED15-4EE4-A6B2-5026FAE07CFC}" type="presParOf" srcId="{A03228D7-DCCB-4D39-B66C-C92E94E24A79}" destId="{4A9D6343-C59A-4E4E-8FF5-4F243084D76B}" srcOrd="8" destOrd="0" presId="urn:microsoft.com/office/officeart/2018/2/layout/IconVerticalSolidList"/>
    <dgm:cxn modelId="{3458C673-1C8F-4F94-9EA4-6FDBAFF34A12}" type="presParOf" srcId="{4A9D6343-C59A-4E4E-8FF5-4F243084D76B}" destId="{91557A11-9B3D-4E88-B7C2-405F530BCFD3}" srcOrd="0" destOrd="0" presId="urn:microsoft.com/office/officeart/2018/2/layout/IconVerticalSolidList"/>
    <dgm:cxn modelId="{D93F6464-904F-42A3-A76E-2F2EFECCC5BB}" type="presParOf" srcId="{4A9D6343-C59A-4E4E-8FF5-4F243084D76B}" destId="{72E0A8EA-59AE-4E89-8BEB-36297CEA5199}" srcOrd="1" destOrd="0" presId="urn:microsoft.com/office/officeart/2018/2/layout/IconVerticalSolidList"/>
    <dgm:cxn modelId="{7F2B7AF6-182B-4A39-B4AB-66060AEFF1CA}" type="presParOf" srcId="{4A9D6343-C59A-4E4E-8FF5-4F243084D76B}" destId="{7DDFC825-253C-4C24-BBAB-B6FC68369DF5}" srcOrd="2" destOrd="0" presId="urn:microsoft.com/office/officeart/2018/2/layout/IconVerticalSolidList"/>
    <dgm:cxn modelId="{6A241CE3-CBC9-45FB-A794-B675B61239B5}" type="presParOf" srcId="{4A9D6343-C59A-4E4E-8FF5-4F243084D76B}" destId="{BFED6FEF-3B4B-4072-BD34-DB2F46AFBB7E}"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1E0DEED-0135-45B7-813C-2684EB0FA4A5}"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E0F040BA-4E0A-4CA4-BFB5-AD5A9575578A}">
      <dgm:prSet/>
      <dgm:spPr/>
      <dgm:t>
        <a:bodyPr/>
        <a:lstStyle/>
        <a:p>
          <a:r>
            <a:rPr lang="en-GB" b="0" i="0" dirty="0" err="1"/>
            <a:t>Jarrahi</a:t>
          </a:r>
          <a:r>
            <a:rPr lang="en-GB" b="0" i="0" dirty="0"/>
            <a:t> (2018) argues that AI should complement, not replace, human workers—an approach that supports both efficiency and empathy.</a:t>
          </a:r>
          <a:endParaRPr lang="en-US" dirty="0"/>
        </a:p>
      </dgm:t>
    </dgm:pt>
    <dgm:pt modelId="{C9A213F1-15B5-44D0-AF00-55F75B214114}" type="parTrans" cxnId="{E98F2D1A-6238-48C5-9642-823351FE771D}">
      <dgm:prSet/>
      <dgm:spPr/>
      <dgm:t>
        <a:bodyPr/>
        <a:lstStyle/>
        <a:p>
          <a:endParaRPr lang="en-US"/>
        </a:p>
      </dgm:t>
    </dgm:pt>
    <dgm:pt modelId="{0389795E-1BA3-43F1-8DCB-982C93BAE278}" type="sibTrans" cxnId="{E98F2D1A-6238-48C5-9642-823351FE771D}">
      <dgm:prSet/>
      <dgm:spPr/>
      <dgm:t>
        <a:bodyPr/>
        <a:lstStyle/>
        <a:p>
          <a:endParaRPr lang="en-US"/>
        </a:p>
      </dgm:t>
    </dgm:pt>
    <dgm:pt modelId="{8A768065-5070-4E64-9FA8-D3D24868CE0E}">
      <dgm:prSet/>
      <dgm:spPr/>
      <dgm:t>
        <a:bodyPr/>
        <a:lstStyle/>
        <a:p>
          <a:r>
            <a:rPr lang="en-GB" b="0" i="0"/>
            <a:t>Hotels should introduce staff training programs focused on AI interfaces and digital communication tools.</a:t>
          </a:r>
          <a:endParaRPr lang="en-US"/>
        </a:p>
      </dgm:t>
    </dgm:pt>
    <dgm:pt modelId="{3DBF1FD3-6965-46DF-A0CA-E7A35FC0C0F3}" type="parTrans" cxnId="{FFDD8681-934F-4BBB-A9A5-F4BAC7CEFEF6}">
      <dgm:prSet/>
      <dgm:spPr/>
      <dgm:t>
        <a:bodyPr/>
        <a:lstStyle/>
        <a:p>
          <a:endParaRPr lang="en-US"/>
        </a:p>
      </dgm:t>
    </dgm:pt>
    <dgm:pt modelId="{9088C8D1-F96D-4FC1-BE9C-9597217AFA93}" type="sibTrans" cxnId="{FFDD8681-934F-4BBB-A9A5-F4BAC7CEFEF6}">
      <dgm:prSet/>
      <dgm:spPr/>
      <dgm:t>
        <a:bodyPr/>
        <a:lstStyle/>
        <a:p>
          <a:endParaRPr lang="en-US"/>
        </a:p>
      </dgm:t>
    </dgm:pt>
    <dgm:pt modelId="{45ABAE41-510C-4F3A-830F-8D8D4C0611F6}">
      <dgm:prSet/>
      <dgm:spPr/>
      <dgm:t>
        <a:bodyPr/>
        <a:lstStyle/>
        <a:p>
          <a:r>
            <a:rPr lang="en-GB" b="0" i="0" dirty="0"/>
            <a:t>Pillai et al. (2023) recommend regular audits to detect bias in AI systems and ensure data is used ethically.</a:t>
          </a:r>
          <a:endParaRPr lang="en-US" dirty="0"/>
        </a:p>
      </dgm:t>
    </dgm:pt>
    <dgm:pt modelId="{901AC92F-2247-4B02-B948-90A37DF7503C}" type="parTrans" cxnId="{435D725D-0B49-4ADF-8114-98BDFC56CBFE}">
      <dgm:prSet/>
      <dgm:spPr/>
      <dgm:t>
        <a:bodyPr/>
        <a:lstStyle/>
        <a:p>
          <a:endParaRPr lang="en-US"/>
        </a:p>
      </dgm:t>
    </dgm:pt>
    <dgm:pt modelId="{2A9D3501-A7D6-4F1F-A22C-173928539391}" type="sibTrans" cxnId="{435D725D-0B49-4ADF-8114-98BDFC56CBFE}">
      <dgm:prSet/>
      <dgm:spPr/>
      <dgm:t>
        <a:bodyPr/>
        <a:lstStyle/>
        <a:p>
          <a:endParaRPr lang="en-US"/>
        </a:p>
      </dgm:t>
    </dgm:pt>
    <dgm:pt modelId="{4AF9380F-010C-4C17-9457-C1E72A16E291}">
      <dgm:prSet/>
      <dgm:spPr/>
      <dgm:t>
        <a:bodyPr/>
        <a:lstStyle/>
        <a:p>
          <a:r>
            <a:rPr lang="en-GB" b="0" i="0" dirty="0"/>
            <a:t>Transparent guest data policies and opt-in preferences can improve trust.</a:t>
          </a:r>
          <a:endParaRPr lang="en-US" dirty="0"/>
        </a:p>
      </dgm:t>
    </dgm:pt>
    <dgm:pt modelId="{65A9E49E-D308-4B87-AA6F-40A5D05D78EF}" type="parTrans" cxnId="{5121F654-A301-47B5-A9A1-594E88EFDA1D}">
      <dgm:prSet/>
      <dgm:spPr/>
      <dgm:t>
        <a:bodyPr/>
        <a:lstStyle/>
        <a:p>
          <a:endParaRPr lang="en-US"/>
        </a:p>
      </dgm:t>
    </dgm:pt>
    <dgm:pt modelId="{2B71729E-829A-4F90-8026-5B9C0FDFEF8D}" type="sibTrans" cxnId="{5121F654-A301-47B5-A9A1-594E88EFDA1D}">
      <dgm:prSet/>
      <dgm:spPr/>
      <dgm:t>
        <a:bodyPr/>
        <a:lstStyle/>
        <a:p>
          <a:endParaRPr lang="en-US"/>
        </a:p>
      </dgm:t>
    </dgm:pt>
    <dgm:pt modelId="{A212A568-EF83-400F-81BE-B5831FE1BD65}">
      <dgm:prSet/>
      <dgm:spPr/>
      <dgm:t>
        <a:bodyPr/>
        <a:lstStyle/>
        <a:p>
          <a:r>
            <a:rPr lang="en-GB" b="0" i="0" dirty="0"/>
            <a:t>Industry-wide ethical standards are needed to guide responsible innovation.</a:t>
          </a:r>
          <a:endParaRPr lang="en-US" dirty="0"/>
        </a:p>
      </dgm:t>
    </dgm:pt>
    <dgm:pt modelId="{5BC0F7EA-9B3A-4C8B-991F-58196B9F5E28}" type="parTrans" cxnId="{A0A9BD2E-EAEF-4647-A8D3-03A2716320BC}">
      <dgm:prSet/>
      <dgm:spPr/>
      <dgm:t>
        <a:bodyPr/>
        <a:lstStyle/>
        <a:p>
          <a:endParaRPr lang="en-US"/>
        </a:p>
      </dgm:t>
    </dgm:pt>
    <dgm:pt modelId="{489362C0-E0D1-4FDF-8601-FCC7CB19432D}" type="sibTrans" cxnId="{A0A9BD2E-EAEF-4647-A8D3-03A2716320BC}">
      <dgm:prSet/>
      <dgm:spPr/>
      <dgm:t>
        <a:bodyPr/>
        <a:lstStyle/>
        <a:p>
          <a:endParaRPr lang="en-US"/>
        </a:p>
      </dgm:t>
    </dgm:pt>
    <dgm:pt modelId="{21C41E63-D8E7-1949-AFB2-2811439FD9D3}" type="pres">
      <dgm:prSet presAssocID="{01E0DEED-0135-45B7-813C-2684EB0FA4A5}" presName="outerComposite" presStyleCnt="0">
        <dgm:presLayoutVars>
          <dgm:chMax val="5"/>
          <dgm:dir/>
          <dgm:resizeHandles val="exact"/>
        </dgm:presLayoutVars>
      </dgm:prSet>
      <dgm:spPr/>
    </dgm:pt>
    <dgm:pt modelId="{CEC60F86-FB0B-1B46-9A7A-8DB37BB43F5B}" type="pres">
      <dgm:prSet presAssocID="{01E0DEED-0135-45B7-813C-2684EB0FA4A5}" presName="dummyMaxCanvas" presStyleCnt="0">
        <dgm:presLayoutVars/>
      </dgm:prSet>
      <dgm:spPr/>
    </dgm:pt>
    <dgm:pt modelId="{E2539049-B996-7446-A5FF-53C569E8CEBB}" type="pres">
      <dgm:prSet presAssocID="{01E0DEED-0135-45B7-813C-2684EB0FA4A5}" presName="FiveNodes_1" presStyleLbl="node1" presStyleIdx="0" presStyleCnt="5">
        <dgm:presLayoutVars>
          <dgm:bulletEnabled val="1"/>
        </dgm:presLayoutVars>
      </dgm:prSet>
      <dgm:spPr/>
    </dgm:pt>
    <dgm:pt modelId="{FC905189-C967-0F4F-87A0-782499DCC65B}" type="pres">
      <dgm:prSet presAssocID="{01E0DEED-0135-45B7-813C-2684EB0FA4A5}" presName="FiveNodes_2" presStyleLbl="node1" presStyleIdx="1" presStyleCnt="5">
        <dgm:presLayoutVars>
          <dgm:bulletEnabled val="1"/>
        </dgm:presLayoutVars>
      </dgm:prSet>
      <dgm:spPr/>
    </dgm:pt>
    <dgm:pt modelId="{77352AD2-8BBF-3A41-94B1-405A7FE631DE}" type="pres">
      <dgm:prSet presAssocID="{01E0DEED-0135-45B7-813C-2684EB0FA4A5}" presName="FiveNodes_3" presStyleLbl="node1" presStyleIdx="2" presStyleCnt="5">
        <dgm:presLayoutVars>
          <dgm:bulletEnabled val="1"/>
        </dgm:presLayoutVars>
      </dgm:prSet>
      <dgm:spPr/>
    </dgm:pt>
    <dgm:pt modelId="{0CD7FBB0-AAD1-504E-9092-0492F17E150D}" type="pres">
      <dgm:prSet presAssocID="{01E0DEED-0135-45B7-813C-2684EB0FA4A5}" presName="FiveNodes_4" presStyleLbl="node1" presStyleIdx="3" presStyleCnt="5">
        <dgm:presLayoutVars>
          <dgm:bulletEnabled val="1"/>
        </dgm:presLayoutVars>
      </dgm:prSet>
      <dgm:spPr/>
    </dgm:pt>
    <dgm:pt modelId="{00826DFB-B5A6-DA4C-9217-56CD68B5A96F}" type="pres">
      <dgm:prSet presAssocID="{01E0DEED-0135-45B7-813C-2684EB0FA4A5}" presName="FiveNodes_5" presStyleLbl="node1" presStyleIdx="4" presStyleCnt="5">
        <dgm:presLayoutVars>
          <dgm:bulletEnabled val="1"/>
        </dgm:presLayoutVars>
      </dgm:prSet>
      <dgm:spPr/>
    </dgm:pt>
    <dgm:pt modelId="{242E0943-0449-5F4A-B9A3-F715B73309EF}" type="pres">
      <dgm:prSet presAssocID="{01E0DEED-0135-45B7-813C-2684EB0FA4A5}" presName="FiveConn_1-2" presStyleLbl="fgAccFollowNode1" presStyleIdx="0" presStyleCnt="4">
        <dgm:presLayoutVars>
          <dgm:bulletEnabled val="1"/>
        </dgm:presLayoutVars>
      </dgm:prSet>
      <dgm:spPr/>
    </dgm:pt>
    <dgm:pt modelId="{F4920B00-0A2A-CF4D-83BD-8F55A37BB02C}" type="pres">
      <dgm:prSet presAssocID="{01E0DEED-0135-45B7-813C-2684EB0FA4A5}" presName="FiveConn_2-3" presStyleLbl="fgAccFollowNode1" presStyleIdx="1" presStyleCnt="4">
        <dgm:presLayoutVars>
          <dgm:bulletEnabled val="1"/>
        </dgm:presLayoutVars>
      </dgm:prSet>
      <dgm:spPr/>
    </dgm:pt>
    <dgm:pt modelId="{BE5A5CFF-6965-0D46-8D2A-3AA50ACBE9A8}" type="pres">
      <dgm:prSet presAssocID="{01E0DEED-0135-45B7-813C-2684EB0FA4A5}" presName="FiveConn_3-4" presStyleLbl="fgAccFollowNode1" presStyleIdx="2" presStyleCnt="4">
        <dgm:presLayoutVars>
          <dgm:bulletEnabled val="1"/>
        </dgm:presLayoutVars>
      </dgm:prSet>
      <dgm:spPr/>
    </dgm:pt>
    <dgm:pt modelId="{11CBA4CE-2440-9A45-8AC3-AAFCC7631839}" type="pres">
      <dgm:prSet presAssocID="{01E0DEED-0135-45B7-813C-2684EB0FA4A5}" presName="FiveConn_4-5" presStyleLbl="fgAccFollowNode1" presStyleIdx="3" presStyleCnt="4">
        <dgm:presLayoutVars>
          <dgm:bulletEnabled val="1"/>
        </dgm:presLayoutVars>
      </dgm:prSet>
      <dgm:spPr/>
    </dgm:pt>
    <dgm:pt modelId="{8A5FE80E-459B-0B49-9835-D4EAF3CFD440}" type="pres">
      <dgm:prSet presAssocID="{01E0DEED-0135-45B7-813C-2684EB0FA4A5}" presName="FiveNodes_1_text" presStyleLbl="node1" presStyleIdx="4" presStyleCnt="5">
        <dgm:presLayoutVars>
          <dgm:bulletEnabled val="1"/>
        </dgm:presLayoutVars>
      </dgm:prSet>
      <dgm:spPr/>
    </dgm:pt>
    <dgm:pt modelId="{8D1E6A2E-E3A7-A048-8779-FA346122883E}" type="pres">
      <dgm:prSet presAssocID="{01E0DEED-0135-45B7-813C-2684EB0FA4A5}" presName="FiveNodes_2_text" presStyleLbl="node1" presStyleIdx="4" presStyleCnt="5">
        <dgm:presLayoutVars>
          <dgm:bulletEnabled val="1"/>
        </dgm:presLayoutVars>
      </dgm:prSet>
      <dgm:spPr/>
    </dgm:pt>
    <dgm:pt modelId="{4D9BE2A8-8409-EB48-867F-1CC7B500E020}" type="pres">
      <dgm:prSet presAssocID="{01E0DEED-0135-45B7-813C-2684EB0FA4A5}" presName="FiveNodes_3_text" presStyleLbl="node1" presStyleIdx="4" presStyleCnt="5">
        <dgm:presLayoutVars>
          <dgm:bulletEnabled val="1"/>
        </dgm:presLayoutVars>
      </dgm:prSet>
      <dgm:spPr/>
    </dgm:pt>
    <dgm:pt modelId="{9C40CCDD-D06A-B940-81B7-911C8A91A786}" type="pres">
      <dgm:prSet presAssocID="{01E0DEED-0135-45B7-813C-2684EB0FA4A5}" presName="FiveNodes_4_text" presStyleLbl="node1" presStyleIdx="4" presStyleCnt="5">
        <dgm:presLayoutVars>
          <dgm:bulletEnabled val="1"/>
        </dgm:presLayoutVars>
      </dgm:prSet>
      <dgm:spPr/>
    </dgm:pt>
    <dgm:pt modelId="{5C75D285-B5F0-F74F-A21F-5D57A78CA8B2}" type="pres">
      <dgm:prSet presAssocID="{01E0DEED-0135-45B7-813C-2684EB0FA4A5}" presName="FiveNodes_5_text" presStyleLbl="node1" presStyleIdx="4" presStyleCnt="5">
        <dgm:presLayoutVars>
          <dgm:bulletEnabled val="1"/>
        </dgm:presLayoutVars>
      </dgm:prSet>
      <dgm:spPr/>
    </dgm:pt>
  </dgm:ptLst>
  <dgm:cxnLst>
    <dgm:cxn modelId="{E98F2D1A-6238-48C5-9642-823351FE771D}" srcId="{01E0DEED-0135-45B7-813C-2684EB0FA4A5}" destId="{E0F040BA-4E0A-4CA4-BFB5-AD5A9575578A}" srcOrd="0" destOrd="0" parTransId="{C9A213F1-15B5-44D0-AF00-55F75B214114}" sibTransId="{0389795E-1BA3-43F1-8DCB-982C93BAE278}"/>
    <dgm:cxn modelId="{D5726C1C-048B-F048-AFFE-921A510415C6}" type="presOf" srcId="{0389795E-1BA3-43F1-8DCB-982C93BAE278}" destId="{242E0943-0449-5F4A-B9A3-F715B73309EF}" srcOrd="0" destOrd="0" presId="urn:microsoft.com/office/officeart/2005/8/layout/vProcess5"/>
    <dgm:cxn modelId="{F3176C22-86DE-7A47-8892-BD1D53A15EAB}" type="presOf" srcId="{4AF9380F-010C-4C17-9457-C1E72A16E291}" destId="{0CD7FBB0-AAD1-504E-9092-0492F17E150D}" srcOrd="0" destOrd="0" presId="urn:microsoft.com/office/officeart/2005/8/layout/vProcess5"/>
    <dgm:cxn modelId="{11843726-F27C-5E4D-85BA-181CE2CAF34A}" type="presOf" srcId="{8A768065-5070-4E64-9FA8-D3D24868CE0E}" destId="{FC905189-C967-0F4F-87A0-782499DCC65B}" srcOrd="0" destOrd="0" presId="urn:microsoft.com/office/officeart/2005/8/layout/vProcess5"/>
    <dgm:cxn modelId="{A0A9BD2E-EAEF-4647-A8D3-03A2716320BC}" srcId="{01E0DEED-0135-45B7-813C-2684EB0FA4A5}" destId="{A212A568-EF83-400F-81BE-B5831FE1BD65}" srcOrd="4" destOrd="0" parTransId="{5BC0F7EA-9B3A-4C8B-991F-58196B9F5E28}" sibTransId="{489362C0-E0D1-4FDF-8601-FCC7CB19432D}"/>
    <dgm:cxn modelId="{E44A2B3B-EAD7-644C-91EB-42F33AAD111A}" type="presOf" srcId="{4AF9380F-010C-4C17-9457-C1E72A16E291}" destId="{9C40CCDD-D06A-B940-81B7-911C8A91A786}" srcOrd="1" destOrd="0" presId="urn:microsoft.com/office/officeart/2005/8/layout/vProcess5"/>
    <dgm:cxn modelId="{435D725D-0B49-4ADF-8114-98BDFC56CBFE}" srcId="{01E0DEED-0135-45B7-813C-2684EB0FA4A5}" destId="{45ABAE41-510C-4F3A-830F-8D8D4C0611F6}" srcOrd="2" destOrd="0" parTransId="{901AC92F-2247-4B02-B948-90A37DF7503C}" sibTransId="{2A9D3501-A7D6-4F1F-A22C-173928539391}"/>
    <dgm:cxn modelId="{0F3B5648-9FF2-3648-9546-31A5A9D10DC3}" type="presOf" srcId="{8A768065-5070-4E64-9FA8-D3D24868CE0E}" destId="{8D1E6A2E-E3A7-A048-8779-FA346122883E}" srcOrd="1" destOrd="0" presId="urn:microsoft.com/office/officeart/2005/8/layout/vProcess5"/>
    <dgm:cxn modelId="{EF106E49-D715-714E-92AD-4E038A96606F}" type="presOf" srcId="{45ABAE41-510C-4F3A-830F-8D8D4C0611F6}" destId="{77352AD2-8BBF-3A41-94B1-405A7FE631DE}" srcOrd="0" destOrd="0" presId="urn:microsoft.com/office/officeart/2005/8/layout/vProcess5"/>
    <dgm:cxn modelId="{5121F654-A301-47B5-A9A1-594E88EFDA1D}" srcId="{01E0DEED-0135-45B7-813C-2684EB0FA4A5}" destId="{4AF9380F-010C-4C17-9457-C1E72A16E291}" srcOrd="3" destOrd="0" parTransId="{65A9E49E-D308-4B87-AA6F-40A5D05D78EF}" sibTransId="{2B71729E-829A-4F90-8026-5B9C0FDFEF8D}"/>
    <dgm:cxn modelId="{FFDD8681-934F-4BBB-A9A5-F4BAC7CEFEF6}" srcId="{01E0DEED-0135-45B7-813C-2684EB0FA4A5}" destId="{8A768065-5070-4E64-9FA8-D3D24868CE0E}" srcOrd="1" destOrd="0" parTransId="{3DBF1FD3-6965-46DF-A0CA-E7A35FC0C0F3}" sibTransId="{9088C8D1-F96D-4FC1-BE9C-9597217AFA93}"/>
    <dgm:cxn modelId="{C4924384-039C-6D42-B219-521E049992CC}" type="presOf" srcId="{2B71729E-829A-4F90-8026-5B9C0FDFEF8D}" destId="{11CBA4CE-2440-9A45-8AC3-AAFCC7631839}" srcOrd="0" destOrd="0" presId="urn:microsoft.com/office/officeart/2005/8/layout/vProcess5"/>
    <dgm:cxn modelId="{9CC1439C-03B5-6F4E-8C9C-CD9CF35C3DCB}" type="presOf" srcId="{45ABAE41-510C-4F3A-830F-8D8D4C0611F6}" destId="{4D9BE2A8-8409-EB48-867F-1CC7B500E020}" srcOrd="1" destOrd="0" presId="urn:microsoft.com/office/officeart/2005/8/layout/vProcess5"/>
    <dgm:cxn modelId="{E6545BA3-BFFB-8E43-8257-E28D0B7D5A6A}" type="presOf" srcId="{01E0DEED-0135-45B7-813C-2684EB0FA4A5}" destId="{21C41E63-D8E7-1949-AFB2-2811439FD9D3}" srcOrd="0" destOrd="0" presId="urn:microsoft.com/office/officeart/2005/8/layout/vProcess5"/>
    <dgm:cxn modelId="{5B92D6A6-9E3F-104A-A970-CA4EACD6CD5C}" type="presOf" srcId="{9088C8D1-F96D-4FC1-BE9C-9597217AFA93}" destId="{F4920B00-0A2A-CF4D-83BD-8F55A37BB02C}" srcOrd="0" destOrd="0" presId="urn:microsoft.com/office/officeart/2005/8/layout/vProcess5"/>
    <dgm:cxn modelId="{EEE305A9-34BF-4449-9830-F25039A4A643}" type="presOf" srcId="{E0F040BA-4E0A-4CA4-BFB5-AD5A9575578A}" destId="{8A5FE80E-459B-0B49-9835-D4EAF3CFD440}" srcOrd="1" destOrd="0" presId="urn:microsoft.com/office/officeart/2005/8/layout/vProcess5"/>
    <dgm:cxn modelId="{CA6EF4C8-B739-8345-909A-0E89D57C2664}" type="presOf" srcId="{A212A568-EF83-400F-81BE-B5831FE1BD65}" destId="{5C75D285-B5F0-F74F-A21F-5D57A78CA8B2}" srcOrd="1" destOrd="0" presId="urn:microsoft.com/office/officeart/2005/8/layout/vProcess5"/>
    <dgm:cxn modelId="{67E982CA-1315-2442-A072-350A813CC197}" type="presOf" srcId="{A212A568-EF83-400F-81BE-B5831FE1BD65}" destId="{00826DFB-B5A6-DA4C-9217-56CD68B5A96F}" srcOrd="0" destOrd="0" presId="urn:microsoft.com/office/officeart/2005/8/layout/vProcess5"/>
    <dgm:cxn modelId="{9BDC8BDB-9B48-F94E-A364-F41E2CD39A36}" type="presOf" srcId="{2A9D3501-A7D6-4F1F-A22C-173928539391}" destId="{BE5A5CFF-6965-0D46-8D2A-3AA50ACBE9A8}" srcOrd="0" destOrd="0" presId="urn:microsoft.com/office/officeart/2005/8/layout/vProcess5"/>
    <dgm:cxn modelId="{70B878E3-CB99-7A47-A9D1-DAADFA0DA824}" type="presOf" srcId="{E0F040BA-4E0A-4CA4-BFB5-AD5A9575578A}" destId="{E2539049-B996-7446-A5FF-53C569E8CEBB}" srcOrd="0" destOrd="0" presId="urn:microsoft.com/office/officeart/2005/8/layout/vProcess5"/>
    <dgm:cxn modelId="{FAB39B7E-BDF2-044D-ADA4-B741ABAD5987}" type="presParOf" srcId="{21C41E63-D8E7-1949-AFB2-2811439FD9D3}" destId="{CEC60F86-FB0B-1B46-9A7A-8DB37BB43F5B}" srcOrd="0" destOrd="0" presId="urn:microsoft.com/office/officeart/2005/8/layout/vProcess5"/>
    <dgm:cxn modelId="{6746E8DB-6B45-994A-BB32-09152EC99658}" type="presParOf" srcId="{21C41E63-D8E7-1949-AFB2-2811439FD9D3}" destId="{E2539049-B996-7446-A5FF-53C569E8CEBB}" srcOrd="1" destOrd="0" presId="urn:microsoft.com/office/officeart/2005/8/layout/vProcess5"/>
    <dgm:cxn modelId="{1DF83482-A724-CE47-B818-6D5207E1A4BA}" type="presParOf" srcId="{21C41E63-D8E7-1949-AFB2-2811439FD9D3}" destId="{FC905189-C967-0F4F-87A0-782499DCC65B}" srcOrd="2" destOrd="0" presId="urn:microsoft.com/office/officeart/2005/8/layout/vProcess5"/>
    <dgm:cxn modelId="{D696AF39-3C54-F847-B00F-F4218C343BF9}" type="presParOf" srcId="{21C41E63-D8E7-1949-AFB2-2811439FD9D3}" destId="{77352AD2-8BBF-3A41-94B1-405A7FE631DE}" srcOrd="3" destOrd="0" presId="urn:microsoft.com/office/officeart/2005/8/layout/vProcess5"/>
    <dgm:cxn modelId="{D5BFB3B2-6F25-5646-B47F-4CA77BD84780}" type="presParOf" srcId="{21C41E63-D8E7-1949-AFB2-2811439FD9D3}" destId="{0CD7FBB0-AAD1-504E-9092-0492F17E150D}" srcOrd="4" destOrd="0" presId="urn:microsoft.com/office/officeart/2005/8/layout/vProcess5"/>
    <dgm:cxn modelId="{C61FE1B4-642F-E54B-B223-1AB23173BD62}" type="presParOf" srcId="{21C41E63-D8E7-1949-AFB2-2811439FD9D3}" destId="{00826DFB-B5A6-DA4C-9217-56CD68B5A96F}" srcOrd="5" destOrd="0" presId="urn:microsoft.com/office/officeart/2005/8/layout/vProcess5"/>
    <dgm:cxn modelId="{43515143-7390-3340-979C-96F0576D4473}" type="presParOf" srcId="{21C41E63-D8E7-1949-AFB2-2811439FD9D3}" destId="{242E0943-0449-5F4A-B9A3-F715B73309EF}" srcOrd="6" destOrd="0" presId="urn:microsoft.com/office/officeart/2005/8/layout/vProcess5"/>
    <dgm:cxn modelId="{C0190005-785C-EE40-B889-25A4B5D0C6F6}" type="presParOf" srcId="{21C41E63-D8E7-1949-AFB2-2811439FD9D3}" destId="{F4920B00-0A2A-CF4D-83BD-8F55A37BB02C}" srcOrd="7" destOrd="0" presId="urn:microsoft.com/office/officeart/2005/8/layout/vProcess5"/>
    <dgm:cxn modelId="{7C21AB1A-C003-7345-973B-C872C90BAF27}" type="presParOf" srcId="{21C41E63-D8E7-1949-AFB2-2811439FD9D3}" destId="{BE5A5CFF-6965-0D46-8D2A-3AA50ACBE9A8}" srcOrd="8" destOrd="0" presId="urn:microsoft.com/office/officeart/2005/8/layout/vProcess5"/>
    <dgm:cxn modelId="{31CAE3DC-EEB5-6545-8009-74ADEAB4AEA0}" type="presParOf" srcId="{21C41E63-D8E7-1949-AFB2-2811439FD9D3}" destId="{11CBA4CE-2440-9A45-8AC3-AAFCC7631839}" srcOrd="9" destOrd="0" presId="urn:microsoft.com/office/officeart/2005/8/layout/vProcess5"/>
    <dgm:cxn modelId="{21B7E697-5F88-F944-B6D8-45DB6A8DF0F4}" type="presParOf" srcId="{21C41E63-D8E7-1949-AFB2-2811439FD9D3}" destId="{8A5FE80E-459B-0B49-9835-D4EAF3CFD440}" srcOrd="10" destOrd="0" presId="urn:microsoft.com/office/officeart/2005/8/layout/vProcess5"/>
    <dgm:cxn modelId="{5EF32382-B0A3-804C-96B2-5A5F31EAB669}" type="presParOf" srcId="{21C41E63-D8E7-1949-AFB2-2811439FD9D3}" destId="{8D1E6A2E-E3A7-A048-8779-FA346122883E}" srcOrd="11" destOrd="0" presId="urn:microsoft.com/office/officeart/2005/8/layout/vProcess5"/>
    <dgm:cxn modelId="{F48658D0-90E3-D145-B0BB-5C0F385A53C7}" type="presParOf" srcId="{21C41E63-D8E7-1949-AFB2-2811439FD9D3}" destId="{4D9BE2A8-8409-EB48-867F-1CC7B500E020}" srcOrd="12" destOrd="0" presId="urn:microsoft.com/office/officeart/2005/8/layout/vProcess5"/>
    <dgm:cxn modelId="{4D90AE33-F13E-EB47-AE74-1191E94800F7}" type="presParOf" srcId="{21C41E63-D8E7-1949-AFB2-2811439FD9D3}" destId="{9C40CCDD-D06A-B940-81B7-911C8A91A786}" srcOrd="13" destOrd="0" presId="urn:microsoft.com/office/officeart/2005/8/layout/vProcess5"/>
    <dgm:cxn modelId="{2879BB9C-7D42-5F43-8A7E-E5089716AA49}" type="presParOf" srcId="{21C41E63-D8E7-1949-AFB2-2811439FD9D3}" destId="{5C75D285-B5F0-F74F-A21F-5D57A78CA8B2}" srcOrd="14"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551EB79-4B8A-4CA3-AA24-8D9FD8768B9F}"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E5C11DA7-1A6B-4F0C-A58E-CF92B97BB850}">
      <dgm:prSet/>
      <dgm:spPr/>
      <dgm:t>
        <a:bodyPr/>
        <a:lstStyle/>
        <a:p>
          <a:r>
            <a:rPr lang="en-US" b="0" i="0" dirty="0"/>
            <a:t>AI is a powerful tool, but its value depends on how it’s implemented and managed.</a:t>
          </a:r>
          <a:endParaRPr lang="en-US" dirty="0"/>
        </a:p>
      </dgm:t>
    </dgm:pt>
    <dgm:pt modelId="{F84AFAC6-E2F0-45AA-A931-1D8DEE7FBAB4}" type="parTrans" cxnId="{F1D6E165-BAEA-4371-BB0A-DF9F1692BA59}">
      <dgm:prSet/>
      <dgm:spPr/>
      <dgm:t>
        <a:bodyPr/>
        <a:lstStyle/>
        <a:p>
          <a:endParaRPr lang="en-US"/>
        </a:p>
      </dgm:t>
    </dgm:pt>
    <dgm:pt modelId="{12C066C2-E6DB-4719-AF43-54351EE1D95E}" type="sibTrans" cxnId="{F1D6E165-BAEA-4371-BB0A-DF9F1692BA59}">
      <dgm:prSet/>
      <dgm:spPr/>
      <dgm:t>
        <a:bodyPr/>
        <a:lstStyle/>
        <a:p>
          <a:endParaRPr lang="en-US"/>
        </a:p>
      </dgm:t>
    </dgm:pt>
    <dgm:pt modelId="{D2AA3FCE-09D5-45F9-AE83-3EAD74F028F1}">
      <dgm:prSet/>
      <dgm:spPr/>
      <dgm:t>
        <a:bodyPr/>
        <a:lstStyle/>
        <a:p>
          <a:r>
            <a:rPr lang="en-US" b="0" i="0"/>
            <a:t>Robson (2016) suggests sustainable innovation should be people-centred and responsive to real-world limitations.</a:t>
          </a:r>
          <a:endParaRPr lang="en-US"/>
        </a:p>
      </dgm:t>
    </dgm:pt>
    <dgm:pt modelId="{54EB2CEA-BD83-4C85-AB13-C7C2669BE76F}" type="parTrans" cxnId="{F62B024E-B87C-4E22-A577-9AEB21424904}">
      <dgm:prSet/>
      <dgm:spPr/>
      <dgm:t>
        <a:bodyPr/>
        <a:lstStyle/>
        <a:p>
          <a:endParaRPr lang="en-US"/>
        </a:p>
      </dgm:t>
    </dgm:pt>
    <dgm:pt modelId="{42A6590E-5AF9-4757-B427-5200499A771E}" type="sibTrans" cxnId="{F62B024E-B87C-4E22-A577-9AEB21424904}">
      <dgm:prSet/>
      <dgm:spPr/>
      <dgm:t>
        <a:bodyPr/>
        <a:lstStyle/>
        <a:p>
          <a:endParaRPr lang="en-US"/>
        </a:p>
      </dgm:t>
    </dgm:pt>
    <dgm:pt modelId="{C1EDE4F1-E9D3-4877-B8A1-1112EF209B67}">
      <dgm:prSet/>
      <dgm:spPr/>
      <dgm:t>
        <a:bodyPr/>
        <a:lstStyle/>
        <a:p>
          <a:r>
            <a:rPr lang="en-US" b="0" i="0" dirty="0" err="1"/>
            <a:t>Buhalis</a:t>
          </a:r>
          <a:r>
            <a:rPr lang="en-US" b="0" i="0" dirty="0"/>
            <a:t> and Leung (2018) reinforce that human touch remains critical to authentic guest experiences.</a:t>
          </a:r>
          <a:endParaRPr lang="en-US" dirty="0"/>
        </a:p>
      </dgm:t>
    </dgm:pt>
    <dgm:pt modelId="{6809B939-882B-4F8B-AC65-8E7F65277BB6}" type="parTrans" cxnId="{42CC0F14-8EF6-4578-A206-260A10D2D8C9}">
      <dgm:prSet/>
      <dgm:spPr/>
      <dgm:t>
        <a:bodyPr/>
        <a:lstStyle/>
        <a:p>
          <a:endParaRPr lang="en-US"/>
        </a:p>
      </dgm:t>
    </dgm:pt>
    <dgm:pt modelId="{1FF22C4D-91C9-4D1F-8318-9A09DBD81E4C}" type="sibTrans" cxnId="{42CC0F14-8EF6-4578-A206-260A10D2D8C9}">
      <dgm:prSet/>
      <dgm:spPr/>
      <dgm:t>
        <a:bodyPr/>
        <a:lstStyle/>
        <a:p>
          <a:endParaRPr lang="en-US"/>
        </a:p>
      </dgm:t>
    </dgm:pt>
    <dgm:pt modelId="{DCA6D23F-10E6-4D18-B508-D7786394DACF}">
      <dgm:prSet/>
      <dgm:spPr/>
      <dgm:t>
        <a:bodyPr/>
        <a:lstStyle/>
        <a:p>
          <a:r>
            <a:rPr lang="en-US" b="0" i="0"/>
            <a:t>The hospitality industry can thrive by promoting AI-human synergy, not substitution.</a:t>
          </a:r>
          <a:endParaRPr lang="en-US"/>
        </a:p>
      </dgm:t>
    </dgm:pt>
    <dgm:pt modelId="{F989E0C9-BE8E-4824-806F-90903B3602DB}" type="parTrans" cxnId="{067CC328-6768-4421-9E9D-A59DEF883DA1}">
      <dgm:prSet/>
      <dgm:spPr/>
      <dgm:t>
        <a:bodyPr/>
        <a:lstStyle/>
        <a:p>
          <a:endParaRPr lang="en-US"/>
        </a:p>
      </dgm:t>
    </dgm:pt>
    <dgm:pt modelId="{F3C840CD-F9C7-4A3E-9956-4D740CA48786}" type="sibTrans" cxnId="{067CC328-6768-4421-9E9D-A59DEF883DA1}">
      <dgm:prSet/>
      <dgm:spPr/>
      <dgm:t>
        <a:bodyPr/>
        <a:lstStyle/>
        <a:p>
          <a:endParaRPr lang="en-US"/>
        </a:p>
      </dgm:t>
    </dgm:pt>
    <dgm:pt modelId="{49DF79D8-EFFA-4878-8568-B2EBCFDAC8E6}">
      <dgm:prSet/>
      <dgm:spPr/>
      <dgm:t>
        <a:bodyPr/>
        <a:lstStyle/>
        <a:p>
          <a:r>
            <a:rPr lang="en-US" b="0" i="0" dirty="0"/>
            <a:t>The future of work in hospitality is tech-enhanced—but fundamentally human.</a:t>
          </a:r>
          <a:endParaRPr lang="en-US" dirty="0"/>
        </a:p>
      </dgm:t>
    </dgm:pt>
    <dgm:pt modelId="{BFA53E12-3F2D-409D-9215-2AA9D58EDA76}" type="parTrans" cxnId="{27C257E0-7641-4897-830F-1C1FC2FBBF47}">
      <dgm:prSet/>
      <dgm:spPr/>
      <dgm:t>
        <a:bodyPr/>
        <a:lstStyle/>
        <a:p>
          <a:endParaRPr lang="en-US"/>
        </a:p>
      </dgm:t>
    </dgm:pt>
    <dgm:pt modelId="{30CE911A-E4EB-46D5-B477-9BE1BD4D8F58}" type="sibTrans" cxnId="{27C257E0-7641-4897-830F-1C1FC2FBBF47}">
      <dgm:prSet/>
      <dgm:spPr/>
      <dgm:t>
        <a:bodyPr/>
        <a:lstStyle/>
        <a:p>
          <a:endParaRPr lang="en-US"/>
        </a:p>
      </dgm:t>
    </dgm:pt>
    <dgm:pt modelId="{D2E06A61-1A77-8241-856B-2E2B6FA90C52}" type="pres">
      <dgm:prSet presAssocID="{D551EB79-4B8A-4CA3-AA24-8D9FD8768B9F}" presName="diagram" presStyleCnt="0">
        <dgm:presLayoutVars>
          <dgm:dir/>
          <dgm:resizeHandles val="exact"/>
        </dgm:presLayoutVars>
      </dgm:prSet>
      <dgm:spPr/>
    </dgm:pt>
    <dgm:pt modelId="{0937FA51-A128-8B44-94EA-D174677DBE49}" type="pres">
      <dgm:prSet presAssocID="{E5C11DA7-1A6B-4F0C-A58E-CF92B97BB850}" presName="node" presStyleLbl="node1" presStyleIdx="0" presStyleCnt="5">
        <dgm:presLayoutVars>
          <dgm:bulletEnabled val="1"/>
        </dgm:presLayoutVars>
      </dgm:prSet>
      <dgm:spPr/>
    </dgm:pt>
    <dgm:pt modelId="{4C83F66A-6682-7C42-AD3C-2CEFA86C282F}" type="pres">
      <dgm:prSet presAssocID="{12C066C2-E6DB-4719-AF43-54351EE1D95E}" presName="sibTrans" presStyleCnt="0"/>
      <dgm:spPr/>
    </dgm:pt>
    <dgm:pt modelId="{9C2C9F6D-5098-0743-9FE4-10D947996E1F}" type="pres">
      <dgm:prSet presAssocID="{D2AA3FCE-09D5-45F9-AE83-3EAD74F028F1}" presName="node" presStyleLbl="node1" presStyleIdx="1" presStyleCnt="5">
        <dgm:presLayoutVars>
          <dgm:bulletEnabled val="1"/>
        </dgm:presLayoutVars>
      </dgm:prSet>
      <dgm:spPr/>
    </dgm:pt>
    <dgm:pt modelId="{C4FFDD85-B658-5744-8B47-1618807FB282}" type="pres">
      <dgm:prSet presAssocID="{42A6590E-5AF9-4757-B427-5200499A771E}" presName="sibTrans" presStyleCnt="0"/>
      <dgm:spPr/>
    </dgm:pt>
    <dgm:pt modelId="{5CB96D86-570E-554D-BE0F-531F96EEE236}" type="pres">
      <dgm:prSet presAssocID="{C1EDE4F1-E9D3-4877-B8A1-1112EF209B67}" presName="node" presStyleLbl="node1" presStyleIdx="2" presStyleCnt="5">
        <dgm:presLayoutVars>
          <dgm:bulletEnabled val="1"/>
        </dgm:presLayoutVars>
      </dgm:prSet>
      <dgm:spPr/>
    </dgm:pt>
    <dgm:pt modelId="{AF6F93F5-C723-6F40-B9C8-BD589E7B2559}" type="pres">
      <dgm:prSet presAssocID="{1FF22C4D-91C9-4D1F-8318-9A09DBD81E4C}" presName="sibTrans" presStyleCnt="0"/>
      <dgm:spPr/>
    </dgm:pt>
    <dgm:pt modelId="{B4FF124A-DDE2-4943-B33D-D7387FD1117D}" type="pres">
      <dgm:prSet presAssocID="{DCA6D23F-10E6-4D18-B508-D7786394DACF}" presName="node" presStyleLbl="node1" presStyleIdx="3" presStyleCnt="5">
        <dgm:presLayoutVars>
          <dgm:bulletEnabled val="1"/>
        </dgm:presLayoutVars>
      </dgm:prSet>
      <dgm:spPr/>
    </dgm:pt>
    <dgm:pt modelId="{1B6D82FF-B772-D143-8FCC-D979D71A98AB}" type="pres">
      <dgm:prSet presAssocID="{F3C840CD-F9C7-4A3E-9956-4D740CA48786}" presName="sibTrans" presStyleCnt="0"/>
      <dgm:spPr/>
    </dgm:pt>
    <dgm:pt modelId="{7ED1E486-C52E-FC43-B8F7-802CCA3418ED}" type="pres">
      <dgm:prSet presAssocID="{49DF79D8-EFFA-4878-8568-B2EBCFDAC8E6}" presName="node" presStyleLbl="node1" presStyleIdx="4" presStyleCnt="5">
        <dgm:presLayoutVars>
          <dgm:bulletEnabled val="1"/>
        </dgm:presLayoutVars>
      </dgm:prSet>
      <dgm:spPr/>
    </dgm:pt>
  </dgm:ptLst>
  <dgm:cxnLst>
    <dgm:cxn modelId="{42CC0F14-8EF6-4578-A206-260A10D2D8C9}" srcId="{D551EB79-4B8A-4CA3-AA24-8D9FD8768B9F}" destId="{C1EDE4F1-E9D3-4877-B8A1-1112EF209B67}" srcOrd="2" destOrd="0" parTransId="{6809B939-882B-4F8B-AC65-8E7F65277BB6}" sibTransId="{1FF22C4D-91C9-4D1F-8318-9A09DBD81E4C}"/>
    <dgm:cxn modelId="{067CC328-6768-4421-9E9D-A59DEF883DA1}" srcId="{D551EB79-4B8A-4CA3-AA24-8D9FD8768B9F}" destId="{DCA6D23F-10E6-4D18-B508-D7786394DACF}" srcOrd="3" destOrd="0" parTransId="{F989E0C9-BE8E-4824-806F-90903B3602DB}" sibTransId="{F3C840CD-F9C7-4A3E-9956-4D740CA48786}"/>
    <dgm:cxn modelId="{BC52AF2C-B873-A741-8B11-4FDF7E72121E}" type="presOf" srcId="{D2AA3FCE-09D5-45F9-AE83-3EAD74F028F1}" destId="{9C2C9F6D-5098-0743-9FE4-10D947996E1F}" srcOrd="0" destOrd="0" presId="urn:microsoft.com/office/officeart/2005/8/layout/default"/>
    <dgm:cxn modelId="{07A9263D-32A9-4442-8C5A-C26A8AF29CD9}" type="presOf" srcId="{E5C11DA7-1A6B-4F0C-A58E-CF92B97BB850}" destId="{0937FA51-A128-8B44-94EA-D174677DBE49}" srcOrd="0" destOrd="0" presId="urn:microsoft.com/office/officeart/2005/8/layout/default"/>
    <dgm:cxn modelId="{F1D6E165-BAEA-4371-BB0A-DF9F1692BA59}" srcId="{D551EB79-4B8A-4CA3-AA24-8D9FD8768B9F}" destId="{E5C11DA7-1A6B-4F0C-A58E-CF92B97BB850}" srcOrd="0" destOrd="0" parTransId="{F84AFAC6-E2F0-45AA-A931-1D8DEE7FBAB4}" sibTransId="{12C066C2-E6DB-4719-AF43-54351EE1D95E}"/>
    <dgm:cxn modelId="{F62B024E-B87C-4E22-A577-9AEB21424904}" srcId="{D551EB79-4B8A-4CA3-AA24-8D9FD8768B9F}" destId="{D2AA3FCE-09D5-45F9-AE83-3EAD74F028F1}" srcOrd="1" destOrd="0" parTransId="{54EB2CEA-BD83-4C85-AB13-C7C2669BE76F}" sibTransId="{42A6590E-5AF9-4757-B427-5200499A771E}"/>
    <dgm:cxn modelId="{1FD6EB53-8041-4042-A2F0-179BE9D853F3}" type="presOf" srcId="{C1EDE4F1-E9D3-4877-B8A1-1112EF209B67}" destId="{5CB96D86-570E-554D-BE0F-531F96EEE236}" srcOrd="0" destOrd="0" presId="urn:microsoft.com/office/officeart/2005/8/layout/default"/>
    <dgm:cxn modelId="{70A574A1-8AB3-494C-B1C8-1392FE405980}" type="presOf" srcId="{D551EB79-4B8A-4CA3-AA24-8D9FD8768B9F}" destId="{D2E06A61-1A77-8241-856B-2E2B6FA90C52}" srcOrd="0" destOrd="0" presId="urn:microsoft.com/office/officeart/2005/8/layout/default"/>
    <dgm:cxn modelId="{CC25B0BE-3F62-0547-A049-1408852E2056}" type="presOf" srcId="{49DF79D8-EFFA-4878-8568-B2EBCFDAC8E6}" destId="{7ED1E486-C52E-FC43-B8F7-802CCA3418ED}" srcOrd="0" destOrd="0" presId="urn:microsoft.com/office/officeart/2005/8/layout/default"/>
    <dgm:cxn modelId="{EFD7C8CE-8386-BB4C-8119-CDCB20BB4C7B}" type="presOf" srcId="{DCA6D23F-10E6-4D18-B508-D7786394DACF}" destId="{B4FF124A-DDE2-4943-B33D-D7387FD1117D}" srcOrd="0" destOrd="0" presId="urn:microsoft.com/office/officeart/2005/8/layout/default"/>
    <dgm:cxn modelId="{27C257E0-7641-4897-830F-1C1FC2FBBF47}" srcId="{D551EB79-4B8A-4CA3-AA24-8D9FD8768B9F}" destId="{49DF79D8-EFFA-4878-8568-B2EBCFDAC8E6}" srcOrd="4" destOrd="0" parTransId="{BFA53E12-3F2D-409D-9215-2AA9D58EDA76}" sibTransId="{30CE911A-E4EB-46D5-B477-9BE1BD4D8F58}"/>
    <dgm:cxn modelId="{E5EC6B04-09D2-D740-816D-87264531E24B}" type="presParOf" srcId="{D2E06A61-1A77-8241-856B-2E2B6FA90C52}" destId="{0937FA51-A128-8B44-94EA-D174677DBE49}" srcOrd="0" destOrd="0" presId="urn:microsoft.com/office/officeart/2005/8/layout/default"/>
    <dgm:cxn modelId="{778E24BB-5E4D-B848-B18B-0F6092758888}" type="presParOf" srcId="{D2E06A61-1A77-8241-856B-2E2B6FA90C52}" destId="{4C83F66A-6682-7C42-AD3C-2CEFA86C282F}" srcOrd="1" destOrd="0" presId="urn:microsoft.com/office/officeart/2005/8/layout/default"/>
    <dgm:cxn modelId="{DBA6ACE2-8205-C543-915F-69FE780DB2FF}" type="presParOf" srcId="{D2E06A61-1A77-8241-856B-2E2B6FA90C52}" destId="{9C2C9F6D-5098-0743-9FE4-10D947996E1F}" srcOrd="2" destOrd="0" presId="urn:microsoft.com/office/officeart/2005/8/layout/default"/>
    <dgm:cxn modelId="{56041CC6-AA22-0945-ACFE-8A468C5A66A4}" type="presParOf" srcId="{D2E06A61-1A77-8241-856B-2E2B6FA90C52}" destId="{C4FFDD85-B658-5744-8B47-1618807FB282}" srcOrd="3" destOrd="0" presId="urn:microsoft.com/office/officeart/2005/8/layout/default"/>
    <dgm:cxn modelId="{9BE015DD-4485-B845-B229-10E0DBE373AD}" type="presParOf" srcId="{D2E06A61-1A77-8241-856B-2E2B6FA90C52}" destId="{5CB96D86-570E-554D-BE0F-531F96EEE236}" srcOrd="4" destOrd="0" presId="urn:microsoft.com/office/officeart/2005/8/layout/default"/>
    <dgm:cxn modelId="{7BCF2894-24DE-E240-B456-09993EAC1977}" type="presParOf" srcId="{D2E06A61-1A77-8241-856B-2E2B6FA90C52}" destId="{AF6F93F5-C723-6F40-B9C8-BD589E7B2559}" srcOrd="5" destOrd="0" presId="urn:microsoft.com/office/officeart/2005/8/layout/default"/>
    <dgm:cxn modelId="{3C441F57-1E6B-D747-B12A-31B8B6FB8667}" type="presParOf" srcId="{D2E06A61-1A77-8241-856B-2E2B6FA90C52}" destId="{B4FF124A-DDE2-4943-B33D-D7387FD1117D}" srcOrd="6" destOrd="0" presId="urn:microsoft.com/office/officeart/2005/8/layout/default"/>
    <dgm:cxn modelId="{8FBBFFCB-0948-F042-B97E-DD6E91E3440B}" type="presParOf" srcId="{D2E06A61-1A77-8241-856B-2E2B6FA90C52}" destId="{1B6D82FF-B772-D143-8FCC-D979D71A98AB}" srcOrd="7" destOrd="0" presId="urn:microsoft.com/office/officeart/2005/8/layout/default"/>
    <dgm:cxn modelId="{F85BA2C6-94D4-824D-987A-4657529EECB1}" type="presParOf" srcId="{D2E06A61-1A77-8241-856B-2E2B6FA90C52}" destId="{7ED1E486-C52E-FC43-B8F7-802CCA3418ED}"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52F58B-DCA4-4FA3-A425-AC11134828EA}">
      <dsp:nvSpPr>
        <dsp:cNvPr id="0" name=""/>
        <dsp:cNvSpPr/>
      </dsp:nvSpPr>
      <dsp:spPr>
        <a:xfrm>
          <a:off x="0" y="9363"/>
          <a:ext cx="11153396" cy="106103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D1A8AE2-1477-4803-8975-F4E6256DA480}">
      <dsp:nvSpPr>
        <dsp:cNvPr id="0" name=""/>
        <dsp:cNvSpPr/>
      </dsp:nvSpPr>
      <dsp:spPr>
        <a:xfrm>
          <a:off x="320964" y="248096"/>
          <a:ext cx="584141" cy="58357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6E35F2F-96E8-4AFD-91A6-8BA68AF556FC}">
      <dsp:nvSpPr>
        <dsp:cNvPr id="0" name=""/>
        <dsp:cNvSpPr/>
      </dsp:nvSpPr>
      <dsp:spPr>
        <a:xfrm>
          <a:off x="1226069" y="9363"/>
          <a:ext cx="9835426" cy="12268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839" tIns="129839" rIns="129839" bIns="129839" numCol="1" spcCol="1270" anchor="ctr" anchorCtr="0">
          <a:noAutofit/>
        </a:bodyPr>
        <a:lstStyle/>
        <a:p>
          <a:pPr marL="0" lvl="0" indent="0" algn="l" defTabSz="1244600">
            <a:lnSpc>
              <a:spcPct val="90000"/>
            </a:lnSpc>
            <a:spcBef>
              <a:spcPct val="0"/>
            </a:spcBef>
            <a:spcAft>
              <a:spcPct val="35000"/>
            </a:spcAft>
            <a:buNone/>
          </a:pPr>
          <a:r>
            <a:rPr lang="en-GB" sz="2800" b="0" i="0" kern="1200" dirty="0"/>
            <a:t>The hospitality industry is experiencing rapid digital transformation, driven by evolving guest demands and workforce limitations.</a:t>
          </a:r>
          <a:endParaRPr lang="en-US" sz="2800" kern="1200" dirty="0"/>
        </a:p>
      </dsp:txBody>
      <dsp:txXfrm>
        <a:off x="1226069" y="9363"/>
        <a:ext cx="9835426" cy="1226825"/>
      </dsp:txXfrm>
    </dsp:sp>
    <dsp:sp modelId="{0909881F-0A29-4050-B671-8EFA4780D350}">
      <dsp:nvSpPr>
        <dsp:cNvPr id="0" name=""/>
        <dsp:cNvSpPr/>
      </dsp:nvSpPr>
      <dsp:spPr>
        <a:xfrm>
          <a:off x="0" y="1542894"/>
          <a:ext cx="11153396" cy="106103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D80E661-B3ED-4006-A7F7-E973B3F06D6B}">
      <dsp:nvSpPr>
        <dsp:cNvPr id="0" name=""/>
        <dsp:cNvSpPr/>
      </dsp:nvSpPr>
      <dsp:spPr>
        <a:xfrm>
          <a:off x="320964" y="1781628"/>
          <a:ext cx="584141" cy="58357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93D59A5-6210-4BA2-8A88-16CA046E6B77}">
      <dsp:nvSpPr>
        <dsp:cNvPr id="0" name=""/>
        <dsp:cNvSpPr/>
      </dsp:nvSpPr>
      <dsp:spPr>
        <a:xfrm>
          <a:off x="1226069" y="1542894"/>
          <a:ext cx="9835426" cy="12268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839" tIns="129839" rIns="129839" bIns="129839" numCol="1" spcCol="1270" anchor="ctr" anchorCtr="0">
          <a:noAutofit/>
        </a:bodyPr>
        <a:lstStyle/>
        <a:p>
          <a:pPr marL="0" lvl="0" indent="0" algn="l" defTabSz="1244600">
            <a:lnSpc>
              <a:spcPct val="90000"/>
            </a:lnSpc>
            <a:spcBef>
              <a:spcPct val="0"/>
            </a:spcBef>
            <a:spcAft>
              <a:spcPct val="35000"/>
            </a:spcAft>
            <a:buNone/>
          </a:pPr>
          <a:r>
            <a:rPr lang="en-GB" sz="2800" b="0" i="0" kern="1200" dirty="0"/>
            <a:t>According to Deloitte (2023), AI has become essential in improving operational resilience post-pandemic</a:t>
          </a:r>
          <a:r>
            <a:rPr lang="en-GB" sz="1900" b="0" i="0" kern="1200" dirty="0"/>
            <a:t>.</a:t>
          </a:r>
          <a:endParaRPr lang="en-US" sz="1900" kern="1200" dirty="0"/>
        </a:p>
      </dsp:txBody>
      <dsp:txXfrm>
        <a:off x="1226069" y="1542894"/>
        <a:ext cx="9835426" cy="1226825"/>
      </dsp:txXfrm>
    </dsp:sp>
    <dsp:sp modelId="{94166B23-D05D-4498-92E9-6E95F1EB1A81}">
      <dsp:nvSpPr>
        <dsp:cNvPr id="0" name=""/>
        <dsp:cNvSpPr/>
      </dsp:nvSpPr>
      <dsp:spPr>
        <a:xfrm>
          <a:off x="0" y="3076426"/>
          <a:ext cx="11153396" cy="106103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7FF9B41-85AD-49B3-9735-E7496CDCCEA8}">
      <dsp:nvSpPr>
        <dsp:cNvPr id="0" name=""/>
        <dsp:cNvSpPr/>
      </dsp:nvSpPr>
      <dsp:spPr>
        <a:xfrm>
          <a:off x="320964" y="3315159"/>
          <a:ext cx="584141" cy="58357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4D07B6D-4FD6-4418-999B-21152D319ED9}">
      <dsp:nvSpPr>
        <dsp:cNvPr id="0" name=""/>
        <dsp:cNvSpPr/>
      </dsp:nvSpPr>
      <dsp:spPr>
        <a:xfrm>
          <a:off x="1226069" y="3076426"/>
          <a:ext cx="9835426" cy="12268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839" tIns="129839" rIns="129839" bIns="129839" numCol="1" spcCol="1270" anchor="ctr" anchorCtr="0">
          <a:noAutofit/>
        </a:bodyPr>
        <a:lstStyle/>
        <a:p>
          <a:pPr marL="0" lvl="0" indent="0" algn="l" defTabSz="1244600">
            <a:lnSpc>
              <a:spcPct val="90000"/>
            </a:lnSpc>
            <a:spcBef>
              <a:spcPct val="0"/>
            </a:spcBef>
            <a:spcAft>
              <a:spcPct val="35000"/>
            </a:spcAft>
            <a:buNone/>
          </a:pPr>
          <a:r>
            <a:rPr lang="en-GB" sz="2800" b="0" i="0" kern="1200" dirty="0"/>
            <a:t>The World Economic Forum (2021) highlights that automation is accelerating across service industries, including hospitality.</a:t>
          </a:r>
          <a:endParaRPr lang="en-US" sz="2800" kern="1200" dirty="0"/>
        </a:p>
      </dsp:txBody>
      <dsp:txXfrm>
        <a:off x="1226069" y="3076426"/>
        <a:ext cx="9835426" cy="1226825"/>
      </dsp:txXfrm>
    </dsp:sp>
    <dsp:sp modelId="{5A81889B-2F16-47AC-89C2-86EE7BF1DDC8}">
      <dsp:nvSpPr>
        <dsp:cNvPr id="0" name=""/>
        <dsp:cNvSpPr/>
      </dsp:nvSpPr>
      <dsp:spPr>
        <a:xfrm>
          <a:off x="0" y="4609957"/>
          <a:ext cx="11153396" cy="106103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0BF774D-5C5C-41CC-A2C6-7952E0A43A73}">
      <dsp:nvSpPr>
        <dsp:cNvPr id="0" name=""/>
        <dsp:cNvSpPr/>
      </dsp:nvSpPr>
      <dsp:spPr>
        <a:xfrm>
          <a:off x="320964" y="4848691"/>
          <a:ext cx="584141" cy="58357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68468BE-B769-47E1-905F-03220E351EBE}">
      <dsp:nvSpPr>
        <dsp:cNvPr id="0" name=""/>
        <dsp:cNvSpPr/>
      </dsp:nvSpPr>
      <dsp:spPr>
        <a:xfrm>
          <a:off x="1226069" y="4609957"/>
          <a:ext cx="9835426" cy="12268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839" tIns="129839" rIns="129839" bIns="129839" numCol="1" spcCol="1270" anchor="ctr" anchorCtr="0">
          <a:noAutofit/>
        </a:bodyPr>
        <a:lstStyle/>
        <a:p>
          <a:pPr marL="0" lvl="0" indent="0" algn="l" defTabSz="1244600">
            <a:lnSpc>
              <a:spcPct val="90000"/>
            </a:lnSpc>
            <a:spcBef>
              <a:spcPct val="0"/>
            </a:spcBef>
            <a:spcAft>
              <a:spcPct val="35000"/>
            </a:spcAft>
            <a:buNone/>
          </a:pPr>
          <a:r>
            <a:rPr lang="en-GB" sz="2800" b="0" i="0" kern="1200" dirty="0"/>
            <a:t>This makes AI-human collaboration a central issue for the sector’s future.</a:t>
          </a:r>
          <a:endParaRPr lang="en-US" sz="2800" kern="1200" dirty="0"/>
        </a:p>
      </dsp:txBody>
      <dsp:txXfrm>
        <a:off x="1226069" y="4609957"/>
        <a:ext cx="9835426" cy="1226825"/>
      </dsp:txXfrm>
    </dsp:sp>
    <dsp:sp modelId="{080C940E-9B1C-449D-830C-4E2F7A1396E2}">
      <dsp:nvSpPr>
        <dsp:cNvPr id="0" name=""/>
        <dsp:cNvSpPr/>
      </dsp:nvSpPr>
      <dsp:spPr>
        <a:xfrm>
          <a:off x="0" y="6143489"/>
          <a:ext cx="11153396" cy="106103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4C0EE57-59F9-4729-92F7-AFEF4AE4DC99}">
      <dsp:nvSpPr>
        <dsp:cNvPr id="0" name=""/>
        <dsp:cNvSpPr/>
      </dsp:nvSpPr>
      <dsp:spPr>
        <a:xfrm>
          <a:off x="320964" y="6382223"/>
          <a:ext cx="584141" cy="58357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5D57FB1-7273-48AD-A6EC-1DB7120CA897}">
      <dsp:nvSpPr>
        <dsp:cNvPr id="0" name=""/>
        <dsp:cNvSpPr/>
      </dsp:nvSpPr>
      <dsp:spPr>
        <a:xfrm>
          <a:off x="1226069" y="6143489"/>
          <a:ext cx="9835426" cy="12268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839" tIns="129839" rIns="129839" bIns="129839" numCol="1" spcCol="1270" anchor="ctr" anchorCtr="0">
          <a:noAutofit/>
        </a:bodyPr>
        <a:lstStyle/>
        <a:p>
          <a:pPr marL="0" lvl="0" indent="0" algn="l" defTabSz="1244600">
            <a:lnSpc>
              <a:spcPct val="90000"/>
            </a:lnSpc>
            <a:spcBef>
              <a:spcPct val="0"/>
            </a:spcBef>
            <a:spcAft>
              <a:spcPct val="35000"/>
            </a:spcAft>
            <a:buNone/>
          </a:pPr>
          <a:r>
            <a:rPr lang="en-GB" sz="2800" b="0" i="0" kern="1200" dirty="0"/>
            <a:t>The presentation explores key impacts, challenges, and solutions.</a:t>
          </a:r>
          <a:endParaRPr lang="en-US" sz="2800" kern="1200" dirty="0"/>
        </a:p>
      </dsp:txBody>
      <dsp:txXfrm>
        <a:off x="1226069" y="6143489"/>
        <a:ext cx="9835426" cy="122682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A32F1D-3DA8-4329-96AA-C987D7F63EF3}">
      <dsp:nvSpPr>
        <dsp:cNvPr id="0" name=""/>
        <dsp:cNvSpPr/>
      </dsp:nvSpPr>
      <dsp:spPr>
        <a:xfrm>
          <a:off x="0" y="6269"/>
          <a:ext cx="11387857" cy="133530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CF9C50A-6735-412F-86E1-FAE5063A3389}">
      <dsp:nvSpPr>
        <dsp:cNvPr id="0" name=""/>
        <dsp:cNvSpPr/>
      </dsp:nvSpPr>
      <dsp:spPr>
        <a:xfrm>
          <a:off x="403931" y="306713"/>
          <a:ext cx="734420" cy="73442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B6A7811-BC4B-4DE3-80E7-38929ADB9AF7}">
      <dsp:nvSpPr>
        <dsp:cNvPr id="0" name=""/>
        <dsp:cNvSpPr/>
      </dsp:nvSpPr>
      <dsp:spPr>
        <a:xfrm>
          <a:off x="1542282" y="6269"/>
          <a:ext cx="9845574" cy="13353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1320" tIns="141320" rIns="141320" bIns="141320" numCol="1" spcCol="1270" anchor="ctr" anchorCtr="0">
          <a:noAutofit/>
        </a:bodyPr>
        <a:lstStyle/>
        <a:p>
          <a:pPr marL="0" lvl="0" indent="0" algn="l" defTabSz="1244600">
            <a:lnSpc>
              <a:spcPct val="90000"/>
            </a:lnSpc>
            <a:spcBef>
              <a:spcPct val="0"/>
            </a:spcBef>
            <a:spcAft>
              <a:spcPct val="35000"/>
            </a:spcAft>
            <a:buNone/>
          </a:pPr>
          <a:r>
            <a:rPr lang="en-GB" sz="2800" b="0" i="0" kern="1200" dirty="0"/>
            <a:t>While beneficial, AI also brings concerns over job displacement among </a:t>
          </a:r>
          <a:r>
            <a:rPr lang="en-GB" sz="3200" b="0" i="0" kern="1200" dirty="0"/>
            <a:t>hospitality</a:t>
          </a:r>
          <a:r>
            <a:rPr lang="en-GB" sz="2800" b="0" i="0" kern="1200" dirty="0"/>
            <a:t> workers (Lu et al., 2020).</a:t>
          </a:r>
          <a:endParaRPr lang="en-US" sz="2800" kern="1200" dirty="0"/>
        </a:p>
      </dsp:txBody>
      <dsp:txXfrm>
        <a:off x="1542282" y="6269"/>
        <a:ext cx="9845574" cy="1335309"/>
      </dsp:txXfrm>
    </dsp:sp>
    <dsp:sp modelId="{EC67BCE1-024C-46D9-B71B-9BE6E8EB1287}">
      <dsp:nvSpPr>
        <dsp:cNvPr id="0" name=""/>
        <dsp:cNvSpPr/>
      </dsp:nvSpPr>
      <dsp:spPr>
        <a:xfrm>
          <a:off x="0" y="1675405"/>
          <a:ext cx="11387857" cy="133530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A23A464-6AA6-4E18-AB9F-C9FCB34DA4F5}">
      <dsp:nvSpPr>
        <dsp:cNvPr id="0" name=""/>
        <dsp:cNvSpPr/>
      </dsp:nvSpPr>
      <dsp:spPr>
        <a:xfrm>
          <a:off x="403931" y="1975850"/>
          <a:ext cx="734420" cy="73442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74CBC65-7924-46B9-8BF9-340C1063EA31}">
      <dsp:nvSpPr>
        <dsp:cNvPr id="0" name=""/>
        <dsp:cNvSpPr/>
      </dsp:nvSpPr>
      <dsp:spPr>
        <a:xfrm>
          <a:off x="1542282" y="1675405"/>
          <a:ext cx="9845574" cy="13353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1320" tIns="141320" rIns="141320" bIns="141320" numCol="1" spcCol="1270" anchor="ctr" anchorCtr="0">
          <a:noAutofit/>
        </a:bodyPr>
        <a:lstStyle/>
        <a:p>
          <a:pPr marL="0" lvl="0" indent="0" algn="l" defTabSz="1244600">
            <a:lnSpc>
              <a:spcPct val="90000"/>
            </a:lnSpc>
            <a:spcBef>
              <a:spcPct val="0"/>
            </a:spcBef>
            <a:spcAft>
              <a:spcPct val="35000"/>
            </a:spcAft>
            <a:buNone/>
          </a:pPr>
          <a:r>
            <a:rPr lang="en-GB" sz="2800" b="0" i="0" kern="1200" dirty="0"/>
            <a:t>Ethical challenges arise when systems make decisions based on biased or incomplete data.</a:t>
          </a:r>
          <a:endParaRPr lang="en-US" sz="2800" kern="1200" dirty="0"/>
        </a:p>
      </dsp:txBody>
      <dsp:txXfrm>
        <a:off x="1542282" y="1675405"/>
        <a:ext cx="9845574" cy="1335309"/>
      </dsp:txXfrm>
    </dsp:sp>
    <dsp:sp modelId="{B2A3600A-5B75-4EBA-AC23-F0A0B5405D13}">
      <dsp:nvSpPr>
        <dsp:cNvPr id="0" name=""/>
        <dsp:cNvSpPr/>
      </dsp:nvSpPr>
      <dsp:spPr>
        <a:xfrm>
          <a:off x="0" y="3344542"/>
          <a:ext cx="11387857" cy="133530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BAA1FA6-3D45-480D-9BE1-D06C33DAA3DD}">
      <dsp:nvSpPr>
        <dsp:cNvPr id="0" name=""/>
        <dsp:cNvSpPr/>
      </dsp:nvSpPr>
      <dsp:spPr>
        <a:xfrm>
          <a:off x="403931" y="3644987"/>
          <a:ext cx="734420" cy="73442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99FA387-FD6B-4DEE-AB1C-ADC53BC2E7FA}">
      <dsp:nvSpPr>
        <dsp:cNvPr id="0" name=""/>
        <dsp:cNvSpPr/>
      </dsp:nvSpPr>
      <dsp:spPr>
        <a:xfrm>
          <a:off x="1542282" y="3344542"/>
          <a:ext cx="9845574" cy="13353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1320" tIns="141320" rIns="141320" bIns="141320" numCol="1" spcCol="1270" anchor="ctr" anchorCtr="0">
          <a:noAutofit/>
        </a:bodyPr>
        <a:lstStyle/>
        <a:p>
          <a:pPr marL="0" lvl="0" indent="0" algn="l" defTabSz="1244600">
            <a:lnSpc>
              <a:spcPct val="90000"/>
            </a:lnSpc>
            <a:spcBef>
              <a:spcPct val="0"/>
            </a:spcBef>
            <a:spcAft>
              <a:spcPct val="35000"/>
            </a:spcAft>
            <a:buNone/>
          </a:pPr>
          <a:r>
            <a:rPr lang="en-GB" sz="2800" b="0" i="0" kern="1200" dirty="0"/>
            <a:t>Crawford (2021) warns that AI tools can reproduce social inequalities if not carefully designed</a:t>
          </a:r>
          <a:r>
            <a:rPr lang="en-GB" sz="1900" b="0" i="0" kern="1200" dirty="0"/>
            <a:t>.</a:t>
          </a:r>
          <a:endParaRPr lang="en-US" sz="1900" kern="1200" dirty="0"/>
        </a:p>
      </dsp:txBody>
      <dsp:txXfrm>
        <a:off x="1542282" y="3344542"/>
        <a:ext cx="9845574" cy="1335309"/>
      </dsp:txXfrm>
    </dsp:sp>
    <dsp:sp modelId="{B7EDAECC-F196-4709-89B1-CA2972C21081}">
      <dsp:nvSpPr>
        <dsp:cNvPr id="0" name=""/>
        <dsp:cNvSpPr/>
      </dsp:nvSpPr>
      <dsp:spPr>
        <a:xfrm>
          <a:off x="0" y="5013679"/>
          <a:ext cx="11387857" cy="133530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B2440DE-03BE-4D6E-80A8-B767970C5BD1}">
      <dsp:nvSpPr>
        <dsp:cNvPr id="0" name=""/>
        <dsp:cNvSpPr/>
      </dsp:nvSpPr>
      <dsp:spPr>
        <a:xfrm>
          <a:off x="403931" y="5314124"/>
          <a:ext cx="734420" cy="73442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EBB79C6-57A0-4BE6-A2EA-21917F7A8044}">
      <dsp:nvSpPr>
        <dsp:cNvPr id="0" name=""/>
        <dsp:cNvSpPr/>
      </dsp:nvSpPr>
      <dsp:spPr>
        <a:xfrm>
          <a:off x="1542282" y="5013679"/>
          <a:ext cx="9845574" cy="13353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1320" tIns="141320" rIns="141320" bIns="141320" numCol="1" spcCol="1270" anchor="ctr" anchorCtr="0">
          <a:noAutofit/>
        </a:bodyPr>
        <a:lstStyle/>
        <a:p>
          <a:pPr marL="0" lvl="0" indent="0" algn="l" defTabSz="1244600">
            <a:lnSpc>
              <a:spcPct val="90000"/>
            </a:lnSpc>
            <a:spcBef>
              <a:spcPct val="0"/>
            </a:spcBef>
            <a:spcAft>
              <a:spcPct val="35000"/>
            </a:spcAft>
            <a:buNone/>
          </a:pPr>
          <a:r>
            <a:rPr lang="en-GB" sz="2800" b="0" i="0" kern="1200" dirty="0"/>
            <a:t>Guest experience may suffer if services become overly automated or impersonal.</a:t>
          </a:r>
          <a:endParaRPr lang="en-US" sz="2800" kern="1200" dirty="0"/>
        </a:p>
      </dsp:txBody>
      <dsp:txXfrm>
        <a:off x="1542282" y="5013679"/>
        <a:ext cx="9845574" cy="1335309"/>
      </dsp:txXfrm>
    </dsp:sp>
    <dsp:sp modelId="{91557A11-9B3D-4E88-B7C2-405F530BCFD3}">
      <dsp:nvSpPr>
        <dsp:cNvPr id="0" name=""/>
        <dsp:cNvSpPr/>
      </dsp:nvSpPr>
      <dsp:spPr>
        <a:xfrm>
          <a:off x="0" y="6682816"/>
          <a:ext cx="11387857" cy="133530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2E0A8EA-59AE-4E89-8BEB-36297CEA5199}">
      <dsp:nvSpPr>
        <dsp:cNvPr id="0" name=""/>
        <dsp:cNvSpPr/>
      </dsp:nvSpPr>
      <dsp:spPr>
        <a:xfrm>
          <a:off x="403931" y="6983261"/>
          <a:ext cx="734420" cy="73442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FED6FEF-3B4B-4072-BD34-DB2F46AFBB7E}">
      <dsp:nvSpPr>
        <dsp:cNvPr id="0" name=""/>
        <dsp:cNvSpPr/>
      </dsp:nvSpPr>
      <dsp:spPr>
        <a:xfrm>
          <a:off x="1542282" y="6682816"/>
          <a:ext cx="9845574" cy="13353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1320" tIns="141320" rIns="141320" bIns="141320" numCol="1" spcCol="1270" anchor="ctr" anchorCtr="0">
          <a:noAutofit/>
        </a:bodyPr>
        <a:lstStyle/>
        <a:p>
          <a:pPr marL="0" lvl="0" indent="0" algn="l" defTabSz="1244600">
            <a:lnSpc>
              <a:spcPct val="90000"/>
            </a:lnSpc>
            <a:spcBef>
              <a:spcPct val="0"/>
            </a:spcBef>
            <a:spcAft>
              <a:spcPct val="35000"/>
            </a:spcAft>
            <a:buNone/>
          </a:pPr>
          <a:r>
            <a:rPr lang="en-GB" sz="2800" b="0" i="0" kern="1200" dirty="0"/>
            <a:t>Backup human support is essential in case of system failures.</a:t>
          </a:r>
          <a:endParaRPr lang="en-US" sz="2800" kern="1200" dirty="0"/>
        </a:p>
      </dsp:txBody>
      <dsp:txXfrm>
        <a:off x="1542282" y="6682816"/>
        <a:ext cx="9845574" cy="133530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539049-B996-7446-A5FF-53C569E8CEBB}">
      <dsp:nvSpPr>
        <dsp:cNvPr id="0" name=""/>
        <dsp:cNvSpPr/>
      </dsp:nvSpPr>
      <dsp:spPr>
        <a:xfrm>
          <a:off x="0" y="0"/>
          <a:ext cx="8768649" cy="1242521"/>
        </a:xfrm>
        <a:prstGeom prst="roundRect">
          <a:avLst>
            <a:gd name="adj" fmla="val 1000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0" i="0" kern="1200" dirty="0" err="1"/>
            <a:t>Jarrahi</a:t>
          </a:r>
          <a:r>
            <a:rPr lang="en-GB" sz="2400" b="0" i="0" kern="1200" dirty="0"/>
            <a:t> (2018) argues that AI should complement, not replace, human workers—an approach that supports both efficiency and empathy.</a:t>
          </a:r>
          <a:endParaRPr lang="en-US" sz="2400" kern="1200" dirty="0"/>
        </a:p>
      </dsp:txBody>
      <dsp:txXfrm>
        <a:off x="36392" y="36392"/>
        <a:ext cx="7282497" cy="1169737"/>
      </dsp:txXfrm>
    </dsp:sp>
    <dsp:sp modelId="{FC905189-C967-0F4F-87A0-782499DCC65B}">
      <dsp:nvSpPr>
        <dsp:cNvPr id="0" name=""/>
        <dsp:cNvSpPr/>
      </dsp:nvSpPr>
      <dsp:spPr>
        <a:xfrm>
          <a:off x="654801" y="1415094"/>
          <a:ext cx="8768649" cy="1242521"/>
        </a:xfrm>
        <a:prstGeom prst="roundRect">
          <a:avLst>
            <a:gd name="adj" fmla="val 10000"/>
          </a:avLst>
        </a:prstGeom>
        <a:solidFill>
          <a:schemeClr val="accent2">
            <a:hueOff val="1170380"/>
            <a:satOff val="-1460"/>
            <a:lumOff val="34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0" i="0" kern="1200"/>
            <a:t>Hotels should introduce staff training programs focused on AI interfaces and digital communication tools.</a:t>
          </a:r>
          <a:endParaRPr lang="en-US" sz="2400" kern="1200"/>
        </a:p>
      </dsp:txBody>
      <dsp:txXfrm>
        <a:off x="691193" y="1451486"/>
        <a:ext cx="7233424" cy="1169737"/>
      </dsp:txXfrm>
    </dsp:sp>
    <dsp:sp modelId="{77352AD2-8BBF-3A41-94B1-405A7FE631DE}">
      <dsp:nvSpPr>
        <dsp:cNvPr id="0" name=""/>
        <dsp:cNvSpPr/>
      </dsp:nvSpPr>
      <dsp:spPr>
        <a:xfrm>
          <a:off x="1309603" y="2830188"/>
          <a:ext cx="8768649" cy="1242521"/>
        </a:xfrm>
        <a:prstGeom prst="roundRect">
          <a:avLst>
            <a:gd name="adj" fmla="val 10000"/>
          </a:avLst>
        </a:prstGeom>
        <a:solidFill>
          <a:schemeClr val="accent2">
            <a:hueOff val="2340759"/>
            <a:satOff val="-2919"/>
            <a:lumOff val="68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0" i="0" kern="1200" dirty="0"/>
            <a:t>Pillai et al. (2023) recommend regular audits to detect bias in AI systems and ensure data is used ethically.</a:t>
          </a:r>
          <a:endParaRPr lang="en-US" sz="2400" kern="1200" dirty="0"/>
        </a:p>
      </dsp:txBody>
      <dsp:txXfrm>
        <a:off x="1345995" y="2866580"/>
        <a:ext cx="7233424" cy="1169737"/>
      </dsp:txXfrm>
    </dsp:sp>
    <dsp:sp modelId="{0CD7FBB0-AAD1-504E-9092-0492F17E150D}">
      <dsp:nvSpPr>
        <dsp:cNvPr id="0" name=""/>
        <dsp:cNvSpPr/>
      </dsp:nvSpPr>
      <dsp:spPr>
        <a:xfrm>
          <a:off x="1964405" y="4245282"/>
          <a:ext cx="8768649" cy="1242521"/>
        </a:xfrm>
        <a:prstGeom prst="roundRect">
          <a:avLst>
            <a:gd name="adj" fmla="val 10000"/>
          </a:avLst>
        </a:prstGeom>
        <a:solidFill>
          <a:schemeClr val="accent2">
            <a:hueOff val="3511139"/>
            <a:satOff val="-4379"/>
            <a:lumOff val="103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0" i="0" kern="1200" dirty="0"/>
            <a:t>Transparent guest data policies and opt-in preferences can improve trust.</a:t>
          </a:r>
          <a:endParaRPr lang="en-US" sz="2400" kern="1200" dirty="0"/>
        </a:p>
      </dsp:txBody>
      <dsp:txXfrm>
        <a:off x="2000797" y="4281674"/>
        <a:ext cx="7233424" cy="1169737"/>
      </dsp:txXfrm>
    </dsp:sp>
    <dsp:sp modelId="{00826DFB-B5A6-DA4C-9217-56CD68B5A96F}">
      <dsp:nvSpPr>
        <dsp:cNvPr id="0" name=""/>
        <dsp:cNvSpPr/>
      </dsp:nvSpPr>
      <dsp:spPr>
        <a:xfrm>
          <a:off x="2619207" y="5660377"/>
          <a:ext cx="8768649" cy="1242521"/>
        </a:xfrm>
        <a:prstGeom prst="roundRect">
          <a:avLst>
            <a:gd name="adj" fmla="val 10000"/>
          </a:avLst>
        </a:prstGeom>
        <a:solidFill>
          <a:schemeClr val="accent2">
            <a:hueOff val="4681519"/>
            <a:satOff val="-5839"/>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0" i="0" kern="1200" dirty="0"/>
            <a:t>Industry-wide ethical standards are needed to guide responsible innovation.</a:t>
          </a:r>
          <a:endParaRPr lang="en-US" sz="2400" kern="1200" dirty="0"/>
        </a:p>
      </dsp:txBody>
      <dsp:txXfrm>
        <a:off x="2655599" y="5696769"/>
        <a:ext cx="7233424" cy="1169737"/>
      </dsp:txXfrm>
    </dsp:sp>
    <dsp:sp modelId="{242E0943-0449-5F4A-B9A3-F715B73309EF}">
      <dsp:nvSpPr>
        <dsp:cNvPr id="0" name=""/>
        <dsp:cNvSpPr/>
      </dsp:nvSpPr>
      <dsp:spPr>
        <a:xfrm>
          <a:off x="7961010" y="907731"/>
          <a:ext cx="807639" cy="807639"/>
        </a:xfrm>
        <a:prstGeom prst="downArrow">
          <a:avLst>
            <a:gd name="adj1" fmla="val 55000"/>
            <a:gd name="adj2" fmla="val 45000"/>
          </a:avLst>
        </a:prstGeom>
        <a:solidFill>
          <a:schemeClr val="accent2">
            <a:tint val="40000"/>
            <a:alpha val="90000"/>
            <a:hueOff val="0"/>
            <a:satOff val="0"/>
            <a:lumOff val="0"/>
            <a:alphaOff val="0"/>
          </a:schemeClr>
        </a:solidFill>
        <a:ln w="2540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8142729" y="907731"/>
        <a:ext cx="444201" cy="607748"/>
      </dsp:txXfrm>
    </dsp:sp>
    <dsp:sp modelId="{F4920B00-0A2A-CF4D-83BD-8F55A37BB02C}">
      <dsp:nvSpPr>
        <dsp:cNvPr id="0" name=""/>
        <dsp:cNvSpPr/>
      </dsp:nvSpPr>
      <dsp:spPr>
        <a:xfrm>
          <a:off x="8615812" y="2322825"/>
          <a:ext cx="807639" cy="807639"/>
        </a:xfrm>
        <a:prstGeom prst="downArrow">
          <a:avLst>
            <a:gd name="adj1" fmla="val 55000"/>
            <a:gd name="adj2" fmla="val 45000"/>
          </a:avLst>
        </a:prstGeom>
        <a:solidFill>
          <a:schemeClr val="accent2">
            <a:tint val="40000"/>
            <a:alpha val="90000"/>
            <a:hueOff val="1675274"/>
            <a:satOff val="-1459"/>
            <a:lumOff val="-2"/>
            <a:alphaOff val="0"/>
          </a:schemeClr>
        </a:solidFill>
        <a:ln w="25400" cap="flat" cmpd="sng" algn="ctr">
          <a:solidFill>
            <a:schemeClr val="accent2">
              <a:tint val="40000"/>
              <a:alpha val="90000"/>
              <a:hueOff val="1675274"/>
              <a:satOff val="-1459"/>
              <a:lumOff val="-2"/>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8797531" y="2322825"/>
        <a:ext cx="444201" cy="607748"/>
      </dsp:txXfrm>
    </dsp:sp>
    <dsp:sp modelId="{BE5A5CFF-6965-0D46-8D2A-3AA50ACBE9A8}">
      <dsp:nvSpPr>
        <dsp:cNvPr id="0" name=""/>
        <dsp:cNvSpPr/>
      </dsp:nvSpPr>
      <dsp:spPr>
        <a:xfrm>
          <a:off x="9270614" y="3717211"/>
          <a:ext cx="807639" cy="807639"/>
        </a:xfrm>
        <a:prstGeom prst="downArrow">
          <a:avLst>
            <a:gd name="adj1" fmla="val 55000"/>
            <a:gd name="adj2" fmla="val 45000"/>
          </a:avLst>
        </a:prstGeom>
        <a:solidFill>
          <a:schemeClr val="accent2">
            <a:tint val="40000"/>
            <a:alpha val="90000"/>
            <a:hueOff val="3350547"/>
            <a:satOff val="-2919"/>
            <a:lumOff val="-4"/>
            <a:alphaOff val="0"/>
          </a:schemeClr>
        </a:solidFill>
        <a:ln w="25400" cap="flat" cmpd="sng" algn="ctr">
          <a:solidFill>
            <a:schemeClr val="accent2">
              <a:tint val="40000"/>
              <a:alpha val="90000"/>
              <a:hueOff val="3350547"/>
              <a:satOff val="-2919"/>
              <a:lumOff val="-4"/>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9452333" y="3717211"/>
        <a:ext cx="444201" cy="607748"/>
      </dsp:txXfrm>
    </dsp:sp>
    <dsp:sp modelId="{11CBA4CE-2440-9A45-8AC3-AAFCC7631839}">
      <dsp:nvSpPr>
        <dsp:cNvPr id="0" name=""/>
        <dsp:cNvSpPr/>
      </dsp:nvSpPr>
      <dsp:spPr>
        <a:xfrm>
          <a:off x="9925416" y="5146111"/>
          <a:ext cx="807639" cy="807639"/>
        </a:xfrm>
        <a:prstGeom prst="downArrow">
          <a:avLst>
            <a:gd name="adj1" fmla="val 55000"/>
            <a:gd name="adj2" fmla="val 45000"/>
          </a:avLst>
        </a:prstGeom>
        <a:solidFill>
          <a:schemeClr val="accent2">
            <a:tint val="40000"/>
            <a:alpha val="90000"/>
            <a:hueOff val="5025821"/>
            <a:satOff val="-4378"/>
            <a:lumOff val="-6"/>
            <a:alphaOff val="0"/>
          </a:schemeClr>
        </a:solidFill>
        <a:ln w="25400" cap="flat" cmpd="sng" algn="ctr">
          <a:solidFill>
            <a:schemeClr val="accent2">
              <a:tint val="40000"/>
              <a:alpha val="90000"/>
              <a:hueOff val="5025821"/>
              <a:satOff val="-4378"/>
              <a:lumOff val="-6"/>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10107135" y="5146111"/>
        <a:ext cx="444201" cy="60774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37FA51-A128-8B44-94EA-D174677DBE49}">
      <dsp:nvSpPr>
        <dsp:cNvPr id="0" name=""/>
        <dsp:cNvSpPr/>
      </dsp:nvSpPr>
      <dsp:spPr>
        <a:xfrm>
          <a:off x="0" y="1138291"/>
          <a:ext cx="3558705" cy="2135223"/>
        </a:xfrm>
        <a:prstGeom prst="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0" i="0" kern="1200" dirty="0"/>
            <a:t>AI is a powerful tool, but its value depends on how it’s implemented and managed.</a:t>
          </a:r>
          <a:endParaRPr lang="en-US" sz="2400" kern="1200" dirty="0"/>
        </a:p>
      </dsp:txBody>
      <dsp:txXfrm>
        <a:off x="0" y="1138291"/>
        <a:ext cx="3558705" cy="2135223"/>
      </dsp:txXfrm>
    </dsp:sp>
    <dsp:sp modelId="{9C2C9F6D-5098-0743-9FE4-10D947996E1F}">
      <dsp:nvSpPr>
        <dsp:cNvPr id="0" name=""/>
        <dsp:cNvSpPr/>
      </dsp:nvSpPr>
      <dsp:spPr>
        <a:xfrm>
          <a:off x="3914575" y="1138291"/>
          <a:ext cx="3558705" cy="2135223"/>
        </a:xfrm>
        <a:prstGeom prst="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0" i="0" kern="1200"/>
            <a:t>Robson (2016) suggests sustainable innovation should be people-centred and responsive to real-world limitations.</a:t>
          </a:r>
          <a:endParaRPr lang="en-US" sz="2400" kern="1200"/>
        </a:p>
      </dsp:txBody>
      <dsp:txXfrm>
        <a:off x="3914575" y="1138291"/>
        <a:ext cx="3558705" cy="2135223"/>
      </dsp:txXfrm>
    </dsp:sp>
    <dsp:sp modelId="{5CB96D86-570E-554D-BE0F-531F96EEE236}">
      <dsp:nvSpPr>
        <dsp:cNvPr id="0" name=""/>
        <dsp:cNvSpPr/>
      </dsp:nvSpPr>
      <dsp:spPr>
        <a:xfrm>
          <a:off x="7829151" y="1138291"/>
          <a:ext cx="3558705" cy="2135223"/>
        </a:xfrm>
        <a:prstGeom prst="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0" i="0" kern="1200" dirty="0" err="1"/>
            <a:t>Buhalis</a:t>
          </a:r>
          <a:r>
            <a:rPr lang="en-US" sz="2400" b="0" i="0" kern="1200" dirty="0"/>
            <a:t> and Leung (2018) reinforce that human touch remains critical to authentic guest experiences.</a:t>
          </a:r>
          <a:endParaRPr lang="en-US" sz="2400" kern="1200" dirty="0"/>
        </a:p>
      </dsp:txBody>
      <dsp:txXfrm>
        <a:off x="7829151" y="1138291"/>
        <a:ext cx="3558705" cy="2135223"/>
      </dsp:txXfrm>
    </dsp:sp>
    <dsp:sp modelId="{B4FF124A-DDE2-4943-B33D-D7387FD1117D}">
      <dsp:nvSpPr>
        <dsp:cNvPr id="0" name=""/>
        <dsp:cNvSpPr/>
      </dsp:nvSpPr>
      <dsp:spPr>
        <a:xfrm>
          <a:off x="1957287" y="3629384"/>
          <a:ext cx="3558705" cy="2135223"/>
        </a:xfrm>
        <a:prstGeom prst="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0" i="0" kern="1200"/>
            <a:t>The hospitality industry can thrive by promoting AI-human synergy, not substitution.</a:t>
          </a:r>
          <a:endParaRPr lang="en-US" sz="2400" kern="1200"/>
        </a:p>
      </dsp:txBody>
      <dsp:txXfrm>
        <a:off x="1957287" y="3629384"/>
        <a:ext cx="3558705" cy="2135223"/>
      </dsp:txXfrm>
    </dsp:sp>
    <dsp:sp modelId="{7ED1E486-C52E-FC43-B8F7-802CCA3418ED}">
      <dsp:nvSpPr>
        <dsp:cNvPr id="0" name=""/>
        <dsp:cNvSpPr/>
      </dsp:nvSpPr>
      <dsp:spPr>
        <a:xfrm>
          <a:off x="5871863" y="3629384"/>
          <a:ext cx="3558705" cy="2135223"/>
        </a:xfrm>
        <a:prstGeom prst="rect">
          <a:avLst/>
        </a:prstGeom>
        <a:solidFill>
          <a:schemeClr val="accent6">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0" i="0" kern="1200" dirty="0"/>
            <a:t>The future of work in hospitality is tech-enhanced—but fundamentally human.</a:t>
          </a:r>
          <a:endParaRPr lang="en-US" sz="2400" kern="1200" dirty="0"/>
        </a:p>
      </dsp:txBody>
      <dsp:txXfrm>
        <a:off x="5871863" y="3629384"/>
        <a:ext cx="3558705" cy="2135223"/>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L="914400" marR="0" lvl="1"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2pPr>
            <a:lvl3pPr marL="1371600" marR="0" lvl="2"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3pPr>
            <a:lvl4pPr marL="1828800" marR="0" lvl="3"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4pPr>
            <a:lvl5pPr marL="2286000" marR="0" lvl="4"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5pPr>
            <a:lvl6pPr marL="2743200" marR="0" lvl="5"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6pPr>
            <a:lvl7pPr marL="3200400" marR="0" lvl="6"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7pPr>
            <a:lvl8pPr marL="3657600" marR="0" lvl="7"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8pPr>
            <a:lvl9pPr marL="4114800" marR="0" lvl="8"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Clr>
                <a:srgbClr val="000000"/>
              </a:buClr>
              <a:buSzPts val="1200"/>
              <a:buFont typeface="Arial"/>
              <a:buNone/>
            </a:pPr>
            <a:fld id="{00000000-1234-1234-1234-123412341234}" type="slidenum">
              <a:rPr lang="en-US"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3"/>
        <p:cNvGrpSpPr/>
        <p:nvPr/>
      </p:nvGrpSpPr>
      <p:grpSpPr>
        <a:xfrm>
          <a:off x="0" y="0"/>
          <a:ext cx="0" cy="0"/>
          <a:chOff x="0" y="0"/>
          <a:chExt cx="0" cy="0"/>
        </a:xfrm>
      </p:grpSpPr>
      <p:sp>
        <p:nvSpPr>
          <p:cNvPr id="164" name="Google Shape;164;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65" name="Google Shape;165;p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dirty="0"/>
          </a:p>
        </p:txBody>
      </p:sp>
      <p:sp>
        <p:nvSpPr>
          <p:cNvPr id="166" name="Google Shape;166;p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Clr>
                <a:srgbClr val="000000"/>
              </a:buClr>
              <a:buSzPts val="1200"/>
              <a:buFont typeface="Calibri"/>
              <a:buNone/>
            </a:pPr>
            <a:fld id="{00000000-1234-1234-1234-123412341234}" type="slidenum">
              <a:rPr lang="en-US" sz="1200" b="0" i="0" u="none" strike="noStrike" cap="none">
                <a:solidFill>
                  <a:srgbClr val="000000"/>
                </a:solidFill>
                <a:latin typeface="Calibri"/>
                <a:ea typeface="Calibri"/>
                <a:cs typeface="Calibri"/>
                <a:sym typeface="Calibri"/>
              </a:rPr>
              <a:t>1</a:t>
            </a:fld>
            <a:endParaRPr sz="1200" b="0" i="0" u="none" strike="noStrike" cap="none">
              <a:solidFill>
                <a:srgbClr val="000000"/>
              </a:solidFill>
              <a:latin typeface="Calibri"/>
              <a:ea typeface="Calibri"/>
              <a:cs typeface="Calibri"/>
              <a:sym typeface="Calibri"/>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1"/>
        <p:cNvGrpSpPr/>
        <p:nvPr/>
      </p:nvGrpSpPr>
      <p:grpSpPr>
        <a:xfrm>
          <a:off x="0" y="0"/>
          <a:ext cx="0" cy="0"/>
          <a:chOff x="0" y="0"/>
          <a:chExt cx="0" cy="0"/>
        </a:xfrm>
      </p:grpSpPr>
      <p:sp>
        <p:nvSpPr>
          <p:cNvPr id="172" name="Google Shape;172;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73" name="Google Shape;173;p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algn="just">
              <a:lnSpc>
                <a:spcPct val="150000"/>
              </a:lnSpc>
              <a:buNone/>
            </a:pPr>
            <a:r>
              <a:rPr lang="en-GB"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Change of meaning is occurring within the hospitality industry. Digital transformation, in effect, happens right now—it is not at all a trend of the future. AI is in use for responding to major challenges like shifting consumer demands and post-pandemic labour shortages.</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buNone/>
            </a:pPr>
            <a:r>
              <a:rPr lang="en-GB"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AI is currently a key tool for most hotels to improve service efficiency and resilience, as highlighted in Deloitte (2023). Automation is increasingly accelerating within each of the industries as the World Economic Forum (2021) notes, and hospitality is no exception.</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buNone/>
            </a:pPr>
            <a:r>
              <a:rPr lang="en-GB" sz="1800" kern="0" dirty="0">
                <a:solidFill>
                  <a:srgbClr val="000000"/>
                </a:solidFill>
                <a:effectLst/>
                <a:latin typeface="Times New Roman" panose="02020603050405020304" pitchFamily="18" charset="0"/>
                <a:ea typeface="Times New Roman" panose="02020603050405020304" pitchFamily="18" charset="0"/>
              </a:rPr>
              <a:t>To remain competitive, hotels look for methods. Having a comprehension of the way AI works with human employees and not against them is of more importance than ever before.</a:t>
            </a:r>
            <a:endParaRPr dirty="0">
              <a:latin typeface="Arial"/>
              <a:ea typeface="Arial"/>
              <a:cs typeface="Arial"/>
              <a:sym typeface="Arial"/>
            </a:endParaRPr>
          </a:p>
        </p:txBody>
      </p:sp>
      <p:sp>
        <p:nvSpPr>
          <p:cNvPr id="174" name="Google Shape;174;p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US"/>
              <a:t>2</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1">
          <a:extLst>
            <a:ext uri="{FF2B5EF4-FFF2-40B4-BE49-F238E27FC236}">
              <a16:creationId xmlns:a16="http://schemas.microsoft.com/office/drawing/2014/main" id="{3C2C9756-3751-EC88-4D74-DF4D197E33A2}"/>
            </a:ext>
          </a:extLst>
        </p:cNvPr>
        <p:cNvGrpSpPr/>
        <p:nvPr/>
      </p:nvGrpSpPr>
      <p:grpSpPr>
        <a:xfrm>
          <a:off x="0" y="0"/>
          <a:ext cx="0" cy="0"/>
          <a:chOff x="0" y="0"/>
          <a:chExt cx="0" cy="0"/>
        </a:xfrm>
      </p:grpSpPr>
      <p:sp>
        <p:nvSpPr>
          <p:cNvPr id="172" name="Google Shape;172;p2:notes">
            <a:extLst>
              <a:ext uri="{FF2B5EF4-FFF2-40B4-BE49-F238E27FC236}">
                <a16:creationId xmlns:a16="http://schemas.microsoft.com/office/drawing/2014/main" id="{F9D8FDE5-2703-10BC-AE77-A78BCA684619}"/>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73" name="Google Shape;173;p2:notes">
            <a:extLst>
              <a:ext uri="{FF2B5EF4-FFF2-40B4-BE49-F238E27FC236}">
                <a16:creationId xmlns:a16="http://schemas.microsoft.com/office/drawing/2014/main" id="{6A1DC0AE-43EF-E7A5-926C-DDEEB02CCEF4}"/>
              </a:ext>
            </a:extLst>
          </p:cNvPr>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algn="just">
              <a:lnSpc>
                <a:spcPct val="150000"/>
              </a:lnSpc>
              <a:buNone/>
            </a:pPr>
            <a:r>
              <a:rPr lang="en-GB"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Artificial Intelligence refers to machines that are designed for the purpose of mimicking human intelligence, such as making decisions or understanding language (Kaplan and Haenlein, 2019).</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buNone/>
            </a:pPr>
            <a:r>
              <a:rPr lang="en-GB"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In hotels, a chatbot, a voice assistant, or even a robot concierge might be this. Collaboration is key. Huang and Rust (2021) claim that service's future is hybrid: machines yield efficiency, and humans yield empathy and adaptability.</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pPr>
            <a:r>
              <a:rPr lang="en-GB"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Hotels through this collaboration can deliver smarter service. It also generates further new roles and responsibilities for all the staff.</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lvl="0" indent="0" algn="l" rtl="0">
              <a:lnSpc>
                <a:spcPct val="100000"/>
              </a:lnSpc>
              <a:spcBef>
                <a:spcPts val="0"/>
              </a:spcBef>
              <a:spcAft>
                <a:spcPts val="0"/>
              </a:spcAft>
              <a:buSzPts val="1400"/>
              <a:buNone/>
            </a:pPr>
            <a:endParaRPr dirty="0">
              <a:latin typeface="Arial"/>
              <a:ea typeface="Arial"/>
              <a:cs typeface="Arial"/>
              <a:sym typeface="Arial"/>
            </a:endParaRPr>
          </a:p>
        </p:txBody>
      </p:sp>
      <p:sp>
        <p:nvSpPr>
          <p:cNvPr id="174" name="Google Shape;174;p2:notes">
            <a:extLst>
              <a:ext uri="{FF2B5EF4-FFF2-40B4-BE49-F238E27FC236}">
                <a16:creationId xmlns:a16="http://schemas.microsoft.com/office/drawing/2014/main" id="{9DEC744E-7857-679F-4118-56172465D558}"/>
              </a:ext>
            </a:extLst>
          </p:cNvPr>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US"/>
              <a:t>3</a:t>
            </a:fld>
            <a:endParaRPr/>
          </a:p>
        </p:txBody>
      </p:sp>
    </p:spTree>
    <p:extLst>
      <p:ext uri="{BB962C8B-B14F-4D97-AF65-F5344CB8AC3E}">
        <p14:creationId xmlns:p14="http://schemas.microsoft.com/office/powerpoint/2010/main" val="346221440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6"/>
        <p:cNvGrpSpPr/>
        <p:nvPr/>
      </p:nvGrpSpPr>
      <p:grpSpPr>
        <a:xfrm>
          <a:off x="0" y="0"/>
          <a:ext cx="0" cy="0"/>
          <a:chOff x="0" y="0"/>
          <a:chExt cx="0" cy="0"/>
        </a:xfrm>
      </p:grpSpPr>
      <p:sp>
        <p:nvSpPr>
          <p:cNvPr id="187" name="Google Shape;187;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88" name="Google Shape;188;p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algn="just">
              <a:lnSpc>
                <a:spcPct val="150000"/>
              </a:lnSpc>
              <a:buNone/>
            </a:pPr>
            <a:r>
              <a:rPr lang="en-GB"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The use of AI within hospitality has rapidly expanded in the last decade. Hotels are now using AI interfaces and service robots in the front-desk and concierge services, as described in Ivanov and Webster (2019). These uses are for front-desk with concierge services.</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buNone/>
            </a:pPr>
            <a:r>
              <a:rPr lang="en-GB"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Tools for data analytics currently influence virtually every area of hotel management, as well as customer feedback and pricing, Xiang et al. (2021) add.</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pPr>
            <a:r>
              <a:rPr lang="en-GB"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 lot of the modern hotel chains do now feature such smart rooms, plus automated check-ins, and also dynamic pricing systems. These technologies that mould the guest experience instantly increase efficiency.</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lvl="0" indent="0" algn="l" rtl="0">
              <a:lnSpc>
                <a:spcPct val="100000"/>
              </a:lnSpc>
              <a:spcBef>
                <a:spcPts val="0"/>
              </a:spcBef>
              <a:spcAft>
                <a:spcPts val="0"/>
              </a:spcAft>
              <a:buSzPts val="1400"/>
              <a:buNone/>
            </a:pPr>
            <a:endParaRPr dirty="0"/>
          </a:p>
        </p:txBody>
      </p:sp>
      <p:sp>
        <p:nvSpPr>
          <p:cNvPr id="189" name="Google Shape;189;p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US"/>
              <a:t>4</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6">
          <a:extLst>
            <a:ext uri="{FF2B5EF4-FFF2-40B4-BE49-F238E27FC236}">
              <a16:creationId xmlns:a16="http://schemas.microsoft.com/office/drawing/2014/main" id="{350A988D-1E45-7209-2E39-0AF62CD6F36F}"/>
            </a:ext>
          </a:extLst>
        </p:cNvPr>
        <p:cNvGrpSpPr/>
        <p:nvPr/>
      </p:nvGrpSpPr>
      <p:grpSpPr>
        <a:xfrm>
          <a:off x="0" y="0"/>
          <a:ext cx="0" cy="0"/>
          <a:chOff x="0" y="0"/>
          <a:chExt cx="0" cy="0"/>
        </a:xfrm>
      </p:grpSpPr>
      <p:sp>
        <p:nvSpPr>
          <p:cNvPr id="187" name="Google Shape;187;p3:notes">
            <a:extLst>
              <a:ext uri="{FF2B5EF4-FFF2-40B4-BE49-F238E27FC236}">
                <a16:creationId xmlns:a16="http://schemas.microsoft.com/office/drawing/2014/main" id="{1E01739D-A886-12FE-11AD-D7CE4DA1EC4A}"/>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88" name="Google Shape;188;p3:notes">
            <a:extLst>
              <a:ext uri="{FF2B5EF4-FFF2-40B4-BE49-F238E27FC236}">
                <a16:creationId xmlns:a16="http://schemas.microsoft.com/office/drawing/2014/main" id="{90719857-9618-8160-0916-74D03F817F1B}"/>
              </a:ext>
            </a:extLst>
          </p:cNvPr>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algn="just">
              <a:lnSpc>
                <a:spcPct val="150000"/>
              </a:lnSpc>
              <a:buNone/>
            </a:pPr>
            <a:r>
              <a:rPr lang="en-GB"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There are several benefits to AI use in hospitality. It speeds up service and reduces human error. Also, it helps manage substantial quantities of data.</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buNone/>
            </a:pPr>
            <a:r>
              <a:rPr lang="en-GB"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Operational accuracy, and furthermore, guest satisfaction, can be improved using AI, according to Sharma and Gursoy (2023). AI enables individual personalised experiences via learning from guest preferences, as highlighted in </a:t>
            </a:r>
            <a:r>
              <a:rPr lang="en-GB" sz="1800" kern="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Tussyadiah</a:t>
            </a:r>
            <a:r>
              <a:rPr lang="en-GB"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and Park (2018).</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buNone/>
            </a:pPr>
            <a:r>
              <a:rPr lang="en-GB" sz="1800" kern="0" dirty="0">
                <a:solidFill>
                  <a:srgbClr val="000000"/>
                </a:solidFill>
                <a:effectLst/>
                <a:latin typeface="Times New Roman" panose="02020603050405020304" pitchFamily="18" charset="0"/>
                <a:ea typeface="Times New Roman" panose="02020603050405020304" pitchFamily="18" charset="0"/>
              </a:rPr>
              <a:t>AI can suggest some dining options or to even remember your room settings, according to your habits. Staff pressure diminishes, and guest value escalates</a:t>
            </a:r>
            <a:endParaRPr dirty="0"/>
          </a:p>
        </p:txBody>
      </p:sp>
      <p:sp>
        <p:nvSpPr>
          <p:cNvPr id="189" name="Google Shape;189;p3:notes">
            <a:extLst>
              <a:ext uri="{FF2B5EF4-FFF2-40B4-BE49-F238E27FC236}">
                <a16:creationId xmlns:a16="http://schemas.microsoft.com/office/drawing/2014/main" id="{81983D5F-5091-ABB8-22D4-5317D95F9391}"/>
              </a:ext>
            </a:extLst>
          </p:cNvPr>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US"/>
              <a:t>5</a:t>
            </a:fld>
            <a:endParaRPr/>
          </a:p>
        </p:txBody>
      </p:sp>
    </p:spTree>
    <p:extLst>
      <p:ext uri="{BB962C8B-B14F-4D97-AF65-F5344CB8AC3E}">
        <p14:creationId xmlns:p14="http://schemas.microsoft.com/office/powerpoint/2010/main" val="144110539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1"/>
        <p:cNvGrpSpPr/>
        <p:nvPr/>
      </p:nvGrpSpPr>
      <p:grpSpPr>
        <a:xfrm>
          <a:off x="0" y="0"/>
          <a:ext cx="0" cy="0"/>
          <a:chOff x="0" y="0"/>
          <a:chExt cx="0" cy="0"/>
        </a:xfrm>
      </p:grpSpPr>
      <p:sp>
        <p:nvSpPr>
          <p:cNvPr id="202" name="Google Shape;202;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03" name="Google Shape;203;p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algn="just">
              <a:lnSpc>
                <a:spcPct val="150000"/>
              </a:lnSpc>
              <a:buNone/>
            </a:pPr>
            <a:r>
              <a:rPr lang="en-GB"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AI brings certain challenges despite the pluses. Worry is about machines replacing staff. Guests might feel services are getting too impersonal.</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buNone/>
            </a:pPr>
            <a:r>
              <a:rPr lang="en-GB"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Lu et al. (2020) have found the result that the robots are able to be helpful. However, several guests prefer interaction from humans, especially during emotionally complex situations.</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pPr>
            <a:r>
              <a:rPr lang="en-GB"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Crawford (2021) does also express several ethical concerns—AI systems can unintentionally reflect a degree of bias, especially when it comes to recognizing faces and predicting outcomes through algorithms. Hotels must be very careful about just how AI tools get to be implemented and are supervised.</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lvl="0" indent="0" algn="l" rtl="0">
              <a:lnSpc>
                <a:spcPct val="100000"/>
              </a:lnSpc>
              <a:spcBef>
                <a:spcPts val="0"/>
              </a:spcBef>
              <a:spcAft>
                <a:spcPts val="0"/>
              </a:spcAft>
              <a:buSzPts val="1400"/>
              <a:buNone/>
            </a:pPr>
            <a:endParaRPr dirty="0"/>
          </a:p>
        </p:txBody>
      </p:sp>
      <p:sp>
        <p:nvSpPr>
          <p:cNvPr id="204" name="Google Shape;204;p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US"/>
              <a:t>6</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1">
          <a:extLst>
            <a:ext uri="{FF2B5EF4-FFF2-40B4-BE49-F238E27FC236}">
              <a16:creationId xmlns:a16="http://schemas.microsoft.com/office/drawing/2014/main" id="{5E057BBA-F7B3-D119-0502-863F8434CC91}"/>
            </a:ext>
          </a:extLst>
        </p:cNvPr>
        <p:cNvGrpSpPr/>
        <p:nvPr/>
      </p:nvGrpSpPr>
      <p:grpSpPr>
        <a:xfrm>
          <a:off x="0" y="0"/>
          <a:ext cx="0" cy="0"/>
          <a:chOff x="0" y="0"/>
          <a:chExt cx="0" cy="0"/>
        </a:xfrm>
      </p:grpSpPr>
      <p:sp>
        <p:nvSpPr>
          <p:cNvPr id="202" name="Google Shape;202;p4:notes">
            <a:extLst>
              <a:ext uri="{FF2B5EF4-FFF2-40B4-BE49-F238E27FC236}">
                <a16:creationId xmlns:a16="http://schemas.microsoft.com/office/drawing/2014/main" id="{1E9FEE27-5171-35D4-E8C6-8CD9170AF58F}"/>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03" name="Google Shape;203;p4:notes">
            <a:extLst>
              <a:ext uri="{FF2B5EF4-FFF2-40B4-BE49-F238E27FC236}">
                <a16:creationId xmlns:a16="http://schemas.microsoft.com/office/drawing/2014/main" id="{3C712CE5-4688-8AE4-7FB8-20E41B38E66F}"/>
              </a:ext>
            </a:extLst>
          </p:cNvPr>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algn="just">
              <a:lnSpc>
                <a:spcPct val="150000"/>
              </a:lnSpc>
              <a:buNone/>
            </a:pPr>
            <a:r>
              <a:rPr lang="en-GB"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We observe AI-human collaboration in action throughout many hotel chains. IBM’s Watson is currently being used by Hilton’s robot concierge “Connie” for answering questions coming from the guests (</a:t>
            </a:r>
            <a:r>
              <a:rPr lang="en-GB" sz="1800" kern="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Tussyadiah</a:t>
            </a:r>
            <a:r>
              <a:rPr lang="en-GB"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2020).</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buNone/>
            </a:pPr>
            <a:r>
              <a:rPr lang="en-GB"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 chatbot processes individual bookings and respective local recommendations through Marriott’s Bonvoy app. (Marriott International, 2022) does feature such a chatbot. At </a:t>
            </a:r>
            <a:r>
              <a:rPr lang="en-GB" sz="1800" kern="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citizenM</a:t>
            </a:r>
            <a:r>
              <a:rPr lang="en-GB"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kiosks handle all of the check-in, while guest engagement is the primary focus for its staff.</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pPr>
            <a:r>
              <a:rPr lang="en-GB"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AI is being used in a variety of ways in hotels, as seen in these examples, which lets staff focus on personalised service rather than replacing them.</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lvl="0" indent="0" algn="l" rtl="0">
              <a:lnSpc>
                <a:spcPct val="100000"/>
              </a:lnSpc>
              <a:spcBef>
                <a:spcPts val="0"/>
              </a:spcBef>
              <a:spcAft>
                <a:spcPts val="0"/>
              </a:spcAft>
              <a:buSzPts val="1400"/>
              <a:buNone/>
            </a:pPr>
            <a:endParaRPr dirty="0"/>
          </a:p>
        </p:txBody>
      </p:sp>
      <p:sp>
        <p:nvSpPr>
          <p:cNvPr id="204" name="Google Shape;204;p4:notes">
            <a:extLst>
              <a:ext uri="{FF2B5EF4-FFF2-40B4-BE49-F238E27FC236}">
                <a16:creationId xmlns:a16="http://schemas.microsoft.com/office/drawing/2014/main" id="{7FF9B916-3275-A40A-FB6D-604958F9F49C}"/>
              </a:ext>
            </a:extLst>
          </p:cNvPr>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US"/>
              <a:t>7</a:t>
            </a:fld>
            <a:endParaRPr/>
          </a:p>
        </p:txBody>
      </p:sp>
    </p:spTree>
    <p:extLst>
      <p:ext uri="{BB962C8B-B14F-4D97-AF65-F5344CB8AC3E}">
        <p14:creationId xmlns:p14="http://schemas.microsoft.com/office/powerpoint/2010/main" val="15489974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6"/>
        <p:cNvGrpSpPr/>
        <p:nvPr/>
      </p:nvGrpSpPr>
      <p:grpSpPr>
        <a:xfrm>
          <a:off x="0" y="0"/>
          <a:ext cx="0" cy="0"/>
          <a:chOff x="0" y="0"/>
          <a:chExt cx="0" cy="0"/>
        </a:xfrm>
      </p:grpSpPr>
      <p:sp>
        <p:nvSpPr>
          <p:cNvPr id="217" name="Google Shape;217;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18" name="Google Shape;218;p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algn="just">
              <a:lnSpc>
                <a:spcPct val="150000"/>
              </a:lnSpc>
              <a:buNone/>
            </a:pPr>
            <a:r>
              <a:rPr lang="en-GB"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The broader types of forces that are shaping AI in hospitality can be understood using the PEST framework. The GDPR and other privacy laws shape data collection and usage for a few hotels politically. The European Commission did address these laws back in 2020.</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buNone/>
            </a:pPr>
            <a:r>
              <a:rPr lang="en-GB"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AI diminishes certain costs, but in addition modifies certain employment structures, Baum et al. (2020) explain economically. Some of the guests can be wary socially, while others embrace the AI. The technological innovation pace is steadily and constantly increasing.</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pPr>
            <a:r>
              <a:rPr lang="en-GB"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When designing, all these factors must be considered by AI-human collaboration systems.</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lvl="0" indent="0" algn="l" rtl="0">
              <a:lnSpc>
                <a:spcPct val="100000"/>
              </a:lnSpc>
              <a:spcBef>
                <a:spcPts val="0"/>
              </a:spcBef>
              <a:spcAft>
                <a:spcPts val="0"/>
              </a:spcAft>
              <a:buSzPts val="1400"/>
              <a:buNone/>
            </a:pPr>
            <a:endParaRPr dirty="0"/>
          </a:p>
        </p:txBody>
      </p:sp>
      <p:sp>
        <p:nvSpPr>
          <p:cNvPr id="219" name="Google Shape;219;p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US"/>
              <a:t>8</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6">
          <a:extLst>
            <a:ext uri="{FF2B5EF4-FFF2-40B4-BE49-F238E27FC236}">
              <a16:creationId xmlns:a16="http://schemas.microsoft.com/office/drawing/2014/main" id="{1E0C59C3-B3E1-B7F6-6810-F1935213C50E}"/>
            </a:ext>
          </a:extLst>
        </p:cNvPr>
        <p:cNvGrpSpPr/>
        <p:nvPr/>
      </p:nvGrpSpPr>
      <p:grpSpPr>
        <a:xfrm>
          <a:off x="0" y="0"/>
          <a:ext cx="0" cy="0"/>
          <a:chOff x="0" y="0"/>
          <a:chExt cx="0" cy="0"/>
        </a:xfrm>
      </p:grpSpPr>
      <p:sp>
        <p:nvSpPr>
          <p:cNvPr id="217" name="Google Shape;217;p5:notes">
            <a:extLst>
              <a:ext uri="{FF2B5EF4-FFF2-40B4-BE49-F238E27FC236}">
                <a16:creationId xmlns:a16="http://schemas.microsoft.com/office/drawing/2014/main" id="{FAC23BAD-5256-EC08-3FB8-B85E3D66CC60}"/>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18" name="Google Shape;218;p5:notes">
            <a:extLst>
              <a:ext uri="{FF2B5EF4-FFF2-40B4-BE49-F238E27FC236}">
                <a16:creationId xmlns:a16="http://schemas.microsoft.com/office/drawing/2014/main" id="{A8C69749-CE57-D566-1B5D-1562717E07C1}"/>
              </a:ext>
            </a:extLst>
          </p:cNvPr>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algn="just">
              <a:lnSpc>
                <a:spcPct val="150000"/>
              </a:lnSpc>
              <a:buNone/>
            </a:pPr>
            <a:r>
              <a:rPr lang="en-GB"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Hotels do move onward as they seek to balance automation with that human touch. AI should be for the support of staff, not for replacing staff, in allowing humans to focus on tasks that are emotional and complex, </a:t>
            </a:r>
            <a:r>
              <a:rPr lang="en-GB" sz="1800" kern="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Jarrahi</a:t>
            </a:r>
            <a:r>
              <a:rPr lang="en-GB"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(2018) recommends.</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buNone/>
            </a:pPr>
            <a:r>
              <a:rPr lang="en-GB"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Training will be necessary. New systems should be worked with by several staff members, instead of being feared by those staff members. Pillai et al. (2023) also stresses ethical safeguards—such as data transparency and regular audits—for their importance in order to avoid algorithmic bias.</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pPr>
            <a:r>
              <a:rPr lang="en-GB"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Clear industry standards will help hotels to implement AI consistently and responsibly.</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lvl="0" indent="0" algn="l" rtl="0">
              <a:lnSpc>
                <a:spcPct val="100000"/>
              </a:lnSpc>
              <a:spcBef>
                <a:spcPts val="0"/>
              </a:spcBef>
              <a:spcAft>
                <a:spcPts val="0"/>
              </a:spcAft>
              <a:buSzPts val="1400"/>
              <a:buNone/>
            </a:pPr>
            <a:endParaRPr dirty="0"/>
          </a:p>
        </p:txBody>
      </p:sp>
      <p:sp>
        <p:nvSpPr>
          <p:cNvPr id="219" name="Google Shape;219;p5:notes">
            <a:extLst>
              <a:ext uri="{FF2B5EF4-FFF2-40B4-BE49-F238E27FC236}">
                <a16:creationId xmlns:a16="http://schemas.microsoft.com/office/drawing/2014/main" id="{A83C9535-A3E4-6956-3A05-6CCB1C2488E8}"/>
              </a:ext>
            </a:extLst>
          </p:cNvPr>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US"/>
              <a:t>9</a:t>
            </a:fld>
            <a:endParaRPr/>
          </a:p>
        </p:txBody>
      </p:sp>
    </p:spTree>
    <p:extLst>
      <p:ext uri="{BB962C8B-B14F-4D97-AF65-F5344CB8AC3E}">
        <p14:creationId xmlns:p14="http://schemas.microsoft.com/office/powerpoint/2010/main" val="335479035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6">
          <a:extLst>
            <a:ext uri="{FF2B5EF4-FFF2-40B4-BE49-F238E27FC236}">
              <a16:creationId xmlns:a16="http://schemas.microsoft.com/office/drawing/2014/main" id="{10B588FE-9C2D-F253-0279-97F96DF0E2C8}"/>
            </a:ext>
          </a:extLst>
        </p:cNvPr>
        <p:cNvGrpSpPr/>
        <p:nvPr/>
      </p:nvGrpSpPr>
      <p:grpSpPr>
        <a:xfrm>
          <a:off x="0" y="0"/>
          <a:ext cx="0" cy="0"/>
          <a:chOff x="0" y="0"/>
          <a:chExt cx="0" cy="0"/>
        </a:xfrm>
      </p:grpSpPr>
      <p:sp>
        <p:nvSpPr>
          <p:cNvPr id="217" name="Google Shape;217;p5:notes">
            <a:extLst>
              <a:ext uri="{FF2B5EF4-FFF2-40B4-BE49-F238E27FC236}">
                <a16:creationId xmlns:a16="http://schemas.microsoft.com/office/drawing/2014/main" id="{14CDC798-134B-C906-D67E-1F84D8A706E8}"/>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18" name="Google Shape;218;p5:notes">
            <a:extLst>
              <a:ext uri="{FF2B5EF4-FFF2-40B4-BE49-F238E27FC236}">
                <a16:creationId xmlns:a16="http://schemas.microsoft.com/office/drawing/2014/main" id="{D3D614B5-5B46-918F-AF61-FD6AAE834B33}"/>
              </a:ext>
            </a:extLst>
          </p:cNvPr>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algn="just">
              <a:lnSpc>
                <a:spcPct val="150000"/>
              </a:lnSpc>
              <a:buNone/>
            </a:pPr>
            <a:r>
              <a:rPr lang="en-GB"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In conclusion, hospitality's future will keep being shaped by AI, but caution is needed.</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buNone/>
            </a:pPr>
            <a:r>
              <a:rPr lang="en-GB"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As Robson (2016) reminds all of us, it is real-world contexts, not just ideal scenarios, where successful innovation must fit in. </a:t>
            </a:r>
            <a:r>
              <a:rPr lang="en-GB" sz="1800" kern="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Buhalis</a:t>
            </a:r>
            <a:r>
              <a:rPr lang="en-GB"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and Leung (2018) do note the hospitality industry is people-first, above all, at its heart. This very matter is because hospitality prioritizes all people.</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pPr>
            <a:r>
              <a:rPr lang="en-GB" sz="18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Collaboration, in which technology as well as human service strengths integrate to improve—not replace—one another, will yield outcomes that are the best.</a:t>
            </a:r>
            <a:endParaRPr lang="en-GB" sz="1800" kern="100">
              <a:effectLst/>
              <a:latin typeface="Aptos" panose="020B0004020202020204" pitchFamily="34" charset="0"/>
              <a:ea typeface="Aptos" panose="020B0004020202020204" pitchFamily="34" charset="0"/>
              <a:cs typeface="Times New Roman" panose="02020603050405020304" pitchFamily="18" charset="0"/>
            </a:endParaRPr>
          </a:p>
          <a:p>
            <a:pPr marL="0" lvl="0" indent="0" algn="l" rtl="0">
              <a:lnSpc>
                <a:spcPct val="100000"/>
              </a:lnSpc>
              <a:spcBef>
                <a:spcPts val="0"/>
              </a:spcBef>
              <a:spcAft>
                <a:spcPts val="0"/>
              </a:spcAft>
              <a:buSzPts val="1400"/>
              <a:buNone/>
            </a:pPr>
            <a:endParaRPr dirty="0"/>
          </a:p>
        </p:txBody>
      </p:sp>
      <p:sp>
        <p:nvSpPr>
          <p:cNvPr id="219" name="Google Shape;219;p5:notes">
            <a:extLst>
              <a:ext uri="{FF2B5EF4-FFF2-40B4-BE49-F238E27FC236}">
                <a16:creationId xmlns:a16="http://schemas.microsoft.com/office/drawing/2014/main" id="{CF4AF0D1-FA90-B6EB-EDCC-811D38C36412}"/>
              </a:ext>
            </a:extLst>
          </p:cNvPr>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US"/>
              <a:t>10</a:t>
            </a:fld>
            <a:endParaRPr/>
          </a:p>
        </p:txBody>
      </p:sp>
    </p:spTree>
    <p:extLst>
      <p:ext uri="{BB962C8B-B14F-4D97-AF65-F5344CB8AC3E}">
        <p14:creationId xmlns:p14="http://schemas.microsoft.com/office/powerpoint/2010/main" val="299833478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1"/>
        <p:cNvGrpSpPr/>
        <p:nvPr/>
      </p:nvGrpSpPr>
      <p:grpSpPr>
        <a:xfrm>
          <a:off x="0" y="0"/>
          <a:ext cx="0" cy="0"/>
          <a:chOff x="0" y="0"/>
          <a:chExt cx="0" cy="0"/>
        </a:xfrm>
      </p:grpSpPr>
      <p:sp>
        <p:nvSpPr>
          <p:cNvPr id="262" name="Google Shape;262;p1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63" name="Google Shape;263;p15: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r>
              <a:rPr lang="en-US" dirty="0"/>
              <a:t>Thank you for listening.</a:t>
            </a:r>
            <a:endParaRPr dirty="0"/>
          </a:p>
        </p:txBody>
      </p:sp>
      <p:sp>
        <p:nvSpPr>
          <p:cNvPr id="264" name="Google Shape;264;p15: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US"/>
              <a:t>11</a:t>
            </a:fld>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1">
          <a:extLst>
            <a:ext uri="{FF2B5EF4-FFF2-40B4-BE49-F238E27FC236}">
              <a16:creationId xmlns:a16="http://schemas.microsoft.com/office/drawing/2014/main" id="{C57693B6-D1CE-020C-7C57-56146621AE02}"/>
            </a:ext>
          </a:extLst>
        </p:cNvPr>
        <p:cNvGrpSpPr/>
        <p:nvPr/>
      </p:nvGrpSpPr>
      <p:grpSpPr>
        <a:xfrm>
          <a:off x="0" y="0"/>
          <a:ext cx="0" cy="0"/>
          <a:chOff x="0" y="0"/>
          <a:chExt cx="0" cy="0"/>
        </a:xfrm>
      </p:grpSpPr>
      <p:sp>
        <p:nvSpPr>
          <p:cNvPr id="262" name="Google Shape;262;p15:notes">
            <a:extLst>
              <a:ext uri="{FF2B5EF4-FFF2-40B4-BE49-F238E27FC236}">
                <a16:creationId xmlns:a16="http://schemas.microsoft.com/office/drawing/2014/main" id="{58D37718-24F5-8D59-EEC4-6746285CAEB6}"/>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63" name="Google Shape;263;p15:notes">
            <a:extLst>
              <a:ext uri="{FF2B5EF4-FFF2-40B4-BE49-F238E27FC236}">
                <a16:creationId xmlns:a16="http://schemas.microsoft.com/office/drawing/2014/main" id="{30484F02-F456-8CE9-3726-7F78DDE38083}"/>
              </a:ext>
            </a:extLst>
          </p:cNvPr>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r>
              <a:rPr lang="en-US" dirty="0"/>
              <a:t>Thank you for listening.</a:t>
            </a:r>
            <a:endParaRPr dirty="0"/>
          </a:p>
        </p:txBody>
      </p:sp>
      <p:sp>
        <p:nvSpPr>
          <p:cNvPr id="264" name="Google Shape;264;p15:notes">
            <a:extLst>
              <a:ext uri="{FF2B5EF4-FFF2-40B4-BE49-F238E27FC236}">
                <a16:creationId xmlns:a16="http://schemas.microsoft.com/office/drawing/2014/main" id="{B5E0002B-CD52-DC9D-7283-61C1D0651D02}"/>
              </a:ext>
            </a:extLst>
          </p:cNvPr>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US"/>
              <a:t>12</a:t>
            </a:fld>
            <a:endParaRPr/>
          </a:p>
        </p:txBody>
      </p:sp>
    </p:spTree>
    <p:extLst>
      <p:ext uri="{BB962C8B-B14F-4D97-AF65-F5344CB8AC3E}">
        <p14:creationId xmlns:p14="http://schemas.microsoft.com/office/powerpoint/2010/main" val="192219444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1">
          <a:extLst>
            <a:ext uri="{FF2B5EF4-FFF2-40B4-BE49-F238E27FC236}">
              <a16:creationId xmlns:a16="http://schemas.microsoft.com/office/drawing/2014/main" id="{F9AB9BFA-416D-1722-24E1-7D9FE1363AF2}"/>
            </a:ext>
          </a:extLst>
        </p:cNvPr>
        <p:cNvGrpSpPr/>
        <p:nvPr/>
      </p:nvGrpSpPr>
      <p:grpSpPr>
        <a:xfrm>
          <a:off x="0" y="0"/>
          <a:ext cx="0" cy="0"/>
          <a:chOff x="0" y="0"/>
          <a:chExt cx="0" cy="0"/>
        </a:xfrm>
      </p:grpSpPr>
      <p:sp>
        <p:nvSpPr>
          <p:cNvPr id="262" name="Google Shape;262;p15:notes">
            <a:extLst>
              <a:ext uri="{FF2B5EF4-FFF2-40B4-BE49-F238E27FC236}">
                <a16:creationId xmlns:a16="http://schemas.microsoft.com/office/drawing/2014/main" id="{20D85824-8419-52CE-0CA9-8E8A0E5E17EA}"/>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63" name="Google Shape;263;p15:notes">
            <a:extLst>
              <a:ext uri="{FF2B5EF4-FFF2-40B4-BE49-F238E27FC236}">
                <a16:creationId xmlns:a16="http://schemas.microsoft.com/office/drawing/2014/main" id="{881582DB-8586-6C0D-35D5-548935DA0FD2}"/>
              </a:ext>
            </a:extLst>
          </p:cNvPr>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r>
              <a:rPr lang="en-US" dirty="0"/>
              <a:t>Thank you for listening.</a:t>
            </a:r>
            <a:endParaRPr dirty="0"/>
          </a:p>
        </p:txBody>
      </p:sp>
      <p:sp>
        <p:nvSpPr>
          <p:cNvPr id="264" name="Google Shape;264;p15:notes">
            <a:extLst>
              <a:ext uri="{FF2B5EF4-FFF2-40B4-BE49-F238E27FC236}">
                <a16:creationId xmlns:a16="http://schemas.microsoft.com/office/drawing/2014/main" id="{7C850929-6CB1-C84B-3B74-B6910BE4DDFF}"/>
              </a:ext>
            </a:extLst>
          </p:cNvPr>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US"/>
              <a:t>13</a:t>
            </a:fld>
            <a:endParaRPr/>
          </a:p>
        </p:txBody>
      </p:sp>
    </p:spTree>
    <p:extLst>
      <p:ext uri="{BB962C8B-B14F-4D97-AF65-F5344CB8AC3E}">
        <p14:creationId xmlns:p14="http://schemas.microsoft.com/office/powerpoint/2010/main" val="247020257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6"/>
        <p:cNvGrpSpPr/>
        <p:nvPr/>
      </p:nvGrpSpPr>
      <p:grpSpPr>
        <a:xfrm>
          <a:off x="0" y="0"/>
          <a:ext cx="0" cy="0"/>
          <a:chOff x="0" y="0"/>
          <a:chExt cx="0" cy="0"/>
        </a:xfrm>
      </p:grpSpPr>
      <p:grpSp>
        <p:nvGrpSpPr>
          <p:cNvPr id="17" name="Google Shape;17;p2"/>
          <p:cNvGrpSpPr/>
          <p:nvPr/>
        </p:nvGrpSpPr>
        <p:grpSpPr>
          <a:xfrm>
            <a:off x="47326" y="-1"/>
            <a:ext cx="18290383" cy="10287002"/>
            <a:chOff x="-1588" y="0"/>
            <a:chExt cx="12190413" cy="6858001"/>
          </a:xfrm>
        </p:grpSpPr>
        <p:sp>
          <p:nvSpPr>
            <p:cNvPr id="18" name="Google Shape;18;p2"/>
            <p:cNvSpPr/>
            <p:nvPr/>
          </p:nvSpPr>
          <p:spPr>
            <a:xfrm>
              <a:off x="-1588" y="0"/>
              <a:ext cx="12188952" cy="6858000"/>
            </a:xfrm>
            <a:prstGeom prst="rect">
              <a:avLst/>
            </a:prstGeom>
            <a:gradFill>
              <a:gsLst>
                <a:gs pos="0">
                  <a:srgbClr val="F3F9FC"/>
                </a:gs>
                <a:gs pos="74000">
                  <a:srgbClr val="9ED0E4"/>
                </a:gs>
                <a:gs pos="83000">
                  <a:srgbClr val="9ED0E4"/>
                </a:gs>
                <a:gs pos="100000">
                  <a:srgbClr val="BDE0ED"/>
                </a:gs>
              </a:gsLst>
              <a:lin ang="540000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pic>
          <p:nvPicPr>
            <p:cNvPr id="19" name="Google Shape;19;p2"/>
            <p:cNvPicPr preferRelativeResize="0"/>
            <p:nvPr/>
          </p:nvPicPr>
          <p:blipFill rotWithShape="1">
            <a:blip r:embed="rId2">
              <a:alphaModFix/>
            </a:blip>
            <a:srcRect/>
            <a:stretch/>
          </p:blipFill>
          <p:spPr>
            <a:xfrm>
              <a:off x="4873625" y="0"/>
              <a:ext cx="7315200" cy="6858001"/>
            </a:xfrm>
            <a:prstGeom prst="rect">
              <a:avLst/>
            </a:prstGeom>
            <a:noFill/>
            <a:ln>
              <a:noFill/>
            </a:ln>
          </p:spPr>
        </p:pic>
      </p:grpSp>
      <p:sp>
        <p:nvSpPr>
          <p:cNvPr id="20" name="Google Shape;20;p2"/>
          <p:cNvSpPr txBox="1">
            <a:spLocks noGrp="1"/>
          </p:cNvSpPr>
          <p:nvPr>
            <p:ph type="ctrTitle"/>
          </p:nvPr>
        </p:nvSpPr>
        <p:spPr>
          <a:xfrm>
            <a:off x="912257" y="914401"/>
            <a:ext cx="5945148" cy="7086599"/>
          </a:xfrm>
          <a:prstGeom prst="rect">
            <a:avLst/>
          </a:prstGeom>
          <a:noFill/>
          <a:ln>
            <a:noFill/>
          </a:ln>
        </p:spPr>
        <p:txBody>
          <a:bodyPr spcFirstLastPara="1" wrap="square" lIns="91425" tIns="45700" rIns="91425" bIns="45700" anchor="b" anchorCtr="0">
            <a:normAutofit/>
          </a:bodyPr>
          <a:lstStyle>
            <a:lvl1pPr lvl="0" algn="l">
              <a:lnSpc>
                <a:spcPct val="80000"/>
              </a:lnSpc>
              <a:spcBef>
                <a:spcPts val="0"/>
              </a:spcBef>
              <a:spcAft>
                <a:spcPts val="0"/>
              </a:spcAft>
              <a:buClr>
                <a:schemeClr val="dk2"/>
              </a:buClr>
              <a:buSzPts val="7200"/>
              <a:buFont typeface="Cambria"/>
              <a:buNone/>
              <a:defRPr sz="72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1" name="Google Shape;21;p2"/>
          <p:cNvSpPr txBox="1">
            <a:spLocks noGrp="1"/>
          </p:cNvSpPr>
          <p:nvPr>
            <p:ph type="subTitle" idx="1"/>
          </p:nvPr>
        </p:nvSpPr>
        <p:spPr>
          <a:xfrm>
            <a:off x="912257" y="8115300"/>
            <a:ext cx="5945148" cy="1143000"/>
          </a:xfrm>
          <a:prstGeom prst="rect">
            <a:avLst/>
          </a:prstGeom>
          <a:noFill/>
          <a:ln>
            <a:noFill/>
          </a:ln>
        </p:spPr>
        <p:txBody>
          <a:bodyPr spcFirstLastPara="1" wrap="square" lIns="91425" tIns="45700" rIns="91425" bIns="45700" anchor="t" anchorCtr="0">
            <a:normAutofit/>
          </a:bodyPr>
          <a:lstStyle>
            <a:lvl1pPr lvl="0" algn="l">
              <a:lnSpc>
                <a:spcPct val="90000"/>
              </a:lnSpc>
              <a:spcBef>
                <a:spcPts val="0"/>
              </a:spcBef>
              <a:spcAft>
                <a:spcPts val="0"/>
              </a:spcAft>
              <a:buSzPts val="2880"/>
              <a:buNone/>
              <a:defRPr sz="3600">
                <a:solidFill>
                  <a:schemeClr val="dk1"/>
                </a:solidFill>
              </a:defRPr>
            </a:lvl1pPr>
            <a:lvl2pPr lvl="1" algn="ctr">
              <a:lnSpc>
                <a:spcPct val="90000"/>
              </a:lnSpc>
              <a:spcBef>
                <a:spcPts val="900"/>
              </a:spcBef>
              <a:spcAft>
                <a:spcPts val="0"/>
              </a:spcAft>
              <a:buClr>
                <a:srgbClr val="888888"/>
              </a:buClr>
              <a:buSzPts val="2880"/>
              <a:buNone/>
              <a:defRPr>
                <a:solidFill>
                  <a:srgbClr val="888888"/>
                </a:solidFill>
              </a:defRPr>
            </a:lvl2pPr>
            <a:lvl3pPr lvl="2" algn="ctr">
              <a:lnSpc>
                <a:spcPct val="90000"/>
              </a:lnSpc>
              <a:spcBef>
                <a:spcPts val="900"/>
              </a:spcBef>
              <a:spcAft>
                <a:spcPts val="0"/>
              </a:spcAft>
              <a:buSzPts val="2400"/>
              <a:buNone/>
              <a:defRPr>
                <a:solidFill>
                  <a:srgbClr val="888888"/>
                </a:solidFill>
              </a:defRPr>
            </a:lvl3pPr>
            <a:lvl4pPr lvl="3" algn="ctr">
              <a:lnSpc>
                <a:spcPct val="90000"/>
              </a:lnSpc>
              <a:spcBef>
                <a:spcPts val="900"/>
              </a:spcBef>
              <a:spcAft>
                <a:spcPts val="0"/>
              </a:spcAft>
              <a:buClr>
                <a:srgbClr val="888888"/>
              </a:buClr>
              <a:buSzPts val="2700"/>
              <a:buNone/>
              <a:defRPr>
                <a:solidFill>
                  <a:srgbClr val="888888"/>
                </a:solidFill>
              </a:defRPr>
            </a:lvl4pPr>
            <a:lvl5pPr lvl="4" algn="ctr">
              <a:lnSpc>
                <a:spcPct val="90000"/>
              </a:lnSpc>
              <a:spcBef>
                <a:spcPts val="900"/>
              </a:spcBef>
              <a:spcAft>
                <a:spcPts val="0"/>
              </a:spcAft>
              <a:buSzPts val="2160"/>
              <a:buNone/>
              <a:defRPr>
                <a:solidFill>
                  <a:srgbClr val="888888"/>
                </a:solidFill>
              </a:defRPr>
            </a:lvl5pPr>
            <a:lvl6pPr lvl="5" algn="ctr">
              <a:lnSpc>
                <a:spcPct val="90000"/>
              </a:lnSpc>
              <a:spcBef>
                <a:spcPts val="900"/>
              </a:spcBef>
              <a:spcAft>
                <a:spcPts val="0"/>
              </a:spcAft>
              <a:buClr>
                <a:srgbClr val="888888"/>
              </a:buClr>
              <a:buSzPts val="2700"/>
              <a:buNone/>
              <a:defRPr>
                <a:solidFill>
                  <a:srgbClr val="888888"/>
                </a:solidFill>
              </a:defRPr>
            </a:lvl6pPr>
            <a:lvl7pPr lvl="6" algn="ctr">
              <a:lnSpc>
                <a:spcPct val="90000"/>
              </a:lnSpc>
              <a:spcBef>
                <a:spcPts val="900"/>
              </a:spcBef>
              <a:spcAft>
                <a:spcPts val="0"/>
              </a:spcAft>
              <a:buClr>
                <a:srgbClr val="888888"/>
              </a:buClr>
              <a:buSzPts val="2160"/>
              <a:buNone/>
              <a:defRPr>
                <a:solidFill>
                  <a:srgbClr val="888888"/>
                </a:solidFill>
              </a:defRPr>
            </a:lvl7pPr>
            <a:lvl8pPr lvl="7" algn="ctr">
              <a:lnSpc>
                <a:spcPct val="90000"/>
              </a:lnSpc>
              <a:spcBef>
                <a:spcPts val="900"/>
              </a:spcBef>
              <a:spcAft>
                <a:spcPts val="0"/>
              </a:spcAft>
              <a:buClr>
                <a:srgbClr val="888888"/>
              </a:buClr>
              <a:buSzPts val="2700"/>
              <a:buNone/>
              <a:defRPr>
                <a:solidFill>
                  <a:srgbClr val="888888"/>
                </a:solidFill>
              </a:defRPr>
            </a:lvl8pPr>
            <a:lvl9pPr lvl="8" algn="ctr">
              <a:lnSpc>
                <a:spcPct val="90000"/>
              </a:lnSpc>
              <a:spcBef>
                <a:spcPts val="900"/>
              </a:spcBef>
              <a:spcAft>
                <a:spcPts val="0"/>
              </a:spcAft>
              <a:buClr>
                <a:srgbClr val="888888"/>
              </a:buClr>
              <a:buSzPts val="2160"/>
              <a:buNone/>
              <a:defRPr>
                <a:solidFill>
                  <a:srgbClr val="888888"/>
                </a:solidFill>
              </a:defRPr>
            </a:lvl9pPr>
          </a:lstStyle>
          <a:p>
            <a:endParaRPr/>
          </a:p>
        </p:txBody>
      </p:sp>
      <p:sp>
        <p:nvSpPr>
          <p:cNvPr id="22" name="Google Shape;22;p2"/>
          <p:cNvSpPr txBox="1">
            <a:spLocks noGrp="1"/>
          </p:cNvSpPr>
          <p:nvPr>
            <p:ph type="dt" idx="10"/>
          </p:nvPr>
        </p:nvSpPr>
        <p:spPr>
          <a:xfrm>
            <a:off x="914400" y="9534527"/>
            <a:ext cx="4267200" cy="547688"/>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 name="Google Shape;23;p2"/>
          <p:cNvSpPr txBox="1">
            <a:spLocks noGrp="1"/>
          </p:cNvSpPr>
          <p:nvPr>
            <p:ph type="ftr" idx="11"/>
          </p:nvPr>
        </p:nvSpPr>
        <p:spPr>
          <a:xfrm>
            <a:off x="6248400" y="9534527"/>
            <a:ext cx="5791201"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solidFill>
                  <a:schemeClr val="lt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4" name="Google Shape;24;p2"/>
          <p:cNvSpPr txBox="1">
            <a:spLocks noGrp="1"/>
          </p:cNvSpPr>
          <p:nvPr>
            <p:ph type="sldNum" idx="12"/>
          </p:nvPr>
        </p:nvSpPr>
        <p:spPr>
          <a:xfrm>
            <a:off x="13106401" y="9534527"/>
            <a:ext cx="42672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p:cSld name="Title and Content">
    <p:spTree>
      <p:nvGrpSpPr>
        <p:cNvPr id="1" name="Shape 25"/>
        <p:cNvGrpSpPr/>
        <p:nvPr/>
      </p:nvGrpSpPr>
      <p:grpSpPr>
        <a:xfrm>
          <a:off x="0" y="0"/>
          <a:ext cx="0" cy="0"/>
          <a:chOff x="0" y="0"/>
          <a:chExt cx="0" cy="0"/>
        </a:xfrm>
      </p:grpSpPr>
      <p:sp>
        <p:nvSpPr>
          <p:cNvPr id="26" name="Google Shape;26;p3"/>
          <p:cNvSpPr txBox="1">
            <a:spLocks noGrp="1"/>
          </p:cNvSpPr>
          <p:nvPr>
            <p:ph type="title"/>
          </p:nvPr>
        </p:nvSpPr>
        <p:spPr>
          <a:xfrm>
            <a:off x="914400" y="7658100"/>
            <a:ext cx="16461345" cy="1600200"/>
          </a:xfrm>
          <a:prstGeom prst="rect">
            <a:avLst/>
          </a:prstGeom>
          <a:noFill/>
          <a:ln>
            <a:noFill/>
          </a:ln>
        </p:spPr>
        <p:txBody>
          <a:bodyPr spcFirstLastPara="1" wrap="square" lIns="91425" tIns="45700" rIns="91425" bIns="45700" anchor="b" anchorCtr="0">
            <a:normAutofit/>
          </a:bodyPr>
          <a:lstStyle>
            <a:lvl1pPr lvl="0" algn="l">
              <a:lnSpc>
                <a:spcPct val="80000"/>
              </a:lnSpc>
              <a:spcBef>
                <a:spcPts val="0"/>
              </a:spcBef>
              <a:spcAft>
                <a:spcPts val="0"/>
              </a:spcAft>
              <a:buClr>
                <a:schemeClr val="dk2"/>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7" name="Google Shape;27;p3"/>
          <p:cNvSpPr txBox="1">
            <a:spLocks noGrp="1"/>
          </p:cNvSpPr>
          <p:nvPr>
            <p:ph type="body" idx="1"/>
          </p:nvPr>
        </p:nvSpPr>
        <p:spPr>
          <a:xfrm>
            <a:off x="1941224" y="1028702"/>
            <a:ext cx="15434519" cy="6286499"/>
          </a:xfrm>
          <a:prstGeom prst="rect">
            <a:avLst/>
          </a:prstGeom>
          <a:noFill/>
          <a:ln>
            <a:noFill/>
          </a:ln>
        </p:spPr>
        <p:txBody>
          <a:bodyPr spcFirstLastPara="1" wrap="square" lIns="91425" tIns="45700" rIns="91425" bIns="45700" anchor="t" anchorCtr="0">
            <a:normAutofit/>
          </a:bodyPr>
          <a:lstStyle>
            <a:lvl1pPr marL="457200" lvl="0" indent="-441960" algn="l">
              <a:lnSpc>
                <a:spcPct val="90000"/>
              </a:lnSpc>
              <a:spcBef>
                <a:spcPts val="2700"/>
              </a:spcBef>
              <a:spcAft>
                <a:spcPts val="0"/>
              </a:spcAft>
              <a:buSzPts val="3360"/>
              <a:buChar char="•"/>
              <a:defRPr/>
            </a:lvl1pPr>
            <a:lvl2pPr marL="914400" lvl="1" indent="-411480" algn="l">
              <a:lnSpc>
                <a:spcPct val="90000"/>
              </a:lnSpc>
              <a:spcBef>
                <a:spcPts val="900"/>
              </a:spcBef>
              <a:spcAft>
                <a:spcPts val="0"/>
              </a:spcAft>
              <a:buClr>
                <a:schemeClr val="dk1"/>
              </a:buClr>
              <a:buSzPts val="2880"/>
              <a:buChar char="–"/>
              <a:defRPr/>
            </a:lvl2pPr>
            <a:lvl3pPr marL="1371600" lvl="2" indent="-381000" algn="l">
              <a:lnSpc>
                <a:spcPct val="90000"/>
              </a:lnSpc>
              <a:spcBef>
                <a:spcPts val="900"/>
              </a:spcBef>
              <a:spcAft>
                <a:spcPts val="0"/>
              </a:spcAft>
              <a:buSzPts val="2400"/>
              <a:buChar char="•"/>
              <a:defRPr/>
            </a:lvl3pPr>
            <a:lvl4pPr marL="1828800" lvl="3" indent="-400050" algn="l">
              <a:lnSpc>
                <a:spcPct val="90000"/>
              </a:lnSpc>
              <a:spcBef>
                <a:spcPts val="900"/>
              </a:spcBef>
              <a:spcAft>
                <a:spcPts val="0"/>
              </a:spcAft>
              <a:buClr>
                <a:schemeClr val="dk1"/>
              </a:buClr>
              <a:buSzPts val="2700"/>
              <a:buChar char="–"/>
              <a:defRPr/>
            </a:lvl4pPr>
            <a:lvl5pPr marL="2286000" lvl="4" indent="-365760" algn="l">
              <a:lnSpc>
                <a:spcPct val="90000"/>
              </a:lnSpc>
              <a:spcBef>
                <a:spcPts val="900"/>
              </a:spcBef>
              <a:spcAft>
                <a:spcPts val="0"/>
              </a:spcAft>
              <a:buSzPts val="2160"/>
              <a:buChar char="•"/>
              <a:defRPr/>
            </a:lvl5pPr>
            <a:lvl6pPr marL="2743200" lvl="5" indent="-400050" algn="l">
              <a:lnSpc>
                <a:spcPct val="90000"/>
              </a:lnSpc>
              <a:spcBef>
                <a:spcPts val="900"/>
              </a:spcBef>
              <a:spcAft>
                <a:spcPts val="0"/>
              </a:spcAft>
              <a:buClr>
                <a:schemeClr val="dk1"/>
              </a:buClr>
              <a:buSzPts val="2700"/>
              <a:buChar char="–"/>
              <a:defRPr/>
            </a:lvl6pPr>
            <a:lvl7pPr marL="3200400" lvl="6" indent="-365760" algn="l">
              <a:lnSpc>
                <a:spcPct val="90000"/>
              </a:lnSpc>
              <a:spcBef>
                <a:spcPts val="900"/>
              </a:spcBef>
              <a:spcAft>
                <a:spcPts val="0"/>
              </a:spcAft>
              <a:buClr>
                <a:schemeClr val="dk1"/>
              </a:buClr>
              <a:buSzPts val="2160"/>
              <a:buChar char="•"/>
              <a:defRPr/>
            </a:lvl7pPr>
            <a:lvl8pPr marL="3657600" lvl="7" indent="-400050" algn="l">
              <a:lnSpc>
                <a:spcPct val="90000"/>
              </a:lnSpc>
              <a:spcBef>
                <a:spcPts val="900"/>
              </a:spcBef>
              <a:spcAft>
                <a:spcPts val="0"/>
              </a:spcAft>
              <a:buClr>
                <a:schemeClr val="dk1"/>
              </a:buClr>
              <a:buSzPts val="2700"/>
              <a:buChar char="–"/>
              <a:defRPr/>
            </a:lvl8pPr>
            <a:lvl9pPr marL="4114800" lvl="8" indent="-365759" algn="l">
              <a:lnSpc>
                <a:spcPct val="90000"/>
              </a:lnSpc>
              <a:spcBef>
                <a:spcPts val="900"/>
              </a:spcBef>
              <a:spcAft>
                <a:spcPts val="0"/>
              </a:spcAft>
              <a:buClr>
                <a:schemeClr val="dk1"/>
              </a:buClr>
              <a:buSzPts val="2160"/>
              <a:buChar char="•"/>
              <a:defRPr/>
            </a:lvl9pPr>
          </a:lstStyle>
          <a:p>
            <a:endParaRPr/>
          </a:p>
        </p:txBody>
      </p:sp>
      <p:sp>
        <p:nvSpPr>
          <p:cNvPr id="28" name="Google Shape;28;p3"/>
          <p:cNvSpPr txBox="1">
            <a:spLocks noGrp="1"/>
          </p:cNvSpPr>
          <p:nvPr>
            <p:ph type="dt" idx="10"/>
          </p:nvPr>
        </p:nvSpPr>
        <p:spPr>
          <a:xfrm>
            <a:off x="914400" y="9534527"/>
            <a:ext cx="4267200" cy="547688"/>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9" name="Google Shape;29;p3"/>
          <p:cNvSpPr txBox="1">
            <a:spLocks noGrp="1"/>
          </p:cNvSpPr>
          <p:nvPr>
            <p:ph type="ftr" idx="11"/>
          </p:nvPr>
        </p:nvSpPr>
        <p:spPr>
          <a:xfrm>
            <a:off x="6248400" y="9534527"/>
            <a:ext cx="5791201"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0" name="Google Shape;30;p3"/>
          <p:cNvSpPr txBox="1">
            <a:spLocks noGrp="1"/>
          </p:cNvSpPr>
          <p:nvPr>
            <p:ph type="sldNum" idx="12"/>
          </p:nvPr>
        </p:nvSpPr>
        <p:spPr>
          <a:xfrm>
            <a:off x="13106401" y="9534527"/>
            <a:ext cx="42672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p:cSld name="Section Header">
    <p:spTree>
      <p:nvGrpSpPr>
        <p:cNvPr id="1" name="Shape 31"/>
        <p:cNvGrpSpPr/>
        <p:nvPr/>
      </p:nvGrpSpPr>
      <p:grpSpPr>
        <a:xfrm>
          <a:off x="0" y="0"/>
          <a:ext cx="0" cy="0"/>
          <a:chOff x="0" y="0"/>
          <a:chExt cx="0" cy="0"/>
        </a:xfrm>
      </p:grpSpPr>
      <p:sp>
        <p:nvSpPr>
          <p:cNvPr id="32" name="Google Shape;32;p4"/>
          <p:cNvSpPr txBox="1">
            <a:spLocks noGrp="1"/>
          </p:cNvSpPr>
          <p:nvPr>
            <p:ph type="title"/>
          </p:nvPr>
        </p:nvSpPr>
        <p:spPr>
          <a:xfrm>
            <a:off x="912258" y="3771900"/>
            <a:ext cx="12347614" cy="4229100"/>
          </a:xfrm>
          <a:prstGeom prst="rect">
            <a:avLst/>
          </a:prstGeom>
          <a:noFill/>
          <a:ln>
            <a:noFill/>
          </a:ln>
        </p:spPr>
        <p:txBody>
          <a:bodyPr spcFirstLastPara="1" wrap="square" lIns="91425" tIns="45700" rIns="91425" bIns="45700" anchor="b" anchorCtr="0">
            <a:normAutofit/>
          </a:bodyPr>
          <a:lstStyle>
            <a:lvl1pPr lvl="0" algn="l">
              <a:lnSpc>
                <a:spcPct val="80000"/>
              </a:lnSpc>
              <a:spcBef>
                <a:spcPts val="0"/>
              </a:spcBef>
              <a:spcAft>
                <a:spcPts val="0"/>
              </a:spcAft>
              <a:buClr>
                <a:schemeClr val="dk2"/>
              </a:buClr>
              <a:buSzPts val="7200"/>
              <a:buFont typeface="Cambria"/>
              <a:buNone/>
              <a:defRPr sz="7200" b="0" cap="none"/>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3" name="Google Shape;33;p4"/>
          <p:cNvSpPr txBox="1">
            <a:spLocks noGrp="1"/>
          </p:cNvSpPr>
          <p:nvPr>
            <p:ph type="body" idx="1"/>
          </p:nvPr>
        </p:nvSpPr>
        <p:spPr>
          <a:xfrm>
            <a:off x="909875" y="8115300"/>
            <a:ext cx="12349997" cy="1143000"/>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0"/>
              </a:spcBef>
              <a:spcAft>
                <a:spcPts val="0"/>
              </a:spcAft>
              <a:buSzPts val="2880"/>
              <a:buNone/>
              <a:defRPr sz="3600">
                <a:solidFill>
                  <a:schemeClr val="dk1"/>
                </a:solidFill>
              </a:defRPr>
            </a:lvl1pPr>
            <a:lvl2pPr marL="914400" lvl="1" indent="-228600" algn="l">
              <a:lnSpc>
                <a:spcPct val="90000"/>
              </a:lnSpc>
              <a:spcBef>
                <a:spcPts val="900"/>
              </a:spcBef>
              <a:spcAft>
                <a:spcPts val="0"/>
              </a:spcAft>
              <a:buClr>
                <a:srgbClr val="888888"/>
              </a:buClr>
              <a:buSzPts val="2160"/>
              <a:buNone/>
              <a:defRPr sz="2700">
                <a:solidFill>
                  <a:srgbClr val="888888"/>
                </a:solidFill>
              </a:defRPr>
            </a:lvl2pPr>
            <a:lvl3pPr marL="1371600" lvl="2" indent="-228600" algn="l">
              <a:lnSpc>
                <a:spcPct val="90000"/>
              </a:lnSpc>
              <a:spcBef>
                <a:spcPts val="900"/>
              </a:spcBef>
              <a:spcAft>
                <a:spcPts val="0"/>
              </a:spcAft>
              <a:buSzPts val="1920"/>
              <a:buNone/>
              <a:defRPr sz="2400">
                <a:solidFill>
                  <a:srgbClr val="888888"/>
                </a:solidFill>
              </a:defRPr>
            </a:lvl3pPr>
            <a:lvl4pPr marL="1828800" lvl="3" indent="-228600" algn="l">
              <a:lnSpc>
                <a:spcPct val="90000"/>
              </a:lnSpc>
              <a:spcBef>
                <a:spcPts val="900"/>
              </a:spcBef>
              <a:spcAft>
                <a:spcPts val="0"/>
              </a:spcAft>
              <a:buClr>
                <a:srgbClr val="888888"/>
              </a:buClr>
              <a:buSzPts val="2100"/>
              <a:buNone/>
              <a:defRPr sz="2100">
                <a:solidFill>
                  <a:srgbClr val="888888"/>
                </a:solidFill>
              </a:defRPr>
            </a:lvl4pPr>
            <a:lvl5pPr marL="2286000" lvl="4" indent="-228600" algn="l">
              <a:lnSpc>
                <a:spcPct val="90000"/>
              </a:lnSpc>
              <a:spcBef>
                <a:spcPts val="900"/>
              </a:spcBef>
              <a:spcAft>
                <a:spcPts val="0"/>
              </a:spcAft>
              <a:buSzPts val="1680"/>
              <a:buNone/>
              <a:defRPr sz="2100">
                <a:solidFill>
                  <a:srgbClr val="888888"/>
                </a:solidFill>
              </a:defRPr>
            </a:lvl5pPr>
            <a:lvl6pPr marL="2743200" lvl="5" indent="-228600" algn="l">
              <a:lnSpc>
                <a:spcPct val="90000"/>
              </a:lnSpc>
              <a:spcBef>
                <a:spcPts val="900"/>
              </a:spcBef>
              <a:spcAft>
                <a:spcPts val="0"/>
              </a:spcAft>
              <a:buClr>
                <a:srgbClr val="888888"/>
              </a:buClr>
              <a:buSzPts val="2100"/>
              <a:buNone/>
              <a:defRPr sz="2100">
                <a:solidFill>
                  <a:srgbClr val="888888"/>
                </a:solidFill>
              </a:defRPr>
            </a:lvl6pPr>
            <a:lvl7pPr marL="3200400" lvl="6" indent="-228600" algn="l">
              <a:lnSpc>
                <a:spcPct val="90000"/>
              </a:lnSpc>
              <a:spcBef>
                <a:spcPts val="900"/>
              </a:spcBef>
              <a:spcAft>
                <a:spcPts val="0"/>
              </a:spcAft>
              <a:buClr>
                <a:srgbClr val="888888"/>
              </a:buClr>
              <a:buSzPts val="1680"/>
              <a:buNone/>
              <a:defRPr sz="2100">
                <a:solidFill>
                  <a:srgbClr val="888888"/>
                </a:solidFill>
              </a:defRPr>
            </a:lvl7pPr>
            <a:lvl8pPr marL="3657600" lvl="7" indent="-228600" algn="l">
              <a:lnSpc>
                <a:spcPct val="90000"/>
              </a:lnSpc>
              <a:spcBef>
                <a:spcPts val="900"/>
              </a:spcBef>
              <a:spcAft>
                <a:spcPts val="0"/>
              </a:spcAft>
              <a:buClr>
                <a:srgbClr val="888888"/>
              </a:buClr>
              <a:buSzPts val="2100"/>
              <a:buNone/>
              <a:defRPr sz="2100">
                <a:solidFill>
                  <a:srgbClr val="888888"/>
                </a:solidFill>
              </a:defRPr>
            </a:lvl8pPr>
            <a:lvl9pPr marL="4114800" lvl="8" indent="-228600" algn="l">
              <a:lnSpc>
                <a:spcPct val="90000"/>
              </a:lnSpc>
              <a:spcBef>
                <a:spcPts val="900"/>
              </a:spcBef>
              <a:spcAft>
                <a:spcPts val="0"/>
              </a:spcAft>
              <a:buClr>
                <a:srgbClr val="888888"/>
              </a:buClr>
              <a:buSzPts val="1680"/>
              <a:buNone/>
              <a:defRPr sz="2100">
                <a:solidFill>
                  <a:srgbClr val="888888"/>
                </a:solidFill>
              </a:defRPr>
            </a:lvl9pPr>
          </a:lstStyle>
          <a:p>
            <a:endParaRPr/>
          </a:p>
        </p:txBody>
      </p:sp>
      <p:sp>
        <p:nvSpPr>
          <p:cNvPr id="34" name="Google Shape;34;p4"/>
          <p:cNvSpPr txBox="1">
            <a:spLocks noGrp="1"/>
          </p:cNvSpPr>
          <p:nvPr>
            <p:ph type="dt" idx="10"/>
          </p:nvPr>
        </p:nvSpPr>
        <p:spPr>
          <a:xfrm>
            <a:off x="914400" y="9534527"/>
            <a:ext cx="4267200" cy="547688"/>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5" name="Google Shape;35;p4"/>
          <p:cNvSpPr txBox="1">
            <a:spLocks noGrp="1"/>
          </p:cNvSpPr>
          <p:nvPr>
            <p:ph type="ftr" idx="11"/>
          </p:nvPr>
        </p:nvSpPr>
        <p:spPr>
          <a:xfrm>
            <a:off x="6248400" y="9534527"/>
            <a:ext cx="5791201"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6" name="Google Shape;36;p4"/>
          <p:cNvSpPr txBox="1">
            <a:spLocks noGrp="1"/>
          </p:cNvSpPr>
          <p:nvPr>
            <p:ph type="sldNum" idx="12"/>
          </p:nvPr>
        </p:nvSpPr>
        <p:spPr>
          <a:xfrm>
            <a:off x="13106401" y="9534527"/>
            <a:ext cx="42672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37"/>
        <p:cNvGrpSpPr/>
        <p:nvPr/>
      </p:nvGrpSpPr>
      <p:grpSpPr>
        <a:xfrm>
          <a:off x="0" y="0"/>
          <a:ext cx="0" cy="0"/>
          <a:chOff x="0" y="0"/>
          <a:chExt cx="0" cy="0"/>
        </a:xfrm>
      </p:grpSpPr>
      <p:sp>
        <p:nvSpPr>
          <p:cNvPr id="38" name="Google Shape;38;p5"/>
          <p:cNvSpPr txBox="1">
            <a:spLocks noGrp="1"/>
          </p:cNvSpPr>
          <p:nvPr>
            <p:ph type="title"/>
          </p:nvPr>
        </p:nvSpPr>
        <p:spPr>
          <a:xfrm>
            <a:off x="914400" y="7658100"/>
            <a:ext cx="16461345" cy="1600200"/>
          </a:xfrm>
          <a:prstGeom prst="rect">
            <a:avLst/>
          </a:prstGeom>
          <a:noFill/>
          <a:ln>
            <a:noFill/>
          </a:ln>
        </p:spPr>
        <p:txBody>
          <a:bodyPr spcFirstLastPara="1" wrap="square" lIns="91425" tIns="45700" rIns="91425" bIns="45700" anchor="b" anchorCtr="0">
            <a:normAutofit/>
          </a:bodyPr>
          <a:lstStyle>
            <a:lvl1pPr lvl="0" algn="l">
              <a:lnSpc>
                <a:spcPct val="80000"/>
              </a:lnSpc>
              <a:spcBef>
                <a:spcPts val="0"/>
              </a:spcBef>
              <a:spcAft>
                <a:spcPts val="0"/>
              </a:spcAft>
              <a:buClr>
                <a:schemeClr val="dk2"/>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9" name="Google Shape;39;p5"/>
          <p:cNvSpPr txBox="1">
            <a:spLocks noGrp="1"/>
          </p:cNvSpPr>
          <p:nvPr>
            <p:ph type="body" idx="1"/>
          </p:nvPr>
        </p:nvSpPr>
        <p:spPr>
          <a:xfrm>
            <a:off x="1941225" y="1028700"/>
            <a:ext cx="7545765" cy="6286500"/>
          </a:xfrm>
          <a:prstGeom prst="rect">
            <a:avLst/>
          </a:prstGeom>
          <a:noFill/>
          <a:ln>
            <a:noFill/>
          </a:ln>
        </p:spPr>
        <p:txBody>
          <a:bodyPr spcFirstLastPara="1" wrap="square" lIns="91425" tIns="45700" rIns="91425" bIns="45700" anchor="t" anchorCtr="0">
            <a:normAutofit/>
          </a:bodyPr>
          <a:lstStyle>
            <a:lvl1pPr marL="457200" lvl="0" indent="-441960" algn="l">
              <a:lnSpc>
                <a:spcPct val="90000"/>
              </a:lnSpc>
              <a:spcBef>
                <a:spcPts val="2700"/>
              </a:spcBef>
              <a:spcAft>
                <a:spcPts val="0"/>
              </a:spcAft>
              <a:buSzPts val="3360"/>
              <a:buChar char="•"/>
              <a:defRPr sz="4200"/>
            </a:lvl1pPr>
            <a:lvl2pPr marL="914400" lvl="1" indent="-411480" algn="l">
              <a:lnSpc>
                <a:spcPct val="90000"/>
              </a:lnSpc>
              <a:spcBef>
                <a:spcPts val="900"/>
              </a:spcBef>
              <a:spcAft>
                <a:spcPts val="0"/>
              </a:spcAft>
              <a:buClr>
                <a:schemeClr val="dk1"/>
              </a:buClr>
              <a:buSzPts val="2880"/>
              <a:buChar char="–"/>
              <a:defRPr sz="3600"/>
            </a:lvl2pPr>
            <a:lvl3pPr marL="1371600" lvl="2" indent="-381000" algn="l">
              <a:lnSpc>
                <a:spcPct val="90000"/>
              </a:lnSpc>
              <a:spcBef>
                <a:spcPts val="900"/>
              </a:spcBef>
              <a:spcAft>
                <a:spcPts val="0"/>
              </a:spcAft>
              <a:buSzPts val="2400"/>
              <a:buChar char="•"/>
              <a:defRPr sz="3000"/>
            </a:lvl3pPr>
            <a:lvl4pPr marL="1828800" lvl="3" indent="-400050" algn="l">
              <a:lnSpc>
                <a:spcPct val="90000"/>
              </a:lnSpc>
              <a:spcBef>
                <a:spcPts val="900"/>
              </a:spcBef>
              <a:spcAft>
                <a:spcPts val="0"/>
              </a:spcAft>
              <a:buClr>
                <a:schemeClr val="dk1"/>
              </a:buClr>
              <a:buSzPts val="2700"/>
              <a:buChar char="–"/>
              <a:defRPr sz="2700"/>
            </a:lvl4pPr>
            <a:lvl5pPr marL="2286000" lvl="4" indent="-365760" algn="l">
              <a:lnSpc>
                <a:spcPct val="90000"/>
              </a:lnSpc>
              <a:spcBef>
                <a:spcPts val="900"/>
              </a:spcBef>
              <a:spcAft>
                <a:spcPts val="0"/>
              </a:spcAft>
              <a:buSzPts val="2160"/>
              <a:buChar char="•"/>
              <a:defRPr sz="2700"/>
            </a:lvl5pPr>
            <a:lvl6pPr marL="2743200" lvl="5" indent="-400050" algn="l">
              <a:lnSpc>
                <a:spcPct val="90000"/>
              </a:lnSpc>
              <a:spcBef>
                <a:spcPts val="900"/>
              </a:spcBef>
              <a:spcAft>
                <a:spcPts val="0"/>
              </a:spcAft>
              <a:buClr>
                <a:schemeClr val="dk1"/>
              </a:buClr>
              <a:buSzPts val="2700"/>
              <a:buChar char="–"/>
              <a:defRPr sz="2700"/>
            </a:lvl6pPr>
            <a:lvl7pPr marL="3200400" lvl="6" indent="-365760" algn="l">
              <a:lnSpc>
                <a:spcPct val="90000"/>
              </a:lnSpc>
              <a:spcBef>
                <a:spcPts val="900"/>
              </a:spcBef>
              <a:spcAft>
                <a:spcPts val="0"/>
              </a:spcAft>
              <a:buClr>
                <a:schemeClr val="dk1"/>
              </a:buClr>
              <a:buSzPts val="2160"/>
              <a:buChar char="•"/>
              <a:defRPr sz="2700"/>
            </a:lvl7pPr>
            <a:lvl8pPr marL="3657600" lvl="7" indent="-400050" algn="l">
              <a:lnSpc>
                <a:spcPct val="90000"/>
              </a:lnSpc>
              <a:spcBef>
                <a:spcPts val="900"/>
              </a:spcBef>
              <a:spcAft>
                <a:spcPts val="0"/>
              </a:spcAft>
              <a:buClr>
                <a:schemeClr val="dk1"/>
              </a:buClr>
              <a:buSzPts val="2700"/>
              <a:buChar char="–"/>
              <a:defRPr sz="2700"/>
            </a:lvl8pPr>
            <a:lvl9pPr marL="4114800" lvl="8" indent="-365759" algn="l">
              <a:lnSpc>
                <a:spcPct val="90000"/>
              </a:lnSpc>
              <a:spcBef>
                <a:spcPts val="900"/>
              </a:spcBef>
              <a:spcAft>
                <a:spcPts val="0"/>
              </a:spcAft>
              <a:buClr>
                <a:schemeClr val="dk1"/>
              </a:buClr>
              <a:buSzPts val="2160"/>
              <a:buChar char="•"/>
              <a:defRPr sz="2700"/>
            </a:lvl9pPr>
          </a:lstStyle>
          <a:p>
            <a:endParaRPr/>
          </a:p>
        </p:txBody>
      </p:sp>
      <p:sp>
        <p:nvSpPr>
          <p:cNvPr id="40" name="Google Shape;40;p5"/>
          <p:cNvSpPr txBox="1">
            <a:spLocks noGrp="1"/>
          </p:cNvSpPr>
          <p:nvPr>
            <p:ph type="body" idx="2"/>
          </p:nvPr>
        </p:nvSpPr>
        <p:spPr>
          <a:xfrm>
            <a:off x="9829981" y="1028700"/>
            <a:ext cx="7545764" cy="6286500"/>
          </a:xfrm>
          <a:prstGeom prst="rect">
            <a:avLst/>
          </a:prstGeom>
          <a:noFill/>
          <a:ln>
            <a:noFill/>
          </a:ln>
        </p:spPr>
        <p:txBody>
          <a:bodyPr spcFirstLastPara="1" wrap="square" lIns="91425" tIns="45700" rIns="91425" bIns="45700" anchor="t" anchorCtr="0">
            <a:normAutofit/>
          </a:bodyPr>
          <a:lstStyle>
            <a:lvl1pPr marL="457200" lvl="0" indent="-441960" algn="l">
              <a:lnSpc>
                <a:spcPct val="90000"/>
              </a:lnSpc>
              <a:spcBef>
                <a:spcPts val="2700"/>
              </a:spcBef>
              <a:spcAft>
                <a:spcPts val="0"/>
              </a:spcAft>
              <a:buSzPts val="3360"/>
              <a:buChar char="•"/>
              <a:defRPr sz="4200"/>
            </a:lvl1pPr>
            <a:lvl2pPr marL="914400" lvl="1" indent="-411480" algn="l">
              <a:lnSpc>
                <a:spcPct val="90000"/>
              </a:lnSpc>
              <a:spcBef>
                <a:spcPts val="900"/>
              </a:spcBef>
              <a:spcAft>
                <a:spcPts val="0"/>
              </a:spcAft>
              <a:buClr>
                <a:schemeClr val="dk1"/>
              </a:buClr>
              <a:buSzPts val="2880"/>
              <a:buChar char="–"/>
              <a:defRPr sz="3600"/>
            </a:lvl2pPr>
            <a:lvl3pPr marL="1371600" lvl="2" indent="-381000" algn="l">
              <a:lnSpc>
                <a:spcPct val="90000"/>
              </a:lnSpc>
              <a:spcBef>
                <a:spcPts val="900"/>
              </a:spcBef>
              <a:spcAft>
                <a:spcPts val="0"/>
              </a:spcAft>
              <a:buSzPts val="2400"/>
              <a:buChar char="•"/>
              <a:defRPr sz="3000"/>
            </a:lvl3pPr>
            <a:lvl4pPr marL="1828800" lvl="3" indent="-400050" algn="l">
              <a:lnSpc>
                <a:spcPct val="90000"/>
              </a:lnSpc>
              <a:spcBef>
                <a:spcPts val="900"/>
              </a:spcBef>
              <a:spcAft>
                <a:spcPts val="0"/>
              </a:spcAft>
              <a:buClr>
                <a:schemeClr val="dk1"/>
              </a:buClr>
              <a:buSzPts val="2700"/>
              <a:buChar char="–"/>
              <a:defRPr sz="2700"/>
            </a:lvl4pPr>
            <a:lvl5pPr marL="2286000" lvl="4" indent="-365760" algn="l">
              <a:lnSpc>
                <a:spcPct val="90000"/>
              </a:lnSpc>
              <a:spcBef>
                <a:spcPts val="900"/>
              </a:spcBef>
              <a:spcAft>
                <a:spcPts val="0"/>
              </a:spcAft>
              <a:buSzPts val="2160"/>
              <a:buChar char="•"/>
              <a:defRPr sz="2700"/>
            </a:lvl5pPr>
            <a:lvl6pPr marL="2743200" lvl="5" indent="-400050" algn="l">
              <a:lnSpc>
                <a:spcPct val="90000"/>
              </a:lnSpc>
              <a:spcBef>
                <a:spcPts val="900"/>
              </a:spcBef>
              <a:spcAft>
                <a:spcPts val="0"/>
              </a:spcAft>
              <a:buClr>
                <a:schemeClr val="dk1"/>
              </a:buClr>
              <a:buSzPts val="2700"/>
              <a:buChar char="–"/>
              <a:defRPr sz="2700"/>
            </a:lvl6pPr>
            <a:lvl7pPr marL="3200400" lvl="6" indent="-365760" algn="l">
              <a:lnSpc>
                <a:spcPct val="90000"/>
              </a:lnSpc>
              <a:spcBef>
                <a:spcPts val="900"/>
              </a:spcBef>
              <a:spcAft>
                <a:spcPts val="0"/>
              </a:spcAft>
              <a:buClr>
                <a:schemeClr val="dk1"/>
              </a:buClr>
              <a:buSzPts val="2160"/>
              <a:buChar char="•"/>
              <a:defRPr sz="2700"/>
            </a:lvl7pPr>
            <a:lvl8pPr marL="3657600" lvl="7" indent="-400050" algn="l">
              <a:lnSpc>
                <a:spcPct val="90000"/>
              </a:lnSpc>
              <a:spcBef>
                <a:spcPts val="900"/>
              </a:spcBef>
              <a:spcAft>
                <a:spcPts val="0"/>
              </a:spcAft>
              <a:buClr>
                <a:schemeClr val="dk1"/>
              </a:buClr>
              <a:buSzPts val="2700"/>
              <a:buChar char="–"/>
              <a:defRPr sz="2700"/>
            </a:lvl8pPr>
            <a:lvl9pPr marL="4114800" lvl="8" indent="-365759" algn="l">
              <a:lnSpc>
                <a:spcPct val="90000"/>
              </a:lnSpc>
              <a:spcBef>
                <a:spcPts val="900"/>
              </a:spcBef>
              <a:spcAft>
                <a:spcPts val="0"/>
              </a:spcAft>
              <a:buClr>
                <a:schemeClr val="dk1"/>
              </a:buClr>
              <a:buSzPts val="2160"/>
              <a:buChar char="•"/>
              <a:defRPr sz="2700"/>
            </a:lvl9pPr>
          </a:lstStyle>
          <a:p>
            <a:endParaRPr/>
          </a:p>
        </p:txBody>
      </p:sp>
      <p:sp>
        <p:nvSpPr>
          <p:cNvPr id="41" name="Google Shape;41;p5"/>
          <p:cNvSpPr txBox="1">
            <a:spLocks noGrp="1"/>
          </p:cNvSpPr>
          <p:nvPr>
            <p:ph type="dt" idx="10"/>
          </p:nvPr>
        </p:nvSpPr>
        <p:spPr>
          <a:xfrm>
            <a:off x="914400" y="9534527"/>
            <a:ext cx="4267200" cy="547688"/>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2" name="Google Shape;42;p5"/>
          <p:cNvSpPr txBox="1">
            <a:spLocks noGrp="1"/>
          </p:cNvSpPr>
          <p:nvPr>
            <p:ph type="ftr" idx="11"/>
          </p:nvPr>
        </p:nvSpPr>
        <p:spPr>
          <a:xfrm>
            <a:off x="6248400" y="9534527"/>
            <a:ext cx="5791201"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3" name="Google Shape;43;p5"/>
          <p:cNvSpPr txBox="1">
            <a:spLocks noGrp="1"/>
          </p:cNvSpPr>
          <p:nvPr>
            <p:ph type="sldNum" idx="12"/>
          </p:nvPr>
        </p:nvSpPr>
        <p:spPr>
          <a:xfrm>
            <a:off x="13106401" y="9534527"/>
            <a:ext cx="42672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44"/>
        <p:cNvGrpSpPr/>
        <p:nvPr/>
      </p:nvGrpSpPr>
      <p:grpSpPr>
        <a:xfrm>
          <a:off x="0" y="0"/>
          <a:ext cx="0" cy="0"/>
          <a:chOff x="0" y="0"/>
          <a:chExt cx="0" cy="0"/>
        </a:xfrm>
      </p:grpSpPr>
      <p:sp>
        <p:nvSpPr>
          <p:cNvPr id="45" name="Google Shape;45;p6"/>
          <p:cNvSpPr txBox="1">
            <a:spLocks noGrp="1"/>
          </p:cNvSpPr>
          <p:nvPr>
            <p:ph type="title"/>
          </p:nvPr>
        </p:nvSpPr>
        <p:spPr>
          <a:xfrm>
            <a:off x="914400" y="7658100"/>
            <a:ext cx="16461345" cy="1600200"/>
          </a:xfrm>
          <a:prstGeom prst="rect">
            <a:avLst/>
          </a:prstGeom>
          <a:noFill/>
          <a:ln>
            <a:noFill/>
          </a:ln>
        </p:spPr>
        <p:txBody>
          <a:bodyPr spcFirstLastPara="1" wrap="square" lIns="91425" tIns="45700" rIns="91425" bIns="45700" anchor="b" anchorCtr="0">
            <a:normAutofit/>
          </a:bodyPr>
          <a:lstStyle>
            <a:lvl1pPr lvl="0" algn="l">
              <a:lnSpc>
                <a:spcPct val="80000"/>
              </a:lnSpc>
              <a:spcBef>
                <a:spcPts val="0"/>
              </a:spcBef>
              <a:spcAft>
                <a:spcPts val="0"/>
              </a:spcAft>
              <a:buClr>
                <a:schemeClr val="dk2"/>
              </a:buClr>
              <a:buSzPts val="5400"/>
              <a:buFont typeface="Cambria"/>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6" name="Google Shape;46;p6"/>
          <p:cNvSpPr txBox="1">
            <a:spLocks noGrp="1"/>
          </p:cNvSpPr>
          <p:nvPr>
            <p:ph type="body" idx="1"/>
          </p:nvPr>
        </p:nvSpPr>
        <p:spPr>
          <a:xfrm>
            <a:off x="1941001" y="1028700"/>
            <a:ext cx="7545765" cy="1485900"/>
          </a:xfrm>
          <a:prstGeom prst="rect">
            <a:avLst/>
          </a:prstGeom>
          <a:noFill/>
          <a:ln>
            <a:noFill/>
          </a:ln>
        </p:spPr>
        <p:txBody>
          <a:bodyPr spcFirstLastPara="1" wrap="square" lIns="91425" tIns="45700" rIns="91425" bIns="45700" anchor="ctr" anchorCtr="0">
            <a:normAutofit/>
          </a:bodyPr>
          <a:lstStyle>
            <a:lvl1pPr marL="457200" lvl="0" indent="-228600" algn="l">
              <a:lnSpc>
                <a:spcPct val="90000"/>
              </a:lnSpc>
              <a:spcBef>
                <a:spcPts val="0"/>
              </a:spcBef>
              <a:spcAft>
                <a:spcPts val="0"/>
              </a:spcAft>
              <a:buSzPts val="3840"/>
              <a:buNone/>
              <a:defRPr sz="4800" b="0"/>
            </a:lvl1pPr>
            <a:lvl2pPr marL="914400" lvl="1" indent="-228600" algn="l">
              <a:lnSpc>
                <a:spcPct val="90000"/>
              </a:lnSpc>
              <a:spcBef>
                <a:spcPts val="900"/>
              </a:spcBef>
              <a:spcAft>
                <a:spcPts val="0"/>
              </a:spcAft>
              <a:buClr>
                <a:schemeClr val="dk1"/>
              </a:buClr>
              <a:buSzPts val="2400"/>
              <a:buNone/>
              <a:defRPr sz="3000" b="1"/>
            </a:lvl2pPr>
            <a:lvl3pPr marL="1371600" lvl="2" indent="-228600" algn="l">
              <a:lnSpc>
                <a:spcPct val="90000"/>
              </a:lnSpc>
              <a:spcBef>
                <a:spcPts val="900"/>
              </a:spcBef>
              <a:spcAft>
                <a:spcPts val="0"/>
              </a:spcAft>
              <a:buSzPts val="2160"/>
              <a:buNone/>
              <a:defRPr sz="2700" b="1"/>
            </a:lvl3pPr>
            <a:lvl4pPr marL="1828800" lvl="3" indent="-228600" algn="l">
              <a:lnSpc>
                <a:spcPct val="90000"/>
              </a:lnSpc>
              <a:spcBef>
                <a:spcPts val="900"/>
              </a:spcBef>
              <a:spcAft>
                <a:spcPts val="0"/>
              </a:spcAft>
              <a:buClr>
                <a:schemeClr val="dk1"/>
              </a:buClr>
              <a:buSzPts val="2400"/>
              <a:buNone/>
              <a:defRPr sz="2400" b="1"/>
            </a:lvl4pPr>
            <a:lvl5pPr marL="2286000" lvl="4" indent="-228600" algn="l">
              <a:lnSpc>
                <a:spcPct val="90000"/>
              </a:lnSpc>
              <a:spcBef>
                <a:spcPts val="900"/>
              </a:spcBef>
              <a:spcAft>
                <a:spcPts val="0"/>
              </a:spcAft>
              <a:buSzPts val="1920"/>
              <a:buNone/>
              <a:defRPr sz="2400" b="1"/>
            </a:lvl5pPr>
            <a:lvl6pPr marL="2743200" lvl="5" indent="-228600" algn="l">
              <a:lnSpc>
                <a:spcPct val="90000"/>
              </a:lnSpc>
              <a:spcBef>
                <a:spcPts val="900"/>
              </a:spcBef>
              <a:spcAft>
                <a:spcPts val="0"/>
              </a:spcAft>
              <a:buClr>
                <a:schemeClr val="dk1"/>
              </a:buClr>
              <a:buSzPts val="2400"/>
              <a:buNone/>
              <a:defRPr sz="2400" b="1"/>
            </a:lvl6pPr>
            <a:lvl7pPr marL="3200400" lvl="6" indent="-228600" algn="l">
              <a:lnSpc>
                <a:spcPct val="90000"/>
              </a:lnSpc>
              <a:spcBef>
                <a:spcPts val="900"/>
              </a:spcBef>
              <a:spcAft>
                <a:spcPts val="0"/>
              </a:spcAft>
              <a:buClr>
                <a:schemeClr val="dk1"/>
              </a:buClr>
              <a:buSzPts val="1920"/>
              <a:buNone/>
              <a:defRPr sz="2400" b="1"/>
            </a:lvl7pPr>
            <a:lvl8pPr marL="3657600" lvl="7" indent="-228600" algn="l">
              <a:lnSpc>
                <a:spcPct val="90000"/>
              </a:lnSpc>
              <a:spcBef>
                <a:spcPts val="900"/>
              </a:spcBef>
              <a:spcAft>
                <a:spcPts val="0"/>
              </a:spcAft>
              <a:buClr>
                <a:schemeClr val="dk1"/>
              </a:buClr>
              <a:buSzPts val="2400"/>
              <a:buNone/>
              <a:defRPr sz="2400" b="1"/>
            </a:lvl8pPr>
            <a:lvl9pPr marL="4114800" lvl="8" indent="-228600" algn="l">
              <a:lnSpc>
                <a:spcPct val="90000"/>
              </a:lnSpc>
              <a:spcBef>
                <a:spcPts val="900"/>
              </a:spcBef>
              <a:spcAft>
                <a:spcPts val="0"/>
              </a:spcAft>
              <a:buClr>
                <a:schemeClr val="dk1"/>
              </a:buClr>
              <a:buSzPts val="1920"/>
              <a:buNone/>
              <a:defRPr sz="2400" b="1"/>
            </a:lvl9pPr>
          </a:lstStyle>
          <a:p>
            <a:endParaRPr/>
          </a:p>
        </p:txBody>
      </p:sp>
      <p:sp>
        <p:nvSpPr>
          <p:cNvPr id="47" name="Google Shape;47;p6"/>
          <p:cNvSpPr txBox="1">
            <a:spLocks noGrp="1"/>
          </p:cNvSpPr>
          <p:nvPr>
            <p:ph type="body" idx="2"/>
          </p:nvPr>
        </p:nvSpPr>
        <p:spPr>
          <a:xfrm>
            <a:off x="1941001" y="2628900"/>
            <a:ext cx="7545765" cy="4800600"/>
          </a:xfrm>
          <a:prstGeom prst="rect">
            <a:avLst/>
          </a:prstGeom>
          <a:noFill/>
          <a:ln>
            <a:noFill/>
          </a:ln>
        </p:spPr>
        <p:txBody>
          <a:bodyPr spcFirstLastPara="1" wrap="square" lIns="91425" tIns="45700" rIns="91425" bIns="45700" anchor="t" anchorCtr="0">
            <a:normAutofit/>
          </a:bodyPr>
          <a:lstStyle>
            <a:lvl1pPr marL="457200" lvl="0" indent="-411480" algn="l">
              <a:lnSpc>
                <a:spcPct val="90000"/>
              </a:lnSpc>
              <a:spcBef>
                <a:spcPts val="2700"/>
              </a:spcBef>
              <a:spcAft>
                <a:spcPts val="0"/>
              </a:spcAft>
              <a:buSzPts val="2880"/>
              <a:buChar char="•"/>
              <a:defRPr sz="3600"/>
            </a:lvl1pPr>
            <a:lvl2pPr marL="914400" lvl="1" indent="-381000" algn="l">
              <a:lnSpc>
                <a:spcPct val="90000"/>
              </a:lnSpc>
              <a:spcBef>
                <a:spcPts val="900"/>
              </a:spcBef>
              <a:spcAft>
                <a:spcPts val="0"/>
              </a:spcAft>
              <a:buClr>
                <a:schemeClr val="dk1"/>
              </a:buClr>
              <a:buSzPts val="2400"/>
              <a:buChar char="–"/>
              <a:defRPr sz="3000"/>
            </a:lvl2pPr>
            <a:lvl3pPr marL="1371600" lvl="2" indent="-365760" algn="l">
              <a:lnSpc>
                <a:spcPct val="90000"/>
              </a:lnSpc>
              <a:spcBef>
                <a:spcPts val="900"/>
              </a:spcBef>
              <a:spcAft>
                <a:spcPts val="0"/>
              </a:spcAft>
              <a:buSzPts val="2160"/>
              <a:buChar char="•"/>
              <a:defRPr sz="2700"/>
            </a:lvl3pPr>
            <a:lvl4pPr marL="1828800" lvl="3" indent="-381000" algn="l">
              <a:lnSpc>
                <a:spcPct val="90000"/>
              </a:lnSpc>
              <a:spcBef>
                <a:spcPts val="900"/>
              </a:spcBef>
              <a:spcAft>
                <a:spcPts val="0"/>
              </a:spcAft>
              <a:buClr>
                <a:schemeClr val="dk1"/>
              </a:buClr>
              <a:buSzPts val="2400"/>
              <a:buChar char="–"/>
              <a:defRPr sz="2400"/>
            </a:lvl4pPr>
            <a:lvl5pPr marL="2286000" lvl="4" indent="-350520" algn="l">
              <a:lnSpc>
                <a:spcPct val="90000"/>
              </a:lnSpc>
              <a:spcBef>
                <a:spcPts val="900"/>
              </a:spcBef>
              <a:spcAft>
                <a:spcPts val="0"/>
              </a:spcAft>
              <a:buSzPts val="1920"/>
              <a:buChar char="•"/>
              <a:defRPr sz="2400"/>
            </a:lvl5pPr>
            <a:lvl6pPr marL="2743200" lvl="5" indent="-381000" algn="l">
              <a:lnSpc>
                <a:spcPct val="90000"/>
              </a:lnSpc>
              <a:spcBef>
                <a:spcPts val="900"/>
              </a:spcBef>
              <a:spcAft>
                <a:spcPts val="0"/>
              </a:spcAft>
              <a:buClr>
                <a:schemeClr val="dk1"/>
              </a:buClr>
              <a:buSzPts val="2400"/>
              <a:buChar char="–"/>
              <a:defRPr sz="2400"/>
            </a:lvl6pPr>
            <a:lvl7pPr marL="3200400" lvl="6" indent="-350520" algn="l">
              <a:lnSpc>
                <a:spcPct val="90000"/>
              </a:lnSpc>
              <a:spcBef>
                <a:spcPts val="900"/>
              </a:spcBef>
              <a:spcAft>
                <a:spcPts val="0"/>
              </a:spcAft>
              <a:buClr>
                <a:schemeClr val="dk1"/>
              </a:buClr>
              <a:buSzPts val="1920"/>
              <a:buChar char="•"/>
              <a:defRPr sz="2400"/>
            </a:lvl7pPr>
            <a:lvl8pPr marL="3657600" lvl="7" indent="-381000" algn="l">
              <a:lnSpc>
                <a:spcPct val="90000"/>
              </a:lnSpc>
              <a:spcBef>
                <a:spcPts val="900"/>
              </a:spcBef>
              <a:spcAft>
                <a:spcPts val="0"/>
              </a:spcAft>
              <a:buClr>
                <a:schemeClr val="dk1"/>
              </a:buClr>
              <a:buSzPts val="2400"/>
              <a:buChar char="–"/>
              <a:defRPr sz="2400"/>
            </a:lvl8pPr>
            <a:lvl9pPr marL="4114800" lvl="8" indent="-350520" algn="l">
              <a:lnSpc>
                <a:spcPct val="90000"/>
              </a:lnSpc>
              <a:spcBef>
                <a:spcPts val="900"/>
              </a:spcBef>
              <a:spcAft>
                <a:spcPts val="0"/>
              </a:spcAft>
              <a:buClr>
                <a:schemeClr val="dk1"/>
              </a:buClr>
              <a:buSzPts val="1920"/>
              <a:buChar char="•"/>
              <a:defRPr sz="2400"/>
            </a:lvl9pPr>
          </a:lstStyle>
          <a:p>
            <a:endParaRPr/>
          </a:p>
        </p:txBody>
      </p:sp>
      <p:sp>
        <p:nvSpPr>
          <p:cNvPr id="48" name="Google Shape;48;p6"/>
          <p:cNvSpPr txBox="1">
            <a:spLocks noGrp="1"/>
          </p:cNvSpPr>
          <p:nvPr>
            <p:ph type="body" idx="3"/>
          </p:nvPr>
        </p:nvSpPr>
        <p:spPr>
          <a:xfrm>
            <a:off x="9829979" y="1028700"/>
            <a:ext cx="7545765" cy="1485900"/>
          </a:xfrm>
          <a:prstGeom prst="rect">
            <a:avLst/>
          </a:prstGeom>
          <a:noFill/>
          <a:ln>
            <a:noFill/>
          </a:ln>
        </p:spPr>
        <p:txBody>
          <a:bodyPr spcFirstLastPara="1" wrap="square" lIns="91425" tIns="45700" rIns="91425" bIns="45700" anchor="ctr" anchorCtr="0">
            <a:normAutofit/>
          </a:bodyPr>
          <a:lstStyle>
            <a:lvl1pPr marL="457200" lvl="0" indent="-228600" algn="l">
              <a:lnSpc>
                <a:spcPct val="90000"/>
              </a:lnSpc>
              <a:spcBef>
                <a:spcPts val="0"/>
              </a:spcBef>
              <a:spcAft>
                <a:spcPts val="0"/>
              </a:spcAft>
              <a:buSzPts val="3840"/>
              <a:buNone/>
              <a:defRPr sz="4800" b="0"/>
            </a:lvl1pPr>
            <a:lvl2pPr marL="914400" lvl="1" indent="-228600" algn="l">
              <a:lnSpc>
                <a:spcPct val="90000"/>
              </a:lnSpc>
              <a:spcBef>
                <a:spcPts val="900"/>
              </a:spcBef>
              <a:spcAft>
                <a:spcPts val="0"/>
              </a:spcAft>
              <a:buClr>
                <a:schemeClr val="dk1"/>
              </a:buClr>
              <a:buSzPts val="2400"/>
              <a:buNone/>
              <a:defRPr sz="3000" b="1"/>
            </a:lvl2pPr>
            <a:lvl3pPr marL="1371600" lvl="2" indent="-228600" algn="l">
              <a:lnSpc>
                <a:spcPct val="90000"/>
              </a:lnSpc>
              <a:spcBef>
                <a:spcPts val="900"/>
              </a:spcBef>
              <a:spcAft>
                <a:spcPts val="0"/>
              </a:spcAft>
              <a:buSzPts val="2160"/>
              <a:buNone/>
              <a:defRPr sz="2700" b="1"/>
            </a:lvl3pPr>
            <a:lvl4pPr marL="1828800" lvl="3" indent="-228600" algn="l">
              <a:lnSpc>
                <a:spcPct val="90000"/>
              </a:lnSpc>
              <a:spcBef>
                <a:spcPts val="900"/>
              </a:spcBef>
              <a:spcAft>
                <a:spcPts val="0"/>
              </a:spcAft>
              <a:buClr>
                <a:schemeClr val="dk1"/>
              </a:buClr>
              <a:buSzPts val="2400"/>
              <a:buNone/>
              <a:defRPr sz="2400" b="1"/>
            </a:lvl4pPr>
            <a:lvl5pPr marL="2286000" lvl="4" indent="-228600" algn="l">
              <a:lnSpc>
                <a:spcPct val="90000"/>
              </a:lnSpc>
              <a:spcBef>
                <a:spcPts val="900"/>
              </a:spcBef>
              <a:spcAft>
                <a:spcPts val="0"/>
              </a:spcAft>
              <a:buSzPts val="1920"/>
              <a:buNone/>
              <a:defRPr sz="2400" b="1"/>
            </a:lvl5pPr>
            <a:lvl6pPr marL="2743200" lvl="5" indent="-228600" algn="l">
              <a:lnSpc>
                <a:spcPct val="90000"/>
              </a:lnSpc>
              <a:spcBef>
                <a:spcPts val="900"/>
              </a:spcBef>
              <a:spcAft>
                <a:spcPts val="0"/>
              </a:spcAft>
              <a:buClr>
                <a:schemeClr val="dk1"/>
              </a:buClr>
              <a:buSzPts val="2400"/>
              <a:buNone/>
              <a:defRPr sz="2400" b="1"/>
            </a:lvl6pPr>
            <a:lvl7pPr marL="3200400" lvl="6" indent="-228600" algn="l">
              <a:lnSpc>
                <a:spcPct val="90000"/>
              </a:lnSpc>
              <a:spcBef>
                <a:spcPts val="900"/>
              </a:spcBef>
              <a:spcAft>
                <a:spcPts val="0"/>
              </a:spcAft>
              <a:buClr>
                <a:schemeClr val="dk1"/>
              </a:buClr>
              <a:buSzPts val="1920"/>
              <a:buNone/>
              <a:defRPr sz="2400" b="1"/>
            </a:lvl7pPr>
            <a:lvl8pPr marL="3657600" lvl="7" indent="-228600" algn="l">
              <a:lnSpc>
                <a:spcPct val="90000"/>
              </a:lnSpc>
              <a:spcBef>
                <a:spcPts val="900"/>
              </a:spcBef>
              <a:spcAft>
                <a:spcPts val="0"/>
              </a:spcAft>
              <a:buClr>
                <a:schemeClr val="dk1"/>
              </a:buClr>
              <a:buSzPts val="2400"/>
              <a:buNone/>
              <a:defRPr sz="2400" b="1"/>
            </a:lvl8pPr>
            <a:lvl9pPr marL="4114800" lvl="8" indent="-228600" algn="l">
              <a:lnSpc>
                <a:spcPct val="90000"/>
              </a:lnSpc>
              <a:spcBef>
                <a:spcPts val="900"/>
              </a:spcBef>
              <a:spcAft>
                <a:spcPts val="0"/>
              </a:spcAft>
              <a:buClr>
                <a:schemeClr val="dk1"/>
              </a:buClr>
              <a:buSzPts val="1920"/>
              <a:buNone/>
              <a:defRPr sz="2400" b="1"/>
            </a:lvl9pPr>
          </a:lstStyle>
          <a:p>
            <a:endParaRPr/>
          </a:p>
        </p:txBody>
      </p:sp>
      <p:sp>
        <p:nvSpPr>
          <p:cNvPr id="49" name="Google Shape;49;p6"/>
          <p:cNvSpPr txBox="1">
            <a:spLocks noGrp="1"/>
          </p:cNvSpPr>
          <p:nvPr>
            <p:ph type="body" idx="4"/>
          </p:nvPr>
        </p:nvSpPr>
        <p:spPr>
          <a:xfrm>
            <a:off x="9827597" y="2628900"/>
            <a:ext cx="7545765" cy="4800600"/>
          </a:xfrm>
          <a:prstGeom prst="rect">
            <a:avLst/>
          </a:prstGeom>
          <a:noFill/>
          <a:ln>
            <a:noFill/>
          </a:ln>
        </p:spPr>
        <p:txBody>
          <a:bodyPr spcFirstLastPara="1" wrap="square" lIns="91425" tIns="45700" rIns="91425" bIns="45700" anchor="t" anchorCtr="0">
            <a:normAutofit/>
          </a:bodyPr>
          <a:lstStyle>
            <a:lvl1pPr marL="457200" lvl="0" indent="-411480" algn="l">
              <a:lnSpc>
                <a:spcPct val="90000"/>
              </a:lnSpc>
              <a:spcBef>
                <a:spcPts val="2700"/>
              </a:spcBef>
              <a:spcAft>
                <a:spcPts val="0"/>
              </a:spcAft>
              <a:buSzPts val="2880"/>
              <a:buChar char="•"/>
              <a:defRPr sz="3600"/>
            </a:lvl1pPr>
            <a:lvl2pPr marL="914400" lvl="1" indent="-381000" algn="l">
              <a:lnSpc>
                <a:spcPct val="90000"/>
              </a:lnSpc>
              <a:spcBef>
                <a:spcPts val="900"/>
              </a:spcBef>
              <a:spcAft>
                <a:spcPts val="0"/>
              </a:spcAft>
              <a:buClr>
                <a:schemeClr val="dk1"/>
              </a:buClr>
              <a:buSzPts val="2400"/>
              <a:buChar char="–"/>
              <a:defRPr sz="3000"/>
            </a:lvl2pPr>
            <a:lvl3pPr marL="1371600" lvl="2" indent="-365760" algn="l">
              <a:lnSpc>
                <a:spcPct val="90000"/>
              </a:lnSpc>
              <a:spcBef>
                <a:spcPts val="900"/>
              </a:spcBef>
              <a:spcAft>
                <a:spcPts val="0"/>
              </a:spcAft>
              <a:buSzPts val="2160"/>
              <a:buChar char="•"/>
              <a:defRPr sz="2700"/>
            </a:lvl3pPr>
            <a:lvl4pPr marL="1828800" lvl="3" indent="-381000" algn="l">
              <a:lnSpc>
                <a:spcPct val="90000"/>
              </a:lnSpc>
              <a:spcBef>
                <a:spcPts val="900"/>
              </a:spcBef>
              <a:spcAft>
                <a:spcPts val="0"/>
              </a:spcAft>
              <a:buClr>
                <a:schemeClr val="dk1"/>
              </a:buClr>
              <a:buSzPts val="2400"/>
              <a:buChar char="–"/>
              <a:defRPr sz="2400"/>
            </a:lvl4pPr>
            <a:lvl5pPr marL="2286000" lvl="4" indent="-350520" algn="l">
              <a:lnSpc>
                <a:spcPct val="90000"/>
              </a:lnSpc>
              <a:spcBef>
                <a:spcPts val="900"/>
              </a:spcBef>
              <a:spcAft>
                <a:spcPts val="0"/>
              </a:spcAft>
              <a:buSzPts val="1920"/>
              <a:buChar char="•"/>
              <a:defRPr sz="2400"/>
            </a:lvl5pPr>
            <a:lvl6pPr marL="2743200" lvl="5" indent="-381000" algn="l">
              <a:lnSpc>
                <a:spcPct val="90000"/>
              </a:lnSpc>
              <a:spcBef>
                <a:spcPts val="900"/>
              </a:spcBef>
              <a:spcAft>
                <a:spcPts val="0"/>
              </a:spcAft>
              <a:buClr>
                <a:schemeClr val="dk1"/>
              </a:buClr>
              <a:buSzPts val="2400"/>
              <a:buChar char="–"/>
              <a:defRPr sz="2400"/>
            </a:lvl6pPr>
            <a:lvl7pPr marL="3200400" lvl="6" indent="-350520" algn="l">
              <a:lnSpc>
                <a:spcPct val="90000"/>
              </a:lnSpc>
              <a:spcBef>
                <a:spcPts val="900"/>
              </a:spcBef>
              <a:spcAft>
                <a:spcPts val="0"/>
              </a:spcAft>
              <a:buClr>
                <a:schemeClr val="dk1"/>
              </a:buClr>
              <a:buSzPts val="1920"/>
              <a:buChar char="•"/>
              <a:defRPr sz="2400"/>
            </a:lvl7pPr>
            <a:lvl8pPr marL="3657600" lvl="7" indent="-381000" algn="l">
              <a:lnSpc>
                <a:spcPct val="90000"/>
              </a:lnSpc>
              <a:spcBef>
                <a:spcPts val="900"/>
              </a:spcBef>
              <a:spcAft>
                <a:spcPts val="0"/>
              </a:spcAft>
              <a:buClr>
                <a:schemeClr val="dk1"/>
              </a:buClr>
              <a:buSzPts val="2400"/>
              <a:buChar char="–"/>
              <a:defRPr sz="2400"/>
            </a:lvl8pPr>
            <a:lvl9pPr marL="4114800" lvl="8" indent="-350520" algn="l">
              <a:lnSpc>
                <a:spcPct val="90000"/>
              </a:lnSpc>
              <a:spcBef>
                <a:spcPts val="900"/>
              </a:spcBef>
              <a:spcAft>
                <a:spcPts val="0"/>
              </a:spcAft>
              <a:buClr>
                <a:schemeClr val="dk1"/>
              </a:buClr>
              <a:buSzPts val="1920"/>
              <a:buChar char="•"/>
              <a:defRPr sz="2400"/>
            </a:lvl9pPr>
          </a:lstStyle>
          <a:p>
            <a:endParaRPr/>
          </a:p>
        </p:txBody>
      </p:sp>
      <p:sp>
        <p:nvSpPr>
          <p:cNvPr id="50" name="Google Shape;50;p6"/>
          <p:cNvSpPr txBox="1">
            <a:spLocks noGrp="1"/>
          </p:cNvSpPr>
          <p:nvPr>
            <p:ph type="dt" idx="10"/>
          </p:nvPr>
        </p:nvSpPr>
        <p:spPr>
          <a:xfrm>
            <a:off x="914400" y="9534527"/>
            <a:ext cx="4267200" cy="547688"/>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1" name="Google Shape;51;p6"/>
          <p:cNvSpPr txBox="1">
            <a:spLocks noGrp="1"/>
          </p:cNvSpPr>
          <p:nvPr>
            <p:ph type="ftr" idx="11"/>
          </p:nvPr>
        </p:nvSpPr>
        <p:spPr>
          <a:xfrm>
            <a:off x="6248400" y="9534527"/>
            <a:ext cx="5791201"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2" name="Google Shape;52;p6"/>
          <p:cNvSpPr txBox="1">
            <a:spLocks noGrp="1"/>
          </p:cNvSpPr>
          <p:nvPr>
            <p:ph type="sldNum" idx="12"/>
          </p:nvPr>
        </p:nvSpPr>
        <p:spPr>
          <a:xfrm>
            <a:off x="13106401" y="9534527"/>
            <a:ext cx="42672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53"/>
        <p:cNvGrpSpPr/>
        <p:nvPr/>
      </p:nvGrpSpPr>
      <p:grpSpPr>
        <a:xfrm>
          <a:off x="0" y="0"/>
          <a:ext cx="0" cy="0"/>
          <a:chOff x="0" y="0"/>
          <a:chExt cx="0" cy="0"/>
        </a:xfrm>
      </p:grpSpPr>
      <p:sp>
        <p:nvSpPr>
          <p:cNvPr id="54" name="Google Shape;54;p7"/>
          <p:cNvSpPr txBox="1">
            <a:spLocks noGrp="1"/>
          </p:cNvSpPr>
          <p:nvPr>
            <p:ph type="title"/>
          </p:nvPr>
        </p:nvSpPr>
        <p:spPr>
          <a:xfrm>
            <a:off x="914400" y="7658100"/>
            <a:ext cx="16461345" cy="1600200"/>
          </a:xfrm>
          <a:prstGeom prst="rect">
            <a:avLst/>
          </a:prstGeom>
          <a:noFill/>
          <a:ln>
            <a:noFill/>
          </a:ln>
        </p:spPr>
        <p:txBody>
          <a:bodyPr spcFirstLastPara="1" wrap="square" lIns="91425" tIns="45700" rIns="91425" bIns="45700" anchor="b" anchorCtr="0">
            <a:normAutofit/>
          </a:bodyPr>
          <a:lstStyle>
            <a:lvl1pPr lvl="0" algn="l">
              <a:lnSpc>
                <a:spcPct val="80000"/>
              </a:lnSpc>
              <a:spcBef>
                <a:spcPts val="0"/>
              </a:spcBef>
              <a:spcAft>
                <a:spcPts val="0"/>
              </a:spcAft>
              <a:buClr>
                <a:schemeClr val="dk2"/>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5" name="Google Shape;55;p7"/>
          <p:cNvSpPr txBox="1">
            <a:spLocks noGrp="1"/>
          </p:cNvSpPr>
          <p:nvPr>
            <p:ph type="dt" idx="10"/>
          </p:nvPr>
        </p:nvSpPr>
        <p:spPr>
          <a:xfrm>
            <a:off x="914400" y="9534527"/>
            <a:ext cx="4267200" cy="547688"/>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6" name="Google Shape;56;p7"/>
          <p:cNvSpPr txBox="1">
            <a:spLocks noGrp="1"/>
          </p:cNvSpPr>
          <p:nvPr>
            <p:ph type="ftr" idx="11"/>
          </p:nvPr>
        </p:nvSpPr>
        <p:spPr>
          <a:xfrm>
            <a:off x="6248400" y="9534527"/>
            <a:ext cx="5791201"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7" name="Google Shape;57;p7"/>
          <p:cNvSpPr txBox="1">
            <a:spLocks noGrp="1"/>
          </p:cNvSpPr>
          <p:nvPr>
            <p:ph type="sldNum" idx="12"/>
          </p:nvPr>
        </p:nvSpPr>
        <p:spPr>
          <a:xfrm>
            <a:off x="13106401" y="9534527"/>
            <a:ext cx="42672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8"/>
        <p:cNvGrpSpPr/>
        <p:nvPr/>
      </p:nvGrpSpPr>
      <p:grpSpPr>
        <a:xfrm>
          <a:off x="0" y="0"/>
          <a:ext cx="0" cy="0"/>
          <a:chOff x="0" y="0"/>
          <a:chExt cx="0" cy="0"/>
        </a:xfrm>
      </p:grpSpPr>
      <p:sp>
        <p:nvSpPr>
          <p:cNvPr id="59" name="Google Shape;59;p8"/>
          <p:cNvSpPr txBox="1">
            <a:spLocks noGrp="1"/>
          </p:cNvSpPr>
          <p:nvPr>
            <p:ph type="dt" idx="10"/>
          </p:nvPr>
        </p:nvSpPr>
        <p:spPr>
          <a:xfrm>
            <a:off x="914400" y="9534527"/>
            <a:ext cx="4267200" cy="547688"/>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0" name="Google Shape;60;p8"/>
          <p:cNvSpPr txBox="1">
            <a:spLocks noGrp="1"/>
          </p:cNvSpPr>
          <p:nvPr>
            <p:ph type="ftr" idx="11"/>
          </p:nvPr>
        </p:nvSpPr>
        <p:spPr>
          <a:xfrm>
            <a:off x="6248400" y="9534527"/>
            <a:ext cx="5791201"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1" name="Google Shape;61;p8"/>
          <p:cNvSpPr txBox="1">
            <a:spLocks noGrp="1"/>
          </p:cNvSpPr>
          <p:nvPr>
            <p:ph type="sldNum" idx="12"/>
          </p:nvPr>
        </p:nvSpPr>
        <p:spPr>
          <a:xfrm>
            <a:off x="13106401" y="9534527"/>
            <a:ext cx="42672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62"/>
        <p:cNvGrpSpPr/>
        <p:nvPr/>
      </p:nvGrpSpPr>
      <p:grpSpPr>
        <a:xfrm>
          <a:off x="0" y="0"/>
          <a:ext cx="0" cy="0"/>
          <a:chOff x="0" y="0"/>
          <a:chExt cx="0" cy="0"/>
        </a:xfrm>
      </p:grpSpPr>
      <p:sp>
        <p:nvSpPr>
          <p:cNvPr id="63" name="Google Shape;63;p9"/>
          <p:cNvSpPr txBox="1">
            <a:spLocks noGrp="1"/>
          </p:cNvSpPr>
          <p:nvPr>
            <p:ph type="title"/>
          </p:nvPr>
        </p:nvSpPr>
        <p:spPr>
          <a:xfrm>
            <a:off x="912259" y="1028700"/>
            <a:ext cx="5945148" cy="6972300"/>
          </a:xfrm>
          <a:prstGeom prst="rect">
            <a:avLst/>
          </a:prstGeom>
          <a:noFill/>
          <a:ln>
            <a:noFill/>
          </a:ln>
        </p:spPr>
        <p:txBody>
          <a:bodyPr spcFirstLastPara="1" wrap="square" lIns="91425" tIns="45700" rIns="91425" bIns="45700" anchor="b" anchorCtr="0">
            <a:noAutofit/>
          </a:bodyPr>
          <a:lstStyle>
            <a:lvl1pPr lvl="0" algn="l">
              <a:lnSpc>
                <a:spcPct val="80000"/>
              </a:lnSpc>
              <a:spcBef>
                <a:spcPts val="0"/>
              </a:spcBef>
              <a:spcAft>
                <a:spcPts val="0"/>
              </a:spcAft>
              <a:buClr>
                <a:schemeClr val="dk2"/>
              </a:buClr>
              <a:buSzPts val="5400"/>
              <a:buFont typeface="Cambria"/>
              <a:buNone/>
              <a:defRPr sz="5400" b="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4" name="Google Shape;64;p9"/>
          <p:cNvSpPr txBox="1">
            <a:spLocks noGrp="1"/>
          </p:cNvSpPr>
          <p:nvPr>
            <p:ph type="body" idx="1"/>
          </p:nvPr>
        </p:nvSpPr>
        <p:spPr>
          <a:xfrm>
            <a:off x="912257" y="8115300"/>
            <a:ext cx="5945148" cy="1143000"/>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0"/>
              </a:spcBef>
              <a:spcAft>
                <a:spcPts val="0"/>
              </a:spcAft>
              <a:buSzPts val="2400"/>
              <a:buNone/>
              <a:defRPr sz="3000"/>
            </a:lvl1pPr>
            <a:lvl2pPr marL="914400" lvl="1" indent="-228600" algn="l">
              <a:lnSpc>
                <a:spcPct val="90000"/>
              </a:lnSpc>
              <a:spcBef>
                <a:spcPts val="900"/>
              </a:spcBef>
              <a:spcAft>
                <a:spcPts val="0"/>
              </a:spcAft>
              <a:buClr>
                <a:schemeClr val="dk1"/>
              </a:buClr>
              <a:buSzPts val="1440"/>
              <a:buNone/>
              <a:defRPr sz="1800"/>
            </a:lvl2pPr>
            <a:lvl3pPr marL="1371600" lvl="2" indent="-228600" algn="l">
              <a:lnSpc>
                <a:spcPct val="90000"/>
              </a:lnSpc>
              <a:spcBef>
                <a:spcPts val="900"/>
              </a:spcBef>
              <a:spcAft>
                <a:spcPts val="0"/>
              </a:spcAft>
              <a:buSzPts val="1200"/>
              <a:buNone/>
              <a:defRPr sz="1500"/>
            </a:lvl3pPr>
            <a:lvl4pPr marL="1828800" lvl="3" indent="-228600" algn="l">
              <a:lnSpc>
                <a:spcPct val="90000"/>
              </a:lnSpc>
              <a:spcBef>
                <a:spcPts val="900"/>
              </a:spcBef>
              <a:spcAft>
                <a:spcPts val="0"/>
              </a:spcAft>
              <a:buClr>
                <a:schemeClr val="dk1"/>
              </a:buClr>
              <a:buSzPts val="1350"/>
              <a:buNone/>
              <a:defRPr sz="1350"/>
            </a:lvl4pPr>
            <a:lvl5pPr marL="2286000" lvl="4" indent="-228600" algn="l">
              <a:lnSpc>
                <a:spcPct val="90000"/>
              </a:lnSpc>
              <a:spcBef>
                <a:spcPts val="900"/>
              </a:spcBef>
              <a:spcAft>
                <a:spcPts val="0"/>
              </a:spcAft>
              <a:buSzPts val="1080"/>
              <a:buNone/>
              <a:defRPr sz="1350"/>
            </a:lvl5pPr>
            <a:lvl6pPr marL="2743200" lvl="5" indent="-228600" algn="l">
              <a:lnSpc>
                <a:spcPct val="90000"/>
              </a:lnSpc>
              <a:spcBef>
                <a:spcPts val="900"/>
              </a:spcBef>
              <a:spcAft>
                <a:spcPts val="0"/>
              </a:spcAft>
              <a:buClr>
                <a:schemeClr val="dk1"/>
              </a:buClr>
              <a:buSzPts val="1350"/>
              <a:buNone/>
              <a:defRPr sz="1350"/>
            </a:lvl6pPr>
            <a:lvl7pPr marL="3200400" lvl="6" indent="-228600" algn="l">
              <a:lnSpc>
                <a:spcPct val="90000"/>
              </a:lnSpc>
              <a:spcBef>
                <a:spcPts val="900"/>
              </a:spcBef>
              <a:spcAft>
                <a:spcPts val="0"/>
              </a:spcAft>
              <a:buClr>
                <a:schemeClr val="dk1"/>
              </a:buClr>
              <a:buSzPts val="1080"/>
              <a:buNone/>
              <a:defRPr sz="1350"/>
            </a:lvl7pPr>
            <a:lvl8pPr marL="3657600" lvl="7" indent="-228600" algn="l">
              <a:lnSpc>
                <a:spcPct val="90000"/>
              </a:lnSpc>
              <a:spcBef>
                <a:spcPts val="900"/>
              </a:spcBef>
              <a:spcAft>
                <a:spcPts val="0"/>
              </a:spcAft>
              <a:buClr>
                <a:schemeClr val="dk1"/>
              </a:buClr>
              <a:buSzPts val="1350"/>
              <a:buNone/>
              <a:defRPr sz="1350"/>
            </a:lvl8pPr>
            <a:lvl9pPr marL="4114800" lvl="8" indent="-228600" algn="l">
              <a:lnSpc>
                <a:spcPct val="90000"/>
              </a:lnSpc>
              <a:spcBef>
                <a:spcPts val="900"/>
              </a:spcBef>
              <a:spcAft>
                <a:spcPts val="0"/>
              </a:spcAft>
              <a:buClr>
                <a:schemeClr val="dk1"/>
              </a:buClr>
              <a:buSzPts val="1080"/>
              <a:buNone/>
              <a:defRPr sz="1350"/>
            </a:lvl9pPr>
          </a:lstStyle>
          <a:p>
            <a:endParaRPr/>
          </a:p>
        </p:txBody>
      </p:sp>
      <p:sp>
        <p:nvSpPr>
          <p:cNvPr id="65" name="Google Shape;65;p9"/>
          <p:cNvSpPr txBox="1">
            <a:spLocks noGrp="1"/>
          </p:cNvSpPr>
          <p:nvPr>
            <p:ph type="body" idx="2"/>
          </p:nvPr>
        </p:nvSpPr>
        <p:spPr>
          <a:xfrm>
            <a:off x="7314724" y="1028700"/>
            <a:ext cx="10058876" cy="8229600"/>
          </a:xfrm>
          <a:prstGeom prst="rect">
            <a:avLst/>
          </a:prstGeom>
          <a:noFill/>
          <a:ln>
            <a:noFill/>
          </a:ln>
        </p:spPr>
        <p:txBody>
          <a:bodyPr spcFirstLastPara="1" wrap="square" lIns="91425" tIns="45700" rIns="91425" bIns="45700" anchor="t" anchorCtr="0">
            <a:normAutofit/>
          </a:bodyPr>
          <a:lstStyle>
            <a:lvl1pPr marL="457200" lvl="0" indent="-441960" algn="l">
              <a:lnSpc>
                <a:spcPct val="90000"/>
              </a:lnSpc>
              <a:spcBef>
                <a:spcPts val="2700"/>
              </a:spcBef>
              <a:spcAft>
                <a:spcPts val="0"/>
              </a:spcAft>
              <a:buSzPts val="3360"/>
              <a:buChar char="•"/>
              <a:defRPr sz="4200"/>
            </a:lvl1pPr>
            <a:lvl2pPr marL="914400" lvl="1" indent="-411480" algn="l">
              <a:lnSpc>
                <a:spcPct val="90000"/>
              </a:lnSpc>
              <a:spcBef>
                <a:spcPts val="900"/>
              </a:spcBef>
              <a:spcAft>
                <a:spcPts val="0"/>
              </a:spcAft>
              <a:buClr>
                <a:schemeClr val="dk1"/>
              </a:buClr>
              <a:buSzPts val="2880"/>
              <a:buChar char="–"/>
              <a:defRPr sz="3600"/>
            </a:lvl2pPr>
            <a:lvl3pPr marL="1371600" lvl="2" indent="-381000" algn="l">
              <a:lnSpc>
                <a:spcPct val="90000"/>
              </a:lnSpc>
              <a:spcBef>
                <a:spcPts val="900"/>
              </a:spcBef>
              <a:spcAft>
                <a:spcPts val="0"/>
              </a:spcAft>
              <a:buSzPts val="2400"/>
              <a:buChar char="•"/>
              <a:defRPr sz="3000"/>
            </a:lvl3pPr>
            <a:lvl4pPr marL="1828800" lvl="3" indent="-400050" algn="l">
              <a:lnSpc>
                <a:spcPct val="90000"/>
              </a:lnSpc>
              <a:spcBef>
                <a:spcPts val="900"/>
              </a:spcBef>
              <a:spcAft>
                <a:spcPts val="0"/>
              </a:spcAft>
              <a:buClr>
                <a:schemeClr val="dk1"/>
              </a:buClr>
              <a:buSzPts val="2700"/>
              <a:buChar char="–"/>
              <a:defRPr sz="2700"/>
            </a:lvl4pPr>
            <a:lvl5pPr marL="2286000" lvl="4" indent="-365760" algn="l">
              <a:lnSpc>
                <a:spcPct val="90000"/>
              </a:lnSpc>
              <a:spcBef>
                <a:spcPts val="900"/>
              </a:spcBef>
              <a:spcAft>
                <a:spcPts val="0"/>
              </a:spcAft>
              <a:buSzPts val="2160"/>
              <a:buChar char="•"/>
              <a:defRPr sz="2700"/>
            </a:lvl5pPr>
            <a:lvl6pPr marL="2743200" lvl="5" indent="-400050" algn="l">
              <a:lnSpc>
                <a:spcPct val="90000"/>
              </a:lnSpc>
              <a:spcBef>
                <a:spcPts val="900"/>
              </a:spcBef>
              <a:spcAft>
                <a:spcPts val="0"/>
              </a:spcAft>
              <a:buClr>
                <a:schemeClr val="dk1"/>
              </a:buClr>
              <a:buSzPts val="2700"/>
              <a:buChar char="–"/>
              <a:defRPr sz="2700"/>
            </a:lvl6pPr>
            <a:lvl7pPr marL="3200400" lvl="6" indent="-365760" algn="l">
              <a:lnSpc>
                <a:spcPct val="90000"/>
              </a:lnSpc>
              <a:spcBef>
                <a:spcPts val="900"/>
              </a:spcBef>
              <a:spcAft>
                <a:spcPts val="0"/>
              </a:spcAft>
              <a:buClr>
                <a:schemeClr val="dk1"/>
              </a:buClr>
              <a:buSzPts val="2160"/>
              <a:buChar char="•"/>
              <a:defRPr sz="2700"/>
            </a:lvl7pPr>
            <a:lvl8pPr marL="3657600" lvl="7" indent="-400050" algn="l">
              <a:lnSpc>
                <a:spcPct val="90000"/>
              </a:lnSpc>
              <a:spcBef>
                <a:spcPts val="900"/>
              </a:spcBef>
              <a:spcAft>
                <a:spcPts val="0"/>
              </a:spcAft>
              <a:buClr>
                <a:schemeClr val="dk1"/>
              </a:buClr>
              <a:buSzPts val="2700"/>
              <a:buChar char="–"/>
              <a:defRPr sz="2700"/>
            </a:lvl8pPr>
            <a:lvl9pPr marL="4114800" lvl="8" indent="-365759" algn="l">
              <a:lnSpc>
                <a:spcPct val="90000"/>
              </a:lnSpc>
              <a:spcBef>
                <a:spcPts val="900"/>
              </a:spcBef>
              <a:spcAft>
                <a:spcPts val="0"/>
              </a:spcAft>
              <a:buClr>
                <a:schemeClr val="dk1"/>
              </a:buClr>
              <a:buSzPts val="2160"/>
              <a:buChar char="•"/>
              <a:defRPr sz="2700"/>
            </a:lvl9pPr>
          </a:lstStyle>
          <a:p>
            <a:endParaRPr/>
          </a:p>
        </p:txBody>
      </p:sp>
      <p:sp>
        <p:nvSpPr>
          <p:cNvPr id="66" name="Google Shape;66;p9"/>
          <p:cNvSpPr txBox="1">
            <a:spLocks noGrp="1"/>
          </p:cNvSpPr>
          <p:nvPr>
            <p:ph type="dt" idx="10"/>
          </p:nvPr>
        </p:nvSpPr>
        <p:spPr>
          <a:xfrm>
            <a:off x="914400" y="9534527"/>
            <a:ext cx="4267200" cy="547688"/>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7" name="Google Shape;67;p9"/>
          <p:cNvSpPr txBox="1">
            <a:spLocks noGrp="1"/>
          </p:cNvSpPr>
          <p:nvPr>
            <p:ph type="ftr" idx="11"/>
          </p:nvPr>
        </p:nvSpPr>
        <p:spPr>
          <a:xfrm>
            <a:off x="6248400" y="9534527"/>
            <a:ext cx="5791201"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8" name="Google Shape;68;p9"/>
          <p:cNvSpPr txBox="1">
            <a:spLocks noGrp="1"/>
          </p:cNvSpPr>
          <p:nvPr>
            <p:ph type="sldNum" idx="12"/>
          </p:nvPr>
        </p:nvSpPr>
        <p:spPr>
          <a:xfrm>
            <a:off x="13106401" y="9534527"/>
            <a:ext cx="42672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69"/>
        <p:cNvGrpSpPr/>
        <p:nvPr/>
      </p:nvGrpSpPr>
      <p:grpSpPr>
        <a:xfrm>
          <a:off x="0" y="0"/>
          <a:ext cx="0" cy="0"/>
          <a:chOff x="0" y="0"/>
          <a:chExt cx="0" cy="0"/>
        </a:xfrm>
      </p:grpSpPr>
      <p:sp>
        <p:nvSpPr>
          <p:cNvPr id="70" name="Google Shape;70;p10"/>
          <p:cNvSpPr txBox="1">
            <a:spLocks noGrp="1"/>
          </p:cNvSpPr>
          <p:nvPr>
            <p:ph type="title"/>
          </p:nvPr>
        </p:nvSpPr>
        <p:spPr>
          <a:xfrm>
            <a:off x="912259" y="1028700"/>
            <a:ext cx="5945148" cy="6972300"/>
          </a:xfrm>
          <a:prstGeom prst="rect">
            <a:avLst/>
          </a:prstGeom>
          <a:noFill/>
          <a:ln>
            <a:noFill/>
          </a:ln>
        </p:spPr>
        <p:txBody>
          <a:bodyPr spcFirstLastPara="1" wrap="square" lIns="91425" tIns="45700" rIns="91425" bIns="45700" anchor="b" anchorCtr="0">
            <a:normAutofit/>
          </a:bodyPr>
          <a:lstStyle>
            <a:lvl1pPr lvl="0" algn="l">
              <a:lnSpc>
                <a:spcPct val="80000"/>
              </a:lnSpc>
              <a:spcBef>
                <a:spcPts val="0"/>
              </a:spcBef>
              <a:spcAft>
                <a:spcPts val="0"/>
              </a:spcAft>
              <a:buClr>
                <a:schemeClr val="dk2"/>
              </a:buClr>
              <a:buSzPts val="5400"/>
              <a:buFont typeface="Cambria"/>
              <a:buNone/>
              <a:defRPr sz="5400" b="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1" name="Google Shape;71;p10"/>
          <p:cNvSpPr txBox="1">
            <a:spLocks noGrp="1"/>
          </p:cNvSpPr>
          <p:nvPr>
            <p:ph type="body" idx="1"/>
          </p:nvPr>
        </p:nvSpPr>
        <p:spPr>
          <a:xfrm>
            <a:off x="912257" y="8115300"/>
            <a:ext cx="5945148" cy="1143000"/>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0"/>
              </a:spcBef>
              <a:spcAft>
                <a:spcPts val="0"/>
              </a:spcAft>
              <a:buSzPts val="2400"/>
              <a:buNone/>
              <a:defRPr sz="3000">
                <a:solidFill>
                  <a:schemeClr val="dk1"/>
                </a:solidFill>
              </a:defRPr>
            </a:lvl1pPr>
            <a:lvl2pPr marL="914400" lvl="1" indent="-228600" algn="l">
              <a:lnSpc>
                <a:spcPct val="90000"/>
              </a:lnSpc>
              <a:spcBef>
                <a:spcPts val="900"/>
              </a:spcBef>
              <a:spcAft>
                <a:spcPts val="0"/>
              </a:spcAft>
              <a:buClr>
                <a:schemeClr val="dk1"/>
              </a:buClr>
              <a:buSzPts val="1440"/>
              <a:buNone/>
              <a:defRPr sz="1800"/>
            </a:lvl2pPr>
            <a:lvl3pPr marL="1371600" lvl="2" indent="-228600" algn="l">
              <a:lnSpc>
                <a:spcPct val="90000"/>
              </a:lnSpc>
              <a:spcBef>
                <a:spcPts val="900"/>
              </a:spcBef>
              <a:spcAft>
                <a:spcPts val="0"/>
              </a:spcAft>
              <a:buSzPts val="1200"/>
              <a:buNone/>
              <a:defRPr sz="1500"/>
            </a:lvl3pPr>
            <a:lvl4pPr marL="1828800" lvl="3" indent="-228600" algn="l">
              <a:lnSpc>
                <a:spcPct val="90000"/>
              </a:lnSpc>
              <a:spcBef>
                <a:spcPts val="900"/>
              </a:spcBef>
              <a:spcAft>
                <a:spcPts val="0"/>
              </a:spcAft>
              <a:buClr>
                <a:schemeClr val="dk1"/>
              </a:buClr>
              <a:buSzPts val="1350"/>
              <a:buNone/>
              <a:defRPr sz="1350"/>
            </a:lvl4pPr>
            <a:lvl5pPr marL="2286000" lvl="4" indent="-228600" algn="l">
              <a:lnSpc>
                <a:spcPct val="90000"/>
              </a:lnSpc>
              <a:spcBef>
                <a:spcPts val="900"/>
              </a:spcBef>
              <a:spcAft>
                <a:spcPts val="0"/>
              </a:spcAft>
              <a:buSzPts val="1080"/>
              <a:buNone/>
              <a:defRPr sz="1350"/>
            </a:lvl5pPr>
            <a:lvl6pPr marL="2743200" lvl="5" indent="-228600" algn="l">
              <a:lnSpc>
                <a:spcPct val="90000"/>
              </a:lnSpc>
              <a:spcBef>
                <a:spcPts val="900"/>
              </a:spcBef>
              <a:spcAft>
                <a:spcPts val="0"/>
              </a:spcAft>
              <a:buClr>
                <a:schemeClr val="dk1"/>
              </a:buClr>
              <a:buSzPts val="1350"/>
              <a:buNone/>
              <a:defRPr sz="1350"/>
            </a:lvl6pPr>
            <a:lvl7pPr marL="3200400" lvl="6" indent="-228600" algn="l">
              <a:lnSpc>
                <a:spcPct val="90000"/>
              </a:lnSpc>
              <a:spcBef>
                <a:spcPts val="900"/>
              </a:spcBef>
              <a:spcAft>
                <a:spcPts val="0"/>
              </a:spcAft>
              <a:buClr>
                <a:schemeClr val="dk1"/>
              </a:buClr>
              <a:buSzPts val="1080"/>
              <a:buNone/>
              <a:defRPr sz="1350"/>
            </a:lvl7pPr>
            <a:lvl8pPr marL="3657600" lvl="7" indent="-228600" algn="l">
              <a:lnSpc>
                <a:spcPct val="90000"/>
              </a:lnSpc>
              <a:spcBef>
                <a:spcPts val="900"/>
              </a:spcBef>
              <a:spcAft>
                <a:spcPts val="0"/>
              </a:spcAft>
              <a:buClr>
                <a:schemeClr val="dk1"/>
              </a:buClr>
              <a:buSzPts val="1350"/>
              <a:buNone/>
              <a:defRPr sz="1350"/>
            </a:lvl8pPr>
            <a:lvl9pPr marL="4114800" lvl="8" indent="-228600" algn="l">
              <a:lnSpc>
                <a:spcPct val="90000"/>
              </a:lnSpc>
              <a:spcBef>
                <a:spcPts val="900"/>
              </a:spcBef>
              <a:spcAft>
                <a:spcPts val="0"/>
              </a:spcAft>
              <a:buClr>
                <a:schemeClr val="dk1"/>
              </a:buClr>
              <a:buSzPts val="1080"/>
              <a:buNone/>
              <a:defRPr sz="1350"/>
            </a:lvl9pPr>
          </a:lstStyle>
          <a:p>
            <a:endParaRPr/>
          </a:p>
        </p:txBody>
      </p:sp>
      <p:sp>
        <p:nvSpPr>
          <p:cNvPr id="72" name="Google Shape;72;p10" descr="An empty placeholder to add an image. Click on the placeholder and select the image that you wish to add"/>
          <p:cNvSpPr>
            <a:spLocks noGrp="1"/>
          </p:cNvSpPr>
          <p:nvPr>
            <p:ph type="pic" idx="2"/>
          </p:nvPr>
        </p:nvSpPr>
        <p:spPr>
          <a:xfrm>
            <a:off x="7314724" y="1028700"/>
            <a:ext cx="10061020" cy="8229600"/>
          </a:xfrm>
          <a:prstGeom prst="rect">
            <a:avLst/>
          </a:prstGeom>
          <a:noFill/>
          <a:ln w="63500" cap="flat" cmpd="sng">
            <a:solidFill>
              <a:schemeClr val="lt1"/>
            </a:solidFill>
            <a:prstDash val="solid"/>
            <a:miter lim="800000"/>
            <a:headEnd type="none" w="sm" len="sm"/>
            <a:tailEnd type="none" w="sm" len="sm"/>
          </a:ln>
        </p:spPr>
      </p:sp>
      <p:sp>
        <p:nvSpPr>
          <p:cNvPr id="73" name="Google Shape;73;p10"/>
          <p:cNvSpPr txBox="1">
            <a:spLocks noGrp="1"/>
          </p:cNvSpPr>
          <p:nvPr>
            <p:ph type="dt" idx="10"/>
          </p:nvPr>
        </p:nvSpPr>
        <p:spPr>
          <a:xfrm>
            <a:off x="914400" y="9534527"/>
            <a:ext cx="4267200" cy="547688"/>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4" name="Google Shape;74;p10"/>
          <p:cNvSpPr txBox="1">
            <a:spLocks noGrp="1"/>
          </p:cNvSpPr>
          <p:nvPr>
            <p:ph type="ftr" idx="11"/>
          </p:nvPr>
        </p:nvSpPr>
        <p:spPr>
          <a:xfrm>
            <a:off x="6248400" y="9534527"/>
            <a:ext cx="5791201"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5" name="Google Shape;75;p10"/>
          <p:cNvSpPr txBox="1">
            <a:spLocks noGrp="1"/>
          </p:cNvSpPr>
          <p:nvPr>
            <p:ph type="sldNum" idx="12"/>
          </p:nvPr>
        </p:nvSpPr>
        <p:spPr>
          <a:xfrm>
            <a:off x="13106401" y="9534527"/>
            <a:ext cx="42672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76"/>
        <p:cNvGrpSpPr/>
        <p:nvPr/>
      </p:nvGrpSpPr>
      <p:grpSpPr>
        <a:xfrm>
          <a:off x="0" y="0"/>
          <a:ext cx="0" cy="0"/>
          <a:chOff x="0" y="0"/>
          <a:chExt cx="0" cy="0"/>
        </a:xfrm>
      </p:grpSpPr>
      <p:sp>
        <p:nvSpPr>
          <p:cNvPr id="77" name="Google Shape;77;p11"/>
          <p:cNvSpPr txBox="1">
            <a:spLocks noGrp="1"/>
          </p:cNvSpPr>
          <p:nvPr>
            <p:ph type="title"/>
          </p:nvPr>
        </p:nvSpPr>
        <p:spPr>
          <a:xfrm>
            <a:off x="914400" y="7658100"/>
            <a:ext cx="16461345" cy="1600200"/>
          </a:xfrm>
          <a:prstGeom prst="rect">
            <a:avLst/>
          </a:prstGeom>
          <a:noFill/>
          <a:ln>
            <a:noFill/>
          </a:ln>
        </p:spPr>
        <p:txBody>
          <a:bodyPr spcFirstLastPara="1" wrap="square" lIns="91425" tIns="45700" rIns="91425" bIns="45700" anchor="b" anchorCtr="0">
            <a:normAutofit/>
          </a:bodyPr>
          <a:lstStyle>
            <a:lvl1pPr lvl="0" algn="l">
              <a:lnSpc>
                <a:spcPct val="80000"/>
              </a:lnSpc>
              <a:spcBef>
                <a:spcPts val="0"/>
              </a:spcBef>
              <a:spcAft>
                <a:spcPts val="0"/>
              </a:spcAft>
              <a:buClr>
                <a:schemeClr val="dk2"/>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8" name="Google Shape;78;p11"/>
          <p:cNvSpPr txBox="1">
            <a:spLocks noGrp="1"/>
          </p:cNvSpPr>
          <p:nvPr>
            <p:ph type="body" idx="1"/>
          </p:nvPr>
        </p:nvSpPr>
        <p:spPr>
          <a:xfrm rot="5400000">
            <a:off x="6515235" y="-3545309"/>
            <a:ext cx="6286499" cy="15434519"/>
          </a:xfrm>
          <a:prstGeom prst="rect">
            <a:avLst/>
          </a:prstGeom>
          <a:noFill/>
          <a:ln>
            <a:noFill/>
          </a:ln>
        </p:spPr>
        <p:txBody>
          <a:bodyPr spcFirstLastPara="1" wrap="square" lIns="91425" tIns="45700" rIns="91425" bIns="45700" anchor="t" anchorCtr="0">
            <a:normAutofit/>
          </a:bodyPr>
          <a:lstStyle>
            <a:lvl1pPr marL="457200" lvl="0" indent="-441960" algn="l">
              <a:lnSpc>
                <a:spcPct val="90000"/>
              </a:lnSpc>
              <a:spcBef>
                <a:spcPts val="2700"/>
              </a:spcBef>
              <a:spcAft>
                <a:spcPts val="0"/>
              </a:spcAft>
              <a:buSzPts val="3360"/>
              <a:buChar char="•"/>
              <a:defRPr/>
            </a:lvl1pPr>
            <a:lvl2pPr marL="914400" lvl="1" indent="-411480" algn="l">
              <a:lnSpc>
                <a:spcPct val="90000"/>
              </a:lnSpc>
              <a:spcBef>
                <a:spcPts val="900"/>
              </a:spcBef>
              <a:spcAft>
                <a:spcPts val="0"/>
              </a:spcAft>
              <a:buClr>
                <a:schemeClr val="dk1"/>
              </a:buClr>
              <a:buSzPts val="2880"/>
              <a:buChar char="–"/>
              <a:defRPr/>
            </a:lvl2pPr>
            <a:lvl3pPr marL="1371600" lvl="2" indent="-381000" algn="l">
              <a:lnSpc>
                <a:spcPct val="90000"/>
              </a:lnSpc>
              <a:spcBef>
                <a:spcPts val="900"/>
              </a:spcBef>
              <a:spcAft>
                <a:spcPts val="0"/>
              </a:spcAft>
              <a:buSzPts val="2400"/>
              <a:buChar char="•"/>
              <a:defRPr/>
            </a:lvl3pPr>
            <a:lvl4pPr marL="1828800" lvl="3" indent="-400050" algn="l">
              <a:lnSpc>
                <a:spcPct val="90000"/>
              </a:lnSpc>
              <a:spcBef>
                <a:spcPts val="900"/>
              </a:spcBef>
              <a:spcAft>
                <a:spcPts val="0"/>
              </a:spcAft>
              <a:buClr>
                <a:schemeClr val="dk1"/>
              </a:buClr>
              <a:buSzPts val="2700"/>
              <a:buChar char="–"/>
              <a:defRPr/>
            </a:lvl4pPr>
            <a:lvl5pPr marL="2286000" lvl="4" indent="-365760" algn="l">
              <a:lnSpc>
                <a:spcPct val="90000"/>
              </a:lnSpc>
              <a:spcBef>
                <a:spcPts val="900"/>
              </a:spcBef>
              <a:spcAft>
                <a:spcPts val="0"/>
              </a:spcAft>
              <a:buSzPts val="2160"/>
              <a:buChar char="•"/>
              <a:defRPr/>
            </a:lvl5pPr>
            <a:lvl6pPr marL="2743200" lvl="5" indent="-400050" algn="l">
              <a:lnSpc>
                <a:spcPct val="90000"/>
              </a:lnSpc>
              <a:spcBef>
                <a:spcPts val="900"/>
              </a:spcBef>
              <a:spcAft>
                <a:spcPts val="0"/>
              </a:spcAft>
              <a:buClr>
                <a:schemeClr val="dk1"/>
              </a:buClr>
              <a:buSzPts val="2700"/>
              <a:buChar char="–"/>
              <a:defRPr/>
            </a:lvl6pPr>
            <a:lvl7pPr marL="3200400" lvl="6" indent="-365760" algn="l">
              <a:lnSpc>
                <a:spcPct val="90000"/>
              </a:lnSpc>
              <a:spcBef>
                <a:spcPts val="900"/>
              </a:spcBef>
              <a:spcAft>
                <a:spcPts val="0"/>
              </a:spcAft>
              <a:buClr>
                <a:schemeClr val="dk1"/>
              </a:buClr>
              <a:buSzPts val="2160"/>
              <a:buChar char="•"/>
              <a:defRPr/>
            </a:lvl7pPr>
            <a:lvl8pPr marL="3657600" lvl="7" indent="-400050" algn="l">
              <a:lnSpc>
                <a:spcPct val="90000"/>
              </a:lnSpc>
              <a:spcBef>
                <a:spcPts val="900"/>
              </a:spcBef>
              <a:spcAft>
                <a:spcPts val="0"/>
              </a:spcAft>
              <a:buClr>
                <a:schemeClr val="dk1"/>
              </a:buClr>
              <a:buSzPts val="2700"/>
              <a:buChar char="–"/>
              <a:defRPr/>
            </a:lvl8pPr>
            <a:lvl9pPr marL="4114800" lvl="8" indent="-365759" algn="l">
              <a:lnSpc>
                <a:spcPct val="90000"/>
              </a:lnSpc>
              <a:spcBef>
                <a:spcPts val="900"/>
              </a:spcBef>
              <a:spcAft>
                <a:spcPts val="0"/>
              </a:spcAft>
              <a:buClr>
                <a:schemeClr val="dk1"/>
              </a:buClr>
              <a:buSzPts val="2160"/>
              <a:buChar char="•"/>
              <a:defRPr/>
            </a:lvl9pPr>
          </a:lstStyle>
          <a:p>
            <a:endParaRPr/>
          </a:p>
        </p:txBody>
      </p:sp>
      <p:sp>
        <p:nvSpPr>
          <p:cNvPr id="79" name="Google Shape;79;p11"/>
          <p:cNvSpPr txBox="1">
            <a:spLocks noGrp="1"/>
          </p:cNvSpPr>
          <p:nvPr>
            <p:ph type="dt" idx="10"/>
          </p:nvPr>
        </p:nvSpPr>
        <p:spPr>
          <a:xfrm>
            <a:off x="914400" y="9534527"/>
            <a:ext cx="4267200" cy="547688"/>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0" name="Google Shape;80;p11"/>
          <p:cNvSpPr txBox="1">
            <a:spLocks noGrp="1"/>
          </p:cNvSpPr>
          <p:nvPr>
            <p:ph type="ftr" idx="11"/>
          </p:nvPr>
        </p:nvSpPr>
        <p:spPr>
          <a:xfrm>
            <a:off x="6248400" y="9534527"/>
            <a:ext cx="5791201"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1" name="Google Shape;81;p11"/>
          <p:cNvSpPr txBox="1">
            <a:spLocks noGrp="1"/>
          </p:cNvSpPr>
          <p:nvPr>
            <p:ph type="sldNum" idx="12"/>
          </p:nvPr>
        </p:nvSpPr>
        <p:spPr>
          <a:xfrm>
            <a:off x="13106401" y="9534527"/>
            <a:ext cx="42672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82"/>
        <p:cNvGrpSpPr/>
        <p:nvPr/>
      </p:nvGrpSpPr>
      <p:grpSpPr>
        <a:xfrm>
          <a:off x="0" y="0"/>
          <a:ext cx="0" cy="0"/>
          <a:chOff x="0" y="0"/>
          <a:chExt cx="0" cy="0"/>
        </a:xfrm>
      </p:grpSpPr>
      <p:sp>
        <p:nvSpPr>
          <p:cNvPr id="83" name="Google Shape;83;p12"/>
          <p:cNvSpPr txBox="1">
            <a:spLocks noGrp="1"/>
          </p:cNvSpPr>
          <p:nvPr>
            <p:ph type="title"/>
          </p:nvPr>
        </p:nvSpPr>
        <p:spPr>
          <a:xfrm rot="5400000">
            <a:off x="12289141" y="4171696"/>
            <a:ext cx="8229600" cy="1943608"/>
          </a:xfrm>
          <a:prstGeom prst="rect">
            <a:avLst/>
          </a:prstGeom>
          <a:noFill/>
          <a:ln>
            <a:noFill/>
          </a:ln>
        </p:spPr>
        <p:txBody>
          <a:bodyPr spcFirstLastPara="1" wrap="square" lIns="91425" tIns="45700" rIns="91425" bIns="45700" anchor="b" anchorCtr="0">
            <a:normAutofit/>
          </a:bodyPr>
          <a:lstStyle>
            <a:lvl1pPr lvl="0" algn="l">
              <a:lnSpc>
                <a:spcPct val="80000"/>
              </a:lnSpc>
              <a:spcBef>
                <a:spcPts val="0"/>
              </a:spcBef>
              <a:spcAft>
                <a:spcPts val="0"/>
              </a:spcAft>
              <a:buClr>
                <a:schemeClr val="dk2"/>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4" name="Google Shape;84;p12"/>
          <p:cNvSpPr txBox="1">
            <a:spLocks noGrp="1"/>
          </p:cNvSpPr>
          <p:nvPr>
            <p:ph type="body" idx="1"/>
          </p:nvPr>
        </p:nvSpPr>
        <p:spPr>
          <a:xfrm rot="5400000">
            <a:off x="3904997" y="-1964040"/>
            <a:ext cx="8229600" cy="14215081"/>
          </a:xfrm>
          <a:prstGeom prst="rect">
            <a:avLst/>
          </a:prstGeom>
          <a:noFill/>
          <a:ln>
            <a:noFill/>
          </a:ln>
        </p:spPr>
        <p:txBody>
          <a:bodyPr spcFirstLastPara="1" wrap="square" lIns="91425" tIns="45700" rIns="91425" bIns="45700" anchor="t" anchorCtr="0">
            <a:normAutofit/>
          </a:bodyPr>
          <a:lstStyle>
            <a:lvl1pPr marL="457200" lvl="0" indent="-441960" algn="l">
              <a:lnSpc>
                <a:spcPct val="90000"/>
              </a:lnSpc>
              <a:spcBef>
                <a:spcPts val="2700"/>
              </a:spcBef>
              <a:spcAft>
                <a:spcPts val="0"/>
              </a:spcAft>
              <a:buSzPts val="3360"/>
              <a:buChar char="•"/>
              <a:defRPr/>
            </a:lvl1pPr>
            <a:lvl2pPr marL="914400" lvl="1" indent="-411480" algn="l">
              <a:lnSpc>
                <a:spcPct val="90000"/>
              </a:lnSpc>
              <a:spcBef>
                <a:spcPts val="900"/>
              </a:spcBef>
              <a:spcAft>
                <a:spcPts val="0"/>
              </a:spcAft>
              <a:buClr>
                <a:schemeClr val="dk1"/>
              </a:buClr>
              <a:buSzPts val="2880"/>
              <a:buChar char="–"/>
              <a:defRPr/>
            </a:lvl2pPr>
            <a:lvl3pPr marL="1371600" lvl="2" indent="-381000" algn="l">
              <a:lnSpc>
                <a:spcPct val="90000"/>
              </a:lnSpc>
              <a:spcBef>
                <a:spcPts val="900"/>
              </a:spcBef>
              <a:spcAft>
                <a:spcPts val="0"/>
              </a:spcAft>
              <a:buSzPts val="2400"/>
              <a:buChar char="•"/>
              <a:defRPr/>
            </a:lvl3pPr>
            <a:lvl4pPr marL="1828800" lvl="3" indent="-400050" algn="l">
              <a:lnSpc>
                <a:spcPct val="90000"/>
              </a:lnSpc>
              <a:spcBef>
                <a:spcPts val="900"/>
              </a:spcBef>
              <a:spcAft>
                <a:spcPts val="0"/>
              </a:spcAft>
              <a:buClr>
                <a:schemeClr val="dk1"/>
              </a:buClr>
              <a:buSzPts val="2700"/>
              <a:buChar char="–"/>
              <a:defRPr/>
            </a:lvl4pPr>
            <a:lvl5pPr marL="2286000" lvl="4" indent="-365760" algn="l">
              <a:lnSpc>
                <a:spcPct val="90000"/>
              </a:lnSpc>
              <a:spcBef>
                <a:spcPts val="900"/>
              </a:spcBef>
              <a:spcAft>
                <a:spcPts val="0"/>
              </a:spcAft>
              <a:buSzPts val="2160"/>
              <a:buChar char="•"/>
              <a:defRPr/>
            </a:lvl5pPr>
            <a:lvl6pPr marL="2743200" lvl="5" indent="-400050" algn="l">
              <a:lnSpc>
                <a:spcPct val="90000"/>
              </a:lnSpc>
              <a:spcBef>
                <a:spcPts val="900"/>
              </a:spcBef>
              <a:spcAft>
                <a:spcPts val="0"/>
              </a:spcAft>
              <a:buClr>
                <a:schemeClr val="dk1"/>
              </a:buClr>
              <a:buSzPts val="2700"/>
              <a:buChar char="–"/>
              <a:defRPr/>
            </a:lvl6pPr>
            <a:lvl7pPr marL="3200400" lvl="6" indent="-365760" algn="l">
              <a:lnSpc>
                <a:spcPct val="90000"/>
              </a:lnSpc>
              <a:spcBef>
                <a:spcPts val="900"/>
              </a:spcBef>
              <a:spcAft>
                <a:spcPts val="0"/>
              </a:spcAft>
              <a:buClr>
                <a:schemeClr val="dk1"/>
              </a:buClr>
              <a:buSzPts val="2160"/>
              <a:buChar char="•"/>
              <a:defRPr/>
            </a:lvl7pPr>
            <a:lvl8pPr marL="3657600" lvl="7" indent="-400050" algn="l">
              <a:lnSpc>
                <a:spcPct val="90000"/>
              </a:lnSpc>
              <a:spcBef>
                <a:spcPts val="900"/>
              </a:spcBef>
              <a:spcAft>
                <a:spcPts val="0"/>
              </a:spcAft>
              <a:buClr>
                <a:schemeClr val="dk1"/>
              </a:buClr>
              <a:buSzPts val="2700"/>
              <a:buChar char="–"/>
              <a:defRPr/>
            </a:lvl8pPr>
            <a:lvl9pPr marL="4114800" lvl="8" indent="-365759" algn="l">
              <a:lnSpc>
                <a:spcPct val="90000"/>
              </a:lnSpc>
              <a:spcBef>
                <a:spcPts val="900"/>
              </a:spcBef>
              <a:spcAft>
                <a:spcPts val="0"/>
              </a:spcAft>
              <a:buClr>
                <a:schemeClr val="dk1"/>
              </a:buClr>
              <a:buSzPts val="2160"/>
              <a:buChar char="•"/>
              <a:defRPr/>
            </a:lvl9pPr>
          </a:lstStyle>
          <a:p>
            <a:endParaRPr/>
          </a:p>
        </p:txBody>
      </p:sp>
      <p:sp>
        <p:nvSpPr>
          <p:cNvPr id="85" name="Google Shape;85;p12"/>
          <p:cNvSpPr txBox="1">
            <a:spLocks noGrp="1"/>
          </p:cNvSpPr>
          <p:nvPr>
            <p:ph type="dt" idx="10"/>
          </p:nvPr>
        </p:nvSpPr>
        <p:spPr>
          <a:xfrm>
            <a:off x="914400" y="9534527"/>
            <a:ext cx="4267200" cy="547688"/>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6" name="Google Shape;86;p12"/>
          <p:cNvSpPr txBox="1">
            <a:spLocks noGrp="1"/>
          </p:cNvSpPr>
          <p:nvPr>
            <p:ph type="ftr" idx="11"/>
          </p:nvPr>
        </p:nvSpPr>
        <p:spPr>
          <a:xfrm>
            <a:off x="6248400" y="9534527"/>
            <a:ext cx="5791201" cy="547688"/>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7" name="Google Shape;87;p12"/>
          <p:cNvSpPr txBox="1">
            <a:spLocks noGrp="1"/>
          </p:cNvSpPr>
          <p:nvPr>
            <p:ph type="sldNum" idx="12"/>
          </p:nvPr>
        </p:nvSpPr>
        <p:spPr>
          <a:xfrm>
            <a:off x="13106401" y="9534527"/>
            <a:ext cx="4267200" cy="54768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slow">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94"/>
        <p:cNvGrpSpPr/>
        <p:nvPr/>
      </p:nvGrpSpPr>
      <p:grpSpPr>
        <a:xfrm>
          <a:off x="0" y="0"/>
          <a:ext cx="0" cy="0"/>
          <a:chOff x="0" y="0"/>
          <a:chExt cx="0" cy="0"/>
        </a:xfrm>
      </p:grpSpPr>
      <p:sp>
        <p:nvSpPr>
          <p:cNvPr id="95" name="Google Shape;95;p14"/>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6" name="Google Shape;96;p14"/>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7" name="Google Shape;97;p14"/>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8"/>
        <p:cNvGrpSpPr/>
        <p:nvPr/>
      </p:nvGrpSpPr>
      <p:grpSpPr>
        <a:xfrm>
          <a:off x="0" y="0"/>
          <a:ext cx="0" cy="0"/>
          <a:chOff x="0" y="0"/>
          <a:chExt cx="0" cy="0"/>
        </a:xfrm>
      </p:grpSpPr>
      <p:sp>
        <p:nvSpPr>
          <p:cNvPr id="99" name="Google Shape;99;p15"/>
          <p:cNvSpPr txBox="1">
            <a:spLocks noGrp="1"/>
          </p:cNvSpPr>
          <p:nvPr>
            <p:ph type="ctrTitle"/>
          </p:nvPr>
        </p:nvSpPr>
        <p:spPr>
          <a:xfrm>
            <a:off x="685800" y="2130425"/>
            <a:ext cx="7772400" cy="1470025"/>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0" name="Google Shape;100;p15"/>
          <p:cNvSpPr txBox="1">
            <a:spLocks noGrp="1"/>
          </p:cNvSpPr>
          <p:nvPr>
            <p:ph type="subTitle" idx="1"/>
          </p:nvPr>
        </p:nvSpPr>
        <p:spPr>
          <a:xfrm>
            <a:off x="1371600" y="3886200"/>
            <a:ext cx="6400800" cy="1752600"/>
          </a:xfrm>
          <a:prstGeom prst="rect">
            <a:avLst/>
          </a:prstGeom>
          <a:noFill/>
          <a:ln>
            <a:noFill/>
          </a:ln>
        </p:spPr>
        <p:txBody>
          <a:bodyPr spcFirstLastPara="1" wrap="square" lIns="91425" tIns="45700" rIns="91425" bIns="45700" anchor="t" anchorCtr="0">
            <a:normAutofit/>
          </a:bodyPr>
          <a:lstStyle>
            <a:lvl1pPr lvl="0" algn="ctr">
              <a:lnSpc>
                <a:spcPct val="100000"/>
              </a:lnSpc>
              <a:spcBef>
                <a:spcPts val="640"/>
              </a:spcBef>
              <a:spcAft>
                <a:spcPts val="0"/>
              </a:spcAft>
              <a:buClr>
                <a:srgbClr val="888888"/>
              </a:buClr>
              <a:buSzPts val="3200"/>
              <a:buNone/>
              <a:defRPr>
                <a:solidFill>
                  <a:srgbClr val="888888"/>
                </a:solidFill>
              </a:defRPr>
            </a:lvl1pPr>
            <a:lvl2pPr lvl="1" algn="ctr">
              <a:lnSpc>
                <a:spcPct val="100000"/>
              </a:lnSpc>
              <a:spcBef>
                <a:spcPts val="560"/>
              </a:spcBef>
              <a:spcAft>
                <a:spcPts val="0"/>
              </a:spcAft>
              <a:buClr>
                <a:srgbClr val="888888"/>
              </a:buClr>
              <a:buSzPts val="2800"/>
              <a:buNone/>
              <a:defRPr>
                <a:solidFill>
                  <a:srgbClr val="888888"/>
                </a:solidFill>
              </a:defRPr>
            </a:lvl2pPr>
            <a:lvl3pPr lvl="2" algn="ctr">
              <a:lnSpc>
                <a:spcPct val="100000"/>
              </a:lnSpc>
              <a:spcBef>
                <a:spcPts val="480"/>
              </a:spcBef>
              <a:spcAft>
                <a:spcPts val="0"/>
              </a:spcAft>
              <a:buClr>
                <a:srgbClr val="888888"/>
              </a:buClr>
              <a:buSzPts val="2400"/>
              <a:buNone/>
              <a:defRPr>
                <a:solidFill>
                  <a:srgbClr val="888888"/>
                </a:solidFill>
              </a:defRPr>
            </a:lvl3pPr>
            <a:lvl4pPr lvl="3" algn="ctr">
              <a:lnSpc>
                <a:spcPct val="100000"/>
              </a:lnSpc>
              <a:spcBef>
                <a:spcPts val="400"/>
              </a:spcBef>
              <a:spcAft>
                <a:spcPts val="0"/>
              </a:spcAft>
              <a:buClr>
                <a:srgbClr val="888888"/>
              </a:buClr>
              <a:buSzPts val="2000"/>
              <a:buNone/>
              <a:defRPr>
                <a:solidFill>
                  <a:srgbClr val="888888"/>
                </a:solidFill>
              </a:defRPr>
            </a:lvl4pPr>
            <a:lvl5pPr lvl="4" algn="ctr">
              <a:lnSpc>
                <a:spcPct val="100000"/>
              </a:lnSpc>
              <a:spcBef>
                <a:spcPts val="400"/>
              </a:spcBef>
              <a:spcAft>
                <a:spcPts val="0"/>
              </a:spcAft>
              <a:buClr>
                <a:srgbClr val="888888"/>
              </a:buClr>
              <a:buSzPts val="2000"/>
              <a:buNone/>
              <a:defRPr>
                <a:solidFill>
                  <a:srgbClr val="888888"/>
                </a:solidFill>
              </a:defRPr>
            </a:lvl5pPr>
            <a:lvl6pPr lvl="5" algn="ctr">
              <a:lnSpc>
                <a:spcPct val="100000"/>
              </a:lnSpc>
              <a:spcBef>
                <a:spcPts val="400"/>
              </a:spcBef>
              <a:spcAft>
                <a:spcPts val="0"/>
              </a:spcAft>
              <a:buClr>
                <a:srgbClr val="888888"/>
              </a:buClr>
              <a:buSzPts val="2000"/>
              <a:buNone/>
              <a:defRPr>
                <a:solidFill>
                  <a:srgbClr val="888888"/>
                </a:solidFill>
              </a:defRPr>
            </a:lvl6pPr>
            <a:lvl7pPr lvl="6" algn="ctr">
              <a:lnSpc>
                <a:spcPct val="100000"/>
              </a:lnSpc>
              <a:spcBef>
                <a:spcPts val="400"/>
              </a:spcBef>
              <a:spcAft>
                <a:spcPts val="0"/>
              </a:spcAft>
              <a:buClr>
                <a:srgbClr val="888888"/>
              </a:buClr>
              <a:buSzPts val="2000"/>
              <a:buNone/>
              <a:defRPr>
                <a:solidFill>
                  <a:srgbClr val="888888"/>
                </a:solidFill>
              </a:defRPr>
            </a:lvl7pPr>
            <a:lvl8pPr lvl="7" algn="ctr">
              <a:lnSpc>
                <a:spcPct val="100000"/>
              </a:lnSpc>
              <a:spcBef>
                <a:spcPts val="400"/>
              </a:spcBef>
              <a:spcAft>
                <a:spcPts val="0"/>
              </a:spcAft>
              <a:buClr>
                <a:srgbClr val="888888"/>
              </a:buClr>
              <a:buSzPts val="2000"/>
              <a:buNone/>
              <a:defRPr>
                <a:solidFill>
                  <a:srgbClr val="888888"/>
                </a:solidFill>
              </a:defRPr>
            </a:lvl8pPr>
            <a:lvl9pPr lvl="8" algn="ctr">
              <a:lnSpc>
                <a:spcPct val="100000"/>
              </a:lnSpc>
              <a:spcBef>
                <a:spcPts val="400"/>
              </a:spcBef>
              <a:spcAft>
                <a:spcPts val="0"/>
              </a:spcAft>
              <a:buClr>
                <a:srgbClr val="888888"/>
              </a:buClr>
              <a:buSzPts val="2000"/>
              <a:buNone/>
              <a:defRPr>
                <a:solidFill>
                  <a:srgbClr val="888888"/>
                </a:solidFill>
              </a:defRPr>
            </a:lvl9pPr>
          </a:lstStyle>
          <a:p>
            <a:endParaRPr/>
          </a:p>
        </p:txBody>
      </p:sp>
      <p:sp>
        <p:nvSpPr>
          <p:cNvPr id="101" name="Google Shape;101;p15"/>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2" name="Google Shape;102;p15"/>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3" name="Google Shape;103;p15"/>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104"/>
        <p:cNvGrpSpPr/>
        <p:nvPr/>
      </p:nvGrpSpPr>
      <p:grpSpPr>
        <a:xfrm>
          <a:off x="0" y="0"/>
          <a:ext cx="0" cy="0"/>
          <a:chOff x="0" y="0"/>
          <a:chExt cx="0" cy="0"/>
        </a:xfrm>
      </p:grpSpPr>
      <p:sp>
        <p:nvSpPr>
          <p:cNvPr id="105" name="Google Shape;105;p16"/>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6" name="Google Shape;106;p16"/>
          <p:cNvSpPr txBox="1">
            <a:spLocks noGrp="1"/>
          </p:cNvSpPr>
          <p:nvPr>
            <p:ph type="body" idx="1"/>
          </p:nvPr>
        </p:nvSpPr>
        <p:spPr>
          <a:xfrm>
            <a:off x="457200" y="1600200"/>
            <a:ext cx="8229600" cy="4525963"/>
          </a:xfrm>
          <a:prstGeom prst="rect">
            <a:avLst/>
          </a:prstGeom>
          <a:noFill/>
          <a:ln>
            <a:noFill/>
          </a:ln>
        </p:spPr>
        <p:txBody>
          <a:bodyPr spcFirstLastPara="1" wrap="square" lIns="91425" tIns="45700" rIns="91425" bIns="45700" anchor="t" anchorCtr="0">
            <a:normAutofit/>
          </a:bodyPr>
          <a:lstStyle>
            <a:lvl1pPr marL="457200" lvl="0" indent="-342900" algn="l">
              <a:lnSpc>
                <a:spcPct val="100000"/>
              </a:lnSpc>
              <a:spcBef>
                <a:spcPts val="360"/>
              </a:spcBef>
              <a:spcAft>
                <a:spcPts val="0"/>
              </a:spcAft>
              <a:buClr>
                <a:schemeClr val="dk1"/>
              </a:buClr>
              <a:buSzPts val="1800"/>
              <a:buChar char="•"/>
              <a:defRPr/>
            </a:lvl1pPr>
            <a:lvl2pPr marL="914400" lvl="1" indent="-342900" algn="l">
              <a:lnSpc>
                <a:spcPct val="100000"/>
              </a:lnSpc>
              <a:spcBef>
                <a:spcPts val="360"/>
              </a:spcBef>
              <a:spcAft>
                <a:spcPts val="0"/>
              </a:spcAft>
              <a:buClr>
                <a:schemeClr val="dk1"/>
              </a:buClr>
              <a:buSzPts val="1800"/>
              <a:buChar char="–"/>
              <a:defRPr/>
            </a:lvl2pPr>
            <a:lvl3pPr marL="1371600" lvl="2" indent="-342900" algn="l">
              <a:lnSpc>
                <a:spcPct val="100000"/>
              </a:lnSpc>
              <a:spcBef>
                <a:spcPts val="360"/>
              </a:spcBef>
              <a:spcAft>
                <a:spcPts val="0"/>
              </a:spcAft>
              <a:buClr>
                <a:schemeClr val="dk1"/>
              </a:buClr>
              <a:buSzPts val="1800"/>
              <a:buChar char="•"/>
              <a:defRPr/>
            </a:lvl3pPr>
            <a:lvl4pPr marL="1828800" lvl="3" indent="-342900" algn="l">
              <a:lnSpc>
                <a:spcPct val="100000"/>
              </a:lnSpc>
              <a:spcBef>
                <a:spcPts val="360"/>
              </a:spcBef>
              <a:spcAft>
                <a:spcPts val="0"/>
              </a:spcAft>
              <a:buClr>
                <a:schemeClr val="dk1"/>
              </a:buClr>
              <a:buSzPts val="1800"/>
              <a:buChar char="–"/>
              <a:defRPr/>
            </a:lvl4pPr>
            <a:lvl5pPr marL="2286000" lvl="4" indent="-342900" algn="l">
              <a:lnSpc>
                <a:spcPct val="100000"/>
              </a:lnSpc>
              <a:spcBef>
                <a:spcPts val="360"/>
              </a:spcBef>
              <a:spcAft>
                <a:spcPts val="0"/>
              </a:spcAft>
              <a:buClr>
                <a:schemeClr val="dk1"/>
              </a:buClr>
              <a:buSzPts val="1800"/>
              <a:buChar char="»"/>
              <a:defRPr/>
            </a:lvl5pPr>
            <a:lvl6pPr marL="2743200" lvl="5" indent="-342900" algn="l">
              <a:lnSpc>
                <a:spcPct val="100000"/>
              </a:lnSpc>
              <a:spcBef>
                <a:spcPts val="360"/>
              </a:spcBef>
              <a:spcAft>
                <a:spcPts val="0"/>
              </a:spcAft>
              <a:buClr>
                <a:schemeClr val="dk1"/>
              </a:buClr>
              <a:buSzPts val="1800"/>
              <a:buChar char="•"/>
              <a:defRPr/>
            </a:lvl6pPr>
            <a:lvl7pPr marL="3200400" lvl="6" indent="-342900" algn="l">
              <a:lnSpc>
                <a:spcPct val="100000"/>
              </a:lnSpc>
              <a:spcBef>
                <a:spcPts val="360"/>
              </a:spcBef>
              <a:spcAft>
                <a:spcPts val="0"/>
              </a:spcAft>
              <a:buClr>
                <a:schemeClr val="dk1"/>
              </a:buClr>
              <a:buSzPts val="1800"/>
              <a:buChar char="•"/>
              <a:defRPr/>
            </a:lvl7pPr>
            <a:lvl8pPr marL="3657600" lvl="7" indent="-342900" algn="l">
              <a:lnSpc>
                <a:spcPct val="100000"/>
              </a:lnSpc>
              <a:spcBef>
                <a:spcPts val="360"/>
              </a:spcBef>
              <a:spcAft>
                <a:spcPts val="0"/>
              </a:spcAft>
              <a:buClr>
                <a:schemeClr val="dk1"/>
              </a:buClr>
              <a:buSzPts val="1800"/>
              <a:buChar char="•"/>
              <a:defRPr/>
            </a:lvl8pPr>
            <a:lvl9pPr marL="4114800" lvl="8" indent="-342900" algn="l">
              <a:lnSpc>
                <a:spcPct val="100000"/>
              </a:lnSpc>
              <a:spcBef>
                <a:spcPts val="360"/>
              </a:spcBef>
              <a:spcAft>
                <a:spcPts val="0"/>
              </a:spcAft>
              <a:buClr>
                <a:schemeClr val="dk1"/>
              </a:buClr>
              <a:buSzPts val="1800"/>
              <a:buChar char="•"/>
              <a:defRPr/>
            </a:lvl9pPr>
          </a:lstStyle>
          <a:p>
            <a:endParaRPr/>
          </a:p>
        </p:txBody>
      </p:sp>
      <p:sp>
        <p:nvSpPr>
          <p:cNvPr id="107" name="Google Shape;107;p16"/>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8" name="Google Shape;108;p16"/>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9" name="Google Shape;109;p16"/>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10"/>
        <p:cNvGrpSpPr/>
        <p:nvPr/>
      </p:nvGrpSpPr>
      <p:grpSpPr>
        <a:xfrm>
          <a:off x="0" y="0"/>
          <a:ext cx="0" cy="0"/>
          <a:chOff x="0" y="0"/>
          <a:chExt cx="0" cy="0"/>
        </a:xfrm>
      </p:grpSpPr>
      <p:sp>
        <p:nvSpPr>
          <p:cNvPr id="111" name="Google Shape;111;p17"/>
          <p:cNvSpPr txBox="1">
            <a:spLocks noGrp="1"/>
          </p:cNvSpPr>
          <p:nvPr>
            <p:ph type="title"/>
          </p:nvPr>
        </p:nvSpPr>
        <p:spPr>
          <a:xfrm>
            <a:off x="722313" y="4406900"/>
            <a:ext cx="7772400" cy="1362075"/>
          </a:xfrm>
          <a:prstGeom prst="rect">
            <a:avLst/>
          </a:prstGeom>
          <a:noFill/>
          <a:ln>
            <a:noFill/>
          </a:ln>
        </p:spPr>
        <p:txBody>
          <a:bodyPr spcFirstLastPara="1" wrap="square" lIns="91425" tIns="45700" rIns="91425" bIns="45700" anchor="t" anchorCtr="0">
            <a:normAutofit/>
          </a:bodyPr>
          <a:lstStyle>
            <a:lvl1pPr lvl="0" algn="l">
              <a:lnSpc>
                <a:spcPct val="100000"/>
              </a:lnSpc>
              <a:spcBef>
                <a:spcPts val="0"/>
              </a:spcBef>
              <a:spcAft>
                <a:spcPts val="0"/>
              </a:spcAft>
              <a:buClr>
                <a:schemeClr val="dk1"/>
              </a:buClr>
              <a:buSzPts val="4000"/>
              <a:buFont typeface="Calibri"/>
              <a:buNone/>
              <a:defRPr sz="4000" b="1" cap="none"/>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2" name="Google Shape;112;p17"/>
          <p:cNvSpPr txBox="1">
            <a:spLocks noGrp="1"/>
          </p:cNvSpPr>
          <p:nvPr>
            <p:ph type="body" idx="1"/>
          </p:nvPr>
        </p:nvSpPr>
        <p:spPr>
          <a:xfrm>
            <a:off x="722313" y="2906713"/>
            <a:ext cx="7772400" cy="1500187"/>
          </a:xfrm>
          <a:prstGeom prst="rect">
            <a:avLst/>
          </a:prstGeom>
          <a:noFill/>
          <a:ln>
            <a:noFill/>
          </a:ln>
        </p:spPr>
        <p:txBody>
          <a:bodyPr spcFirstLastPara="1" wrap="square" lIns="91425" tIns="45700" rIns="91425" bIns="45700" anchor="b" anchorCtr="0">
            <a:normAutofit/>
          </a:bodyPr>
          <a:lstStyle>
            <a:lvl1pPr marL="457200" lvl="0" indent="-228600" algn="l">
              <a:lnSpc>
                <a:spcPct val="100000"/>
              </a:lnSpc>
              <a:spcBef>
                <a:spcPts val="400"/>
              </a:spcBef>
              <a:spcAft>
                <a:spcPts val="0"/>
              </a:spcAft>
              <a:buClr>
                <a:srgbClr val="888888"/>
              </a:buClr>
              <a:buSzPts val="2000"/>
              <a:buNone/>
              <a:defRPr sz="2000">
                <a:solidFill>
                  <a:srgbClr val="888888"/>
                </a:solidFill>
              </a:defRPr>
            </a:lvl1pPr>
            <a:lvl2pPr marL="914400" lvl="1" indent="-228600" algn="l">
              <a:lnSpc>
                <a:spcPct val="100000"/>
              </a:lnSpc>
              <a:spcBef>
                <a:spcPts val="360"/>
              </a:spcBef>
              <a:spcAft>
                <a:spcPts val="0"/>
              </a:spcAft>
              <a:buClr>
                <a:srgbClr val="888888"/>
              </a:buClr>
              <a:buSzPts val="1800"/>
              <a:buNone/>
              <a:defRPr sz="1800">
                <a:solidFill>
                  <a:srgbClr val="888888"/>
                </a:solidFill>
              </a:defRPr>
            </a:lvl2pPr>
            <a:lvl3pPr marL="1371600" lvl="2" indent="-228600" algn="l">
              <a:lnSpc>
                <a:spcPct val="100000"/>
              </a:lnSpc>
              <a:spcBef>
                <a:spcPts val="320"/>
              </a:spcBef>
              <a:spcAft>
                <a:spcPts val="0"/>
              </a:spcAft>
              <a:buClr>
                <a:srgbClr val="888888"/>
              </a:buClr>
              <a:buSzPts val="1600"/>
              <a:buNone/>
              <a:defRPr sz="1600">
                <a:solidFill>
                  <a:srgbClr val="888888"/>
                </a:solidFill>
              </a:defRPr>
            </a:lvl3pPr>
            <a:lvl4pPr marL="1828800" lvl="3" indent="-228600" algn="l">
              <a:lnSpc>
                <a:spcPct val="100000"/>
              </a:lnSpc>
              <a:spcBef>
                <a:spcPts val="280"/>
              </a:spcBef>
              <a:spcAft>
                <a:spcPts val="0"/>
              </a:spcAft>
              <a:buClr>
                <a:srgbClr val="888888"/>
              </a:buClr>
              <a:buSzPts val="1400"/>
              <a:buNone/>
              <a:defRPr sz="1400">
                <a:solidFill>
                  <a:srgbClr val="888888"/>
                </a:solidFill>
              </a:defRPr>
            </a:lvl4pPr>
            <a:lvl5pPr marL="2286000" lvl="4" indent="-228600" algn="l">
              <a:lnSpc>
                <a:spcPct val="100000"/>
              </a:lnSpc>
              <a:spcBef>
                <a:spcPts val="280"/>
              </a:spcBef>
              <a:spcAft>
                <a:spcPts val="0"/>
              </a:spcAft>
              <a:buClr>
                <a:srgbClr val="888888"/>
              </a:buClr>
              <a:buSzPts val="1400"/>
              <a:buNone/>
              <a:defRPr sz="1400">
                <a:solidFill>
                  <a:srgbClr val="888888"/>
                </a:solidFill>
              </a:defRPr>
            </a:lvl5pPr>
            <a:lvl6pPr marL="2743200" lvl="5" indent="-228600" algn="l">
              <a:lnSpc>
                <a:spcPct val="100000"/>
              </a:lnSpc>
              <a:spcBef>
                <a:spcPts val="280"/>
              </a:spcBef>
              <a:spcAft>
                <a:spcPts val="0"/>
              </a:spcAft>
              <a:buClr>
                <a:srgbClr val="888888"/>
              </a:buClr>
              <a:buSzPts val="1400"/>
              <a:buNone/>
              <a:defRPr sz="1400">
                <a:solidFill>
                  <a:srgbClr val="888888"/>
                </a:solidFill>
              </a:defRPr>
            </a:lvl6pPr>
            <a:lvl7pPr marL="3200400" lvl="6" indent="-228600" algn="l">
              <a:lnSpc>
                <a:spcPct val="100000"/>
              </a:lnSpc>
              <a:spcBef>
                <a:spcPts val="280"/>
              </a:spcBef>
              <a:spcAft>
                <a:spcPts val="0"/>
              </a:spcAft>
              <a:buClr>
                <a:srgbClr val="888888"/>
              </a:buClr>
              <a:buSzPts val="1400"/>
              <a:buNone/>
              <a:defRPr sz="1400">
                <a:solidFill>
                  <a:srgbClr val="888888"/>
                </a:solidFill>
              </a:defRPr>
            </a:lvl7pPr>
            <a:lvl8pPr marL="3657600" lvl="7" indent="-228600" algn="l">
              <a:lnSpc>
                <a:spcPct val="100000"/>
              </a:lnSpc>
              <a:spcBef>
                <a:spcPts val="280"/>
              </a:spcBef>
              <a:spcAft>
                <a:spcPts val="0"/>
              </a:spcAft>
              <a:buClr>
                <a:srgbClr val="888888"/>
              </a:buClr>
              <a:buSzPts val="1400"/>
              <a:buNone/>
              <a:defRPr sz="1400">
                <a:solidFill>
                  <a:srgbClr val="888888"/>
                </a:solidFill>
              </a:defRPr>
            </a:lvl8pPr>
            <a:lvl9pPr marL="4114800" lvl="8" indent="-228600" algn="l">
              <a:lnSpc>
                <a:spcPct val="100000"/>
              </a:lnSpc>
              <a:spcBef>
                <a:spcPts val="280"/>
              </a:spcBef>
              <a:spcAft>
                <a:spcPts val="0"/>
              </a:spcAft>
              <a:buClr>
                <a:srgbClr val="888888"/>
              </a:buClr>
              <a:buSzPts val="1400"/>
              <a:buNone/>
              <a:defRPr sz="1400">
                <a:solidFill>
                  <a:srgbClr val="888888"/>
                </a:solidFill>
              </a:defRPr>
            </a:lvl9pPr>
          </a:lstStyle>
          <a:p>
            <a:endParaRPr/>
          </a:p>
        </p:txBody>
      </p:sp>
      <p:sp>
        <p:nvSpPr>
          <p:cNvPr id="113" name="Google Shape;113;p17"/>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4" name="Google Shape;114;p17"/>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5" name="Google Shape;115;p17"/>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116"/>
        <p:cNvGrpSpPr/>
        <p:nvPr/>
      </p:nvGrpSpPr>
      <p:grpSpPr>
        <a:xfrm>
          <a:off x="0" y="0"/>
          <a:ext cx="0" cy="0"/>
          <a:chOff x="0" y="0"/>
          <a:chExt cx="0" cy="0"/>
        </a:xfrm>
      </p:grpSpPr>
      <p:sp>
        <p:nvSpPr>
          <p:cNvPr id="117" name="Google Shape;117;p18"/>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8" name="Google Shape;118;p18"/>
          <p:cNvSpPr txBox="1">
            <a:spLocks noGrp="1"/>
          </p:cNvSpPr>
          <p:nvPr>
            <p:ph type="body" idx="1"/>
          </p:nvPr>
        </p:nvSpPr>
        <p:spPr>
          <a:xfrm>
            <a:off x="457200" y="1600200"/>
            <a:ext cx="4038600" cy="4525963"/>
          </a:xfrm>
          <a:prstGeom prst="rect">
            <a:avLst/>
          </a:prstGeom>
          <a:noFill/>
          <a:ln>
            <a:noFill/>
          </a:ln>
        </p:spPr>
        <p:txBody>
          <a:bodyPr spcFirstLastPara="1" wrap="square" lIns="91425" tIns="45700" rIns="91425" bIns="45700" anchor="t" anchorCtr="0">
            <a:normAutofit/>
          </a:bodyPr>
          <a:lstStyle>
            <a:lvl1pPr marL="457200" lvl="0" indent="-406400" algn="l">
              <a:lnSpc>
                <a:spcPct val="100000"/>
              </a:lnSpc>
              <a:spcBef>
                <a:spcPts val="560"/>
              </a:spcBef>
              <a:spcAft>
                <a:spcPts val="0"/>
              </a:spcAft>
              <a:buClr>
                <a:schemeClr val="dk1"/>
              </a:buClr>
              <a:buSzPts val="2800"/>
              <a:buChar char="•"/>
              <a:defRPr sz="2800"/>
            </a:lvl1pPr>
            <a:lvl2pPr marL="914400" lvl="1" indent="-381000" algn="l">
              <a:lnSpc>
                <a:spcPct val="100000"/>
              </a:lnSpc>
              <a:spcBef>
                <a:spcPts val="480"/>
              </a:spcBef>
              <a:spcAft>
                <a:spcPts val="0"/>
              </a:spcAft>
              <a:buClr>
                <a:schemeClr val="dk1"/>
              </a:buClr>
              <a:buSzPts val="2400"/>
              <a:buChar char="–"/>
              <a:defRPr sz="2400"/>
            </a:lvl2pPr>
            <a:lvl3pPr marL="1371600" lvl="2" indent="-355600" algn="l">
              <a:lnSpc>
                <a:spcPct val="100000"/>
              </a:lnSpc>
              <a:spcBef>
                <a:spcPts val="400"/>
              </a:spcBef>
              <a:spcAft>
                <a:spcPts val="0"/>
              </a:spcAft>
              <a:buClr>
                <a:schemeClr val="dk1"/>
              </a:buClr>
              <a:buSzPts val="2000"/>
              <a:buChar char="•"/>
              <a:defRPr sz="2000"/>
            </a:lvl3pPr>
            <a:lvl4pPr marL="1828800" lvl="3" indent="-342900" algn="l">
              <a:lnSpc>
                <a:spcPct val="100000"/>
              </a:lnSpc>
              <a:spcBef>
                <a:spcPts val="360"/>
              </a:spcBef>
              <a:spcAft>
                <a:spcPts val="0"/>
              </a:spcAft>
              <a:buClr>
                <a:schemeClr val="dk1"/>
              </a:buClr>
              <a:buSzPts val="1800"/>
              <a:buChar char="–"/>
              <a:defRPr sz="1800"/>
            </a:lvl4pPr>
            <a:lvl5pPr marL="2286000" lvl="4" indent="-342900" algn="l">
              <a:lnSpc>
                <a:spcPct val="100000"/>
              </a:lnSpc>
              <a:spcBef>
                <a:spcPts val="360"/>
              </a:spcBef>
              <a:spcAft>
                <a:spcPts val="0"/>
              </a:spcAft>
              <a:buClr>
                <a:schemeClr val="dk1"/>
              </a:buClr>
              <a:buSzPts val="1800"/>
              <a:buChar char="»"/>
              <a:defRPr sz="1800"/>
            </a:lvl5pPr>
            <a:lvl6pPr marL="2743200" lvl="5" indent="-342900" algn="l">
              <a:lnSpc>
                <a:spcPct val="100000"/>
              </a:lnSpc>
              <a:spcBef>
                <a:spcPts val="360"/>
              </a:spcBef>
              <a:spcAft>
                <a:spcPts val="0"/>
              </a:spcAft>
              <a:buClr>
                <a:schemeClr val="dk1"/>
              </a:buClr>
              <a:buSzPts val="1800"/>
              <a:buChar char="•"/>
              <a:defRPr sz="1800"/>
            </a:lvl6pPr>
            <a:lvl7pPr marL="3200400" lvl="6" indent="-342900" algn="l">
              <a:lnSpc>
                <a:spcPct val="100000"/>
              </a:lnSpc>
              <a:spcBef>
                <a:spcPts val="360"/>
              </a:spcBef>
              <a:spcAft>
                <a:spcPts val="0"/>
              </a:spcAft>
              <a:buClr>
                <a:schemeClr val="dk1"/>
              </a:buClr>
              <a:buSzPts val="1800"/>
              <a:buChar char="•"/>
              <a:defRPr sz="1800"/>
            </a:lvl7pPr>
            <a:lvl8pPr marL="3657600" lvl="7" indent="-342900" algn="l">
              <a:lnSpc>
                <a:spcPct val="100000"/>
              </a:lnSpc>
              <a:spcBef>
                <a:spcPts val="360"/>
              </a:spcBef>
              <a:spcAft>
                <a:spcPts val="0"/>
              </a:spcAft>
              <a:buClr>
                <a:schemeClr val="dk1"/>
              </a:buClr>
              <a:buSzPts val="1800"/>
              <a:buChar char="•"/>
              <a:defRPr sz="1800"/>
            </a:lvl8pPr>
            <a:lvl9pPr marL="4114800" lvl="8" indent="-342900" algn="l">
              <a:lnSpc>
                <a:spcPct val="100000"/>
              </a:lnSpc>
              <a:spcBef>
                <a:spcPts val="360"/>
              </a:spcBef>
              <a:spcAft>
                <a:spcPts val="0"/>
              </a:spcAft>
              <a:buClr>
                <a:schemeClr val="dk1"/>
              </a:buClr>
              <a:buSzPts val="1800"/>
              <a:buChar char="•"/>
              <a:defRPr sz="1800"/>
            </a:lvl9pPr>
          </a:lstStyle>
          <a:p>
            <a:endParaRPr/>
          </a:p>
        </p:txBody>
      </p:sp>
      <p:sp>
        <p:nvSpPr>
          <p:cNvPr id="119" name="Google Shape;119;p18"/>
          <p:cNvSpPr txBox="1">
            <a:spLocks noGrp="1"/>
          </p:cNvSpPr>
          <p:nvPr>
            <p:ph type="body" idx="2"/>
          </p:nvPr>
        </p:nvSpPr>
        <p:spPr>
          <a:xfrm>
            <a:off x="4648200" y="1600200"/>
            <a:ext cx="4038600" cy="4525963"/>
          </a:xfrm>
          <a:prstGeom prst="rect">
            <a:avLst/>
          </a:prstGeom>
          <a:noFill/>
          <a:ln>
            <a:noFill/>
          </a:ln>
        </p:spPr>
        <p:txBody>
          <a:bodyPr spcFirstLastPara="1" wrap="square" lIns="91425" tIns="45700" rIns="91425" bIns="45700" anchor="t" anchorCtr="0">
            <a:normAutofit/>
          </a:bodyPr>
          <a:lstStyle>
            <a:lvl1pPr marL="457200" lvl="0" indent="-406400" algn="l">
              <a:lnSpc>
                <a:spcPct val="100000"/>
              </a:lnSpc>
              <a:spcBef>
                <a:spcPts val="560"/>
              </a:spcBef>
              <a:spcAft>
                <a:spcPts val="0"/>
              </a:spcAft>
              <a:buClr>
                <a:schemeClr val="dk1"/>
              </a:buClr>
              <a:buSzPts val="2800"/>
              <a:buChar char="•"/>
              <a:defRPr sz="2800"/>
            </a:lvl1pPr>
            <a:lvl2pPr marL="914400" lvl="1" indent="-381000" algn="l">
              <a:lnSpc>
                <a:spcPct val="100000"/>
              </a:lnSpc>
              <a:spcBef>
                <a:spcPts val="480"/>
              </a:spcBef>
              <a:spcAft>
                <a:spcPts val="0"/>
              </a:spcAft>
              <a:buClr>
                <a:schemeClr val="dk1"/>
              </a:buClr>
              <a:buSzPts val="2400"/>
              <a:buChar char="–"/>
              <a:defRPr sz="2400"/>
            </a:lvl2pPr>
            <a:lvl3pPr marL="1371600" lvl="2" indent="-355600" algn="l">
              <a:lnSpc>
                <a:spcPct val="100000"/>
              </a:lnSpc>
              <a:spcBef>
                <a:spcPts val="400"/>
              </a:spcBef>
              <a:spcAft>
                <a:spcPts val="0"/>
              </a:spcAft>
              <a:buClr>
                <a:schemeClr val="dk1"/>
              </a:buClr>
              <a:buSzPts val="2000"/>
              <a:buChar char="•"/>
              <a:defRPr sz="2000"/>
            </a:lvl3pPr>
            <a:lvl4pPr marL="1828800" lvl="3" indent="-342900" algn="l">
              <a:lnSpc>
                <a:spcPct val="100000"/>
              </a:lnSpc>
              <a:spcBef>
                <a:spcPts val="360"/>
              </a:spcBef>
              <a:spcAft>
                <a:spcPts val="0"/>
              </a:spcAft>
              <a:buClr>
                <a:schemeClr val="dk1"/>
              </a:buClr>
              <a:buSzPts val="1800"/>
              <a:buChar char="–"/>
              <a:defRPr sz="1800"/>
            </a:lvl4pPr>
            <a:lvl5pPr marL="2286000" lvl="4" indent="-342900" algn="l">
              <a:lnSpc>
                <a:spcPct val="100000"/>
              </a:lnSpc>
              <a:spcBef>
                <a:spcPts val="360"/>
              </a:spcBef>
              <a:spcAft>
                <a:spcPts val="0"/>
              </a:spcAft>
              <a:buClr>
                <a:schemeClr val="dk1"/>
              </a:buClr>
              <a:buSzPts val="1800"/>
              <a:buChar char="»"/>
              <a:defRPr sz="1800"/>
            </a:lvl5pPr>
            <a:lvl6pPr marL="2743200" lvl="5" indent="-342900" algn="l">
              <a:lnSpc>
                <a:spcPct val="100000"/>
              </a:lnSpc>
              <a:spcBef>
                <a:spcPts val="360"/>
              </a:spcBef>
              <a:spcAft>
                <a:spcPts val="0"/>
              </a:spcAft>
              <a:buClr>
                <a:schemeClr val="dk1"/>
              </a:buClr>
              <a:buSzPts val="1800"/>
              <a:buChar char="•"/>
              <a:defRPr sz="1800"/>
            </a:lvl6pPr>
            <a:lvl7pPr marL="3200400" lvl="6" indent="-342900" algn="l">
              <a:lnSpc>
                <a:spcPct val="100000"/>
              </a:lnSpc>
              <a:spcBef>
                <a:spcPts val="360"/>
              </a:spcBef>
              <a:spcAft>
                <a:spcPts val="0"/>
              </a:spcAft>
              <a:buClr>
                <a:schemeClr val="dk1"/>
              </a:buClr>
              <a:buSzPts val="1800"/>
              <a:buChar char="•"/>
              <a:defRPr sz="1800"/>
            </a:lvl7pPr>
            <a:lvl8pPr marL="3657600" lvl="7" indent="-342900" algn="l">
              <a:lnSpc>
                <a:spcPct val="100000"/>
              </a:lnSpc>
              <a:spcBef>
                <a:spcPts val="360"/>
              </a:spcBef>
              <a:spcAft>
                <a:spcPts val="0"/>
              </a:spcAft>
              <a:buClr>
                <a:schemeClr val="dk1"/>
              </a:buClr>
              <a:buSzPts val="1800"/>
              <a:buChar char="•"/>
              <a:defRPr sz="1800"/>
            </a:lvl8pPr>
            <a:lvl9pPr marL="4114800" lvl="8" indent="-342900" algn="l">
              <a:lnSpc>
                <a:spcPct val="100000"/>
              </a:lnSpc>
              <a:spcBef>
                <a:spcPts val="360"/>
              </a:spcBef>
              <a:spcAft>
                <a:spcPts val="0"/>
              </a:spcAft>
              <a:buClr>
                <a:schemeClr val="dk1"/>
              </a:buClr>
              <a:buSzPts val="1800"/>
              <a:buChar char="•"/>
              <a:defRPr sz="1800"/>
            </a:lvl9pPr>
          </a:lstStyle>
          <a:p>
            <a:endParaRPr/>
          </a:p>
        </p:txBody>
      </p:sp>
      <p:sp>
        <p:nvSpPr>
          <p:cNvPr id="120" name="Google Shape;120;p18"/>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1" name="Google Shape;121;p18"/>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2" name="Google Shape;122;p18"/>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123"/>
        <p:cNvGrpSpPr/>
        <p:nvPr/>
      </p:nvGrpSpPr>
      <p:grpSpPr>
        <a:xfrm>
          <a:off x="0" y="0"/>
          <a:ext cx="0" cy="0"/>
          <a:chOff x="0" y="0"/>
          <a:chExt cx="0" cy="0"/>
        </a:xfrm>
      </p:grpSpPr>
      <p:sp>
        <p:nvSpPr>
          <p:cNvPr id="124" name="Google Shape;124;p19"/>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4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5" name="Google Shape;125;p19"/>
          <p:cNvSpPr txBox="1">
            <a:spLocks noGrp="1"/>
          </p:cNvSpPr>
          <p:nvPr>
            <p:ph type="body" idx="1"/>
          </p:nvPr>
        </p:nvSpPr>
        <p:spPr>
          <a:xfrm>
            <a:off x="457200" y="1535113"/>
            <a:ext cx="4040188" cy="639762"/>
          </a:xfrm>
          <a:prstGeom prst="rect">
            <a:avLst/>
          </a:prstGeom>
          <a:noFill/>
          <a:ln>
            <a:noFill/>
          </a:ln>
        </p:spPr>
        <p:txBody>
          <a:bodyPr spcFirstLastPara="1" wrap="square" lIns="91425" tIns="45700" rIns="91425" bIns="45700" anchor="b" anchorCtr="0">
            <a:normAutofit/>
          </a:bodyPr>
          <a:lstStyle>
            <a:lvl1pPr marL="457200" lvl="0" indent="-228600" algn="l">
              <a:lnSpc>
                <a:spcPct val="100000"/>
              </a:lnSpc>
              <a:spcBef>
                <a:spcPts val="480"/>
              </a:spcBef>
              <a:spcAft>
                <a:spcPts val="0"/>
              </a:spcAft>
              <a:buClr>
                <a:schemeClr val="dk1"/>
              </a:buClr>
              <a:buSzPts val="2400"/>
              <a:buNone/>
              <a:defRPr sz="2400" b="1"/>
            </a:lvl1pPr>
            <a:lvl2pPr marL="914400" lvl="1" indent="-228600" algn="l">
              <a:lnSpc>
                <a:spcPct val="100000"/>
              </a:lnSpc>
              <a:spcBef>
                <a:spcPts val="400"/>
              </a:spcBef>
              <a:spcAft>
                <a:spcPts val="0"/>
              </a:spcAft>
              <a:buClr>
                <a:schemeClr val="dk1"/>
              </a:buClr>
              <a:buSzPts val="2000"/>
              <a:buNone/>
              <a:defRPr sz="2000" b="1"/>
            </a:lvl2pPr>
            <a:lvl3pPr marL="1371600" lvl="2" indent="-228600" algn="l">
              <a:lnSpc>
                <a:spcPct val="100000"/>
              </a:lnSpc>
              <a:spcBef>
                <a:spcPts val="360"/>
              </a:spcBef>
              <a:spcAft>
                <a:spcPts val="0"/>
              </a:spcAft>
              <a:buClr>
                <a:schemeClr val="dk1"/>
              </a:buClr>
              <a:buSzPts val="1800"/>
              <a:buNone/>
              <a:defRPr sz="1800" b="1"/>
            </a:lvl3pPr>
            <a:lvl4pPr marL="1828800" lvl="3" indent="-228600" algn="l">
              <a:lnSpc>
                <a:spcPct val="100000"/>
              </a:lnSpc>
              <a:spcBef>
                <a:spcPts val="320"/>
              </a:spcBef>
              <a:spcAft>
                <a:spcPts val="0"/>
              </a:spcAft>
              <a:buClr>
                <a:schemeClr val="dk1"/>
              </a:buClr>
              <a:buSzPts val="1600"/>
              <a:buNone/>
              <a:defRPr sz="1600" b="1"/>
            </a:lvl4pPr>
            <a:lvl5pPr marL="2286000" lvl="4" indent="-228600" algn="l">
              <a:lnSpc>
                <a:spcPct val="100000"/>
              </a:lnSpc>
              <a:spcBef>
                <a:spcPts val="320"/>
              </a:spcBef>
              <a:spcAft>
                <a:spcPts val="0"/>
              </a:spcAft>
              <a:buClr>
                <a:schemeClr val="dk1"/>
              </a:buClr>
              <a:buSzPts val="1600"/>
              <a:buNone/>
              <a:defRPr sz="1600" b="1"/>
            </a:lvl5pPr>
            <a:lvl6pPr marL="2743200" lvl="5" indent="-228600" algn="l">
              <a:lnSpc>
                <a:spcPct val="100000"/>
              </a:lnSpc>
              <a:spcBef>
                <a:spcPts val="320"/>
              </a:spcBef>
              <a:spcAft>
                <a:spcPts val="0"/>
              </a:spcAft>
              <a:buClr>
                <a:schemeClr val="dk1"/>
              </a:buClr>
              <a:buSzPts val="1600"/>
              <a:buNone/>
              <a:defRPr sz="1600" b="1"/>
            </a:lvl6pPr>
            <a:lvl7pPr marL="3200400" lvl="6" indent="-228600" algn="l">
              <a:lnSpc>
                <a:spcPct val="100000"/>
              </a:lnSpc>
              <a:spcBef>
                <a:spcPts val="320"/>
              </a:spcBef>
              <a:spcAft>
                <a:spcPts val="0"/>
              </a:spcAft>
              <a:buClr>
                <a:schemeClr val="dk1"/>
              </a:buClr>
              <a:buSzPts val="1600"/>
              <a:buNone/>
              <a:defRPr sz="1600" b="1"/>
            </a:lvl7pPr>
            <a:lvl8pPr marL="3657600" lvl="7" indent="-228600" algn="l">
              <a:lnSpc>
                <a:spcPct val="100000"/>
              </a:lnSpc>
              <a:spcBef>
                <a:spcPts val="320"/>
              </a:spcBef>
              <a:spcAft>
                <a:spcPts val="0"/>
              </a:spcAft>
              <a:buClr>
                <a:schemeClr val="dk1"/>
              </a:buClr>
              <a:buSzPts val="1600"/>
              <a:buNone/>
              <a:defRPr sz="1600" b="1"/>
            </a:lvl8pPr>
            <a:lvl9pPr marL="4114800" lvl="8" indent="-228600" algn="l">
              <a:lnSpc>
                <a:spcPct val="100000"/>
              </a:lnSpc>
              <a:spcBef>
                <a:spcPts val="320"/>
              </a:spcBef>
              <a:spcAft>
                <a:spcPts val="0"/>
              </a:spcAft>
              <a:buClr>
                <a:schemeClr val="dk1"/>
              </a:buClr>
              <a:buSzPts val="1600"/>
              <a:buNone/>
              <a:defRPr sz="1600" b="1"/>
            </a:lvl9pPr>
          </a:lstStyle>
          <a:p>
            <a:endParaRPr/>
          </a:p>
        </p:txBody>
      </p:sp>
      <p:sp>
        <p:nvSpPr>
          <p:cNvPr id="126" name="Google Shape;126;p19"/>
          <p:cNvSpPr txBox="1">
            <a:spLocks noGrp="1"/>
          </p:cNvSpPr>
          <p:nvPr>
            <p:ph type="body" idx="2"/>
          </p:nvPr>
        </p:nvSpPr>
        <p:spPr>
          <a:xfrm>
            <a:off x="457200" y="2174875"/>
            <a:ext cx="4040188" cy="3951288"/>
          </a:xfrm>
          <a:prstGeom prst="rect">
            <a:avLst/>
          </a:prstGeom>
          <a:noFill/>
          <a:ln>
            <a:noFill/>
          </a:ln>
        </p:spPr>
        <p:txBody>
          <a:bodyPr spcFirstLastPara="1" wrap="square" lIns="91425" tIns="45700" rIns="91425" bIns="45700" anchor="t" anchorCtr="0">
            <a:normAutofit/>
          </a:bodyPr>
          <a:lstStyle>
            <a:lvl1pPr marL="457200" lvl="0" indent="-381000" algn="l">
              <a:lnSpc>
                <a:spcPct val="100000"/>
              </a:lnSpc>
              <a:spcBef>
                <a:spcPts val="480"/>
              </a:spcBef>
              <a:spcAft>
                <a:spcPts val="0"/>
              </a:spcAft>
              <a:buClr>
                <a:schemeClr val="dk1"/>
              </a:buClr>
              <a:buSzPts val="2400"/>
              <a:buChar char="•"/>
              <a:defRPr sz="2400"/>
            </a:lvl1pPr>
            <a:lvl2pPr marL="914400" lvl="1" indent="-355600" algn="l">
              <a:lnSpc>
                <a:spcPct val="100000"/>
              </a:lnSpc>
              <a:spcBef>
                <a:spcPts val="400"/>
              </a:spcBef>
              <a:spcAft>
                <a:spcPts val="0"/>
              </a:spcAft>
              <a:buClr>
                <a:schemeClr val="dk1"/>
              </a:buClr>
              <a:buSzPts val="2000"/>
              <a:buChar char="–"/>
              <a:defRPr sz="2000"/>
            </a:lvl2pPr>
            <a:lvl3pPr marL="1371600" lvl="2" indent="-342900" algn="l">
              <a:lnSpc>
                <a:spcPct val="100000"/>
              </a:lnSpc>
              <a:spcBef>
                <a:spcPts val="360"/>
              </a:spcBef>
              <a:spcAft>
                <a:spcPts val="0"/>
              </a:spcAft>
              <a:buClr>
                <a:schemeClr val="dk1"/>
              </a:buClr>
              <a:buSzPts val="1800"/>
              <a:buChar char="•"/>
              <a:defRPr sz="1800"/>
            </a:lvl3pPr>
            <a:lvl4pPr marL="1828800" lvl="3" indent="-330200" algn="l">
              <a:lnSpc>
                <a:spcPct val="100000"/>
              </a:lnSpc>
              <a:spcBef>
                <a:spcPts val="320"/>
              </a:spcBef>
              <a:spcAft>
                <a:spcPts val="0"/>
              </a:spcAft>
              <a:buClr>
                <a:schemeClr val="dk1"/>
              </a:buClr>
              <a:buSzPts val="1600"/>
              <a:buChar char="–"/>
              <a:defRPr sz="1600"/>
            </a:lvl4pPr>
            <a:lvl5pPr marL="2286000" lvl="4" indent="-330200" algn="l">
              <a:lnSpc>
                <a:spcPct val="100000"/>
              </a:lnSpc>
              <a:spcBef>
                <a:spcPts val="320"/>
              </a:spcBef>
              <a:spcAft>
                <a:spcPts val="0"/>
              </a:spcAft>
              <a:buClr>
                <a:schemeClr val="dk1"/>
              </a:buClr>
              <a:buSzPts val="1600"/>
              <a:buChar char="»"/>
              <a:defRPr sz="1600"/>
            </a:lvl5pPr>
            <a:lvl6pPr marL="2743200" lvl="5" indent="-330200" algn="l">
              <a:lnSpc>
                <a:spcPct val="100000"/>
              </a:lnSpc>
              <a:spcBef>
                <a:spcPts val="320"/>
              </a:spcBef>
              <a:spcAft>
                <a:spcPts val="0"/>
              </a:spcAft>
              <a:buClr>
                <a:schemeClr val="dk1"/>
              </a:buClr>
              <a:buSzPts val="1600"/>
              <a:buChar char="•"/>
              <a:defRPr sz="1600"/>
            </a:lvl6pPr>
            <a:lvl7pPr marL="3200400" lvl="6" indent="-330200" algn="l">
              <a:lnSpc>
                <a:spcPct val="100000"/>
              </a:lnSpc>
              <a:spcBef>
                <a:spcPts val="320"/>
              </a:spcBef>
              <a:spcAft>
                <a:spcPts val="0"/>
              </a:spcAft>
              <a:buClr>
                <a:schemeClr val="dk1"/>
              </a:buClr>
              <a:buSzPts val="1600"/>
              <a:buChar char="•"/>
              <a:defRPr sz="1600"/>
            </a:lvl7pPr>
            <a:lvl8pPr marL="3657600" lvl="7" indent="-330200" algn="l">
              <a:lnSpc>
                <a:spcPct val="100000"/>
              </a:lnSpc>
              <a:spcBef>
                <a:spcPts val="320"/>
              </a:spcBef>
              <a:spcAft>
                <a:spcPts val="0"/>
              </a:spcAft>
              <a:buClr>
                <a:schemeClr val="dk1"/>
              </a:buClr>
              <a:buSzPts val="1600"/>
              <a:buChar char="•"/>
              <a:defRPr sz="1600"/>
            </a:lvl8pPr>
            <a:lvl9pPr marL="4114800" lvl="8" indent="-330200" algn="l">
              <a:lnSpc>
                <a:spcPct val="100000"/>
              </a:lnSpc>
              <a:spcBef>
                <a:spcPts val="320"/>
              </a:spcBef>
              <a:spcAft>
                <a:spcPts val="0"/>
              </a:spcAft>
              <a:buClr>
                <a:schemeClr val="dk1"/>
              </a:buClr>
              <a:buSzPts val="1600"/>
              <a:buChar char="•"/>
              <a:defRPr sz="1600"/>
            </a:lvl9pPr>
          </a:lstStyle>
          <a:p>
            <a:endParaRPr/>
          </a:p>
        </p:txBody>
      </p:sp>
      <p:sp>
        <p:nvSpPr>
          <p:cNvPr id="127" name="Google Shape;127;p19"/>
          <p:cNvSpPr txBox="1">
            <a:spLocks noGrp="1"/>
          </p:cNvSpPr>
          <p:nvPr>
            <p:ph type="body" idx="3"/>
          </p:nvPr>
        </p:nvSpPr>
        <p:spPr>
          <a:xfrm>
            <a:off x="4645025" y="1535113"/>
            <a:ext cx="4041775" cy="639762"/>
          </a:xfrm>
          <a:prstGeom prst="rect">
            <a:avLst/>
          </a:prstGeom>
          <a:noFill/>
          <a:ln>
            <a:noFill/>
          </a:ln>
        </p:spPr>
        <p:txBody>
          <a:bodyPr spcFirstLastPara="1" wrap="square" lIns="91425" tIns="45700" rIns="91425" bIns="45700" anchor="b" anchorCtr="0">
            <a:normAutofit/>
          </a:bodyPr>
          <a:lstStyle>
            <a:lvl1pPr marL="457200" lvl="0" indent="-228600" algn="l">
              <a:lnSpc>
                <a:spcPct val="100000"/>
              </a:lnSpc>
              <a:spcBef>
                <a:spcPts val="480"/>
              </a:spcBef>
              <a:spcAft>
                <a:spcPts val="0"/>
              </a:spcAft>
              <a:buClr>
                <a:schemeClr val="dk1"/>
              </a:buClr>
              <a:buSzPts val="2400"/>
              <a:buNone/>
              <a:defRPr sz="2400" b="1"/>
            </a:lvl1pPr>
            <a:lvl2pPr marL="914400" lvl="1" indent="-228600" algn="l">
              <a:lnSpc>
                <a:spcPct val="100000"/>
              </a:lnSpc>
              <a:spcBef>
                <a:spcPts val="400"/>
              </a:spcBef>
              <a:spcAft>
                <a:spcPts val="0"/>
              </a:spcAft>
              <a:buClr>
                <a:schemeClr val="dk1"/>
              </a:buClr>
              <a:buSzPts val="2000"/>
              <a:buNone/>
              <a:defRPr sz="2000" b="1"/>
            </a:lvl2pPr>
            <a:lvl3pPr marL="1371600" lvl="2" indent="-228600" algn="l">
              <a:lnSpc>
                <a:spcPct val="100000"/>
              </a:lnSpc>
              <a:spcBef>
                <a:spcPts val="360"/>
              </a:spcBef>
              <a:spcAft>
                <a:spcPts val="0"/>
              </a:spcAft>
              <a:buClr>
                <a:schemeClr val="dk1"/>
              </a:buClr>
              <a:buSzPts val="1800"/>
              <a:buNone/>
              <a:defRPr sz="1800" b="1"/>
            </a:lvl3pPr>
            <a:lvl4pPr marL="1828800" lvl="3" indent="-228600" algn="l">
              <a:lnSpc>
                <a:spcPct val="100000"/>
              </a:lnSpc>
              <a:spcBef>
                <a:spcPts val="320"/>
              </a:spcBef>
              <a:spcAft>
                <a:spcPts val="0"/>
              </a:spcAft>
              <a:buClr>
                <a:schemeClr val="dk1"/>
              </a:buClr>
              <a:buSzPts val="1600"/>
              <a:buNone/>
              <a:defRPr sz="1600" b="1"/>
            </a:lvl4pPr>
            <a:lvl5pPr marL="2286000" lvl="4" indent="-228600" algn="l">
              <a:lnSpc>
                <a:spcPct val="100000"/>
              </a:lnSpc>
              <a:spcBef>
                <a:spcPts val="320"/>
              </a:spcBef>
              <a:spcAft>
                <a:spcPts val="0"/>
              </a:spcAft>
              <a:buClr>
                <a:schemeClr val="dk1"/>
              </a:buClr>
              <a:buSzPts val="1600"/>
              <a:buNone/>
              <a:defRPr sz="1600" b="1"/>
            </a:lvl5pPr>
            <a:lvl6pPr marL="2743200" lvl="5" indent="-228600" algn="l">
              <a:lnSpc>
                <a:spcPct val="100000"/>
              </a:lnSpc>
              <a:spcBef>
                <a:spcPts val="320"/>
              </a:spcBef>
              <a:spcAft>
                <a:spcPts val="0"/>
              </a:spcAft>
              <a:buClr>
                <a:schemeClr val="dk1"/>
              </a:buClr>
              <a:buSzPts val="1600"/>
              <a:buNone/>
              <a:defRPr sz="1600" b="1"/>
            </a:lvl6pPr>
            <a:lvl7pPr marL="3200400" lvl="6" indent="-228600" algn="l">
              <a:lnSpc>
                <a:spcPct val="100000"/>
              </a:lnSpc>
              <a:spcBef>
                <a:spcPts val="320"/>
              </a:spcBef>
              <a:spcAft>
                <a:spcPts val="0"/>
              </a:spcAft>
              <a:buClr>
                <a:schemeClr val="dk1"/>
              </a:buClr>
              <a:buSzPts val="1600"/>
              <a:buNone/>
              <a:defRPr sz="1600" b="1"/>
            </a:lvl7pPr>
            <a:lvl8pPr marL="3657600" lvl="7" indent="-228600" algn="l">
              <a:lnSpc>
                <a:spcPct val="100000"/>
              </a:lnSpc>
              <a:spcBef>
                <a:spcPts val="320"/>
              </a:spcBef>
              <a:spcAft>
                <a:spcPts val="0"/>
              </a:spcAft>
              <a:buClr>
                <a:schemeClr val="dk1"/>
              </a:buClr>
              <a:buSzPts val="1600"/>
              <a:buNone/>
              <a:defRPr sz="1600" b="1"/>
            </a:lvl8pPr>
            <a:lvl9pPr marL="4114800" lvl="8" indent="-228600" algn="l">
              <a:lnSpc>
                <a:spcPct val="100000"/>
              </a:lnSpc>
              <a:spcBef>
                <a:spcPts val="320"/>
              </a:spcBef>
              <a:spcAft>
                <a:spcPts val="0"/>
              </a:spcAft>
              <a:buClr>
                <a:schemeClr val="dk1"/>
              </a:buClr>
              <a:buSzPts val="1600"/>
              <a:buNone/>
              <a:defRPr sz="1600" b="1"/>
            </a:lvl9pPr>
          </a:lstStyle>
          <a:p>
            <a:endParaRPr/>
          </a:p>
        </p:txBody>
      </p:sp>
      <p:sp>
        <p:nvSpPr>
          <p:cNvPr id="128" name="Google Shape;128;p19"/>
          <p:cNvSpPr txBox="1">
            <a:spLocks noGrp="1"/>
          </p:cNvSpPr>
          <p:nvPr>
            <p:ph type="body" idx="4"/>
          </p:nvPr>
        </p:nvSpPr>
        <p:spPr>
          <a:xfrm>
            <a:off x="4645025" y="2174875"/>
            <a:ext cx="4041775" cy="3951288"/>
          </a:xfrm>
          <a:prstGeom prst="rect">
            <a:avLst/>
          </a:prstGeom>
          <a:noFill/>
          <a:ln>
            <a:noFill/>
          </a:ln>
        </p:spPr>
        <p:txBody>
          <a:bodyPr spcFirstLastPara="1" wrap="square" lIns="91425" tIns="45700" rIns="91425" bIns="45700" anchor="t" anchorCtr="0">
            <a:normAutofit/>
          </a:bodyPr>
          <a:lstStyle>
            <a:lvl1pPr marL="457200" lvl="0" indent="-381000" algn="l">
              <a:lnSpc>
                <a:spcPct val="100000"/>
              </a:lnSpc>
              <a:spcBef>
                <a:spcPts val="480"/>
              </a:spcBef>
              <a:spcAft>
                <a:spcPts val="0"/>
              </a:spcAft>
              <a:buClr>
                <a:schemeClr val="dk1"/>
              </a:buClr>
              <a:buSzPts val="2400"/>
              <a:buChar char="•"/>
              <a:defRPr sz="2400"/>
            </a:lvl1pPr>
            <a:lvl2pPr marL="914400" lvl="1" indent="-355600" algn="l">
              <a:lnSpc>
                <a:spcPct val="100000"/>
              </a:lnSpc>
              <a:spcBef>
                <a:spcPts val="400"/>
              </a:spcBef>
              <a:spcAft>
                <a:spcPts val="0"/>
              </a:spcAft>
              <a:buClr>
                <a:schemeClr val="dk1"/>
              </a:buClr>
              <a:buSzPts val="2000"/>
              <a:buChar char="–"/>
              <a:defRPr sz="2000"/>
            </a:lvl2pPr>
            <a:lvl3pPr marL="1371600" lvl="2" indent="-342900" algn="l">
              <a:lnSpc>
                <a:spcPct val="100000"/>
              </a:lnSpc>
              <a:spcBef>
                <a:spcPts val="360"/>
              </a:spcBef>
              <a:spcAft>
                <a:spcPts val="0"/>
              </a:spcAft>
              <a:buClr>
                <a:schemeClr val="dk1"/>
              </a:buClr>
              <a:buSzPts val="1800"/>
              <a:buChar char="•"/>
              <a:defRPr sz="1800"/>
            </a:lvl3pPr>
            <a:lvl4pPr marL="1828800" lvl="3" indent="-330200" algn="l">
              <a:lnSpc>
                <a:spcPct val="100000"/>
              </a:lnSpc>
              <a:spcBef>
                <a:spcPts val="320"/>
              </a:spcBef>
              <a:spcAft>
                <a:spcPts val="0"/>
              </a:spcAft>
              <a:buClr>
                <a:schemeClr val="dk1"/>
              </a:buClr>
              <a:buSzPts val="1600"/>
              <a:buChar char="–"/>
              <a:defRPr sz="1600"/>
            </a:lvl4pPr>
            <a:lvl5pPr marL="2286000" lvl="4" indent="-330200" algn="l">
              <a:lnSpc>
                <a:spcPct val="100000"/>
              </a:lnSpc>
              <a:spcBef>
                <a:spcPts val="320"/>
              </a:spcBef>
              <a:spcAft>
                <a:spcPts val="0"/>
              </a:spcAft>
              <a:buClr>
                <a:schemeClr val="dk1"/>
              </a:buClr>
              <a:buSzPts val="1600"/>
              <a:buChar char="»"/>
              <a:defRPr sz="1600"/>
            </a:lvl5pPr>
            <a:lvl6pPr marL="2743200" lvl="5" indent="-330200" algn="l">
              <a:lnSpc>
                <a:spcPct val="100000"/>
              </a:lnSpc>
              <a:spcBef>
                <a:spcPts val="320"/>
              </a:spcBef>
              <a:spcAft>
                <a:spcPts val="0"/>
              </a:spcAft>
              <a:buClr>
                <a:schemeClr val="dk1"/>
              </a:buClr>
              <a:buSzPts val="1600"/>
              <a:buChar char="•"/>
              <a:defRPr sz="1600"/>
            </a:lvl6pPr>
            <a:lvl7pPr marL="3200400" lvl="6" indent="-330200" algn="l">
              <a:lnSpc>
                <a:spcPct val="100000"/>
              </a:lnSpc>
              <a:spcBef>
                <a:spcPts val="320"/>
              </a:spcBef>
              <a:spcAft>
                <a:spcPts val="0"/>
              </a:spcAft>
              <a:buClr>
                <a:schemeClr val="dk1"/>
              </a:buClr>
              <a:buSzPts val="1600"/>
              <a:buChar char="•"/>
              <a:defRPr sz="1600"/>
            </a:lvl7pPr>
            <a:lvl8pPr marL="3657600" lvl="7" indent="-330200" algn="l">
              <a:lnSpc>
                <a:spcPct val="100000"/>
              </a:lnSpc>
              <a:spcBef>
                <a:spcPts val="320"/>
              </a:spcBef>
              <a:spcAft>
                <a:spcPts val="0"/>
              </a:spcAft>
              <a:buClr>
                <a:schemeClr val="dk1"/>
              </a:buClr>
              <a:buSzPts val="1600"/>
              <a:buChar char="•"/>
              <a:defRPr sz="1600"/>
            </a:lvl8pPr>
            <a:lvl9pPr marL="4114800" lvl="8" indent="-330200" algn="l">
              <a:lnSpc>
                <a:spcPct val="100000"/>
              </a:lnSpc>
              <a:spcBef>
                <a:spcPts val="320"/>
              </a:spcBef>
              <a:spcAft>
                <a:spcPts val="0"/>
              </a:spcAft>
              <a:buClr>
                <a:schemeClr val="dk1"/>
              </a:buClr>
              <a:buSzPts val="1600"/>
              <a:buChar char="•"/>
              <a:defRPr sz="1600"/>
            </a:lvl9pPr>
          </a:lstStyle>
          <a:p>
            <a:endParaRPr/>
          </a:p>
        </p:txBody>
      </p:sp>
      <p:sp>
        <p:nvSpPr>
          <p:cNvPr id="129" name="Google Shape;129;p19"/>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0" name="Google Shape;130;p19"/>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1" name="Google Shape;131;p19"/>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132"/>
        <p:cNvGrpSpPr/>
        <p:nvPr/>
      </p:nvGrpSpPr>
      <p:grpSpPr>
        <a:xfrm>
          <a:off x="0" y="0"/>
          <a:ext cx="0" cy="0"/>
          <a:chOff x="0" y="0"/>
          <a:chExt cx="0" cy="0"/>
        </a:xfrm>
      </p:grpSpPr>
      <p:sp>
        <p:nvSpPr>
          <p:cNvPr id="133" name="Google Shape;133;p20"/>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4" name="Google Shape;134;p20"/>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5" name="Google Shape;135;p20"/>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6" name="Google Shape;136;p20"/>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137"/>
        <p:cNvGrpSpPr/>
        <p:nvPr/>
      </p:nvGrpSpPr>
      <p:grpSpPr>
        <a:xfrm>
          <a:off x="0" y="0"/>
          <a:ext cx="0" cy="0"/>
          <a:chOff x="0" y="0"/>
          <a:chExt cx="0" cy="0"/>
        </a:xfrm>
      </p:grpSpPr>
      <p:sp>
        <p:nvSpPr>
          <p:cNvPr id="138" name="Google Shape;138;p21"/>
          <p:cNvSpPr txBox="1">
            <a:spLocks noGrp="1"/>
          </p:cNvSpPr>
          <p:nvPr>
            <p:ph type="title"/>
          </p:nvPr>
        </p:nvSpPr>
        <p:spPr>
          <a:xfrm>
            <a:off x="457200" y="273050"/>
            <a:ext cx="3008313" cy="1162050"/>
          </a:xfrm>
          <a:prstGeom prst="rect">
            <a:avLst/>
          </a:prstGeom>
          <a:noFill/>
          <a:ln>
            <a:noFill/>
          </a:ln>
        </p:spPr>
        <p:txBody>
          <a:bodyPr spcFirstLastPara="1" wrap="square" lIns="91425" tIns="45700" rIns="91425" bIns="45700" anchor="b" anchorCtr="0">
            <a:normAutofit/>
          </a:bodyPr>
          <a:lstStyle>
            <a:lvl1pPr lvl="0" algn="l">
              <a:lnSpc>
                <a:spcPct val="100000"/>
              </a:lnSpc>
              <a:spcBef>
                <a:spcPts val="0"/>
              </a:spcBef>
              <a:spcAft>
                <a:spcPts val="0"/>
              </a:spcAft>
              <a:buClr>
                <a:schemeClr val="dk1"/>
              </a:buClr>
              <a:buSzPts val="2000"/>
              <a:buFont typeface="Calibri"/>
              <a:buNone/>
              <a:defRPr sz="2000" b="1"/>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9" name="Google Shape;139;p21"/>
          <p:cNvSpPr txBox="1">
            <a:spLocks noGrp="1"/>
          </p:cNvSpPr>
          <p:nvPr>
            <p:ph type="body" idx="1"/>
          </p:nvPr>
        </p:nvSpPr>
        <p:spPr>
          <a:xfrm>
            <a:off x="3575050" y="273050"/>
            <a:ext cx="5111750" cy="5853113"/>
          </a:xfrm>
          <a:prstGeom prst="rect">
            <a:avLst/>
          </a:prstGeom>
          <a:noFill/>
          <a:ln>
            <a:noFill/>
          </a:ln>
        </p:spPr>
        <p:txBody>
          <a:bodyPr spcFirstLastPara="1" wrap="square" lIns="91425" tIns="45700" rIns="91425" bIns="45700" anchor="t" anchorCtr="0">
            <a:normAutofit/>
          </a:bodyPr>
          <a:lstStyle>
            <a:lvl1pPr marL="457200" lvl="0" indent="-431800" algn="l">
              <a:lnSpc>
                <a:spcPct val="100000"/>
              </a:lnSpc>
              <a:spcBef>
                <a:spcPts val="640"/>
              </a:spcBef>
              <a:spcAft>
                <a:spcPts val="0"/>
              </a:spcAft>
              <a:buClr>
                <a:schemeClr val="dk1"/>
              </a:buClr>
              <a:buSzPts val="3200"/>
              <a:buChar char="•"/>
              <a:defRPr sz="3200"/>
            </a:lvl1pPr>
            <a:lvl2pPr marL="914400" lvl="1" indent="-406400" algn="l">
              <a:lnSpc>
                <a:spcPct val="100000"/>
              </a:lnSpc>
              <a:spcBef>
                <a:spcPts val="560"/>
              </a:spcBef>
              <a:spcAft>
                <a:spcPts val="0"/>
              </a:spcAft>
              <a:buClr>
                <a:schemeClr val="dk1"/>
              </a:buClr>
              <a:buSzPts val="2800"/>
              <a:buChar char="–"/>
              <a:defRPr sz="2800"/>
            </a:lvl2pPr>
            <a:lvl3pPr marL="1371600" lvl="2" indent="-381000" algn="l">
              <a:lnSpc>
                <a:spcPct val="100000"/>
              </a:lnSpc>
              <a:spcBef>
                <a:spcPts val="480"/>
              </a:spcBef>
              <a:spcAft>
                <a:spcPts val="0"/>
              </a:spcAft>
              <a:buClr>
                <a:schemeClr val="dk1"/>
              </a:buClr>
              <a:buSzPts val="2400"/>
              <a:buChar char="•"/>
              <a:defRPr sz="2400"/>
            </a:lvl3pPr>
            <a:lvl4pPr marL="1828800" lvl="3" indent="-355600" algn="l">
              <a:lnSpc>
                <a:spcPct val="100000"/>
              </a:lnSpc>
              <a:spcBef>
                <a:spcPts val="400"/>
              </a:spcBef>
              <a:spcAft>
                <a:spcPts val="0"/>
              </a:spcAft>
              <a:buClr>
                <a:schemeClr val="dk1"/>
              </a:buClr>
              <a:buSzPts val="2000"/>
              <a:buChar char="–"/>
              <a:defRPr sz="2000"/>
            </a:lvl4pPr>
            <a:lvl5pPr marL="2286000" lvl="4" indent="-355600" algn="l">
              <a:lnSpc>
                <a:spcPct val="100000"/>
              </a:lnSpc>
              <a:spcBef>
                <a:spcPts val="400"/>
              </a:spcBef>
              <a:spcAft>
                <a:spcPts val="0"/>
              </a:spcAft>
              <a:buClr>
                <a:schemeClr val="dk1"/>
              </a:buClr>
              <a:buSzPts val="2000"/>
              <a:buChar char="»"/>
              <a:defRPr sz="2000"/>
            </a:lvl5pPr>
            <a:lvl6pPr marL="2743200" lvl="5" indent="-355600" algn="l">
              <a:lnSpc>
                <a:spcPct val="100000"/>
              </a:lnSpc>
              <a:spcBef>
                <a:spcPts val="400"/>
              </a:spcBef>
              <a:spcAft>
                <a:spcPts val="0"/>
              </a:spcAft>
              <a:buClr>
                <a:schemeClr val="dk1"/>
              </a:buClr>
              <a:buSzPts val="2000"/>
              <a:buChar char="•"/>
              <a:defRPr sz="2000"/>
            </a:lvl6pPr>
            <a:lvl7pPr marL="3200400" lvl="6" indent="-355600" algn="l">
              <a:lnSpc>
                <a:spcPct val="100000"/>
              </a:lnSpc>
              <a:spcBef>
                <a:spcPts val="400"/>
              </a:spcBef>
              <a:spcAft>
                <a:spcPts val="0"/>
              </a:spcAft>
              <a:buClr>
                <a:schemeClr val="dk1"/>
              </a:buClr>
              <a:buSzPts val="2000"/>
              <a:buChar char="•"/>
              <a:defRPr sz="2000"/>
            </a:lvl7pPr>
            <a:lvl8pPr marL="3657600" lvl="7" indent="-355600" algn="l">
              <a:lnSpc>
                <a:spcPct val="100000"/>
              </a:lnSpc>
              <a:spcBef>
                <a:spcPts val="400"/>
              </a:spcBef>
              <a:spcAft>
                <a:spcPts val="0"/>
              </a:spcAft>
              <a:buClr>
                <a:schemeClr val="dk1"/>
              </a:buClr>
              <a:buSzPts val="2000"/>
              <a:buChar char="•"/>
              <a:defRPr sz="2000"/>
            </a:lvl8pPr>
            <a:lvl9pPr marL="4114800" lvl="8" indent="-355600" algn="l">
              <a:lnSpc>
                <a:spcPct val="100000"/>
              </a:lnSpc>
              <a:spcBef>
                <a:spcPts val="400"/>
              </a:spcBef>
              <a:spcAft>
                <a:spcPts val="0"/>
              </a:spcAft>
              <a:buClr>
                <a:schemeClr val="dk1"/>
              </a:buClr>
              <a:buSzPts val="2000"/>
              <a:buChar char="•"/>
              <a:defRPr sz="2000"/>
            </a:lvl9pPr>
          </a:lstStyle>
          <a:p>
            <a:endParaRPr/>
          </a:p>
        </p:txBody>
      </p:sp>
      <p:sp>
        <p:nvSpPr>
          <p:cNvPr id="140" name="Google Shape;140;p21"/>
          <p:cNvSpPr txBox="1">
            <a:spLocks noGrp="1"/>
          </p:cNvSpPr>
          <p:nvPr>
            <p:ph type="body" idx="2"/>
          </p:nvPr>
        </p:nvSpPr>
        <p:spPr>
          <a:xfrm>
            <a:off x="457200" y="1435100"/>
            <a:ext cx="3008313" cy="4691063"/>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280"/>
              </a:spcBef>
              <a:spcAft>
                <a:spcPts val="0"/>
              </a:spcAft>
              <a:buClr>
                <a:schemeClr val="dk1"/>
              </a:buClr>
              <a:buSzPts val="1400"/>
              <a:buNone/>
              <a:defRPr sz="1400"/>
            </a:lvl1pPr>
            <a:lvl2pPr marL="914400" lvl="1" indent="-228600" algn="l">
              <a:lnSpc>
                <a:spcPct val="100000"/>
              </a:lnSpc>
              <a:spcBef>
                <a:spcPts val="240"/>
              </a:spcBef>
              <a:spcAft>
                <a:spcPts val="0"/>
              </a:spcAft>
              <a:buClr>
                <a:schemeClr val="dk1"/>
              </a:buClr>
              <a:buSzPts val="1200"/>
              <a:buNone/>
              <a:defRPr sz="1200"/>
            </a:lvl2pPr>
            <a:lvl3pPr marL="1371600" lvl="2" indent="-228600" algn="l">
              <a:lnSpc>
                <a:spcPct val="100000"/>
              </a:lnSpc>
              <a:spcBef>
                <a:spcPts val="200"/>
              </a:spcBef>
              <a:spcAft>
                <a:spcPts val="0"/>
              </a:spcAft>
              <a:buClr>
                <a:schemeClr val="dk1"/>
              </a:buClr>
              <a:buSzPts val="1000"/>
              <a:buNone/>
              <a:defRPr sz="1000"/>
            </a:lvl3pPr>
            <a:lvl4pPr marL="1828800" lvl="3" indent="-228600" algn="l">
              <a:lnSpc>
                <a:spcPct val="100000"/>
              </a:lnSpc>
              <a:spcBef>
                <a:spcPts val="180"/>
              </a:spcBef>
              <a:spcAft>
                <a:spcPts val="0"/>
              </a:spcAft>
              <a:buClr>
                <a:schemeClr val="dk1"/>
              </a:buClr>
              <a:buSzPts val="900"/>
              <a:buNone/>
              <a:defRPr sz="900"/>
            </a:lvl4pPr>
            <a:lvl5pPr marL="2286000" lvl="4" indent="-228600" algn="l">
              <a:lnSpc>
                <a:spcPct val="100000"/>
              </a:lnSpc>
              <a:spcBef>
                <a:spcPts val="180"/>
              </a:spcBef>
              <a:spcAft>
                <a:spcPts val="0"/>
              </a:spcAft>
              <a:buClr>
                <a:schemeClr val="dk1"/>
              </a:buClr>
              <a:buSzPts val="900"/>
              <a:buNone/>
              <a:defRPr sz="900"/>
            </a:lvl5pPr>
            <a:lvl6pPr marL="2743200" lvl="5" indent="-228600" algn="l">
              <a:lnSpc>
                <a:spcPct val="100000"/>
              </a:lnSpc>
              <a:spcBef>
                <a:spcPts val="180"/>
              </a:spcBef>
              <a:spcAft>
                <a:spcPts val="0"/>
              </a:spcAft>
              <a:buClr>
                <a:schemeClr val="dk1"/>
              </a:buClr>
              <a:buSzPts val="900"/>
              <a:buNone/>
              <a:defRPr sz="900"/>
            </a:lvl6pPr>
            <a:lvl7pPr marL="3200400" lvl="6" indent="-228600" algn="l">
              <a:lnSpc>
                <a:spcPct val="100000"/>
              </a:lnSpc>
              <a:spcBef>
                <a:spcPts val="180"/>
              </a:spcBef>
              <a:spcAft>
                <a:spcPts val="0"/>
              </a:spcAft>
              <a:buClr>
                <a:schemeClr val="dk1"/>
              </a:buClr>
              <a:buSzPts val="900"/>
              <a:buNone/>
              <a:defRPr sz="900"/>
            </a:lvl7pPr>
            <a:lvl8pPr marL="3657600" lvl="7" indent="-228600" algn="l">
              <a:lnSpc>
                <a:spcPct val="100000"/>
              </a:lnSpc>
              <a:spcBef>
                <a:spcPts val="180"/>
              </a:spcBef>
              <a:spcAft>
                <a:spcPts val="0"/>
              </a:spcAft>
              <a:buClr>
                <a:schemeClr val="dk1"/>
              </a:buClr>
              <a:buSzPts val="900"/>
              <a:buNone/>
              <a:defRPr sz="900"/>
            </a:lvl8pPr>
            <a:lvl9pPr marL="4114800" lvl="8" indent="-228600" algn="l">
              <a:lnSpc>
                <a:spcPct val="100000"/>
              </a:lnSpc>
              <a:spcBef>
                <a:spcPts val="180"/>
              </a:spcBef>
              <a:spcAft>
                <a:spcPts val="0"/>
              </a:spcAft>
              <a:buClr>
                <a:schemeClr val="dk1"/>
              </a:buClr>
              <a:buSzPts val="900"/>
              <a:buNone/>
              <a:defRPr sz="900"/>
            </a:lvl9pPr>
          </a:lstStyle>
          <a:p>
            <a:endParaRPr/>
          </a:p>
        </p:txBody>
      </p:sp>
      <p:sp>
        <p:nvSpPr>
          <p:cNvPr id="141" name="Google Shape;141;p21"/>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42" name="Google Shape;142;p21"/>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43" name="Google Shape;143;p21"/>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144"/>
        <p:cNvGrpSpPr/>
        <p:nvPr/>
      </p:nvGrpSpPr>
      <p:grpSpPr>
        <a:xfrm>
          <a:off x="0" y="0"/>
          <a:ext cx="0" cy="0"/>
          <a:chOff x="0" y="0"/>
          <a:chExt cx="0" cy="0"/>
        </a:xfrm>
      </p:grpSpPr>
      <p:sp>
        <p:nvSpPr>
          <p:cNvPr id="145" name="Google Shape;145;p22"/>
          <p:cNvSpPr txBox="1">
            <a:spLocks noGrp="1"/>
          </p:cNvSpPr>
          <p:nvPr>
            <p:ph type="title"/>
          </p:nvPr>
        </p:nvSpPr>
        <p:spPr>
          <a:xfrm>
            <a:off x="1792288" y="4800600"/>
            <a:ext cx="5486400" cy="566738"/>
          </a:xfrm>
          <a:prstGeom prst="rect">
            <a:avLst/>
          </a:prstGeom>
          <a:noFill/>
          <a:ln>
            <a:noFill/>
          </a:ln>
        </p:spPr>
        <p:txBody>
          <a:bodyPr spcFirstLastPara="1" wrap="square" lIns="91425" tIns="45700" rIns="91425" bIns="45700" anchor="b" anchorCtr="0">
            <a:normAutofit/>
          </a:bodyPr>
          <a:lstStyle>
            <a:lvl1pPr lvl="0" algn="l">
              <a:lnSpc>
                <a:spcPct val="100000"/>
              </a:lnSpc>
              <a:spcBef>
                <a:spcPts val="0"/>
              </a:spcBef>
              <a:spcAft>
                <a:spcPts val="0"/>
              </a:spcAft>
              <a:buClr>
                <a:schemeClr val="dk1"/>
              </a:buClr>
              <a:buSzPts val="2000"/>
              <a:buFont typeface="Calibri"/>
              <a:buNone/>
              <a:defRPr sz="2000" b="1"/>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46" name="Google Shape;146;p22"/>
          <p:cNvSpPr>
            <a:spLocks noGrp="1"/>
          </p:cNvSpPr>
          <p:nvPr>
            <p:ph type="pic" idx="2"/>
          </p:nvPr>
        </p:nvSpPr>
        <p:spPr>
          <a:xfrm>
            <a:off x="1792288" y="612775"/>
            <a:ext cx="5486400" cy="4114800"/>
          </a:xfrm>
          <a:prstGeom prst="rect">
            <a:avLst/>
          </a:prstGeom>
          <a:noFill/>
          <a:ln>
            <a:noFill/>
          </a:ln>
        </p:spPr>
      </p:sp>
      <p:sp>
        <p:nvSpPr>
          <p:cNvPr id="147" name="Google Shape;147;p22"/>
          <p:cNvSpPr txBox="1">
            <a:spLocks noGrp="1"/>
          </p:cNvSpPr>
          <p:nvPr>
            <p:ph type="body" idx="1"/>
          </p:nvPr>
        </p:nvSpPr>
        <p:spPr>
          <a:xfrm>
            <a:off x="1792288" y="5367338"/>
            <a:ext cx="5486400" cy="804862"/>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280"/>
              </a:spcBef>
              <a:spcAft>
                <a:spcPts val="0"/>
              </a:spcAft>
              <a:buClr>
                <a:schemeClr val="dk1"/>
              </a:buClr>
              <a:buSzPts val="1400"/>
              <a:buNone/>
              <a:defRPr sz="1400"/>
            </a:lvl1pPr>
            <a:lvl2pPr marL="914400" lvl="1" indent="-228600" algn="l">
              <a:lnSpc>
                <a:spcPct val="100000"/>
              </a:lnSpc>
              <a:spcBef>
                <a:spcPts val="240"/>
              </a:spcBef>
              <a:spcAft>
                <a:spcPts val="0"/>
              </a:spcAft>
              <a:buClr>
                <a:schemeClr val="dk1"/>
              </a:buClr>
              <a:buSzPts val="1200"/>
              <a:buNone/>
              <a:defRPr sz="1200"/>
            </a:lvl2pPr>
            <a:lvl3pPr marL="1371600" lvl="2" indent="-228600" algn="l">
              <a:lnSpc>
                <a:spcPct val="100000"/>
              </a:lnSpc>
              <a:spcBef>
                <a:spcPts val="200"/>
              </a:spcBef>
              <a:spcAft>
                <a:spcPts val="0"/>
              </a:spcAft>
              <a:buClr>
                <a:schemeClr val="dk1"/>
              </a:buClr>
              <a:buSzPts val="1000"/>
              <a:buNone/>
              <a:defRPr sz="1000"/>
            </a:lvl3pPr>
            <a:lvl4pPr marL="1828800" lvl="3" indent="-228600" algn="l">
              <a:lnSpc>
                <a:spcPct val="100000"/>
              </a:lnSpc>
              <a:spcBef>
                <a:spcPts val="180"/>
              </a:spcBef>
              <a:spcAft>
                <a:spcPts val="0"/>
              </a:spcAft>
              <a:buClr>
                <a:schemeClr val="dk1"/>
              </a:buClr>
              <a:buSzPts val="900"/>
              <a:buNone/>
              <a:defRPr sz="900"/>
            </a:lvl4pPr>
            <a:lvl5pPr marL="2286000" lvl="4" indent="-228600" algn="l">
              <a:lnSpc>
                <a:spcPct val="100000"/>
              </a:lnSpc>
              <a:spcBef>
                <a:spcPts val="180"/>
              </a:spcBef>
              <a:spcAft>
                <a:spcPts val="0"/>
              </a:spcAft>
              <a:buClr>
                <a:schemeClr val="dk1"/>
              </a:buClr>
              <a:buSzPts val="900"/>
              <a:buNone/>
              <a:defRPr sz="900"/>
            </a:lvl5pPr>
            <a:lvl6pPr marL="2743200" lvl="5" indent="-228600" algn="l">
              <a:lnSpc>
                <a:spcPct val="100000"/>
              </a:lnSpc>
              <a:spcBef>
                <a:spcPts val="180"/>
              </a:spcBef>
              <a:spcAft>
                <a:spcPts val="0"/>
              </a:spcAft>
              <a:buClr>
                <a:schemeClr val="dk1"/>
              </a:buClr>
              <a:buSzPts val="900"/>
              <a:buNone/>
              <a:defRPr sz="900"/>
            </a:lvl6pPr>
            <a:lvl7pPr marL="3200400" lvl="6" indent="-228600" algn="l">
              <a:lnSpc>
                <a:spcPct val="100000"/>
              </a:lnSpc>
              <a:spcBef>
                <a:spcPts val="180"/>
              </a:spcBef>
              <a:spcAft>
                <a:spcPts val="0"/>
              </a:spcAft>
              <a:buClr>
                <a:schemeClr val="dk1"/>
              </a:buClr>
              <a:buSzPts val="900"/>
              <a:buNone/>
              <a:defRPr sz="900"/>
            </a:lvl7pPr>
            <a:lvl8pPr marL="3657600" lvl="7" indent="-228600" algn="l">
              <a:lnSpc>
                <a:spcPct val="100000"/>
              </a:lnSpc>
              <a:spcBef>
                <a:spcPts val="180"/>
              </a:spcBef>
              <a:spcAft>
                <a:spcPts val="0"/>
              </a:spcAft>
              <a:buClr>
                <a:schemeClr val="dk1"/>
              </a:buClr>
              <a:buSzPts val="900"/>
              <a:buNone/>
              <a:defRPr sz="900"/>
            </a:lvl8pPr>
            <a:lvl9pPr marL="4114800" lvl="8" indent="-228600" algn="l">
              <a:lnSpc>
                <a:spcPct val="100000"/>
              </a:lnSpc>
              <a:spcBef>
                <a:spcPts val="180"/>
              </a:spcBef>
              <a:spcAft>
                <a:spcPts val="0"/>
              </a:spcAft>
              <a:buClr>
                <a:schemeClr val="dk1"/>
              </a:buClr>
              <a:buSzPts val="900"/>
              <a:buNone/>
              <a:defRPr sz="900"/>
            </a:lvl9pPr>
          </a:lstStyle>
          <a:p>
            <a:endParaRPr/>
          </a:p>
        </p:txBody>
      </p:sp>
      <p:sp>
        <p:nvSpPr>
          <p:cNvPr id="148" name="Google Shape;148;p22"/>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49" name="Google Shape;149;p22"/>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0" name="Google Shape;150;p22"/>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151"/>
        <p:cNvGrpSpPr/>
        <p:nvPr/>
      </p:nvGrpSpPr>
      <p:grpSpPr>
        <a:xfrm>
          <a:off x="0" y="0"/>
          <a:ext cx="0" cy="0"/>
          <a:chOff x="0" y="0"/>
          <a:chExt cx="0" cy="0"/>
        </a:xfrm>
      </p:grpSpPr>
      <p:sp>
        <p:nvSpPr>
          <p:cNvPr id="152" name="Google Shape;152;p23"/>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3" name="Google Shape;153;p23"/>
          <p:cNvSpPr txBox="1">
            <a:spLocks noGrp="1"/>
          </p:cNvSpPr>
          <p:nvPr>
            <p:ph type="body" idx="1"/>
          </p:nvPr>
        </p:nvSpPr>
        <p:spPr>
          <a:xfrm rot="5400000">
            <a:off x="2309019" y="-251618"/>
            <a:ext cx="4525963" cy="8229600"/>
          </a:xfrm>
          <a:prstGeom prst="rect">
            <a:avLst/>
          </a:prstGeom>
          <a:noFill/>
          <a:ln>
            <a:noFill/>
          </a:ln>
        </p:spPr>
        <p:txBody>
          <a:bodyPr spcFirstLastPara="1" wrap="square" lIns="91425" tIns="45700" rIns="91425" bIns="45700" anchor="t" anchorCtr="0">
            <a:normAutofit/>
          </a:bodyPr>
          <a:lstStyle>
            <a:lvl1pPr marL="457200" lvl="0" indent="-342900" algn="l">
              <a:lnSpc>
                <a:spcPct val="100000"/>
              </a:lnSpc>
              <a:spcBef>
                <a:spcPts val="360"/>
              </a:spcBef>
              <a:spcAft>
                <a:spcPts val="0"/>
              </a:spcAft>
              <a:buClr>
                <a:schemeClr val="dk1"/>
              </a:buClr>
              <a:buSzPts val="1800"/>
              <a:buChar char="•"/>
              <a:defRPr/>
            </a:lvl1pPr>
            <a:lvl2pPr marL="914400" lvl="1" indent="-342900" algn="l">
              <a:lnSpc>
                <a:spcPct val="100000"/>
              </a:lnSpc>
              <a:spcBef>
                <a:spcPts val="360"/>
              </a:spcBef>
              <a:spcAft>
                <a:spcPts val="0"/>
              </a:spcAft>
              <a:buClr>
                <a:schemeClr val="dk1"/>
              </a:buClr>
              <a:buSzPts val="1800"/>
              <a:buChar char="–"/>
              <a:defRPr/>
            </a:lvl2pPr>
            <a:lvl3pPr marL="1371600" lvl="2" indent="-342900" algn="l">
              <a:lnSpc>
                <a:spcPct val="100000"/>
              </a:lnSpc>
              <a:spcBef>
                <a:spcPts val="360"/>
              </a:spcBef>
              <a:spcAft>
                <a:spcPts val="0"/>
              </a:spcAft>
              <a:buClr>
                <a:schemeClr val="dk1"/>
              </a:buClr>
              <a:buSzPts val="1800"/>
              <a:buChar char="•"/>
              <a:defRPr/>
            </a:lvl3pPr>
            <a:lvl4pPr marL="1828800" lvl="3" indent="-342900" algn="l">
              <a:lnSpc>
                <a:spcPct val="100000"/>
              </a:lnSpc>
              <a:spcBef>
                <a:spcPts val="360"/>
              </a:spcBef>
              <a:spcAft>
                <a:spcPts val="0"/>
              </a:spcAft>
              <a:buClr>
                <a:schemeClr val="dk1"/>
              </a:buClr>
              <a:buSzPts val="1800"/>
              <a:buChar char="–"/>
              <a:defRPr/>
            </a:lvl4pPr>
            <a:lvl5pPr marL="2286000" lvl="4" indent="-342900" algn="l">
              <a:lnSpc>
                <a:spcPct val="100000"/>
              </a:lnSpc>
              <a:spcBef>
                <a:spcPts val="360"/>
              </a:spcBef>
              <a:spcAft>
                <a:spcPts val="0"/>
              </a:spcAft>
              <a:buClr>
                <a:schemeClr val="dk1"/>
              </a:buClr>
              <a:buSzPts val="1800"/>
              <a:buChar char="»"/>
              <a:defRPr/>
            </a:lvl5pPr>
            <a:lvl6pPr marL="2743200" lvl="5" indent="-342900" algn="l">
              <a:lnSpc>
                <a:spcPct val="100000"/>
              </a:lnSpc>
              <a:spcBef>
                <a:spcPts val="360"/>
              </a:spcBef>
              <a:spcAft>
                <a:spcPts val="0"/>
              </a:spcAft>
              <a:buClr>
                <a:schemeClr val="dk1"/>
              </a:buClr>
              <a:buSzPts val="1800"/>
              <a:buChar char="•"/>
              <a:defRPr/>
            </a:lvl6pPr>
            <a:lvl7pPr marL="3200400" lvl="6" indent="-342900" algn="l">
              <a:lnSpc>
                <a:spcPct val="100000"/>
              </a:lnSpc>
              <a:spcBef>
                <a:spcPts val="360"/>
              </a:spcBef>
              <a:spcAft>
                <a:spcPts val="0"/>
              </a:spcAft>
              <a:buClr>
                <a:schemeClr val="dk1"/>
              </a:buClr>
              <a:buSzPts val="1800"/>
              <a:buChar char="•"/>
              <a:defRPr/>
            </a:lvl7pPr>
            <a:lvl8pPr marL="3657600" lvl="7" indent="-342900" algn="l">
              <a:lnSpc>
                <a:spcPct val="100000"/>
              </a:lnSpc>
              <a:spcBef>
                <a:spcPts val="360"/>
              </a:spcBef>
              <a:spcAft>
                <a:spcPts val="0"/>
              </a:spcAft>
              <a:buClr>
                <a:schemeClr val="dk1"/>
              </a:buClr>
              <a:buSzPts val="1800"/>
              <a:buChar char="•"/>
              <a:defRPr/>
            </a:lvl8pPr>
            <a:lvl9pPr marL="4114800" lvl="8" indent="-342900" algn="l">
              <a:lnSpc>
                <a:spcPct val="100000"/>
              </a:lnSpc>
              <a:spcBef>
                <a:spcPts val="360"/>
              </a:spcBef>
              <a:spcAft>
                <a:spcPts val="0"/>
              </a:spcAft>
              <a:buClr>
                <a:schemeClr val="dk1"/>
              </a:buClr>
              <a:buSzPts val="1800"/>
              <a:buChar char="•"/>
              <a:defRPr/>
            </a:lvl9pPr>
          </a:lstStyle>
          <a:p>
            <a:endParaRPr/>
          </a:p>
        </p:txBody>
      </p:sp>
      <p:sp>
        <p:nvSpPr>
          <p:cNvPr id="154" name="Google Shape;154;p23"/>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5" name="Google Shape;155;p23"/>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6" name="Google Shape;156;p23"/>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157"/>
        <p:cNvGrpSpPr/>
        <p:nvPr/>
      </p:nvGrpSpPr>
      <p:grpSpPr>
        <a:xfrm>
          <a:off x="0" y="0"/>
          <a:ext cx="0" cy="0"/>
          <a:chOff x="0" y="0"/>
          <a:chExt cx="0" cy="0"/>
        </a:xfrm>
      </p:grpSpPr>
      <p:sp>
        <p:nvSpPr>
          <p:cNvPr id="158" name="Google Shape;158;p24"/>
          <p:cNvSpPr txBox="1">
            <a:spLocks noGrp="1"/>
          </p:cNvSpPr>
          <p:nvPr>
            <p:ph type="title"/>
          </p:nvPr>
        </p:nvSpPr>
        <p:spPr>
          <a:xfrm rot="5400000">
            <a:off x="4732338" y="2171701"/>
            <a:ext cx="5851525" cy="2057400"/>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9" name="Google Shape;159;p24"/>
          <p:cNvSpPr txBox="1">
            <a:spLocks noGrp="1"/>
          </p:cNvSpPr>
          <p:nvPr>
            <p:ph type="body" idx="1"/>
          </p:nvPr>
        </p:nvSpPr>
        <p:spPr>
          <a:xfrm rot="5400000">
            <a:off x="541338" y="190500"/>
            <a:ext cx="5851525" cy="6019800"/>
          </a:xfrm>
          <a:prstGeom prst="rect">
            <a:avLst/>
          </a:prstGeom>
          <a:noFill/>
          <a:ln>
            <a:noFill/>
          </a:ln>
        </p:spPr>
        <p:txBody>
          <a:bodyPr spcFirstLastPara="1" wrap="square" lIns="91425" tIns="45700" rIns="91425" bIns="45700" anchor="t" anchorCtr="0">
            <a:normAutofit/>
          </a:bodyPr>
          <a:lstStyle>
            <a:lvl1pPr marL="457200" lvl="0" indent="-342900" algn="l">
              <a:lnSpc>
                <a:spcPct val="100000"/>
              </a:lnSpc>
              <a:spcBef>
                <a:spcPts val="360"/>
              </a:spcBef>
              <a:spcAft>
                <a:spcPts val="0"/>
              </a:spcAft>
              <a:buClr>
                <a:schemeClr val="dk1"/>
              </a:buClr>
              <a:buSzPts val="1800"/>
              <a:buChar char="•"/>
              <a:defRPr/>
            </a:lvl1pPr>
            <a:lvl2pPr marL="914400" lvl="1" indent="-342900" algn="l">
              <a:lnSpc>
                <a:spcPct val="100000"/>
              </a:lnSpc>
              <a:spcBef>
                <a:spcPts val="360"/>
              </a:spcBef>
              <a:spcAft>
                <a:spcPts val="0"/>
              </a:spcAft>
              <a:buClr>
                <a:schemeClr val="dk1"/>
              </a:buClr>
              <a:buSzPts val="1800"/>
              <a:buChar char="–"/>
              <a:defRPr/>
            </a:lvl2pPr>
            <a:lvl3pPr marL="1371600" lvl="2" indent="-342900" algn="l">
              <a:lnSpc>
                <a:spcPct val="100000"/>
              </a:lnSpc>
              <a:spcBef>
                <a:spcPts val="360"/>
              </a:spcBef>
              <a:spcAft>
                <a:spcPts val="0"/>
              </a:spcAft>
              <a:buClr>
                <a:schemeClr val="dk1"/>
              </a:buClr>
              <a:buSzPts val="1800"/>
              <a:buChar char="•"/>
              <a:defRPr/>
            </a:lvl3pPr>
            <a:lvl4pPr marL="1828800" lvl="3" indent="-342900" algn="l">
              <a:lnSpc>
                <a:spcPct val="100000"/>
              </a:lnSpc>
              <a:spcBef>
                <a:spcPts val="360"/>
              </a:spcBef>
              <a:spcAft>
                <a:spcPts val="0"/>
              </a:spcAft>
              <a:buClr>
                <a:schemeClr val="dk1"/>
              </a:buClr>
              <a:buSzPts val="1800"/>
              <a:buChar char="–"/>
              <a:defRPr/>
            </a:lvl4pPr>
            <a:lvl5pPr marL="2286000" lvl="4" indent="-342900" algn="l">
              <a:lnSpc>
                <a:spcPct val="100000"/>
              </a:lnSpc>
              <a:spcBef>
                <a:spcPts val="360"/>
              </a:spcBef>
              <a:spcAft>
                <a:spcPts val="0"/>
              </a:spcAft>
              <a:buClr>
                <a:schemeClr val="dk1"/>
              </a:buClr>
              <a:buSzPts val="1800"/>
              <a:buChar char="»"/>
              <a:defRPr/>
            </a:lvl5pPr>
            <a:lvl6pPr marL="2743200" lvl="5" indent="-342900" algn="l">
              <a:lnSpc>
                <a:spcPct val="100000"/>
              </a:lnSpc>
              <a:spcBef>
                <a:spcPts val="360"/>
              </a:spcBef>
              <a:spcAft>
                <a:spcPts val="0"/>
              </a:spcAft>
              <a:buClr>
                <a:schemeClr val="dk1"/>
              </a:buClr>
              <a:buSzPts val="1800"/>
              <a:buChar char="•"/>
              <a:defRPr/>
            </a:lvl6pPr>
            <a:lvl7pPr marL="3200400" lvl="6" indent="-342900" algn="l">
              <a:lnSpc>
                <a:spcPct val="100000"/>
              </a:lnSpc>
              <a:spcBef>
                <a:spcPts val="360"/>
              </a:spcBef>
              <a:spcAft>
                <a:spcPts val="0"/>
              </a:spcAft>
              <a:buClr>
                <a:schemeClr val="dk1"/>
              </a:buClr>
              <a:buSzPts val="1800"/>
              <a:buChar char="•"/>
              <a:defRPr/>
            </a:lvl7pPr>
            <a:lvl8pPr marL="3657600" lvl="7" indent="-342900" algn="l">
              <a:lnSpc>
                <a:spcPct val="100000"/>
              </a:lnSpc>
              <a:spcBef>
                <a:spcPts val="360"/>
              </a:spcBef>
              <a:spcAft>
                <a:spcPts val="0"/>
              </a:spcAft>
              <a:buClr>
                <a:schemeClr val="dk1"/>
              </a:buClr>
              <a:buSzPts val="1800"/>
              <a:buChar char="•"/>
              <a:defRPr/>
            </a:lvl8pPr>
            <a:lvl9pPr marL="4114800" lvl="8" indent="-342900" algn="l">
              <a:lnSpc>
                <a:spcPct val="100000"/>
              </a:lnSpc>
              <a:spcBef>
                <a:spcPts val="360"/>
              </a:spcBef>
              <a:spcAft>
                <a:spcPts val="0"/>
              </a:spcAft>
              <a:buClr>
                <a:schemeClr val="dk1"/>
              </a:buClr>
              <a:buSzPts val="1800"/>
              <a:buChar char="•"/>
              <a:defRPr/>
            </a:lvl9pPr>
          </a:lstStyle>
          <a:p>
            <a:endParaRPr/>
          </a:p>
        </p:txBody>
      </p:sp>
      <p:sp>
        <p:nvSpPr>
          <p:cNvPr id="160" name="Google Shape;160;p24"/>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1" name="Google Shape;161;p24"/>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2" name="Google Shape;162;p24"/>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a:gsLst>
            <a:gs pos="0">
              <a:srgbClr val="F4F7F9"/>
            </a:gs>
            <a:gs pos="58000">
              <a:srgbClr val="EAEFF4"/>
            </a:gs>
            <a:gs pos="100000">
              <a:schemeClr val="lt2"/>
            </a:gs>
          </a:gsLst>
          <a:lin ang="17400000" scaled="0"/>
        </a:gradFill>
        <a:effectLst/>
      </p:bgPr>
    </p:bg>
    <p:spTree>
      <p:nvGrpSpPr>
        <p:cNvPr id="1" name="Shape 9"/>
        <p:cNvGrpSpPr/>
        <p:nvPr/>
      </p:nvGrpSpPr>
      <p:grpSpPr>
        <a:xfrm>
          <a:off x="0" y="0"/>
          <a:ext cx="0" cy="0"/>
          <a:chOff x="0" y="0"/>
          <a:chExt cx="0" cy="0"/>
        </a:xfrm>
      </p:grpSpPr>
      <p:sp>
        <p:nvSpPr>
          <p:cNvPr id="10" name="Google Shape;10;p1"/>
          <p:cNvSpPr/>
          <p:nvPr/>
        </p:nvSpPr>
        <p:spPr>
          <a:xfrm>
            <a:off x="-2383" y="0"/>
            <a:ext cx="18288191" cy="10287000"/>
          </a:xfrm>
          <a:prstGeom prst="rect">
            <a:avLst/>
          </a:prstGeom>
          <a:gradFill>
            <a:gsLst>
              <a:gs pos="0">
                <a:srgbClr val="F3F9FC"/>
              </a:gs>
              <a:gs pos="74000">
                <a:srgbClr val="9ED0E4"/>
              </a:gs>
              <a:gs pos="83000">
                <a:srgbClr val="9ED0E4"/>
              </a:gs>
              <a:gs pos="100000">
                <a:srgbClr val="BDE0ED"/>
              </a:gs>
            </a:gsLst>
            <a:lin ang="540000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2700"/>
              <a:buFont typeface="Arial"/>
              <a:buNone/>
            </a:pPr>
            <a:endParaRPr sz="2700" b="0" i="0" u="none" strike="noStrike" cap="none">
              <a:solidFill>
                <a:schemeClr val="lt1"/>
              </a:solidFill>
              <a:latin typeface="Calibri"/>
              <a:ea typeface="Calibri"/>
              <a:cs typeface="Calibri"/>
              <a:sym typeface="Calibri"/>
            </a:endParaRPr>
          </a:p>
        </p:txBody>
      </p:sp>
      <p:sp>
        <p:nvSpPr>
          <p:cNvPr id="11" name="Google Shape;11;p1"/>
          <p:cNvSpPr txBox="1">
            <a:spLocks noGrp="1"/>
          </p:cNvSpPr>
          <p:nvPr>
            <p:ph type="body" idx="1"/>
          </p:nvPr>
        </p:nvSpPr>
        <p:spPr>
          <a:xfrm>
            <a:off x="1941225" y="1028701"/>
            <a:ext cx="15434519" cy="6286499"/>
          </a:xfrm>
          <a:prstGeom prst="rect">
            <a:avLst/>
          </a:prstGeom>
          <a:noFill/>
          <a:ln>
            <a:noFill/>
          </a:ln>
        </p:spPr>
        <p:txBody>
          <a:bodyPr spcFirstLastPara="1" wrap="square" lIns="91425" tIns="45700" rIns="91425" bIns="45700" anchor="t" anchorCtr="0">
            <a:normAutofit/>
          </a:bodyPr>
          <a:lstStyle>
            <a:lvl1pPr marL="457200" marR="0" lvl="0" indent="-441960" algn="l" rtl="0">
              <a:lnSpc>
                <a:spcPct val="90000"/>
              </a:lnSpc>
              <a:spcBef>
                <a:spcPts val="2700"/>
              </a:spcBef>
              <a:spcAft>
                <a:spcPts val="0"/>
              </a:spcAft>
              <a:buClr>
                <a:schemeClr val="dk1"/>
              </a:buClr>
              <a:buSzPts val="3360"/>
              <a:buFont typeface="Arial"/>
              <a:buChar char="•"/>
              <a:defRPr sz="4200" b="0" i="0" u="none" strike="noStrike" cap="none">
                <a:solidFill>
                  <a:schemeClr val="dk1"/>
                </a:solidFill>
                <a:latin typeface="Calibri"/>
                <a:ea typeface="Calibri"/>
                <a:cs typeface="Calibri"/>
                <a:sym typeface="Calibri"/>
              </a:defRPr>
            </a:lvl1pPr>
            <a:lvl2pPr marL="914400" marR="0" lvl="1" indent="-411480" algn="l" rtl="0">
              <a:lnSpc>
                <a:spcPct val="90000"/>
              </a:lnSpc>
              <a:spcBef>
                <a:spcPts val="900"/>
              </a:spcBef>
              <a:spcAft>
                <a:spcPts val="0"/>
              </a:spcAft>
              <a:buClr>
                <a:schemeClr val="dk1"/>
              </a:buClr>
              <a:buSzPts val="2880"/>
              <a:buFont typeface="Corbel"/>
              <a:buChar char="–"/>
              <a:defRPr sz="3600" b="0" i="0" u="none" strike="noStrike" cap="none">
                <a:solidFill>
                  <a:schemeClr val="dk1"/>
                </a:solidFill>
                <a:latin typeface="Calibri"/>
                <a:ea typeface="Calibri"/>
                <a:cs typeface="Calibri"/>
                <a:sym typeface="Calibri"/>
              </a:defRPr>
            </a:lvl2pPr>
            <a:lvl3pPr marL="1371600" marR="0" lvl="2" indent="-381000" algn="l" rtl="0">
              <a:lnSpc>
                <a:spcPct val="90000"/>
              </a:lnSpc>
              <a:spcBef>
                <a:spcPts val="900"/>
              </a:spcBef>
              <a:spcAft>
                <a:spcPts val="0"/>
              </a:spcAft>
              <a:buClr>
                <a:schemeClr val="dk1"/>
              </a:buClr>
              <a:buSzPts val="2400"/>
              <a:buFont typeface="Arial"/>
              <a:buChar char="•"/>
              <a:defRPr sz="3000" b="0" i="0" u="none" strike="noStrike" cap="none">
                <a:solidFill>
                  <a:schemeClr val="dk1"/>
                </a:solidFill>
                <a:latin typeface="Calibri"/>
                <a:ea typeface="Calibri"/>
                <a:cs typeface="Calibri"/>
                <a:sym typeface="Calibri"/>
              </a:defRPr>
            </a:lvl3pPr>
            <a:lvl4pPr marL="1828800" marR="0" lvl="3" indent="-400050" algn="l" rtl="0">
              <a:lnSpc>
                <a:spcPct val="90000"/>
              </a:lnSpc>
              <a:spcBef>
                <a:spcPts val="900"/>
              </a:spcBef>
              <a:spcAft>
                <a:spcPts val="0"/>
              </a:spcAft>
              <a:buClr>
                <a:schemeClr val="dk1"/>
              </a:buClr>
              <a:buSzPts val="2700"/>
              <a:buFont typeface="Corbel"/>
              <a:buChar char="–"/>
              <a:defRPr sz="2700" b="0" i="0" u="none" strike="noStrike" cap="none">
                <a:solidFill>
                  <a:schemeClr val="dk1"/>
                </a:solidFill>
                <a:latin typeface="Calibri"/>
                <a:ea typeface="Calibri"/>
                <a:cs typeface="Calibri"/>
                <a:sym typeface="Calibri"/>
              </a:defRPr>
            </a:lvl4pPr>
            <a:lvl5pPr marL="2286000" marR="0" lvl="4" indent="-365760" algn="l" rtl="0">
              <a:lnSpc>
                <a:spcPct val="90000"/>
              </a:lnSpc>
              <a:spcBef>
                <a:spcPts val="900"/>
              </a:spcBef>
              <a:spcAft>
                <a:spcPts val="0"/>
              </a:spcAft>
              <a:buClr>
                <a:schemeClr val="dk1"/>
              </a:buClr>
              <a:buSzPts val="2160"/>
              <a:buFont typeface="Arial"/>
              <a:buChar char="•"/>
              <a:defRPr sz="2700" b="0" i="0" u="none" strike="noStrike" cap="none">
                <a:solidFill>
                  <a:schemeClr val="dk1"/>
                </a:solidFill>
                <a:latin typeface="Calibri"/>
                <a:ea typeface="Calibri"/>
                <a:cs typeface="Calibri"/>
                <a:sym typeface="Calibri"/>
              </a:defRPr>
            </a:lvl5pPr>
            <a:lvl6pPr marL="2743200" marR="0" lvl="5" indent="-400050" algn="l" rtl="0">
              <a:lnSpc>
                <a:spcPct val="90000"/>
              </a:lnSpc>
              <a:spcBef>
                <a:spcPts val="900"/>
              </a:spcBef>
              <a:spcAft>
                <a:spcPts val="0"/>
              </a:spcAft>
              <a:buClr>
                <a:schemeClr val="dk1"/>
              </a:buClr>
              <a:buSzPts val="2700"/>
              <a:buFont typeface="Corbel"/>
              <a:buChar char="–"/>
              <a:defRPr sz="2700" b="0" i="0" u="none" strike="noStrike" cap="none">
                <a:solidFill>
                  <a:schemeClr val="dk1"/>
                </a:solidFill>
                <a:latin typeface="Calibri"/>
                <a:ea typeface="Calibri"/>
                <a:cs typeface="Calibri"/>
                <a:sym typeface="Calibri"/>
              </a:defRPr>
            </a:lvl6pPr>
            <a:lvl7pPr marL="3200400" marR="0" lvl="6" indent="-365760" algn="l" rtl="0">
              <a:lnSpc>
                <a:spcPct val="90000"/>
              </a:lnSpc>
              <a:spcBef>
                <a:spcPts val="900"/>
              </a:spcBef>
              <a:spcAft>
                <a:spcPts val="0"/>
              </a:spcAft>
              <a:buClr>
                <a:schemeClr val="dk1"/>
              </a:buClr>
              <a:buSzPts val="2160"/>
              <a:buFont typeface="Arial"/>
              <a:buChar char="•"/>
              <a:defRPr sz="2700" b="0" i="0" u="none" strike="noStrike" cap="none">
                <a:solidFill>
                  <a:schemeClr val="dk1"/>
                </a:solidFill>
                <a:latin typeface="Calibri"/>
                <a:ea typeface="Calibri"/>
                <a:cs typeface="Calibri"/>
                <a:sym typeface="Calibri"/>
              </a:defRPr>
            </a:lvl7pPr>
            <a:lvl8pPr marL="3657600" marR="0" lvl="7" indent="-400050" algn="l" rtl="0">
              <a:lnSpc>
                <a:spcPct val="90000"/>
              </a:lnSpc>
              <a:spcBef>
                <a:spcPts val="900"/>
              </a:spcBef>
              <a:spcAft>
                <a:spcPts val="0"/>
              </a:spcAft>
              <a:buClr>
                <a:schemeClr val="dk1"/>
              </a:buClr>
              <a:buSzPts val="2700"/>
              <a:buFont typeface="Corbel"/>
              <a:buChar char="–"/>
              <a:defRPr sz="2700" b="0" i="0" u="none" strike="noStrike" cap="none">
                <a:solidFill>
                  <a:schemeClr val="dk1"/>
                </a:solidFill>
                <a:latin typeface="Calibri"/>
                <a:ea typeface="Calibri"/>
                <a:cs typeface="Calibri"/>
                <a:sym typeface="Calibri"/>
              </a:defRPr>
            </a:lvl8pPr>
            <a:lvl9pPr marL="4114800" marR="0" lvl="8" indent="-365759" algn="l" rtl="0">
              <a:lnSpc>
                <a:spcPct val="90000"/>
              </a:lnSpc>
              <a:spcBef>
                <a:spcPts val="900"/>
              </a:spcBef>
              <a:spcAft>
                <a:spcPts val="0"/>
              </a:spcAft>
              <a:buClr>
                <a:schemeClr val="dk1"/>
              </a:buClr>
              <a:buSzPts val="2160"/>
              <a:buFont typeface="Arial"/>
              <a:buChar char="•"/>
              <a:defRPr sz="2700" b="0" i="0" u="none" strike="noStrike" cap="none">
                <a:solidFill>
                  <a:schemeClr val="dk1"/>
                </a:solidFill>
                <a:latin typeface="Calibri"/>
                <a:ea typeface="Calibri"/>
                <a:cs typeface="Calibri"/>
                <a:sym typeface="Calibri"/>
              </a:defRPr>
            </a:lvl9pPr>
          </a:lstStyle>
          <a:p>
            <a:endParaRPr/>
          </a:p>
        </p:txBody>
      </p:sp>
      <p:sp>
        <p:nvSpPr>
          <p:cNvPr id="12" name="Google Shape;12;p1"/>
          <p:cNvSpPr txBox="1">
            <a:spLocks noGrp="1"/>
          </p:cNvSpPr>
          <p:nvPr>
            <p:ph type="title"/>
          </p:nvPr>
        </p:nvSpPr>
        <p:spPr>
          <a:xfrm>
            <a:off x="914400" y="7658100"/>
            <a:ext cx="16461345" cy="1600200"/>
          </a:xfrm>
          <a:prstGeom prst="rect">
            <a:avLst/>
          </a:prstGeom>
          <a:noFill/>
          <a:ln>
            <a:noFill/>
          </a:ln>
        </p:spPr>
        <p:txBody>
          <a:bodyPr spcFirstLastPara="1" wrap="square" lIns="91425" tIns="45700" rIns="91425" bIns="45700" anchor="b" anchorCtr="0">
            <a:normAutofit/>
          </a:bodyPr>
          <a:lstStyle>
            <a:lvl1pPr marR="0" lvl="0" algn="l" rtl="0">
              <a:lnSpc>
                <a:spcPct val="80000"/>
              </a:lnSpc>
              <a:spcBef>
                <a:spcPts val="0"/>
              </a:spcBef>
              <a:spcAft>
                <a:spcPts val="0"/>
              </a:spcAft>
              <a:buClr>
                <a:schemeClr val="dk2"/>
              </a:buClr>
              <a:buSzPts val="5400"/>
              <a:buFont typeface="Cambria"/>
              <a:buNone/>
              <a:defRPr sz="5400" b="0" i="0" u="none" strike="noStrike" cap="none">
                <a:solidFill>
                  <a:schemeClr val="dk2"/>
                </a:solidFill>
                <a:latin typeface="Cambria"/>
                <a:ea typeface="Cambria"/>
                <a:cs typeface="Cambria"/>
                <a:sym typeface="Cambria"/>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
        <p:nvSpPr>
          <p:cNvPr id="13" name="Google Shape;13;p1"/>
          <p:cNvSpPr txBox="1">
            <a:spLocks noGrp="1"/>
          </p:cNvSpPr>
          <p:nvPr>
            <p:ph type="dt" idx="10"/>
          </p:nvPr>
        </p:nvSpPr>
        <p:spPr>
          <a:xfrm>
            <a:off x="914400" y="9534527"/>
            <a:ext cx="4267200" cy="547688"/>
          </a:xfrm>
          <a:prstGeom prst="rect">
            <a:avLst/>
          </a:prstGeom>
          <a:noFill/>
          <a:ln>
            <a:noFill/>
          </a:ln>
        </p:spPr>
        <p:txBody>
          <a:bodyPr spcFirstLastPara="1" wrap="square" lIns="91425" tIns="45700" rIns="91425" bIns="45700" anchor="ctr"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14" name="Google Shape;14;p1"/>
          <p:cNvSpPr txBox="1">
            <a:spLocks noGrp="1"/>
          </p:cNvSpPr>
          <p:nvPr>
            <p:ph type="ftr" idx="11"/>
          </p:nvPr>
        </p:nvSpPr>
        <p:spPr>
          <a:xfrm>
            <a:off x="6248400" y="9534527"/>
            <a:ext cx="5791201" cy="547688"/>
          </a:xfrm>
          <a:prstGeom prst="rect">
            <a:avLst/>
          </a:prstGeom>
          <a:noFill/>
          <a:ln>
            <a:noFill/>
          </a:ln>
        </p:spPr>
        <p:txBody>
          <a:bodyPr spcFirstLastPara="1" wrap="square" lIns="91425" tIns="45700" rIns="91425" bIns="45700" anchor="ctr" anchorCtr="0">
            <a:noAutofit/>
          </a:bodyPr>
          <a:lstStyle>
            <a:lvl1pPr marR="0" lvl="0" algn="ctr"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15" name="Google Shape;15;p1"/>
          <p:cNvSpPr txBox="1">
            <a:spLocks noGrp="1"/>
          </p:cNvSpPr>
          <p:nvPr>
            <p:ph type="sldNum" idx="12"/>
          </p:nvPr>
        </p:nvSpPr>
        <p:spPr>
          <a:xfrm>
            <a:off x="13106401" y="9534527"/>
            <a:ext cx="4267200" cy="547688"/>
          </a:xfrm>
          <a:prstGeom prst="rect">
            <a:avLst/>
          </a:prstGeom>
          <a:noFill/>
          <a:ln>
            <a:noFill/>
          </a:ln>
        </p:spPr>
        <p:txBody>
          <a:bodyPr spcFirstLastPara="1" wrap="square" lIns="91425" tIns="45700" rIns="91425" bIns="45700" anchor="ctr" anchorCtr="0">
            <a:noAutofit/>
          </a:bodyPr>
          <a:lstStyle>
            <a:lvl1pPr marL="0" marR="0" lvl="0" indent="0" algn="r" rtl="0">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1pPr>
            <a:lvl2pPr marL="0" marR="0" lvl="1" indent="0" algn="r" rtl="0">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2pPr>
            <a:lvl3pPr marL="0" marR="0" lvl="2" indent="0" algn="r" rtl="0">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3pPr>
            <a:lvl4pPr marL="0" marR="0" lvl="3" indent="0" algn="r" rtl="0">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4pPr>
            <a:lvl5pPr marL="0" marR="0" lvl="4" indent="0" algn="r" rtl="0">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5pPr>
            <a:lvl6pPr marL="0" marR="0" lvl="5" indent="0" algn="r" rtl="0">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6pPr>
            <a:lvl7pPr marL="0" marR="0" lvl="6" indent="0" algn="r" rtl="0">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7pPr>
            <a:lvl8pPr marL="0" marR="0" lvl="7" indent="0" algn="r" rtl="0">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8pPr>
            <a:lvl9pPr marL="0" marR="0" lvl="8" indent="0" algn="r" rtl="0">
              <a:lnSpc>
                <a:spcPct val="100000"/>
              </a:lnSpc>
              <a:spcBef>
                <a:spcPts val="0"/>
              </a:spcBef>
              <a:spcAft>
                <a:spcPts val="0"/>
              </a:spcAft>
              <a:buClr>
                <a:srgbClr val="000000"/>
              </a:buClr>
              <a:buSzPts val="1800"/>
              <a:buFont typeface="Arial"/>
              <a:buNone/>
              <a:defRPr sz="1800" b="0" i="0" u="none" strike="noStrike" cap="none">
                <a:solidFill>
                  <a:schemeClr val="dk1"/>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mc:AlternateContent xmlns:mc="http://schemas.openxmlformats.org/markup-compatibility/2006" xmlns:p14="http://schemas.microsoft.com/office/powerpoint/2010/main">
    <mc:Choice Requires="p14">
      <p:transition spd="med" p14:dur="70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slow">
        <p:fade/>
      </p:transition>
    </mc:Fallback>
  </mc:AlternateConten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88"/>
        <p:cNvGrpSpPr/>
        <p:nvPr/>
      </p:nvGrpSpPr>
      <p:grpSpPr>
        <a:xfrm>
          <a:off x="0" y="0"/>
          <a:ext cx="0" cy="0"/>
          <a:chOff x="0" y="0"/>
          <a:chExt cx="0" cy="0"/>
        </a:xfrm>
      </p:grpSpPr>
      <p:sp>
        <p:nvSpPr>
          <p:cNvPr id="89" name="Google Shape;89;p13"/>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marR="0" lvl="0" algn="ctr" rtl="0">
              <a:lnSpc>
                <a:spcPct val="100000"/>
              </a:lnSpc>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
        <p:nvSpPr>
          <p:cNvPr id="90" name="Google Shape;90;p13"/>
          <p:cNvSpPr txBox="1">
            <a:spLocks noGrp="1"/>
          </p:cNvSpPr>
          <p:nvPr>
            <p:ph type="body" idx="1"/>
          </p:nvPr>
        </p:nvSpPr>
        <p:spPr>
          <a:xfrm>
            <a:off x="457200" y="1600200"/>
            <a:ext cx="8229600" cy="4525963"/>
          </a:xfrm>
          <a:prstGeom prst="rect">
            <a:avLst/>
          </a:prstGeom>
          <a:noFill/>
          <a:ln>
            <a:noFill/>
          </a:ln>
        </p:spPr>
        <p:txBody>
          <a:bodyPr spcFirstLastPara="1" wrap="square" lIns="91425" tIns="45700" rIns="91425" bIns="45700" anchor="t" anchorCtr="0">
            <a:normAutofit/>
          </a:bodyPr>
          <a:lstStyle>
            <a:lvl1pPr marL="457200" marR="0" lvl="0" indent="-431800" algn="l" rtl="0">
              <a:lnSpc>
                <a:spcPct val="100000"/>
              </a:lnSpc>
              <a:spcBef>
                <a:spcPts val="640"/>
              </a:spcBef>
              <a:spcAft>
                <a:spcPts val="0"/>
              </a:spcAft>
              <a:buClr>
                <a:schemeClr val="dk1"/>
              </a:buClr>
              <a:buSzPts val="3200"/>
              <a:buFont typeface="Arial"/>
              <a:buChar char="•"/>
              <a:defRPr sz="3200" b="0" i="0" u="none" strike="noStrike" cap="none">
                <a:solidFill>
                  <a:schemeClr val="dk1"/>
                </a:solidFill>
                <a:latin typeface="Calibri"/>
                <a:ea typeface="Calibri"/>
                <a:cs typeface="Calibri"/>
                <a:sym typeface="Calibri"/>
              </a:defRPr>
            </a:lvl1pPr>
            <a:lvl2pPr marL="914400" marR="0" lvl="1" indent="-406400" algn="l" rtl="0">
              <a:lnSpc>
                <a:spcPct val="100000"/>
              </a:lnSpc>
              <a:spcBef>
                <a:spcPts val="56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2pPr>
            <a:lvl3pPr marL="1371600" marR="0" lvl="2" indent="-381000" algn="l" rtl="0">
              <a:lnSpc>
                <a:spcPct val="100000"/>
              </a:lnSpc>
              <a:spcBef>
                <a:spcPts val="48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3pPr>
            <a:lvl4pPr marL="1828800" marR="0" lvl="3" indent="-355600" algn="l" rtl="0">
              <a:lnSpc>
                <a:spcPct val="100000"/>
              </a:lnSpc>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4pPr>
            <a:lvl5pPr marL="2286000" marR="0" lvl="4" indent="-355600" algn="l" rtl="0">
              <a:lnSpc>
                <a:spcPct val="100000"/>
              </a:lnSpc>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5pPr>
            <a:lvl6pPr marL="2743200" marR="0" lvl="5" indent="-355600" algn="l" rtl="0">
              <a:lnSpc>
                <a:spcPct val="100000"/>
              </a:lnSpc>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6pPr>
            <a:lvl7pPr marL="3200400" marR="0" lvl="6" indent="-355600" algn="l" rtl="0">
              <a:lnSpc>
                <a:spcPct val="100000"/>
              </a:lnSpc>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7pPr>
            <a:lvl8pPr marL="3657600" marR="0" lvl="7" indent="-355600" algn="l" rtl="0">
              <a:lnSpc>
                <a:spcPct val="100000"/>
              </a:lnSpc>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8pPr>
            <a:lvl9pPr marL="4114800" marR="0" lvl="8" indent="-355600" algn="l" rtl="0">
              <a:lnSpc>
                <a:spcPct val="100000"/>
              </a:lnSpc>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9pPr>
          </a:lstStyle>
          <a:p>
            <a:endParaRPr/>
          </a:p>
        </p:txBody>
      </p:sp>
      <p:sp>
        <p:nvSpPr>
          <p:cNvPr id="91" name="Google Shape;91;p13"/>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marR="0" lvl="0" algn="l" rtl="0">
              <a:lnSpc>
                <a:spcPct val="100000"/>
              </a:lnSpc>
              <a:spcBef>
                <a:spcPts val="0"/>
              </a:spcBef>
              <a:spcAft>
                <a:spcPts val="0"/>
              </a:spcAft>
              <a:buClr>
                <a:srgbClr val="000000"/>
              </a:buClr>
              <a:buSzPts val="1400"/>
              <a:buFont typeface="Arial"/>
              <a:buNone/>
              <a:defRPr sz="1200" b="0" i="0" u="none" strike="noStrike" cap="none">
                <a:solidFill>
                  <a:srgbClr val="888888"/>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92" name="Google Shape;92;p13"/>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marR="0" lvl="0" algn="ctr" rtl="0">
              <a:lnSpc>
                <a:spcPct val="100000"/>
              </a:lnSpc>
              <a:spcBef>
                <a:spcPts val="0"/>
              </a:spcBef>
              <a:spcAft>
                <a:spcPts val="0"/>
              </a:spcAft>
              <a:buClr>
                <a:srgbClr val="000000"/>
              </a:buClr>
              <a:buSzPts val="1400"/>
              <a:buFont typeface="Arial"/>
              <a:buNone/>
              <a:defRPr sz="1200" b="0" i="0" u="none" strike="noStrike" cap="none">
                <a:solidFill>
                  <a:srgbClr val="888888"/>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93" name="Google Shape;93;p13"/>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 bg1="lt1" tx1="dk1" bg2="dk2" tx2="lt2" accent1="accent1" accent2="accent2" accent3="accent3" accent4="accent4" accent5="accent5" accent6="accent6" hlink="hlink" folHlink="folHlink"/>
  <p:sldLayoutIdLst>
    <p:sldLayoutId id="2147483659" r:id="rId1"/>
    <p:sldLayoutId id="2147483660" r:id="rId2"/>
    <p:sldLayoutId id="2147483661" r:id="rId3"/>
    <p:sldLayoutId id="2147483662" r:id="rId4"/>
    <p:sldLayoutId id="2147483663" r:id="rId5"/>
    <p:sldLayoutId id="2147483664" r:id="rId6"/>
    <p:sldLayoutId id="2147483665" r:id="rId7"/>
    <p:sldLayoutId id="2147483666" r:id="rId8"/>
    <p:sldLayoutId id="2147483667" r:id="rId9"/>
    <p:sldLayoutId id="2147483668" r:id="rId10"/>
    <p:sldLayoutId id="2147483669"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1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1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9.xml"/><Relationship Id="rId1" Type="http://schemas.openxmlformats.org/officeDocument/2006/relationships/slideLayout" Target="../slideLayouts/slideLayout1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0.xml"/><Relationship Id="rId1" Type="http://schemas.openxmlformats.org/officeDocument/2006/relationships/slideLayout" Target="../slideLayouts/slideLayout1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1.xml.rels><?xml version="1.0" encoding="UTF-8" standalone="yes"?>
<Relationships xmlns="http://schemas.openxmlformats.org/package/2006/relationships"><Relationship Id="rId3" Type="http://schemas.openxmlformats.org/officeDocument/2006/relationships/hyperlink" Target="https://www2.deloitte.com/" TargetMode="External"/><Relationship Id="rId2" Type="http://schemas.openxmlformats.org/officeDocument/2006/relationships/notesSlide" Target="../notesSlides/notesSlide11.xml"/><Relationship Id="rId1" Type="http://schemas.openxmlformats.org/officeDocument/2006/relationships/slideLayout" Target="../slideLayouts/slideLayout12.xml"/><Relationship Id="rId5" Type="http://schemas.openxmlformats.org/officeDocument/2006/relationships/image" Target="../media/image26.jpg"/><Relationship Id="rId4" Type="http://schemas.openxmlformats.org/officeDocument/2006/relationships/hyperlink" Target="https://ec.europa.eu/info/law/law-topic/data-protection_en"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news.marriott.com/" TargetMode="External"/><Relationship Id="rId2" Type="http://schemas.openxmlformats.org/officeDocument/2006/relationships/notesSlide" Target="../notesSlides/notesSlide12.xml"/><Relationship Id="rId1" Type="http://schemas.openxmlformats.org/officeDocument/2006/relationships/slideLayout" Target="../slideLayouts/slideLayout12.xml"/><Relationship Id="rId4" Type="http://schemas.openxmlformats.org/officeDocument/2006/relationships/image" Target="../media/image26.jpg"/></Relationships>
</file>

<file path=ppt/slides/_rels/slide13.xml.rels><?xml version="1.0" encoding="UTF-8" standalone="yes"?>
<Relationships xmlns="http://schemas.openxmlformats.org/package/2006/relationships"><Relationship Id="rId3" Type="http://schemas.openxmlformats.org/officeDocument/2006/relationships/image" Target="../media/image26.jpg"/><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67"/>
        <p:cNvGrpSpPr/>
        <p:nvPr/>
      </p:nvGrpSpPr>
      <p:grpSpPr>
        <a:xfrm>
          <a:off x="0" y="0"/>
          <a:ext cx="0" cy="0"/>
          <a:chOff x="0" y="0"/>
          <a:chExt cx="0" cy="0"/>
        </a:xfrm>
      </p:grpSpPr>
      <p:sp>
        <p:nvSpPr>
          <p:cNvPr id="168" name="Google Shape;168;p25"/>
          <p:cNvSpPr txBox="1">
            <a:spLocks noGrp="1"/>
          </p:cNvSpPr>
          <p:nvPr>
            <p:ph type="ctrTitle"/>
          </p:nvPr>
        </p:nvSpPr>
        <p:spPr>
          <a:xfrm>
            <a:off x="726831" y="436419"/>
            <a:ext cx="5362242" cy="4177145"/>
          </a:xfrm>
          <a:prstGeom prst="rect">
            <a:avLst/>
          </a:prstGeom>
          <a:noFill/>
          <a:ln>
            <a:noFill/>
          </a:ln>
        </p:spPr>
        <p:txBody>
          <a:bodyPr spcFirstLastPara="1" wrap="square" lIns="91425" tIns="45700" rIns="91425" bIns="45700" anchor="b" anchorCtr="0">
            <a:noAutofit/>
          </a:bodyPr>
          <a:lstStyle/>
          <a:p>
            <a:pPr marL="0" lvl="0" indent="0" algn="ctr" rtl="0">
              <a:lnSpc>
                <a:spcPct val="80000"/>
              </a:lnSpc>
              <a:spcBef>
                <a:spcPts val="0"/>
              </a:spcBef>
              <a:spcAft>
                <a:spcPts val="0"/>
              </a:spcAft>
              <a:buClr>
                <a:srgbClr val="373A3C"/>
              </a:buClr>
              <a:buSzPts val="7200"/>
              <a:buFont typeface="Arial Rounded"/>
              <a:buNone/>
            </a:pPr>
            <a:r>
              <a:rPr lang="pl-PL" sz="4400" b="0" i="0" u="none" strike="noStrike" dirty="0">
                <a:solidFill>
                  <a:schemeClr val="tx1"/>
                </a:solidFill>
                <a:effectLst/>
                <a:latin typeface="-webkit-standard"/>
              </a:rPr>
              <a:t>-PRESENTATION-</a:t>
            </a:r>
            <a:br>
              <a:rPr lang="pl-PL" sz="4400" b="0" i="0" u="none" strike="noStrike" dirty="0">
                <a:solidFill>
                  <a:schemeClr val="tx1"/>
                </a:solidFill>
                <a:effectLst/>
                <a:latin typeface="-webkit-standard"/>
              </a:rPr>
            </a:br>
            <a:br>
              <a:rPr lang="pl-PL" sz="4400" b="0" i="0" u="none" strike="noStrike" dirty="0">
                <a:solidFill>
                  <a:schemeClr val="tx1"/>
                </a:solidFill>
                <a:effectLst/>
                <a:latin typeface="-webkit-standard"/>
              </a:rPr>
            </a:br>
            <a:r>
              <a:rPr lang="en-GB" sz="4400" b="0" i="0" u="none" strike="noStrike" dirty="0">
                <a:solidFill>
                  <a:schemeClr val="tx1"/>
                </a:solidFill>
                <a:effectLst/>
                <a:latin typeface="-webkit-standard"/>
              </a:rPr>
              <a:t>The Future of Work – AI and Human Collaboration in Hospitality</a:t>
            </a:r>
            <a:endParaRPr lang="en-US" sz="6000" dirty="0">
              <a:solidFill>
                <a:schemeClr val="tx1"/>
              </a:solidFill>
            </a:endParaRPr>
          </a:p>
        </p:txBody>
      </p:sp>
      <p:sp>
        <p:nvSpPr>
          <p:cNvPr id="169" name="Google Shape;169;p25"/>
          <p:cNvSpPr txBox="1">
            <a:spLocks noGrp="1"/>
          </p:cNvSpPr>
          <p:nvPr>
            <p:ph type="subTitle" idx="1"/>
          </p:nvPr>
        </p:nvSpPr>
        <p:spPr>
          <a:xfrm>
            <a:off x="912257" y="6822831"/>
            <a:ext cx="5945148" cy="2435469"/>
          </a:xfrm>
          <a:prstGeom prst="rect">
            <a:avLst/>
          </a:prstGeom>
          <a:noFill/>
          <a:ln>
            <a:noFill/>
          </a:ln>
        </p:spPr>
        <p:txBody>
          <a:bodyPr spcFirstLastPara="1" wrap="square" lIns="91425" tIns="45700" rIns="91425" bIns="45700" anchor="t" anchorCtr="0">
            <a:normAutofit fontScale="25000" lnSpcReduction="20000"/>
          </a:bodyPr>
          <a:lstStyle/>
          <a:p>
            <a:pPr algn="ctr">
              <a:buNone/>
            </a:pPr>
            <a:r>
              <a:rPr lang="en-GB" sz="11200" b="1" kern="100" dirty="0">
                <a:effectLst/>
                <a:latin typeface="Aptos" panose="020B0004020202020204" pitchFamily="34" charset="0"/>
                <a:ea typeface="Aptos" panose="020B0004020202020204" pitchFamily="34" charset="0"/>
                <a:cs typeface="Times New Roman" panose="02020603050405020304" pitchFamily="18" charset="0"/>
              </a:rPr>
              <a:t>Student name: Sebastian Garbaty</a:t>
            </a:r>
            <a:endParaRPr lang="en-GB" sz="11200" kern="100" dirty="0">
              <a:effectLst/>
              <a:latin typeface="Aptos" panose="020B0004020202020204" pitchFamily="34" charset="0"/>
              <a:ea typeface="Aptos" panose="020B0004020202020204" pitchFamily="34" charset="0"/>
              <a:cs typeface="Times New Roman" panose="02020603050405020304" pitchFamily="18" charset="0"/>
            </a:endParaRPr>
          </a:p>
          <a:p>
            <a:pPr algn="ctr">
              <a:buNone/>
            </a:pPr>
            <a:r>
              <a:rPr lang="en-GB" sz="11200" b="1" kern="100" dirty="0">
                <a:effectLst/>
                <a:latin typeface="Aptos" panose="020B0004020202020204" pitchFamily="34" charset="0"/>
                <a:ea typeface="Aptos" panose="020B0004020202020204" pitchFamily="34" charset="0"/>
                <a:cs typeface="Times New Roman" panose="02020603050405020304" pitchFamily="18" charset="0"/>
              </a:rPr>
              <a:t>Student ID Number: 2211131</a:t>
            </a:r>
            <a:endParaRPr lang="en-GB" sz="11200" kern="100" dirty="0">
              <a:effectLst/>
              <a:latin typeface="Aptos" panose="020B0004020202020204" pitchFamily="34" charset="0"/>
              <a:ea typeface="Aptos" panose="020B0004020202020204" pitchFamily="34" charset="0"/>
              <a:cs typeface="Times New Roman" panose="02020603050405020304" pitchFamily="18" charset="0"/>
            </a:endParaRPr>
          </a:p>
          <a:p>
            <a:pPr algn="ctr">
              <a:buNone/>
            </a:pPr>
            <a:r>
              <a:rPr lang="en-GB" sz="11200" b="1" kern="100" dirty="0">
                <a:effectLst/>
                <a:latin typeface="Aptos" panose="020B0004020202020204" pitchFamily="34" charset="0"/>
                <a:ea typeface="Aptos" panose="020B0004020202020204" pitchFamily="34" charset="0"/>
                <a:cs typeface="Times New Roman" panose="02020603050405020304" pitchFamily="18" charset="0"/>
              </a:rPr>
              <a:t>Module code: BMIH6001</a:t>
            </a:r>
            <a:endParaRPr lang="pl-PL" sz="11200" kern="100" dirty="0">
              <a:latin typeface="Aptos" panose="020B0004020202020204" pitchFamily="34" charset="0"/>
              <a:ea typeface="Aptos" panose="020B0004020202020204" pitchFamily="34" charset="0"/>
              <a:cs typeface="Times New Roman" panose="02020603050405020304" pitchFamily="18" charset="0"/>
            </a:endParaRPr>
          </a:p>
          <a:p>
            <a:pPr algn="ctr">
              <a:buNone/>
            </a:pPr>
            <a:r>
              <a:rPr lang="en-GB" sz="11200" b="1"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Lecturer: Christopher Wilkin</a:t>
            </a:r>
            <a:endParaRPr lang="en-GB" sz="11200" kern="100" dirty="0">
              <a:effectLst/>
              <a:latin typeface="Aptos" panose="020B0004020202020204" pitchFamily="34" charset="0"/>
              <a:ea typeface="Aptos" panose="020B0004020202020204" pitchFamily="34" charset="0"/>
              <a:cs typeface="Times New Roman" panose="02020603050405020304" pitchFamily="18" charset="0"/>
            </a:endParaRPr>
          </a:p>
          <a:p>
            <a:pPr marL="0" lvl="0" indent="0" algn="l" rtl="0">
              <a:lnSpc>
                <a:spcPct val="90000"/>
              </a:lnSpc>
              <a:spcBef>
                <a:spcPts val="0"/>
              </a:spcBef>
              <a:spcAft>
                <a:spcPts val="0"/>
              </a:spcAft>
              <a:buSzPct val="79999"/>
              <a:buNone/>
            </a:pPr>
            <a:endParaRPr sz="5200" dirty="0"/>
          </a:p>
        </p:txBody>
      </p:sp>
      <p:pic>
        <p:nvPicPr>
          <p:cNvPr id="5" name="Picture 4" descr="Connected sticks shaping polygons background">
            <a:extLst>
              <a:ext uri="{FF2B5EF4-FFF2-40B4-BE49-F238E27FC236}">
                <a16:creationId xmlns:a16="http://schemas.microsoft.com/office/drawing/2014/main" id="{4DAFCACD-EE98-52CE-4B62-0F6444DADFFB}"/>
              </a:ext>
            </a:extLst>
          </p:cNvPr>
          <p:cNvPicPr>
            <a:picLocks noChangeAspect="1"/>
          </p:cNvPicPr>
          <p:nvPr/>
        </p:nvPicPr>
        <p:blipFill>
          <a:blip r:embed="rId3"/>
          <a:srcRect l="20626" r="24119" b="-1"/>
          <a:stretch/>
        </p:blipFill>
        <p:spPr>
          <a:xfrm>
            <a:off x="7362092" y="0"/>
            <a:ext cx="11090031" cy="10322573"/>
          </a:xfrm>
          <a:prstGeom prst="rect">
            <a:avLst/>
          </a:prstGeom>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7FDFE"/>
        </a:solidFill>
        <a:effectLst/>
      </p:bgPr>
    </p:bg>
    <p:spTree>
      <p:nvGrpSpPr>
        <p:cNvPr id="1" name="Shape 175"/>
        <p:cNvGrpSpPr/>
        <p:nvPr/>
      </p:nvGrpSpPr>
      <p:grpSpPr>
        <a:xfrm>
          <a:off x="0" y="0"/>
          <a:ext cx="0" cy="0"/>
          <a:chOff x="0" y="0"/>
          <a:chExt cx="0" cy="0"/>
        </a:xfrm>
      </p:grpSpPr>
      <p:grpSp>
        <p:nvGrpSpPr>
          <p:cNvPr id="176" name="Google Shape;176;p26"/>
          <p:cNvGrpSpPr/>
          <p:nvPr/>
        </p:nvGrpSpPr>
        <p:grpSpPr>
          <a:xfrm>
            <a:off x="0" y="-144661"/>
            <a:ext cx="6900143" cy="10431661"/>
            <a:chOff x="0" y="-38100"/>
            <a:chExt cx="1817322" cy="2747433"/>
          </a:xfrm>
        </p:grpSpPr>
        <p:sp>
          <p:nvSpPr>
            <p:cNvPr id="177" name="Google Shape;177;p26"/>
            <p:cNvSpPr/>
            <p:nvPr/>
          </p:nvSpPr>
          <p:spPr>
            <a:xfrm>
              <a:off x="0" y="0"/>
              <a:ext cx="1817322" cy="2709333"/>
            </a:xfrm>
            <a:custGeom>
              <a:avLst/>
              <a:gdLst/>
              <a:ahLst/>
              <a:cxnLst/>
              <a:rect l="l" t="t" r="r" b="b"/>
              <a:pathLst>
                <a:path w="1817322" h="2709333" extrusionOk="0">
                  <a:moveTo>
                    <a:pt x="0" y="0"/>
                  </a:moveTo>
                  <a:lnTo>
                    <a:pt x="1817322" y="0"/>
                  </a:lnTo>
                  <a:lnTo>
                    <a:pt x="1817322" y="2709333"/>
                  </a:lnTo>
                  <a:lnTo>
                    <a:pt x="0" y="2709333"/>
                  </a:lnTo>
                  <a:close/>
                </a:path>
              </a:pathLst>
            </a:custGeom>
            <a:solidFill>
              <a:srgbClr val="48BAC3"/>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178" name="Google Shape;178;p26"/>
            <p:cNvSpPr txBox="1"/>
            <p:nvPr/>
          </p:nvSpPr>
          <p:spPr>
            <a:xfrm>
              <a:off x="0" y="-38100"/>
              <a:ext cx="1817322" cy="2747433"/>
            </a:xfrm>
            <a:prstGeom prst="rect">
              <a:avLst/>
            </a:prstGeom>
            <a:noFill/>
            <a:ln>
              <a:noFill/>
            </a:ln>
          </p:spPr>
          <p:txBody>
            <a:bodyPr spcFirstLastPara="1" wrap="square" lIns="50800" tIns="50800" rIns="50800" bIns="50800" anchor="ctr" anchorCtr="0">
              <a:noAutofit/>
            </a:bodyPr>
            <a:lstStyle/>
            <a:p>
              <a:pPr marL="0" marR="0" lvl="0" indent="0" algn="ctr" rtl="0">
                <a:lnSpc>
                  <a:spcPct val="147722"/>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nvGrpSpPr>
          <p:cNvPr id="179" name="Google Shape;179;p26"/>
          <p:cNvGrpSpPr/>
          <p:nvPr/>
        </p:nvGrpSpPr>
        <p:grpSpPr>
          <a:xfrm>
            <a:off x="1028699" y="187569"/>
            <a:ext cx="16626255" cy="2719754"/>
            <a:chOff x="0" y="-38100"/>
            <a:chExt cx="4274726" cy="658453"/>
          </a:xfrm>
        </p:grpSpPr>
        <p:sp>
          <p:nvSpPr>
            <p:cNvPr id="180" name="Google Shape;180;p26"/>
            <p:cNvSpPr/>
            <p:nvPr/>
          </p:nvSpPr>
          <p:spPr>
            <a:xfrm>
              <a:off x="0" y="0"/>
              <a:ext cx="4274726" cy="620353"/>
            </a:xfrm>
            <a:custGeom>
              <a:avLst/>
              <a:gdLst/>
              <a:ahLst/>
              <a:cxnLst/>
              <a:rect l="l" t="t" r="r" b="b"/>
              <a:pathLst>
                <a:path w="4274726" h="620353" extrusionOk="0">
                  <a:moveTo>
                    <a:pt x="0" y="0"/>
                  </a:moveTo>
                  <a:lnTo>
                    <a:pt x="4274726" y="0"/>
                  </a:lnTo>
                  <a:lnTo>
                    <a:pt x="4274726" y="620353"/>
                  </a:lnTo>
                  <a:lnTo>
                    <a:pt x="0" y="620353"/>
                  </a:lnTo>
                  <a:close/>
                </a:path>
              </a:pathLst>
            </a:custGeom>
            <a:solidFill>
              <a:srgbClr val="2D354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181" name="Google Shape;181;p26"/>
            <p:cNvSpPr txBox="1"/>
            <p:nvPr/>
          </p:nvSpPr>
          <p:spPr>
            <a:xfrm>
              <a:off x="0" y="-38100"/>
              <a:ext cx="4274726" cy="658453"/>
            </a:xfrm>
            <a:prstGeom prst="rect">
              <a:avLst/>
            </a:prstGeom>
            <a:noFill/>
            <a:ln>
              <a:noFill/>
            </a:ln>
          </p:spPr>
          <p:txBody>
            <a:bodyPr spcFirstLastPara="1" wrap="square" lIns="50800" tIns="50800" rIns="50800" bIns="50800" anchor="ctr" anchorCtr="0">
              <a:noAutofit/>
            </a:bodyPr>
            <a:lstStyle/>
            <a:p>
              <a:pPr marL="0" marR="0" lvl="0" indent="0" algn="ctr" rtl="0">
                <a:lnSpc>
                  <a:spcPct val="147722"/>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sp>
        <p:nvSpPr>
          <p:cNvPr id="183" name="Google Shape;183;p26"/>
          <p:cNvSpPr txBox="1"/>
          <p:nvPr/>
        </p:nvSpPr>
        <p:spPr>
          <a:xfrm>
            <a:off x="1776139" y="1556121"/>
            <a:ext cx="3652665" cy="1155898"/>
          </a:xfrm>
          <a:prstGeom prst="rect">
            <a:avLst/>
          </a:prstGeom>
          <a:noFill/>
          <a:ln>
            <a:noFill/>
          </a:ln>
        </p:spPr>
        <p:txBody>
          <a:bodyPr spcFirstLastPara="1" wrap="square" lIns="50800" tIns="50800" rIns="50800" bIns="50800" anchor="ctr" anchorCtr="0">
            <a:noAutofit/>
          </a:bodyPr>
          <a:lstStyle/>
          <a:p>
            <a:pPr marL="0" marR="0" lvl="0" indent="0" algn="ctr" rtl="0">
              <a:lnSpc>
                <a:spcPct val="147722"/>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184" name="Google Shape;184;p26"/>
          <p:cNvSpPr txBox="1"/>
          <p:nvPr/>
        </p:nvSpPr>
        <p:spPr>
          <a:xfrm>
            <a:off x="1776139" y="656492"/>
            <a:ext cx="13534199" cy="1754286"/>
          </a:xfrm>
          <a:prstGeom prst="rect">
            <a:avLst/>
          </a:prstGeom>
          <a:no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000000"/>
              </a:buClr>
              <a:buSzPts val="6600"/>
              <a:buFont typeface="Arial"/>
              <a:buNone/>
            </a:pPr>
            <a:endParaRPr lang="pl-PL" sz="5400" b="0" i="0" u="none" strike="noStrike" dirty="0">
              <a:effectLst/>
            </a:endParaRPr>
          </a:p>
          <a:p>
            <a:pPr marL="0" marR="0" lvl="0" indent="0" algn="ctr" rtl="0">
              <a:lnSpc>
                <a:spcPct val="100000"/>
              </a:lnSpc>
              <a:spcBef>
                <a:spcPts val="0"/>
              </a:spcBef>
              <a:spcAft>
                <a:spcPts val="0"/>
              </a:spcAft>
              <a:buClr>
                <a:srgbClr val="000000"/>
              </a:buClr>
              <a:buSzPts val="6600"/>
              <a:buFont typeface="Arial"/>
              <a:buNone/>
            </a:pPr>
            <a:r>
              <a:rPr lang="en-US" sz="5400" b="0" i="0" u="none" strike="noStrike" dirty="0">
                <a:solidFill>
                  <a:srgbClr val="00B0F0"/>
                </a:solidFill>
                <a:effectLst/>
              </a:rPr>
              <a:t>Introduction – Why AI and Hospitality Now?</a:t>
            </a:r>
            <a:endParaRPr sz="800" b="0" i="0" u="none" strike="noStrike" cap="none" dirty="0">
              <a:solidFill>
                <a:srgbClr val="00B0F0"/>
              </a:solidFill>
              <a:latin typeface="Arial"/>
              <a:ea typeface="Arial"/>
              <a:cs typeface="Arial"/>
              <a:sym typeface="Arial"/>
            </a:endParaRPr>
          </a:p>
        </p:txBody>
      </p:sp>
      <p:graphicFrame>
        <p:nvGraphicFramePr>
          <p:cNvPr id="4" name="TextBox 3">
            <a:extLst>
              <a:ext uri="{FF2B5EF4-FFF2-40B4-BE49-F238E27FC236}">
                <a16:creationId xmlns:a16="http://schemas.microsoft.com/office/drawing/2014/main" id="{68025687-2AAF-F00C-34C9-25E2AB275A13}"/>
              </a:ext>
            </a:extLst>
          </p:cNvPr>
          <p:cNvGraphicFramePr/>
          <p:nvPr>
            <p:extLst>
              <p:ext uri="{D42A27DB-BD31-4B8C-83A1-F6EECF244321}">
                <p14:modId xmlns:p14="http://schemas.microsoft.com/office/powerpoint/2010/main" val="1144032023"/>
              </p:ext>
            </p:extLst>
          </p:nvPr>
        </p:nvGraphicFramePr>
        <p:xfrm>
          <a:off x="6900143" y="2907323"/>
          <a:ext cx="11153396" cy="737967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7FDFE"/>
        </a:solidFill>
        <a:effectLst/>
      </p:bgPr>
    </p:bg>
    <p:spTree>
      <p:nvGrpSpPr>
        <p:cNvPr id="1" name="Shape 175">
          <a:extLst>
            <a:ext uri="{FF2B5EF4-FFF2-40B4-BE49-F238E27FC236}">
              <a16:creationId xmlns:a16="http://schemas.microsoft.com/office/drawing/2014/main" id="{C4A71BAB-F43D-B9A2-3330-ADF3D8E80B31}"/>
            </a:ext>
          </a:extLst>
        </p:cNvPr>
        <p:cNvGrpSpPr/>
        <p:nvPr/>
      </p:nvGrpSpPr>
      <p:grpSpPr>
        <a:xfrm>
          <a:off x="0" y="0"/>
          <a:ext cx="0" cy="0"/>
          <a:chOff x="0" y="0"/>
          <a:chExt cx="0" cy="0"/>
        </a:xfrm>
      </p:grpSpPr>
      <p:grpSp>
        <p:nvGrpSpPr>
          <p:cNvPr id="176" name="Google Shape;176;p26">
            <a:extLst>
              <a:ext uri="{FF2B5EF4-FFF2-40B4-BE49-F238E27FC236}">
                <a16:creationId xmlns:a16="http://schemas.microsoft.com/office/drawing/2014/main" id="{770DD427-881E-B13B-ED50-63C8680AB482}"/>
              </a:ext>
            </a:extLst>
          </p:cNvPr>
          <p:cNvGrpSpPr/>
          <p:nvPr/>
        </p:nvGrpSpPr>
        <p:grpSpPr>
          <a:xfrm>
            <a:off x="0" y="-144661"/>
            <a:ext cx="6900143" cy="10431661"/>
            <a:chOff x="0" y="-38100"/>
            <a:chExt cx="1817322" cy="2747433"/>
          </a:xfrm>
        </p:grpSpPr>
        <p:sp>
          <p:nvSpPr>
            <p:cNvPr id="177" name="Google Shape;177;p26">
              <a:extLst>
                <a:ext uri="{FF2B5EF4-FFF2-40B4-BE49-F238E27FC236}">
                  <a16:creationId xmlns:a16="http://schemas.microsoft.com/office/drawing/2014/main" id="{5E4FCF42-638E-6787-24BE-4BE6398E21B9}"/>
                </a:ext>
              </a:extLst>
            </p:cNvPr>
            <p:cNvSpPr/>
            <p:nvPr/>
          </p:nvSpPr>
          <p:spPr>
            <a:xfrm>
              <a:off x="0" y="0"/>
              <a:ext cx="1817322" cy="2709333"/>
            </a:xfrm>
            <a:custGeom>
              <a:avLst/>
              <a:gdLst/>
              <a:ahLst/>
              <a:cxnLst/>
              <a:rect l="l" t="t" r="r" b="b"/>
              <a:pathLst>
                <a:path w="1817322" h="2709333" extrusionOk="0">
                  <a:moveTo>
                    <a:pt x="0" y="0"/>
                  </a:moveTo>
                  <a:lnTo>
                    <a:pt x="1817322" y="0"/>
                  </a:lnTo>
                  <a:lnTo>
                    <a:pt x="1817322" y="2709333"/>
                  </a:lnTo>
                  <a:lnTo>
                    <a:pt x="0" y="2709333"/>
                  </a:lnTo>
                  <a:close/>
                </a:path>
              </a:pathLst>
            </a:custGeom>
            <a:solidFill>
              <a:srgbClr val="48BAC3"/>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178" name="Google Shape;178;p26">
              <a:extLst>
                <a:ext uri="{FF2B5EF4-FFF2-40B4-BE49-F238E27FC236}">
                  <a16:creationId xmlns:a16="http://schemas.microsoft.com/office/drawing/2014/main" id="{ABFD3A1A-A784-6A44-7161-1FB393EABCAB}"/>
                </a:ext>
              </a:extLst>
            </p:cNvPr>
            <p:cNvSpPr txBox="1"/>
            <p:nvPr/>
          </p:nvSpPr>
          <p:spPr>
            <a:xfrm>
              <a:off x="0" y="-38100"/>
              <a:ext cx="1817322" cy="2747433"/>
            </a:xfrm>
            <a:prstGeom prst="rect">
              <a:avLst/>
            </a:prstGeom>
            <a:noFill/>
            <a:ln>
              <a:noFill/>
            </a:ln>
          </p:spPr>
          <p:txBody>
            <a:bodyPr spcFirstLastPara="1" wrap="square" lIns="50800" tIns="50800" rIns="50800" bIns="50800" anchor="ctr" anchorCtr="0">
              <a:noAutofit/>
            </a:bodyPr>
            <a:lstStyle/>
            <a:p>
              <a:pPr marL="0" marR="0" lvl="0" indent="0" algn="ctr" rtl="0">
                <a:lnSpc>
                  <a:spcPct val="147722"/>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nvGrpSpPr>
          <p:cNvPr id="179" name="Google Shape;179;p26">
            <a:extLst>
              <a:ext uri="{FF2B5EF4-FFF2-40B4-BE49-F238E27FC236}">
                <a16:creationId xmlns:a16="http://schemas.microsoft.com/office/drawing/2014/main" id="{E1B2567D-2348-39DA-4699-771C5E87354D}"/>
              </a:ext>
            </a:extLst>
          </p:cNvPr>
          <p:cNvGrpSpPr/>
          <p:nvPr/>
        </p:nvGrpSpPr>
        <p:grpSpPr>
          <a:xfrm>
            <a:off x="1028700" y="884039"/>
            <a:ext cx="16230600" cy="2500062"/>
            <a:chOff x="0" y="-38100"/>
            <a:chExt cx="4274726" cy="658453"/>
          </a:xfrm>
        </p:grpSpPr>
        <p:sp>
          <p:nvSpPr>
            <p:cNvPr id="180" name="Google Shape;180;p26">
              <a:extLst>
                <a:ext uri="{FF2B5EF4-FFF2-40B4-BE49-F238E27FC236}">
                  <a16:creationId xmlns:a16="http://schemas.microsoft.com/office/drawing/2014/main" id="{6FE15CDB-7C03-A0C0-5097-12F0A8FE9E47}"/>
                </a:ext>
              </a:extLst>
            </p:cNvPr>
            <p:cNvSpPr/>
            <p:nvPr/>
          </p:nvSpPr>
          <p:spPr>
            <a:xfrm>
              <a:off x="0" y="0"/>
              <a:ext cx="4274726" cy="620353"/>
            </a:xfrm>
            <a:custGeom>
              <a:avLst/>
              <a:gdLst/>
              <a:ahLst/>
              <a:cxnLst/>
              <a:rect l="l" t="t" r="r" b="b"/>
              <a:pathLst>
                <a:path w="4274726" h="620353" extrusionOk="0">
                  <a:moveTo>
                    <a:pt x="0" y="0"/>
                  </a:moveTo>
                  <a:lnTo>
                    <a:pt x="4274726" y="0"/>
                  </a:lnTo>
                  <a:lnTo>
                    <a:pt x="4274726" y="620353"/>
                  </a:lnTo>
                  <a:lnTo>
                    <a:pt x="0" y="620353"/>
                  </a:lnTo>
                  <a:close/>
                </a:path>
              </a:pathLst>
            </a:custGeom>
            <a:solidFill>
              <a:srgbClr val="2D354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4000" b="0" i="0" u="none" strike="noStrike" cap="none">
                <a:solidFill>
                  <a:schemeClr val="dk1"/>
                </a:solidFill>
                <a:latin typeface="Calibri"/>
                <a:ea typeface="Calibri"/>
                <a:cs typeface="Calibri"/>
                <a:sym typeface="Calibri"/>
              </a:endParaRPr>
            </a:p>
          </p:txBody>
        </p:sp>
        <p:sp>
          <p:nvSpPr>
            <p:cNvPr id="181" name="Google Shape;181;p26">
              <a:extLst>
                <a:ext uri="{FF2B5EF4-FFF2-40B4-BE49-F238E27FC236}">
                  <a16:creationId xmlns:a16="http://schemas.microsoft.com/office/drawing/2014/main" id="{37E50EF9-7157-1C3F-AE4C-775DE338638E}"/>
                </a:ext>
              </a:extLst>
            </p:cNvPr>
            <p:cNvSpPr txBox="1"/>
            <p:nvPr/>
          </p:nvSpPr>
          <p:spPr>
            <a:xfrm>
              <a:off x="0" y="-38100"/>
              <a:ext cx="4274726" cy="658453"/>
            </a:xfrm>
            <a:prstGeom prst="rect">
              <a:avLst/>
            </a:prstGeom>
            <a:noFill/>
            <a:ln>
              <a:noFill/>
            </a:ln>
          </p:spPr>
          <p:txBody>
            <a:bodyPr spcFirstLastPara="1" wrap="square" lIns="50800" tIns="50800" rIns="50800" bIns="50800" anchor="ctr" anchorCtr="0">
              <a:noAutofit/>
            </a:bodyPr>
            <a:lstStyle/>
            <a:p>
              <a:pPr marL="0" marR="0" lvl="0" indent="0" algn="ctr" rtl="0">
                <a:lnSpc>
                  <a:spcPct val="147722"/>
                </a:lnSpc>
                <a:spcBef>
                  <a:spcPts val="0"/>
                </a:spcBef>
                <a:spcAft>
                  <a:spcPts val="0"/>
                </a:spcAft>
                <a:buClr>
                  <a:srgbClr val="000000"/>
                </a:buClr>
                <a:buSzPts val="1800"/>
                <a:buFont typeface="Arial"/>
                <a:buNone/>
              </a:pPr>
              <a:endParaRPr sz="4000" b="0" i="0" u="none" strike="noStrike" cap="none">
                <a:solidFill>
                  <a:schemeClr val="dk1"/>
                </a:solidFill>
                <a:latin typeface="Calibri"/>
                <a:ea typeface="Calibri"/>
                <a:cs typeface="Calibri"/>
                <a:sym typeface="Calibri"/>
              </a:endParaRPr>
            </a:p>
          </p:txBody>
        </p:sp>
      </p:grpSp>
      <p:sp>
        <p:nvSpPr>
          <p:cNvPr id="182" name="Google Shape;182;p26">
            <a:extLst>
              <a:ext uri="{FF2B5EF4-FFF2-40B4-BE49-F238E27FC236}">
                <a16:creationId xmlns:a16="http://schemas.microsoft.com/office/drawing/2014/main" id="{F95A7CF8-5BD9-6D47-F248-DE841F8056CB}"/>
              </a:ext>
            </a:extLst>
          </p:cNvPr>
          <p:cNvSpPr txBox="1"/>
          <p:nvPr/>
        </p:nvSpPr>
        <p:spPr>
          <a:xfrm>
            <a:off x="7104185" y="3528762"/>
            <a:ext cx="10480429" cy="6032421"/>
          </a:xfrm>
          <a:prstGeom prst="rect">
            <a:avLst/>
          </a:prstGeom>
          <a:noFill/>
          <a:ln>
            <a:noFill/>
          </a:ln>
        </p:spPr>
        <p:txBody>
          <a:bodyPr spcFirstLastPara="1" wrap="square" lIns="0" tIns="0" rIns="0" bIns="0" anchor="t" anchorCtr="0">
            <a:spAutoFit/>
          </a:bodyPr>
          <a:lstStyle/>
          <a:p>
            <a:pPr>
              <a:buClr>
                <a:schemeClr val="dk1"/>
              </a:buClr>
              <a:buSzPts val="2800"/>
            </a:pPr>
            <a:endParaRPr lang="pl-PL" sz="2800" b="0" i="0" u="none" strike="noStrike" dirty="0">
              <a:effectLst/>
            </a:endParaRPr>
          </a:p>
          <a:p>
            <a:pPr marL="342900" indent="-342900">
              <a:buClr>
                <a:schemeClr val="dk1"/>
              </a:buClr>
              <a:buSzPts val="2800"/>
              <a:buFont typeface="Noto Sans Symbols"/>
              <a:buChar char="❑"/>
            </a:pPr>
            <a:endParaRPr lang="pl-PL" sz="2800" dirty="0"/>
          </a:p>
          <a:p>
            <a:pPr marL="342900" indent="-342900">
              <a:buClr>
                <a:schemeClr val="dk1"/>
              </a:buClr>
              <a:buSzPts val="2800"/>
              <a:buFont typeface="Noto Sans Symbols"/>
              <a:buChar char="❑"/>
            </a:pPr>
            <a:endParaRPr lang="pl-PL" sz="2800" b="0" i="0" u="none" strike="noStrike" dirty="0">
              <a:effectLst/>
            </a:endParaRPr>
          </a:p>
          <a:p>
            <a:pPr marL="342900" indent="-342900">
              <a:buClr>
                <a:schemeClr val="dk1"/>
              </a:buClr>
              <a:buSzPts val="2800"/>
              <a:buFont typeface="Noto Sans Symbols"/>
              <a:buChar char="❑"/>
            </a:pPr>
            <a:r>
              <a:rPr lang="en-US" sz="2800" b="0" i="0" u="none" strike="noStrike" dirty="0">
                <a:effectLst/>
              </a:rPr>
              <a:t>AI is the simulation of a person intelligence by machines, able of doing different tasks like decision-making and language processing (Kaplan and Haenlein, 2019).</a:t>
            </a:r>
            <a:endParaRPr lang="pl-PL" sz="2800" b="0" i="0" u="none" strike="noStrike" dirty="0">
              <a:effectLst/>
            </a:endParaRPr>
          </a:p>
          <a:p>
            <a:pPr marL="342900" indent="-342900">
              <a:buClr>
                <a:schemeClr val="dk1"/>
              </a:buClr>
              <a:buSzPts val="2800"/>
              <a:buFont typeface="Noto Sans Symbols"/>
              <a:buChar char="❑"/>
            </a:pPr>
            <a:r>
              <a:rPr lang="en-US" sz="2800" b="0" i="0" u="none" strike="noStrike" dirty="0">
                <a:effectLst/>
              </a:rPr>
              <a:t>In hospitality, this includes technologies such as chatbots, voice assistants, and robotic concierges</a:t>
            </a:r>
            <a:endParaRPr lang="pl-PL" sz="2800" dirty="0"/>
          </a:p>
          <a:p>
            <a:pPr marL="342900" indent="-342900">
              <a:buClr>
                <a:schemeClr val="dk1"/>
              </a:buClr>
              <a:buSzPts val="2800"/>
              <a:buFont typeface="Noto Sans Symbols"/>
              <a:buChar char="❑"/>
            </a:pPr>
            <a:r>
              <a:rPr lang="en-US" sz="2800" b="0" i="0" u="none" strike="noStrike" dirty="0">
                <a:effectLst/>
              </a:rPr>
              <a:t>The future of service industries lies in blending human emotional intelligence with machine efficiency.</a:t>
            </a:r>
          </a:p>
          <a:p>
            <a:pPr marL="342900" indent="-342900">
              <a:buClr>
                <a:schemeClr val="dk1"/>
              </a:buClr>
              <a:buSzPts val="2800"/>
              <a:buFont typeface="Noto Sans Symbols"/>
              <a:buChar char="❑"/>
            </a:pPr>
            <a:r>
              <a:rPr lang="en-US" sz="2800" b="0" i="0" u="none" strike="noStrike" dirty="0">
                <a:effectLst/>
              </a:rPr>
              <a:t>Collaboration allows staff to focus on empathy-driven tasks while AI handles routine services (Huang and Rust ,2021). </a:t>
            </a:r>
            <a:endParaRPr lang="pl-PL" sz="2800" b="0" i="0" u="none" strike="noStrike" dirty="0">
              <a:effectLst/>
            </a:endParaRPr>
          </a:p>
          <a:p>
            <a:pPr marL="342900" indent="-342900">
              <a:buClr>
                <a:schemeClr val="dk1"/>
              </a:buClr>
              <a:buSzPts val="2800"/>
              <a:buFont typeface="Noto Sans Symbols"/>
              <a:buChar char="❑"/>
            </a:pPr>
            <a:r>
              <a:rPr lang="en-US" sz="2800" b="0" i="0" u="none" strike="noStrike" dirty="0">
                <a:effectLst/>
              </a:rPr>
              <a:t>Understanding both elements is critical for innovation</a:t>
            </a:r>
            <a:r>
              <a:rPr lang="en-US" sz="3200" b="0" i="0" u="none" strike="noStrike" dirty="0">
                <a:effectLst/>
              </a:rPr>
              <a:t>.</a:t>
            </a:r>
          </a:p>
          <a:p>
            <a:pPr marL="342900" marR="0" lvl="0" indent="-342900" algn="l" rtl="0">
              <a:lnSpc>
                <a:spcPct val="100000"/>
              </a:lnSpc>
              <a:spcBef>
                <a:spcPts val="0"/>
              </a:spcBef>
              <a:spcAft>
                <a:spcPts val="0"/>
              </a:spcAft>
              <a:buClr>
                <a:schemeClr val="dk1"/>
              </a:buClr>
              <a:buSzPts val="2800"/>
              <a:buFont typeface="Noto Sans Symbols"/>
              <a:buChar char="❑"/>
            </a:pPr>
            <a:endParaRPr lang="en-US" sz="2400" b="0" i="0" u="none" strike="noStrike" cap="none" dirty="0">
              <a:solidFill>
                <a:schemeClr val="dk1"/>
              </a:solidFill>
              <a:latin typeface="Rockwell"/>
              <a:ea typeface="Rockwell"/>
              <a:cs typeface="Rockwell"/>
              <a:sym typeface="Rockwell"/>
            </a:endParaRPr>
          </a:p>
        </p:txBody>
      </p:sp>
      <p:sp>
        <p:nvSpPr>
          <p:cNvPr id="183" name="Google Shape;183;p26">
            <a:extLst>
              <a:ext uri="{FF2B5EF4-FFF2-40B4-BE49-F238E27FC236}">
                <a16:creationId xmlns:a16="http://schemas.microsoft.com/office/drawing/2014/main" id="{3DBAC11E-7B6A-D2D2-03CF-8CCE9FC32815}"/>
              </a:ext>
            </a:extLst>
          </p:cNvPr>
          <p:cNvSpPr txBox="1"/>
          <p:nvPr/>
        </p:nvSpPr>
        <p:spPr>
          <a:xfrm>
            <a:off x="1776139" y="1556121"/>
            <a:ext cx="3652665" cy="1155898"/>
          </a:xfrm>
          <a:prstGeom prst="rect">
            <a:avLst/>
          </a:prstGeom>
          <a:noFill/>
          <a:ln>
            <a:noFill/>
          </a:ln>
        </p:spPr>
        <p:txBody>
          <a:bodyPr spcFirstLastPara="1" wrap="square" lIns="50800" tIns="50800" rIns="50800" bIns="50800" anchor="ctr" anchorCtr="0">
            <a:noAutofit/>
          </a:bodyPr>
          <a:lstStyle/>
          <a:p>
            <a:pPr marL="0" marR="0" lvl="0" indent="0" algn="ctr" rtl="0">
              <a:lnSpc>
                <a:spcPct val="147722"/>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pic>
        <p:nvPicPr>
          <p:cNvPr id="3" name="Picture 2" descr="Robot operating a machine">
            <a:extLst>
              <a:ext uri="{FF2B5EF4-FFF2-40B4-BE49-F238E27FC236}">
                <a16:creationId xmlns:a16="http://schemas.microsoft.com/office/drawing/2014/main" id="{1972AEB0-A98C-3208-8D45-E6132E6412D5}"/>
              </a:ext>
            </a:extLst>
          </p:cNvPr>
          <p:cNvPicPr>
            <a:picLocks noChangeAspect="1"/>
          </p:cNvPicPr>
          <p:nvPr/>
        </p:nvPicPr>
        <p:blipFill>
          <a:blip r:embed="rId3"/>
          <a:srcRect l="24866" r="22945" b="1"/>
          <a:stretch/>
        </p:blipFill>
        <p:spPr>
          <a:xfrm>
            <a:off x="1052507" y="3384101"/>
            <a:ext cx="4598016" cy="6761818"/>
          </a:xfrm>
          <a:prstGeom prst="rect">
            <a:avLst/>
          </a:prstGeom>
        </p:spPr>
      </p:pic>
      <p:sp>
        <p:nvSpPr>
          <p:cNvPr id="5" name="TextBox 4">
            <a:extLst>
              <a:ext uri="{FF2B5EF4-FFF2-40B4-BE49-F238E27FC236}">
                <a16:creationId xmlns:a16="http://schemas.microsoft.com/office/drawing/2014/main" id="{E3A315C5-A4F5-4E29-6941-8064A57E3ADE}"/>
              </a:ext>
            </a:extLst>
          </p:cNvPr>
          <p:cNvSpPr txBox="1"/>
          <p:nvPr/>
        </p:nvSpPr>
        <p:spPr>
          <a:xfrm>
            <a:off x="1992923" y="1556122"/>
            <a:ext cx="13564619" cy="1015663"/>
          </a:xfrm>
          <a:prstGeom prst="rect">
            <a:avLst/>
          </a:prstGeom>
          <a:noFill/>
        </p:spPr>
        <p:txBody>
          <a:bodyPr wrap="square">
            <a:spAutoFit/>
          </a:bodyPr>
          <a:lstStyle/>
          <a:p>
            <a:r>
              <a:rPr lang="en-US" sz="6000" b="0" i="0" u="none" strike="noStrike" dirty="0">
                <a:solidFill>
                  <a:srgbClr val="00B0F0"/>
                </a:solidFill>
                <a:effectLst/>
              </a:rPr>
              <a:t>What is AI and Human Collaboration?</a:t>
            </a:r>
            <a:endParaRPr lang="en-GB" sz="6000" dirty="0">
              <a:solidFill>
                <a:srgbClr val="00B0F0"/>
              </a:solidFill>
            </a:endParaRPr>
          </a:p>
        </p:txBody>
      </p:sp>
    </p:spTree>
    <p:extLst>
      <p:ext uri="{BB962C8B-B14F-4D97-AF65-F5344CB8AC3E}">
        <p14:creationId xmlns:p14="http://schemas.microsoft.com/office/powerpoint/2010/main" val="30325618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7FDFE"/>
        </a:solidFill>
        <a:effectLst/>
      </p:bgPr>
    </p:bg>
    <p:spTree>
      <p:nvGrpSpPr>
        <p:cNvPr id="1" name="Shape 190"/>
        <p:cNvGrpSpPr/>
        <p:nvPr/>
      </p:nvGrpSpPr>
      <p:grpSpPr>
        <a:xfrm>
          <a:off x="0" y="0"/>
          <a:ext cx="0" cy="0"/>
          <a:chOff x="0" y="0"/>
          <a:chExt cx="0" cy="0"/>
        </a:xfrm>
      </p:grpSpPr>
      <p:grpSp>
        <p:nvGrpSpPr>
          <p:cNvPr id="191" name="Google Shape;191;p27"/>
          <p:cNvGrpSpPr/>
          <p:nvPr/>
        </p:nvGrpSpPr>
        <p:grpSpPr>
          <a:xfrm>
            <a:off x="0" y="-144661"/>
            <a:ext cx="6900143" cy="10431661"/>
            <a:chOff x="0" y="-38100"/>
            <a:chExt cx="1817322" cy="2747433"/>
          </a:xfrm>
        </p:grpSpPr>
        <p:sp>
          <p:nvSpPr>
            <p:cNvPr id="192" name="Google Shape;192;p27"/>
            <p:cNvSpPr/>
            <p:nvPr/>
          </p:nvSpPr>
          <p:spPr>
            <a:xfrm>
              <a:off x="0" y="0"/>
              <a:ext cx="1817322" cy="2709333"/>
            </a:xfrm>
            <a:custGeom>
              <a:avLst/>
              <a:gdLst/>
              <a:ahLst/>
              <a:cxnLst/>
              <a:rect l="l" t="t" r="r" b="b"/>
              <a:pathLst>
                <a:path w="1817322" h="2709333" extrusionOk="0">
                  <a:moveTo>
                    <a:pt x="0" y="0"/>
                  </a:moveTo>
                  <a:lnTo>
                    <a:pt x="1817322" y="0"/>
                  </a:lnTo>
                  <a:lnTo>
                    <a:pt x="1817322" y="2709333"/>
                  </a:lnTo>
                  <a:lnTo>
                    <a:pt x="0" y="2709333"/>
                  </a:lnTo>
                  <a:close/>
                </a:path>
              </a:pathLst>
            </a:custGeom>
            <a:solidFill>
              <a:srgbClr val="48BAC3"/>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193" name="Google Shape;193;p27"/>
            <p:cNvSpPr txBox="1"/>
            <p:nvPr/>
          </p:nvSpPr>
          <p:spPr>
            <a:xfrm>
              <a:off x="0" y="-38100"/>
              <a:ext cx="1817322" cy="2747433"/>
            </a:xfrm>
            <a:prstGeom prst="rect">
              <a:avLst/>
            </a:prstGeom>
            <a:noFill/>
            <a:ln>
              <a:noFill/>
            </a:ln>
          </p:spPr>
          <p:txBody>
            <a:bodyPr spcFirstLastPara="1" wrap="square" lIns="50800" tIns="50800" rIns="50800" bIns="50800" anchor="ctr" anchorCtr="0">
              <a:noAutofit/>
            </a:bodyPr>
            <a:lstStyle/>
            <a:p>
              <a:pPr marL="0" marR="0" lvl="0" indent="0" algn="ctr" rtl="0">
                <a:lnSpc>
                  <a:spcPct val="147722"/>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nvGrpSpPr>
          <p:cNvPr id="194" name="Google Shape;194;p27"/>
          <p:cNvGrpSpPr/>
          <p:nvPr/>
        </p:nvGrpSpPr>
        <p:grpSpPr>
          <a:xfrm>
            <a:off x="1028700" y="884046"/>
            <a:ext cx="16230707" cy="1979968"/>
            <a:chOff x="0" y="-38100"/>
            <a:chExt cx="4274726" cy="658453"/>
          </a:xfrm>
        </p:grpSpPr>
        <p:sp>
          <p:nvSpPr>
            <p:cNvPr id="195" name="Google Shape;195;p27"/>
            <p:cNvSpPr/>
            <p:nvPr/>
          </p:nvSpPr>
          <p:spPr>
            <a:xfrm>
              <a:off x="0" y="0"/>
              <a:ext cx="4274726" cy="620353"/>
            </a:xfrm>
            <a:custGeom>
              <a:avLst/>
              <a:gdLst/>
              <a:ahLst/>
              <a:cxnLst/>
              <a:rect l="l" t="t" r="r" b="b"/>
              <a:pathLst>
                <a:path w="4274726" h="620353" extrusionOk="0">
                  <a:moveTo>
                    <a:pt x="0" y="0"/>
                  </a:moveTo>
                  <a:lnTo>
                    <a:pt x="4274726" y="0"/>
                  </a:lnTo>
                  <a:lnTo>
                    <a:pt x="4274726" y="620353"/>
                  </a:lnTo>
                  <a:lnTo>
                    <a:pt x="0" y="620353"/>
                  </a:lnTo>
                  <a:close/>
                </a:path>
              </a:pathLst>
            </a:custGeom>
            <a:solidFill>
              <a:srgbClr val="2D354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196" name="Google Shape;196;p27"/>
            <p:cNvSpPr txBox="1"/>
            <p:nvPr/>
          </p:nvSpPr>
          <p:spPr>
            <a:xfrm>
              <a:off x="0" y="-38100"/>
              <a:ext cx="4274726" cy="658453"/>
            </a:xfrm>
            <a:prstGeom prst="rect">
              <a:avLst/>
            </a:prstGeom>
            <a:noFill/>
            <a:ln>
              <a:noFill/>
            </a:ln>
          </p:spPr>
          <p:txBody>
            <a:bodyPr spcFirstLastPara="1" wrap="square" lIns="50800" tIns="50800" rIns="50800" bIns="50800" anchor="ctr" anchorCtr="0">
              <a:noAutofit/>
            </a:bodyPr>
            <a:lstStyle/>
            <a:p>
              <a:pPr marL="0" marR="0" lvl="0" indent="0" algn="ctr" rtl="0">
                <a:lnSpc>
                  <a:spcPct val="147722"/>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sp>
        <p:nvSpPr>
          <p:cNvPr id="197" name="Google Shape;197;p27"/>
          <p:cNvSpPr txBox="1"/>
          <p:nvPr/>
        </p:nvSpPr>
        <p:spPr>
          <a:xfrm>
            <a:off x="7324586" y="3651073"/>
            <a:ext cx="9829800" cy="5601533"/>
          </a:xfrm>
          <a:prstGeom prst="rect">
            <a:avLst/>
          </a:prstGeom>
          <a:noFill/>
          <a:ln>
            <a:noFill/>
          </a:ln>
        </p:spPr>
        <p:txBody>
          <a:bodyPr spcFirstLastPara="1" wrap="square" lIns="0" tIns="0" rIns="0" bIns="0" anchor="t" anchorCtr="0">
            <a:spAutoFit/>
          </a:bodyPr>
          <a:lstStyle/>
          <a:p>
            <a:pPr marL="457200" marR="0" lvl="0" indent="-457200" algn="l" rtl="0">
              <a:lnSpc>
                <a:spcPct val="100000"/>
              </a:lnSpc>
              <a:spcBef>
                <a:spcPts val="0"/>
              </a:spcBef>
              <a:spcAft>
                <a:spcPts val="0"/>
              </a:spcAft>
              <a:buClr>
                <a:schemeClr val="dk1"/>
              </a:buClr>
              <a:buSzPts val="2800"/>
              <a:buFont typeface="Rockwell"/>
              <a:buChar char="❑"/>
            </a:pPr>
            <a:r>
              <a:rPr lang="en-US" sz="2800" b="0" i="0" u="none" strike="noStrike" dirty="0">
                <a:effectLst/>
              </a:rPr>
              <a:t>Over the past decade, AI adoption in hotels has grown rapidly, with most large chains integrating automation into daily operations</a:t>
            </a:r>
            <a:endParaRPr lang="pl-PL" sz="2800" b="0" i="0" u="none" strike="noStrike" dirty="0">
              <a:effectLst/>
            </a:endParaRPr>
          </a:p>
          <a:p>
            <a:pPr marL="457200" indent="-457200">
              <a:buClr>
                <a:schemeClr val="dk1"/>
              </a:buClr>
              <a:buSzPts val="2800"/>
              <a:buFont typeface="Rockwell"/>
              <a:buChar char="❑"/>
            </a:pPr>
            <a:r>
              <a:rPr lang="en-US" sz="2800" b="0" i="0" u="none" strike="noStrike" dirty="0">
                <a:effectLst/>
              </a:rPr>
              <a:t>Ivanov and Webster (2019) observe that robotic and AI systems are now common in front-desk and concierge roles.</a:t>
            </a:r>
          </a:p>
          <a:p>
            <a:pPr marL="457200" marR="0" lvl="0" indent="-457200" algn="l" rtl="0">
              <a:lnSpc>
                <a:spcPct val="100000"/>
              </a:lnSpc>
              <a:spcBef>
                <a:spcPts val="0"/>
              </a:spcBef>
              <a:spcAft>
                <a:spcPts val="0"/>
              </a:spcAft>
              <a:buClr>
                <a:schemeClr val="dk1"/>
              </a:buClr>
              <a:buSzPts val="2800"/>
              <a:buFont typeface="Rockwell"/>
              <a:buChar char="❑"/>
            </a:pPr>
            <a:r>
              <a:rPr lang="en-US" sz="2800" b="0" i="0" u="none" strike="noStrike" dirty="0">
                <a:effectLst/>
              </a:rPr>
              <a:t>Xiang et al. (2021) report that data-driven tools have become core to strategic decision-making in hotel management</a:t>
            </a:r>
            <a:endParaRPr lang="pl-PL" sz="2800" dirty="0"/>
          </a:p>
          <a:p>
            <a:pPr marL="457200" marR="0" lvl="0" indent="-457200" algn="l" rtl="0">
              <a:lnSpc>
                <a:spcPct val="100000"/>
              </a:lnSpc>
              <a:spcBef>
                <a:spcPts val="0"/>
              </a:spcBef>
              <a:spcAft>
                <a:spcPts val="0"/>
              </a:spcAft>
              <a:buClr>
                <a:schemeClr val="dk1"/>
              </a:buClr>
              <a:buSzPts val="2800"/>
              <a:buFont typeface="Rockwell"/>
              <a:buChar char="❑"/>
            </a:pPr>
            <a:r>
              <a:rPr lang="en-US" sz="2800" b="0" i="0" u="none" strike="noStrike" dirty="0">
                <a:effectLst/>
              </a:rPr>
              <a:t>Smart rooms, dynamic pricing tools, and voice-activated controls are widely implemented</a:t>
            </a:r>
            <a:endParaRPr lang="pl-PL" sz="2800" b="0" i="0" u="none" strike="noStrike" dirty="0">
              <a:effectLst/>
            </a:endParaRPr>
          </a:p>
          <a:p>
            <a:pPr marL="457200" marR="0" lvl="0" indent="-457200" algn="l" rtl="0">
              <a:lnSpc>
                <a:spcPct val="100000"/>
              </a:lnSpc>
              <a:spcBef>
                <a:spcPts val="0"/>
              </a:spcBef>
              <a:spcAft>
                <a:spcPts val="0"/>
              </a:spcAft>
              <a:buClr>
                <a:schemeClr val="dk1"/>
              </a:buClr>
              <a:buSzPts val="2800"/>
              <a:buFont typeface="Rockwell"/>
              <a:buChar char="❑"/>
            </a:pPr>
            <a:r>
              <a:rPr lang="en-US" sz="2800" b="0" i="0" u="none" strike="noStrike" dirty="0">
                <a:effectLst/>
              </a:rPr>
              <a:t>These technologies enhance convenience and competitiveness</a:t>
            </a:r>
            <a:endParaRPr lang="en-GB" sz="2800" dirty="0">
              <a:solidFill>
                <a:schemeClr val="dk1"/>
              </a:solidFill>
              <a:latin typeface="Rockwell"/>
              <a:ea typeface="Rockwell"/>
              <a:cs typeface="Rockwell"/>
              <a:sym typeface="Rockwell"/>
            </a:endParaRPr>
          </a:p>
        </p:txBody>
      </p:sp>
      <p:sp>
        <p:nvSpPr>
          <p:cNvPr id="198" name="Google Shape;198;p27"/>
          <p:cNvSpPr txBox="1"/>
          <p:nvPr/>
        </p:nvSpPr>
        <p:spPr>
          <a:xfrm>
            <a:off x="1776139" y="1556121"/>
            <a:ext cx="3652665" cy="1155898"/>
          </a:xfrm>
          <a:prstGeom prst="rect">
            <a:avLst/>
          </a:prstGeom>
          <a:noFill/>
          <a:ln>
            <a:noFill/>
          </a:ln>
        </p:spPr>
        <p:txBody>
          <a:bodyPr spcFirstLastPara="1" wrap="square" lIns="50800" tIns="50800" rIns="50800" bIns="50800" anchor="ctr" anchorCtr="0">
            <a:noAutofit/>
          </a:bodyPr>
          <a:lstStyle/>
          <a:p>
            <a:pPr marL="0" marR="0" lvl="0" indent="0" algn="ctr" rtl="0">
              <a:lnSpc>
                <a:spcPct val="147722"/>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pic>
        <p:nvPicPr>
          <p:cNvPr id="3" name="Picture 2" descr="A robot using a laptop sitting on a blue chair">
            <a:extLst>
              <a:ext uri="{FF2B5EF4-FFF2-40B4-BE49-F238E27FC236}">
                <a16:creationId xmlns:a16="http://schemas.microsoft.com/office/drawing/2014/main" id="{09B54796-2D65-4FF3-64BE-A64211098DA9}"/>
              </a:ext>
            </a:extLst>
          </p:cNvPr>
          <p:cNvPicPr>
            <a:picLocks noChangeAspect="1"/>
          </p:cNvPicPr>
          <p:nvPr/>
        </p:nvPicPr>
        <p:blipFill>
          <a:blip r:embed="rId3"/>
          <a:srcRect l="50425"/>
          <a:stretch/>
        </p:blipFill>
        <p:spPr>
          <a:xfrm>
            <a:off x="580389" y="3146512"/>
            <a:ext cx="6044164" cy="6857990"/>
          </a:xfrm>
          <a:prstGeom prst="rect">
            <a:avLst/>
          </a:prstGeom>
        </p:spPr>
      </p:pic>
      <p:sp>
        <p:nvSpPr>
          <p:cNvPr id="13" name="TextBox 12">
            <a:extLst>
              <a:ext uri="{FF2B5EF4-FFF2-40B4-BE49-F238E27FC236}">
                <a16:creationId xmlns:a16="http://schemas.microsoft.com/office/drawing/2014/main" id="{88FB30C9-331E-ED08-4F8A-10D88CEF9090}"/>
              </a:ext>
            </a:extLst>
          </p:cNvPr>
          <p:cNvSpPr txBox="1"/>
          <p:nvPr/>
        </p:nvSpPr>
        <p:spPr>
          <a:xfrm>
            <a:off x="3938954" y="1273623"/>
            <a:ext cx="10386646" cy="923330"/>
          </a:xfrm>
          <a:prstGeom prst="rect">
            <a:avLst/>
          </a:prstGeom>
          <a:noFill/>
        </p:spPr>
        <p:txBody>
          <a:bodyPr wrap="square">
            <a:spAutoFit/>
          </a:bodyPr>
          <a:lstStyle/>
          <a:p>
            <a:r>
              <a:rPr lang="en-US" sz="5400" b="0" i="0" u="none" strike="noStrike" dirty="0">
                <a:solidFill>
                  <a:srgbClr val="00B0F0"/>
                </a:solidFill>
                <a:effectLst/>
              </a:rPr>
              <a:t>Technology Trends in Hospitality</a:t>
            </a:r>
            <a:endParaRPr lang="en-GB" sz="5400" dirty="0">
              <a:solidFill>
                <a:srgbClr val="00B0F0"/>
              </a:solidFil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7FDFE"/>
        </a:solidFill>
        <a:effectLst/>
      </p:bgPr>
    </p:bg>
    <p:spTree>
      <p:nvGrpSpPr>
        <p:cNvPr id="1" name="Shape 190">
          <a:extLst>
            <a:ext uri="{FF2B5EF4-FFF2-40B4-BE49-F238E27FC236}">
              <a16:creationId xmlns:a16="http://schemas.microsoft.com/office/drawing/2014/main" id="{7DEA3BF4-CB99-1C60-A789-9A03CC895CAE}"/>
            </a:ext>
          </a:extLst>
        </p:cNvPr>
        <p:cNvGrpSpPr/>
        <p:nvPr/>
      </p:nvGrpSpPr>
      <p:grpSpPr>
        <a:xfrm>
          <a:off x="0" y="0"/>
          <a:ext cx="0" cy="0"/>
          <a:chOff x="0" y="0"/>
          <a:chExt cx="0" cy="0"/>
        </a:xfrm>
      </p:grpSpPr>
      <p:grpSp>
        <p:nvGrpSpPr>
          <p:cNvPr id="191" name="Google Shape;191;p27">
            <a:extLst>
              <a:ext uri="{FF2B5EF4-FFF2-40B4-BE49-F238E27FC236}">
                <a16:creationId xmlns:a16="http://schemas.microsoft.com/office/drawing/2014/main" id="{6E975952-603F-F971-FF7B-56ED2D856731}"/>
              </a:ext>
            </a:extLst>
          </p:cNvPr>
          <p:cNvGrpSpPr/>
          <p:nvPr/>
        </p:nvGrpSpPr>
        <p:grpSpPr>
          <a:xfrm>
            <a:off x="0" y="-144661"/>
            <a:ext cx="6900143" cy="10431661"/>
            <a:chOff x="0" y="-38100"/>
            <a:chExt cx="1817322" cy="2747433"/>
          </a:xfrm>
        </p:grpSpPr>
        <p:sp>
          <p:nvSpPr>
            <p:cNvPr id="192" name="Google Shape;192;p27">
              <a:extLst>
                <a:ext uri="{FF2B5EF4-FFF2-40B4-BE49-F238E27FC236}">
                  <a16:creationId xmlns:a16="http://schemas.microsoft.com/office/drawing/2014/main" id="{703D0D86-5B4F-5699-127F-F90CD8107CEF}"/>
                </a:ext>
              </a:extLst>
            </p:cNvPr>
            <p:cNvSpPr/>
            <p:nvPr/>
          </p:nvSpPr>
          <p:spPr>
            <a:xfrm>
              <a:off x="0" y="0"/>
              <a:ext cx="1817322" cy="2709333"/>
            </a:xfrm>
            <a:custGeom>
              <a:avLst/>
              <a:gdLst/>
              <a:ahLst/>
              <a:cxnLst/>
              <a:rect l="l" t="t" r="r" b="b"/>
              <a:pathLst>
                <a:path w="1817322" h="2709333" extrusionOk="0">
                  <a:moveTo>
                    <a:pt x="0" y="0"/>
                  </a:moveTo>
                  <a:lnTo>
                    <a:pt x="1817322" y="0"/>
                  </a:lnTo>
                  <a:lnTo>
                    <a:pt x="1817322" y="2709333"/>
                  </a:lnTo>
                  <a:lnTo>
                    <a:pt x="0" y="2709333"/>
                  </a:lnTo>
                  <a:close/>
                </a:path>
              </a:pathLst>
            </a:custGeom>
            <a:solidFill>
              <a:srgbClr val="48BAC3"/>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193" name="Google Shape;193;p27">
              <a:extLst>
                <a:ext uri="{FF2B5EF4-FFF2-40B4-BE49-F238E27FC236}">
                  <a16:creationId xmlns:a16="http://schemas.microsoft.com/office/drawing/2014/main" id="{CE231320-25DD-A671-F10D-734478EDCA4B}"/>
                </a:ext>
              </a:extLst>
            </p:cNvPr>
            <p:cNvSpPr txBox="1"/>
            <p:nvPr/>
          </p:nvSpPr>
          <p:spPr>
            <a:xfrm>
              <a:off x="0" y="-38100"/>
              <a:ext cx="1817322" cy="2747433"/>
            </a:xfrm>
            <a:prstGeom prst="rect">
              <a:avLst/>
            </a:prstGeom>
            <a:noFill/>
            <a:ln>
              <a:noFill/>
            </a:ln>
          </p:spPr>
          <p:txBody>
            <a:bodyPr spcFirstLastPara="1" wrap="square" lIns="50800" tIns="50800" rIns="50800" bIns="50800" anchor="ctr" anchorCtr="0">
              <a:noAutofit/>
            </a:bodyPr>
            <a:lstStyle/>
            <a:p>
              <a:pPr marL="0" marR="0" lvl="0" indent="0" algn="ctr" rtl="0">
                <a:lnSpc>
                  <a:spcPct val="147722"/>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nvGrpSpPr>
          <p:cNvPr id="194" name="Google Shape;194;p27">
            <a:extLst>
              <a:ext uri="{FF2B5EF4-FFF2-40B4-BE49-F238E27FC236}">
                <a16:creationId xmlns:a16="http://schemas.microsoft.com/office/drawing/2014/main" id="{51DCFEF3-F965-2CF1-BE49-84BB031619B8}"/>
              </a:ext>
            </a:extLst>
          </p:cNvPr>
          <p:cNvGrpSpPr/>
          <p:nvPr/>
        </p:nvGrpSpPr>
        <p:grpSpPr>
          <a:xfrm>
            <a:off x="1028700" y="884046"/>
            <a:ext cx="16230707" cy="1979968"/>
            <a:chOff x="0" y="-38100"/>
            <a:chExt cx="4274726" cy="658453"/>
          </a:xfrm>
        </p:grpSpPr>
        <p:sp>
          <p:nvSpPr>
            <p:cNvPr id="195" name="Google Shape;195;p27">
              <a:extLst>
                <a:ext uri="{FF2B5EF4-FFF2-40B4-BE49-F238E27FC236}">
                  <a16:creationId xmlns:a16="http://schemas.microsoft.com/office/drawing/2014/main" id="{6B69CD5B-9DC8-9C41-A619-02783AC25AB0}"/>
                </a:ext>
              </a:extLst>
            </p:cNvPr>
            <p:cNvSpPr/>
            <p:nvPr/>
          </p:nvSpPr>
          <p:spPr>
            <a:xfrm>
              <a:off x="0" y="0"/>
              <a:ext cx="4274726" cy="620353"/>
            </a:xfrm>
            <a:custGeom>
              <a:avLst/>
              <a:gdLst/>
              <a:ahLst/>
              <a:cxnLst/>
              <a:rect l="l" t="t" r="r" b="b"/>
              <a:pathLst>
                <a:path w="4274726" h="620353" extrusionOk="0">
                  <a:moveTo>
                    <a:pt x="0" y="0"/>
                  </a:moveTo>
                  <a:lnTo>
                    <a:pt x="4274726" y="0"/>
                  </a:lnTo>
                  <a:lnTo>
                    <a:pt x="4274726" y="620353"/>
                  </a:lnTo>
                  <a:lnTo>
                    <a:pt x="0" y="620353"/>
                  </a:lnTo>
                  <a:close/>
                </a:path>
              </a:pathLst>
            </a:custGeom>
            <a:solidFill>
              <a:srgbClr val="2D354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196" name="Google Shape;196;p27">
              <a:extLst>
                <a:ext uri="{FF2B5EF4-FFF2-40B4-BE49-F238E27FC236}">
                  <a16:creationId xmlns:a16="http://schemas.microsoft.com/office/drawing/2014/main" id="{8E337281-4BA5-CAC8-E606-224ACEC7242C}"/>
                </a:ext>
              </a:extLst>
            </p:cNvPr>
            <p:cNvSpPr txBox="1"/>
            <p:nvPr/>
          </p:nvSpPr>
          <p:spPr>
            <a:xfrm>
              <a:off x="0" y="-38100"/>
              <a:ext cx="4274726" cy="658453"/>
            </a:xfrm>
            <a:prstGeom prst="rect">
              <a:avLst/>
            </a:prstGeom>
            <a:noFill/>
            <a:ln>
              <a:noFill/>
            </a:ln>
          </p:spPr>
          <p:txBody>
            <a:bodyPr spcFirstLastPara="1" wrap="square" lIns="50800" tIns="50800" rIns="50800" bIns="50800" anchor="ctr" anchorCtr="0">
              <a:noAutofit/>
            </a:bodyPr>
            <a:lstStyle/>
            <a:p>
              <a:pPr marL="0" marR="0" lvl="0" indent="0" algn="ctr" rtl="0">
                <a:lnSpc>
                  <a:spcPct val="147722"/>
                </a:lnSpc>
                <a:spcBef>
                  <a:spcPts val="0"/>
                </a:spcBef>
                <a:spcAft>
                  <a:spcPts val="0"/>
                </a:spcAft>
                <a:buClr>
                  <a:srgbClr val="000000"/>
                </a:buClr>
                <a:buSzPts val="1800"/>
                <a:buFont typeface="Arial"/>
                <a:buNone/>
              </a:pPr>
              <a:endParaRPr sz="2400" b="0" i="0" u="none" strike="noStrike" cap="none">
                <a:solidFill>
                  <a:schemeClr val="dk1"/>
                </a:solidFill>
                <a:latin typeface="Calibri"/>
                <a:ea typeface="Calibri"/>
                <a:cs typeface="Calibri"/>
                <a:sym typeface="Calibri"/>
              </a:endParaRPr>
            </a:p>
          </p:txBody>
        </p:sp>
      </p:grpSp>
      <p:sp>
        <p:nvSpPr>
          <p:cNvPr id="197" name="Google Shape;197;p27">
            <a:extLst>
              <a:ext uri="{FF2B5EF4-FFF2-40B4-BE49-F238E27FC236}">
                <a16:creationId xmlns:a16="http://schemas.microsoft.com/office/drawing/2014/main" id="{B472F8F1-22DE-F827-267D-BD81CDA15F20}"/>
              </a:ext>
            </a:extLst>
          </p:cNvPr>
          <p:cNvSpPr txBox="1"/>
          <p:nvPr/>
        </p:nvSpPr>
        <p:spPr>
          <a:xfrm>
            <a:off x="7324586" y="4687315"/>
            <a:ext cx="9322183" cy="3016210"/>
          </a:xfrm>
          <a:prstGeom prst="rect">
            <a:avLst/>
          </a:prstGeom>
          <a:noFill/>
          <a:ln>
            <a:noFill/>
          </a:ln>
        </p:spPr>
        <p:txBody>
          <a:bodyPr spcFirstLastPara="1" wrap="square" lIns="0" tIns="0" rIns="0" bIns="0" anchor="t" anchorCtr="0">
            <a:spAutoFit/>
          </a:bodyPr>
          <a:lstStyle/>
          <a:p>
            <a:pPr marL="457200" indent="-457200">
              <a:buClr>
                <a:schemeClr val="dk1"/>
              </a:buClr>
              <a:buSzPts val="2800"/>
              <a:buFont typeface="Rockwell"/>
              <a:buChar char="❑"/>
            </a:pPr>
            <a:r>
              <a:rPr lang="en-US" sz="2800" b="0" i="0" u="none" strike="noStrike" dirty="0">
                <a:effectLst/>
              </a:rPr>
              <a:t>According to Sharma and Gursoy (2023), AI improves both operational accuracy and guest satisfaction.</a:t>
            </a:r>
          </a:p>
          <a:p>
            <a:pPr marL="457200" indent="-457200">
              <a:buClr>
                <a:schemeClr val="dk1"/>
              </a:buClr>
              <a:buSzPts val="2800"/>
              <a:buFont typeface="Rockwell"/>
              <a:buChar char="❑"/>
            </a:pPr>
            <a:r>
              <a:rPr lang="en-US" sz="2800" b="0" i="0" u="none" strike="noStrike" dirty="0">
                <a:effectLst/>
              </a:rPr>
              <a:t>According to Sharma and Gursoy (2023), AI improves both operational accuracy and guest satisfaction.</a:t>
            </a:r>
          </a:p>
          <a:p>
            <a:pPr marL="457200" indent="-457200">
              <a:buClr>
                <a:schemeClr val="dk1"/>
              </a:buClr>
              <a:buSzPts val="2800"/>
              <a:buFont typeface="Rockwell"/>
              <a:buChar char="❑"/>
            </a:pPr>
            <a:r>
              <a:rPr lang="en-US" sz="2800" b="0" i="0" u="none" strike="noStrike" dirty="0">
                <a:effectLst/>
              </a:rPr>
              <a:t>It supports faster service delivery, reduced staffing costs, and better resource management.</a:t>
            </a:r>
          </a:p>
          <a:p>
            <a:pPr marL="457200" marR="0" lvl="0" indent="-457200" algn="l" rtl="0">
              <a:lnSpc>
                <a:spcPct val="100000"/>
              </a:lnSpc>
              <a:spcBef>
                <a:spcPts val="0"/>
              </a:spcBef>
              <a:spcAft>
                <a:spcPts val="0"/>
              </a:spcAft>
              <a:buClr>
                <a:schemeClr val="dk1"/>
              </a:buClr>
              <a:buSzPts val="2800"/>
              <a:buFont typeface="Rockwell"/>
              <a:buChar char="❑"/>
            </a:pPr>
            <a:r>
              <a:rPr lang="en-US" sz="2800" b="0" i="0" u="none" strike="noStrike" dirty="0">
                <a:effectLst/>
              </a:rPr>
              <a:t>AI also enables real-time performance tracking.</a:t>
            </a:r>
            <a:endParaRPr lang="en-GB" sz="2800" dirty="0">
              <a:solidFill>
                <a:schemeClr val="dk1"/>
              </a:solidFill>
              <a:latin typeface="Rockwell"/>
              <a:ea typeface="Rockwell"/>
              <a:cs typeface="Rockwell"/>
              <a:sym typeface="Rockwell"/>
            </a:endParaRPr>
          </a:p>
        </p:txBody>
      </p:sp>
      <p:sp>
        <p:nvSpPr>
          <p:cNvPr id="198" name="Google Shape;198;p27">
            <a:extLst>
              <a:ext uri="{FF2B5EF4-FFF2-40B4-BE49-F238E27FC236}">
                <a16:creationId xmlns:a16="http://schemas.microsoft.com/office/drawing/2014/main" id="{8F2F7823-6649-E00C-3188-2C22096C2F61}"/>
              </a:ext>
            </a:extLst>
          </p:cNvPr>
          <p:cNvSpPr txBox="1"/>
          <p:nvPr/>
        </p:nvSpPr>
        <p:spPr>
          <a:xfrm>
            <a:off x="1776139" y="1556121"/>
            <a:ext cx="3652665" cy="1155898"/>
          </a:xfrm>
          <a:prstGeom prst="rect">
            <a:avLst/>
          </a:prstGeom>
          <a:noFill/>
          <a:ln>
            <a:noFill/>
          </a:ln>
        </p:spPr>
        <p:txBody>
          <a:bodyPr spcFirstLastPara="1" wrap="square" lIns="50800" tIns="50800" rIns="50800" bIns="50800" anchor="ctr" anchorCtr="0">
            <a:noAutofit/>
          </a:bodyPr>
          <a:lstStyle/>
          <a:p>
            <a:pPr marL="0" marR="0" lvl="0" indent="0" algn="ctr" rtl="0">
              <a:lnSpc>
                <a:spcPct val="147722"/>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199" name="Google Shape;199;p27">
            <a:extLst>
              <a:ext uri="{FF2B5EF4-FFF2-40B4-BE49-F238E27FC236}">
                <a16:creationId xmlns:a16="http://schemas.microsoft.com/office/drawing/2014/main" id="{D010B0D9-1B00-9971-E8CD-C1A43D5297A2}"/>
              </a:ext>
            </a:extLst>
          </p:cNvPr>
          <p:cNvSpPr txBox="1"/>
          <p:nvPr/>
        </p:nvSpPr>
        <p:spPr>
          <a:xfrm>
            <a:off x="0" y="1278079"/>
            <a:ext cx="17155885" cy="1107955"/>
          </a:xfrm>
          <a:prstGeom prst="rect">
            <a:avLst/>
          </a:prstGeom>
          <a:no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000000"/>
              </a:buClr>
              <a:buSzPts val="6600"/>
              <a:buFont typeface="Arial"/>
              <a:buNone/>
            </a:pPr>
            <a:r>
              <a:rPr lang="en-US" sz="6600" b="0" i="0" u="none" strike="noStrike" dirty="0">
                <a:solidFill>
                  <a:srgbClr val="00B0F0"/>
                </a:solidFill>
                <a:effectLst/>
              </a:rPr>
              <a:t>Key Benefits of AI in Hotels</a:t>
            </a:r>
            <a:endParaRPr sz="6600" b="0" i="0" u="none" strike="noStrike" cap="none" dirty="0">
              <a:solidFill>
                <a:srgbClr val="00B0F0"/>
              </a:solidFill>
              <a:latin typeface="Arial"/>
              <a:ea typeface="Arial"/>
              <a:cs typeface="Arial"/>
              <a:sym typeface="Arial"/>
            </a:endParaRPr>
          </a:p>
        </p:txBody>
      </p:sp>
      <p:pic>
        <p:nvPicPr>
          <p:cNvPr id="3" name="Picture 2" descr="Deck-chairs in a row">
            <a:extLst>
              <a:ext uri="{FF2B5EF4-FFF2-40B4-BE49-F238E27FC236}">
                <a16:creationId xmlns:a16="http://schemas.microsoft.com/office/drawing/2014/main" id="{D80DB05D-C39C-7E8D-5C2C-1068B9A0A4B1}"/>
              </a:ext>
            </a:extLst>
          </p:cNvPr>
          <p:cNvPicPr>
            <a:picLocks noChangeAspect="1"/>
          </p:cNvPicPr>
          <p:nvPr/>
        </p:nvPicPr>
        <p:blipFill>
          <a:blip r:embed="rId3"/>
          <a:srcRect l="21019" r="20151" b="-1"/>
          <a:stretch/>
        </p:blipFill>
        <p:spPr>
          <a:xfrm>
            <a:off x="500743" y="3159692"/>
            <a:ext cx="6123810" cy="6948360"/>
          </a:xfrm>
          <a:prstGeom prst="rect">
            <a:avLst/>
          </a:prstGeom>
        </p:spPr>
      </p:pic>
    </p:spTree>
    <p:extLst>
      <p:ext uri="{BB962C8B-B14F-4D97-AF65-F5344CB8AC3E}">
        <p14:creationId xmlns:p14="http://schemas.microsoft.com/office/powerpoint/2010/main" val="41985267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7FDFE"/>
        </a:solidFill>
        <a:effectLst/>
      </p:bgPr>
    </p:bg>
    <p:spTree>
      <p:nvGrpSpPr>
        <p:cNvPr id="1" name="Shape 205"/>
        <p:cNvGrpSpPr/>
        <p:nvPr/>
      </p:nvGrpSpPr>
      <p:grpSpPr>
        <a:xfrm>
          <a:off x="0" y="0"/>
          <a:ext cx="0" cy="0"/>
          <a:chOff x="0" y="0"/>
          <a:chExt cx="0" cy="0"/>
        </a:xfrm>
      </p:grpSpPr>
      <p:grpSp>
        <p:nvGrpSpPr>
          <p:cNvPr id="206" name="Google Shape;206;p28"/>
          <p:cNvGrpSpPr/>
          <p:nvPr/>
        </p:nvGrpSpPr>
        <p:grpSpPr>
          <a:xfrm>
            <a:off x="0" y="-144661"/>
            <a:ext cx="6900143" cy="10431661"/>
            <a:chOff x="0" y="-38100"/>
            <a:chExt cx="1817322" cy="2747433"/>
          </a:xfrm>
        </p:grpSpPr>
        <p:sp>
          <p:nvSpPr>
            <p:cNvPr id="207" name="Google Shape;207;p28"/>
            <p:cNvSpPr/>
            <p:nvPr/>
          </p:nvSpPr>
          <p:spPr>
            <a:xfrm>
              <a:off x="0" y="0"/>
              <a:ext cx="1817322" cy="2709333"/>
            </a:xfrm>
            <a:custGeom>
              <a:avLst/>
              <a:gdLst/>
              <a:ahLst/>
              <a:cxnLst/>
              <a:rect l="l" t="t" r="r" b="b"/>
              <a:pathLst>
                <a:path w="1817322" h="2709333" extrusionOk="0">
                  <a:moveTo>
                    <a:pt x="0" y="0"/>
                  </a:moveTo>
                  <a:lnTo>
                    <a:pt x="1817322" y="0"/>
                  </a:lnTo>
                  <a:lnTo>
                    <a:pt x="1817322" y="2709333"/>
                  </a:lnTo>
                  <a:lnTo>
                    <a:pt x="0" y="2709333"/>
                  </a:lnTo>
                  <a:close/>
                </a:path>
              </a:pathLst>
            </a:custGeom>
            <a:solidFill>
              <a:srgbClr val="48BAC3"/>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208" name="Google Shape;208;p28"/>
            <p:cNvSpPr txBox="1"/>
            <p:nvPr/>
          </p:nvSpPr>
          <p:spPr>
            <a:xfrm>
              <a:off x="0" y="-38100"/>
              <a:ext cx="1817322" cy="2747433"/>
            </a:xfrm>
            <a:prstGeom prst="rect">
              <a:avLst/>
            </a:prstGeom>
            <a:noFill/>
            <a:ln>
              <a:noFill/>
            </a:ln>
          </p:spPr>
          <p:txBody>
            <a:bodyPr spcFirstLastPara="1" wrap="square" lIns="50800" tIns="50800" rIns="50800" bIns="50800" anchor="ctr" anchorCtr="0">
              <a:noAutofit/>
            </a:bodyPr>
            <a:lstStyle/>
            <a:p>
              <a:pPr marL="0" marR="0" lvl="0" indent="0" algn="ctr" rtl="0">
                <a:lnSpc>
                  <a:spcPct val="147722"/>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nvGrpSpPr>
          <p:cNvPr id="209" name="Google Shape;209;p28"/>
          <p:cNvGrpSpPr/>
          <p:nvPr/>
        </p:nvGrpSpPr>
        <p:grpSpPr>
          <a:xfrm>
            <a:off x="1071031" y="820615"/>
            <a:ext cx="16212001" cy="1363117"/>
            <a:chOff x="0" y="-38100"/>
            <a:chExt cx="4274726" cy="658453"/>
          </a:xfrm>
        </p:grpSpPr>
        <p:sp>
          <p:nvSpPr>
            <p:cNvPr id="210" name="Google Shape;210;p28"/>
            <p:cNvSpPr/>
            <p:nvPr/>
          </p:nvSpPr>
          <p:spPr>
            <a:xfrm>
              <a:off x="0" y="0"/>
              <a:ext cx="4274726" cy="620353"/>
            </a:xfrm>
            <a:custGeom>
              <a:avLst/>
              <a:gdLst/>
              <a:ahLst/>
              <a:cxnLst/>
              <a:rect l="l" t="t" r="r" b="b"/>
              <a:pathLst>
                <a:path w="4274726" h="620353" extrusionOk="0">
                  <a:moveTo>
                    <a:pt x="0" y="0"/>
                  </a:moveTo>
                  <a:lnTo>
                    <a:pt x="4274726" y="0"/>
                  </a:lnTo>
                  <a:lnTo>
                    <a:pt x="4274726" y="620353"/>
                  </a:lnTo>
                  <a:lnTo>
                    <a:pt x="0" y="620353"/>
                  </a:lnTo>
                  <a:close/>
                </a:path>
              </a:pathLst>
            </a:custGeom>
            <a:solidFill>
              <a:srgbClr val="2D354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211" name="Google Shape;211;p28"/>
            <p:cNvSpPr txBox="1"/>
            <p:nvPr/>
          </p:nvSpPr>
          <p:spPr>
            <a:xfrm>
              <a:off x="0" y="-38100"/>
              <a:ext cx="4274726" cy="658453"/>
            </a:xfrm>
            <a:prstGeom prst="rect">
              <a:avLst/>
            </a:prstGeom>
            <a:noFill/>
            <a:ln>
              <a:noFill/>
            </a:ln>
          </p:spPr>
          <p:txBody>
            <a:bodyPr spcFirstLastPara="1" wrap="square" lIns="50800" tIns="50800" rIns="50800" bIns="50800" anchor="ctr" anchorCtr="0">
              <a:noAutofit/>
            </a:bodyPr>
            <a:lstStyle/>
            <a:p>
              <a:pPr marL="0" marR="0" lvl="0" indent="0" algn="ctr" rtl="0">
                <a:lnSpc>
                  <a:spcPct val="147722"/>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sp>
        <p:nvSpPr>
          <p:cNvPr id="213" name="Google Shape;213;p28"/>
          <p:cNvSpPr txBox="1"/>
          <p:nvPr/>
        </p:nvSpPr>
        <p:spPr>
          <a:xfrm>
            <a:off x="1776139" y="1556121"/>
            <a:ext cx="3652665" cy="1155898"/>
          </a:xfrm>
          <a:prstGeom prst="rect">
            <a:avLst/>
          </a:prstGeom>
          <a:noFill/>
          <a:ln>
            <a:noFill/>
          </a:ln>
        </p:spPr>
        <p:txBody>
          <a:bodyPr spcFirstLastPara="1" wrap="square" lIns="50800" tIns="50800" rIns="50800" bIns="50800" anchor="ctr" anchorCtr="0">
            <a:noAutofit/>
          </a:bodyPr>
          <a:lstStyle/>
          <a:p>
            <a:pPr marL="0" marR="0" lvl="0" indent="0" algn="ctr" rtl="0">
              <a:lnSpc>
                <a:spcPct val="147722"/>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214" name="Google Shape;214;p28"/>
          <p:cNvSpPr txBox="1"/>
          <p:nvPr/>
        </p:nvSpPr>
        <p:spPr>
          <a:xfrm>
            <a:off x="-161570" y="954386"/>
            <a:ext cx="16673431" cy="923289"/>
          </a:xfrm>
          <a:prstGeom prst="rect">
            <a:avLst/>
          </a:prstGeom>
          <a:no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000000"/>
              </a:buClr>
              <a:buSzPts val="6600"/>
              <a:buFont typeface="Arial"/>
              <a:buNone/>
            </a:pPr>
            <a:r>
              <a:rPr lang="en-US" sz="5400" b="0" i="0" u="none" strike="noStrike" dirty="0">
                <a:solidFill>
                  <a:srgbClr val="00B0F0"/>
                </a:solidFill>
                <a:effectLst/>
              </a:rPr>
              <a:t>Challenges</a:t>
            </a:r>
            <a:r>
              <a:rPr lang="en-US" sz="5400" b="0" i="0" u="none" strike="noStrike" dirty="0">
                <a:effectLst/>
              </a:rPr>
              <a:t> </a:t>
            </a:r>
            <a:r>
              <a:rPr lang="en-US" sz="5400" b="0" i="0" u="none" strike="noStrike" dirty="0">
                <a:solidFill>
                  <a:srgbClr val="00B0F0"/>
                </a:solidFill>
                <a:effectLst/>
              </a:rPr>
              <a:t>of AI Integration</a:t>
            </a:r>
            <a:endParaRPr sz="3600" b="0" i="0" u="none" strike="noStrike" cap="none" dirty="0">
              <a:solidFill>
                <a:srgbClr val="00B0F0"/>
              </a:solidFill>
              <a:latin typeface="Rockwell"/>
              <a:ea typeface="Rockwell"/>
              <a:cs typeface="Rockwell"/>
              <a:sym typeface="Rockwell"/>
            </a:endParaRPr>
          </a:p>
        </p:txBody>
      </p:sp>
      <p:graphicFrame>
        <p:nvGraphicFramePr>
          <p:cNvPr id="4" name="TextBox 3">
            <a:extLst>
              <a:ext uri="{FF2B5EF4-FFF2-40B4-BE49-F238E27FC236}">
                <a16:creationId xmlns:a16="http://schemas.microsoft.com/office/drawing/2014/main" id="{CB40E553-A346-55EE-A252-5B9E66CE006B}"/>
              </a:ext>
            </a:extLst>
          </p:cNvPr>
          <p:cNvGraphicFramePr/>
          <p:nvPr>
            <p:extLst>
              <p:ext uri="{D42A27DB-BD31-4B8C-83A1-F6EECF244321}">
                <p14:modId xmlns:p14="http://schemas.microsoft.com/office/powerpoint/2010/main" val="1646533303"/>
              </p:ext>
            </p:extLst>
          </p:nvPr>
        </p:nvGraphicFramePr>
        <p:xfrm>
          <a:off x="6900143" y="2262606"/>
          <a:ext cx="11387857" cy="802439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7FDFE"/>
        </a:solidFill>
        <a:effectLst/>
      </p:bgPr>
    </p:bg>
    <p:spTree>
      <p:nvGrpSpPr>
        <p:cNvPr id="1" name="Shape 205">
          <a:extLst>
            <a:ext uri="{FF2B5EF4-FFF2-40B4-BE49-F238E27FC236}">
              <a16:creationId xmlns:a16="http://schemas.microsoft.com/office/drawing/2014/main" id="{BBC4CE04-6E7C-BCA0-3FC9-D86B556AE55D}"/>
            </a:ext>
          </a:extLst>
        </p:cNvPr>
        <p:cNvGrpSpPr/>
        <p:nvPr/>
      </p:nvGrpSpPr>
      <p:grpSpPr>
        <a:xfrm>
          <a:off x="0" y="0"/>
          <a:ext cx="0" cy="0"/>
          <a:chOff x="0" y="0"/>
          <a:chExt cx="0" cy="0"/>
        </a:xfrm>
      </p:grpSpPr>
      <p:grpSp>
        <p:nvGrpSpPr>
          <p:cNvPr id="206" name="Google Shape;206;p28">
            <a:extLst>
              <a:ext uri="{FF2B5EF4-FFF2-40B4-BE49-F238E27FC236}">
                <a16:creationId xmlns:a16="http://schemas.microsoft.com/office/drawing/2014/main" id="{868F6E81-30F4-CFCC-27E9-76FD92A5B48F}"/>
              </a:ext>
            </a:extLst>
          </p:cNvPr>
          <p:cNvGrpSpPr/>
          <p:nvPr/>
        </p:nvGrpSpPr>
        <p:grpSpPr>
          <a:xfrm>
            <a:off x="0" y="-144661"/>
            <a:ext cx="6900143" cy="10431661"/>
            <a:chOff x="0" y="-38100"/>
            <a:chExt cx="1817322" cy="2747433"/>
          </a:xfrm>
        </p:grpSpPr>
        <p:sp>
          <p:nvSpPr>
            <p:cNvPr id="207" name="Google Shape;207;p28">
              <a:extLst>
                <a:ext uri="{FF2B5EF4-FFF2-40B4-BE49-F238E27FC236}">
                  <a16:creationId xmlns:a16="http://schemas.microsoft.com/office/drawing/2014/main" id="{20255847-A7E8-5D20-459A-701188F8F65F}"/>
                </a:ext>
              </a:extLst>
            </p:cNvPr>
            <p:cNvSpPr/>
            <p:nvPr/>
          </p:nvSpPr>
          <p:spPr>
            <a:xfrm>
              <a:off x="0" y="0"/>
              <a:ext cx="1817322" cy="2709333"/>
            </a:xfrm>
            <a:custGeom>
              <a:avLst/>
              <a:gdLst/>
              <a:ahLst/>
              <a:cxnLst/>
              <a:rect l="l" t="t" r="r" b="b"/>
              <a:pathLst>
                <a:path w="1817322" h="2709333" extrusionOk="0">
                  <a:moveTo>
                    <a:pt x="0" y="0"/>
                  </a:moveTo>
                  <a:lnTo>
                    <a:pt x="1817322" y="0"/>
                  </a:lnTo>
                  <a:lnTo>
                    <a:pt x="1817322" y="2709333"/>
                  </a:lnTo>
                  <a:lnTo>
                    <a:pt x="0" y="2709333"/>
                  </a:lnTo>
                  <a:close/>
                </a:path>
              </a:pathLst>
            </a:custGeom>
            <a:solidFill>
              <a:srgbClr val="48BAC3"/>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208" name="Google Shape;208;p28">
              <a:extLst>
                <a:ext uri="{FF2B5EF4-FFF2-40B4-BE49-F238E27FC236}">
                  <a16:creationId xmlns:a16="http://schemas.microsoft.com/office/drawing/2014/main" id="{BFB35A28-E0E4-6E9C-B41E-DF9E70B98F65}"/>
                </a:ext>
              </a:extLst>
            </p:cNvPr>
            <p:cNvSpPr txBox="1"/>
            <p:nvPr/>
          </p:nvSpPr>
          <p:spPr>
            <a:xfrm>
              <a:off x="0" y="-38100"/>
              <a:ext cx="1817322" cy="2747433"/>
            </a:xfrm>
            <a:prstGeom prst="rect">
              <a:avLst/>
            </a:prstGeom>
            <a:noFill/>
            <a:ln>
              <a:noFill/>
            </a:ln>
          </p:spPr>
          <p:txBody>
            <a:bodyPr spcFirstLastPara="1" wrap="square" lIns="50800" tIns="50800" rIns="50800" bIns="50800" anchor="ctr" anchorCtr="0">
              <a:noAutofit/>
            </a:bodyPr>
            <a:lstStyle/>
            <a:p>
              <a:pPr marL="0" marR="0" lvl="0" indent="0" algn="ctr" rtl="0">
                <a:lnSpc>
                  <a:spcPct val="147722"/>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nvGrpSpPr>
          <p:cNvPr id="209" name="Google Shape;209;p28">
            <a:extLst>
              <a:ext uri="{FF2B5EF4-FFF2-40B4-BE49-F238E27FC236}">
                <a16:creationId xmlns:a16="http://schemas.microsoft.com/office/drawing/2014/main" id="{EF6C3DF0-ACBA-19D9-17DB-247F5C2C3F64}"/>
              </a:ext>
            </a:extLst>
          </p:cNvPr>
          <p:cNvGrpSpPr/>
          <p:nvPr/>
        </p:nvGrpSpPr>
        <p:grpSpPr>
          <a:xfrm>
            <a:off x="1028700" y="884039"/>
            <a:ext cx="16230600" cy="2500062"/>
            <a:chOff x="0" y="-38100"/>
            <a:chExt cx="4274726" cy="658453"/>
          </a:xfrm>
        </p:grpSpPr>
        <p:sp>
          <p:nvSpPr>
            <p:cNvPr id="210" name="Google Shape;210;p28">
              <a:extLst>
                <a:ext uri="{FF2B5EF4-FFF2-40B4-BE49-F238E27FC236}">
                  <a16:creationId xmlns:a16="http://schemas.microsoft.com/office/drawing/2014/main" id="{252D4080-C799-86F9-5152-7C3969B2FD48}"/>
                </a:ext>
              </a:extLst>
            </p:cNvPr>
            <p:cNvSpPr/>
            <p:nvPr/>
          </p:nvSpPr>
          <p:spPr>
            <a:xfrm>
              <a:off x="0" y="0"/>
              <a:ext cx="4274726" cy="620353"/>
            </a:xfrm>
            <a:custGeom>
              <a:avLst/>
              <a:gdLst/>
              <a:ahLst/>
              <a:cxnLst/>
              <a:rect l="l" t="t" r="r" b="b"/>
              <a:pathLst>
                <a:path w="4274726" h="620353" extrusionOk="0">
                  <a:moveTo>
                    <a:pt x="0" y="0"/>
                  </a:moveTo>
                  <a:lnTo>
                    <a:pt x="4274726" y="0"/>
                  </a:lnTo>
                  <a:lnTo>
                    <a:pt x="4274726" y="620353"/>
                  </a:lnTo>
                  <a:lnTo>
                    <a:pt x="0" y="620353"/>
                  </a:lnTo>
                  <a:close/>
                </a:path>
              </a:pathLst>
            </a:custGeom>
            <a:solidFill>
              <a:srgbClr val="2D354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211" name="Google Shape;211;p28">
              <a:extLst>
                <a:ext uri="{FF2B5EF4-FFF2-40B4-BE49-F238E27FC236}">
                  <a16:creationId xmlns:a16="http://schemas.microsoft.com/office/drawing/2014/main" id="{4C4D747F-2450-B174-BBBE-88D449C65CF6}"/>
                </a:ext>
              </a:extLst>
            </p:cNvPr>
            <p:cNvSpPr txBox="1"/>
            <p:nvPr/>
          </p:nvSpPr>
          <p:spPr>
            <a:xfrm>
              <a:off x="0" y="-38100"/>
              <a:ext cx="4274726" cy="658453"/>
            </a:xfrm>
            <a:prstGeom prst="rect">
              <a:avLst/>
            </a:prstGeom>
            <a:noFill/>
            <a:ln>
              <a:noFill/>
            </a:ln>
          </p:spPr>
          <p:txBody>
            <a:bodyPr spcFirstLastPara="1" wrap="square" lIns="50800" tIns="50800" rIns="50800" bIns="50800" anchor="ctr" anchorCtr="0">
              <a:noAutofit/>
            </a:bodyPr>
            <a:lstStyle/>
            <a:p>
              <a:pPr marL="0" marR="0" lvl="0" indent="0" algn="ctr" rtl="0">
                <a:lnSpc>
                  <a:spcPct val="147722"/>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sp>
        <p:nvSpPr>
          <p:cNvPr id="212" name="Google Shape;212;p28">
            <a:extLst>
              <a:ext uri="{FF2B5EF4-FFF2-40B4-BE49-F238E27FC236}">
                <a16:creationId xmlns:a16="http://schemas.microsoft.com/office/drawing/2014/main" id="{F68606E1-364B-1748-1CB4-6676743970FA}"/>
              </a:ext>
            </a:extLst>
          </p:cNvPr>
          <p:cNvSpPr txBox="1"/>
          <p:nvPr/>
        </p:nvSpPr>
        <p:spPr>
          <a:xfrm>
            <a:off x="7620000" y="3959861"/>
            <a:ext cx="9829800" cy="5909310"/>
          </a:xfrm>
          <a:prstGeom prst="rect">
            <a:avLst/>
          </a:prstGeom>
          <a:noFill/>
          <a:ln>
            <a:noFill/>
          </a:ln>
        </p:spPr>
        <p:txBody>
          <a:bodyPr spcFirstLastPara="1" wrap="square" lIns="0" tIns="0" rIns="0" bIns="0" anchor="t" anchorCtr="0">
            <a:spAutoFit/>
          </a:bodyPr>
          <a:lstStyle/>
          <a:p>
            <a:pPr marL="342900" indent="-342900">
              <a:buClr>
                <a:schemeClr val="dk1"/>
              </a:buClr>
              <a:buSzPts val="2800"/>
              <a:buFont typeface="Noto Sans Symbols"/>
              <a:buChar char="❑"/>
            </a:pPr>
            <a:r>
              <a:rPr lang="en-US" sz="3200" b="0" i="0" u="none" strike="noStrike" dirty="0">
                <a:effectLst/>
              </a:rPr>
              <a:t>Hilton’s “Connie,” an AI robot concierge, uses IBM Watson to assist guests with FAQs (</a:t>
            </a:r>
            <a:r>
              <a:rPr lang="en-US" sz="3200" b="0" i="0" u="none" strike="noStrike" dirty="0" err="1">
                <a:effectLst/>
              </a:rPr>
              <a:t>Tussyadiah</a:t>
            </a:r>
            <a:r>
              <a:rPr lang="en-US" sz="3200" b="0" i="0" u="none" strike="noStrike" dirty="0">
                <a:effectLst/>
              </a:rPr>
              <a:t>, 2020).</a:t>
            </a:r>
          </a:p>
          <a:p>
            <a:pPr marL="342900" indent="-342900">
              <a:buClr>
                <a:schemeClr val="dk1"/>
              </a:buClr>
              <a:buSzPts val="2800"/>
              <a:buFont typeface="Noto Sans Symbols"/>
              <a:buChar char="❑"/>
            </a:pPr>
            <a:r>
              <a:rPr lang="en-US" sz="3200" b="0" i="0" u="none" strike="noStrike" dirty="0">
                <a:effectLst/>
              </a:rPr>
              <a:t>Marriott’s chatbot within its Bonvoy app allows real-time booking, requests, and recommendations (Marriott International, 2022).</a:t>
            </a:r>
          </a:p>
          <a:p>
            <a:pPr marL="342900" indent="-342900">
              <a:buClr>
                <a:schemeClr val="dk1"/>
              </a:buClr>
              <a:buSzPts val="2800"/>
              <a:buFont typeface="Noto Sans Symbols"/>
              <a:buChar char="❑"/>
            </a:pPr>
            <a:r>
              <a:rPr lang="en-US" sz="3200" b="0" i="0" u="none" strike="noStrike" dirty="0">
                <a:effectLst/>
              </a:rPr>
              <a:t>At </a:t>
            </a:r>
            <a:r>
              <a:rPr lang="en-US" sz="3200" b="0" i="0" u="none" strike="noStrike" dirty="0" err="1">
                <a:effectLst/>
              </a:rPr>
              <a:t>citizenM</a:t>
            </a:r>
            <a:r>
              <a:rPr lang="en-US" sz="3200" b="0" i="0" u="none" strike="noStrike" dirty="0">
                <a:effectLst/>
              </a:rPr>
              <a:t> hotels, self-check-in kiosks streamline arrival while staff focus on hospitality.</a:t>
            </a:r>
          </a:p>
          <a:p>
            <a:pPr marL="342900" indent="-342900">
              <a:buClr>
                <a:schemeClr val="dk1"/>
              </a:buClr>
              <a:buSzPts val="2800"/>
              <a:buFont typeface="Noto Sans Symbols"/>
              <a:buChar char="❑"/>
            </a:pPr>
            <a:r>
              <a:rPr lang="en-US" sz="3200" b="0" i="0" u="none" strike="noStrike" dirty="0">
                <a:effectLst/>
              </a:rPr>
              <a:t>These examples show how AI supports staff rather than replacing them.</a:t>
            </a:r>
          </a:p>
          <a:p>
            <a:pPr marL="342900" marR="0" lvl="0" indent="-342900" algn="l" rtl="0">
              <a:lnSpc>
                <a:spcPct val="100000"/>
              </a:lnSpc>
              <a:spcBef>
                <a:spcPts val="0"/>
              </a:spcBef>
              <a:spcAft>
                <a:spcPts val="0"/>
              </a:spcAft>
              <a:buClr>
                <a:schemeClr val="dk1"/>
              </a:buClr>
              <a:buSzPts val="2800"/>
              <a:buFont typeface="Noto Sans Symbols"/>
              <a:buChar char="❑"/>
            </a:pPr>
            <a:r>
              <a:rPr lang="en-US" sz="3200" b="0" i="0" u="none" strike="noStrike" dirty="0">
                <a:effectLst/>
              </a:rPr>
              <a:t>Each model illustrates different levels of automation and human interaction</a:t>
            </a:r>
            <a:endParaRPr lang="en-US" sz="2400" dirty="0">
              <a:solidFill>
                <a:schemeClr val="dk1"/>
              </a:solidFill>
              <a:latin typeface="Rockwell"/>
              <a:ea typeface="Rockwell"/>
              <a:cs typeface="Rockwell"/>
              <a:sym typeface="Rockwell"/>
            </a:endParaRPr>
          </a:p>
        </p:txBody>
      </p:sp>
      <p:sp>
        <p:nvSpPr>
          <p:cNvPr id="213" name="Google Shape;213;p28">
            <a:extLst>
              <a:ext uri="{FF2B5EF4-FFF2-40B4-BE49-F238E27FC236}">
                <a16:creationId xmlns:a16="http://schemas.microsoft.com/office/drawing/2014/main" id="{60281075-0560-A0D0-B410-BF745448F2A6}"/>
              </a:ext>
            </a:extLst>
          </p:cNvPr>
          <p:cNvSpPr txBox="1"/>
          <p:nvPr/>
        </p:nvSpPr>
        <p:spPr>
          <a:xfrm>
            <a:off x="1776139" y="1556121"/>
            <a:ext cx="3652665" cy="1155898"/>
          </a:xfrm>
          <a:prstGeom prst="rect">
            <a:avLst/>
          </a:prstGeom>
          <a:noFill/>
          <a:ln>
            <a:noFill/>
          </a:ln>
        </p:spPr>
        <p:txBody>
          <a:bodyPr spcFirstLastPara="1" wrap="square" lIns="50800" tIns="50800" rIns="50800" bIns="50800" anchor="ctr" anchorCtr="0">
            <a:noAutofit/>
          </a:bodyPr>
          <a:lstStyle/>
          <a:p>
            <a:pPr marL="0" marR="0" lvl="0" indent="0" algn="ctr" rtl="0">
              <a:lnSpc>
                <a:spcPct val="147722"/>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4" name="TextBox 3">
            <a:extLst>
              <a:ext uri="{FF2B5EF4-FFF2-40B4-BE49-F238E27FC236}">
                <a16:creationId xmlns:a16="http://schemas.microsoft.com/office/drawing/2014/main" id="{1CEFCB86-FFC5-F5D1-8179-C8BBCB64DC05}"/>
              </a:ext>
            </a:extLst>
          </p:cNvPr>
          <p:cNvSpPr txBox="1"/>
          <p:nvPr/>
        </p:nvSpPr>
        <p:spPr>
          <a:xfrm>
            <a:off x="3751385" y="1266092"/>
            <a:ext cx="10875285" cy="1569660"/>
          </a:xfrm>
          <a:prstGeom prst="rect">
            <a:avLst/>
          </a:prstGeom>
          <a:noFill/>
        </p:spPr>
        <p:txBody>
          <a:bodyPr wrap="square">
            <a:spAutoFit/>
          </a:bodyPr>
          <a:lstStyle/>
          <a:p>
            <a:endParaRPr lang="pl-PL" sz="4800" b="0" i="0" u="none" strike="noStrike" dirty="0">
              <a:effectLst/>
            </a:endParaRPr>
          </a:p>
          <a:p>
            <a:r>
              <a:rPr lang="en-US" sz="4800" b="0" i="0" u="none" strike="noStrike" dirty="0">
                <a:solidFill>
                  <a:srgbClr val="00B0F0"/>
                </a:solidFill>
                <a:effectLst/>
              </a:rPr>
              <a:t>Real Hotel Examples – AI in Action</a:t>
            </a:r>
            <a:endParaRPr lang="en-GB" sz="4800" dirty="0">
              <a:solidFill>
                <a:srgbClr val="00B0F0"/>
              </a:solidFill>
            </a:endParaRPr>
          </a:p>
        </p:txBody>
      </p:sp>
    </p:spTree>
    <p:extLst>
      <p:ext uri="{BB962C8B-B14F-4D97-AF65-F5344CB8AC3E}">
        <p14:creationId xmlns:p14="http://schemas.microsoft.com/office/powerpoint/2010/main" val="35552822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7FDFE"/>
        </a:solidFill>
        <a:effectLst/>
      </p:bgPr>
    </p:bg>
    <p:spTree>
      <p:nvGrpSpPr>
        <p:cNvPr id="1" name="Shape 220"/>
        <p:cNvGrpSpPr/>
        <p:nvPr/>
      </p:nvGrpSpPr>
      <p:grpSpPr>
        <a:xfrm>
          <a:off x="0" y="0"/>
          <a:ext cx="0" cy="0"/>
          <a:chOff x="0" y="0"/>
          <a:chExt cx="0" cy="0"/>
        </a:xfrm>
      </p:grpSpPr>
      <p:grpSp>
        <p:nvGrpSpPr>
          <p:cNvPr id="221" name="Google Shape;221;p29"/>
          <p:cNvGrpSpPr/>
          <p:nvPr/>
        </p:nvGrpSpPr>
        <p:grpSpPr>
          <a:xfrm>
            <a:off x="0" y="-144661"/>
            <a:ext cx="6900143" cy="10431661"/>
            <a:chOff x="0" y="-38100"/>
            <a:chExt cx="1817322" cy="2747433"/>
          </a:xfrm>
        </p:grpSpPr>
        <p:sp>
          <p:nvSpPr>
            <p:cNvPr id="222" name="Google Shape;222;p29"/>
            <p:cNvSpPr/>
            <p:nvPr/>
          </p:nvSpPr>
          <p:spPr>
            <a:xfrm>
              <a:off x="0" y="0"/>
              <a:ext cx="1817322" cy="2709333"/>
            </a:xfrm>
            <a:custGeom>
              <a:avLst/>
              <a:gdLst/>
              <a:ahLst/>
              <a:cxnLst/>
              <a:rect l="l" t="t" r="r" b="b"/>
              <a:pathLst>
                <a:path w="1817322" h="2709333" extrusionOk="0">
                  <a:moveTo>
                    <a:pt x="0" y="0"/>
                  </a:moveTo>
                  <a:lnTo>
                    <a:pt x="1817322" y="0"/>
                  </a:lnTo>
                  <a:lnTo>
                    <a:pt x="1817322" y="2709333"/>
                  </a:lnTo>
                  <a:lnTo>
                    <a:pt x="0" y="2709333"/>
                  </a:lnTo>
                  <a:close/>
                </a:path>
              </a:pathLst>
            </a:custGeom>
            <a:solidFill>
              <a:srgbClr val="48BAC3"/>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223" name="Google Shape;223;p29"/>
            <p:cNvSpPr txBox="1"/>
            <p:nvPr/>
          </p:nvSpPr>
          <p:spPr>
            <a:xfrm>
              <a:off x="0" y="-38100"/>
              <a:ext cx="1817322" cy="2747433"/>
            </a:xfrm>
            <a:prstGeom prst="rect">
              <a:avLst/>
            </a:prstGeom>
            <a:noFill/>
            <a:ln>
              <a:noFill/>
            </a:ln>
          </p:spPr>
          <p:txBody>
            <a:bodyPr spcFirstLastPara="1" wrap="square" lIns="50800" tIns="50800" rIns="50800" bIns="50800" anchor="ctr" anchorCtr="0">
              <a:noAutofit/>
            </a:bodyPr>
            <a:lstStyle/>
            <a:p>
              <a:pPr marL="0" marR="0" lvl="0" indent="0" algn="ctr" rtl="0">
                <a:lnSpc>
                  <a:spcPct val="147722"/>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nvGrpSpPr>
          <p:cNvPr id="224" name="Google Shape;224;p29"/>
          <p:cNvGrpSpPr/>
          <p:nvPr/>
        </p:nvGrpSpPr>
        <p:grpSpPr>
          <a:xfrm>
            <a:off x="1028700" y="884039"/>
            <a:ext cx="16230600" cy="2500062"/>
            <a:chOff x="0" y="-38100"/>
            <a:chExt cx="4274726" cy="658453"/>
          </a:xfrm>
        </p:grpSpPr>
        <p:sp>
          <p:nvSpPr>
            <p:cNvPr id="225" name="Google Shape;225;p29"/>
            <p:cNvSpPr/>
            <p:nvPr/>
          </p:nvSpPr>
          <p:spPr>
            <a:xfrm>
              <a:off x="0" y="0"/>
              <a:ext cx="4274726" cy="620353"/>
            </a:xfrm>
            <a:custGeom>
              <a:avLst/>
              <a:gdLst/>
              <a:ahLst/>
              <a:cxnLst/>
              <a:rect l="l" t="t" r="r" b="b"/>
              <a:pathLst>
                <a:path w="4274726" h="620353" extrusionOk="0">
                  <a:moveTo>
                    <a:pt x="0" y="0"/>
                  </a:moveTo>
                  <a:lnTo>
                    <a:pt x="4274726" y="0"/>
                  </a:lnTo>
                  <a:lnTo>
                    <a:pt x="4274726" y="620353"/>
                  </a:lnTo>
                  <a:lnTo>
                    <a:pt x="0" y="620353"/>
                  </a:lnTo>
                  <a:close/>
                </a:path>
              </a:pathLst>
            </a:custGeom>
            <a:solidFill>
              <a:srgbClr val="2D354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2800" b="0" i="0" u="none" strike="noStrike" cap="none">
                <a:solidFill>
                  <a:schemeClr val="dk1"/>
                </a:solidFill>
                <a:latin typeface="Calibri"/>
                <a:ea typeface="Calibri"/>
                <a:cs typeface="Calibri"/>
                <a:sym typeface="Calibri"/>
              </a:endParaRPr>
            </a:p>
          </p:txBody>
        </p:sp>
        <p:sp>
          <p:nvSpPr>
            <p:cNvPr id="226" name="Google Shape;226;p29"/>
            <p:cNvSpPr txBox="1"/>
            <p:nvPr/>
          </p:nvSpPr>
          <p:spPr>
            <a:xfrm>
              <a:off x="0" y="-38100"/>
              <a:ext cx="4274726" cy="658453"/>
            </a:xfrm>
            <a:prstGeom prst="rect">
              <a:avLst/>
            </a:prstGeom>
            <a:noFill/>
            <a:ln>
              <a:noFill/>
            </a:ln>
          </p:spPr>
          <p:txBody>
            <a:bodyPr spcFirstLastPara="1" wrap="square" lIns="50800" tIns="50800" rIns="50800" bIns="50800" anchor="ctr" anchorCtr="0">
              <a:noAutofit/>
            </a:bodyPr>
            <a:lstStyle/>
            <a:p>
              <a:pPr marL="0" marR="0" lvl="0" indent="0" algn="ctr" rtl="0">
                <a:lnSpc>
                  <a:spcPct val="147722"/>
                </a:lnSpc>
                <a:spcBef>
                  <a:spcPts val="0"/>
                </a:spcBef>
                <a:spcAft>
                  <a:spcPts val="0"/>
                </a:spcAft>
                <a:buClr>
                  <a:srgbClr val="000000"/>
                </a:buClr>
                <a:buSzPts val="1800"/>
                <a:buFont typeface="Arial"/>
                <a:buNone/>
              </a:pPr>
              <a:endParaRPr sz="2800" b="0" i="0" u="none" strike="noStrike" cap="none" dirty="0">
                <a:solidFill>
                  <a:schemeClr val="dk1"/>
                </a:solidFill>
                <a:latin typeface="Calibri"/>
                <a:ea typeface="Calibri"/>
                <a:cs typeface="Calibri"/>
                <a:sym typeface="Calibri"/>
              </a:endParaRPr>
            </a:p>
          </p:txBody>
        </p:sp>
      </p:grpSp>
      <p:sp>
        <p:nvSpPr>
          <p:cNvPr id="227" name="Google Shape;227;p29"/>
          <p:cNvSpPr txBox="1"/>
          <p:nvPr/>
        </p:nvSpPr>
        <p:spPr>
          <a:xfrm>
            <a:off x="7620000" y="3615849"/>
            <a:ext cx="9829800" cy="6401753"/>
          </a:xfrm>
          <a:prstGeom prst="rect">
            <a:avLst/>
          </a:prstGeom>
          <a:noFill/>
          <a:ln>
            <a:noFill/>
          </a:ln>
        </p:spPr>
        <p:txBody>
          <a:bodyPr spcFirstLastPara="1" wrap="square" lIns="0" tIns="0" rIns="0" bIns="0" anchor="t" anchorCtr="0">
            <a:spAutoFit/>
          </a:bodyPr>
          <a:lstStyle/>
          <a:p>
            <a:pPr marL="457200" indent="-457200">
              <a:buClr>
                <a:schemeClr val="dk1"/>
              </a:buClr>
              <a:buSzPts val="2800"/>
              <a:buFont typeface="Noto Sans Symbols"/>
              <a:buChar char="❑"/>
            </a:pPr>
            <a:r>
              <a:rPr lang="en-US" sz="3200" b="0" i="0" u="none" strike="noStrike" dirty="0">
                <a:effectLst/>
              </a:rPr>
              <a:t>Politically, regulations such as the GDPR influence how guest data is handled by AI (European Commission, 2020).</a:t>
            </a:r>
          </a:p>
          <a:p>
            <a:pPr marL="457200" indent="-457200">
              <a:buClr>
                <a:schemeClr val="dk1"/>
              </a:buClr>
              <a:buSzPts val="2800"/>
              <a:buFont typeface="Noto Sans Symbols"/>
              <a:buChar char="❑"/>
            </a:pPr>
            <a:r>
              <a:rPr lang="en-US" sz="3200" b="0" i="0" u="none" strike="noStrike" dirty="0">
                <a:effectLst/>
              </a:rPr>
              <a:t>Economically, Baum et al. (2020) highlight the tension between automation and traditional employment structures.</a:t>
            </a:r>
          </a:p>
          <a:p>
            <a:pPr marL="457200" indent="-457200">
              <a:buClr>
                <a:schemeClr val="dk1"/>
              </a:buClr>
              <a:buSzPts val="2800"/>
              <a:buFont typeface="Noto Sans Symbols"/>
              <a:buChar char="❑"/>
            </a:pPr>
            <a:r>
              <a:rPr lang="en-US" sz="3200" b="0" i="0" u="none" strike="noStrike" dirty="0">
                <a:effectLst/>
              </a:rPr>
              <a:t>Socially, generational differences affect how guests respond to AI-based services.</a:t>
            </a:r>
          </a:p>
          <a:p>
            <a:pPr marL="457200" indent="-457200">
              <a:buClr>
                <a:schemeClr val="dk1"/>
              </a:buClr>
              <a:buSzPts val="2800"/>
              <a:buFont typeface="Noto Sans Symbols"/>
              <a:buChar char="❑"/>
            </a:pPr>
            <a:r>
              <a:rPr lang="en-US" sz="3200" b="0" i="0" u="none" strike="noStrike" dirty="0">
                <a:effectLst/>
              </a:rPr>
              <a:t>Technologically, fast innovation continues to expand what AI can do in hotel environments (European Commission, 2020).</a:t>
            </a:r>
          </a:p>
          <a:p>
            <a:pPr marL="457200" marR="0" lvl="0" indent="-457200" algn="l" rtl="0">
              <a:lnSpc>
                <a:spcPct val="100000"/>
              </a:lnSpc>
              <a:spcBef>
                <a:spcPts val="0"/>
              </a:spcBef>
              <a:spcAft>
                <a:spcPts val="0"/>
              </a:spcAft>
              <a:buClr>
                <a:schemeClr val="dk1"/>
              </a:buClr>
              <a:buSzPts val="2800"/>
              <a:buFont typeface="Noto Sans Symbols"/>
              <a:buChar char="❑"/>
            </a:pPr>
            <a:r>
              <a:rPr lang="en-US" sz="3200" b="0" i="0" u="none" strike="noStrike" dirty="0">
                <a:effectLst/>
              </a:rPr>
              <a:t>PEST helps </a:t>
            </a:r>
            <a:r>
              <a:rPr lang="en-US" sz="3200" b="0" i="0" u="none" strike="noStrike" dirty="0" err="1">
                <a:effectLst/>
              </a:rPr>
              <a:t>analyse</a:t>
            </a:r>
            <a:r>
              <a:rPr lang="en-US" sz="3200" b="0" i="0" u="none" strike="noStrike" dirty="0">
                <a:effectLst/>
              </a:rPr>
              <a:t> the complex forces shaping AI integration.</a:t>
            </a:r>
            <a:endParaRPr sz="2400" dirty="0">
              <a:solidFill>
                <a:schemeClr val="dk1"/>
              </a:solidFill>
              <a:latin typeface="Rockwell"/>
              <a:ea typeface="Rockwell"/>
              <a:cs typeface="Rockwell"/>
              <a:sym typeface="Rockwell"/>
            </a:endParaRPr>
          </a:p>
        </p:txBody>
      </p:sp>
      <p:sp>
        <p:nvSpPr>
          <p:cNvPr id="228" name="Google Shape;228;p29"/>
          <p:cNvSpPr txBox="1"/>
          <p:nvPr/>
        </p:nvSpPr>
        <p:spPr>
          <a:xfrm>
            <a:off x="1776139" y="1556121"/>
            <a:ext cx="3652665" cy="1155898"/>
          </a:xfrm>
          <a:prstGeom prst="rect">
            <a:avLst/>
          </a:prstGeom>
          <a:noFill/>
          <a:ln>
            <a:noFill/>
          </a:ln>
        </p:spPr>
        <p:txBody>
          <a:bodyPr spcFirstLastPara="1" wrap="square" lIns="50800" tIns="50800" rIns="50800" bIns="50800" anchor="ctr" anchorCtr="0">
            <a:noAutofit/>
          </a:bodyPr>
          <a:lstStyle/>
          <a:p>
            <a:pPr marL="0" marR="0" lvl="0" indent="0" algn="ctr" rtl="0">
              <a:lnSpc>
                <a:spcPct val="147722"/>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229" name="Google Shape;229;p29"/>
          <p:cNvSpPr txBox="1"/>
          <p:nvPr/>
        </p:nvSpPr>
        <p:spPr>
          <a:xfrm>
            <a:off x="0" y="1898664"/>
            <a:ext cx="16212000" cy="923289"/>
          </a:xfrm>
          <a:prstGeom prst="rect">
            <a:avLst/>
          </a:prstGeom>
          <a:no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000000"/>
              </a:buClr>
              <a:buSzPts val="6600"/>
              <a:buFont typeface="Arial"/>
              <a:buNone/>
            </a:pPr>
            <a:r>
              <a:rPr lang="en-US" sz="5400" b="0" i="0" u="none" strike="noStrike" dirty="0">
                <a:solidFill>
                  <a:srgbClr val="00B0F0"/>
                </a:solidFill>
                <a:effectLst/>
              </a:rPr>
              <a:t>PEST Analysis – AI’s Macro Impact</a:t>
            </a:r>
            <a:endParaRPr sz="5400" b="0" i="0" u="none" strike="noStrike" cap="none" dirty="0">
              <a:solidFill>
                <a:srgbClr val="00B0F0"/>
              </a:solidFill>
              <a:latin typeface="Arial"/>
              <a:ea typeface="Arial"/>
              <a:cs typeface="Arial"/>
              <a:sym typeface="Arial"/>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7FDFE"/>
        </a:solidFill>
        <a:effectLst/>
      </p:bgPr>
    </p:bg>
    <p:spTree>
      <p:nvGrpSpPr>
        <p:cNvPr id="1" name="Shape 220">
          <a:extLst>
            <a:ext uri="{FF2B5EF4-FFF2-40B4-BE49-F238E27FC236}">
              <a16:creationId xmlns:a16="http://schemas.microsoft.com/office/drawing/2014/main" id="{F403ED74-12B1-7A82-6B12-D73B5CCCA268}"/>
            </a:ext>
          </a:extLst>
        </p:cNvPr>
        <p:cNvGrpSpPr/>
        <p:nvPr/>
      </p:nvGrpSpPr>
      <p:grpSpPr>
        <a:xfrm>
          <a:off x="0" y="0"/>
          <a:ext cx="0" cy="0"/>
          <a:chOff x="0" y="0"/>
          <a:chExt cx="0" cy="0"/>
        </a:xfrm>
      </p:grpSpPr>
      <p:grpSp>
        <p:nvGrpSpPr>
          <p:cNvPr id="221" name="Google Shape;221;p29">
            <a:extLst>
              <a:ext uri="{FF2B5EF4-FFF2-40B4-BE49-F238E27FC236}">
                <a16:creationId xmlns:a16="http://schemas.microsoft.com/office/drawing/2014/main" id="{E012CE78-D882-EE4C-622D-157AE65DFF7E}"/>
              </a:ext>
            </a:extLst>
          </p:cNvPr>
          <p:cNvGrpSpPr/>
          <p:nvPr/>
        </p:nvGrpSpPr>
        <p:grpSpPr>
          <a:xfrm>
            <a:off x="0" y="-144661"/>
            <a:ext cx="6900143" cy="10431661"/>
            <a:chOff x="0" y="-38100"/>
            <a:chExt cx="1817322" cy="2747433"/>
          </a:xfrm>
        </p:grpSpPr>
        <p:sp>
          <p:nvSpPr>
            <p:cNvPr id="222" name="Google Shape;222;p29">
              <a:extLst>
                <a:ext uri="{FF2B5EF4-FFF2-40B4-BE49-F238E27FC236}">
                  <a16:creationId xmlns:a16="http://schemas.microsoft.com/office/drawing/2014/main" id="{067DA625-8394-BBCA-A354-0EB8252A0598}"/>
                </a:ext>
              </a:extLst>
            </p:cNvPr>
            <p:cNvSpPr/>
            <p:nvPr/>
          </p:nvSpPr>
          <p:spPr>
            <a:xfrm>
              <a:off x="0" y="0"/>
              <a:ext cx="1817322" cy="2709333"/>
            </a:xfrm>
            <a:custGeom>
              <a:avLst/>
              <a:gdLst/>
              <a:ahLst/>
              <a:cxnLst/>
              <a:rect l="l" t="t" r="r" b="b"/>
              <a:pathLst>
                <a:path w="1817322" h="2709333" extrusionOk="0">
                  <a:moveTo>
                    <a:pt x="0" y="0"/>
                  </a:moveTo>
                  <a:lnTo>
                    <a:pt x="1817322" y="0"/>
                  </a:lnTo>
                  <a:lnTo>
                    <a:pt x="1817322" y="2709333"/>
                  </a:lnTo>
                  <a:lnTo>
                    <a:pt x="0" y="2709333"/>
                  </a:lnTo>
                  <a:close/>
                </a:path>
              </a:pathLst>
            </a:custGeom>
            <a:solidFill>
              <a:srgbClr val="48BAC3"/>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223" name="Google Shape;223;p29">
              <a:extLst>
                <a:ext uri="{FF2B5EF4-FFF2-40B4-BE49-F238E27FC236}">
                  <a16:creationId xmlns:a16="http://schemas.microsoft.com/office/drawing/2014/main" id="{B1EBCE87-BC5C-27C7-9452-BB679CC53FFF}"/>
                </a:ext>
              </a:extLst>
            </p:cNvPr>
            <p:cNvSpPr txBox="1"/>
            <p:nvPr/>
          </p:nvSpPr>
          <p:spPr>
            <a:xfrm>
              <a:off x="0" y="-38100"/>
              <a:ext cx="1817322" cy="2747433"/>
            </a:xfrm>
            <a:prstGeom prst="rect">
              <a:avLst/>
            </a:prstGeom>
            <a:noFill/>
            <a:ln>
              <a:noFill/>
            </a:ln>
          </p:spPr>
          <p:txBody>
            <a:bodyPr spcFirstLastPara="1" wrap="square" lIns="50800" tIns="50800" rIns="50800" bIns="50800" anchor="ctr" anchorCtr="0">
              <a:noAutofit/>
            </a:bodyPr>
            <a:lstStyle/>
            <a:p>
              <a:pPr marL="0" marR="0" lvl="0" indent="0" algn="ctr" rtl="0">
                <a:lnSpc>
                  <a:spcPct val="147722"/>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nvGrpSpPr>
          <p:cNvPr id="224" name="Google Shape;224;p29">
            <a:extLst>
              <a:ext uri="{FF2B5EF4-FFF2-40B4-BE49-F238E27FC236}">
                <a16:creationId xmlns:a16="http://schemas.microsoft.com/office/drawing/2014/main" id="{05609EB1-9893-A924-6352-7F2848FB4F7A}"/>
              </a:ext>
            </a:extLst>
          </p:cNvPr>
          <p:cNvGrpSpPr/>
          <p:nvPr/>
        </p:nvGrpSpPr>
        <p:grpSpPr>
          <a:xfrm>
            <a:off x="1028700" y="884039"/>
            <a:ext cx="16230600" cy="2500062"/>
            <a:chOff x="0" y="-38100"/>
            <a:chExt cx="4274726" cy="658453"/>
          </a:xfrm>
        </p:grpSpPr>
        <p:sp>
          <p:nvSpPr>
            <p:cNvPr id="225" name="Google Shape;225;p29">
              <a:extLst>
                <a:ext uri="{FF2B5EF4-FFF2-40B4-BE49-F238E27FC236}">
                  <a16:creationId xmlns:a16="http://schemas.microsoft.com/office/drawing/2014/main" id="{D038EC7D-468B-15E5-9A70-0C2DCDCF2493}"/>
                </a:ext>
              </a:extLst>
            </p:cNvPr>
            <p:cNvSpPr/>
            <p:nvPr/>
          </p:nvSpPr>
          <p:spPr>
            <a:xfrm>
              <a:off x="0" y="0"/>
              <a:ext cx="4274726" cy="620353"/>
            </a:xfrm>
            <a:custGeom>
              <a:avLst/>
              <a:gdLst/>
              <a:ahLst/>
              <a:cxnLst/>
              <a:rect l="l" t="t" r="r" b="b"/>
              <a:pathLst>
                <a:path w="4274726" h="620353" extrusionOk="0">
                  <a:moveTo>
                    <a:pt x="0" y="0"/>
                  </a:moveTo>
                  <a:lnTo>
                    <a:pt x="4274726" y="0"/>
                  </a:lnTo>
                  <a:lnTo>
                    <a:pt x="4274726" y="620353"/>
                  </a:lnTo>
                  <a:lnTo>
                    <a:pt x="0" y="620353"/>
                  </a:lnTo>
                  <a:close/>
                </a:path>
              </a:pathLst>
            </a:custGeom>
            <a:solidFill>
              <a:srgbClr val="2D354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226" name="Google Shape;226;p29">
              <a:extLst>
                <a:ext uri="{FF2B5EF4-FFF2-40B4-BE49-F238E27FC236}">
                  <a16:creationId xmlns:a16="http://schemas.microsoft.com/office/drawing/2014/main" id="{9BD06360-78EF-6F2C-05CE-43C7A6D34600}"/>
                </a:ext>
              </a:extLst>
            </p:cNvPr>
            <p:cNvSpPr txBox="1"/>
            <p:nvPr/>
          </p:nvSpPr>
          <p:spPr>
            <a:xfrm>
              <a:off x="0" y="-38100"/>
              <a:ext cx="4274726" cy="658453"/>
            </a:xfrm>
            <a:prstGeom prst="rect">
              <a:avLst/>
            </a:prstGeom>
            <a:noFill/>
            <a:ln>
              <a:noFill/>
            </a:ln>
          </p:spPr>
          <p:txBody>
            <a:bodyPr spcFirstLastPara="1" wrap="square" lIns="50800" tIns="50800" rIns="50800" bIns="50800" anchor="ctr" anchorCtr="0">
              <a:noAutofit/>
            </a:bodyPr>
            <a:lstStyle/>
            <a:p>
              <a:pPr marL="0" marR="0" lvl="0" indent="0" algn="ctr" rtl="0">
                <a:lnSpc>
                  <a:spcPct val="147722"/>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sp>
        <p:nvSpPr>
          <p:cNvPr id="228" name="Google Shape;228;p29">
            <a:extLst>
              <a:ext uri="{FF2B5EF4-FFF2-40B4-BE49-F238E27FC236}">
                <a16:creationId xmlns:a16="http://schemas.microsoft.com/office/drawing/2014/main" id="{BD52E989-38E5-6E5E-BF1E-8699BB011ECC}"/>
              </a:ext>
            </a:extLst>
          </p:cNvPr>
          <p:cNvSpPr txBox="1"/>
          <p:nvPr/>
        </p:nvSpPr>
        <p:spPr>
          <a:xfrm>
            <a:off x="1776139" y="1556121"/>
            <a:ext cx="3652665" cy="1155898"/>
          </a:xfrm>
          <a:prstGeom prst="rect">
            <a:avLst/>
          </a:prstGeom>
          <a:noFill/>
          <a:ln>
            <a:noFill/>
          </a:ln>
        </p:spPr>
        <p:txBody>
          <a:bodyPr spcFirstLastPara="1" wrap="square" lIns="50800" tIns="50800" rIns="50800" bIns="50800" anchor="ctr" anchorCtr="0">
            <a:noAutofit/>
          </a:bodyPr>
          <a:lstStyle/>
          <a:p>
            <a:pPr marL="0" marR="0" lvl="0" indent="0" algn="ctr" rtl="0">
              <a:lnSpc>
                <a:spcPct val="147722"/>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4" name="TextBox 3">
            <a:extLst>
              <a:ext uri="{FF2B5EF4-FFF2-40B4-BE49-F238E27FC236}">
                <a16:creationId xmlns:a16="http://schemas.microsoft.com/office/drawing/2014/main" id="{C489ACDB-7B9E-E864-471D-4710DABAB024}"/>
              </a:ext>
            </a:extLst>
          </p:cNvPr>
          <p:cNvSpPr txBox="1"/>
          <p:nvPr/>
        </p:nvSpPr>
        <p:spPr>
          <a:xfrm>
            <a:off x="2672862" y="1556122"/>
            <a:ext cx="11441723" cy="923330"/>
          </a:xfrm>
          <a:prstGeom prst="rect">
            <a:avLst/>
          </a:prstGeom>
          <a:noFill/>
        </p:spPr>
        <p:txBody>
          <a:bodyPr wrap="square">
            <a:spAutoFit/>
          </a:bodyPr>
          <a:lstStyle/>
          <a:p>
            <a:r>
              <a:rPr lang="en-US" sz="5400" b="0" i="0" u="none" strike="noStrike" dirty="0">
                <a:solidFill>
                  <a:srgbClr val="00B0F0"/>
                </a:solidFill>
                <a:effectLst/>
              </a:rPr>
              <a:t>Recommendations for the Industry</a:t>
            </a:r>
            <a:endParaRPr lang="en-GB" sz="5400" dirty="0">
              <a:solidFill>
                <a:srgbClr val="00B0F0"/>
              </a:solidFill>
            </a:endParaRPr>
          </a:p>
        </p:txBody>
      </p:sp>
      <p:graphicFrame>
        <p:nvGraphicFramePr>
          <p:cNvPr id="7" name="TextBox 3">
            <a:extLst>
              <a:ext uri="{FF2B5EF4-FFF2-40B4-BE49-F238E27FC236}">
                <a16:creationId xmlns:a16="http://schemas.microsoft.com/office/drawing/2014/main" id="{C894AD6C-395B-8595-5D06-EB9D93B9283D}"/>
              </a:ext>
            </a:extLst>
          </p:cNvPr>
          <p:cNvGraphicFramePr/>
          <p:nvPr>
            <p:extLst>
              <p:ext uri="{D42A27DB-BD31-4B8C-83A1-F6EECF244321}">
                <p14:modId xmlns:p14="http://schemas.microsoft.com/office/powerpoint/2010/main" val="1123063520"/>
              </p:ext>
            </p:extLst>
          </p:nvPr>
        </p:nvGraphicFramePr>
        <p:xfrm>
          <a:off x="6900143" y="3384101"/>
          <a:ext cx="11387857" cy="69028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78618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7FDFE"/>
        </a:solidFill>
        <a:effectLst/>
      </p:bgPr>
    </p:bg>
    <p:spTree>
      <p:nvGrpSpPr>
        <p:cNvPr id="1" name="Shape 220">
          <a:extLst>
            <a:ext uri="{FF2B5EF4-FFF2-40B4-BE49-F238E27FC236}">
              <a16:creationId xmlns:a16="http://schemas.microsoft.com/office/drawing/2014/main" id="{9303FE6B-33E3-5032-337D-25442D522517}"/>
            </a:ext>
          </a:extLst>
        </p:cNvPr>
        <p:cNvGrpSpPr/>
        <p:nvPr/>
      </p:nvGrpSpPr>
      <p:grpSpPr>
        <a:xfrm>
          <a:off x="0" y="0"/>
          <a:ext cx="0" cy="0"/>
          <a:chOff x="0" y="0"/>
          <a:chExt cx="0" cy="0"/>
        </a:xfrm>
      </p:grpSpPr>
      <p:grpSp>
        <p:nvGrpSpPr>
          <p:cNvPr id="221" name="Google Shape;221;p29">
            <a:extLst>
              <a:ext uri="{FF2B5EF4-FFF2-40B4-BE49-F238E27FC236}">
                <a16:creationId xmlns:a16="http://schemas.microsoft.com/office/drawing/2014/main" id="{9FC60141-20EE-9BDF-E85C-10AE9F6DB369}"/>
              </a:ext>
            </a:extLst>
          </p:cNvPr>
          <p:cNvGrpSpPr/>
          <p:nvPr/>
        </p:nvGrpSpPr>
        <p:grpSpPr>
          <a:xfrm>
            <a:off x="0" y="-144661"/>
            <a:ext cx="6900143" cy="10431661"/>
            <a:chOff x="0" y="-38100"/>
            <a:chExt cx="1817322" cy="2747433"/>
          </a:xfrm>
        </p:grpSpPr>
        <p:sp>
          <p:nvSpPr>
            <p:cNvPr id="222" name="Google Shape;222;p29">
              <a:extLst>
                <a:ext uri="{FF2B5EF4-FFF2-40B4-BE49-F238E27FC236}">
                  <a16:creationId xmlns:a16="http://schemas.microsoft.com/office/drawing/2014/main" id="{64F25605-1A52-B564-EC0F-C09A604DA6A3}"/>
                </a:ext>
              </a:extLst>
            </p:cNvPr>
            <p:cNvSpPr/>
            <p:nvPr/>
          </p:nvSpPr>
          <p:spPr>
            <a:xfrm>
              <a:off x="0" y="0"/>
              <a:ext cx="1817322" cy="2709333"/>
            </a:xfrm>
            <a:custGeom>
              <a:avLst/>
              <a:gdLst/>
              <a:ahLst/>
              <a:cxnLst/>
              <a:rect l="l" t="t" r="r" b="b"/>
              <a:pathLst>
                <a:path w="1817322" h="2709333" extrusionOk="0">
                  <a:moveTo>
                    <a:pt x="0" y="0"/>
                  </a:moveTo>
                  <a:lnTo>
                    <a:pt x="1817322" y="0"/>
                  </a:lnTo>
                  <a:lnTo>
                    <a:pt x="1817322" y="2709333"/>
                  </a:lnTo>
                  <a:lnTo>
                    <a:pt x="0" y="2709333"/>
                  </a:lnTo>
                  <a:close/>
                </a:path>
              </a:pathLst>
            </a:custGeom>
            <a:solidFill>
              <a:srgbClr val="48BAC3"/>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223" name="Google Shape;223;p29">
              <a:extLst>
                <a:ext uri="{FF2B5EF4-FFF2-40B4-BE49-F238E27FC236}">
                  <a16:creationId xmlns:a16="http://schemas.microsoft.com/office/drawing/2014/main" id="{144CC157-FA58-E1C1-B03D-EFC15ECDAFD7}"/>
                </a:ext>
              </a:extLst>
            </p:cNvPr>
            <p:cNvSpPr txBox="1"/>
            <p:nvPr/>
          </p:nvSpPr>
          <p:spPr>
            <a:xfrm>
              <a:off x="0" y="-38100"/>
              <a:ext cx="1817322" cy="2747433"/>
            </a:xfrm>
            <a:prstGeom prst="rect">
              <a:avLst/>
            </a:prstGeom>
            <a:noFill/>
            <a:ln>
              <a:noFill/>
            </a:ln>
          </p:spPr>
          <p:txBody>
            <a:bodyPr spcFirstLastPara="1" wrap="square" lIns="50800" tIns="50800" rIns="50800" bIns="50800" anchor="ctr" anchorCtr="0">
              <a:noAutofit/>
            </a:bodyPr>
            <a:lstStyle/>
            <a:p>
              <a:pPr marL="0" marR="0" lvl="0" indent="0" algn="ctr" rtl="0">
                <a:lnSpc>
                  <a:spcPct val="147722"/>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nvGrpSpPr>
          <p:cNvPr id="224" name="Google Shape;224;p29">
            <a:extLst>
              <a:ext uri="{FF2B5EF4-FFF2-40B4-BE49-F238E27FC236}">
                <a16:creationId xmlns:a16="http://schemas.microsoft.com/office/drawing/2014/main" id="{31B28337-BA43-D396-2C11-9BA87439663C}"/>
              </a:ext>
            </a:extLst>
          </p:cNvPr>
          <p:cNvGrpSpPr/>
          <p:nvPr/>
        </p:nvGrpSpPr>
        <p:grpSpPr>
          <a:xfrm>
            <a:off x="1028700" y="884039"/>
            <a:ext cx="16230600" cy="2500062"/>
            <a:chOff x="0" y="-38100"/>
            <a:chExt cx="4274726" cy="658453"/>
          </a:xfrm>
        </p:grpSpPr>
        <p:sp>
          <p:nvSpPr>
            <p:cNvPr id="225" name="Google Shape;225;p29">
              <a:extLst>
                <a:ext uri="{FF2B5EF4-FFF2-40B4-BE49-F238E27FC236}">
                  <a16:creationId xmlns:a16="http://schemas.microsoft.com/office/drawing/2014/main" id="{FFF03C07-3C52-4DB1-EB42-1A48AFC51EBD}"/>
                </a:ext>
              </a:extLst>
            </p:cNvPr>
            <p:cNvSpPr/>
            <p:nvPr/>
          </p:nvSpPr>
          <p:spPr>
            <a:xfrm>
              <a:off x="0" y="0"/>
              <a:ext cx="4274726" cy="620353"/>
            </a:xfrm>
            <a:custGeom>
              <a:avLst/>
              <a:gdLst/>
              <a:ahLst/>
              <a:cxnLst/>
              <a:rect l="l" t="t" r="r" b="b"/>
              <a:pathLst>
                <a:path w="4274726" h="620353" extrusionOk="0">
                  <a:moveTo>
                    <a:pt x="0" y="0"/>
                  </a:moveTo>
                  <a:lnTo>
                    <a:pt x="4274726" y="0"/>
                  </a:lnTo>
                  <a:lnTo>
                    <a:pt x="4274726" y="620353"/>
                  </a:lnTo>
                  <a:lnTo>
                    <a:pt x="0" y="620353"/>
                  </a:lnTo>
                  <a:close/>
                </a:path>
              </a:pathLst>
            </a:custGeom>
            <a:solidFill>
              <a:srgbClr val="2D354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226" name="Google Shape;226;p29">
              <a:extLst>
                <a:ext uri="{FF2B5EF4-FFF2-40B4-BE49-F238E27FC236}">
                  <a16:creationId xmlns:a16="http://schemas.microsoft.com/office/drawing/2014/main" id="{2F416837-C605-A588-6F3A-5D1095B159A2}"/>
                </a:ext>
              </a:extLst>
            </p:cNvPr>
            <p:cNvSpPr txBox="1"/>
            <p:nvPr/>
          </p:nvSpPr>
          <p:spPr>
            <a:xfrm>
              <a:off x="0" y="-38100"/>
              <a:ext cx="4274726" cy="658453"/>
            </a:xfrm>
            <a:prstGeom prst="rect">
              <a:avLst/>
            </a:prstGeom>
            <a:noFill/>
            <a:ln>
              <a:noFill/>
            </a:ln>
          </p:spPr>
          <p:txBody>
            <a:bodyPr spcFirstLastPara="1" wrap="square" lIns="50800" tIns="50800" rIns="50800" bIns="50800" anchor="ctr" anchorCtr="0">
              <a:noAutofit/>
            </a:bodyPr>
            <a:lstStyle/>
            <a:p>
              <a:pPr marL="0" marR="0" lvl="0" indent="0" algn="ctr" rtl="0">
                <a:lnSpc>
                  <a:spcPct val="147722"/>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sp>
        <p:nvSpPr>
          <p:cNvPr id="228" name="Google Shape;228;p29">
            <a:extLst>
              <a:ext uri="{FF2B5EF4-FFF2-40B4-BE49-F238E27FC236}">
                <a16:creationId xmlns:a16="http://schemas.microsoft.com/office/drawing/2014/main" id="{8A4B5C9D-9681-31F8-1E89-E2FE772CCDE3}"/>
              </a:ext>
            </a:extLst>
          </p:cNvPr>
          <p:cNvSpPr txBox="1"/>
          <p:nvPr/>
        </p:nvSpPr>
        <p:spPr>
          <a:xfrm>
            <a:off x="1776139" y="1556121"/>
            <a:ext cx="3652665" cy="1155898"/>
          </a:xfrm>
          <a:prstGeom prst="rect">
            <a:avLst/>
          </a:prstGeom>
          <a:noFill/>
          <a:ln>
            <a:noFill/>
          </a:ln>
        </p:spPr>
        <p:txBody>
          <a:bodyPr spcFirstLastPara="1" wrap="square" lIns="50800" tIns="50800" rIns="50800" bIns="50800" anchor="ctr" anchorCtr="0">
            <a:noAutofit/>
          </a:bodyPr>
          <a:lstStyle/>
          <a:p>
            <a:pPr marL="0" marR="0" lvl="0" indent="0" algn="ctr" rtl="0">
              <a:lnSpc>
                <a:spcPct val="147722"/>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229" name="Google Shape;229;p29">
            <a:extLst>
              <a:ext uri="{FF2B5EF4-FFF2-40B4-BE49-F238E27FC236}">
                <a16:creationId xmlns:a16="http://schemas.microsoft.com/office/drawing/2014/main" id="{0A604D28-0406-D260-576F-3BDBADDFFF39}"/>
              </a:ext>
            </a:extLst>
          </p:cNvPr>
          <p:cNvSpPr txBox="1"/>
          <p:nvPr/>
        </p:nvSpPr>
        <p:spPr>
          <a:xfrm>
            <a:off x="1028699" y="1260443"/>
            <a:ext cx="16212000" cy="1015622"/>
          </a:xfrm>
          <a:prstGeom prst="rect">
            <a:avLst/>
          </a:prstGeom>
          <a:no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000000"/>
              </a:buClr>
              <a:buSzPts val="6600"/>
              <a:buFont typeface="Arial"/>
              <a:buNone/>
            </a:pPr>
            <a:r>
              <a:rPr lang="en-US" sz="6000" b="0" i="0" u="none" strike="noStrike" dirty="0">
                <a:solidFill>
                  <a:srgbClr val="00B0F0"/>
                </a:solidFill>
                <a:effectLst/>
              </a:rPr>
              <a:t>Conclusion – A Human-Centered Future</a:t>
            </a:r>
            <a:endParaRPr sz="6000" b="0" i="0" u="none" strike="noStrike" cap="none" dirty="0">
              <a:solidFill>
                <a:srgbClr val="00B0F0"/>
              </a:solidFill>
              <a:latin typeface="Arial"/>
              <a:ea typeface="Arial"/>
              <a:cs typeface="Arial"/>
              <a:sym typeface="Arial"/>
            </a:endParaRPr>
          </a:p>
        </p:txBody>
      </p:sp>
      <p:graphicFrame>
        <p:nvGraphicFramePr>
          <p:cNvPr id="8" name="TextBox 3">
            <a:extLst>
              <a:ext uri="{FF2B5EF4-FFF2-40B4-BE49-F238E27FC236}">
                <a16:creationId xmlns:a16="http://schemas.microsoft.com/office/drawing/2014/main" id="{805C53D2-0119-2315-1894-60A105E1BF6A}"/>
              </a:ext>
            </a:extLst>
          </p:cNvPr>
          <p:cNvGraphicFramePr/>
          <p:nvPr>
            <p:extLst>
              <p:ext uri="{D42A27DB-BD31-4B8C-83A1-F6EECF244321}">
                <p14:modId xmlns:p14="http://schemas.microsoft.com/office/powerpoint/2010/main" val="910835406"/>
              </p:ext>
            </p:extLst>
          </p:nvPr>
        </p:nvGraphicFramePr>
        <p:xfrm>
          <a:off x="6900143" y="3384101"/>
          <a:ext cx="11387857" cy="69028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745665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7FDFE"/>
        </a:solidFill>
        <a:effectLst/>
      </p:bgPr>
    </p:bg>
    <p:spTree>
      <p:nvGrpSpPr>
        <p:cNvPr id="1" name="Shape 265"/>
        <p:cNvGrpSpPr/>
        <p:nvPr/>
      </p:nvGrpSpPr>
      <p:grpSpPr>
        <a:xfrm>
          <a:off x="0" y="0"/>
          <a:ext cx="0" cy="0"/>
          <a:chOff x="0" y="0"/>
          <a:chExt cx="0" cy="0"/>
        </a:xfrm>
      </p:grpSpPr>
      <p:grpSp>
        <p:nvGrpSpPr>
          <p:cNvPr id="266" name="Google Shape;266;p32"/>
          <p:cNvGrpSpPr/>
          <p:nvPr/>
        </p:nvGrpSpPr>
        <p:grpSpPr>
          <a:xfrm>
            <a:off x="67376" y="-144662"/>
            <a:ext cx="6900486" cy="10431728"/>
            <a:chOff x="0" y="-38100"/>
            <a:chExt cx="1817400" cy="2747433"/>
          </a:xfrm>
        </p:grpSpPr>
        <p:sp>
          <p:nvSpPr>
            <p:cNvPr id="267" name="Google Shape;267;p32"/>
            <p:cNvSpPr/>
            <p:nvPr/>
          </p:nvSpPr>
          <p:spPr>
            <a:xfrm>
              <a:off x="0" y="0"/>
              <a:ext cx="1817322" cy="2709333"/>
            </a:xfrm>
            <a:custGeom>
              <a:avLst/>
              <a:gdLst/>
              <a:ahLst/>
              <a:cxnLst/>
              <a:rect l="l" t="t" r="r" b="b"/>
              <a:pathLst>
                <a:path w="1817322" h="2709333" extrusionOk="0">
                  <a:moveTo>
                    <a:pt x="0" y="0"/>
                  </a:moveTo>
                  <a:lnTo>
                    <a:pt x="1817322" y="0"/>
                  </a:lnTo>
                  <a:lnTo>
                    <a:pt x="1817322" y="2709333"/>
                  </a:lnTo>
                  <a:lnTo>
                    <a:pt x="0" y="2709333"/>
                  </a:lnTo>
                  <a:close/>
                </a:path>
              </a:pathLst>
            </a:custGeom>
            <a:solidFill>
              <a:srgbClr val="48BAC3"/>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268" name="Google Shape;268;p32"/>
            <p:cNvSpPr txBox="1"/>
            <p:nvPr/>
          </p:nvSpPr>
          <p:spPr>
            <a:xfrm>
              <a:off x="0" y="-38100"/>
              <a:ext cx="1817400" cy="2747400"/>
            </a:xfrm>
            <a:prstGeom prst="rect">
              <a:avLst/>
            </a:prstGeom>
            <a:noFill/>
            <a:ln>
              <a:noFill/>
            </a:ln>
          </p:spPr>
          <p:txBody>
            <a:bodyPr spcFirstLastPara="1" wrap="square" lIns="50800" tIns="50800" rIns="50800" bIns="50800" anchor="ctr" anchorCtr="0">
              <a:noAutofit/>
            </a:bodyPr>
            <a:lstStyle/>
            <a:p>
              <a:pPr marL="0" marR="0" lvl="0" indent="0" algn="ctr" rtl="0">
                <a:lnSpc>
                  <a:spcPct val="147722"/>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nvGrpSpPr>
          <p:cNvPr id="269" name="Google Shape;269;p32"/>
          <p:cNvGrpSpPr/>
          <p:nvPr/>
        </p:nvGrpSpPr>
        <p:grpSpPr>
          <a:xfrm>
            <a:off x="1246631" y="1280138"/>
            <a:ext cx="16974082" cy="1772550"/>
            <a:chOff x="0" y="-38100"/>
            <a:chExt cx="4274726" cy="658500"/>
          </a:xfrm>
        </p:grpSpPr>
        <p:sp>
          <p:nvSpPr>
            <p:cNvPr id="270" name="Google Shape;270;p32"/>
            <p:cNvSpPr/>
            <p:nvPr/>
          </p:nvSpPr>
          <p:spPr>
            <a:xfrm>
              <a:off x="0" y="0"/>
              <a:ext cx="4274726" cy="620353"/>
            </a:xfrm>
            <a:custGeom>
              <a:avLst/>
              <a:gdLst/>
              <a:ahLst/>
              <a:cxnLst/>
              <a:rect l="l" t="t" r="r" b="b"/>
              <a:pathLst>
                <a:path w="4274726" h="620353" extrusionOk="0">
                  <a:moveTo>
                    <a:pt x="0" y="0"/>
                  </a:moveTo>
                  <a:lnTo>
                    <a:pt x="4274726" y="0"/>
                  </a:lnTo>
                  <a:lnTo>
                    <a:pt x="4274726" y="620353"/>
                  </a:lnTo>
                  <a:lnTo>
                    <a:pt x="0" y="620353"/>
                  </a:lnTo>
                  <a:close/>
                </a:path>
              </a:pathLst>
            </a:custGeom>
            <a:solidFill>
              <a:srgbClr val="2D354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271" name="Google Shape;271;p32"/>
            <p:cNvSpPr txBox="1"/>
            <p:nvPr/>
          </p:nvSpPr>
          <p:spPr>
            <a:xfrm>
              <a:off x="0" y="-38100"/>
              <a:ext cx="4274700" cy="658500"/>
            </a:xfrm>
            <a:prstGeom prst="rect">
              <a:avLst/>
            </a:prstGeom>
            <a:noFill/>
            <a:ln>
              <a:noFill/>
            </a:ln>
          </p:spPr>
          <p:txBody>
            <a:bodyPr spcFirstLastPara="1" wrap="square" lIns="50800" tIns="50800" rIns="50800" bIns="50800" anchor="ctr" anchorCtr="0">
              <a:noAutofit/>
            </a:bodyPr>
            <a:lstStyle/>
            <a:p>
              <a:pPr marL="0" marR="0" lvl="0" indent="0" algn="ctr" rtl="0">
                <a:lnSpc>
                  <a:spcPct val="147722"/>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sp>
        <p:nvSpPr>
          <p:cNvPr id="272" name="Google Shape;272;p32"/>
          <p:cNvSpPr txBox="1"/>
          <p:nvPr/>
        </p:nvSpPr>
        <p:spPr>
          <a:xfrm>
            <a:off x="7174523" y="3155121"/>
            <a:ext cx="10456985" cy="7940635"/>
          </a:xfrm>
          <a:prstGeom prst="rect">
            <a:avLst/>
          </a:prstGeom>
          <a:noFill/>
          <a:ln>
            <a:noFill/>
          </a:ln>
        </p:spPr>
        <p:txBody>
          <a:bodyPr spcFirstLastPara="1" wrap="square" lIns="0" tIns="0" rIns="0" bIns="0" anchor="t" anchorCtr="0">
            <a:spAutoFit/>
          </a:bodyPr>
          <a:lstStyle/>
          <a:p>
            <a:pPr marL="0" marR="0" lvl="0" indent="0" algn="l" rtl="0">
              <a:lnSpc>
                <a:spcPct val="100000"/>
              </a:lnSpc>
              <a:spcBef>
                <a:spcPts val="0"/>
              </a:spcBef>
              <a:spcAft>
                <a:spcPts val="0"/>
              </a:spcAft>
              <a:buNone/>
            </a:pPr>
            <a:endParaRPr lang="en-US" sz="2400" b="0" i="0" u="none" strike="noStrike" cap="none" dirty="0">
              <a:solidFill>
                <a:schemeClr val="dk1"/>
              </a:solidFill>
              <a:latin typeface="Rockwell"/>
              <a:ea typeface="Rockwell"/>
              <a:cs typeface="Rockwell"/>
              <a:sym typeface="Rockwell"/>
            </a:endParaRPr>
          </a:p>
          <a:p>
            <a:pPr marL="457200" indent="-457200">
              <a:buClr>
                <a:schemeClr val="dk1"/>
              </a:buClr>
              <a:buSzPts val="2800"/>
              <a:buFont typeface="Noto Sans Symbols"/>
              <a:buChar char="❑"/>
            </a:pPr>
            <a:r>
              <a:rPr lang="en-US" sz="2000" b="0" i="0" u="none" strike="noStrike" dirty="0">
                <a:effectLst/>
              </a:rPr>
              <a:t>Baum, T., Mooney, S., Robinson, R. and </a:t>
            </a:r>
            <a:r>
              <a:rPr lang="en-US" sz="2000" b="0" i="0" u="none" strike="noStrike" dirty="0" err="1">
                <a:effectLst/>
              </a:rPr>
              <a:t>Solnet</a:t>
            </a:r>
            <a:r>
              <a:rPr lang="en-US" sz="2000" b="0" i="0" u="none" strike="noStrike" dirty="0">
                <a:effectLst/>
              </a:rPr>
              <a:t>, D., 2020. </a:t>
            </a:r>
            <a:r>
              <a:rPr lang="en-US" sz="2000" b="0" i="1" u="none" strike="noStrike" dirty="0">
                <a:effectLst/>
              </a:rPr>
              <a:t>COVID-19’s impact on the hospitality workforce – new crisis or amplification of the norm?</a:t>
            </a:r>
            <a:r>
              <a:rPr lang="en-US" sz="2000" b="0" i="0" u="none" strike="noStrike" dirty="0">
                <a:effectLst/>
              </a:rPr>
              <a:t> International Journal of Contemporary Hospitality Management, 32(9), pp.2813–2829.</a:t>
            </a:r>
          </a:p>
          <a:p>
            <a:pPr marL="457200" indent="-457200">
              <a:buClr>
                <a:schemeClr val="dk1"/>
              </a:buClr>
              <a:buSzPts val="2800"/>
              <a:buFont typeface="Noto Sans Symbols"/>
              <a:buChar char="❑"/>
            </a:pPr>
            <a:r>
              <a:rPr lang="en-US" sz="2000" b="0" i="0" u="none" strike="noStrike" dirty="0" err="1">
                <a:effectLst/>
              </a:rPr>
              <a:t>Buhalis</a:t>
            </a:r>
            <a:r>
              <a:rPr lang="en-US" sz="2000" b="0" i="0" u="none" strike="noStrike" dirty="0">
                <a:effectLst/>
              </a:rPr>
              <a:t>, D. and Leung, D., 2018. </a:t>
            </a:r>
            <a:r>
              <a:rPr lang="en-US" sz="2000" b="0" i="1" u="none" strike="noStrike" dirty="0">
                <a:effectLst/>
              </a:rPr>
              <a:t>Smart hospitality – Interconnectivity and interoperability towards an ecosystem</a:t>
            </a:r>
            <a:r>
              <a:rPr lang="en-US" sz="2000" b="0" i="0" u="none" strike="noStrike" dirty="0">
                <a:effectLst/>
              </a:rPr>
              <a:t>. International Journal of Hospitality Management, 71, pp.41–50.</a:t>
            </a:r>
          </a:p>
          <a:p>
            <a:pPr marL="457200" indent="-457200">
              <a:buClr>
                <a:schemeClr val="dk1"/>
              </a:buClr>
              <a:buSzPts val="2800"/>
              <a:buFont typeface="Noto Sans Symbols"/>
              <a:buChar char="❑"/>
            </a:pPr>
            <a:r>
              <a:rPr lang="en-US" sz="2000" b="0" i="0" u="none" strike="noStrike" dirty="0">
                <a:effectLst/>
              </a:rPr>
              <a:t>Crawford, K., 2021. </a:t>
            </a:r>
            <a:r>
              <a:rPr lang="en-US" sz="2000" b="0" i="1" u="none" strike="noStrike" dirty="0">
                <a:effectLst/>
              </a:rPr>
              <a:t>Atlas of AI: Power, Politics, and the Planetary Costs of Artificial Intelligence</a:t>
            </a:r>
            <a:r>
              <a:rPr lang="en-US" sz="2000" b="0" i="0" u="none" strike="noStrike" dirty="0">
                <a:effectLst/>
              </a:rPr>
              <a:t>. New Haven: Yale University Press.</a:t>
            </a:r>
          </a:p>
          <a:p>
            <a:pPr marL="457200" indent="-457200">
              <a:buClr>
                <a:schemeClr val="dk1"/>
              </a:buClr>
              <a:buSzPts val="2800"/>
              <a:buFont typeface="Noto Sans Symbols"/>
              <a:buChar char="❑"/>
            </a:pPr>
            <a:r>
              <a:rPr lang="en-US" sz="2000" b="0" i="0" u="none" strike="noStrike" dirty="0">
                <a:effectLst/>
              </a:rPr>
              <a:t>Deloitte, 2023. </a:t>
            </a:r>
            <a:r>
              <a:rPr lang="en-US" sz="2000" b="0" i="1" u="none" strike="noStrike" dirty="0">
                <a:effectLst/>
              </a:rPr>
              <a:t>Hotel Trends: Digital Transformation in Hospitality</a:t>
            </a:r>
            <a:r>
              <a:rPr lang="en-US" sz="2000" b="0" i="0" u="none" strike="noStrike" dirty="0">
                <a:effectLst/>
              </a:rPr>
              <a:t>. [online] Deloitte. Available at: </a:t>
            </a:r>
            <a:r>
              <a:rPr lang="en-US" sz="2000" b="0" i="0" u="none" strike="noStrike" dirty="0">
                <a:effectLst/>
                <a:hlinkClick r:id="rId3"/>
              </a:rPr>
              <a:t>https://www2.deloitte.com</a:t>
            </a:r>
            <a:r>
              <a:rPr lang="en-US" sz="2000" b="0" i="0" u="none" strike="noStrike" dirty="0">
                <a:effectLst/>
              </a:rPr>
              <a:t> [Accessed 3 May 2025].</a:t>
            </a:r>
          </a:p>
          <a:p>
            <a:pPr marL="457200" indent="-457200">
              <a:buClr>
                <a:schemeClr val="dk1"/>
              </a:buClr>
              <a:buSzPts val="2800"/>
              <a:buFont typeface="Noto Sans Symbols"/>
              <a:buChar char="❑"/>
            </a:pPr>
            <a:r>
              <a:rPr lang="en-US" sz="2000" b="0" i="0" u="none" strike="noStrike" dirty="0">
                <a:effectLst/>
              </a:rPr>
              <a:t>European Commission, 2020. </a:t>
            </a:r>
            <a:r>
              <a:rPr lang="en-US" sz="2000" b="0" i="1" u="none" strike="noStrike" dirty="0">
                <a:effectLst/>
              </a:rPr>
              <a:t>General Data Protection Regulation (GDPR) Compliance Guidelines</a:t>
            </a:r>
            <a:r>
              <a:rPr lang="en-US" sz="2000" b="0" i="0" u="none" strike="noStrike" dirty="0">
                <a:effectLst/>
              </a:rPr>
              <a:t>. [online] Available at: </a:t>
            </a:r>
            <a:r>
              <a:rPr lang="en-US" sz="2000" b="0" i="0" u="none" strike="noStrike" dirty="0">
                <a:effectLst/>
                <a:hlinkClick r:id="rId4"/>
              </a:rPr>
              <a:t>https://ec.europa.eu/info/law/law-topic/data-protection_en</a:t>
            </a:r>
            <a:r>
              <a:rPr lang="en-US" sz="2000" b="0" i="0" u="none" strike="noStrike" dirty="0">
                <a:effectLst/>
              </a:rPr>
              <a:t> [Accessed 4 May 2025].</a:t>
            </a:r>
          </a:p>
          <a:p>
            <a:pPr marL="457200" indent="-457200">
              <a:buClr>
                <a:schemeClr val="dk1"/>
              </a:buClr>
              <a:buSzPts val="2800"/>
              <a:buFont typeface="Noto Sans Symbols"/>
              <a:buChar char="❑"/>
            </a:pPr>
            <a:r>
              <a:rPr lang="en-US" sz="2000" b="0" i="0" u="none" strike="noStrike" dirty="0">
                <a:effectLst/>
              </a:rPr>
              <a:t>Huang, M.-H. and Rust, R.T., 2021. </a:t>
            </a:r>
            <a:r>
              <a:rPr lang="en-US" sz="2000" b="0" i="1" u="none" strike="noStrike" dirty="0">
                <a:effectLst/>
              </a:rPr>
              <a:t>Artificial Intelligence in Service</a:t>
            </a:r>
            <a:r>
              <a:rPr lang="en-US" sz="2000" b="0" i="0" u="none" strike="noStrike" dirty="0">
                <a:effectLst/>
              </a:rPr>
              <a:t>. Journal of Service Research, 24(1), pp.3–20.</a:t>
            </a:r>
          </a:p>
          <a:p>
            <a:pPr marL="457200" indent="-457200">
              <a:buClr>
                <a:schemeClr val="dk1"/>
              </a:buClr>
              <a:buSzPts val="2800"/>
              <a:buFont typeface="Noto Sans Symbols"/>
              <a:buChar char="❑"/>
            </a:pPr>
            <a:r>
              <a:rPr lang="en-US" sz="2000" b="0" i="0" u="none" strike="noStrike" dirty="0">
                <a:effectLst/>
              </a:rPr>
              <a:t>Ivanov, S. and Webster, C., 2019. </a:t>
            </a:r>
            <a:r>
              <a:rPr lang="en-US" sz="2000" b="0" i="1" u="none" strike="noStrike" dirty="0">
                <a:effectLst/>
              </a:rPr>
              <a:t>Robots, Artificial Intelligence, and Service Automation in Travel, Tourism and Hospitality</a:t>
            </a:r>
            <a:r>
              <a:rPr lang="en-US" sz="2000" b="0" i="0" u="none" strike="noStrike" dirty="0">
                <a:effectLst/>
              </a:rPr>
              <a:t>. Bingley: Emerald Publishing.</a:t>
            </a:r>
          </a:p>
          <a:p>
            <a:pPr marL="457200" indent="-457200">
              <a:buClr>
                <a:schemeClr val="dk1"/>
              </a:buClr>
              <a:buSzPts val="2800"/>
              <a:buFont typeface="Noto Sans Symbols"/>
              <a:buChar char="❑"/>
            </a:pPr>
            <a:r>
              <a:rPr lang="en-US" sz="2000" b="0" i="0" u="none" strike="noStrike" dirty="0" err="1">
                <a:effectLst/>
              </a:rPr>
              <a:t>Jarrahi</a:t>
            </a:r>
            <a:r>
              <a:rPr lang="en-US" sz="2000" b="0" i="0" u="none" strike="noStrike" dirty="0">
                <a:effectLst/>
              </a:rPr>
              <a:t>, M.H., 2018. </a:t>
            </a:r>
            <a:r>
              <a:rPr lang="en-US" sz="2000" b="0" i="1" u="none" strike="noStrike" dirty="0">
                <a:effectLst/>
              </a:rPr>
              <a:t>Artificial Intelligence and the Future of Work: Human-AI Symbiosis in Organizational Decision Making</a:t>
            </a:r>
            <a:r>
              <a:rPr lang="en-US" sz="2000" b="0" i="0" u="none" strike="noStrike" dirty="0">
                <a:effectLst/>
              </a:rPr>
              <a:t>. Business Horizons, 61(4), pp.577–586.</a:t>
            </a:r>
          </a:p>
          <a:p>
            <a:pPr marL="457200" indent="-457200">
              <a:buClr>
                <a:schemeClr val="dk1"/>
              </a:buClr>
              <a:buSzPts val="2800"/>
              <a:buFont typeface="Noto Sans Symbols"/>
              <a:buChar char="❑"/>
            </a:pPr>
            <a:r>
              <a:rPr lang="en-US" sz="2000" b="0" i="0" u="none" strike="noStrike" dirty="0">
                <a:effectLst/>
              </a:rPr>
              <a:t>Kaplan, A. and Haenlein, M., 2019. </a:t>
            </a:r>
            <a:r>
              <a:rPr lang="en-US" sz="2000" b="0" i="1" u="none" strike="noStrike" dirty="0">
                <a:effectLst/>
              </a:rPr>
              <a:t>Siri, Siri, in my hand: Who’s the fairest in the land? On the interpretations, illustrations, and implications of artificial intelligence</a:t>
            </a:r>
            <a:r>
              <a:rPr lang="en-US" sz="2000" b="0" i="0" u="none" strike="noStrike" dirty="0">
                <a:effectLst/>
              </a:rPr>
              <a:t>. Business Horizons, 62(1), pp.15–25.</a:t>
            </a:r>
          </a:p>
          <a:p>
            <a:pPr marL="457200" marR="0" lvl="0" indent="-457200" algn="l" rtl="0">
              <a:lnSpc>
                <a:spcPct val="100000"/>
              </a:lnSpc>
              <a:spcBef>
                <a:spcPts val="0"/>
              </a:spcBef>
              <a:spcAft>
                <a:spcPts val="0"/>
              </a:spcAft>
              <a:buClr>
                <a:schemeClr val="dk1"/>
              </a:buClr>
              <a:buSzPts val="2800"/>
              <a:buFont typeface="Noto Sans Symbols"/>
              <a:buChar char="❑"/>
            </a:pPr>
            <a:endParaRPr lang="en-US" sz="2400" dirty="0">
              <a:solidFill>
                <a:schemeClr val="dk1"/>
              </a:solidFill>
              <a:latin typeface="Rockwell"/>
              <a:ea typeface="Rockwell"/>
              <a:cs typeface="Rockwell"/>
              <a:sym typeface="Rockwell"/>
            </a:endParaRPr>
          </a:p>
          <a:p>
            <a:pPr marL="457200" marR="0" lvl="0" indent="-457200" algn="l" rtl="0">
              <a:lnSpc>
                <a:spcPct val="100000"/>
              </a:lnSpc>
              <a:spcBef>
                <a:spcPts val="0"/>
              </a:spcBef>
              <a:spcAft>
                <a:spcPts val="0"/>
              </a:spcAft>
              <a:buClr>
                <a:schemeClr val="dk1"/>
              </a:buClr>
              <a:buSzPts val="2800"/>
              <a:buFont typeface="Noto Sans Symbols"/>
              <a:buChar char="❑"/>
            </a:pPr>
            <a:endParaRPr lang="en-US" sz="2400" dirty="0">
              <a:solidFill>
                <a:schemeClr val="dk1"/>
              </a:solidFill>
              <a:latin typeface="Rockwell"/>
              <a:ea typeface="Rockwell"/>
              <a:cs typeface="Rockwell"/>
              <a:sym typeface="Rockwell"/>
            </a:endParaRPr>
          </a:p>
          <a:p>
            <a:pPr marL="457200" marR="0" lvl="0" indent="-457200" algn="l" rtl="0">
              <a:lnSpc>
                <a:spcPct val="100000"/>
              </a:lnSpc>
              <a:spcBef>
                <a:spcPts val="0"/>
              </a:spcBef>
              <a:spcAft>
                <a:spcPts val="0"/>
              </a:spcAft>
              <a:buClr>
                <a:schemeClr val="dk1"/>
              </a:buClr>
              <a:buSzPts val="2800"/>
              <a:buFont typeface="Noto Sans Symbols"/>
              <a:buChar char="❑"/>
            </a:pPr>
            <a:endParaRPr lang="en-US" sz="2400" dirty="0">
              <a:solidFill>
                <a:schemeClr val="dk1"/>
              </a:solidFill>
              <a:latin typeface="Rockwell"/>
              <a:ea typeface="Rockwell"/>
              <a:cs typeface="Rockwell"/>
              <a:sym typeface="Rockwell"/>
            </a:endParaRPr>
          </a:p>
        </p:txBody>
      </p:sp>
      <p:sp>
        <p:nvSpPr>
          <p:cNvPr id="273" name="Google Shape;273;p32"/>
          <p:cNvSpPr txBox="1"/>
          <p:nvPr/>
        </p:nvSpPr>
        <p:spPr>
          <a:xfrm>
            <a:off x="1776139" y="1556121"/>
            <a:ext cx="3652800" cy="1155900"/>
          </a:xfrm>
          <a:prstGeom prst="rect">
            <a:avLst/>
          </a:prstGeom>
          <a:noFill/>
          <a:ln>
            <a:noFill/>
          </a:ln>
        </p:spPr>
        <p:txBody>
          <a:bodyPr spcFirstLastPara="1" wrap="square" lIns="50800" tIns="50800" rIns="50800" bIns="50800" anchor="ctr" anchorCtr="0">
            <a:noAutofit/>
          </a:bodyPr>
          <a:lstStyle/>
          <a:p>
            <a:pPr marL="0" marR="0" lvl="0" indent="0" algn="ctr" rtl="0">
              <a:lnSpc>
                <a:spcPct val="147722"/>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274" name="Google Shape;274;p32"/>
          <p:cNvSpPr txBox="1"/>
          <p:nvPr/>
        </p:nvSpPr>
        <p:spPr>
          <a:xfrm>
            <a:off x="1028699" y="1527415"/>
            <a:ext cx="16212000" cy="1108200"/>
          </a:xfrm>
          <a:prstGeom prst="rect">
            <a:avLst/>
          </a:prstGeom>
          <a:no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000000"/>
              </a:buClr>
              <a:buSzPts val="6600"/>
              <a:buFont typeface="Arial"/>
              <a:buNone/>
            </a:pPr>
            <a:r>
              <a:rPr lang="en-US" sz="6600" b="1" i="0" u="none" strike="noStrike" cap="none" dirty="0">
                <a:solidFill>
                  <a:srgbClr val="00B0F0"/>
                </a:solidFill>
                <a:latin typeface="Rockwell"/>
                <a:ea typeface="Rockwell"/>
                <a:cs typeface="Rockwell"/>
                <a:sym typeface="Rockwell"/>
              </a:rPr>
              <a:t>References</a:t>
            </a:r>
            <a:endParaRPr sz="1400" b="1" i="0" u="none" strike="noStrike" cap="none" dirty="0">
              <a:solidFill>
                <a:srgbClr val="00B0F0"/>
              </a:solidFill>
              <a:latin typeface="Arial"/>
              <a:ea typeface="Arial"/>
              <a:cs typeface="Arial"/>
              <a:sym typeface="Arial"/>
            </a:endParaRPr>
          </a:p>
        </p:txBody>
      </p:sp>
      <p:pic>
        <p:nvPicPr>
          <p:cNvPr id="275" name="Google Shape;275;p32" descr="In-Text References, Footnotes, Endnotes, Tables &amp; Figures in PhD Theses"/>
          <p:cNvPicPr preferRelativeResize="0"/>
          <p:nvPr/>
        </p:nvPicPr>
        <p:blipFill rotWithShape="1">
          <a:blip r:embed="rId5">
            <a:alphaModFix/>
          </a:blip>
          <a:srcRect/>
          <a:stretch/>
        </p:blipFill>
        <p:spPr>
          <a:xfrm>
            <a:off x="832276" y="3299863"/>
            <a:ext cx="6080318" cy="6221399"/>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7FDFE"/>
        </a:solidFill>
        <a:effectLst/>
      </p:bgPr>
    </p:bg>
    <p:spTree>
      <p:nvGrpSpPr>
        <p:cNvPr id="1" name="Shape 265">
          <a:extLst>
            <a:ext uri="{FF2B5EF4-FFF2-40B4-BE49-F238E27FC236}">
              <a16:creationId xmlns:a16="http://schemas.microsoft.com/office/drawing/2014/main" id="{8510BFA8-F5E3-7C71-FA1E-56BD162184EA}"/>
            </a:ext>
          </a:extLst>
        </p:cNvPr>
        <p:cNvGrpSpPr/>
        <p:nvPr/>
      </p:nvGrpSpPr>
      <p:grpSpPr>
        <a:xfrm>
          <a:off x="0" y="0"/>
          <a:ext cx="0" cy="0"/>
          <a:chOff x="0" y="0"/>
          <a:chExt cx="0" cy="0"/>
        </a:xfrm>
      </p:grpSpPr>
      <p:grpSp>
        <p:nvGrpSpPr>
          <p:cNvPr id="266" name="Google Shape;266;p32">
            <a:extLst>
              <a:ext uri="{FF2B5EF4-FFF2-40B4-BE49-F238E27FC236}">
                <a16:creationId xmlns:a16="http://schemas.microsoft.com/office/drawing/2014/main" id="{BB7739EE-F5EF-4F04-90A7-B42402F01DB7}"/>
              </a:ext>
            </a:extLst>
          </p:cNvPr>
          <p:cNvGrpSpPr/>
          <p:nvPr/>
        </p:nvGrpSpPr>
        <p:grpSpPr>
          <a:xfrm>
            <a:off x="67376" y="-144662"/>
            <a:ext cx="6900486" cy="10431728"/>
            <a:chOff x="0" y="-38100"/>
            <a:chExt cx="1817400" cy="2747433"/>
          </a:xfrm>
        </p:grpSpPr>
        <p:sp>
          <p:nvSpPr>
            <p:cNvPr id="267" name="Google Shape;267;p32">
              <a:extLst>
                <a:ext uri="{FF2B5EF4-FFF2-40B4-BE49-F238E27FC236}">
                  <a16:creationId xmlns:a16="http://schemas.microsoft.com/office/drawing/2014/main" id="{4DC69B3E-5F3E-7CBD-9C50-107343DF3500}"/>
                </a:ext>
              </a:extLst>
            </p:cNvPr>
            <p:cNvSpPr/>
            <p:nvPr/>
          </p:nvSpPr>
          <p:spPr>
            <a:xfrm>
              <a:off x="0" y="0"/>
              <a:ext cx="1817322" cy="2709333"/>
            </a:xfrm>
            <a:custGeom>
              <a:avLst/>
              <a:gdLst/>
              <a:ahLst/>
              <a:cxnLst/>
              <a:rect l="l" t="t" r="r" b="b"/>
              <a:pathLst>
                <a:path w="1817322" h="2709333" extrusionOk="0">
                  <a:moveTo>
                    <a:pt x="0" y="0"/>
                  </a:moveTo>
                  <a:lnTo>
                    <a:pt x="1817322" y="0"/>
                  </a:lnTo>
                  <a:lnTo>
                    <a:pt x="1817322" y="2709333"/>
                  </a:lnTo>
                  <a:lnTo>
                    <a:pt x="0" y="2709333"/>
                  </a:lnTo>
                  <a:close/>
                </a:path>
              </a:pathLst>
            </a:custGeom>
            <a:solidFill>
              <a:srgbClr val="48BAC3"/>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268" name="Google Shape;268;p32">
              <a:extLst>
                <a:ext uri="{FF2B5EF4-FFF2-40B4-BE49-F238E27FC236}">
                  <a16:creationId xmlns:a16="http://schemas.microsoft.com/office/drawing/2014/main" id="{EE657209-F4A5-8823-7A75-2EE772A25869}"/>
                </a:ext>
              </a:extLst>
            </p:cNvPr>
            <p:cNvSpPr txBox="1"/>
            <p:nvPr/>
          </p:nvSpPr>
          <p:spPr>
            <a:xfrm>
              <a:off x="0" y="-38100"/>
              <a:ext cx="1817400" cy="2747400"/>
            </a:xfrm>
            <a:prstGeom prst="rect">
              <a:avLst/>
            </a:prstGeom>
            <a:noFill/>
            <a:ln>
              <a:noFill/>
            </a:ln>
          </p:spPr>
          <p:txBody>
            <a:bodyPr spcFirstLastPara="1" wrap="square" lIns="50800" tIns="50800" rIns="50800" bIns="50800" anchor="ctr" anchorCtr="0">
              <a:noAutofit/>
            </a:bodyPr>
            <a:lstStyle/>
            <a:p>
              <a:pPr marL="0" marR="0" lvl="0" indent="0" algn="ctr" rtl="0">
                <a:lnSpc>
                  <a:spcPct val="147722"/>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nvGrpSpPr>
          <p:cNvPr id="269" name="Google Shape;269;p32">
            <a:extLst>
              <a:ext uri="{FF2B5EF4-FFF2-40B4-BE49-F238E27FC236}">
                <a16:creationId xmlns:a16="http://schemas.microsoft.com/office/drawing/2014/main" id="{F60E44C7-AA14-B327-2C60-CF647A2C2711}"/>
              </a:ext>
            </a:extLst>
          </p:cNvPr>
          <p:cNvGrpSpPr/>
          <p:nvPr/>
        </p:nvGrpSpPr>
        <p:grpSpPr>
          <a:xfrm>
            <a:off x="1246631" y="1280138"/>
            <a:ext cx="16974082" cy="1772550"/>
            <a:chOff x="0" y="-38100"/>
            <a:chExt cx="4274726" cy="658500"/>
          </a:xfrm>
        </p:grpSpPr>
        <p:sp>
          <p:nvSpPr>
            <p:cNvPr id="270" name="Google Shape;270;p32">
              <a:extLst>
                <a:ext uri="{FF2B5EF4-FFF2-40B4-BE49-F238E27FC236}">
                  <a16:creationId xmlns:a16="http://schemas.microsoft.com/office/drawing/2014/main" id="{59926CD1-2761-864B-4626-C2DFEE729A5D}"/>
                </a:ext>
              </a:extLst>
            </p:cNvPr>
            <p:cNvSpPr/>
            <p:nvPr/>
          </p:nvSpPr>
          <p:spPr>
            <a:xfrm>
              <a:off x="0" y="0"/>
              <a:ext cx="4274726" cy="620353"/>
            </a:xfrm>
            <a:custGeom>
              <a:avLst/>
              <a:gdLst/>
              <a:ahLst/>
              <a:cxnLst/>
              <a:rect l="l" t="t" r="r" b="b"/>
              <a:pathLst>
                <a:path w="4274726" h="620353" extrusionOk="0">
                  <a:moveTo>
                    <a:pt x="0" y="0"/>
                  </a:moveTo>
                  <a:lnTo>
                    <a:pt x="4274726" y="0"/>
                  </a:lnTo>
                  <a:lnTo>
                    <a:pt x="4274726" y="620353"/>
                  </a:lnTo>
                  <a:lnTo>
                    <a:pt x="0" y="620353"/>
                  </a:lnTo>
                  <a:close/>
                </a:path>
              </a:pathLst>
            </a:custGeom>
            <a:solidFill>
              <a:srgbClr val="2D354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271" name="Google Shape;271;p32">
              <a:extLst>
                <a:ext uri="{FF2B5EF4-FFF2-40B4-BE49-F238E27FC236}">
                  <a16:creationId xmlns:a16="http://schemas.microsoft.com/office/drawing/2014/main" id="{9E02E4D3-D444-A02E-D6A0-B27253ADAA86}"/>
                </a:ext>
              </a:extLst>
            </p:cNvPr>
            <p:cNvSpPr txBox="1"/>
            <p:nvPr/>
          </p:nvSpPr>
          <p:spPr>
            <a:xfrm>
              <a:off x="0" y="-38100"/>
              <a:ext cx="4274700" cy="658500"/>
            </a:xfrm>
            <a:prstGeom prst="rect">
              <a:avLst/>
            </a:prstGeom>
            <a:noFill/>
            <a:ln>
              <a:noFill/>
            </a:ln>
          </p:spPr>
          <p:txBody>
            <a:bodyPr spcFirstLastPara="1" wrap="square" lIns="50800" tIns="50800" rIns="50800" bIns="50800" anchor="ctr" anchorCtr="0">
              <a:noAutofit/>
            </a:bodyPr>
            <a:lstStyle/>
            <a:p>
              <a:pPr marL="0" marR="0" lvl="0" indent="0" algn="ctr" rtl="0">
                <a:lnSpc>
                  <a:spcPct val="147722"/>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sp>
        <p:nvSpPr>
          <p:cNvPr id="272" name="Google Shape;272;p32">
            <a:extLst>
              <a:ext uri="{FF2B5EF4-FFF2-40B4-BE49-F238E27FC236}">
                <a16:creationId xmlns:a16="http://schemas.microsoft.com/office/drawing/2014/main" id="{4AE432BA-21FF-C04E-9058-765499729F52}"/>
              </a:ext>
            </a:extLst>
          </p:cNvPr>
          <p:cNvSpPr txBox="1"/>
          <p:nvPr/>
        </p:nvSpPr>
        <p:spPr>
          <a:xfrm>
            <a:off x="7130526" y="2882893"/>
            <a:ext cx="11090084" cy="6647974"/>
          </a:xfrm>
          <a:prstGeom prst="rect">
            <a:avLst/>
          </a:prstGeom>
          <a:noFill/>
          <a:ln>
            <a:noFill/>
          </a:ln>
        </p:spPr>
        <p:txBody>
          <a:bodyPr spcFirstLastPara="1" wrap="square" lIns="0" tIns="0" rIns="0" bIns="0" anchor="t" anchorCtr="0">
            <a:spAutoFit/>
          </a:bodyPr>
          <a:lstStyle/>
          <a:p>
            <a:pPr marL="0" marR="0" lvl="0" indent="0" algn="l" rtl="0">
              <a:lnSpc>
                <a:spcPct val="100000"/>
              </a:lnSpc>
              <a:spcBef>
                <a:spcPts val="0"/>
              </a:spcBef>
              <a:spcAft>
                <a:spcPts val="0"/>
              </a:spcAft>
              <a:buNone/>
            </a:pPr>
            <a:endParaRPr lang="en-US" sz="2400" b="0" i="0" u="none" strike="noStrike" cap="none" dirty="0">
              <a:solidFill>
                <a:schemeClr val="dk1"/>
              </a:solidFill>
              <a:latin typeface="Rockwell"/>
              <a:ea typeface="Rockwell"/>
              <a:cs typeface="Rockwell"/>
              <a:sym typeface="Rockwell"/>
            </a:endParaRPr>
          </a:p>
          <a:p>
            <a:pPr marL="457200" indent="-457200">
              <a:buClr>
                <a:schemeClr val="dk1"/>
              </a:buClr>
              <a:buSzPts val="2800"/>
              <a:buFont typeface="Noto Sans Symbols"/>
              <a:buChar char="❑"/>
            </a:pPr>
            <a:r>
              <a:rPr lang="en-US" sz="2000" b="0" i="0" u="none" strike="noStrike" dirty="0">
                <a:effectLst/>
              </a:rPr>
              <a:t>Lu, L., Cai, R. and Gursoy, D., 2020. </a:t>
            </a:r>
            <a:r>
              <a:rPr lang="en-US" sz="2000" b="0" i="1" u="none" strike="noStrike" dirty="0">
                <a:effectLst/>
              </a:rPr>
              <a:t>Developing and validating a service robot integration willingness scale</a:t>
            </a:r>
            <a:r>
              <a:rPr lang="en-US" sz="2000" b="0" i="0" u="none" strike="noStrike" dirty="0">
                <a:effectLst/>
              </a:rPr>
              <a:t>. International Journal of Hospitality Management, 88, p.102380.</a:t>
            </a:r>
          </a:p>
          <a:p>
            <a:pPr marL="457200" indent="-457200">
              <a:buClr>
                <a:schemeClr val="dk1"/>
              </a:buClr>
              <a:buSzPts val="2800"/>
              <a:buFont typeface="Noto Sans Symbols"/>
              <a:buChar char="❑"/>
            </a:pPr>
            <a:r>
              <a:rPr lang="en-US" sz="2000" b="0" i="0" u="none" strike="noStrike" dirty="0">
                <a:effectLst/>
              </a:rPr>
              <a:t>Marriott International, 2022. </a:t>
            </a:r>
            <a:r>
              <a:rPr lang="en-US" sz="2000" b="0" i="1" u="none" strike="noStrike" dirty="0">
                <a:effectLst/>
              </a:rPr>
              <a:t>How Marriott Bonvoy’s Chatbot Improves Customer Experience</a:t>
            </a:r>
            <a:r>
              <a:rPr lang="en-US" sz="2000" b="0" i="0" u="none" strike="noStrike" dirty="0">
                <a:effectLst/>
              </a:rPr>
              <a:t>. [online] Marriott News Center. Available at: </a:t>
            </a:r>
            <a:r>
              <a:rPr lang="en-US" sz="2000" b="0" i="0" u="none" strike="noStrike" dirty="0">
                <a:effectLst/>
                <a:hlinkClick r:id="rId3"/>
              </a:rPr>
              <a:t>https://news.marriott.com</a:t>
            </a:r>
            <a:r>
              <a:rPr lang="en-US" sz="2000" b="0" i="0" u="none" strike="noStrike" dirty="0">
                <a:effectLst/>
              </a:rPr>
              <a:t> [Accessed 6 May 2025].</a:t>
            </a:r>
          </a:p>
          <a:p>
            <a:pPr marL="457200" indent="-457200">
              <a:buClr>
                <a:schemeClr val="dk1"/>
              </a:buClr>
              <a:buSzPts val="2800"/>
              <a:buFont typeface="Noto Sans Symbols"/>
              <a:buChar char="❑"/>
            </a:pPr>
            <a:r>
              <a:rPr lang="en-US" sz="2000" b="0" i="0" u="none" strike="noStrike" dirty="0">
                <a:effectLst/>
              </a:rPr>
              <a:t>Pillai, R., Karthikeyan, R. and </a:t>
            </a:r>
            <a:r>
              <a:rPr lang="en-US" sz="1800" b="0" i="0" u="none" strike="noStrike" dirty="0">
                <a:effectLst/>
              </a:rPr>
              <a:t>Sabharwal</a:t>
            </a:r>
            <a:r>
              <a:rPr lang="en-US" sz="2000" b="0" i="0" u="none" strike="noStrike" dirty="0">
                <a:effectLst/>
              </a:rPr>
              <a:t>, R., 2023. </a:t>
            </a:r>
            <a:r>
              <a:rPr lang="en-US" sz="2000" b="0" i="1" u="none" strike="noStrike" dirty="0">
                <a:effectLst/>
              </a:rPr>
              <a:t>Digital Vulnerabilities in Hospitality: Mitigating AI-related Risk Factors</a:t>
            </a:r>
            <a:r>
              <a:rPr lang="en-US" sz="2000" b="0" i="0" u="none" strike="noStrike" dirty="0">
                <a:effectLst/>
              </a:rPr>
              <a:t>. Journal of Hospitality and Tourism Technology, 14(2), pp.115–129.</a:t>
            </a:r>
          </a:p>
          <a:p>
            <a:pPr marL="457200" indent="-457200">
              <a:buClr>
                <a:schemeClr val="dk1"/>
              </a:buClr>
              <a:buSzPts val="2800"/>
              <a:buFont typeface="Noto Sans Symbols"/>
              <a:buChar char="❑"/>
            </a:pPr>
            <a:r>
              <a:rPr lang="en-US" sz="2000" b="0" i="0" u="none" strike="noStrike" dirty="0">
                <a:effectLst/>
              </a:rPr>
              <a:t>Robson, C., 2016. </a:t>
            </a:r>
            <a:r>
              <a:rPr lang="en-US" sz="2000" b="0" i="1" u="none" strike="noStrike" dirty="0">
                <a:effectLst/>
              </a:rPr>
              <a:t>Real World Research: A Resource for Users of Social Research Methods in Applied Settings</a:t>
            </a:r>
            <a:r>
              <a:rPr lang="en-US" sz="2000" b="0" i="0" u="none" strike="noStrike" dirty="0">
                <a:effectLst/>
              </a:rPr>
              <a:t>. 4th ed. Chichester: Wiley.</a:t>
            </a:r>
          </a:p>
          <a:p>
            <a:pPr marL="457200" indent="-457200">
              <a:buClr>
                <a:schemeClr val="dk1"/>
              </a:buClr>
              <a:buSzPts val="2800"/>
              <a:buFont typeface="Noto Sans Symbols"/>
              <a:buChar char="❑"/>
            </a:pPr>
            <a:r>
              <a:rPr lang="en-US" sz="2000" b="0" i="0" u="none" strike="noStrike" dirty="0">
                <a:effectLst/>
              </a:rPr>
              <a:t>Sharma, A. and Gursoy, D., 2023. </a:t>
            </a:r>
            <a:r>
              <a:rPr lang="en-US" sz="2000" b="0" i="1" u="none" strike="noStrike" dirty="0">
                <a:effectLst/>
              </a:rPr>
              <a:t>AI-enabled revenue management and service quality in hospitality: A dual impact model</a:t>
            </a:r>
            <a:r>
              <a:rPr lang="en-US" sz="2000" b="0" i="0" u="none" strike="noStrike" dirty="0">
                <a:effectLst/>
              </a:rPr>
              <a:t>. International Journal of Contemporary Hospitality Management, 35(1), pp.145–164.</a:t>
            </a:r>
          </a:p>
          <a:p>
            <a:pPr marL="457200" indent="-457200">
              <a:buClr>
                <a:schemeClr val="dk1"/>
              </a:buClr>
              <a:buSzPts val="2800"/>
              <a:buFont typeface="Noto Sans Symbols"/>
              <a:buChar char="❑"/>
            </a:pPr>
            <a:r>
              <a:rPr lang="en-US" sz="2000" b="0" i="0" u="none" strike="noStrike" dirty="0" err="1">
                <a:effectLst/>
              </a:rPr>
              <a:t>Tussyadiah</a:t>
            </a:r>
            <a:r>
              <a:rPr lang="en-US" sz="2000" b="0" i="0" u="none" strike="noStrike" dirty="0">
                <a:effectLst/>
              </a:rPr>
              <a:t>, I., 2020. </a:t>
            </a:r>
            <a:r>
              <a:rPr lang="en-US" sz="2000" b="0" i="1" u="none" strike="noStrike" dirty="0">
                <a:effectLst/>
              </a:rPr>
              <a:t>A Review of Research into Automation in Tourism: Curated Collection on Artificial Intelligence and Robotics in Tourism</a:t>
            </a:r>
            <a:r>
              <a:rPr lang="en-US" sz="2000" b="0" i="0" u="none" strike="noStrike" dirty="0">
                <a:effectLst/>
              </a:rPr>
              <a:t>. Annals of Tourism Research, 81, p.102883.</a:t>
            </a:r>
          </a:p>
          <a:p>
            <a:pPr marL="457200" indent="-457200">
              <a:buClr>
                <a:schemeClr val="dk1"/>
              </a:buClr>
              <a:buSzPts val="2800"/>
              <a:buFont typeface="Noto Sans Symbols"/>
              <a:buChar char="❑"/>
            </a:pPr>
            <a:r>
              <a:rPr lang="en-US" sz="2000" b="0" i="0" u="none" strike="noStrike" dirty="0" err="1">
                <a:effectLst/>
              </a:rPr>
              <a:t>Tussyadiah</a:t>
            </a:r>
            <a:r>
              <a:rPr lang="en-US" sz="2000" b="0" i="0" u="none" strike="noStrike" dirty="0">
                <a:effectLst/>
              </a:rPr>
              <a:t>, I. and Park, S., 2018. </a:t>
            </a:r>
            <a:r>
              <a:rPr lang="en-US" sz="2000" b="0" i="1" u="none" strike="noStrike" dirty="0">
                <a:effectLst/>
              </a:rPr>
              <a:t>Consumer evaluation of hotel service robots</a:t>
            </a:r>
            <a:r>
              <a:rPr lang="en-US" sz="2000" b="0" i="0" u="none" strike="noStrike" dirty="0">
                <a:effectLst/>
              </a:rPr>
              <a:t>. In: </a:t>
            </a:r>
            <a:r>
              <a:rPr lang="en-US" sz="2000" b="0" i="0" u="none" strike="noStrike" dirty="0" err="1">
                <a:effectLst/>
              </a:rPr>
              <a:t>Schegg</a:t>
            </a:r>
            <a:r>
              <a:rPr lang="en-US" sz="2000" b="0" i="0" u="none" strike="noStrike" dirty="0">
                <a:effectLst/>
              </a:rPr>
              <a:t>, R. and Stangl, B. eds. </a:t>
            </a:r>
            <a:r>
              <a:rPr lang="en-US" sz="2000" b="0" i="1" u="none" strike="noStrike" dirty="0">
                <a:effectLst/>
              </a:rPr>
              <a:t>Information and Communication Technologies in Tourism 2018</a:t>
            </a:r>
            <a:r>
              <a:rPr lang="en-US" sz="2000" b="0" i="0" u="none" strike="noStrike" dirty="0">
                <a:effectLst/>
              </a:rPr>
              <a:t>. Cham: Springer, pp.308–320.</a:t>
            </a:r>
          </a:p>
          <a:p>
            <a:pPr marL="457200" marR="0" lvl="0" indent="-457200" algn="l" rtl="0">
              <a:lnSpc>
                <a:spcPct val="100000"/>
              </a:lnSpc>
              <a:spcBef>
                <a:spcPts val="0"/>
              </a:spcBef>
              <a:spcAft>
                <a:spcPts val="0"/>
              </a:spcAft>
              <a:buClr>
                <a:schemeClr val="dk1"/>
              </a:buClr>
              <a:buSzPts val="2800"/>
              <a:buFont typeface="Noto Sans Symbols"/>
              <a:buChar char="❑"/>
            </a:pPr>
            <a:endParaRPr lang="pl-PL" sz="2000" b="0" i="1" u="none" strike="noStrike" dirty="0">
              <a:effectLst/>
            </a:endParaRPr>
          </a:p>
          <a:p>
            <a:pPr marL="457200" marR="0" lvl="0" indent="-457200" algn="l" rtl="0">
              <a:lnSpc>
                <a:spcPct val="100000"/>
              </a:lnSpc>
              <a:spcBef>
                <a:spcPts val="0"/>
              </a:spcBef>
              <a:spcAft>
                <a:spcPts val="0"/>
              </a:spcAft>
              <a:buClr>
                <a:schemeClr val="dk1"/>
              </a:buClr>
              <a:buSzPts val="2800"/>
              <a:buFont typeface="Noto Sans Symbols"/>
              <a:buChar char="❑"/>
            </a:pPr>
            <a:endParaRPr lang="en-US" sz="2400" dirty="0">
              <a:solidFill>
                <a:schemeClr val="dk1"/>
              </a:solidFill>
              <a:latin typeface="Rockwell"/>
              <a:ea typeface="Rockwell"/>
              <a:cs typeface="Rockwell"/>
              <a:sym typeface="Rockwell"/>
            </a:endParaRPr>
          </a:p>
          <a:p>
            <a:pPr marL="457200" marR="0" lvl="0" indent="-457200" algn="l" rtl="0">
              <a:lnSpc>
                <a:spcPct val="100000"/>
              </a:lnSpc>
              <a:spcBef>
                <a:spcPts val="0"/>
              </a:spcBef>
              <a:spcAft>
                <a:spcPts val="0"/>
              </a:spcAft>
              <a:buClr>
                <a:schemeClr val="dk1"/>
              </a:buClr>
              <a:buSzPts val="2800"/>
              <a:buFont typeface="Noto Sans Symbols"/>
              <a:buChar char="❑"/>
            </a:pPr>
            <a:endParaRPr lang="en-US" sz="2400" dirty="0">
              <a:solidFill>
                <a:schemeClr val="dk1"/>
              </a:solidFill>
              <a:latin typeface="Rockwell"/>
              <a:ea typeface="Rockwell"/>
              <a:cs typeface="Rockwell"/>
              <a:sym typeface="Rockwell"/>
            </a:endParaRPr>
          </a:p>
        </p:txBody>
      </p:sp>
      <p:sp>
        <p:nvSpPr>
          <p:cNvPr id="273" name="Google Shape;273;p32">
            <a:extLst>
              <a:ext uri="{FF2B5EF4-FFF2-40B4-BE49-F238E27FC236}">
                <a16:creationId xmlns:a16="http://schemas.microsoft.com/office/drawing/2014/main" id="{916ACD4D-E96A-E6BD-3E1B-510D56A5D208}"/>
              </a:ext>
            </a:extLst>
          </p:cNvPr>
          <p:cNvSpPr txBox="1"/>
          <p:nvPr/>
        </p:nvSpPr>
        <p:spPr>
          <a:xfrm>
            <a:off x="1776139" y="1556121"/>
            <a:ext cx="3652800" cy="1155900"/>
          </a:xfrm>
          <a:prstGeom prst="rect">
            <a:avLst/>
          </a:prstGeom>
          <a:noFill/>
          <a:ln>
            <a:noFill/>
          </a:ln>
        </p:spPr>
        <p:txBody>
          <a:bodyPr spcFirstLastPara="1" wrap="square" lIns="50800" tIns="50800" rIns="50800" bIns="50800" anchor="ctr" anchorCtr="0">
            <a:noAutofit/>
          </a:bodyPr>
          <a:lstStyle/>
          <a:p>
            <a:pPr marL="0" marR="0" lvl="0" indent="0" algn="ctr" rtl="0">
              <a:lnSpc>
                <a:spcPct val="147722"/>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274" name="Google Shape;274;p32">
            <a:extLst>
              <a:ext uri="{FF2B5EF4-FFF2-40B4-BE49-F238E27FC236}">
                <a16:creationId xmlns:a16="http://schemas.microsoft.com/office/drawing/2014/main" id="{8E37E59C-9FF0-694F-D740-676EFA7F6A7A}"/>
              </a:ext>
            </a:extLst>
          </p:cNvPr>
          <p:cNvSpPr txBox="1"/>
          <p:nvPr/>
        </p:nvSpPr>
        <p:spPr>
          <a:xfrm>
            <a:off x="1028699" y="1527415"/>
            <a:ext cx="16212000" cy="1108200"/>
          </a:xfrm>
          <a:prstGeom prst="rect">
            <a:avLst/>
          </a:prstGeom>
          <a:no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000000"/>
              </a:buClr>
              <a:buSzPts val="6600"/>
              <a:buFont typeface="Arial"/>
              <a:buNone/>
            </a:pPr>
            <a:r>
              <a:rPr lang="en-US" sz="6600" b="1" i="0" u="none" strike="noStrike" cap="none" dirty="0">
                <a:solidFill>
                  <a:srgbClr val="00B0F0"/>
                </a:solidFill>
                <a:latin typeface="Rockwell"/>
                <a:ea typeface="Rockwell"/>
                <a:cs typeface="Rockwell"/>
                <a:sym typeface="Rockwell"/>
              </a:rPr>
              <a:t>References</a:t>
            </a:r>
            <a:endParaRPr sz="1400" b="1" i="0" u="none" strike="noStrike" cap="none" dirty="0">
              <a:solidFill>
                <a:srgbClr val="00B0F0"/>
              </a:solidFill>
              <a:latin typeface="Arial"/>
              <a:ea typeface="Arial"/>
              <a:cs typeface="Arial"/>
              <a:sym typeface="Arial"/>
            </a:endParaRPr>
          </a:p>
        </p:txBody>
      </p:sp>
      <p:pic>
        <p:nvPicPr>
          <p:cNvPr id="275" name="Google Shape;275;p32" descr="In-Text References, Footnotes, Endnotes, Tables &amp; Figures in PhD Theses">
            <a:extLst>
              <a:ext uri="{FF2B5EF4-FFF2-40B4-BE49-F238E27FC236}">
                <a16:creationId xmlns:a16="http://schemas.microsoft.com/office/drawing/2014/main" id="{5D6312AE-0F51-6699-C6F8-F01875CF8AB8}"/>
              </a:ext>
            </a:extLst>
          </p:cNvPr>
          <p:cNvPicPr preferRelativeResize="0"/>
          <p:nvPr/>
        </p:nvPicPr>
        <p:blipFill rotWithShape="1">
          <a:blip r:embed="rId4">
            <a:alphaModFix/>
          </a:blip>
          <a:srcRect/>
          <a:stretch/>
        </p:blipFill>
        <p:spPr>
          <a:xfrm>
            <a:off x="832276" y="3299863"/>
            <a:ext cx="6080318" cy="6221399"/>
          </a:xfrm>
          <a:prstGeom prst="rect">
            <a:avLst/>
          </a:prstGeom>
          <a:noFill/>
          <a:ln>
            <a:noFill/>
          </a:ln>
        </p:spPr>
      </p:pic>
    </p:spTree>
    <p:extLst>
      <p:ext uri="{BB962C8B-B14F-4D97-AF65-F5344CB8AC3E}">
        <p14:creationId xmlns:p14="http://schemas.microsoft.com/office/powerpoint/2010/main" val="98448252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7FDFE"/>
        </a:solidFill>
        <a:effectLst/>
      </p:bgPr>
    </p:bg>
    <p:spTree>
      <p:nvGrpSpPr>
        <p:cNvPr id="1" name="Shape 265">
          <a:extLst>
            <a:ext uri="{FF2B5EF4-FFF2-40B4-BE49-F238E27FC236}">
              <a16:creationId xmlns:a16="http://schemas.microsoft.com/office/drawing/2014/main" id="{3D65EFA5-524F-F013-A7CD-21864F7603CF}"/>
            </a:ext>
          </a:extLst>
        </p:cNvPr>
        <p:cNvGrpSpPr/>
        <p:nvPr/>
      </p:nvGrpSpPr>
      <p:grpSpPr>
        <a:xfrm>
          <a:off x="0" y="0"/>
          <a:ext cx="0" cy="0"/>
          <a:chOff x="0" y="0"/>
          <a:chExt cx="0" cy="0"/>
        </a:xfrm>
      </p:grpSpPr>
      <p:grpSp>
        <p:nvGrpSpPr>
          <p:cNvPr id="266" name="Google Shape;266;p32">
            <a:extLst>
              <a:ext uri="{FF2B5EF4-FFF2-40B4-BE49-F238E27FC236}">
                <a16:creationId xmlns:a16="http://schemas.microsoft.com/office/drawing/2014/main" id="{AFEDD24B-AC4B-113E-E43C-24A903E8E9EC}"/>
              </a:ext>
            </a:extLst>
          </p:cNvPr>
          <p:cNvGrpSpPr/>
          <p:nvPr/>
        </p:nvGrpSpPr>
        <p:grpSpPr>
          <a:xfrm>
            <a:off x="67376" y="-144662"/>
            <a:ext cx="6900486" cy="10431728"/>
            <a:chOff x="0" y="-38100"/>
            <a:chExt cx="1817400" cy="2747433"/>
          </a:xfrm>
        </p:grpSpPr>
        <p:sp>
          <p:nvSpPr>
            <p:cNvPr id="267" name="Google Shape;267;p32">
              <a:extLst>
                <a:ext uri="{FF2B5EF4-FFF2-40B4-BE49-F238E27FC236}">
                  <a16:creationId xmlns:a16="http://schemas.microsoft.com/office/drawing/2014/main" id="{3283F174-EAEA-4090-5BF2-2D43244DEF63}"/>
                </a:ext>
              </a:extLst>
            </p:cNvPr>
            <p:cNvSpPr/>
            <p:nvPr/>
          </p:nvSpPr>
          <p:spPr>
            <a:xfrm>
              <a:off x="0" y="0"/>
              <a:ext cx="1817322" cy="2709333"/>
            </a:xfrm>
            <a:custGeom>
              <a:avLst/>
              <a:gdLst/>
              <a:ahLst/>
              <a:cxnLst/>
              <a:rect l="l" t="t" r="r" b="b"/>
              <a:pathLst>
                <a:path w="1817322" h="2709333" extrusionOk="0">
                  <a:moveTo>
                    <a:pt x="0" y="0"/>
                  </a:moveTo>
                  <a:lnTo>
                    <a:pt x="1817322" y="0"/>
                  </a:lnTo>
                  <a:lnTo>
                    <a:pt x="1817322" y="2709333"/>
                  </a:lnTo>
                  <a:lnTo>
                    <a:pt x="0" y="2709333"/>
                  </a:lnTo>
                  <a:close/>
                </a:path>
              </a:pathLst>
            </a:custGeom>
            <a:solidFill>
              <a:srgbClr val="48BAC3"/>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268" name="Google Shape;268;p32">
              <a:extLst>
                <a:ext uri="{FF2B5EF4-FFF2-40B4-BE49-F238E27FC236}">
                  <a16:creationId xmlns:a16="http://schemas.microsoft.com/office/drawing/2014/main" id="{BAFD9BF4-7154-528F-7DB0-A052D05A56A0}"/>
                </a:ext>
              </a:extLst>
            </p:cNvPr>
            <p:cNvSpPr txBox="1"/>
            <p:nvPr/>
          </p:nvSpPr>
          <p:spPr>
            <a:xfrm>
              <a:off x="0" y="-38100"/>
              <a:ext cx="1817400" cy="2747400"/>
            </a:xfrm>
            <a:prstGeom prst="rect">
              <a:avLst/>
            </a:prstGeom>
            <a:noFill/>
            <a:ln>
              <a:noFill/>
            </a:ln>
          </p:spPr>
          <p:txBody>
            <a:bodyPr spcFirstLastPara="1" wrap="square" lIns="50800" tIns="50800" rIns="50800" bIns="50800" anchor="ctr" anchorCtr="0">
              <a:noAutofit/>
            </a:bodyPr>
            <a:lstStyle/>
            <a:p>
              <a:pPr marL="0" marR="0" lvl="0" indent="0" algn="ctr" rtl="0">
                <a:lnSpc>
                  <a:spcPct val="147722"/>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nvGrpSpPr>
          <p:cNvPr id="269" name="Google Shape;269;p32">
            <a:extLst>
              <a:ext uri="{FF2B5EF4-FFF2-40B4-BE49-F238E27FC236}">
                <a16:creationId xmlns:a16="http://schemas.microsoft.com/office/drawing/2014/main" id="{CDBDDC91-47E3-FA83-2ACF-93E4B12849CB}"/>
              </a:ext>
            </a:extLst>
          </p:cNvPr>
          <p:cNvGrpSpPr/>
          <p:nvPr/>
        </p:nvGrpSpPr>
        <p:grpSpPr>
          <a:xfrm>
            <a:off x="1246631" y="1280138"/>
            <a:ext cx="16974082" cy="1772550"/>
            <a:chOff x="0" y="-38100"/>
            <a:chExt cx="4274726" cy="658500"/>
          </a:xfrm>
        </p:grpSpPr>
        <p:sp>
          <p:nvSpPr>
            <p:cNvPr id="270" name="Google Shape;270;p32">
              <a:extLst>
                <a:ext uri="{FF2B5EF4-FFF2-40B4-BE49-F238E27FC236}">
                  <a16:creationId xmlns:a16="http://schemas.microsoft.com/office/drawing/2014/main" id="{46DAB528-65BB-D0F8-8812-3BA5E8893414}"/>
                </a:ext>
              </a:extLst>
            </p:cNvPr>
            <p:cNvSpPr/>
            <p:nvPr/>
          </p:nvSpPr>
          <p:spPr>
            <a:xfrm>
              <a:off x="0" y="0"/>
              <a:ext cx="4274726" cy="620353"/>
            </a:xfrm>
            <a:custGeom>
              <a:avLst/>
              <a:gdLst/>
              <a:ahLst/>
              <a:cxnLst/>
              <a:rect l="l" t="t" r="r" b="b"/>
              <a:pathLst>
                <a:path w="4274726" h="620353" extrusionOk="0">
                  <a:moveTo>
                    <a:pt x="0" y="0"/>
                  </a:moveTo>
                  <a:lnTo>
                    <a:pt x="4274726" y="0"/>
                  </a:lnTo>
                  <a:lnTo>
                    <a:pt x="4274726" y="620353"/>
                  </a:lnTo>
                  <a:lnTo>
                    <a:pt x="0" y="620353"/>
                  </a:lnTo>
                  <a:close/>
                </a:path>
              </a:pathLst>
            </a:custGeom>
            <a:solidFill>
              <a:srgbClr val="2D354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271" name="Google Shape;271;p32">
              <a:extLst>
                <a:ext uri="{FF2B5EF4-FFF2-40B4-BE49-F238E27FC236}">
                  <a16:creationId xmlns:a16="http://schemas.microsoft.com/office/drawing/2014/main" id="{9ED3DB8B-ED65-D6C7-E004-036E16E29906}"/>
                </a:ext>
              </a:extLst>
            </p:cNvPr>
            <p:cNvSpPr txBox="1"/>
            <p:nvPr/>
          </p:nvSpPr>
          <p:spPr>
            <a:xfrm>
              <a:off x="0" y="-38100"/>
              <a:ext cx="4274700" cy="658500"/>
            </a:xfrm>
            <a:prstGeom prst="rect">
              <a:avLst/>
            </a:prstGeom>
            <a:noFill/>
            <a:ln>
              <a:noFill/>
            </a:ln>
          </p:spPr>
          <p:txBody>
            <a:bodyPr spcFirstLastPara="1" wrap="square" lIns="50800" tIns="50800" rIns="50800" bIns="50800" anchor="ctr" anchorCtr="0">
              <a:noAutofit/>
            </a:bodyPr>
            <a:lstStyle/>
            <a:p>
              <a:pPr marL="0" marR="0" lvl="0" indent="0" algn="ctr" rtl="0">
                <a:lnSpc>
                  <a:spcPct val="147722"/>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sp>
        <p:nvSpPr>
          <p:cNvPr id="272" name="Google Shape;272;p32">
            <a:extLst>
              <a:ext uri="{FF2B5EF4-FFF2-40B4-BE49-F238E27FC236}">
                <a16:creationId xmlns:a16="http://schemas.microsoft.com/office/drawing/2014/main" id="{76C82FE9-05DF-F14F-42AB-BAD630C4DC99}"/>
              </a:ext>
            </a:extLst>
          </p:cNvPr>
          <p:cNvSpPr txBox="1"/>
          <p:nvPr/>
        </p:nvSpPr>
        <p:spPr>
          <a:xfrm>
            <a:off x="7271397" y="3144368"/>
            <a:ext cx="10645200" cy="5847755"/>
          </a:xfrm>
          <a:prstGeom prst="rect">
            <a:avLst/>
          </a:prstGeom>
          <a:noFill/>
          <a:ln>
            <a:noFill/>
          </a:ln>
        </p:spPr>
        <p:txBody>
          <a:bodyPr spcFirstLastPara="1" wrap="square" lIns="0" tIns="0" rIns="0" bIns="0" anchor="t" anchorCtr="0">
            <a:spAutoFit/>
          </a:bodyPr>
          <a:lstStyle/>
          <a:p>
            <a:pPr marL="0" marR="0" lvl="0" indent="0" algn="l" rtl="0">
              <a:lnSpc>
                <a:spcPct val="100000"/>
              </a:lnSpc>
              <a:spcBef>
                <a:spcPts val="0"/>
              </a:spcBef>
              <a:spcAft>
                <a:spcPts val="0"/>
              </a:spcAft>
              <a:buNone/>
            </a:pPr>
            <a:endParaRPr lang="en-US" sz="2800" b="0" i="0" u="none" strike="noStrike" cap="none" dirty="0">
              <a:solidFill>
                <a:schemeClr val="dk1"/>
              </a:solidFill>
              <a:latin typeface="Rockwell"/>
              <a:ea typeface="Rockwell"/>
              <a:cs typeface="Rockwell"/>
              <a:sym typeface="Rockwell"/>
            </a:endParaRPr>
          </a:p>
          <a:p>
            <a:pPr marL="457200" indent="-457200">
              <a:buClr>
                <a:schemeClr val="dk1"/>
              </a:buClr>
              <a:buSzPts val="2800"/>
              <a:buFont typeface="Noto Sans Symbols"/>
              <a:buChar char="❑"/>
            </a:pPr>
            <a:r>
              <a:rPr lang="en-US" sz="2400" b="0" i="0" u="none" strike="noStrike" dirty="0">
                <a:effectLst/>
              </a:rPr>
              <a:t>World Economic Forum, 2021. </a:t>
            </a:r>
            <a:r>
              <a:rPr lang="en-US" sz="2400" b="0" i="1" u="none" strike="noStrike" dirty="0">
                <a:effectLst/>
              </a:rPr>
              <a:t>The Future of Jobs Report 2021</a:t>
            </a:r>
            <a:r>
              <a:rPr lang="en-US" sz="2400" b="0" i="0" u="none" strike="noStrike" dirty="0">
                <a:effectLst/>
              </a:rPr>
              <a:t>. [online] Available at: https://www.weforum.org/reports/the-future-of-jobs-report-2021 [Accessed 2 May 2025].</a:t>
            </a:r>
          </a:p>
          <a:p>
            <a:pPr marL="457200" indent="-457200">
              <a:buClr>
                <a:schemeClr val="dk1"/>
              </a:buClr>
              <a:buSzPts val="2800"/>
              <a:buFont typeface="Noto Sans Symbols"/>
              <a:buChar char="❑"/>
            </a:pPr>
            <a:r>
              <a:rPr lang="en-US" sz="2400" b="0" i="0" u="none" strike="noStrike" dirty="0">
                <a:effectLst/>
              </a:rPr>
              <a:t>Xiang, Z., Du, Q., Ma, Y. and Fan, W., 2021. </a:t>
            </a:r>
            <a:r>
              <a:rPr lang="en-US" sz="2400" b="0" i="1" u="none" strike="noStrike" dirty="0">
                <a:effectLst/>
              </a:rPr>
              <a:t>A comparative analysis of major online review platforms: Implications for social media analytics in hospitality and tourism</a:t>
            </a:r>
            <a:r>
              <a:rPr lang="en-US" sz="2400" b="0" i="0" u="none" strike="noStrike" dirty="0">
                <a:effectLst/>
              </a:rPr>
              <a:t>. Tourism Management, 85, p.104309.</a:t>
            </a:r>
            <a:endParaRPr lang="en-US" sz="2400" dirty="0">
              <a:solidFill>
                <a:schemeClr val="dk1"/>
              </a:solidFill>
              <a:latin typeface="Rockwell"/>
              <a:ea typeface="Rockwell"/>
              <a:cs typeface="Rockwell"/>
              <a:sym typeface="Rockwell"/>
            </a:endParaRPr>
          </a:p>
          <a:p>
            <a:pPr marL="457200" marR="0" lvl="0" indent="-457200" algn="l" rtl="0">
              <a:lnSpc>
                <a:spcPct val="100000"/>
              </a:lnSpc>
              <a:spcBef>
                <a:spcPts val="0"/>
              </a:spcBef>
              <a:spcAft>
                <a:spcPts val="0"/>
              </a:spcAft>
              <a:buClr>
                <a:schemeClr val="dk1"/>
              </a:buClr>
              <a:buSzPts val="2800"/>
              <a:buFont typeface="Noto Sans Symbols"/>
              <a:buChar char="❑"/>
            </a:pPr>
            <a:endParaRPr lang="en-US" sz="2800" dirty="0">
              <a:solidFill>
                <a:schemeClr val="dk1"/>
              </a:solidFill>
              <a:latin typeface="Rockwell"/>
              <a:ea typeface="Rockwell"/>
              <a:cs typeface="Rockwell"/>
              <a:sym typeface="Rockwell"/>
            </a:endParaRPr>
          </a:p>
          <a:p>
            <a:pPr marL="457200" marR="0" lvl="0" indent="-457200" algn="l" rtl="0">
              <a:lnSpc>
                <a:spcPct val="100000"/>
              </a:lnSpc>
              <a:spcBef>
                <a:spcPts val="0"/>
              </a:spcBef>
              <a:spcAft>
                <a:spcPts val="0"/>
              </a:spcAft>
              <a:buClr>
                <a:schemeClr val="dk1"/>
              </a:buClr>
              <a:buSzPts val="2800"/>
              <a:buFont typeface="Noto Sans Symbols"/>
              <a:buChar char="❑"/>
            </a:pPr>
            <a:endParaRPr lang="en-US" sz="2400" dirty="0">
              <a:solidFill>
                <a:schemeClr val="dk1"/>
              </a:solidFill>
              <a:latin typeface="Rockwell"/>
              <a:ea typeface="Rockwell"/>
              <a:cs typeface="Rockwell"/>
              <a:sym typeface="Rockwell"/>
            </a:endParaRPr>
          </a:p>
          <a:p>
            <a:pPr marL="457200" marR="0" lvl="0" indent="-457200" algn="l" rtl="0">
              <a:lnSpc>
                <a:spcPct val="100000"/>
              </a:lnSpc>
              <a:spcBef>
                <a:spcPts val="0"/>
              </a:spcBef>
              <a:spcAft>
                <a:spcPts val="0"/>
              </a:spcAft>
              <a:buClr>
                <a:schemeClr val="dk1"/>
              </a:buClr>
              <a:buSzPts val="2800"/>
              <a:buFont typeface="Noto Sans Symbols"/>
              <a:buChar char="❑"/>
            </a:pPr>
            <a:endParaRPr lang="en-US" sz="2400" dirty="0">
              <a:solidFill>
                <a:schemeClr val="dk1"/>
              </a:solidFill>
              <a:latin typeface="Rockwell"/>
              <a:ea typeface="Rockwell"/>
              <a:cs typeface="Rockwell"/>
              <a:sym typeface="Rockwell"/>
            </a:endParaRPr>
          </a:p>
          <a:p>
            <a:pPr marL="457200" marR="0" lvl="0" indent="-457200" algn="l" rtl="0">
              <a:lnSpc>
                <a:spcPct val="100000"/>
              </a:lnSpc>
              <a:spcBef>
                <a:spcPts val="0"/>
              </a:spcBef>
              <a:spcAft>
                <a:spcPts val="0"/>
              </a:spcAft>
              <a:buClr>
                <a:schemeClr val="dk1"/>
              </a:buClr>
              <a:buSzPts val="2800"/>
              <a:buFont typeface="Noto Sans Symbols"/>
              <a:buChar char="❑"/>
            </a:pPr>
            <a:endParaRPr lang="en-US" sz="2400" dirty="0">
              <a:solidFill>
                <a:schemeClr val="dk1"/>
              </a:solidFill>
              <a:latin typeface="Rockwell"/>
              <a:ea typeface="Rockwell"/>
              <a:cs typeface="Rockwell"/>
              <a:sym typeface="Rockwell"/>
            </a:endParaRPr>
          </a:p>
          <a:p>
            <a:pPr marL="457200" marR="0" lvl="0" indent="-457200" algn="l" rtl="0">
              <a:lnSpc>
                <a:spcPct val="100000"/>
              </a:lnSpc>
              <a:spcBef>
                <a:spcPts val="0"/>
              </a:spcBef>
              <a:spcAft>
                <a:spcPts val="0"/>
              </a:spcAft>
              <a:buClr>
                <a:schemeClr val="dk1"/>
              </a:buClr>
              <a:buSzPts val="2800"/>
              <a:buFont typeface="Noto Sans Symbols"/>
              <a:buChar char="❑"/>
            </a:pPr>
            <a:endParaRPr lang="en-US" sz="2400" dirty="0">
              <a:solidFill>
                <a:schemeClr val="dk1"/>
              </a:solidFill>
              <a:latin typeface="Rockwell"/>
              <a:ea typeface="Rockwell"/>
              <a:cs typeface="Rockwell"/>
              <a:sym typeface="Rockwell"/>
            </a:endParaRPr>
          </a:p>
          <a:p>
            <a:pPr marL="457200" marR="0" lvl="0" indent="-457200" algn="l" rtl="0">
              <a:lnSpc>
                <a:spcPct val="100000"/>
              </a:lnSpc>
              <a:spcBef>
                <a:spcPts val="0"/>
              </a:spcBef>
              <a:spcAft>
                <a:spcPts val="0"/>
              </a:spcAft>
              <a:buClr>
                <a:schemeClr val="dk1"/>
              </a:buClr>
              <a:buSzPts val="2800"/>
              <a:buFont typeface="Noto Sans Symbols"/>
              <a:buChar char="❑"/>
            </a:pPr>
            <a:endParaRPr lang="en-US" sz="2800" dirty="0">
              <a:solidFill>
                <a:schemeClr val="dk1"/>
              </a:solidFill>
              <a:latin typeface="Rockwell"/>
              <a:ea typeface="Rockwell"/>
              <a:cs typeface="Rockwell"/>
              <a:sym typeface="Rockwell"/>
            </a:endParaRPr>
          </a:p>
          <a:p>
            <a:pPr marL="457200" marR="0" lvl="0" indent="-457200" algn="l" rtl="0">
              <a:lnSpc>
                <a:spcPct val="100000"/>
              </a:lnSpc>
              <a:spcBef>
                <a:spcPts val="0"/>
              </a:spcBef>
              <a:spcAft>
                <a:spcPts val="0"/>
              </a:spcAft>
              <a:buClr>
                <a:schemeClr val="dk1"/>
              </a:buClr>
              <a:buSzPts val="2800"/>
              <a:buFont typeface="Noto Sans Symbols"/>
              <a:buChar char="❑"/>
            </a:pPr>
            <a:endParaRPr lang="en-US" sz="2800" dirty="0">
              <a:solidFill>
                <a:schemeClr val="dk1"/>
              </a:solidFill>
              <a:latin typeface="Rockwell"/>
              <a:ea typeface="Rockwell"/>
              <a:cs typeface="Rockwell"/>
              <a:sym typeface="Rockwell"/>
            </a:endParaRPr>
          </a:p>
          <a:p>
            <a:pPr marL="457200" marR="0" lvl="0" indent="-457200" algn="l" rtl="0">
              <a:lnSpc>
                <a:spcPct val="100000"/>
              </a:lnSpc>
              <a:spcBef>
                <a:spcPts val="0"/>
              </a:spcBef>
              <a:spcAft>
                <a:spcPts val="0"/>
              </a:spcAft>
              <a:buClr>
                <a:schemeClr val="dk1"/>
              </a:buClr>
              <a:buSzPts val="2800"/>
              <a:buFont typeface="Noto Sans Symbols"/>
              <a:buChar char="❑"/>
            </a:pPr>
            <a:endParaRPr lang="en-US" sz="2800" dirty="0">
              <a:solidFill>
                <a:schemeClr val="dk1"/>
              </a:solidFill>
              <a:latin typeface="Rockwell"/>
              <a:ea typeface="Rockwell"/>
              <a:cs typeface="Rockwell"/>
              <a:sym typeface="Rockwell"/>
            </a:endParaRPr>
          </a:p>
        </p:txBody>
      </p:sp>
      <p:sp>
        <p:nvSpPr>
          <p:cNvPr id="273" name="Google Shape;273;p32">
            <a:extLst>
              <a:ext uri="{FF2B5EF4-FFF2-40B4-BE49-F238E27FC236}">
                <a16:creationId xmlns:a16="http://schemas.microsoft.com/office/drawing/2014/main" id="{7566555E-D796-63C6-C508-8E1EF2D4700C}"/>
              </a:ext>
            </a:extLst>
          </p:cNvPr>
          <p:cNvSpPr txBox="1"/>
          <p:nvPr/>
        </p:nvSpPr>
        <p:spPr>
          <a:xfrm>
            <a:off x="1776139" y="1556121"/>
            <a:ext cx="3652800" cy="1155900"/>
          </a:xfrm>
          <a:prstGeom prst="rect">
            <a:avLst/>
          </a:prstGeom>
          <a:noFill/>
          <a:ln>
            <a:noFill/>
          </a:ln>
        </p:spPr>
        <p:txBody>
          <a:bodyPr spcFirstLastPara="1" wrap="square" lIns="50800" tIns="50800" rIns="50800" bIns="50800" anchor="ctr" anchorCtr="0">
            <a:noAutofit/>
          </a:bodyPr>
          <a:lstStyle/>
          <a:p>
            <a:pPr marL="0" marR="0" lvl="0" indent="0" algn="ctr" rtl="0">
              <a:lnSpc>
                <a:spcPct val="147722"/>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274" name="Google Shape;274;p32">
            <a:extLst>
              <a:ext uri="{FF2B5EF4-FFF2-40B4-BE49-F238E27FC236}">
                <a16:creationId xmlns:a16="http://schemas.microsoft.com/office/drawing/2014/main" id="{B77D041A-4479-31AE-8822-45BAB5517494}"/>
              </a:ext>
            </a:extLst>
          </p:cNvPr>
          <p:cNvSpPr txBox="1"/>
          <p:nvPr/>
        </p:nvSpPr>
        <p:spPr>
          <a:xfrm>
            <a:off x="1028699" y="1527415"/>
            <a:ext cx="16212000" cy="1108200"/>
          </a:xfrm>
          <a:prstGeom prst="rect">
            <a:avLst/>
          </a:prstGeom>
          <a:no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000000"/>
              </a:buClr>
              <a:buSzPts val="6600"/>
              <a:buFont typeface="Arial"/>
              <a:buNone/>
            </a:pPr>
            <a:r>
              <a:rPr lang="en-US" sz="6600" b="1" i="0" u="none" strike="noStrike" cap="none" dirty="0">
                <a:solidFill>
                  <a:srgbClr val="00B0F0"/>
                </a:solidFill>
                <a:latin typeface="Rockwell"/>
                <a:ea typeface="Rockwell"/>
                <a:cs typeface="Rockwell"/>
                <a:sym typeface="Rockwell"/>
              </a:rPr>
              <a:t>References</a:t>
            </a:r>
            <a:endParaRPr sz="1400" b="1" i="0" u="none" strike="noStrike" cap="none" dirty="0">
              <a:solidFill>
                <a:srgbClr val="00B0F0"/>
              </a:solidFill>
              <a:latin typeface="Arial"/>
              <a:ea typeface="Arial"/>
              <a:cs typeface="Arial"/>
              <a:sym typeface="Arial"/>
            </a:endParaRPr>
          </a:p>
        </p:txBody>
      </p:sp>
      <p:pic>
        <p:nvPicPr>
          <p:cNvPr id="275" name="Google Shape;275;p32" descr="In-Text References, Footnotes, Endnotes, Tables &amp; Figures in PhD Theses">
            <a:extLst>
              <a:ext uri="{FF2B5EF4-FFF2-40B4-BE49-F238E27FC236}">
                <a16:creationId xmlns:a16="http://schemas.microsoft.com/office/drawing/2014/main" id="{9C2CC741-ADD9-FA2A-A543-D8E7BA06AFFB}"/>
              </a:ext>
            </a:extLst>
          </p:cNvPr>
          <p:cNvPicPr preferRelativeResize="0"/>
          <p:nvPr/>
        </p:nvPicPr>
        <p:blipFill rotWithShape="1">
          <a:blip r:embed="rId3">
            <a:alphaModFix/>
          </a:blip>
          <a:srcRect/>
          <a:stretch/>
        </p:blipFill>
        <p:spPr>
          <a:xfrm>
            <a:off x="832276" y="3299863"/>
            <a:ext cx="6080318" cy="6221399"/>
          </a:xfrm>
          <a:prstGeom prst="rect">
            <a:avLst/>
          </a:prstGeom>
          <a:noFill/>
          <a:ln>
            <a:noFill/>
          </a:ln>
        </p:spPr>
      </p:pic>
    </p:spTree>
    <p:extLst>
      <p:ext uri="{BB962C8B-B14F-4D97-AF65-F5344CB8AC3E}">
        <p14:creationId xmlns:p14="http://schemas.microsoft.com/office/powerpoint/2010/main" val="4031507945"/>
      </p:ext>
    </p:extLst>
  </p:cSld>
  <p:clrMapOvr>
    <a:masterClrMapping/>
  </p:clrMapOvr>
</p:sld>
</file>

<file path=ppt/theme/theme1.xml><?xml version="1.0" encoding="utf-8"?>
<a:theme xmlns:a="http://schemas.openxmlformats.org/drawingml/2006/main" name="Sales presentation on product or service">
  <a:themeElements>
    <a:clrScheme name="Blue Green">
      <a:dk1>
        <a:srgbClr val="000000"/>
      </a:dk1>
      <a:lt1>
        <a:srgbClr val="FFFFFF"/>
      </a:lt1>
      <a:dk2>
        <a:srgbClr val="373545"/>
      </a:dk2>
      <a:lt2>
        <a:srgbClr val="CEDBE6"/>
      </a:lt2>
      <a:accent1>
        <a:srgbClr val="3494BA"/>
      </a:accent1>
      <a:accent2>
        <a:srgbClr val="58B6C0"/>
      </a:accent2>
      <a:accent3>
        <a:srgbClr val="75BDA7"/>
      </a:accent3>
      <a:accent4>
        <a:srgbClr val="7A8C8E"/>
      </a:accent4>
      <a:accent5>
        <a:srgbClr val="84ACB6"/>
      </a:accent5>
      <a:accent6>
        <a:srgbClr val="3494BA"/>
      </a:accent6>
      <a:hlink>
        <a:srgbClr val="6B9F25"/>
      </a:hlink>
      <a:folHlink>
        <a:srgbClr val="9F6715"/>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464</TotalTime>
  <Words>2474</Words>
  <Application>Microsoft Office PowerPoint</Application>
  <PresentationFormat>Custom</PresentationFormat>
  <Paragraphs>138</Paragraphs>
  <Slides>13</Slides>
  <Notes>13</Notes>
  <HiddenSlides>0</HiddenSlides>
  <MMClips>0</MMClips>
  <ScaleCrop>false</ScaleCrop>
  <HeadingPairs>
    <vt:vector size="6" baseType="variant">
      <vt:variant>
        <vt:lpstr>Fonts Used</vt:lpstr>
      </vt:variant>
      <vt:variant>
        <vt:i4>9</vt:i4>
      </vt:variant>
      <vt:variant>
        <vt:lpstr>Theme</vt:lpstr>
      </vt:variant>
      <vt:variant>
        <vt:i4>2</vt:i4>
      </vt:variant>
      <vt:variant>
        <vt:lpstr>Slide Titles</vt:lpstr>
      </vt:variant>
      <vt:variant>
        <vt:i4>13</vt:i4>
      </vt:variant>
    </vt:vector>
  </HeadingPairs>
  <TitlesOfParts>
    <vt:vector size="24" baseType="lpstr">
      <vt:lpstr>Arial</vt:lpstr>
      <vt:lpstr>Times New Roman</vt:lpstr>
      <vt:lpstr>Noto Sans Symbols</vt:lpstr>
      <vt:lpstr>Arial Rounded</vt:lpstr>
      <vt:lpstr>Calibri</vt:lpstr>
      <vt:lpstr>Aptos</vt:lpstr>
      <vt:lpstr>Rockwell</vt:lpstr>
      <vt:lpstr>-webkit-standard</vt:lpstr>
      <vt:lpstr>Cambria</vt:lpstr>
      <vt:lpstr>Sales presentation on product or service</vt:lpstr>
      <vt:lpstr>Office Theme</vt:lpstr>
      <vt:lpstr>-PRESENTATION-  The Future of Work – AI and Human Collaboration in Hospitality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Tourism in Saudi Arabia</dc:title>
  <dc:creator>user</dc:creator>
  <cp:lastModifiedBy>Sebastian Piotr Garbaty (2211131)</cp:lastModifiedBy>
  <cp:revision>11</cp:revision>
  <dcterms:modified xsi:type="dcterms:W3CDTF">2025-06-09T14:00:55Z</dcterms:modified>
</cp:coreProperties>
</file>