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4"/>
  </p:sldMasterIdLst>
  <p:notesMasterIdLst>
    <p:notesMasterId r:id="rId22"/>
  </p:notesMasterIdLst>
  <p:handoutMasterIdLst>
    <p:handoutMasterId r:id="rId23"/>
  </p:handoutMasterIdLst>
  <p:sldIdLst>
    <p:sldId id="496" r:id="rId5"/>
    <p:sldId id="497" r:id="rId6"/>
    <p:sldId id="498" r:id="rId7"/>
    <p:sldId id="499" r:id="rId8"/>
    <p:sldId id="429" r:id="rId9"/>
    <p:sldId id="508" r:id="rId10"/>
    <p:sldId id="512" r:id="rId11"/>
    <p:sldId id="430" r:id="rId12"/>
    <p:sldId id="510" r:id="rId13"/>
    <p:sldId id="511" r:id="rId14"/>
    <p:sldId id="514" r:id="rId15"/>
    <p:sldId id="502" r:id="rId16"/>
    <p:sldId id="516" r:id="rId17"/>
    <p:sldId id="505" r:id="rId18"/>
    <p:sldId id="515" r:id="rId19"/>
    <p:sldId id="517" r:id="rId20"/>
    <p:sldId id="507" r:id="rId2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68"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showGuides="1">
      <p:cViewPr varScale="1">
        <p:scale>
          <a:sx n="59" d="100"/>
          <a:sy n="59" d="100"/>
        </p:scale>
        <p:origin x="888" y="52"/>
      </p:cViewPr>
      <p:guideLst>
        <p:guide orient="horz" pos="1968"/>
        <p:guide pos="3840"/>
      </p:guideLst>
    </p:cSldViewPr>
  </p:slideViewPr>
  <p:notesTextViewPr>
    <p:cViewPr>
      <p:scale>
        <a:sx n="1" d="1"/>
        <a:sy n="1" d="1"/>
      </p:scale>
      <p:origin x="0" y="0"/>
    </p:cViewPr>
  </p:notesTextViewPr>
  <p:notesViewPr>
    <p:cSldViewPr snapToGrid="0">
      <p:cViewPr varScale="1">
        <p:scale>
          <a:sx n="87" d="100"/>
          <a:sy n="87" d="100"/>
        </p:scale>
        <p:origin x="3798"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083A5D-2F22-4D25-A5D7-66B282C47BE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0489E2D9-5BA6-4E41-8C72-4BCA961B97D3}">
      <dgm:prSet phldrT="[Text]"/>
      <dgm:spPr/>
      <dgm:t>
        <a:bodyPr/>
        <a:lstStyle/>
        <a:p>
          <a:r>
            <a:rPr lang="en-GB" dirty="0"/>
            <a:t>Communication – With service users, management and coworkers via various methods</a:t>
          </a:r>
        </a:p>
      </dgm:t>
    </dgm:pt>
    <dgm:pt modelId="{E1F37DEA-5234-4238-B8AD-B6FFAA34E603}" type="parTrans" cxnId="{16FC8244-FDE4-40BD-B038-7AEC2587AD7E}">
      <dgm:prSet/>
      <dgm:spPr/>
      <dgm:t>
        <a:bodyPr/>
        <a:lstStyle/>
        <a:p>
          <a:endParaRPr lang="en-GB"/>
        </a:p>
      </dgm:t>
    </dgm:pt>
    <dgm:pt modelId="{331BC6C5-AB10-44CA-A475-B3CBE48C3EEF}" type="sibTrans" cxnId="{16FC8244-FDE4-40BD-B038-7AEC2587AD7E}">
      <dgm:prSet/>
      <dgm:spPr/>
      <dgm:t>
        <a:bodyPr/>
        <a:lstStyle/>
        <a:p>
          <a:endParaRPr lang="en-GB"/>
        </a:p>
      </dgm:t>
    </dgm:pt>
    <dgm:pt modelId="{738BD7FB-2D71-4A80-A667-374C6A3B7EE8}">
      <dgm:prSet phldrT="[Text]"/>
      <dgm:spPr/>
      <dgm:t>
        <a:bodyPr/>
        <a:lstStyle/>
        <a:p>
          <a:r>
            <a:rPr lang="en-GB" dirty="0"/>
            <a:t>Adaptability – Adapting ways of working in different environments</a:t>
          </a:r>
        </a:p>
      </dgm:t>
    </dgm:pt>
    <dgm:pt modelId="{DDB063AB-9C85-4335-A29B-A643A4D3AECD}" type="parTrans" cxnId="{56CCF4BC-D69A-40BF-8E58-932A55E89277}">
      <dgm:prSet/>
      <dgm:spPr/>
      <dgm:t>
        <a:bodyPr/>
        <a:lstStyle/>
        <a:p>
          <a:endParaRPr lang="en-GB"/>
        </a:p>
      </dgm:t>
    </dgm:pt>
    <dgm:pt modelId="{A6BDF5DD-9EF1-4E25-8DD2-ECFABB06B84E}" type="sibTrans" cxnId="{56CCF4BC-D69A-40BF-8E58-932A55E89277}">
      <dgm:prSet/>
      <dgm:spPr/>
      <dgm:t>
        <a:bodyPr/>
        <a:lstStyle/>
        <a:p>
          <a:endParaRPr lang="en-GB"/>
        </a:p>
      </dgm:t>
    </dgm:pt>
    <dgm:pt modelId="{5C2D9888-1DD8-46BA-A552-FEDC96660FDD}">
      <dgm:prSet phldrT="[Text]"/>
      <dgm:spPr/>
      <dgm:t>
        <a:bodyPr/>
        <a:lstStyle/>
        <a:p>
          <a:r>
            <a:rPr lang="en-GB" dirty="0"/>
            <a:t>Creativity – Keeping a creative mindset, open to ideas and solutions</a:t>
          </a:r>
        </a:p>
      </dgm:t>
    </dgm:pt>
    <dgm:pt modelId="{B5411574-27B4-49BF-A923-1F3478C8118B}" type="parTrans" cxnId="{B08F310F-6171-4D77-91B7-83A1B77BBB58}">
      <dgm:prSet/>
      <dgm:spPr/>
      <dgm:t>
        <a:bodyPr/>
        <a:lstStyle/>
        <a:p>
          <a:endParaRPr lang="en-GB"/>
        </a:p>
      </dgm:t>
    </dgm:pt>
    <dgm:pt modelId="{6A796CF2-3779-4E0F-B28E-4B1CABC9CB7E}" type="sibTrans" cxnId="{B08F310F-6171-4D77-91B7-83A1B77BBB58}">
      <dgm:prSet/>
      <dgm:spPr/>
      <dgm:t>
        <a:bodyPr/>
        <a:lstStyle/>
        <a:p>
          <a:endParaRPr lang="en-GB"/>
        </a:p>
      </dgm:t>
    </dgm:pt>
    <dgm:pt modelId="{4E7CA0C7-4365-411F-9AE8-AC81C68CBFF0}">
      <dgm:prSet phldrT="[Text]"/>
      <dgm:spPr/>
      <dgm:t>
        <a:bodyPr/>
        <a:lstStyle/>
        <a:p>
          <a:r>
            <a:rPr lang="en-GB" dirty="0"/>
            <a:t>Flexibility – With ways of working, approaches, availability and times scales</a:t>
          </a:r>
        </a:p>
      </dgm:t>
    </dgm:pt>
    <dgm:pt modelId="{0E50DC95-E58C-4510-9AB7-E0B99E684445}" type="parTrans" cxnId="{101C8201-2AD4-4A89-8AA9-3E0754351236}">
      <dgm:prSet/>
      <dgm:spPr/>
      <dgm:t>
        <a:bodyPr/>
        <a:lstStyle/>
        <a:p>
          <a:endParaRPr lang="en-GB"/>
        </a:p>
      </dgm:t>
    </dgm:pt>
    <dgm:pt modelId="{DE3EFFC7-32F7-4CFF-BFF6-AC7B6FC135E4}" type="sibTrans" cxnId="{101C8201-2AD4-4A89-8AA9-3E0754351236}">
      <dgm:prSet/>
      <dgm:spPr/>
      <dgm:t>
        <a:bodyPr/>
        <a:lstStyle/>
        <a:p>
          <a:endParaRPr lang="en-GB"/>
        </a:p>
      </dgm:t>
    </dgm:pt>
    <dgm:pt modelId="{83B0BE22-C631-4F2D-BEB7-70E62C454D31}">
      <dgm:prSet phldrT="[Text]"/>
      <dgm:spPr/>
      <dgm:t>
        <a:bodyPr/>
        <a:lstStyle/>
        <a:p>
          <a:r>
            <a:rPr lang="en-GB" dirty="0"/>
            <a:t>Collaboration and delegation – Working with others and delegating tasks to others</a:t>
          </a:r>
        </a:p>
      </dgm:t>
    </dgm:pt>
    <dgm:pt modelId="{D7EBCE4A-E145-48D2-B9B2-FD325A62C46F}" type="parTrans" cxnId="{F0E3011F-ECE4-4371-9561-A0C7FAE1A9C5}">
      <dgm:prSet/>
      <dgm:spPr/>
      <dgm:t>
        <a:bodyPr/>
        <a:lstStyle/>
        <a:p>
          <a:endParaRPr lang="en-GB"/>
        </a:p>
      </dgm:t>
    </dgm:pt>
    <dgm:pt modelId="{036D57AE-036F-4DC9-97C1-63B46AE79490}" type="sibTrans" cxnId="{F0E3011F-ECE4-4371-9561-A0C7FAE1A9C5}">
      <dgm:prSet/>
      <dgm:spPr/>
      <dgm:t>
        <a:bodyPr/>
        <a:lstStyle/>
        <a:p>
          <a:endParaRPr lang="en-GB"/>
        </a:p>
      </dgm:t>
    </dgm:pt>
    <dgm:pt modelId="{1800051D-1EF2-43EE-92D3-8E7CBB8DA399}">
      <dgm:prSet phldrT="[Text]"/>
      <dgm:spPr/>
      <dgm:t>
        <a:bodyPr/>
        <a:lstStyle/>
        <a:p>
          <a:r>
            <a:rPr lang="en-GB" dirty="0"/>
            <a:t>Planning – Having a plan in place, setting goals and being open to adapting and changing these </a:t>
          </a:r>
        </a:p>
      </dgm:t>
    </dgm:pt>
    <dgm:pt modelId="{B9472190-14C0-4663-A1D2-4725237AFAEA}" type="parTrans" cxnId="{86110D72-432A-46BB-AD59-8A400A68D66B}">
      <dgm:prSet/>
      <dgm:spPr/>
      <dgm:t>
        <a:bodyPr/>
        <a:lstStyle/>
        <a:p>
          <a:endParaRPr lang="en-GB"/>
        </a:p>
      </dgm:t>
    </dgm:pt>
    <dgm:pt modelId="{BD742976-DC6A-428A-9AA2-419F7415F9A6}" type="sibTrans" cxnId="{86110D72-432A-46BB-AD59-8A400A68D66B}">
      <dgm:prSet/>
      <dgm:spPr/>
      <dgm:t>
        <a:bodyPr/>
        <a:lstStyle/>
        <a:p>
          <a:endParaRPr lang="en-GB"/>
        </a:p>
      </dgm:t>
    </dgm:pt>
    <dgm:pt modelId="{8548C70A-AD16-4A22-8775-485EE027630C}">
      <dgm:prSet phldrT="[Text]"/>
      <dgm:spPr/>
      <dgm:t>
        <a:bodyPr/>
        <a:lstStyle/>
        <a:p>
          <a:r>
            <a:rPr lang="en-GB" dirty="0"/>
            <a:t>Problem solving – Being able to foresee problems and manage problems that may arise</a:t>
          </a:r>
        </a:p>
      </dgm:t>
    </dgm:pt>
    <dgm:pt modelId="{9136CF87-9834-4032-956D-D75CECE9DDEA}" type="parTrans" cxnId="{F7D305C7-F88E-495F-A54C-24624DB03730}">
      <dgm:prSet/>
      <dgm:spPr/>
      <dgm:t>
        <a:bodyPr/>
        <a:lstStyle/>
        <a:p>
          <a:endParaRPr lang="en-GB"/>
        </a:p>
      </dgm:t>
    </dgm:pt>
    <dgm:pt modelId="{8516584D-92C6-41C8-850F-B7A927B0C51C}" type="sibTrans" cxnId="{F7D305C7-F88E-495F-A54C-24624DB03730}">
      <dgm:prSet/>
      <dgm:spPr/>
      <dgm:t>
        <a:bodyPr/>
        <a:lstStyle/>
        <a:p>
          <a:endParaRPr lang="en-GB"/>
        </a:p>
      </dgm:t>
    </dgm:pt>
    <dgm:pt modelId="{8AFD9569-4EC6-47B4-BCA8-0E764408E585}">
      <dgm:prSet phldrT="[Text]"/>
      <dgm:spPr/>
      <dgm:t>
        <a:bodyPr/>
        <a:lstStyle/>
        <a:p>
          <a:r>
            <a:rPr lang="en-GB" dirty="0"/>
            <a:t>Integrity – Having a strong set of values and being honest</a:t>
          </a:r>
        </a:p>
      </dgm:t>
    </dgm:pt>
    <dgm:pt modelId="{EF669593-1853-4436-A4C4-B0A43CFBEB26}" type="parTrans" cxnId="{745F1CFE-AC80-4311-81D5-7C0E2CD707E5}">
      <dgm:prSet/>
      <dgm:spPr/>
      <dgm:t>
        <a:bodyPr/>
        <a:lstStyle/>
        <a:p>
          <a:endParaRPr lang="en-GB"/>
        </a:p>
      </dgm:t>
    </dgm:pt>
    <dgm:pt modelId="{4985FCB4-E422-4A70-8595-9D1F9883E735}" type="sibTrans" cxnId="{745F1CFE-AC80-4311-81D5-7C0E2CD707E5}">
      <dgm:prSet/>
      <dgm:spPr/>
      <dgm:t>
        <a:bodyPr/>
        <a:lstStyle/>
        <a:p>
          <a:endParaRPr lang="en-GB"/>
        </a:p>
      </dgm:t>
    </dgm:pt>
    <dgm:pt modelId="{5A1A0CC4-0E73-47EC-B1B1-382D8C4EFD1A}">
      <dgm:prSet phldrT="[Text]"/>
      <dgm:spPr/>
      <dgm:t>
        <a:bodyPr/>
        <a:lstStyle/>
        <a:p>
          <a:r>
            <a:rPr lang="en-GB" dirty="0"/>
            <a:t>Navigating challenges – Time restraints, negative mindsets, difficult situations </a:t>
          </a:r>
        </a:p>
      </dgm:t>
    </dgm:pt>
    <dgm:pt modelId="{2420FE24-006F-444E-911A-5C877ACF92D0}" type="parTrans" cxnId="{66A2F495-9821-4121-92EE-91B31E7B8A49}">
      <dgm:prSet/>
      <dgm:spPr/>
      <dgm:t>
        <a:bodyPr/>
        <a:lstStyle/>
        <a:p>
          <a:endParaRPr lang="en-GB"/>
        </a:p>
      </dgm:t>
    </dgm:pt>
    <dgm:pt modelId="{105B8DCA-213B-42DD-9790-000A6346B3D6}" type="sibTrans" cxnId="{66A2F495-9821-4121-92EE-91B31E7B8A49}">
      <dgm:prSet/>
      <dgm:spPr/>
      <dgm:t>
        <a:bodyPr/>
        <a:lstStyle/>
        <a:p>
          <a:endParaRPr lang="en-GB"/>
        </a:p>
      </dgm:t>
    </dgm:pt>
    <dgm:pt modelId="{B722A9B3-B8C7-4822-9313-CC5FACEBF04A}" type="pres">
      <dgm:prSet presAssocID="{8A083A5D-2F22-4D25-A5D7-66B282C47BE3}" presName="linear" presStyleCnt="0">
        <dgm:presLayoutVars>
          <dgm:animLvl val="lvl"/>
          <dgm:resizeHandles val="exact"/>
        </dgm:presLayoutVars>
      </dgm:prSet>
      <dgm:spPr/>
    </dgm:pt>
    <dgm:pt modelId="{C93010A8-E639-4048-9866-042A97384C78}" type="pres">
      <dgm:prSet presAssocID="{0489E2D9-5BA6-4E41-8C72-4BCA961B97D3}" presName="parentText" presStyleLbl="node1" presStyleIdx="0" presStyleCnt="9">
        <dgm:presLayoutVars>
          <dgm:chMax val="0"/>
          <dgm:bulletEnabled val="1"/>
        </dgm:presLayoutVars>
      </dgm:prSet>
      <dgm:spPr/>
    </dgm:pt>
    <dgm:pt modelId="{01C32341-9531-4B85-931C-7549E6974462}" type="pres">
      <dgm:prSet presAssocID="{331BC6C5-AB10-44CA-A475-B3CBE48C3EEF}" presName="spacer" presStyleCnt="0"/>
      <dgm:spPr/>
    </dgm:pt>
    <dgm:pt modelId="{3026861C-545B-485B-A11E-FB6D57F12469}" type="pres">
      <dgm:prSet presAssocID="{738BD7FB-2D71-4A80-A667-374C6A3B7EE8}" presName="parentText" presStyleLbl="node1" presStyleIdx="1" presStyleCnt="9">
        <dgm:presLayoutVars>
          <dgm:chMax val="0"/>
          <dgm:bulletEnabled val="1"/>
        </dgm:presLayoutVars>
      </dgm:prSet>
      <dgm:spPr/>
    </dgm:pt>
    <dgm:pt modelId="{7178B42D-D656-4261-A111-99F27611010E}" type="pres">
      <dgm:prSet presAssocID="{A6BDF5DD-9EF1-4E25-8DD2-ECFABB06B84E}" presName="spacer" presStyleCnt="0"/>
      <dgm:spPr/>
    </dgm:pt>
    <dgm:pt modelId="{CB40D774-CDA2-43DE-8689-6DEC631379E5}" type="pres">
      <dgm:prSet presAssocID="{5C2D9888-1DD8-46BA-A552-FEDC96660FDD}" presName="parentText" presStyleLbl="node1" presStyleIdx="2" presStyleCnt="9">
        <dgm:presLayoutVars>
          <dgm:chMax val="0"/>
          <dgm:bulletEnabled val="1"/>
        </dgm:presLayoutVars>
      </dgm:prSet>
      <dgm:spPr/>
    </dgm:pt>
    <dgm:pt modelId="{AD380D20-854B-4518-885C-666271A14C67}" type="pres">
      <dgm:prSet presAssocID="{6A796CF2-3779-4E0F-B28E-4B1CABC9CB7E}" presName="spacer" presStyleCnt="0"/>
      <dgm:spPr/>
    </dgm:pt>
    <dgm:pt modelId="{5E55C15A-A56B-4910-94A5-EEFA31C7329B}" type="pres">
      <dgm:prSet presAssocID="{1800051D-1EF2-43EE-92D3-8E7CBB8DA399}" presName="parentText" presStyleLbl="node1" presStyleIdx="3" presStyleCnt="9">
        <dgm:presLayoutVars>
          <dgm:chMax val="0"/>
          <dgm:bulletEnabled val="1"/>
        </dgm:presLayoutVars>
      </dgm:prSet>
      <dgm:spPr/>
    </dgm:pt>
    <dgm:pt modelId="{94FFEDED-3756-485C-BCBD-41A554D37BC4}" type="pres">
      <dgm:prSet presAssocID="{BD742976-DC6A-428A-9AA2-419F7415F9A6}" presName="spacer" presStyleCnt="0"/>
      <dgm:spPr/>
    </dgm:pt>
    <dgm:pt modelId="{5809CECE-13FC-44F9-911A-9C7D2BC91721}" type="pres">
      <dgm:prSet presAssocID="{8548C70A-AD16-4A22-8775-485EE027630C}" presName="parentText" presStyleLbl="node1" presStyleIdx="4" presStyleCnt="9">
        <dgm:presLayoutVars>
          <dgm:chMax val="0"/>
          <dgm:bulletEnabled val="1"/>
        </dgm:presLayoutVars>
      </dgm:prSet>
      <dgm:spPr/>
    </dgm:pt>
    <dgm:pt modelId="{CD08F8F9-E69A-467F-A757-F3923F38E84E}" type="pres">
      <dgm:prSet presAssocID="{8516584D-92C6-41C8-850F-B7A927B0C51C}" presName="spacer" presStyleCnt="0"/>
      <dgm:spPr/>
    </dgm:pt>
    <dgm:pt modelId="{D1C70B8E-7355-4063-976A-E95B847DC258}" type="pres">
      <dgm:prSet presAssocID="{4E7CA0C7-4365-411F-9AE8-AC81C68CBFF0}" presName="parentText" presStyleLbl="node1" presStyleIdx="5" presStyleCnt="9">
        <dgm:presLayoutVars>
          <dgm:chMax val="0"/>
          <dgm:bulletEnabled val="1"/>
        </dgm:presLayoutVars>
      </dgm:prSet>
      <dgm:spPr/>
    </dgm:pt>
    <dgm:pt modelId="{D86DA9F0-C9E0-4E5C-A17D-1A7BAA1FD5E3}" type="pres">
      <dgm:prSet presAssocID="{DE3EFFC7-32F7-4CFF-BFF6-AC7B6FC135E4}" presName="spacer" presStyleCnt="0"/>
      <dgm:spPr/>
    </dgm:pt>
    <dgm:pt modelId="{6A828D3F-DAD8-4469-AA6B-8E6696E6DF8A}" type="pres">
      <dgm:prSet presAssocID="{8AFD9569-4EC6-47B4-BCA8-0E764408E585}" presName="parentText" presStyleLbl="node1" presStyleIdx="6" presStyleCnt="9">
        <dgm:presLayoutVars>
          <dgm:chMax val="0"/>
          <dgm:bulletEnabled val="1"/>
        </dgm:presLayoutVars>
      </dgm:prSet>
      <dgm:spPr/>
    </dgm:pt>
    <dgm:pt modelId="{A17828A4-497C-4E33-A223-D445FCE699CA}" type="pres">
      <dgm:prSet presAssocID="{4985FCB4-E422-4A70-8595-9D1F9883E735}" presName="spacer" presStyleCnt="0"/>
      <dgm:spPr/>
    </dgm:pt>
    <dgm:pt modelId="{FB8638CB-E12D-4DC7-A8B4-31ECC3AFA5E2}" type="pres">
      <dgm:prSet presAssocID="{83B0BE22-C631-4F2D-BEB7-70E62C454D31}" presName="parentText" presStyleLbl="node1" presStyleIdx="7" presStyleCnt="9">
        <dgm:presLayoutVars>
          <dgm:chMax val="0"/>
          <dgm:bulletEnabled val="1"/>
        </dgm:presLayoutVars>
      </dgm:prSet>
      <dgm:spPr/>
    </dgm:pt>
    <dgm:pt modelId="{F9CE9BD1-93D3-4546-95C4-6E7B9532650E}" type="pres">
      <dgm:prSet presAssocID="{036D57AE-036F-4DC9-97C1-63B46AE79490}" presName="spacer" presStyleCnt="0"/>
      <dgm:spPr/>
    </dgm:pt>
    <dgm:pt modelId="{4D64A535-7660-4C4D-B749-153AC19CD240}" type="pres">
      <dgm:prSet presAssocID="{5A1A0CC4-0E73-47EC-B1B1-382D8C4EFD1A}" presName="parentText" presStyleLbl="node1" presStyleIdx="8" presStyleCnt="9">
        <dgm:presLayoutVars>
          <dgm:chMax val="0"/>
          <dgm:bulletEnabled val="1"/>
        </dgm:presLayoutVars>
      </dgm:prSet>
      <dgm:spPr/>
    </dgm:pt>
  </dgm:ptLst>
  <dgm:cxnLst>
    <dgm:cxn modelId="{101C8201-2AD4-4A89-8AA9-3E0754351236}" srcId="{8A083A5D-2F22-4D25-A5D7-66B282C47BE3}" destId="{4E7CA0C7-4365-411F-9AE8-AC81C68CBFF0}" srcOrd="5" destOrd="0" parTransId="{0E50DC95-E58C-4510-9AB7-E0B99E684445}" sibTransId="{DE3EFFC7-32F7-4CFF-BFF6-AC7B6FC135E4}"/>
    <dgm:cxn modelId="{B08F310F-6171-4D77-91B7-83A1B77BBB58}" srcId="{8A083A5D-2F22-4D25-A5D7-66B282C47BE3}" destId="{5C2D9888-1DD8-46BA-A552-FEDC96660FDD}" srcOrd="2" destOrd="0" parTransId="{B5411574-27B4-49BF-A923-1F3478C8118B}" sibTransId="{6A796CF2-3779-4E0F-B28E-4B1CABC9CB7E}"/>
    <dgm:cxn modelId="{6CADF41B-591C-4F87-B43E-DBE39F5FF335}" type="presOf" srcId="{738BD7FB-2D71-4A80-A667-374C6A3B7EE8}" destId="{3026861C-545B-485B-A11E-FB6D57F12469}" srcOrd="0" destOrd="0" presId="urn:microsoft.com/office/officeart/2005/8/layout/vList2"/>
    <dgm:cxn modelId="{F0E3011F-ECE4-4371-9561-A0C7FAE1A9C5}" srcId="{8A083A5D-2F22-4D25-A5D7-66B282C47BE3}" destId="{83B0BE22-C631-4F2D-BEB7-70E62C454D31}" srcOrd="7" destOrd="0" parTransId="{D7EBCE4A-E145-48D2-B9B2-FD325A62C46F}" sibTransId="{036D57AE-036F-4DC9-97C1-63B46AE79490}"/>
    <dgm:cxn modelId="{57F26B35-82C5-4D88-9215-C2EC5A6E31D4}" type="presOf" srcId="{0489E2D9-5BA6-4E41-8C72-4BCA961B97D3}" destId="{C93010A8-E639-4048-9866-042A97384C78}" srcOrd="0" destOrd="0" presId="urn:microsoft.com/office/officeart/2005/8/layout/vList2"/>
    <dgm:cxn modelId="{D382D440-21D9-400B-8EC1-970E13CC0B20}" type="presOf" srcId="{8548C70A-AD16-4A22-8775-485EE027630C}" destId="{5809CECE-13FC-44F9-911A-9C7D2BC91721}" srcOrd="0" destOrd="0" presId="urn:microsoft.com/office/officeart/2005/8/layout/vList2"/>
    <dgm:cxn modelId="{84622944-2A55-49FD-A5D5-1D0A34B2E2C7}" type="presOf" srcId="{5A1A0CC4-0E73-47EC-B1B1-382D8C4EFD1A}" destId="{4D64A535-7660-4C4D-B749-153AC19CD240}" srcOrd="0" destOrd="0" presId="urn:microsoft.com/office/officeart/2005/8/layout/vList2"/>
    <dgm:cxn modelId="{16FC8244-FDE4-40BD-B038-7AEC2587AD7E}" srcId="{8A083A5D-2F22-4D25-A5D7-66B282C47BE3}" destId="{0489E2D9-5BA6-4E41-8C72-4BCA961B97D3}" srcOrd="0" destOrd="0" parTransId="{E1F37DEA-5234-4238-B8AD-B6FFAA34E603}" sibTransId="{331BC6C5-AB10-44CA-A475-B3CBE48C3EEF}"/>
    <dgm:cxn modelId="{86110D72-432A-46BB-AD59-8A400A68D66B}" srcId="{8A083A5D-2F22-4D25-A5D7-66B282C47BE3}" destId="{1800051D-1EF2-43EE-92D3-8E7CBB8DA399}" srcOrd="3" destOrd="0" parTransId="{B9472190-14C0-4663-A1D2-4725237AFAEA}" sibTransId="{BD742976-DC6A-428A-9AA2-419F7415F9A6}"/>
    <dgm:cxn modelId="{66A2F495-9821-4121-92EE-91B31E7B8A49}" srcId="{8A083A5D-2F22-4D25-A5D7-66B282C47BE3}" destId="{5A1A0CC4-0E73-47EC-B1B1-382D8C4EFD1A}" srcOrd="8" destOrd="0" parTransId="{2420FE24-006F-444E-911A-5C877ACF92D0}" sibTransId="{105B8DCA-213B-42DD-9790-000A6346B3D6}"/>
    <dgm:cxn modelId="{3C30AAA8-1379-4001-BED8-BA0C98655BA5}" type="presOf" srcId="{1800051D-1EF2-43EE-92D3-8E7CBB8DA399}" destId="{5E55C15A-A56B-4910-94A5-EEFA31C7329B}" srcOrd="0" destOrd="0" presId="urn:microsoft.com/office/officeart/2005/8/layout/vList2"/>
    <dgm:cxn modelId="{1BA724AF-AB82-48B9-B4A8-6694CC6DCFE9}" type="presOf" srcId="{4E7CA0C7-4365-411F-9AE8-AC81C68CBFF0}" destId="{D1C70B8E-7355-4063-976A-E95B847DC258}" srcOrd="0" destOrd="0" presId="urn:microsoft.com/office/officeart/2005/8/layout/vList2"/>
    <dgm:cxn modelId="{56CCF4BC-D69A-40BF-8E58-932A55E89277}" srcId="{8A083A5D-2F22-4D25-A5D7-66B282C47BE3}" destId="{738BD7FB-2D71-4A80-A667-374C6A3B7EE8}" srcOrd="1" destOrd="0" parTransId="{DDB063AB-9C85-4335-A29B-A643A4D3AECD}" sibTransId="{A6BDF5DD-9EF1-4E25-8DD2-ECFABB06B84E}"/>
    <dgm:cxn modelId="{F7D305C7-F88E-495F-A54C-24624DB03730}" srcId="{8A083A5D-2F22-4D25-A5D7-66B282C47BE3}" destId="{8548C70A-AD16-4A22-8775-485EE027630C}" srcOrd="4" destOrd="0" parTransId="{9136CF87-9834-4032-956D-D75CECE9DDEA}" sibTransId="{8516584D-92C6-41C8-850F-B7A927B0C51C}"/>
    <dgm:cxn modelId="{264D2AD2-8807-481B-A71E-AA9540369E5F}" type="presOf" srcId="{83B0BE22-C631-4F2D-BEB7-70E62C454D31}" destId="{FB8638CB-E12D-4DC7-A8B4-31ECC3AFA5E2}" srcOrd="0" destOrd="0" presId="urn:microsoft.com/office/officeart/2005/8/layout/vList2"/>
    <dgm:cxn modelId="{3C3F89E1-3F20-4027-A874-DE6459337AD9}" type="presOf" srcId="{8A083A5D-2F22-4D25-A5D7-66B282C47BE3}" destId="{B722A9B3-B8C7-4822-9313-CC5FACEBF04A}" srcOrd="0" destOrd="0" presId="urn:microsoft.com/office/officeart/2005/8/layout/vList2"/>
    <dgm:cxn modelId="{3D9A6BE3-5123-4CD1-97F9-466A3771DA4F}" type="presOf" srcId="{8AFD9569-4EC6-47B4-BCA8-0E764408E585}" destId="{6A828D3F-DAD8-4469-AA6B-8E6696E6DF8A}" srcOrd="0" destOrd="0" presId="urn:microsoft.com/office/officeart/2005/8/layout/vList2"/>
    <dgm:cxn modelId="{745F1CFE-AC80-4311-81D5-7C0E2CD707E5}" srcId="{8A083A5D-2F22-4D25-A5D7-66B282C47BE3}" destId="{8AFD9569-4EC6-47B4-BCA8-0E764408E585}" srcOrd="6" destOrd="0" parTransId="{EF669593-1853-4436-A4C4-B0A43CFBEB26}" sibTransId="{4985FCB4-E422-4A70-8595-9D1F9883E735}"/>
    <dgm:cxn modelId="{98C8EDFE-DCC1-4D2C-8C59-0DA302305715}" type="presOf" srcId="{5C2D9888-1DD8-46BA-A552-FEDC96660FDD}" destId="{CB40D774-CDA2-43DE-8689-6DEC631379E5}" srcOrd="0" destOrd="0" presId="urn:microsoft.com/office/officeart/2005/8/layout/vList2"/>
    <dgm:cxn modelId="{37766CF4-8055-4327-B03A-5728A6D9861B}" type="presParOf" srcId="{B722A9B3-B8C7-4822-9313-CC5FACEBF04A}" destId="{C93010A8-E639-4048-9866-042A97384C78}" srcOrd="0" destOrd="0" presId="urn:microsoft.com/office/officeart/2005/8/layout/vList2"/>
    <dgm:cxn modelId="{9BD646C2-5BC6-4716-9E78-AEBD3122C71A}" type="presParOf" srcId="{B722A9B3-B8C7-4822-9313-CC5FACEBF04A}" destId="{01C32341-9531-4B85-931C-7549E6974462}" srcOrd="1" destOrd="0" presId="urn:microsoft.com/office/officeart/2005/8/layout/vList2"/>
    <dgm:cxn modelId="{AE244B76-7258-4CA5-A852-AA0C6EF73B22}" type="presParOf" srcId="{B722A9B3-B8C7-4822-9313-CC5FACEBF04A}" destId="{3026861C-545B-485B-A11E-FB6D57F12469}" srcOrd="2" destOrd="0" presId="urn:microsoft.com/office/officeart/2005/8/layout/vList2"/>
    <dgm:cxn modelId="{C78BCD5E-735C-49D4-B676-0785BEBA4B05}" type="presParOf" srcId="{B722A9B3-B8C7-4822-9313-CC5FACEBF04A}" destId="{7178B42D-D656-4261-A111-99F27611010E}" srcOrd="3" destOrd="0" presId="urn:microsoft.com/office/officeart/2005/8/layout/vList2"/>
    <dgm:cxn modelId="{21A4C06A-C992-403C-96AE-C38CF9896308}" type="presParOf" srcId="{B722A9B3-B8C7-4822-9313-CC5FACEBF04A}" destId="{CB40D774-CDA2-43DE-8689-6DEC631379E5}" srcOrd="4" destOrd="0" presId="urn:microsoft.com/office/officeart/2005/8/layout/vList2"/>
    <dgm:cxn modelId="{78B95753-7AEE-410A-AB0B-4E078C8E7513}" type="presParOf" srcId="{B722A9B3-B8C7-4822-9313-CC5FACEBF04A}" destId="{AD380D20-854B-4518-885C-666271A14C67}" srcOrd="5" destOrd="0" presId="urn:microsoft.com/office/officeart/2005/8/layout/vList2"/>
    <dgm:cxn modelId="{7A63CFE0-F384-4764-8848-D38698C92C45}" type="presParOf" srcId="{B722A9B3-B8C7-4822-9313-CC5FACEBF04A}" destId="{5E55C15A-A56B-4910-94A5-EEFA31C7329B}" srcOrd="6" destOrd="0" presId="urn:microsoft.com/office/officeart/2005/8/layout/vList2"/>
    <dgm:cxn modelId="{A0107F07-9EEA-4D5E-992E-C1F31E60B458}" type="presParOf" srcId="{B722A9B3-B8C7-4822-9313-CC5FACEBF04A}" destId="{94FFEDED-3756-485C-BCBD-41A554D37BC4}" srcOrd="7" destOrd="0" presId="urn:microsoft.com/office/officeart/2005/8/layout/vList2"/>
    <dgm:cxn modelId="{F5557984-F269-437B-B950-A653C770383B}" type="presParOf" srcId="{B722A9B3-B8C7-4822-9313-CC5FACEBF04A}" destId="{5809CECE-13FC-44F9-911A-9C7D2BC91721}" srcOrd="8" destOrd="0" presId="urn:microsoft.com/office/officeart/2005/8/layout/vList2"/>
    <dgm:cxn modelId="{446A1DBB-1CE7-45B6-AFAC-F0BFA61FB681}" type="presParOf" srcId="{B722A9B3-B8C7-4822-9313-CC5FACEBF04A}" destId="{CD08F8F9-E69A-467F-A757-F3923F38E84E}" srcOrd="9" destOrd="0" presId="urn:microsoft.com/office/officeart/2005/8/layout/vList2"/>
    <dgm:cxn modelId="{CF0DB130-B718-4D61-ADDE-0F4B3F138F75}" type="presParOf" srcId="{B722A9B3-B8C7-4822-9313-CC5FACEBF04A}" destId="{D1C70B8E-7355-4063-976A-E95B847DC258}" srcOrd="10" destOrd="0" presId="urn:microsoft.com/office/officeart/2005/8/layout/vList2"/>
    <dgm:cxn modelId="{097ADFB5-6387-4A1D-BA26-238A979963A1}" type="presParOf" srcId="{B722A9B3-B8C7-4822-9313-CC5FACEBF04A}" destId="{D86DA9F0-C9E0-4E5C-A17D-1A7BAA1FD5E3}" srcOrd="11" destOrd="0" presId="urn:microsoft.com/office/officeart/2005/8/layout/vList2"/>
    <dgm:cxn modelId="{FDEE0DDA-8A91-4CB1-A7E3-F25293951444}" type="presParOf" srcId="{B722A9B3-B8C7-4822-9313-CC5FACEBF04A}" destId="{6A828D3F-DAD8-4469-AA6B-8E6696E6DF8A}" srcOrd="12" destOrd="0" presId="urn:microsoft.com/office/officeart/2005/8/layout/vList2"/>
    <dgm:cxn modelId="{07DDB322-7AA9-4C7C-8160-4CC8946FBF1C}" type="presParOf" srcId="{B722A9B3-B8C7-4822-9313-CC5FACEBF04A}" destId="{A17828A4-497C-4E33-A223-D445FCE699CA}" srcOrd="13" destOrd="0" presId="urn:microsoft.com/office/officeart/2005/8/layout/vList2"/>
    <dgm:cxn modelId="{568CF7D9-AD22-42E9-91E8-38E129D72DA1}" type="presParOf" srcId="{B722A9B3-B8C7-4822-9313-CC5FACEBF04A}" destId="{FB8638CB-E12D-4DC7-A8B4-31ECC3AFA5E2}" srcOrd="14" destOrd="0" presId="urn:microsoft.com/office/officeart/2005/8/layout/vList2"/>
    <dgm:cxn modelId="{8ADD131E-CCDA-491D-8CB8-E8D09BFA579C}" type="presParOf" srcId="{B722A9B3-B8C7-4822-9313-CC5FACEBF04A}" destId="{F9CE9BD1-93D3-4546-95C4-6E7B9532650E}" srcOrd="15" destOrd="0" presId="urn:microsoft.com/office/officeart/2005/8/layout/vList2"/>
    <dgm:cxn modelId="{4FBB385C-148B-4534-B6E2-B0DCE76E4052}" type="presParOf" srcId="{B722A9B3-B8C7-4822-9313-CC5FACEBF04A}" destId="{4D64A535-7660-4C4D-B749-153AC19CD240}"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721B48-7B19-4F4F-9937-EBE77B202243}" type="doc">
      <dgm:prSet loTypeId="urn:microsoft.com/office/officeart/2011/layout/RadialPictureList" loCatId="picture" qsTypeId="urn:microsoft.com/office/officeart/2005/8/quickstyle/simple1" qsCatId="simple" csTypeId="urn:microsoft.com/office/officeart/2005/8/colors/accent1_2" csCatId="accent1" phldr="1"/>
      <dgm:spPr/>
      <dgm:t>
        <a:bodyPr/>
        <a:lstStyle/>
        <a:p>
          <a:endParaRPr lang="en-GB"/>
        </a:p>
      </dgm:t>
    </dgm:pt>
    <dgm:pt modelId="{2A5EBF5B-8EEA-461F-A385-BE0F3BA0742E}">
      <dgm:prSet phldrT="[Text]" custT="1"/>
      <dgm:spPr/>
      <dgm:t>
        <a:bodyPr/>
        <a:lstStyle/>
        <a:p>
          <a:r>
            <a:rPr lang="en-GB" sz="2800" dirty="0"/>
            <a:t>Aim – To provide a service across both inpatient wards </a:t>
          </a:r>
        </a:p>
      </dgm:t>
    </dgm:pt>
    <dgm:pt modelId="{009C6E85-B76F-4C4D-8409-4B1D29861121}" type="parTrans" cxnId="{751CAD57-F538-49F1-B06A-3EF26C65C79E}">
      <dgm:prSet/>
      <dgm:spPr/>
      <dgm:t>
        <a:bodyPr/>
        <a:lstStyle/>
        <a:p>
          <a:endParaRPr lang="en-GB"/>
        </a:p>
      </dgm:t>
    </dgm:pt>
    <dgm:pt modelId="{0BA1A32A-36B0-4476-8481-998408E41644}" type="sibTrans" cxnId="{751CAD57-F538-49F1-B06A-3EF26C65C79E}">
      <dgm:prSet/>
      <dgm:spPr/>
      <dgm:t>
        <a:bodyPr/>
        <a:lstStyle/>
        <a:p>
          <a:endParaRPr lang="en-GB"/>
        </a:p>
      </dgm:t>
    </dgm:pt>
    <dgm:pt modelId="{8AD72664-D453-48F7-9BC9-371E3596EDD5}">
      <dgm:prSet phldrT="[Text]"/>
      <dgm:spPr/>
      <dgm:t>
        <a:bodyPr/>
        <a:lstStyle/>
        <a:p>
          <a:endParaRPr lang="en-GB" dirty="0"/>
        </a:p>
      </dgm:t>
    </dgm:pt>
    <dgm:pt modelId="{0E410C6A-AF44-4B96-B066-C9D76E6A5D1A}" type="parTrans" cxnId="{BDFDAB5D-CC19-4972-8237-4285C41A62E1}">
      <dgm:prSet/>
      <dgm:spPr/>
      <dgm:t>
        <a:bodyPr/>
        <a:lstStyle/>
        <a:p>
          <a:endParaRPr lang="en-GB"/>
        </a:p>
      </dgm:t>
    </dgm:pt>
    <dgm:pt modelId="{B1105CBE-FAC3-4036-9D69-837A3322B486}" type="sibTrans" cxnId="{BDFDAB5D-CC19-4972-8237-4285C41A62E1}">
      <dgm:prSet/>
      <dgm:spPr/>
      <dgm:t>
        <a:bodyPr/>
        <a:lstStyle/>
        <a:p>
          <a:endParaRPr lang="en-GB"/>
        </a:p>
      </dgm:t>
    </dgm:pt>
    <dgm:pt modelId="{9C7BBC79-C35E-4E44-B8B4-CAAAC774F0E8}">
      <dgm:prSet phldrT="[Text]"/>
      <dgm:spPr/>
      <dgm:t>
        <a:bodyPr/>
        <a:lstStyle/>
        <a:p>
          <a:endParaRPr lang="en-GB" dirty="0"/>
        </a:p>
      </dgm:t>
    </dgm:pt>
    <dgm:pt modelId="{7C51291A-76F7-478E-BE75-129425D07F39}" type="parTrans" cxnId="{5B6ECD4E-3BD2-420F-BCA9-BEE684A07F36}">
      <dgm:prSet/>
      <dgm:spPr/>
      <dgm:t>
        <a:bodyPr/>
        <a:lstStyle/>
        <a:p>
          <a:endParaRPr lang="en-GB"/>
        </a:p>
      </dgm:t>
    </dgm:pt>
    <dgm:pt modelId="{FCF907FB-A422-4AF5-A037-E9DB953ACDBE}" type="sibTrans" cxnId="{5B6ECD4E-3BD2-420F-BCA9-BEE684A07F36}">
      <dgm:prSet/>
      <dgm:spPr/>
      <dgm:t>
        <a:bodyPr/>
        <a:lstStyle/>
        <a:p>
          <a:endParaRPr lang="en-GB"/>
        </a:p>
      </dgm:t>
    </dgm:pt>
    <dgm:pt modelId="{FCFF3EFB-D60C-4DF8-8B57-47DF1C2A3EBC}">
      <dgm:prSet phldrT="[Text]"/>
      <dgm:spPr/>
      <dgm:t>
        <a:bodyPr/>
        <a:lstStyle/>
        <a:p>
          <a:endParaRPr lang="en-GB" dirty="0"/>
        </a:p>
      </dgm:t>
    </dgm:pt>
    <dgm:pt modelId="{2397168B-98AD-46F9-8EEE-8171F891E6F3}" type="sibTrans" cxnId="{E0A45D18-14AC-4854-9FD6-35416D1979ED}">
      <dgm:prSet/>
      <dgm:spPr/>
      <dgm:t>
        <a:bodyPr/>
        <a:lstStyle/>
        <a:p>
          <a:endParaRPr lang="en-GB"/>
        </a:p>
      </dgm:t>
    </dgm:pt>
    <dgm:pt modelId="{6A6A956A-AAD1-47E9-B6F1-D03C196E2934}" type="parTrans" cxnId="{E0A45D18-14AC-4854-9FD6-35416D1979ED}">
      <dgm:prSet/>
      <dgm:spPr/>
      <dgm:t>
        <a:bodyPr/>
        <a:lstStyle/>
        <a:p>
          <a:endParaRPr lang="en-GB"/>
        </a:p>
      </dgm:t>
    </dgm:pt>
    <dgm:pt modelId="{E9F8D08D-176F-404A-88E3-A332FD267FC2}" type="pres">
      <dgm:prSet presAssocID="{95721B48-7B19-4F4F-9937-EBE77B202243}" presName="Name0" presStyleCnt="0">
        <dgm:presLayoutVars>
          <dgm:chMax val="1"/>
          <dgm:chPref val="1"/>
          <dgm:dir/>
          <dgm:resizeHandles/>
        </dgm:presLayoutVars>
      </dgm:prSet>
      <dgm:spPr/>
    </dgm:pt>
    <dgm:pt modelId="{327DEC5E-A68B-4F25-8431-CFF8361D158B}" type="pres">
      <dgm:prSet presAssocID="{2A5EBF5B-8EEA-461F-A385-BE0F3BA0742E}" presName="Parent" presStyleLbl="node1" presStyleIdx="0" presStyleCnt="2">
        <dgm:presLayoutVars>
          <dgm:chMax val="4"/>
          <dgm:chPref val="3"/>
        </dgm:presLayoutVars>
      </dgm:prSet>
      <dgm:spPr/>
    </dgm:pt>
    <dgm:pt modelId="{EE3308A6-638E-49CC-8FB2-1E3697C22CCE}" type="pres">
      <dgm:prSet presAssocID="{8AD72664-D453-48F7-9BC9-371E3596EDD5}" presName="Accent" presStyleLbl="node1" presStyleIdx="1" presStyleCnt="2"/>
      <dgm:spPr/>
    </dgm:pt>
    <dgm:pt modelId="{82EE1A99-8093-4741-925A-9A55E1C23C80}" type="pres">
      <dgm:prSet presAssocID="{8AD72664-D453-48F7-9BC9-371E3596EDD5}" presName="Image1" presStyleLbl="fgImgPlace1" presStyleIdx="0" presStyleCnt="3"/>
      <dgm:spPr>
        <a:solidFill>
          <a:schemeClr val="accent1">
            <a:lumMod val="60000"/>
            <a:lumOff val="40000"/>
          </a:schemeClr>
        </a:solidFill>
      </dgm:spPr>
    </dgm:pt>
    <dgm:pt modelId="{76C3FB6C-2515-4FCF-B565-327ED64512FF}" type="pres">
      <dgm:prSet presAssocID="{8AD72664-D453-48F7-9BC9-371E3596EDD5}" presName="Child1" presStyleLbl="revTx" presStyleIdx="0" presStyleCnt="3">
        <dgm:presLayoutVars>
          <dgm:chMax val="0"/>
          <dgm:chPref val="0"/>
          <dgm:bulletEnabled val="1"/>
        </dgm:presLayoutVars>
      </dgm:prSet>
      <dgm:spPr/>
    </dgm:pt>
    <dgm:pt modelId="{F97DAEBE-9D5F-4C3B-9F9D-4625300AB85F}" type="pres">
      <dgm:prSet presAssocID="{FCFF3EFB-D60C-4DF8-8B57-47DF1C2A3EBC}" presName="Image2" presStyleCnt="0"/>
      <dgm:spPr/>
    </dgm:pt>
    <dgm:pt modelId="{F708B749-FAC3-4372-8F14-CE2E0BD2BFE8}" type="pres">
      <dgm:prSet presAssocID="{FCFF3EFB-D60C-4DF8-8B57-47DF1C2A3EBC}" presName="Image" presStyleLbl="fgImgPlace1" presStyleIdx="1" presStyleCnt="3"/>
      <dgm:spPr>
        <a:solidFill>
          <a:schemeClr val="accent1">
            <a:lumMod val="60000"/>
            <a:lumOff val="40000"/>
          </a:schemeClr>
        </a:solidFill>
      </dgm:spPr>
    </dgm:pt>
    <dgm:pt modelId="{8C22C6BF-F5EC-43E3-94D8-A15D6DC9A158}" type="pres">
      <dgm:prSet presAssocID="{FCFF3EFB-D60C-4DF8-8B57-47DF1C2A3EBC}" presName="Child2" presStyleLbl="revTx" presStyleIdx="1" presStyleCnt="3">
        <dgm:presLayoutVars>
          <dgm:chMax val="0"/>
          <dgm:chPref val="0"/>
          <dgm:bulletEnabled val="1"/>
        </dgm:presLayoutVars>
      </dgm:prSet>
      <dgm:spPr/>
    </dgm:pt>
    <dgm:pt modelId="{4EAF3582-0B82-43A1-81DA-65ECC0A6DE3B}" type="pres">
      <dgm:prSet presAssocID="{9C7BBC79-C35E-4E44-B8B4-CAAAC774F0E8}" presName="Image3" presStyleCnt="0"/>
      <dgm:spPr/>
    </dgm:pt>
    <dgm:pt modelId="{6B3874A7-C9E5-4166-B9F0-09775664C07E}" type="pres">
      <dgm:prSet presAssocID="{9C7BBC79-C35E-4E44-B8B4-CAAAC774F0E8}" presName="Image" presStyleLbl="fgImgPlace1" presStyleIdx="2" presStyleCnt="3"/>
      <dgm:spPr>
        <a:solidFill>
          <a:schemeClr val="accent1">
            <a:lumMod val="60000"/>
            <a:lumOff val="40000"/>
          </a:schemeClr>
        </a:solidFill>
      </dgm:spPr>
    </dgm:pt>
    <dgm:pt modelId="{E448E293-1440-4706-9095-F9ED4E90D2E4}" type="pres">
      <dgm:prSet presAssocID="{9C7BBC79-C35E-4E44-B8B4-CAAAC774F0E8}" presName="Child3" presStyleLbl="revTx" presStyleIdx="2" presStyleCnt="3">
        <dgm:presLayoutVars>
          <dgm:chMax val="0"/>
          <dgm:chPref val="0"/>
          <dgm:bulletEnabled val="1"/>
        </dgm:presLayoutVars>
      </dgm:prSet>
      <dgm:spPr/>
    </dgm:pt>
  </dgm:ptLst>
  <dgm:cxnLst>
    <dgm:cxn modelId="{E0A45D18-14AC-4854-9FD6-35416D1979ED}" srcId="{2A5EBF5B-8EEA-461F-A385-BE0F3BA0742E}" destId="{FCFF3EFB-D60C-4DF8-8B57-47DF1C2A3EBC}" srcOrd="1" destOrd="0" parTransId="{6A6A956A-AAD1-47E9-B6F1-D03C196E2934}" sibTransId="{2397168B-98AD-46F9-8EEE-8171F891E6F3}"/>
    <dgm:cxn modelId="{BDFDAB5D-CC19-4972-8237-4285C41A62E1}" srcId="{2A5EBF5B-8EEA-461F-A385-BE0F3BA0742E}" destId="{8AD72664-D453-48F7-9BC9-371E3596EDD5}" srcOrd="0" destOrd="0" parTransId="{0E410C6A-AF44-4B96-B066-C9D76E6A5D1A}" sibTransId="{B1105CBE-FAC3-4036-9D69-837A3322B486}"/>
    <dgm:cxn modelId="{5B6ECD4E-3BD2-420F-BCA9-BEE684A07F36}" srcId="{2A5EBF5B-8EEA-461F-A385-BE0F3BA0742E}" destId="{9C7BBC79-C35E-4E44-B8B4-CAAAC774F0E8}" srcOrd="2" destOrd="0" parTransId="{7C51291A-76F7-478E-BE75-129425D07F39}" sibTransId="{FCF907FB-A422-4AF5-A037-E9DB953ACDBE}"/>
    <dgm:cxn modelId="{751CAD57-F538-49F1-B06A-3EF26C65C79E}" srcId="{95721B48-7B19-4F4F-9937-EBE77B202243}" destId="{2A5EBF5B-8EEA-461F-A385-BE0F3BA0742E}" srcOrd="0" destOrd="0" parTransId="{009C6E85-B76F-4C4D-8409-4B1D29861121}" sibTransId="{0BA1A32A-36B0-4476-8481-998408E41644}"/>
    <dgm:cxn modelId="{A3799193-5E5E-4B7B-AED0-E9AC5D9CB2E2}" type="presOf" srcId="{FCFF3EFB-D60C-4DF8-8B57-47DF1C2A3EBC}" destId="{8C22C6BF-F5EC-43E3-94D8-A15D6DC9A158}" srcOrd="0" destOrd="0" presId="urn:microsoft.com/office/officeart/2011/layout/RadialPictureList"/>
    <dgm:cxn modelId="{8CFB35BC-65A2-4721-BFFD-09BCD77B13D4}" type="presOf" srcId="{9C7BBC79-C35E-4E44-B8B4-CAAAC774F0E8}" destId="{E448E293-1440-4706-9095-F9ED4E90D2E4}" srcOrd="0" destOrd="0" presId="urn:microsoft.com/office/officeart/2011/layout/RadialPictureList"/>
    <dgm:cxn modelId="{F91660E0-DCDB-433C-8496-3CF64196E0D6}" type="presOf" srcId="{95721B48-7B19-4F4F-9937-EBE77B202243}" destId="{E9F8D08D-176F-404A-88E3-A332FD267FC2}" srcOrd="0" destOrd="0" presId="urn:microsoft.com/office/officeart/2011/layout/RadialPictureList"/>
    <dgm:cxn modelId="{06465AE5-F236-45EC-94D0-21A614FC1D1B}" type="presOf" srcId="{2A5EBF5B-8EEA-461F-A385-BE0F3BA0742E}" destId="{327DEC5E-A68B-4F25-8431-CFF8361D158B}" srcOrd="0" destOrd="0" presId="urn:microsoft.com/office/officeart/2011/layout/RadialPictureList"/>
    <dgm:cxn modelId="{550EB5FA-CA47-40CA-ABAF-5FAFB8E4FEA6}" type="presOf" srcId="{8AD72664-D453-48F7-9BC9-371E3596EDD5}" destId="{76C3FB6C-2515-4FCF-B565-327ED64512FF}" srcOrd="0" destOrd="0" presId="urn:microsoft.com/office/officeart/2011/layout/RadialPictureList"/>
    <dgm:cxn modelId="{C203A27B-8BE9-4E83-985B-533441C902A5}" type="presParOf" srcId="{E9F8D08D-176F-404A-88E3-A332FD267FC2}" destId="{327DEC5E-A68B-4F25-8431-CFF8361D158B}" srcOrd="0" destOrd="0" presId="urn:microsoft.com/office/officeart/2011/layout/RadialPictureList"/>
    <dgm:cxn modelId="{1F42604F-A648-4C58-8C9D-0B92CAA879F0}" type="presParOf" srcId="{E9F8D08D-176F-404A-88E3-A332FD267FC2}" destId="{EE3308A6-638E-49CC-8FB2-1E3697C22CCE}" srcOrd="1" destOrd="0" presId="urn:microsoft.com/office/officeart/2011/layout/RadialPictureList"/>
    <dgm:cxn modelId="{E9815FA2-410A-4B37-AAD4-F86A1A1AB649}" type="presParOf" srcId="{E9F8D08D-176F-404A-88E3-A332FD267FC2}" destId="{82EE1A99-8093-4741-925A-9A55E1C23C80}" srcOrd="2" destOrd="0" presId="urn:microsoft.com/office/officeart/2011/layout/RadialPictureList"/>
    <dgm:cxn modelId="{7B2110BE-0755-45B0-82A9-EF776CC3BF76}" type="presParOf" srcId="{E9F8D08D-176F-404A-88E3-A332FD267FC2}" destId="{76C3FB6C-2515-4FCF-B565-327ED64512FF}" srcOrd="3" destOrd="0" presId="urn:microsoft.com/office/officeart/2011/layout/RadialPictureList"/>
    <dgm:cxn modelId="{2ED6A17F-781C-403E-8DAB-45A474D4C7F3}" type="presParOf" srcId="{E9F8D08D-176F-404A-88E3-A332FD267FC2}" destId="{F97DAEBE-9D5F-4C3B-9F9D-4625300AB85F}" srcOrd="4" destOrd="0" presId="urn:microsoft.com/office/officeart/2011/layout/RadialPictureList"/>
    <dgm:cxn modelId="{E235BA76-76F1-44E1-AF7F-8C90E51F9170}" type="presParOf" srcId="{F97DAEBE-9D5F-4C3B-9F9D-4625300AB85F}" destId="{F708B749-FAC3-4372-8F14-CE2E0BD2BFE8}" srcOrd="0" destOrd="0" presId="urn:microsoft.com/office/officeart/2011/layout/RadialPictureList"/>
    <dgm:cxn modelId="{550E57A3-9598-419B-A724-FBDAC5E3D1D1}" type="presParOf" srcId="{E9F8D08D-176F-404A-88E3-A332FD267FC2}" destId="{8C22C6BF-F5EC-43E3-94D8-A15D6DC9A158}" srcOrd="5" destOrd="0" presId="urn:microsoft.com/office/officeart/2011/layout/RadialPictureList"/>
    <dgm:cxn modelId="{AD7FA120-898E-45AC-8134-77E6D3CEF836}" type="presParOf" srcId="{E9F8D08D-176F-404A-88E3-A332FD267FC2}" destId="{4EAF3582-0B82-43A1-81DA-65ECC0A6DE3B}" srcOrd="6" destOrd="0" presId="urn:microsoft.com/office/officeart/2011/layout/RadialPictureList"/>
    <dgm:cxn modelId="{31230A35-D6EA-4521-A350-3CB3BBE7160B}" type="presParOf" srcId="{4EAF3582-0B82-43A1-81DA-65ECC0A6DE3B}" destId="{6B3874A7-C9E5-4166-B9F0-09775664C07E}" srcOrd="0" destOrd="0" presId="urn:microsoft.com/office/officeart/2011/layout/RadialPictureList"/>
    <dgm:cxn modelId="{84AB905E-29DD-4B84-A6DD-AFE8A1BD4AB5}" type="presParOf" srcId="{E9F8D08D-176F-404A-88E3-A332FD267FC2}" destId="{E448E293-1440-4706-9095-F9ED4E90D2E4}" srcOrd="7" destOrd="0" presId="urn:microsoft.com/office/officeart/2011/layout/RadialPictur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A846BE-51A9-4BA7-9258-ECFAE05E7F40}" type="doc">
      <dgm:prSet loTypeId="urn:microsoft.com/office/officeart/2018/2/layout/IconVerticalSolidList" loCatId="icon" qsTypeId="urn:microsoft.com/office/officeart/2005/8/quickstyle/simple1" qsCatId="simple" csTypeId="urn:microsoft.com/office/officeart/2005/8/colors/accent1_2" csCatId="accent1" phldr="1"/>
      <dgm:spPr/>
      <dgm:t>
        <a:bodyPr rtlCol="0"/>
        <a:lstStyle/>
        <a:p>
          <a:pPr rtl="0"/>
          <a:endParaRPr lang="en-US"/>
        </a:p>
      </dgm:t>
    </dgm:pt>
    <dgm:pt modelId="{D841507B-447A-43E4-A67A-78917CB1FB25}">
      <dgm:prSet/>
      <dgm:spPr/>
      <dgm:t>
        <a:bodyPr rtlCol="0"/>
        <a:lstStyle/>
        <a:p>
          <a:r>
            <a:rPr lang="en-GB" noProof="0"/>
            <a:t>Personal – From reflecting on the service that I have been able to provide and how I feel about my work. This could be through informal or formal reflection and supervision.</a:t>
          </a:r>
        </a:p>
      </dgm:t>
    </dgm:pt>
    <dgm:pt modelId="{09ECAFD9-77B4-411E-A0C6-BD2718D2ED19}" type="parTrans" cxnId="{89F99CCE-DD31-45EB-8368-0C474560C17C}">
      <dgm:prSet/>
      <dgm:spPr/>
      <dgm:t>
        <a:bodyPr rtlCol="0"/>
        <a:lstStyle/>
        <a:p>
          <a:pPr rtl="0"/>
          <a:endParaRPr lang="en-GB" noProof="0"/>
        </a:p>
      </dgm:t>
    </dgm:pt>
    <dgm:pt modelId="{8A56963F-9458-4CF1-BA11-F6B59F6693C3}" type="sibTrans" cxnId="{89F99CCE-DD31-45EB-8368-0C474560C17C}">
      <dgm:prSet phldrT="1" phldr="0"/>
      <dgm:spPr/>
      <dgm:t>
        <a:bodyPr rtlCol="0"/>
        <a:lstStyle/>
        <a:p>
          <a:pPr rtl="0"/>
          <a:endParaRPr lang="en-GB" noProof="0"/>
        </a:p>
      </dgm:t>
    </dgm:pt>
    <dgm:pt modelId="{AA8D6E5D-2291-4551-826E-2E8CD77EBBCD}">
      <dgm:prSet/>
      <dgm:spPr/>
      <dgm:t>
        <a:bodyPr rtlCol="0"/>
        <a:lstStyle/>
        <a:p>
          <a:r>
            <a:rPr lang="en-GB" noProof="0" dirty="0"/>
            <a:t>Service users – Feedback on opportunity for intervention and engagement, on the service that is provided, how they felt about everything offered and how it affected them. This could be through feedback forms or candid conversations.</a:t>
          </a:r>
        </a:p>
      </dgm:t>
    </dgm:pt>
    <dgm:pt modelId="{8108D565-E010-4B90-8EC9-E6472FDB3D6F}" type="parTrans" cxnId="{55EAF420-E592-4A82-A62F-9D8CCEB249F3}">
      <dgm:prSet/>
      <dgm:spPr/>
      <dgm:t>
        <a:bodyPr rtlCol="0"/>
        <a:lstStyle/>
        <a:p>
          <a:pPr rtl="0"/>
          <a:endParaRPr lang="en-GB" noProof="0"/>
        </a:p>
      </dgm:t>
    </dgm:pt>
    <dgm:pt modelId="{6D5F5307-B9A3-4224-A52C-70B5D7E58E7C}" type="sibTrans" cxnId="{55EAF420-E592-4A82-A62F-9D8CCEB249F3}">
      <dgm:prSet phldrT="2" phldr="0"/>
      <dgm:spPr/>
      <dgm:t>
        <a:bodyPr rtlCol="0"/>
        <a:lstStyle/>
        <a:p>
          <a:pPr rtl="0"/>
          <a:endParaRPr lang="en-GB" noProof="0"/>
        </a:p>
      </dgm:t>
    </dgm:pt>
    <dgm:pt modelId="{BA0D1191-41B5-4E4E-98CA-BB121638FA27}">
      <dgm:prSet/>
      <dgm:spPr/>
      <dgm:t>
        <a:bodyPr rtlCol="0"/>
        <a:lstStyle/>
        <a:p>
          <a:r>
            <a:rPr lang="en-GB" noProof="0" dirty="0"/>
            <a:t>Professionals – This could be with various members of the MDT who can feedback on how OT input or potential lack of input has affected service users under their care. This could be carried out through professional communication and conversations.</a:t>
          </a:r>
        </a:p>
      </dgm:t>
    </dgm:pt>
    <dgm:pt modelId="{BF60A160-E127-4E75-A05F-AE196FFF76E3}" type="parTrans" cxnId="{11BC0A66-4F6B-4022-AC12-122A0951BEB5}">
      <dgm:prSet/>
      <dgm:spPr/>
      <dgm:t>
        <a:bodyPr rtlCol="0"/>
        <a:lstStyle/>
        <a:p>
          <a:pPr rtl="0"/>
          <a:endParaRPr lang="en-GB" noProof="0"/>
        </a:p>
      </dgm:t>
    </dgm:pt>
    <dgm:pt modelId="{43A04663-B22C-4CA5-9BCF-3B42D70D691D}" type="sibTrans" cxnId="{11BC0A66-4F6B-4022-AC12-122A0951BEB5}">
      <dgm:prSet phldrT="3" phldr="0"/>
      <dgm:spPr/>
      <dgm:t>
        <a:bodyPr rtlCol="0"/>
        <a:lstStyle/>
        <a:p>
          <a:pPr rtl="0"/>
          <a:endParaRPr lang="en-GB" noProof="0"/>
        </a:p>
      </dgm:t>
    </dgm:pt>
    <dgm:pt modelId="{55AD6682-19A1-4F15-920E-E13D92EB312E}">
      <dgm:prSet/>
      <dgm:spPr/>
      <dgm:t>
        <a:bodyPr rtlCol="0"/>
        <a:lstStyle/>
        <a:p>
          <a:r>
            <a:rPr lang="en-GB" b="0" i="0" u="none" noProof="0" dirty="0"/>
            <a:t>Carers and relatives – They could give feedback on how access to the service that is provided has affected their loved one. This feedback could be collected through feedback forms or candid conversations. </a:t>
          </a:r>
          <a:endParaRPr lang="en-GB" noProof="0" dirty="0"/>
        </a:p>
      </dgm:t>
    </dgm:pt>
    <dgm:pt modelId="{0A1EE536-D200-411C-8FD0-7F23E7109629}" type="parTrans" cxnId="{522DD16F-B30D-40BA-AA70-7667AAFFD0AE}">
      <dgm:prSet/>
      <dgm:spPr/>
      <dgm:t>
        <a:bodyPr rtlCol="0"/>
        <a:lstStyle/>
        <a:p>
          <a:pPr rtl="0"/>
          <a:endParaRPr lang="en-GB" noProof="0"/>
        </a:p>
      </dgm:t>
    </dgm:pt>
    <dgm:pt modelId="{6DA0DC7B-EEAC-48D5-8C2F-256705FA5618}" type="sibTrans" cxnId="{522DD16F-B30D-40BA-AA70-7667AAFFD0AE}">
      <dgm:prSet phldrT="4" phldr="0"/>
      <dgm:spPr/>
      <dgm:t>
        <a:bodyPr rtlCol="0"/>
        <a:lstStyle/>
        <a:p>
          <a:pPr rtl="0"/>
          <a:endParaRPr lang="en-GB" noProof="0"/>
        </a:p>
      </dgm:t>
    </dgm:pt>
    <dgm:pt modelId="{1F20ABF3-642B-4EA2-9497-67153B1D953A}">
      <dgm:prSet/>
      <dgm:spPr/>
      <dgm:t>
        <a:bodyPr rtlCol="0"/>
        <a:lstStyle/>
        <a:p>
          <a:r>
            <a:rPr lang="en-GB" noProof="0" dirty="0"/>
            <a:t>Audits – Service audits can collate information about data such as time spent on each ward or with each service user, further input and referrals made and look at length of admissions to see any correlations between the amount of input from OT and service users' length of stay in hospital. </a:t>
          </a:r>
        </a:p>
      </dgm:t>
    </dgm:pt>
    <dgm:pt modelId="{FE5BB2D4-8C6C-4733-A4F4-BB908B5819C2}" type="parTrans" cxnId="{EF2C8C7A-25B0-4A45-86CA-AD1B06A26E26}">
      <dgm:prSet/>
      <dgm:spPr/>
      <dgm:t>
        <a:bodyPr rtlCol="0"/>
        <a:lstStyle/>
        <a:p>
          <a:pPr rtl="0"/>
          <a:endParaRPr lang="en-GB" noProof="0"/>
        </a:p>
      </dgm:t>
    </dgm:pt>
    <dgm:pt modelId="{AC6DD392-D3D9-41A4-B130-4C271E107B19}" type="sibTrans" cxnId="{EF2C8C7A-25B0-4A45-86CA-AD1B06A26E26}">
      <dgm:prSet phldrT="5" phldr="0"/>
      <dgm:spPr/>
      <dgm:t>
        <a:bodyPr rtlCol="0"/>
        <a:lstStyle/>
        <a:p>
          <a:pPr rtl="0"/>
          <a:endParaRPr lang="en-GB" noProof="0"/>
        </a:p>
      </dgm:t>
    </dgm:pt>
    <dgm:pt modelId="{C07A045B-3FD2-4BAF-854B-1BA284DADDDF}" type="pres">
      <dgm:prSet presAssocID="{98A846BE-51A9-4BA7-9258-ECFAE05E7F40}" presName="root" presStyleCnt="0">
        <dgm:presLayoutVars>
          <dgm:dir/>
          <dgm:resizeHandles val="exact"/>
        </dgm:presLayoutVars>
      </dgm:prSet>
      <dgm:spPr/>
    </dgm:pt>
    <dgm:pt modelId="{8C88905F-F7CD-4A31-B577-9F72B9C932CE}" type="pres">
      <dgm:prSet presAssocID="{D841507B-447A-43E4-A67A-78917CB1FB25}" presName="compNode" presStyleCnt="0"/>
      <dgm:spPr/>
    </dgm:pt>
    <dgm:pt modelId="{25DC0C70-DCDB-4889-906C-2DE8C4CDA42F}" type="pres">
      <dgm:prSet presAssocID="{D841507B-447A-43E4-A67A-78917CB1FB25}" presName="bgRect" presStyleLbl="bgShp" presStyleIdx="0" presStyleCnt="5"/>
      <dgm:spPr/>
    </dgm:pt>
    <dgm:pt modelId="{9AB8C9E7-CCBD-4BF2-808E-F70C11F0DDB0}" type="pres">
      <dgm:prSet presAssocID="{D841507B-447A-43E4-A67A-78917CB1FB25}" presName="iconRect" presStyleLbl="node1" presStyleIdx="0" presStyleCnt="5"/>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Artificial Intelligence with solid fill"/>
        </a:ext>
      </dgm:extLst>
    </dgm:pt>
    <dgm:pt modelId="{9650B8C4-7200-43F7-9CDD-FEA27EC5175E}" type="pres">
      <dgm:prSet presAssocID="{D841507B-447A-43E4-A67A-78917CB1FB25}" presName="spaceRect" presStyleCnt="0"/>
      <dgm:spPr/>
    </dgm:pt>
    <dgm:pt modelId="{E0A7A570-2A9C-4D0C-95AB-E029E0B6F7EA}" type="pres">
      <dgm:prSet presAssocID="{D841507B-447A-43E4-A67A-78917CB1FB25}" presName="parTx" presStyleLbl="revTx" presStyleIdx="0" presStyleCnt="5">
        <dgm:presLayoutVars>
          <dgm:chMax val="0"/>
          <dgm:chPref val="0"/>
        </dgm:presLayoutVars>
      </dgm:prSet>
      <dgm:spPr/>
    </dgm:pt>
    <dgm:pt modelId="{88FF042A-4044-40C0-9841-58A00DB79E52}" type="pres">
      <dgm:prSet presAssocID="{8A56963F-9458-4CF1-BA11-F6B59F6693C3}" presName="sibTrans" presStyleCnt="0"/>
      <dgm:spPr/>
    </dgm:pt>
    <dgm:pt modelId="{22860ACD-4C40-4C2B-B0FF-777940F27515}" type="pres">
      <dgm:prSet presAssocID="{AA8D6E5D-2291-4551-826E-2E8CD77EBBCD}" presName="compNode" presStyleCnt="0"/>
      <dgm:spPr/>
    </dgm:pt>
    <dgm:pt modelId="{817D0C60-146C-45FA-9162-D24FD7CD56FD}" type="pres">
      <dgm:prSet presAssocID="{AA8D6E5D-2291-4551-826E-2E8CD77EBBCD}" presName="bgRect" presStyleLbl="bgShp" presStyleIdx="1" presStyleCnt="5"/>
      <dgm:spPr/>
    </dgm:pt>
    <dgm:pt modelId="{013F38C4-B127-484D-9C23-722DCAA3233D}" type="pres">
      <dgm:prSet presAssocID="{AA8D6E5D-2291-4551-826E-2E8CD77EBBC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946A8E08-1F07-4421-A89A-C89668070969}" type="pres">
      <dgm:prSet presAssocID="{AA8D6E5D-2291-4551-826E-2E8CD77EBBCD}" presName="spaceRect" presStyleCnt="0"/>
      <dgm:spPr/>
    </dgm:pt>
    <dgm:pt modelId="{E1F1A4E7-7EB7-4B06-9158-98A0045929FA}" type="pres">
      <dgm:prSet presAssocID="{AA8D6E5D-2291-4551-826E-2E8CD77EBBCD}" presName="parTx" presStyleLbl="revTx" presStyleIdx="1" presStyleCnt="5">
        <dgm:presLayoutVars>
          <dgm:chMax val="0"/>
          <dgm:chPref val="0"/>
        </dgm:presLayoutVars>
      </dgm:prSet>
      <dgm:spPr/>
    </dgm:pt>
    <dgm:pt modelId="{A5725C4A-652D-4A8B-BA5A-04E3E977C9CA}" type="pres">
      <dgm:prSet presAssocID="{6D5F5307-B9A3-4224-A52C-70B5D7E58E7C}" presName="sibTrans" presStyleCnt="0"/>
      <dgm:spPr/>
    </dgm:pt>
    <dgm:pt modelId="{1026D91A-155F-43D9-A0FC-DC90B931EC38}" type="pres">
      <dgm:prSet presAssocID="{BA0D1191-41B5-4E4E-98CA-BB121638FA27}" presName="compNode" presStyleCnt="0"/>
      <dgm:spPr/>
    </dgm:pt>
    <dgm:pt modelId="{2ECD2AA3-55BF-4CD1-AAD7-6A2C05470A7D}" type="pres">
      <dgm:prSet presAssocID="{BA0D1191-41B5-4E4E-98CA-BB121638FA27}" presName="bgRect" presStyleLbl="bgShp" presStyleIdx="2" presStyleCnt="5"/>
      <dgm:spPr/>
    </dgm:pt>
    <dgm:pt modelId="{5E1F6E7D-ADD5-481A-AEC3-4280CE3EBFE3}" type="pres">
      <dgm:prSet presAssocID="{BA0D1191-41B5-4E4E-98CA-BB121638FA27}" presName="iconRect" presStyleLbl="node1" presStyleIdx="2" presStyleCnt="5"/>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Connections with solid fill"/>
        </a:ext>
      </dgm:extLst>
    </dgm:pt>
    <dgm:pt modelId="{CC749D55-46D9-4F97-B798-FC4C6316948D}" type="pres">
      <dgm:prSet presAssocID="{BA0D1191-41B5-4E4E-98CA-BB121638FA27}" presName="spaceRect" presStyleCnt="0"/>
      <dgm:spPr/>
    </dgm:pt>
    <dgm:pt modelId="{0D194578-C181-458E-A961-16441F4362B0}" type="pres">
      <dgm:prSet presAssocID="{BA0D1191-41B5-4E4E-98CA-BB121638FA27}" presName="parTx" presStyleLbl="revTx" presStyleIdx="2" presStyleCnt="5">
        <dgm:presLayoutVars>
          <dgm:chMax val="0"/>
          <dgm:chPref val="0"/>
        </dgm:presLayoutVars>
      </dgm:prSet>
      <dgm:spPr/>
    </dgm:pt>
    <dgm:pt modelId="{AB1DC241-34C2-44C5-8741-D72E285C1C19}" type="pres">
      <dgm:prSet presAssocID="{43A04663-B22C-4CA5-9BCF-3B42D70D691D}" presName="sibTrans" presStyleCnt="0"/>
      <dgm:spPr/>
    </dgm:pt>
    <dgm:pt modelId="{F308AF76-CF8B-4412-A912-3098C186D529}" type="pres">
      <dgm:prSet presAssocID="{55AD6682-19A1-4F15-920E-E13D92EB312E}" presName="compNode" presStyleCnt="0"/>
      <dgm:spPr/>
    </dgm:pt>
    <dgm:pt modelId="{A85BD817-CFC4-4BB4-B511-091F0E393297}" type="pres">
      <dgm:prSet presAssocID="{55AD6682-19A1-4F15-920E-E13D92EB312E}" presName="bgRect" presStyleLbl="bgShp" presStyleIdx="3" presStyleCnt="5"/>
      <dgm:spPr/>
    </dgm:pt>
    <dgm:pt modelId="{ABF7C855-91E3-4283-8EC5-F9F699801C7A}" type="pres">
      <dgm:prSet presAssocID="{55AD6682-19A1-4F15-920E-E13D92EB312E}" presName="iconRect" presStyleLbl="node1" presStyleIdx="3" presStyleCnt="5"/>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Badge Heart with solid fill"/>
        </a:ext>
      </dgm:extLst>
    </dgm:pt>
    <dgm:pt modelId="{577E0855-9E8B-4B62-89CC-C5B6D11FCFBD}" type="pres">
      <dgm:prSet presAssocID="{55AD6682-19A1-4F15-920E-E13D92EB312E}" presName="spaceRect" presStyleCnt="0"/>
      <dgm:spPr/>
    </dgm:pt>
    <dgm:pt modelId="{1B1E919B-9344-4FA7-BC53-B06F0198582B}" type="pres">
      <dgm:prSet presAssocID="{55AD6682-19A1-4F15-920E-E13D92EB312E}" presName="parTx" presStyleLbl="revTx" presStyleIdx="3" presStyleCnt="5">
        <dgm:presLayoutVars>
          <dgm:chMax val="0"/>
          <dgm:chPref val="0"/>
        </dgm:presLayoutVars>
      </dgm:prSet>
      <dgm:spPr/>
    </dgm:pt>
    <dgm:pt modelId="{B70B5E23-6FDB-4687-9C3D-3B1153B53ADE}" type="pres">
      <dgm:prSet presAssocID="{6DA0DC7B-EEAC-48D5-8C2F-256705FA5618}" presName="sibTrans" presStyleCnt="0"/>
      <dgm:spPr/>
    </dgm:pt>
    <dgm:pt modelId="{4DE22E44-8B5D-45A7-8CB3-A49D50FCCBEA}" type="pres">
      <dgm:prSet presAssocID="{1F20ABF3-642B-4EA2-9497-67153B1D953A}" presName="compNode" presStyleCnt="0"/>
      <dgm:spPr/>
    </dgm:pt>
    <dgm:pt modelId="{53C35367-8E9C-4445-BC29-F01F27A56ECC}" type="pres">
      <dgm:prSet presAssocID="{1F20ABF3-642B-4EA2-9497-67153B1D953A}" presName="bgRect" presStyleLbl="bgShp" presStyleIdx="4" presStyleCnt="5"/>
      <dgm:spPr/>
    </dgm:pt>
    <dgm:pt modelId="{EB49DC8C-E4FB-4ED5-BDF0-2E0D5EF54BA7}" type="pres">
      <dgm:prSet presAssocID="{1F20ABF3-642B-4EA2-9497-67153B1D953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atistics"/>
        </a:ext>
      </dgm:extLst>
    </dgm:pt>
    <dgm:pt modelId="{19AA5AEA-117F-4E18-9B0A-2DB4A9011C29}" type="pres">
      <dgm:prSet presAssocID="{1F20ABF3-642B-4EA2-9497-67153B1D953A}" presName="spaceRect" presStyleCnt="0"/>
      <dgm:spPr/>
    </dgm:pt>
    <dgm:pt modelId="{83FCFAAF-9099-4B41-A417-7A5173B2F07B}" type="pres">
      <dgm:prSet presAssocID="{1F20ABF3-642B-4EA2-9497-67153B1D953A}" presName="parTx" presStyleLbl="revTx" presStyleIdx="4" presStyleCnt="5">
        <dgm:presLayoutVars>
          <dgm:chMax val="0"/>
          <dgm:chPref val="0"/>
        </dgm:presLayoutVars>
      </dgm:prSet>
      <dgm:spPr/>
    </dgm:pt>
  </dgm:ptLst>
  <dgm:cxnLst>
    <dgm:cxn modelId="{5BEF9A01-8A4E-4F91-B50E-D5ADE0994A7F}" type="presOf" srcId="{98A846BE-51A9-4BA7-9258-ECFAE05E7F40}" destId="{C07A045B-3FD2-4BAF-854B-1BA284DADDDF}" srcOrd="0" destOrd="0" presId="urn:microsoft.com/office/officeart/2018/2/layout/IconVerticalSolidList"/>
    <dgm:cxn modelId="{55EAF420-E592-4A82-A62F-9D8CCEB249F3}" srcId="{98A846BE-51A9-4BA7-9258-ECFAE05E7F40}" destId="{AA8D6E5D-2291-4551-826E-2E8CD77EBBCD}" srcOrd="1" destOrd="0" parTransId="{8108D565-E010-4B90-8EC9-E6472FDB3D6F}" sibTransId="{6D5F5307-B9A3-4224-A52C-70B5D7E58E7C}"/>
    <dgm:cxn modelId="{11BC0A66-4F6B-4022-AC12-122A0951BEB5}" srcId="{98A846BE-51A9-4BA7-9258-ECFAE05E7F40}" destId="{BA0D1191-41B5-4E4E-98CA-BB121638FA27}" srcOrd="2" destOrd="0" parTransId="{BF60A160-E127-4E75-A05F-AE196FFF76E3}" sibTransId="{43A04663-B22C-4CA5-9BCF-3B42D70D691D}"/>
    <dgm:cxn modelId="{99D5B549-A76C-4BFC-8156-A703DC4DF4DE}" type="presOf" srcId="{D841507B-447A-43E4-A67A-78917CB1FB25}" destId="{E0A7A570-2A9C-4D0C-95AB-E029E0B6F7EA}" srcOrd="0" destOrd="0" presId="urn:microsoft.com/office/officeart/2018/2/layout/IconVerticalSolidList"/>
    <dgm:cxn modelId="{522DD16F-B30D-40BA-AA70-7667AAFFD0AE}" srcId="{98A846BE-51A9-4BA7-9258-ECFAE05E7F40}" destId="{55AD6682-19A1-4F15-920E-E13D92EB312E}" srcOrd="3" destOrd="0" parTransId="{0A1EE536-D200-411C-8FD0-7F23E7109629}" sibTransId="{6DA0DC7B-EEAC-48D5-8C2F-256705FA5618}"/>
    <dgm:cxn modelId="{64F82C57-5E05-4B1D-82C2-A94B7E998CDC}" type="presOf" srcId="{1F20ABF3-642B-4EA2-9497-67153B1D953A}" destId="{83FCFAAF-9099-4B41-A417-7A5173B2F07B}" srcOrd="0" destOrd="0" presId="urn:microsoft.com/office/officeart/2018/2/layout/IconVerticalSolidList"/>
    <dgm:cxn modelId="{14BA6558-6080-4742-9B26-1D49A5F22FC2}" type="presOf" srcId="{55AD6682-19A1-4F15-920E-E13D92EB312E}" destId="{1B1E919B-9344-4FA7-BC53-B06F0198582B}" srcOrd="0" destOrd="0" presId="urn:microsoft.com/office/officeart/2018/2/layout/IconVerticalSolidList"/>
    <dgm:cxn modelId="{A13C6E7A-A76C-419B-8A32-EFFE1BDB2AE2}" type="presOf" srcId="{BA0D1191-41B5-4E4E-98CA-BB121638FA27}" destId="{0D194578-C181-458E-A961-16441F4362B0}" srcOrd="0" destOrd="0" presId="urn:microsoft.com/office/officeart/2018/2/layout/IconVerticalSolidList"/>
    <dgm:cxn modelId="{EF2C8C7A-25B0-4A45-86CA-AD1B06A26E26}" srcId="{98A846BE-51A9-4BA7-9258-ECFAE05E7F40}" destId="{1F20ABF3-642B-4EA2-9497-67153B1D953A}" srcOrd="4" destOrd="0" parTransId="{FE5BB2D4-8C6C-4733-A4F4-BB908B5819C2}" sibTransId="{AC6DD392-D3D9-41A4-B130-4C271E107B19}"/>
    <dgm:cxn modelId="{27BBF184-BB0B-4761-A023-078B3D252B7D}" type="presOf" srcId="{AA8D6E5D-2291-4551-826E-2E8CD77EBBCD}" destId="{E1F1A4E7-7EB7-4B06-9158-98A0045929FA}" srcOrd="0" destOrd="0" presId="urn:microsoft.com/office/officeart/2018/2/layout/IconVerticalSolidList"/>
    <dgm:cxn modelId="{89F99CCE-DD31-45EB-8368-0C474560C17C}" srcId="{98A846BE-51A9-4BA7-9258-ECFAE05E7F40}" destId="{D841507B-447A-43E4-A67A-78917CB1FB25}" srcOrd="0" destOrd="0" parTransId="{09ECAFD9-77B4-411E-A0C6-BD2718D2ED19}" sibTransId="{8A56963F-9458-4CF1-BA11-F6B59F6693C3}"/>
    <dgm:cxn modelId="{88DF3204-BE2B-4E7D-BC8E-4509186A9751}" type="presParOf" srcId="{C07A045B-3FD2-4BAF-854B-1BA284DADDDF}" destId="{8C88905F-F7CD-4A31-B577-9F72B9C932CE}" srcOrd="0" destOrd="0" presId="urn:microsoft.com/office/officeart/2018/2/layout/IconVerticalSolidList"/>
    <dgm:cxn modelId="{89DF3535-0DF8-4677-9935-C8B32C7533D7}" type="presParOf" srcId="{8C88905F-F7CD-4A31-B577-9F72B9C932CE}" destId="{25DC0C70-DCDB-4889-906C-2DE8C4CDA42F}" srcOrd="0" destOrd="0" presId="urn:microsoft.com/office/officeart/2018/2/layout/IconVerticalSolidList"/>
    <dgm:cxn modelId="{00E3BA42-C7D5-4835-A801-BE2674C13334}" type="presParOf" srcId="{8C88905F-F7CD-4A31-B577-9F72B9C932CE}" destId="{9AB8C9E7-CCBD-4BF2-808E-F70C11F0DDB0}" srcOrd="1" destOrd="0" presId="urn:microsoft.com/office/officeart/2018/2/layout/IconVerticalSolidList"/>
    <dgm:cxn modelId="{BFAA11EA-9E9D-46E3-96DA-7CCC2166B505}" type="presParOf" srcId="{8C88905F-F7CD-4A31-B577-9F72B9C932CE}" destId="{9650B8C4-7200-43F7-9CDD-FEA27EC5175E}" srcOrd="2" destOrd="0" presId="urn:microsoft.com/office/officeart/2018/2/layout/IconVerticalSolidList"/>
    <dgm:cxn modelId="{4FDB2572-6F34-4B95-BAB3-570C3D9A9F97}" type="presParOf" srcId="{8C88905F-F7CD-4A31-B577-9F72B9C932CE}" destId="{E0A7A570-2A9C-4D0C-95AB-E029E0B6F7EA}" srcOrd="3" destOrd="0" presId="urn:microsoft.com/office/officeart/2018/2/layout/IconVerticalSolidList"/>
    <dgm:cxn modelId="{49538F77-164D-4615-82FD-8B6033BF87EF}" type="presParOf" srcId="{C07A045B-3FD2-4BAF-854B-1BA284DADDDF}" destId="{88FF042A-4044-40C0-9841-58A00DB79E52}" srcOrd="1" destOrd="0" presId="urn:microsoft.com/office/officeart/2018/2/layout/IconVerticalSolidList"/>
    <dgm:cxn modelId="{72BE9D65-75C3-4984-AC9C-EF058536071E}" type="presParOf" srcId="{C07A045B-3FD2-4BAF-854B-1BA284DADDDF}" destId="{22860ACD-4C40-4C2B-B0FF-777940F27515}" srcOrd="2" destOrd="0" presId="urn:microsoft.com/office/officeart/2018/2/layout/IconVerticalSolidList"/>
    <dgm:cxn modelId="{4A91F46B-7A61-4053-AAF2-F0246AEFB0E0}" type="presParOf" srcId="{22860ACD-4C40-4C2B-B0FF-777940F27515}" destId="{817D0C60-146C-45FA-9162-D24FD7CD56FD}" srcOrd="0" destOrd="0" presId="urn:microsoft.com/office/officeart/2018/2/layout/IconVerticalSolidList"/>
    <dgm:cxn modelId="{7EEC70E4-71A9-4AB9-A580-4D5D8AF990D0}" type="presParOf" srcId="{22860ACD-4C40-4C2B-B0FF-777940F27515}" destId="{013F38C4-B127-484D-9C23-722DCAA3233D}" srcOrd="1" destOrd="0" presId="urn:microsoft.com/office/officeart/2018/2/layout/IconVerticalSolidList"/>
    <dgm:cxn modelId="{7C22B517-0399-44FE-A25A-8553694BFD17}" type="presParOf" srcId="{22860ACD-4C40-4C2B-B0FF-777940F27515}" destId="{946A8E08-1F07-4421-A89A-C89668070969}" srcOrd="2" destOrd="0" presId="urn:microsoft.com/office/officeart/2018/2/layout/IconVerticalSolidList"/>
    <dgm:cxn modelId="{C9EC93EC-0BC2-4B3B-88F6-BEBCA80E03F9}" type="presParOf" srcId="{22860ACD-4C40-4C2B-B0FF-777940F27515}" destId="{E1F1A4E7-7EB7-4B06-9158-98A0045929FA}" srcOrd="3" destOrd="0" presId="urn:microsoft.com/office/officeart/2018/2/layout/IconVerticalSolidList"/>
    <dgm:cxn modelId="{7F310842-8FB7-4FC0-A447-77C8E8B2098A}" type="presParOf" srcId="{C07A045B-3FD2-4BAF-854B-1BA284DADDDF}" destId="{A5725C4A-652D-4A8B-BA5A-04E3E977C9CA}" srcOrd="3" destOrd="0" presId="urn:microsoft.com/office/officeart/2018/2/layout/IconVerticalSolidList"/>
    <dgm:cxn modelId="{E3D72F04-F481-4208-B693-4AB9BADBAD00}" type="presParOf" srcId="{C07A045B-3FD2-4BAF-854B-1BA284DADDDF}" destId="{1026D91A-155F-43D9-A0FC-DC90B931EC38}" srcOrd="4" destOrd="0" presId="urn:microsoft.com/office/officeart/2018/2/layout/IconVerticalSolidList"/>
    <dgm:cxn modelId="{26EEECB1-00AC-43EB-9D49-1531370155B9}" type="presParOf" srcId="{1026D91A-155F-43D9-A0FC-DC90B931EC38}" destId="{2ECD2AA3-55BF-4CD1-AAD7-6A2C05470A7D}" srcOrd="0" destOrd="0" presId="urn:microsoft.com/office/officeart/2018/2/layout/IconVerticalSolidList"/>
    <dgm:cxn modelId="{4AB044FD-3C64-4E0E-B28C-78863D6FB77F}" type="presParOf" srcId="{1026D91A-155F-43D9-A0FC-DC90B931EC38}" destId="{5E1F6E7D-ADD5-481A-AEC3-4280CE3EBFE3}" srcOrd="1" destOrd="0" presId="urn:microsoft.com/office/officeart/2018/2/layout/IconVerticalSolidList"/>
    <dgm:cxn modelId="{94D592C7-8B5B-47A8-87CE-E78602EB7571}" type="presParOf" srcId="{1026D91A-155F-43D9-A0FC-DC90B931EC38}" destId="{CC749D55-46D9-4F97-B798-FC4C6316948D}" srcOrd="2" destOrd="0" presId="urn:microsoft.com/office/officeart/2018/2/layout/IconVerticalSolidList"/>
    <dgm:cxn modelId="{2FAA9F7C-1745-418E-B007-28757004D1C6}" type="presParOf" srcId="{1026D91A-155F-43D9-A0FC-DC90B931EC38}" destId="{0D194578-C181-458E-A961-16441F4362B0}" srcOrd="3" destOrd="0" presId="urn:microsoft.com/office/officeart/2018/2/layout/IconVerticalSolidList"/>
    <dgm:cxn modelId="{8FF757CB-3361-41D4-A176-6A2A68654773}" type="presParOf" srcId="{C07A045B-3FD2-4BAF-854B-1BA284DADDDF}" destId="{AB1DC241-34C2-44C5-8741-D72E285C1C19}" srcOrd="5" destOrd="0" presId="urn:microsoft.com/office/officeart/2018/2/layout/IconVerticalSolidList"/>
    <dgm:cxn modelId="{63944C4F-46D6-4B77-81B2-06730A7230C6}" type="presParOf" srcId="{C07A045B-3FD2-4BAF-854B-1BA284DADDDF}" destId="{F308AF76-CF8B-4412-A912-3098C186D529}" srcOrd="6" destOrd="0" presId="urn:microsoft.com/office/officeart/2018/2/layout/IconVerticalSolidList"/>
    <dgm:cxn modelId="{BB3511EB-3354-4BDD-9E42-B25E97696180}" type="presParOf" srcId="{F308AF76-CF8B-4412-A912-3098C186D529}" destId="{A85BD817-CFC4-4BB4-B511-091F0E393297}" srcOrd="0" destOrd="0" presId="urn:microsoft.com/office/officeart/2018/2/layout/IconVerticalSolidList"/>
    <dgm:cxn modelId="{C049EE47-EFE2-4841-859C-400C90D847D0}" type="presParOf" srcId="{F308AF76-CF8B-4412-A912-3098C186D529}" destId="{ABF7C855-91E3-4283-8EC5-F9F699801C7A}" srcOrd="1" destOrd="0" presId="urn:microsoft.com/office/officeart/2018/2/layout/IconVerticalSolidList"/>
    <dgm:cxn modelId="{45716DF2-0F14-4F55-909B-B0F260D98890}" type="presParOf" srcId="{F308AF76-CF8B-4412-A912-3098C186D529}" destId="{577E0855-9E8B-4B62-89CC-C5B6D11FCFBD}" srcOrd="2" destOrd="0" presId="urn:microsoft.com/office/officeart/2018/2/layout/IconVerticalSolidList"/>
    <dgm:cxn modelId="{C32FDFB2-1A1F-47C5-80AE-C7B15A75616B}" type="presParOf" srcId="{F308AF76-CF8B-4412-A912-3098C186D529}" destId="{1B1E919B-9344-4FA7-BC53-B06F0198582B}" srcOrd="3" destOrd="0" presId="urn:microsoft.com/office/officeart/2018/2/layout/IconVerticalSolidList"/>
    <dgm:cxn modelId="{59CD7752-81A7-440A-95F0-56570000C957}" type="presParOf" srcId="{C07A045B-3FD2-4BAF-854B-1BA284DADDDF}" destId="{B70B5E23-6FDB-4687-9C3D-3B1153B53ADE}" srcOrd="7" destOrd="0" presId="urn:microsoft.com/office/officeart/2018/2/layout/IconVerticalSolidList"/>
    <dgm:cxn modelId="{DDF31E0C-7B21-44C3-9724-EED2A3A079CF}" type="presParOf" srcId="{C07A045B-3FD2-4BAF-854B-1BA284DADDDF}" destId="{4DE22E44-8B5D-45A7-8CB3-A49D50FCCBEA}" srcOrd="8" destOrd="0" presId="urn:microsoft.com/office/officeart/2018/2/layout/IconVerticalSolidList"/>
    <dgm:cxn modelId="{D86AE990-DF81-401F-864E-7AE9853A9532}" type="presParOf" srcId="{4DE22E44-8B5D-45A7-8CB3-A49D50FCCBEA}" destId="{53C35367-8E9C-4445-BC29-F01F27A56ECC}" srcOrd="0" destOrd="0" presId="urn:microsoft.com/office/officeart/2018/2/layout/IconVerticalSolidList"/>
    <dgm:cxn modelId="{F5FA9F5B-20FD-490F-966A-2D1EBCCF86AA}" type="presParOf" srcId="{4DE22E44-8B5D-45A7-8CB3-A49D50FCCBEA}" destId="{EB49DC8C-E4FB-4ED5-BDF0-2E0D5EF54BA7}" srcOrd="1" destOrd="0" presId="urn:microsoft.com/office/officeart/2018/2/layout/IconVerticalSolidList"/>
    <dgm:cxn modelId="{A8DD8968-91FC-4649-961F-D919AB08DD82}" type="presParOf" srcId="{4DE22E44-8B5D-45A7-8CB3-A49D50FCCBEA}" destId="{19AA5AEA-117F-4E18-9B0A-2DB4A9011C29}" srcOrd="2" destOrd="0" presId="urn:microsoft.com/office/officeart/2018/2/layout/IconVerticalSolidList"/>
    <dgm:cxn modelId="{46E01839-40E9-40C6-8B24-6FD78B28DC6F}" type="presParOf" srcId="{4DE22E44-8B5D-45A7-8CB3-A49D50FCCBEA}" destId="{83FCFAAF-9099-4B41-A417-7A5173B2F07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1CAC711-2603-458A-84E3-FAF00A50A9F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74F3D9F-7571-4326-95D7-1B02E393E677}">
      <dgm:prSet/>
      <dgm:spPr/>
      <dgm:t>
        <a:bodyPr/>
        <a:lstStyle/>
        <a:p>
          <a:r>
            <a:rPr lang="en-US" dirty="0"/>
            <a:t>Prior to putting together this presentation I have never thought of myself of having leadership skills. Breaking down and exploring what leadership skills would be needed in this scenario has helped me to see the skills that I do have and demonstrate everyday in my work and how they could be applied when needing to lead on a case, during a situation or for a project.</a:t>
          </a:r>
        </a:p>
      </dgm:t>
    </dgm:pt>
    <dgm:pt modelId="{17D72581-D96E-49F3-B123-2765B34F397D}" type="parTrans" cxnId="{13964C96-9BF1-49CF-83EF-A0B4042F01F8}">
      <dgm:prSet/>
      <dgm:spPr/>
      <dgm:t>
        <a:bodyPr/>
        <a:lstStyle/>
        <a:p>
          <a:endParaRPr lang="en-US"/>
        </a:p>
      </dgm:t>
    </dgm:pt>
    <dgm:pt modelId="{7CD2395C-E731-435F-8452-BB592AF14854}" type="sibTrans" cxnId="{13964C96-9BF1-49CF-83EF-A0B4042F01F8}">
      <dgm:prSet/>
      <dgm:spPr/>
      <dgm:t>
        <a:bodyPr/>
        <a:lstStyle/>
        <a:p>
          <a:endParaRPr lang="en-US"/>
        </a:p>
      </dgm:t>
    </dgm:pt>
    <dgm:pt modelId="{9B83974F-02AE-43B5-B0C0-BA7CA58CF282}">
      <dgm:prSet/>
      <dgm:spPr/>
      <dgm:t>
        <a:bodyPr/>
        <a:lstStyle/>
        <a:p>
          <a:r>
            <a:rPr lang="en-US" dirty="0"/>
            <a:t>Facing an increased caseload can be daunting and often believed to have a negative impact on the service that can be provided. Developing options and thinking through the benefits of and challenges faced within each of them has prompted me explore how it can also have a positive impact on myself, my colleagues and service users that I interact with. Although inevitably there are some negative effects, a scenario such as the one I have presented today has enabled me to see how an increased case load could also help me to develop personally and professionally.</a:t>
          </a:r>
        </a:p>
      </dgm:t>
    </dgm:pt>
    <dgm:pt modelId="{288BAC92-D8B8-4A12-B62F-D6A5C62F610D}" type="parTrans" cxnId="{AF23D767-2061-4D2F-928B-74309C1AD1C2}">
      <dgm:prSet/>
      <dgm:spPr/>
      <dgm:t>
        <a:bodyPr/>
        <a:lstStyle/>
        <a:p>
          <a:endParaRPr lang="en-US"/>
        </a:p>
      </dgm:t>
    </dgm:pt>
    <dgm:pt modelId="{EE6EB28E-B052-4326-8380-7DE2ECF0B65A}" type="sibTrans" cxnId="{AF23D767-2061-4D2F-928B-74309C1AD1C2}">
      <dgm:prSet/>
      <dgm:spPr/>
      <dgm:t>
        <a:bodyPr/>
        <a:lstStyle/>
        <a:p>
          <a:endParaRPr lang="en-US"/>
        </a:p>
      </dgm:t>
    </dgm:pt>
    <dgm:pt modelId="{3FDC9C08-39BD-45A5-8D73-BA52A3FA4AE2}" type="pres">
      <dgm:prSet presAssocID="{71CAC711-2603-458A-84E3-FAF00A50A9F8}" presName="linear" presStyleCnt="0">
        <dgm:presLayoutVars>
          <dgm:animLvl val="lvl"/>
          <dgm:resizeHandles val="exact"/>
        </dgm:presLayoutVars>
      </dgm:prSet>
      <dgm:spPr/>
    </dgm:pt>
    <dgm:pt modelId="{57831E80-E8C5-4A9B-A6D9-0BFD577CAA64}" type="pres">
      <dgm:prSet presAssocID="{C74F3D9F-7571-4326-95D7-1B02E393E677}" presName="parentText" presStyleLbl="node1" presStyleIdx="0" presStyleCnt="2">
        <dgm:presLayoutVars>
          <dgm:chMax val="0"/>
          <dgm:bulletEnabled val="1"/>
        </dgm:presLayoutVars>
      </dgm:prSet>
      <dgm:spPr/>
    </dgm:pt>
    <dgm:pt modelId="{ECA8018C-BB07-4DFF-89CE-830147D54943}" type="pres">
      <dgm:prSet presAssocID="{7CD2395C-E731-435F-8452-BB592AF14854}" presName="spacer" presStyleCnt="0"/>
      <dgm:spPr/>
    </dgm:pt>
    <dgm:pt modelId="{4DE4704E-4D93-4DF5-951D-D5C80717F764}" type="pres">
      <dgm:prSet presAssocID="{9B83974F-02AE-43B5-B0C0-BA7CA58CF282}" presName="parentText" presStyleLbl="node1" presStyleIdx="1" presStyleCnt="2">
        <dgm:presLayoutVars>
          <dgm:chMax val="0"/>
          <dgm:bulletEnabled val="1"/>
        </dgm:presLayoutVars>
      </dgm:prSet>
      <dgm:spPr/>
    </dgm:pt>
  </dgm:ptLst>
  <dgm:cxnLst>
    <dgm:cxn modelId="{03A2C937-30E2-496C-A116-BDD5953B7A83}" type="presOf" srcId="{71CAC711-2603-458A-84E3-FAF00A50A9F8}" destId="{3FDC9C08-39BD-45A5-8D73-BA52A3FA4AE2}" srcOrd="0" destOrd="0" presId="urn:microsoft.com/office/officeart/2005/8/layout/vList2"/>
    <dgm:cxn modelId="{AF23D767-2061-4D2F-928B-74309C1AD1C2}" srcId="{71CAC711-2603-458A-84E3-FAF00A50A9F8}" destId="{9B83974F-02AE-43B5-B0C0-BA7CA58CF282}" srcOrd="1" destOrd="0" parTransId="{288BAC92-D8B8-4A12-B62F-D6A5C62F610D}" sibTransId="{EE6EB28E-B052-4326-8380-7DE2ECF0B65A}"/>
    <dgm:cxn modelId="{8F846D78-A277-4497-9733-8B34B81F7665}" type="presOf" srcId="{9B83974F-02AE-43B5-B0C0-BA7CA58CF282}" destId="{4DE4704E-4D93-4DF5-951D-D5C80717F764}" srcOrd="0" destOrd="0" presId="urn:microsoft.com/office/officeart/2005/8/layout/vList2"/>
    <dgm:cxn modelId="{B1E94593-D2E5-4A91-B8FC-3E7C4E10B9F1}" type="presOf" srcId="{C74F3D9F-7571-4326-95D7-1B02E393E677}" destId="{57831E80-E8C5-4A9B-A6D9-0BFD577CAA64}" srcOrd="0" destOrd="0" presId="urn:microsoft.com/office/officeart/2005/8/layout/vList2"/>
    <dgm:cxn modelId="{13964C96-9BF1-49CF-83EF-A0B4042F01F8}" srcId="{71CAC711-2603-458A-84E3-FAF00A50A9F8}" destId="{C74F3D9F-7571-4326-95D7-1B02E393E677}" srcOrd="0" destOrd="0" parTransId="{17D72581-D96E-49F3-B123-2765B34F397D}" sibTransId="{7CD2395C-E731-435F-8452-BB592AF14854}"/>
    <dgm:cxn modelId="{9D918BF6-1B6D-4D67-900D-5080E8EC4102}" type="presParOf" srcId="{3FDC9C08-39BD-45A5-8D73-BA52A3FA4AE2}" destId="{57831E80-E8C5-4A9B-A6D9-0BFD577CAA64}" srcOrd="0" destOrd="0" presId="urn:microsoft.com/office/officeart/2005/8/layout/vList2"/>
    <dgm:cxn modelId="{4796857E-E8D8-451D-AC89-6019D22382FF}" type="presParOf" srcId="{3FDC9C08-39BD-45A5-8D73-BA52A3FA4AE2}" destId="{ECA8018C-BB07-4DFF-89CE-830147D54943}" srcOrd="1" destOrd="0" presId="urn:microsoft.com/office/officeart/2005/8/layout/vList2"/>
    <dgm:cxn modelId="{135DDE78-0C54-4D9A-8C3F-A10726A66647}" type="presParOf" srcId="{3FDC9C08-39BD-45A5-8D73-BA52A3FA4AE2}" destId="{4DE4704E-4D93-4DF5-951D-D5C80717F76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3010A8-E639-4048-9866-042A97384C78}">
      <dsp:nvSpPr>
        <dsp:cNvPr id="0" name=""/>
        <dsp:cNvSpPr/>
      </dsp:nvSpPr>
      <dsp:spPr>
        <a:xfrm>
          <a:off x="0" y="326717"/>
          <a:ext cx="6053328"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Communication – With service users, management and coworkers via various methods</a:t>
          </a:r>
        </a:p>
      </dsp:txBody>
      <dsp:txXfrm>
        <a:off x="23417" y="350134"/>
        <a:ext cx="6006494" cy="432866"/>
      </dsp:txXfrm>
    </dsp:sp>
    <dsp:sp modelId="{3026861C-545B-485B-A11E-FB6D57F12469}">
      <dsp:nvSpPr>
        <dsp:cNvPr id="0" name=""/>
        <dsp:cNvSpPr/>
      </dsp:nvSpPr>
      <dsp:spPr>
        <a:xfrm>
          <a:off x="0" y="864017"/>
          <a:ext cx="6053328"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Adaptability – Adapting ways of working in different environments</a:t>
          </a:r>
        </a:p>
      </dsp:txBody>
      <dsp:txXfrm>
        <a:off x="23417" y="887434"/>
        <a:ext cx="6006494" cy="432866"/>
      </dsp:txXfrm>
    </dsp:sp>
    <dsp:sp modelId="{CB40D774-CDA2-43DE-8689-6DEC631379E5}">
      <dsp:nvSpPr>
        <dsp:cNvPr id="0" name=""/>
        <dsp:cNvSpPr/>
      </dsp:nvSpPr>
      <dsp:spPr>
        <a:xfrm>
          <a:off x="0" y="1401318"/>
          <a:ext cx="6053328"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Creativity – Keeping a creative mindset, open to ideas and solutions</a:t>
          </a:r>
        </a:p>
      </dsp:txBody>
      <dsp:txXfrm>
        <a:off x="23417" y="1424735"/>
        <a:ext cx="6006494" cy="432866"/>
      </dsp:txXfrm>
    </dsp:sp>
    <dsp:sp modelId="{5E55C15A-A56B-4910-94A5-EEFA31C7329B}">
      <dsp:nvSpPr>
        <dsp:cNvPr id="0" name=""/>
        <dsp:cNvSpPr/>
      </dsp:nvSpPr>
      <dsp:spPr>
        <a:xfrm>
          <a:off x="0" y="1938618"/>
          <a:ext cx="6053328"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Planning – Having a plan in place, setting goals and being open to adapting and changing these </a:t>
          </a:r>
        </a:p>
      </dsp:txBody>
      <dsp:txXfrm>
        <a:off x="23417" y="1962035"/>
        <a:ext cx="6006494" cy="432866"/>
      </dsp:txXfrm>
    </dsp:sp>
    <dsp:sp modelId="{5809CECE-13FC-44F9-911A-9C7D2BC91721}">
      <dsp:nvSpPr>
        <dsp:cNvPr id="0" name=""/>
        <dsp:cNvSpPr/>
      </dsp:nvSpPr>
      <dsp:spPr>
        <a:xfrm>
          <a:off x="0" y="2475918"/>
          <a:ext cx="6053328"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Problem solving – Being able to foresee problems and manage problems that may arise</a:t>
          </a:r>
        </a:p>
      </dsp:txBody>
      <dsp:txXfrm>
        <a:off x="23417" y="2499335"/>
        <a:ext cx="6006494" cy="432866"/>
      </dsp:txXfrm>
    </dsp:sp>
    <dsp:sp modelId="{D1C70B8E-7355-4063-976A-E95B847DC258}">
      <dsp:nvSpPr>
        <dsp:cNvPr id="0" name=""/>
        <dsp:cNvSpPr/>
      </dsp:nvSpPr>
      <dsp:spPr>
        <a:xfrm>
          <a:off x="0" y="3013218"/>
          <a:ext cx="6053328"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Flexibility – With ways of working, approaches, availability and times scales</a:t>
          </a:r>
        </a:p>
      </dsp:txBody>
      <dsp:txXfrm>
        <a:off x="23417" y="3036635"/>
        <a:ext cx="6006494" cy="432866"/>
      </dsp:txXfrm>
    </dsp:sp>
    <dsp:sp modelId="{6A828D3F-DAD8-4469-AA6B-8E6696E6DF8A}">
      <dsp:nvSpPr>
        <dsp:cNvPr id="0" name=""/>
        <dsp:cNvSpPr/>
      </dsp:nvSpPr>
      <dsp:spPr>
        <a:xfrm>
          <a:off x="0" y="3550518"/>
          <a:ext cx="6053328"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Integrity – Having a strong set of values and being honest</a:t>
          </a:r>
        </a:p>
      </dsp:txBody>
      <dsp:txXfrm>
        <a:off x="23417" y="3573935"/>
        <a:ext cx="6006494" cy="432866"/>
      </dsp:txXfrm>
    </dsp:sp>
    <dsp:sp modelId="{FB8638CB-E12D-4DC7-A8B4-31ECC3AFA5E2}">
      <dsp:nvSpPr>
        <dsp:cNvPr id="0" name=""/>
        <dsp:cNvSpPr/>
      </dsp:nvSpPr>
      <dsp:spPr>
        <a:xfrm>
          <a:off x="0" y="4087818"/>
          <a:ext cx="6053328"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Collaboration and delegation – Working with others and delegating tasks to others</a:t>
          </a:r>
        </a:p>
      </dsp:txBody>
      <dsp:txXfrm>
        <a:off x="23417" y="4111235"/>
        <a:ext cx="6006494" cy="432866"/>
      </dsp:txXfrm>
    </dsp:sp>
    <dsp:sp modelId="{4D64A535-7660-4C4D-B749-153AC19CD240}">
      <dsp:nvSpPr>
        <dsp:cNvPr id="0" name=""/>
        <dsp:cNvSpPr/>
      </dsp:nvSpPr>
      <dsp:spPr>
        <a:xfrm>
          <a:off x="0" y="4625118"/>
          <a:ext cx="6053328"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Navigating challenges – Time restraints, negative mindsets, difficult situations </a:t>
          </a:r>
        </a:p>
      </dsp:txBody>
      <dsp:txXfrm>
        <a:off x="23417" y="4648535"/>
        <a:ext cx="6006494" cy="4328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DEC5E-A68B-4F25-8431-CFF8361D158B}">
      <dsp:nvSpPr>
        <dsp:cNvPr id="0" name=""/>
        <dsp:cNvSpPr/>
      </dsp:nvSpPr>
      <dsp:spPr>
        <a:xfrm>
          <a:off x="1118556" y="1453807"/>
          <a:ext cx="2169066" cy="216917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Aim – To provide a service across both inpatient wards </a:t>
          </a:r>
        </a:p>
      </dsp:txBody>
      <dsp:txXfrm>
        <a:off x="1436208" y="1771475"/>
        <a:ext cx="1533762" cy="1533837"/>
      </dsp:txXfrm>
    </dsp:sp>
    <dsp:sp modelId="{EE3308A6-638E-49CC-8FB2-1E3697C22CCE}">
      <dsp:nvSpPr>
        <dsp:cNvPr id="0" name=""/>
        <dsp:cNvSpPr/>
      </dsp:nvSpPr>
      <dsp:spPr>
        <a:xfrm>
          <a:off x="0" y="247748"/>
          <a:ext cx="4372480" cy="4558045"/>
        </a:xfrm>
        <a:prstGeom prst="blockArc">
          <a:avLst>
            <a:gd name="adj1" fmla="val 17527788"/>
            <a:gd name="adj2" fmla="val 4119114"/>
            <a:gd name="adj3" fmla="val 575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EE1A99-8093-4741-925A-9A55E1C23C80}">
      <dsp:nvSpPr>
        <dsp:cNvPr id="0" name=""/>
        <dsp:cNvSpPr/>
      </dsp:nvSpPr>
      <dsp:spPr>
        <a:xfrm>
          <a:off x="3219576" y="631991"/>
          <a:ext cx="1161976" cy="1162301"/>
        </a:xfrm>
        <a:prstGeom prst="ellipse">
          <a:avLst/>
        </a:prstGeom>
        <a:solidFill>
          <a:schemeClr val="accent1">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C3FB6C-2515-4FCF-B565-327ED64512FF}">
      <dsp:nvSpPr>
        <dsp:cNvPr id="0" name=""/>
        <dsp:cNvSpPr/>
      </dsp:nvSpPr>
      <dsp:spPr>
        <a:xfrm>
          <a:off x="4469689" y="650679"/>
          <a:ext cx="1555350" cy="1124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50" tIns="82550" rIns="82550" bIns="82550" numCol="1" spcCol="1270" anchor="ctr" anchorCtr="0">
          <a:noAutofit/>
        </a:bodyPr>
        <a:lstStyle/>
        <a:p>
          <a:pPr marL="0" lvl="0" indent="0" algn="l" defTabSz="2889250">
            <a:lnSpc>
              <a:spcPct val="90000"/>
            </a:lnSpc>
            <a:spcBef>
              <a:spcPct val="0"/>
            </a:spcBef>
            <a:spcAft>
              <a:spcPct val="10000"/>
            </a:spcAft>
            <a:buNone/>
          </a:pPr>
          <a:endParaRPr lang="en-GB" sz="6500" kern="1200" dirty="0"/>
        </a:p>
      </dsp:txBody>
      <dsp:txXfrm>
        <a:off x="4469689" y="650679"/>
        <a:ext cx="1555350" cy="1124925"/>
      </dsp:txXfrm>
    </dsp:sp>
    <dsp:sp modelId="{F708B749-FAC3-4372-8F14-CE2E0BD2BFE8}">
      <dsp:nvSpPr>
        <dsp:cNvPr id="0" name=""/>
        <dsp:cNvSpPr/>
      </dsp:nvSpPr>
      <dsp:spPr>
        <a:xfrm>
          <a:off x="3668684" y="1954280"/>
          <a:ext cx="1161976" cy="1162301"/>
        </a:xfrm>
        <a:prstGeom prst="ellipse">
          <a:avLst/>
        </a:prstGeom>
        <a:solidFill>
          <a:schemeClr val="accent1">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C22C6BF-F5EC-43E3-94D8-A15D6DC9A158}">
      <dsp:nvSpPr>
        <dsp:cNvPr id="0" name=""/>
        <dsp:cNvSpPr/>
      </dsp:nvSpPr>
      <dsp:spPr>
        <a:xfrm>
          <a:off x="4925278" y="1970689"/>
          <a:ext cx="1555350" cy="1124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50" tIns="82550" rIns="82550" bIns="82550" numCol="1" spcCol="1270" anchor="ctr" anchorCtr="0">
          <a:noAutofit/>
        </a:bodyPr>
        <a:lstStyle/>
        <a:p>
          <a:pPr marL="0" lvl="0" indent="0" algn="l" defTabSz="2889250">
            <a:lnSpc>
              <a:spcPct val="90000"/>
            </a:lnSpc>
            <a:spcBef>
              <a:spcPct val="0"/>
            </a:spcBef>
            <a:spcAft>
              <a:spcPct val="10000"/>
            </a:spcAft>
            <a:buNone/>
          </a:pPr>
          <a:endParaRPr lang="en-GB" sz="6500" kern="1200" dirty="0"/>
        </a:p>
      </dsp:txBody>
      <dsp:txXfrm>
        <a:off x="4925278" y="1970689"/>
        <a:ext cx="1555350" cy="1124925"/>
      </dsp:txXfrm>
    </dsp:sp>
    <dsp:sp modelId="{6B3874A7-C9E5-4166-B9F0-09775664C07E}">
      <dsp:nvSpPr>
        <dsp:cNvPr id="0" name=""/>
        <dsp:cNvSpPr/>
      </dsp:nvSpPr>
      <dsp:spPr>
        <a:xfrm>
          <a:off x="3219576" y="3295257"/>
          <a:ext cx="1161976" cy="1162301"/>
        </a:xfrm>
        <a:prstGeom prst="ellipse">
          <a:avLst/>
        </a:prstGeom>
        <a:solidFill>
          <a:schemeClr val="accent1">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48E293-1440-4706-9095-F9ED4E90D2E4}">
      <dsp:nvSpPr>
        <dsp:cNvPr id="0" name=""/>
        <dsp:cNvSpPr/>
      </dsp:nvSpPr>
      <dsp:spPr>
        <a:xfrm>
          <a:off x="4469689" y="3318959"/>
          <a:ext cx="1555350" cy="1124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50" tIns="82550" rIns="82550" bIns="82550" numCol="1" spcCol="1270" anchor="ctr" anchorCtr="0">
          <a:noAutofit/>
        </a:bodyPr>
        <a:lstStyle/>
        <a:p>
          <a:pPr marL="0" lvl="0" indent="0" algn="l" defTabSz="2889250">
            <a:lnSpc>
              <a:spcPct val="90000"/>
            </a:lnSpc>
            <a:spcBef>
              <a:spcPct val="0"/>
            </a:spcBef>
            <a:spcAft>
              <a:spcPct val="10000"/>
            </a:spcAft>
            <a:buNone/>
          </a:pPr>
          <a:endParaRPr lang="en-GB" sz="6500" kern="1200" dirty="0"/>
        </a:p>
      </dsp:txBody>
      <dsp:txXfrm>
        <a:off x="4469689" y="3318959"/>
        <a:ext cx="1555350" cy="11249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DC0C70-DCDB-4889-906C-2DE8C4CDA42F}">
      <dsp:nvSpPr>
        <dsp:cNvPr id="0" name=""/>
        <dsp:cNvSpPr/>
      </dsp:nvSpPr>
      <dsp:spPr>
        <a:xfrm>
          <a:off x="0" y="4243"/>
          <a:ext cx="6053328" cy="9038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B8C9E7-CCBD-4BF2-808E-F70C11F0DDB0}">
      <dsp:nvSpPr>
        <dsp:cNvPr id="0" name=""/>
        <dsp:cNvSpPr/>
      </dsp:nvSpPr>
      <dsp:spPr>
        <a:xfrm>
          <a:off x="273412" y="207607"/>
          <a:ext cx="497112" cy="497112"/>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A7A570-2A9C-4D0C-95AB-E029E0B6F7EA}">
      <dsp:nvSpPr>
        <dsp:cNvPr id="0" name=""/>
        <dsp:cNvSpPr/>
      </dsp:nvSpPr>
      <dsp:spPr>
        <a:xfrm>
          <a:off x="1043936" y="4243"/>
          <a:ext cx="5009391" cy="903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57" tIns="95657" rIns="95657" bIns="95657" numCol="1" spcCol="1270" rtlCol="0" anchor="ctr" anchorCtr="0">
          <a:noAutofit/>
        </a:bodyPr>
        <a:lstStyle/>
        <a:p>
          <a:pPr marL="0" lvl="0" indent="0" algn="l" defTabSz="666750">
            <a:lnSpc>
              <a:spcPct val="90000"/>
            </a:lnSpc>
            <a:spcBef>
              <a:spcPct val="0"/>
            </a:spcBef>
            <a:spcAft>
              <a:spcPct val="35000"/>
            </a:spcAft>
            <a:buNone/>
          </a:pPr>
          <a:r>
            <a:rPr lang="en-GB" sz="1500" kern="1200" noProof="0"/>
            <a:t>Personal – From reflecting on the service that I have been able to provide and how I feel about my work. This could be through informal or formal reflection and supervision.</a:t>
          </a:r>
        </a:p>
      </dsp:txBody>
      <dsp:txXfrm>
        <a:off x="1043936" y="4243"/>
        <a:ext cx="5009391" cy="903841"/>
      </dsp:txXfrm>
    </dsp:sp>
    <dsp:sp modelId="{817D0C60-146C-45FA-9162-D24FD7CD56FD}">
      <dsp:nvSpPr>
        <dsp:cNvPr id="0" name=""/>
        <dsp:cNvSpPr/>
      </dsp:nvSpPr>
      <dsp:spPr>
        <a:xfrm>
          <a:off x="0" y="1134045"/>
          <a:ext cx="6053328" cy="9038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3F38C4-B127-484D-9C23-722DCAA3233D}">
      <dsp:nvSpPr>
        <dsp:cNvPr id="0" name=""/>
        <dsp:cNvSpPr/>
      </dsp:nvSpPr>
      <dsp:spPr>
        <a:xfrm>
          <a:off x="273412" y="1337409"/>
          <a:ext cx="497112" cy="4971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F1A4E7-7EB7-4B06-9158-98A0045929FA}">
      <dsp:nvSpPr>
        <dsp:cNvPr id="0" name=""/>
        <dsp:cNvSpPr/>
      </dsp:nvSpPr>
      <dsp:spPr>
        <a:xfrm>
          <a:off x="1043936" y="1134045"/>
          <a:ext cx="5009391" cy="903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57" tIns="95657" rIns="95657" bIns="95657" numCol="1" spcCol="1270" rtlCol="0" anchor="ctr" anchorCtr="0">
          <a:noAutofit/>
        </a:bodyPr>
        <a:lstStyle/>
        <a:p>
          <a:pPr marL="0" lvl="0" indent="0" algn="l" defTabSz="666750">
            <a:lnSpc>
              <a:spcPct val="90000"/>
            </a:lnSpc>
            <a:spcBef>
              <a:spcPct val="0"/>
            </a:spcBef>
            <a:spcAft>
              <a:spcPct val="35000"/>
            </a:spcAft>
            <a:buNone/>
          </a:pPr>
          <a:r>
            <a:rPr lang="en-GB" sz="1500" kern="1200" noProof="0" dirty="0"/>
            <a:t>Service users – Feedback on opportunity for intervention and engagement, on the service that is provided, how they felt about everything offered and how it affected them. This could be through feedback forms or candid conversations.</a:t>
          </a:r>
        </a:p>
      </dsp:txBody>
      <dsp:txXfrm>
        <a:off x="1043936" y="1134045"/>
        <a:ext cx="5009391" cy="903841"/>
      </dsp:txXfrm>
    </dsp:sp>
    <dsp:sp modelId="{2ECD2AA3-55BF-4CD1-AAD7-6A2C05470A7D}">
      <dsp:nvSpPr>
        <dsp:cNvPr id="0" name=""/>
        <dsp:cNvSpPr/>
      </dsp:nvSpPr>
      <dsp:spPr>
        <a:xfrm>
          <a:off x="0" y="2263847"/>
          <a:ext cx="6053328" cy="9038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1F6E7D-ADD5-481A-AEC3-4280CE3EBFE3}">
      <dsp:nvSpPr>
        <dsp:cNvPr id="0" name=""/>
        <dsp:cNvSpPr/>
      </dsp:nvSpPr>
      <dsp:spPr>
        <a:xfrm>
          <a:off x="273412" y="2467211"/>
          <a:ext cx="497112" cy="497112"/>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194578-C181-458E-A961-16441F4362B0}">
      <dsp:nvSpPr>
        <dsp:cNvPr id="0" name=""/>
        <dsp:cNvSpPr/>
      </dsp:nvSpPr>
      <dsp:spPr>
        <a:xfrm>
          <a:off x="1043936" y="2263847"/>
          <a:ext cx="5009391" cy="903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57" tIns="95657" rIns="95657" bIns="95657" numCol="1" spcCol="1270" rtlCol="0" anchor="ctr" anchorCtr="0">
          <a:noAutofit/>
        </a:bodyPr>
        <a:lstStyle/>
        <a:p>
          <a:pPr marL="0" lvl="0" indent="0" algn="l" defTabSz="666750">
            <a:lnSpc>
              <a:spcPct val="90000"/>
            </a:lnSpc>
            <a:spcBef>
              <a:spcPct val="0"/>
            </a:spcBef>
            <a:spcAft>
              <a:spcPct val="35000"/>
            </a:spcAft>
            <a:buNone/>
          </a:pPr>
          <a:r>
            <a:rPr lang="en-GB" sz="1500" kern="1200" noProof="0" dirty="0"/>
            <a:t>Professionals – This could be with various members of the MDT who can feedback on how OT input or potential lack of input has affected service users under their care. This could be carried out through professional communication and conversations.</a:t>
          </a:r>
        </a:p>
      </dsp:txBody>
      <dsp:txXfrm>
        <a:off x="1043936" y="2263847"/>
        <a:ext cx="5009391" cy="903841"/>
      </dsp:txXfrm>
    </dsp:sp>
    <dsp:sp modelId="{A85BD817-CFC4-4BB4-B511-091F0E393297}">
      <dsp:nvSpPr>
        <dsp:cNvPr id="0" name=""/>
        <dsp:cNvSpPr/>
      </dsp:nvSpPr>
      <dsp:spPr>
        <a:xfrm>
          <a:off x="0" y="3393649"/>
          <a:ext cx="6053328" cy="9038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F7C855-91E3-4283-8EC5-F9F699801C7A}">
      <dsp:nvSpPr>
        <dsp:cNvPr id="0" name=""/>
        <dsp:cNvSpPr/>
      </dsp:nvSpPr>
      <dsp:spPr>
        <a:xfrm>
          <a:off x="273412" y="3597013"/>
          <a:ext cx="497112" cy="497112"/>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1E919B-9344-4FA7-BC53-B06F0198582B}">
      <dsp:nvSpPr>
        <dsp:cNvPr id="0" name=""/>
        <dsp:cNvSpPr/>
      </dsp:nvSpPr>
      <dsp:spPr>
        <a:xfrm>
          <a:off x="1043936" y="3393649"/>
          <a:ext cx="5009391" cy="903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57" tIns="95657" rIns="95657" bIns="95657" numCol="1" spcCol="1270" rtlCol="0" anchor="ctr" anchorCtr="0">
          <a:noAutofit/>
        </a:bodyPr>
        <a:lstStyle/>
        <a:p>
          <a:pPr marL="0" lvl="0" indent="0" algn="l" defTabSz="666750">
            <a:lnSpc>
              <a:spcPct val="90000"/>
            </a:lnSpc>
            <a:spcBef>
              <a:spcPct val="0"/>
            </a:spcBef>
            <a:spcAft>
              <a:spcPct val="35000"/>
            </a:spcAft>
            <a:buNone/>
          </a:pPr>
          <a:r>
            <a:rPr lang="en-GB" sz="1500" b="0" i="0" u="none" kern="1200" noProof="0" dirty="0"/>
            <a:t>Carers and relatives – They could give feedback on how access to the service that is provided has affected their loved one. This feedback could be collected through feedback forms or candid conversations. </a:t>
          </a:r>
          <a:endParaRPr lang="en-GB" sz="1500" kern="1200" noProof="0" dirty="0"/>
        </a:p>
      </dsp:txBody>
      <dsp:txXfrm>
        <a:off x="1043936" y="3393649"/>
        <a:ext cx="5009391" cy="903841"/>
      </dsp:txXfrm>
    </dsp:sp>
    <dsp:sp modelId="{53C35367-8E9C-4445-BC29-F01F27A56ECC}">
      <dsp:nvSpPr>
        <dsp:cNvPr id="0" name=""/>
        <dsp:cNvSpPr/>
      </dsp:nvSpPr>
      <dsp:spPr>
        <a:xfrm>
          <a:off x="0" y="4523451"/>
          <a:ext cx="6053328" cy="9038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49DC8C-E4FB-4ED5-BDF0-2E0D5EF54BA7}">
      <dsp:nvSpPr>
        <dsp:cNvPr id="0" name=""/>
        <dsp:cNvSpPr/>
      </dsp:nvSpPr>
      <dsp:spPr>
        <a:xfrm>
          <a:off x="273412" y="4726815"/>
          <a:ext cx="497112" cy="4971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FCFAAF-9099-4B41-A417-7A5173B2F07B}">
      <dsp:nvSpPr>
        <dsp:cNvPr id="0" name=""/>
        <dsp:cNvSpPr/>
      </dsp:nvSpPr>
      <dsp:spPr>
        <a:xfrm>
          <a:off x="1043936" y="4523451"/>
          <a:ext cx="5009391" cy="903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57" tIns="95657" rIns="95657" bIns="95657" numCol="1" spcCol="1270" rtlCol="0" anchor="ctr" anchorCtr="0">
          <a:noAutofit/>
        </a:bodyPr>
        <a:lstStyle/>
        <a:p>
          <a:pPr marL="0" lvl="0" indent="0" algn="l" defTabSz="666750">
            <a:lnSpc>
              <a:spcPct val="90000"/>
            </a:lnSpc>
            <a:spcBef>
              <a:spcPct val="0"/>
            </a:spcBef>
            <a:spcAft>
              <a:spcPct val="35000"/>
            </a:spcAft>
            <a:buNone/>
          </a:pPr>
          <a:r>
            <a:rPr lang="en-GB" sz="1500" kern="1200" noProof="0" dirty="0"/>
            <a:t>Audits – Service audits can collate information about data such as time spent on each ward or with each service user, further input and referrals made and look at length of admissions to see any correlations between the amount of input from OT and service users' length of stay in hospital. </a:t>
          </a:r>
        </a:p>
      </dsp:txBody>
      <dsp:txXfrm>
        <a:off x="1043936" y="4523451"/>
        <a:ext cx="5009391" cy="9038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831E80-E8C5-4A9B-A6D9-0BFD577CAA64}">
      <dsp:nvSpPr>
        <dsp:cNvPr id="0" name=""/>
        <dsp:cNvSpPr/>
      </dsp:nvSpPr>
      <dsp:spPr>
        <a:xfrm>
          <a:off x="0" y="242348"/>
          <a:ext cx="6053328" cy="24431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Prior to putting together this presentation I have never thought of myself of having leadership skills. Breaking down and exploring what leadership skills would be needed in this scenario has helped me to see the skills that I do have and demonstrate everyday in my work and how they could be applied when needing to lead on a case, during a situation or for a project.</a:t>
          </a:r>
        </a:p>
      </dsp:txBody>
      <dsp:txXfrm>
        <a:off x="119266" y="361614"/>
        <a:ext cx="5814796" cy="2204647"/>
      </dsp:txXfrm>
    </dsp:sp>
    <dsp:sp modelId="{4DE4704E-4D93-4DF5-951D-D5C80717F764}">
      <dsp:nvSpPr>
        <dsp:cNvPr id="0" name=""/>
        <dsp:cNvSpPr/>
      </dsp:nvSpPr>
      <dsp:spPr>
        <a:xfrm>
          <a:off x="0" y="2746008"/>
          <a:ext cx="6053328" cy="24431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Facing an increased caseload can be daunting and often believed to have a negative impact on the service that can be provided. Developing options and thinking through the benefits of and challenges faced within each of them has prompted me explore how it can also have a positive impact on myself, my colleagues and service users that I interact with. Although inevitably there are some negative effects, a scenario such as the one I have presented today has enabled me to see how an increased case load could also help me to develop personally and professionally.</a:t>
          </a:r>
        </a:p>
      </dsp:txBody>
      <dsp:txXfrm>
        <a:off x="119266" y="2865274"/>
        <a:ext cx="5814796" cy="220464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1/layout/RadialPictureList">
  <dgm:title val="Radial Picture List"/>
  <dgm:desc val="Use to show relationships to a central idea. The Level 1 shape contains text and all Level 2 shapes contain a picture with corresponding text. Limited to four Level 2 pictures.  Unused pictures do not appear, but remain available if you switch layouts. Works best with a small amount of Level 2 text."/>
  <dgm:catLst>
    <dgm:cat type="picture" pri="2500"/>
    <dgm:cat type="officeonline" pri="25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Lst>
      <dgm:cxnLst>
        <dgm:cxn modelId="1" srcId="0" destId="10" srcOrd="0" destOrd="0"/>
        <dgm:cxn modelId="2" srcId="10" destId="11" srcOrd="0" destOrd="0"/>
        <dgm:cxn modelId="3" srcId="10" destId="12" srcOrd="1"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Lst>
      <dgm:cxnLst>
        <dgm:cxn modelId="1" srcId="0" destId="10" srcOrd="0" destOrd="0"/>
        <dgm:cxn modelId="2" srcId="10" destId="11" srcOrd="0" destOrd="0"/>
        <dgm:cxn modelId="3" srcId="10" destId="12" srcOrd="1" destOrd="0"/>
        <dgm:cxn modelId="4" srcId="10" destId="13" srcOrd="2" destOrd="0"/>
        <dgm:cxn modelId="5" srcId="10" destId="14" srcOrd="3" destOrd="0"/>
      </dgm:cxnLst>
      <dgm:bg/>
      <dgm:whole/>
    </dgm:dataModel>
  </dgm:clrData>
  <dgm:layoutNode name="Name0">
    <dgm:varLst>
      <dgm:chMax val="1"/>
      <dgm:chPref val="1"/>
      <dgm:dir/>
      <dgm:resizeHandles/>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l" for="ch" forName="Accent" refType="w" fact="0"/>
              <dgm:constr type="t" for="ch" forName="Accent" refType="h" fact="0"/>
              <dgm:constr type="w" for="ch" forName="Accent" refType="w" fact="0.6747"/>
              <dgm:constr type="h" for="ch" forName="Accent" refType="h"/>
              <dgm:constr type="l" for="ch" forName="Child1" refType="w" fact="0.76"/>
              <dgm:constr type="t" for="ch" forName="Child1" refType="h" fact="0.3739"/>
              <dgm:constr type="w" for="ch" forName="Child1" refType="w" fact="0.24"/>
              <dgm:constr type="h" for="ch" forName="Child1" refType="h" fact="0.255"/>
              <dgm:constr type="l" for="ch" forName="Parent" refType="w" fact="0.1726"/>
              <dgm:constr type="t" for="ch" forName="Parent" refType="h" fact="0.2646"/>
              <dgm:constr type="w" for="ch" forName="Parent" refType="w" fact="0.3347"/>
              <dgm:constr type="h" for="ch" forName="Parent" refType="h" fact="0.4759"/>
              <dgm:constr type="l" for="ch" forName="Image1" refType="w" fact="0.5661"/>
              <dgm:constr type="t" for="ch" forName="Image1" refType="h" fact="0.3744"/>
              <dgm:constr type="w" for="ch" forName="Image1" refType="w" fact="0.1793"/>
              <dgm:constr type="h" for="ch" forName="Image1" refType="h" fact="0.255"/>
            </dgm:constrLst>
          </dgm:if>
          <dgm:if name="Name6"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 refType="w" fact="0"/>
              <dgm:constr type="t" for="ch" forName="Accent" refType="h" fact="0"/>
              <dgm:constr type="w" for="ch" forName="Accent" refType="w" fact="0.6946"/>
              <dgm:constr type="h" for="ch" forName="Accent" refType="h"/>
              <dgm:constr type="l" for="ch" forName="Parent" refType="w" fact="0.1777"/>
              <dgm:constr type="t" for="ch" forName="Parent" refType="h" fact="0.2646"/>
              <dgm:constr type="w" for="ch" forName="Parent" refType="w" fact="0.3446"/>
              <dgm:constr type="h" for="ch" forName="Parent" refType="h" fact="0.4759"/>
              <dgm:constr type="l" for="ch" forName="Image1" refType="w" fact="0.5531"/>
              <dgm:constr type="t" for="ch" forName="Image1" refType="h" fact="0.1585"/>
              <dgm:constr type="w" for="ch" forName="Image1" refType="w" fact="0.1846"/>
              <dgm:constr type="h" for="ch" forName="Image1" refType="h" fact="0.255"/>
              <dgm:constr type="l" for="ch" forName="Image2" refType="w" fact="0.5531"/>
              <dgm:constr type="t" for="ch" forName="Image2" refType="h" fact="0.5624"/>
              <dgm:constr type="w" for="ch" forName="Image2" refType="w" fact="0.1846"/>
              <dgm:constr type="h" for="ch" forName="Image2" refType="h" fact="0.255"/>
              <dgm:constr type="l" for="ch" forName="Child1" refType="w" fact="0.7529"/>
              <dgm:constr type="t" for="ch" forName="Child1" refType="h" fact="0.1618"/>
              <dgm:constr type="w" for="ch" forName="Child1" refType="w" fact="0.2471"/>
              <dgm:constr type="h" for="ch" forName="Child1" refType="h" fact="0.2468"/>
              <dgm:constr type="l" for="ch" forName="Child2" refType="w" fact="0.7529"/>
              <dgm:constr type="t" for="ch" forName="Child2" refType="h" fact="0.5657"/>
              <dgm:constr type="w" for="ch" forName="Child2" refType="w" fact="0.2471"/>
              <dgm:constr type="h" for="ch" forName="Child2" refType="h" fact="0.2468"/>
            </dgm:constrLst>
          </dgm:if>
          <dgm:if name="Name7"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 refType="w" fact="0"/>
              <dgm:constr type="t" for="ch" forName="Accent" refType="h" fact="0"/>
              <dgm:constr type="w" for="ch" forName="Accent" refType="w" fact="0.6747"/>
              <dgm:constr type="h" for="ch" forName="Accent" refType="h"/>
              <dgm:constr type="l" for="ch" forName="Parent" refType="w" fact="0.1726"/>
              <dgm:constr type="t" for="ch" forName="Parent" refType="h" fact="0.2646"/>
              <dgm:constr type="w" for="ch" forName="Parent" refType="w" fact="0.3347"/>
              <dgm:constr type="h" for="ch" forName="Parent" refType="h" fact="0.4759"/>
              <dgm:constr type="l" for="ch" forName="Image1" refType="w" fact="0.4968"/>
              <dgm:constr type="t" for="ch" forName="Image1" refType="h" fact="0.0843"/>
              <dgm:constr type="w" for="ch" forName="Image1" refType="w" fact="0.1793"/>
              <dgm:constr type="h" for="ch" forName="Image1" refType="h" fact="0.255"/>
              <dgm:constr type="l" for="ch" forName="Image2" refType="w" fact="0.5661"/>
              <dgm:constr type="t" for="ch" forName="Image2" refType="h" fact="0.3744"/>
              <dgm:constr type="w" for="ch" forName="Image2" refType="w" fact="0.1793"/>
              <dgm:constr type="h" for="ch" forName="Image2" refType="h" fact="0.255"/>
              <dgm:constr type="l" for="ch" forName="Image3" refType="w" fact="0.4968"/>
              <dgm:constr type="t" for="ch" forName="Image3" refType="h" fact="0.6686"/>
              <dgm:constr type="w" for="ch" forName="Image3" refType="w" fact="0.1793"/>
              <dgm:constr type="h" for="ch" forName="Image3" refType="h" fact="0.255"/>
              <dgm:constr type="l" for="ch" forName="Child1" refType="w" fact="0.6897"/>
              <dgm:constr type="t" for="ch" forName="Child1" refType="h" fact="0.0884"/>
              <dgm:constr type="w" for="ch" forName="Child1" refType="w" fact="0.24"/>
              <dgm:constr type="h" for="ch" forName="Child1" refType="h" fact="0.2468"/>
              <dgm:constr type="l" for="ch" forName="Child2" refType="w" fact="0.76"/>
              <dgm:constr type="t" for="ch" forName="Child2" refType="h" fact="0.378"/>
              <dgm:constr type="w" for="ch" forName="Child2" refType="w" fact="0.24"/>
              <dgm:constr type="h" for="ch" forName="Child2" refType="h" fact="0.2468"/>
              <dgm:constr type="l" for="ch" forName="Child3" refType="w" fact="0.6897"/>
              <dgm:constr type="t" for="ch" forName="Child3" refType="h" fact="0.6738"/>
              <dgm:constr type="w" for="ch" forName="Child3" refType="w" fact="0.24"/>
              <dgm:constr type="h" for="ch" forName="Child3" refType="h" fact="0.2468"/>
            </dgm:constrLst>
          </dgm:if>
          <dgm:else name="Name8">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 refType="w" fact="0"/>
              <dgm:constr type="t" for="ch" forName="Accent" refType="h" fact="0.0361"/>
              <dgm:constr type="w" for="ch" forName="Accent" refType="w" fact="0.6865"/>
              <dgm:constr type="h" for="ch" forName="Accent" refType="h" fact="0.9197"/>
              <dgm:constr type="l" for="ch" forName="Parent" refType="w" fact="0.1756"/>
              <dgm:constr type="t" for="ch" forName="Parent" refType="h" fact="0.2795"/>
              <dgm:constr type="w" for="ch" forName="Parent" refType="w" fact="0.3406"/>
              <dgm:constr type="h" for="ch" forName="Parent" refType="h" fact="0.4377"/>
              <dgm:constr type="l" for="ch" forName="Image1" refType="w" fact="0.425"/>
              <dgm:constr type="t" for="ch" forName="Image1" refType="h" fact="0"/>
              <dgm:constr type="w" for="ch" forName="Image1" refType="w" fact="0.1825"/>
              <dgm:constr type="h" for="ch" forName="Image1" refType="h" fact="0.2345"/>
              <dgm:constr type="l" for="ch" forName="Image2" refType="w" fact="0.5598"/>
              <dgm:constr type="t" for="ch" forName="Image2" refType="h" fact="0.2184"/>
              <dgm:constr type="w" for="ch" forName="Image2" refType="w" fact="0.1825"/>
              <dgm:constr type="h" for="ch" forName="Image2" refType="h" fact="0.2345"/>
              <dgm:constr type="l" for="ch" forName="Image3" refType="w" fact="0.5591"/>
              <dgm:constr type="t" for="ch" forName="Image3" refType="h" fact="0.5395"/>
              <dgm:constr type="w" for="ch" forName="Image3" refType="w" fact="0.1825"/>
              <dgm:constr type="h" for="ch" forName="Image3" refType="h" fact="0.2345"/>
              <dgm:constr type="l" for="ch" forName="Image4" refType="w" fact="0.425"/>
              <dgm:constr type="t" for="ch" forName="Image4" refType="h" fact="0.7655"/>
              <dgm:constr type="w" for="ch" forName="Image4" refType="w" fact="0.1825"/>
              <dgm:constr type="h" for="ch" forName="Image4" refType="h" fact="0.2345"/>
              <dgm:constr type="l" for="ch" forName="Child1" refType="w" fact="0.6214"/>
              <dgm:constr type="t" for="ch" forName="Child1" refType="h" fact="0.003"/>
              <dgm:constr type="w" for="ch" forName="Child1" refType="w" fact="0.2443"/>
              <dgm:constr type="h" for="ch" forName="Child1" refType="h" fact="0.227"/>
              <dgm:constr type="l" for="ch" forName="Child2" refType="w" fact="0.7557"/>
              <dgm:constr type="t" for="ch" forName="Child2" refType="h" fact="0.2225"/>
              <dgm:constr type="w" for="ch" forName="Child2" refType="w" fact="0.2443"/>
              <dgm:constr type="h" for="ch" forName="Child2" refType="h" fact="0.227"/>
              <dgm:constr type="l" for="ch" forName="Child3" refType="w" fact="0.7557"/>
              <dgm:constr type="t" for="ch" forName="Child3" refType="h" fact="0.5433"/>
              <dgm:constr type="w" for="ch" forName="Child3" refType="w" fact="0.2443"/>
              <dgm:constr type="h" for="ch" forName="Child3" refType="h" fact="0.227"/>
              <dgm:constr type="l" for="ch" forName="Child4" refType="w" fact="0.6214"/>
              <dgm:constr type="t" for="ch" forName="Child4" refType="h" fact="0.7703"/>
              <dgm:constr type="w" for="ch" forName="Child4" refType="w" fact="0.2443"/>
              <dgm:constr type="h" for="ch" forName="Child4" refType="h" fact="0.227"/>
            </dgm:constrLst>
          </dgm:else>
        </dgm:choose>
      </dgm:if>
      <dgm:else name="Name9">
        <dgm:choose name="Name10">
          <dgm:if name="Name11"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2"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r" for="ch" forName="Accent" refType="w"/>
              <dgm:constr type="t" for="ch" forName="Accent" refType="h" fact="0"/>
              <dgm:constr type="w" for="ch" forName="Accent" refType="w" fact="0.6747"/>
              <dgm:constr type="h" for="ch" forName="Accent" refType="h"/>
              <dgm:constr type="r" for="ch" forName="Child1" refType="w" fact="0.24"/>
              <dgm:constr type="t" for="ch" forName="Child1" refType="h" fact="0.3739"/>
              <dgm:constr type="w" for="ch" forName="Child1" refType="w" fact="0.24"/>
              <dgm:constr type="h" for="ch" forName="Child1" refType="h" fact="0.255"/>
              <dgm:constr type="r" for="ch" forName="Parent" refType="w" fact="0.8274"/>
              <dgm:constr type="t" for="ch" forName="Parent" refType="h" fact="0.2646"/>
              <dgm:constr type="w" for="ch" forName="Parent" refType="w" fact="0.3347"/>
              <dgm:constr type="h" for="ch" forName="Parent" refType="h" fact="0.4759"/>
              <dgm:constr type="r" for="ch" forName="Image1" refType="w" fact="0.4339"/>
              <dgm:constr type="t" for="ch" forName="Image1" refType="h" fact="0.3744"/>
              <dgm:constr type="w" for="ch" forName="Image1" refType="w" fact="0.1793"/>
              <dgm:constr type="h" for="ch" forName="Image1" refType="h" fact="0.255"/>
            </dgm:constrLst>
          </dgm:if>
          <dgm:if name="Name13"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 refType="w"/>
              <dgm:constr type="t" for="ch" forName="Accent" refType="h" fact="0"/>
              <dgm:constr type="w" for="ch" forName="Accent" refType="w" fact="0.6946"/>
              <dgm:constr type="h" for="ch" forName="Accent" refType="h"/>
              <dgm:constr type="r" for="ch" forName="Parent" refType="w" fact="0.8223"/>
              <dgm:constr type="t" for="ch" forName="Parent" refType="h" fact="0.2646"/>
              <dgm:constr type="w" for="ch" forName="Parent" refType="w" fact="0.3446"/>
              <dgm:constr type="h" for="ch" forName="Parent" refType="h" fact="0.4759"/>
              <dgm:constr type="r" for="ch" forName="Image1" refType="w" fact="0.4469"/>
              <dgm:constr type="t" for="ch" forName="Image1" refType="h" fact="0.1585"/>
              <dgm:constr type="w" for="ch" forName="Image1" refType="w" fact="0.1846"/>
              <dgm:constr type="h" for="ch" forName="Image1" refType="h" fact="0.255"/>
              <dgm:constr type="r" for="ch" forName="Image2" refType="w" fact="0.4469"/>
              <dgm:constr type="t" for="ch" forName="Image2" refType="h" fact="0.5624"/>
              <dgm:constr type="w" for="ch" forName="Image2" refType="w" fact="0.1846"/>
              <dgm:constr type="h" for="ch" forName="Image2" refType="h" fact="0.255"/>
              <dgm:constr type="r" for="ch" forName="Child1" refType="w" fact="0.2471"/>
              <dgm:constr type="t" for="ch" forName="Child1" refType="h" fact="0.1618"/>
              <dgm:constr type="w" for="ch" forName="Child1" refType="w" fact="0.2471"/>
              <dgm:constr type="h" for="ch" forName="Child1" refType="h" fact="0.2468"/>
              <dgm:constr type="r" for="ch" forName="Child2" refType="w" fact="0.2471"/>
              <dgm:constr type="t" for="ch" forName="Child2" refType="h" fact="0.5657"/>
              <dgm:constr type="w" for="ch" forName="Child2" refType="w" fact="0.2471"/>
              <dgm:constr type="h" for="ch" forName="Child2" refType="h" fact="0.2468"/>
            </dgm:constrLst>
          </dgm:if>
          <dgm:if name="Name14"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 refType="w"/>
              <dgm:constr type="t" for="ch" forName="Accent" refType="h" fact="0"/>
              <dgm:constr type="w" for="ch" forName="Accent" refType="w" fact="0.6747"/>
              <dgm:constr type="h" for="ch" forName="Accent" refType="h"/>
              <dgm:constr type="r" for="ch" forName="Parent" refType="w" fact="0.8274"/>
              <dgm:constr type="t" for="ch" forName="Parent" refType="h" fact="0.2646"/>
              <dgm:constr type="w" for="ch" forName="Parent" refType="w" fact="0.3347"/>
              <dgm:constr type="h" for="ch" forName="Parent" refType="h" fact="0.4759"/>
              <dgm:constr type="r" for="ch" forName="Image1" refType="w" fact="0.5032"/>
              <dgm:constr type="t" for="ch" forName="Image1" refType="h" fact="0.0843"/>
              <dgm:constr type="w" for="ch" forName="Image1" refType="w" fact="0.1793"/>
              <dgm:constr type="h" for="ch" forName="Image1" refType="h" fact="0.255"/>
              <dgm:constr type="r" for="ch" forName="Image2" refType="w" fact="0.4339"/>
              <dgm:constr type="t" for="ch" forName="Image2" refType="h" fact="0.3744"/>
              <dgm:constr type="w" for="ch" forName="Image2" refType="w" fact="0.1793"/>
              <dgm:constr type="h" for="ch" forName="Image2" refType="h" fact="0.255"/>
              <dgm:constr type="r" for="ch" forName="Image3" refType="w" fact="0.5032"/>
              <dgm:constr type="t" for="ch" forName="Image3" refType="h" fact="0.6686"/>
              <dgm:constr type="w" for="ch" forName="Image3" refType="w" fact="0.1793"/>
              <dgm:constr type="h" for="ch" forName="Image3" refType="h" fact="0.255"/>
              <dgm:constr type="r" for="ch" forName="Child1" refType="w" fact="0.3103"/>
              <dgm:constr type="t" for="ch" forName="Child1" refType="h" fact="0.0884"/>
              <dgm:constr type="w" for="ch" forName="Child1" refType="w" fact="0.24"/>
              <dgm:constr type="h" for="ch" forName="Child1" refType="h" fact="0.2468"/>
              <dgm:constr type="r" for="ch" forName="Child2" refType="w" fact="0.24"/>
              <dgm:constr type="t" for="ch" forName="Child2" refType="h" fact="0.378"/>
              <dgm:constr type="w" for="ch" forName="Child2" refType="w" fact="0.24"/>
              <dgm:constr type="h" for="ch" forName="Child2" refType="h" fact="0.2468"/>
              <dgm:constr type="r" for="ch" forName="Child3" refType="w" fact="0.3103"/>
              <dgm:constr type="t" for="ch" forName="Child3" refType="h" fact="0.6738"/>
              <dgm:constr type="w" for="ch" forName="Child3" refType="w" fact="0.24"/>
              <dgm:constr type="h" for="ch" forName="Child3" refType="h" fact="0.2468"/>
            </dgm:constrLst>
          </dgm:if>
          <dgm:else name="Name15">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 refType="w"/>
              <dgm:constr type="t" for="ch" forName="Accent" refType="h" fact="0.0361"/>
              <dgm:constr type="w" for="ch" forName="Accent" refType="w" fact="0.6865"/>
              <dgm:constr type="h" for="ch" forName="Accent" refType="h" fact="0.9197"/>
              <dgm:constr type="r" for="ch" forName="Parent" refType="w" fact="0.8244"/>
              <dgm:constr type="t" for="ch" forName="Parent" refType="h" fact="0.2795"/>
              <dgm:constr type="w" for="ch" forName="Parent" refType="w" fact="0.3406"/>
              <dgm:constr type="h" for="ch" forName="Parent" refType="h" fact="0.4377"/>
              <dgm:constr type="r" for="ch" forName="Image1" refType="w" fact="0.575"/>
              <dgm:constr type="t" for="ch" forName="Image1" refType="h" fact="0"/>
              <dgm:constr type="w" for="ch" forName="Image1" refType="w" fact="0.1825"/>
              <dgm:constr type="h" for="ch" forName="Image1" refType="h" fact="0.2345"/>
              <dgm:constr type="r" for="ch" forName="Image2" refType="w" fact="0.4402"/>
              <dgm:constr type="t" for="ch" forName="Image2" refType="h" fact="0.2184"/>
              <dgm:constr type="w" for="ch" forName="Image2" refType="w" fact="0.1825"/>
              <dgm:constr type="h" for="ch" forName="Image2" refType="h" fact="0.2345"/>
              <dgm:constr type="r" for="ch" forName="Image3" refType="w" fact="0.4409"/>
              <dgm:constr type="t" for="ch" forName="Image3" refType="h" fact="0.5395"/>
              <dgm:constr type="w" for="ch" forName="Image3" refType="w" fact="0.1825"/>
              <dgm:constr type="h" for="ch" forName="Image3" refType="h" fact="0.2345"/>
              <dgm:constr type="r" for="ch" forName="Image4" refType="w" fact="0.575"/>
              <dgm:constr type="t" for="ch" forName="Image4" refType="h" fact="0.7655"/>
              <dgm:constr type="w" for="ch" forName="Image4" refType="w" fact="0.1825"/>
              <dgm:constr type="h" for="ch" forName="Image4" refType="h" fact="0.2345"/>
              <dgm:constr type="r" for="ch" forName="Child1" refType="w" fact="0.3786"/>
              <dgm:constr type="t" for="ch" forName="Child1" refType="h" fact="0.003"/>
              <dgm:constr type="w" for="ch" forName="Child1" refType="w" fact="0.2443"/>
              <dgm:constr type="h" for="ch" forName="Child1" refType="h" fact="0.227"/>
              <dgm:constr type="r" for="ch" forName="Child2" refType="w" fact="0.2443"/>
              <dgm:constr type="t" for="ch" forName="Child2" refType="h" fact="0.2225"/>
              <dgm:constr type="w" for="ch" forName="Child2" refType="w" fact="0.2443"/>
              <dgm:constr type="h" for="ch" forName="Child2" refType="h" fact="0.227"/>
              <dgm:constr type="r" for="ch" forName="Child3" refType="w" fact="0.2443"/>
              <dgm:constr type="t" for="ch" forName="Child3" refType="h" fact="0.5433"/>
              <dgm:constr type="w" for="ch" forName="Child3" refType="w" fact="0.2443"/>
              <dgm:constr type="h" for="ch" forName="Child3" refType="h" fact="0.227"/>
              <dgm:constr type="r" for="ch" forName="Child4" refType="w" fact="0.3786"/>
              <dgm:constr type="t" for="ch" forName="Child4" refType="h" fact="0.7703"/>
              <dgm:constr type="w" for="ch" forName="Child4" refType="w" fact="0.2443"/>
              <dgm:constr type="h" for="ch" forName="Child4" refType="h" fact="0.227"/>
            </dgm:constrLst>
          </dgm:else>
        </dgm:choose>
      </dgm:else>
    </dgm:choose>
    <dgm:forEach name="wrapper" axis="self" ptType="parTrans">
      <dgm:forEach name="ImageRepeat" axis="self">
        <dgm:layoutNode name="Image" styleLbl="fgImgPlace1">
          <dgm:alg type="sp"/>
          <dgm:shape xmlns:r="http://schemas.openxmlformats.org/officeDocument/2006/relationships" type="ellipse" r:blip="" blipPhldr="1">
            <dgm:adjLst/>
          </dgm:shape>
          <dgm:presOf/>
        </dgm:layoutNode>
      </dgm:forEach>
    </dgm:forEach>
    <dgm:forEach name="Name16" axis="ch" ptType="node" cnt="1">
      <dgm:layoutNode name="Parent" styleLbl="node1">
        <dgm:varLst>
          <dgm:chMax val="4"/>
          <dgm:chPref val="3"/>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7" axis="ch ch" ptType="node node" st="1 1" cnt="1 1">
      <dgm:layoutNode name="Accent" styleLbl="node1">
        <dgm:alg type="sp"/>
        <dgm:choose name="Name18">
          <dgm:if name="Name19" func="var" arg="dir" op="equ" val="norm">
            <dgm:choose name="Name20">
              <dgm:if name="Name21" axis="followSib" ptType="node" func="cnt" op="equ" val="0">
                <dgm:shape xmlns:r="http://schemas.openxmlformats.org/officeDocument/2006/relationships" type="blockArc" r:blip="">
                  <dgm:adjLst>
                    <dgm:adj idx="1" val="-49.0368"/>
                    <dgm:adj idx="2" val="49.4265"/>
                    <dgm:adj idx="3" val="0.0564"/>
                  </dgm:adjLst>
                </dgm:shape>
              </dgm:if>
              <dgm:if name="Name22" axis="followSib" ptType="node" func="cnt" op="equ" val="1">
                <dgm:shape xmlns:r="http://schemas.openxmlformats.org/officeDocument/2006/relationships" type="blockArc" r:blip="">
                  <dgm:adjLst>
                    <dgm:adj idx="1" val="-64.2028"/>
                    <dgm:adj idx="2" val="64.5456"/>
                    <dgm:adj idx="3" val="0.0558"/>
                  </dgm:adjLst>
                </dgm:shape>
              </dgm:if>
              <dgm:if name="Name23" axis="followSib" ptType="node" func="cnt" op="equ" val="2">
                <dgm:shape xmlns:r="http://schemas.openxmlformats.org/officeDocument/2006/relationships" type="blockArc" r:blip="">
                  <dgm:adjLst>
                    <dgm:adj idx="1" val="-67.8702"/>
                    <dgm:adj idx="2" val="68.6519"/>
                    <dgm:adj idx="3" val="0.0575"/>
                  </dgm:adjLst>
                </dgm:shape>
              </dgm:if>
              <dgm:else name="Name24">
                <dgm:shape xmlns:r="http://schemas.openxmlformats.org/officeDocument/2006/relationships" type="blockArc" r:blip="">
                  <dgm:adjLst>
                    <dgm:adj idx="1" val="-84.8426"/>
                    <dgm:adj idx="2" val="84.8009"/>
                    <dgm:adj idx="3" val="0.0524"/>
                  </dgm:adjLst>
                </dgm:shape>
              </dgm:else>
            </dgm:choose>
          </dgm:if>
          <dgm:else name="Name25">
            <dgm:choose name="Name26">
              <dgm:if name="Name27" axis="followSib" ptType="node" func="cnt" op="equ" val="0">
                <dgm:shape xmlns:r="http://schemas.openxmlformats.org/officeDocument/2006/relationships" rot="180" type="blockArc" r:blip="">
                  <dgm:adjLst>
                    <dgm:adj idx="1" val="-49.0368"/>
                    <dgm:adj idx="2" val="49.4265"/>
                    <dgm:adj idx="3" val="0.0564"/>
                  </dgm:adjLst>
                </dgm:shape>
              </dgm:if>
              <dgm:if name="Name28" axis="followSib" ptType="node" func="cnt" op="equ" val="1">
                <dgm:shape xmlns:r="http://schemas.openxmlformats.org/officeDocument/2006/relationships" rot="180" type="blockArc" r:blip="">
                  <dgm:adjLst>
                    <dgm:adj idx="1" val="-64.2028"/>
                    <dgm:adj idx="2" val="64.5456"/>
                    <dgm:adj idx="3" val="0.0558"/>
                  </dgm:adjLst>
                </dgm:shape>
              </dgm:if>
              <dgm:if name="Name29" axis="followSib" ptType="node" func="cnt" op="equ" val="2">
                <dgm:shape xmlns:r="http://schemas.openxmlformats.org/officeDocument/2006/relationships" rot="180" type="blockArc" r:blip="">
                  <dgm:adjLst>
                    <dgm:adj idx="1" val="-67.8702"/>
                    <dgm:adj idx="2" val="68.6519"/>
                    <dgm:adj idx="3" val="0.0575"/>
                  </dgm:adjLst>
                </dgm:shape>
              </dgm:if>
              <dgm:else name="Name30">
                <dgm:shape xmlns:r="http://schemas.openxmlformats.org/officeDocument/2006/relationships" rot="180" type="blockArc" r:blip="">
                  <dgm:adjLst>
                    <dgm:adj idx="1" val="-84.8426"/>
                    <dgm:adj idx="2" val="84.8009"/>
                    <dgm:adj idx="3" val="0.0524"/>
                  </dgm:adjLst>
                </dgm:shape>
              </dgm:else>
            </dgm:choose>
          </dgm:else>
        </dgm:choose>
        <dgm:presOf/>
      </dgm:layoutNode>
      <dgm:layoutNode name="Image1" styleLbl="fgImgPlace1">
        <dgm:alg type="sp"/>
        <dgm:shape xmlns:r="http://schemas.openxmlformats.org/officeDocument/2006/relationships" type="ellipse" r:blip="" blipPhldr="1">
          <dgm:adjLst/>
        </dgm:shape>
        <dgm:presOf/>
      </dgm:layoutNode>
      <dgm:layoutNode name="Child1" styleLbl="revTx">
        <dgm:varLst>
          <dgm:chMax val="0"/>
          <dgm:chPref val="0"/>
          <dgm:bulletEnabled val="1"/>
        </dgm:varLst>
        <dgm:choose name="Name31">
          <dgm:if name="Name32" func="var" arg="dir" op="equ" val="norm">
            <dgm:alg type="tx">
              <dgm:param type="parTxLTRAlign" val="l"/>
              <dgm:param type="shpTxLTRAlignCh" val="l"/>
              <dgm:param type="parTxRTLAlign" val="l"/>
              <dgm:param type="shpTxRTLAlignCh" val="l"/>
              <dgm:param type="lnSpAfParP" val="10"/>
            </dgm:alg>
          </dgm:if>
          <dgm:else name="Name3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4" axis="ch ch" ptType="node node" st="1 2" cnt="1 1">
      <dgm:layoutNode name="Image2">
        <dgm:alg type="sp"/>
        <dgm:shape xmlns:r="http://schemas.openxmlformats.org/officeDocument/2006/relationships" r:blip="">
          <dgm:adjLst/>
        </dgm:shape>
        <dgm:presOf/>
        <dgm:constrLst/>
        <dgm:forEach name="Name35" ref="ImageRepeat"/>
      </dgm:layoutNode>
      <dgm:layoutNode name="Child2" styleLbl="revTx">
        <dgm:varLst>
          <dgm:chMax val="0"/>
          <dgm:chPref val="0"/>
          <dgm:bulletEnabled val="1"/>
        </dgm:varLst>
        <dgm:choose name="Name36">
          <dgm:if name="Name37" func="var" arg="dir" op="equ" val="norm">
            <dgm:alg type="tx">
              <dgm:param type="parTxLTRAlign" val="l"/>
              <dgm:param type="shpTxLTRAlignCh" val="l"/>
              <dgm:param type="parTxRTLAlign" val="l"/>
              <dgm:param type="shpTxRTLAlignCh" val="l"/>
              <dgm:param type="lnSpAfParP" val="10"/>
            </dgm:alg>
          </dgm:if>
          <dgm:else name="Name3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9" axis="ch ch" ptType="node node" st="1 3" cnt="1 1">
      <dgm:layoutNode name="Image3">
        <dgm:alg type="sp"/>
        <dgm:shape xmlns:r="http://schemas.openxmlformats.org/officeDocument/2006/relationships" r:blip="">
          <dgm:adjLst/>
        </dgm:shape>
        <dgm:presOf/>
        <dgm:constrLst/>
        <dgm:forEach name="Name40" ref="ImageRepeat"/>
      </dgm:layoutNode>
      <dgm:layoutNode name="Child3" styleLbl="revTx">
        <dgm:varLst>
          <dgm:chMax val="0"/>
          <dgm:chPref val="0"/>
          <dgm:bulletEnabled val="1"/>
        </dgm:varLst>
        <dgm:choose name="Name41">
          <dgm:if name="Name42" func="var" arg="dir" op="equ" val="norm">
            <dgm:alg type="tx">
              <dgm:param type="parTxLTRAlign" val="l"/>
              <dgm:param type="shpTxLTRAlignCh" val="l"/>
              <dgm:param type="parTxRTLAlign" val="l"/>
              <dgm:param type="shpTxRTLAlignCh" val="l"/>
              <dgm:param type="lnSpAfParP" val="10"/>
            </dgm:alg>
          </dgm:if>
          <dgm:else name="Name4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4" axis="ch ch" ptType="node node" st="1 4" cnt="1 1">
      <dgm:layoutNode name="Image4">
        <dgm:alg type="sp"/>
        <dgm:shape xmlns:r="http://schemas.openxmlformats.org/officeDocument/2006/relationships" r:blip="">
          <dgm:adjLst/>
        </dgm:shape>
        <dgm:presOf/>
        <dgm:constrLst/>
        <dgm:forEach name="Name45" ref="ImageRepeat"/>
      </dgm:layoutNode>
      <dgm:layoutNode name="Child4" styleLbl="revTx">
        <dgm:varLst>
          <dgm:chMax val="0"/>
          <dgm:chPref val="0"/>
          <dgm:bulletEnabled val="1"/>
        </dgm:varLst>
        <dgm:choose name="Name46">
          <dgm:if name="Name47" func="var" arg="dir" op="equ" val="norm">
            <dgm:alg type="tx">
              <dgm:param type="parTxLTRAlign" val="l"/>
              <dgm:param type="shpTxLTRAlignCh" val="l"/>
              <dgm:param type="parTxRTLAlign" val="l"/>
              <dgm:param type="shpTxRTLAlignCh" val="l"/>
              <dgm:param type="lnSpAfParP" val="10"/>
            </dgm:alg>
          </dgm:if>
          <dgm:else name="Name4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A6C86A-E696-4915-84A9-365D5136836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75EFA275-E5BD-42D5-86C3-D4A66EF382D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FD50024B-535E-435E-8231-BB31E951EE4E}" type="datetime1">
              <a:rPr lang="en-GB" smtClean="0"/>
              <a:t>12/11/2024</a:t>
            </a:fld>
            <a:endParaRPr lang="en-GB" dirty="0"/>
          </a:p>
        </p:txBody>
      </p:sp>
      <p:sp>
        <p:nvSpPr>
          <p:cNvPr id="4" name="Footer Placeholder 3">
            <a:extLst>
              <a:ext uri="{FF2B5EF4-FFF2-40B4-BE49-F238E27FC236}">
                <a16:creationId xmlns:a16="http://schemas.microsoft.com/office/drawing/2014/main" id="{0D08037F-BC33-4B71-9390-1FCCB44C83C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7F7A39EB-596B-48AB-BC3E-069215B7692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BEDFD5B-C328-43D8-A4C7-929BECA315CE}" type="slidenum">
              <a:rPr lang="en-GB" smtClean="0"/>
              <a:t>‹#›</a:t>
            </a:fld>
            <a:endParaRPr lang="en-GB"/>
          </a:p>
        </p:txBody>
      </p:sp>
    </p:spTree>
    <p:extLst>
      <p:ext uri="{BB962C8B-B14F-4D97-AF65-F5344CB8AC3E}">
        <p14:creationId xmlns:p14="http://schemas.microsoft.com/office/powerpoint/2010/main" val="280270135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B19831-D567-4FFB-BF19-3B4F828FFF9C}" type="datetime1">
              <a:rPr lang="en-GB" smtClean="0"/>
              <a:pPr/>
              <a:t>12/11/2024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F8D0E63-0F6A-47B0-8BD1-6E95B004C872}" type="slidenum">
              <a:rPr lang="en-GB" noProof="0" smtClean="0"/>
              <a:t>‹#›</a:t>
            </a:fld>
            <a:endParaRPr lang="en-GB" noProof="0"/>
          </a:p>
        </p:txBody>
      </p:sp>
    </p:spTree>
    <p:extLst>
      <p:ext uri="{BB962C8B-B14F-4D97-AF65-F5344CB8AC3E}">
        <p14:creationId xmlns:p14="http://schemas.microsoft.com/office/powerpoint/2010/main" val="53232841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F8D0E63-0F6A-47B0-8BD1-6E95B004C872}" type="slidenum">
              <a:rPr lang="en-GB" smtClean="0"/>
              <a:t>1</a:t>
            </a:fld>
            <a:endParaRPr lang="en-GB"/>
          </a:p>
        </p:txBody>
      </p:sp>
    </p:spTree>
    <p:extLst>
      <p:ext uri="{BB962C8B-B14F-4D97-AF65-F5344CB8AC3E}">
        <p14:creationId xmlns:p14="http://schemas.microsoft.com/office/powerpoint/2010/main" val="1163495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F8D0E63-0F6A-47B0-8BD1-6E95B004C872}" type="slidenum">
              <a:rPr lang="en-GB" smtClean="0"/>
              <a:t>2</a:t>
            </a:fld>
            <a:endParaRPr lang="en-GB"/>
          </a:p>
        </p:txBody>
      </p:sp>
    </p:spTree>
    <p:extLst>
      <p:ext uri="{BB962C8B-B14F-4D97-AF65-F5344CB8AC3E}">
        <p14:creationId xmlns:p14="http://schemas.microsoft.com/office/powerpoint/2010/main" val="1177307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F8D0E63-0F6A-47B0-8BD1-6E95B004C872}" type="slidenum">
              <a:rPr lang="en-GB" smtClean="0"/>
              <a:t>3</a:t>
            </a:fld>
            <a:endParaRPr lang="en-GB"/>
          </a:p>
        </p:txBody>
      </p:sp>
    </p:spTree>
    <p:extLst>
      <p:ext uri="{BB962C8B-B14F-4D97-AF65-F5344CB8AC3E}">
        <p14:creationId xmlns:p14="http://schemas.microsoft.com/office/powerpoint/2010/main" val="5585933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F8D0E63-0F6A-47B0-8BD1-6E95B004C872}" type="slidenum">
              <a:rPr lang="en-GB" smtClean="0"/>
              <a:t>4</a:t>
            </a:fld>
            <a:endParaRPr lang="en-GB"/>
          </a:p>
        </p:txBody>
      </p:sp>
    </p:spTree>
    <p:extLst>
      <p:ext uri="{BB962C8B-B14F-4D97-AF65-F5344CB8AC3E}">
        <p14:creationId xmlns:p14="http://schemas.microsoft.com/office/powerpoint/2010/main" val="10500748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F8D0E63-0F6A-47B0-8BD1-6E95B004C872}" type="slidenum">
              <a:rPr lang="en-GB" smtClean="0"/>
              <a:t>5</a:t>
            </a:fld>
            <a:endParaRPr lang="en-GB"/>
          </a:p>
        </p:txBody>
      </p:sp>
    </p:spTree>
    <p:extLst>
      <p:ext uri="{BB962C8B-B14F-4D97-AF65-F5344CB8AC3E}">
        <p14:creationId xmlns:p14="http://schemas.microsoft.com/office/powerpoint/2010/main" val="39693053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C5B04F-AAFC-8EA9-2839-BD89C61929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FE18BC-06C1-233A-02F1-67AE0C512F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A65ACA-3D21-67D3-B7D3-F667190D4E7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2E0E558-8918-ABA6-544A-F6A34C456610}"/>
              </a:ext>
            </a:extLst>
          </p:cNvPr>
          <p:cNvSpPr>
            <a:spLocks noGrp="1"/>
          </p:cNvSpPr>
          <p:nvPr>
            <p:ph type="sldNum" sz="quarter" idx="5"/>
          </p:nvPr>
        </p:nvSpPr>
        <p:spPr/>
        <p:txBody>
          <a:bodyPr/>
          <a:lstStyle/>
          <a:p>
            <a:pPr rtl="0"/>
            <a:fld id="{FF8D0E63-0F6A-47B0-8BD1-6E95B004C872}" type="slidenum">
              <a:rPr lang="en-GB" smtClean="0"/>
              <a:t>7</a:t>
            </a:fld>
            <a:endParaRPr lang="en-GB"/>
          </a:p>
        </p:txBody>
      </p:sp>
    </p:spTree>
    <p:extLst>
      <p:ext uri="{BB962C8B-B14F-4D97-AF65-F5344CB8AC3E}">
        <p14:creationId xmlns:p14="http://schemas.microsoft.com/office/powerpoint/2010/main" val="33212512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F8D0E63-0F6A-47B0-8BD1-6E95B004C872}" type="slidenum">
              <a:rPr lang="en-GB" smtClean="0"/>
              <a:t>8</a:t>
            </a:fld>
            <a:endParaRPr lang="en-GB"/>
          </a:p>
        </p:txBody>
      </p:sp>
    </p:spTree>
    <p:extLst>
      <p:ext uri="{BB962C8B-B14F-4D97-AF65-F5344CB8AC3E}">
        <p14:creationId xmlns:p14="http://schemas.microsoft.com/office/powerpoint/2010/main" val="30104690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B76D38-12AD-797F-F50C-A570C03563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482701-029D-F05F-62E4-DA09F8FDDA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0C1652-F3AC-1E1D-55CF-51E9CF7C724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ECBFCE5-9393-0BFC-270D-5795BDE9E299}"/>
              </a:ext>
            </a:extLst>
          </p:cNvPr>
          <p:cNvSpPr>
            <a:spLocks noGrp="1"/>
          </p:cNvSpPr>
          <p:nvPr>
            <p:ph type="sldNum" sz="quarter" idx="5"/>
          </p:nvPr>
        </p:nvSpPr>
        <p:spPr/>
        <p:txBody>
          <a:bodyPr/>
          <a:lstStyle/>
          <a:p>
            <a:pPr rtl="0"/>
            <a:fld id="{FF8D0E63-0F6A-47B0-8BD1-6E95B004C872}" type="slidenum">
              <a:rPr lang="en-GB" smtClean="0"/>
              <a:t>9</a:t>
            </a:fld>
            <a:endParaRPr lang="en-GB"/>
          </a:p>
        </p:txBody>
      </p:sp>
    </p:spTree>
    <p:extLst>
      <p:ext uri="{BB962C8B-B14F-4D97-AF65-F5344CB8AC3E}">
        <p14:creationId xmlns:p14="http://schemas.microsoft.com/office/powerpoint/2010/main" val="25398826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231DD9-B485-AF9A-9F64-90B0D45E40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B71972-10DF-85C1-56E2-D67520C874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EF8A63-C404-D386-0DCE-09B030CA5DB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B9A931C-445B-69C4-C0E9-F99A4BB86C5E}"/>
              </a:ext>
            </a:extLst>
          </p:cNvPr>
          <p:cNvSpPr>
            <a:spLocks noGrp="1"/>
          </p:cNvSpPr>
          <p:nvPr>
            <p:ph type="sldNum" sz="quarter" idx="5"/>
          </p:nvPr>
        </p:nvSpPr>
        <p:spPr/>
        <p:txBody>
          <a:bodyPr/>
          <a:lstStyle/>
          <a:p>
            <a:pPr rtl="0"/>
            <a:fld id="{FF8D0E63-0F6A-47B0-8BD1-6E95B004C872}" type="slidenum">
              <a:rPr lang="en-GB" smtClean="0"/>
              <a:t>10</a:t>
            </a:fld>
            <a:endParaRPr lang="en-GB"/>
          </a:p>
        </p:txBody>
      </p:sp>
    </p:spTree>
    <p:extLst>
      <p:ext uri="{BB962C8B-B14F-4D97-AF65-F5344CB8AC3E}">
        <p14:creationId xmlns:p14="http://schemas.microsoft.com/office/powerpoint/2010/main" val="17639337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F8D0E63-0F6A-47B0-8BD1-6E95B004C872}" type="slidenum">
              <a:rPr lang="en-GB" smtClean="0"/>
              <a:t>12</a:t>
            </a:fld>
            <a:endParaRPr lang="en-GB"/>
          </a:p>
        </p:txBody>
      </p:sp>
    </p:spTree>
    <p:extLst>
      <p:ext uri="{BB962C8B-B14F-4D97-AF65-F5344CB8AC3E}">
        <p14:creationId xmlns:p14="http://schemas.microsoft.com/office/powerpoint/2010/main" val="6760807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F8D0E63-0F6A-47B0-8BD1-6E95B004C872}" type="slidenum">
              <a:rPr lang="en-GB" smtClean="0"/>
              <a:t>14</a:t>
            </a:fld>
            <a:endParaRPr lang="en-GB"/>
          </a:p>
        </p:txBody>
      </p:sp>
    </p:spTree>
    <p:extLst>
      <p:ext uri="{BB962C8B-B14F-4D97-AF65-F5344CB8AC3E}">
        <p14:creationId xmlns:p14="http://schemas.microsoft.com/office/powerpoint/2010/main" val="22952327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CF3C57-1596-3996-7B65-C6F37C4BED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8D067E-8FF6-9455-0B5A-04466FFC47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53CDAB-68F0-FE10-340E-A47169FE7621}"/>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F67878DB-DD61-D4B3-C0B1-C3CE416C4F8C}"/>
              </a:ext>
            </a:extLst>
          </p:cNvPr>
          <p:cNvSpPr>
            <a:spLocks noGrp="1"/>
          </p:cNvSpPr>
          <p:nvPr>
            <p:ph type="sldNum" sz="quarter" idx="5"/>
          </p:nvPr>
        </p:nvSpPr>
        <p:spPr/>
        <p:txBody>
          <a:bodyPr rtlCol="0"/>
          <a:lstStyle/>
          <a:p>
            <a:pPr rtl="0"/>
            <a:fld id="{FF8D0E63-0F6A-47B0-8BD1-6E95B004C872}" type="slidenum">
              <a:rPr lang="en-GB" smtClean="0"/>
              <a:t>16</a:t>
            </a:fld>
            <a:endParaRPr lang="en-GB"/>
          </a:p>
        </p:txBody>
      </p:sp>
    </p:spTree>
    <p:extLst>
      <p:ext uri="{BB962C8B-B14F-4D97-AF65-F5344CB8AC3E}">
        <p14:creationId xmlns:p14="http://schemas.microsoft.com/office/powerpoint/2010/main" val="25173549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Graphic 33" descr="Tag=AccentColor&#10;Flavor=Light&#10;Target=Fill">
            <a:extLst>
              <a:ext uri="{FF2B5EF4-FFF2-40B4-BE49-F238E27FC236}">
                <a16:creationId xmlns:a16="http://schemas.microsoft.com/office/drawing/2014/main" id="{A4E7DAC5-621F-40E6-ACD2-590570CC84F8}"/>
              </a:ext>
            </a:extLst>
          </p:cNvPr>
          <p:cNvSpPr>
            <a:spLocks noChangeAspect="1"/>
          </p:cNvSpPr>
          <p:nvPr userDrawn="1"/>
        </p:nvSpPr>
        <p:spPr>
          <a:xfrm>
            <a:off x="1318417"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1"/>
          </a:solidFill>
          <a:ln w="9525"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2560320" y="960120"/>
            <a:ext cx="7077456" cy="2898648"/>
          </a:xfrm>
        </p:spPr>
        <p:txBody>
          <a:bodyPr rtlCol="0" anchor="b">
            <a:noAutofit/>
          </a:bodyPr>
          <a:lstStyle>
            <a:lvl1pPr algn="ctr">
              <a:defRPr sz="880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2633472" y="4535424"/>
            <a:ext cx="6931152" cy="941832"/>
          </a:xfrm>
        </p:spPr>
        <p:txBody>
          <a:bodyPr rtlCol="0">
            <a:normAutofit/>
          </a:bodyPr>
          <a:lstStyle>
            <a:lvl1pPr marL="0" indent="0" algn="ctr">
              <a:buNone/>
              <a:defRPr sz="32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11" name="Rectangle 6">
            <a:extLst>
              <a:ext uri="{FF2B5EF4-FFF2-40B4-BE49-F238E27FC236}">
                <a16:creationId xmlns:a16="http://schemas.microsoft.com/office/drawing/2014/main" id="{371B7A5D-C918-4744-A5FA-75C904B3B8D4}"/>
              </a:ext>
            </a:extLst>
          </p:cNvPr>
          <p:cNvSpPr/>
          <p:nvPr userDrawn="1"/>
        </p:nvSpPr>
        <p:spPr>
          <a:xfrm>
            <a:off x="3974206" y="411333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815689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77CE2522-15B5-4BC5-91A9-523F325A8324}"/>
              </a:ext>
            </a:extLst>
          </p:cNvPr>
          <p:cNvSpPr/>
          <p:nvPr userDrawn="1"/>
        </p:nvSpPr>
        <p:spPr>
          <a:xfrm>
            <a:off x="5477731" y="0"/>
            <a:ext cx="6714269" cy="6858000"/>
          </a:xfrm>
          <a:custGeom>
            <a:avLst/>
            <a:gdLst>
              <a:gd name="connsiteX0" fmla="*/ 1097203 w 6714269"/>
              <a:gd name="connsiteY0" fmla="*/ 0 h 6858000"/>
              <a:gd name="connsiteX1" fmla="*/ 1154155 w 6714269"/>
              <a:gd name="connsiteY1" fmla="*/ 0 h 6858000"/>
              <a:gd name="connsiteX2" fmla="*/ 972305 w 6714269"/>
              <a:gd name="connsiteY2" fmla="*/ 343212 h 6858000"/>
              <a:gd name="connsiteX3" fmla="*/ 780524 w 6714269"/>
              <a:gd name="connsiteY3" fmla="*/ 761067 h 6858000"/>
              <a:gd name="connsiteX4" fmla="*/ 737045 w 6714269"/>
              <a:gd name="connsiteY4" fmla="*/ 865164 h 6858000"/>
              <a:gd name="connsiteX5" fmla="*/ 762322 w 6714269"/>
              <a:gd name="connsiteY5" fmla="*/ 830676 h 6858000"/>
              <a:gd name="connsiteX6" fmla="*/ 1118805 w 6714269"/>
              <a:gd name="connsiteY6" fmla="*/ 160440 h 6858000"/>
              <a:gd name="connsiteX7" fmla="*/ 1221640 w 6714269"/>
              <a:gd name="connsiteY7" fmla="*/ 0 h 6858000"/>
              <a:gd name="connsiteX8" fmla="*/ 6714269 w 6714269"/>
              <a:gd name="connsiteY8" fmla="*/ 0 h 6858000"/>
              <a:gd name="connsiteX9" fmla="*/ 6714269 w 6714269"/>
              <a:gd name="connsiteY9" fmla="*/ 6858000 h 6858000"/>
              <a:gd name="connsiteX10" fmla="*/ 704817 w 6714269"/>
              <a:gd name="connsiteY10" fmla="*/ 6858000 h 6858000"/>
              <a:gd name="connsiteX11" fmla="*/ 618717 w 6714269"/>
              <a:gd name="connsiteY11" fmla="*/ 6672538 h 6858000"/>
              <a:gd name="connsiteX12" fmla="*/ 309324 w 6714269"/>
              <a:gd name="connsiteY12" fmla="*/ 5833618 h 6858000"/>
              <a:gd name="connsiteX13" fmla="*/ 209850 w 6714269"/>
              <a:gd name="connsiteY13" fmla="*/ 5484180 h 6858000"/>
              <a:gd name="connsiteX14" fmla="*/ 211619 w 6714269"/>
              <a:gd name="connsiteY14" fmla="*/ 5517653 h 6858000"/>
              <a:gd name="connsiteX15" fmla="*/ 361778 w 6714269"/>
              <a:gd name="connsiteY15" fmla="*/ 6145524 h 6858000"/>
              <a:gd name="connsiteX16" fmla="*/ 591356 w 6714269"/>
              <a:gd name="connsiteY16" fmla="*/ 6843306 h 6858000"/>
              <a:gd name="connsiteX17" fmla="*/ 597415 w 6714269"/>
              <a:gd name="connsiteY17" fmla="*/ 6858000 h 6858000"/>
              <a:gd name="connsiteX18" fmla="*/ 545224 w 6714269"/>
              <a:gd name="connsiteY18" fmla="*/ 6858000 h 6858000"/>
              <a:gd name="connsiteX19" fmla="*/ 533604 w 6714269"/>
              <a:gd name="connsiteY19" fmla="*/ 6830072 h 6858000"/>
              <a:gd name="connsiteX20" fmla="*/ 169657 w 6714269"/>
              <a:gd name="connsiteY20" fmla="*/ 5556577 h 6858000"/>
              <a:gd name="connsiteX21" fmla="*/ 12169 w 6714269"/>
              <a:gd name="connsiteY21" fmla="*/ 4362835 h 6858000"/>
              <a:gd name="connsiteX22" fmla="*/ 46168 w 6714269"/>
              <a:gd name="connsiteY22" fmla="*/ 3338487 h 6858000"/>
              <a:gd name="connsiteX23" fmla="*/ 490574 w 6714269"/>
              <a:gd name="connsiteY23" fmla="*/ 1381078 h 6858000"/>
              <a:gd name="connsiteX24" fmla="*/ 984701 w 6714269"/>
              <a:gd name="connsiteY24" fmla="*/ 20824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714269" h="6858000">
                <a:moveTo>
                  <a:pt x="1097203" y="0"/>
                </a:moveTo>
                <a:lnTo>
                  <a:pt x="1154155" y="0"/>
                </a:lnTo>
                <a:lnTo>
                  <a:pt x="972305" y="343212"/>
                </a:lnTo>
                <a:cubicBezTo>
                  <a:pt x="904739" y="480367"/>
                  <a:pt x="840941" y="619727"/>
                  <a:pt x="780524" y="761067"/>
                </a:cubicBezTo>
                <a:cubicBezTo>
                  <a:pt x="765737" y="795681"/>
                  <a:pt x="751579" y="830550"/>
                  <a:pt x="737045" y="865164"/>
                </a:cubicBezTo>
                <a:cubicBezTo>
                  <a:pt x="748306" y="856057"/>
                  <a:pt x="757014" y="844174"/>
                  <a:pt x="762322" y="830676"/>
                </a:cubicBezTo>
                <a:cubicBezTo>
                  <a:pt x="870201" y="600612"/>
                  <a:pt x="988539" y="376889"/>
                  <a:pt x="1118805" y="160440"/>
                </a:cubicBezTo>
                <a:lnTo>
                  <a:pt x="1221640" y="0"/>
                </a:lnTo>
                <a:lnTo>
                  <a:pt x="6714269" y="0"/>
                </a:lnTo>
                <a:lnTo>
                  <a:pt x="6714269" y="6858000"/>
                </a:lnTo>
                <a:lnTo>
                  <a:pt x="704817" y="6858000"/>
                </a:lnTo>
                <a:lnTo>
                  <a:pt x="618717" y="6672538"/>
                </a:lnTo>
                <a:cubicBezTo>
                  <a:pt x="501618" y="6400947"/>
                  <a:pt x="398622" y="6121213"/>
                  <a:pt x="309324" y="5833618"/>
                </a:cubicBezTo>
                <a:cubicBezTo>
                  <a:pt x="275071" y="5723183"/>
                  <a:pt x="246125" y="5611225"/>
                  <a:pt x="209850" y="5484180"/>
                </a:cubicBezTo>
                <a:cubicBezTo>
                  <a:pt x="209859" y="5495363"/>
                  <a:pt x="210448" y="5506534"/>
                  <a:pt x="211619" y="5517653"/>
                </a:cubicBezTo>
                <a:cubicBezTo>
                  <a:pt x="261166" y="5727113"/>
                  <a:pt x="303888" y="5938474"/>
                  <a:pt x="361778" y="6145524"/>
                </a:cubicBezTo>
                <a:cubicBezTo>
                  <a:pt x="428356" y="6383258"/>
                  <a:pt x="504422" y="6616111"/>
                  <a:pt x="591356" y="6843306"/>
                </a:cubicBezTo>
                <a:lnTo>
                  <a:pt x="597415" y="6858000"/>
                </a:lnTo>
                <a:lnTo>
                  <a:pt x="545224" y="6858000"/>
                </a:lnTo>
                <a:lnTo>
                  <a:pt x="533604" y="6830072"/>
                </a:lnTo>
                <a:cubicBezTo>
                  <a:pt x="376384" y="6416985"/>
                  <a:pt x="257344" y="5991917"/>
                  <a:pt x="169657" y="5556577"/>
                </a:cubicBezTo>
                <a:cubicBezTo>
                  <a:pt x="90154" y="5162256"/>
                  <a:pt x="43261" y="4763750"/>
                  <a:pt x="12169" y="4362835"/>
                </a:cubicBezTo>
                <a:cubicBezTo>
                  <a:pt x="-14122" y="4019865"/>
                  <a:pt x="4458" y="3679429"/>
                  <a:pt x="46168" y="3338487"/>
                </a:cubicBezTo>
                <a:cubicBezTo>
                  <a:pt x="125796" y="2672248"/>
                  <a:pt x="274744" y="2016203"/>
                  <a:pt x="490574" y="1381078"/>
                </a:cubicBezTo>
                <a:cubicBezTo>
                  <a:pt x="629230" y="976550"/>
                  <a:pt x="791584" y="584320"/>
                  <a:pt x="984701" y="208241"/>
                </a:cubicBezTo>
                <a:close/>
              </a:path>
            </a:pathLst>
          </a:custGeom>
          <a:solidFill>
            <a:schemeClr val="accent1"/>
          </a:solidFill>
          <a:ln w="6857" cap="flat">
            <a:noFill/>
            <a:prstDash val="solid"/>
            <a:miter/>
          </a:ln>
        </p:spPr>
        <p:txBody>
          <a:bodyPr wrap="square" rtlCol="0" anchor="ctr">
            <a:noAutofit/>
          </a:bodyPr>
          <a:lstStyle/>
          <a:p>
            <a:pPr rtl="0"/>
            <a:endParaRPr lang="en-GB" noProof="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1133856" y="649224"/>
            <a:ext cx="4178808" cy="5568696"/>
          </a:xfrm>
        </p:spPr>
        <p:txBody>
          <a:bodyPr rtlCol="0">
            <a:noAutofit/>
          </a:bodyPr>
          <a:lstStyle>
            <a:lvl1pPr>
              <a:defRPr sz="7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6364224" y="1307592"/>
            <a:ext cx="4992624" cy="4251960"/>
          </a:xfrm>
        </p:spPr>
        <p:txBody>
          <a:bodyPr rtlCol="0" anchor="ctr">
            <a:normAutofit/>
          </a:bodyPr>
          <a:lstStyle>
            <a:lvl1pPr marL="0" indent="0">
              <a:buNone/>
              <a:defRPr sz="4400">
                <a:solidFill>
                  <a:schemeClr val="bg1"/>
                </a:solidFill>
              </a:defRPr>
            </a:lvl1pPr>
            <a:lvl2pPr marL="228600">
              <a:defRPr sz="4000">
                <a:solidFill>
                  <a:schemeClr val="bg1"/>
                </a:solidFill>
              </a:defRPr>
            </a:lvl2pPr>
            <a:lvl3pPr marL="457200">
              <a:defRPr sz="3600">
                <a:solidFill>
                  <a:schemeClr val="bg1"/>
                </a:solidFill>
              </a:defRPr>
            </a:lvl3pPr>
            <a:lvl4pPr>
              <a:defRPr sz="1800">
                <a:solidFill>
                  <a:schemeClr val="bg1"/>
                </a:solidFill>
              </a:defRPr>
            </a:lvl4pPr>
            <a:lvl5pPr>
              <a:defRPr sz="18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a:xfrm>
            <a:off x="838200" y="6356350"/>
            <a:ext cx="2286000" cy="365125"/>
          </a:xfrm>
        </p:spPr>
        <p:txBody>
          <a:bodyPr rtlCol="0"/>
          <a:lstStyle>
            <a:lvl1pPr>
              <a:defRPr>
                <a:solidFill>
                  <a:schemeClr val="tx1"/>
                </a:solidFill>
              </a:defRPr>
            </a:lvl1pPr>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a:xfrm>
            <a:off x="6364224" y="6355080"/>
            <a:ext cx="3200400" cy="365125"/>
          </a:xfrm>
        </p:spPr>
        <p:txBody>
          <a:bodyPr rtlCol="0"/>
          <a:lstStyle>
            <a:lvl1pPr algn="l">
              <a:defRPr>
                <a:solidFill>
                  <a:schemeClr val="bg1"/>
                </a:solidFill>
              </a:defRPr>
            </a:lvl1pPr>
          </a:lstStyle>
          <a:p>
            <a:pPr rtl="0"/>
            <a:r>
              <a:rPr lang="en-GB" noProof="0">
                <a:solidFill>
                  <a:schemeClr val="bg1"/>
                </a:solidFill>
              </a:rPr>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a:xfrm>
            <a:off x="10067544" y="6355080"/>
            <a:ext cx="1280160" cy="365125"/>
          </a:xfrm>
        </p:spPr>
        <p:txBody>
          <a:bodyPr rtlCol="0"/>
          <a:lstStyle>
            <a:lvl1pPr>
              <a:defRPr>
                <a:solidFill>
                  <a:schemeClr val="bg1"/>
                </a:solidFill>
              </a:defRPr>
            </a:lvl1pPr>
          </a:lstStyle>
          <a:p>
            <a:pPr rtl="0"/>
            <a:fld id="{2C18C1E5-FB55-42F5-BD6D-9CC153FCDBE6}" type="slidenum">
              <a:rPr lang="en-GB" noProof="0" smtClean="0"/>
              <a:pPr/>
              <a:t>‹#›</a:t>
            </a:fld>
            <a:endParaRPr lang="en-GB" noProof="0">
              <a:solidFill>
                <a:schemeClr val="bg1"/>
              </a:solidFill>
            </a:endParaRPr>
          </a:p>
        </p:txBody>
      </p:sp>
    </p:spTree>
    <p:extLst>
      <p:ext uri="{BB962C8B-B14F-4D97-AF65-F5344CB8AC3E}">
        <p14:creationId xmlns:p14="http://schemas.microsoft.com/office/powerpoint/2010/main" val="4232205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17D0AB67-E176-475C-977C-73640253B922}"/>
              </a:ext>
            </a:extLst>
          </p:cNvPr>
          <p:cNvSpPr>
            <a:spLocks noGrp="1"/>
          </p:cNvSpPr>
          <p:nvPr>
            <p:ph type="pic" sz="quarter" idx="14"/>
          </p:nvPr>
        </p:nvSpPr>
        <p:spPr>
          <a:xfrm>
            <a:off x="2" y="4361970"/>
            <a:ext cx="4038599" cy="2496030"/>
          </a:xfrm>
          <a:custGeom>
            <a:avLst/>
            <a:gdLst>
              <a:gd name="connsiteX0" fmla="*/ 2464753 w 4038599"/>
              <a:gd name="connsiteY0" fmla="*/ 4 h 2496030"/>
              <a:gd name="connsiteX1" fmla="*/ 2599067 w 4038599"/>
              <a:gd name="connsiteY1" fmla="*/ 4428 h 2496030"/>
              <a:gd name="connsiteX2" fmla="*/ 3052443 w 4038599"/>
              <a:gd name="connsiteY2" fmla="*/ 14222 h 2496030"/>
              <a:gd name="connsiteX3" fmla="*/ 3417420 w 4038599"/>
              <a:gd name="connsiteY3" fmla="*/ 9782 h 2496030"/>
              <a:gd name="connsiteX4" fmla="*/ 3757835 w 4038599"/>
              <a:gd name="connsiteY4" fmla="*/ 19315 h 2496030"/>
              <a:gd name="connsiteX5" fmla="*/ 3892671 w 4038599"/>
              <a:gd name="connsiteY5" fmla="*/ 13177 h 2496030"/>
              <a:gd name="connsiteX6" fmla="*/ 4016790 w 4038599"/>
              <a:gd name="connsiteY6" fmla="*/ 8134 h 2496030"/>
              <a:gd name="connsiteX7" fmla="*/ 4034037 w 4038599"/>
              <a:gd name="connsiteY7" fmla="*/ 8999 h 2496030"/>
              <a:gd name="connsiteX8" fmla="*/ 4035370 w 4038599"/>
              <a:gd name="connsiteY8" fmla="*/ 62503 h 2496030"/>
              <a:gd name="connsiteX9" fmla="*/ 4020562 w 4038599"/>
              <a:gd name="connsiteY9" fmla="*/ 231143 h 2496030"/>
              <a:gd name="connsiteX10" fmla="*/ 4019168 w 4038599"/>
              <a:gd name="connsiteY10" fmla="*/ 393470 h 2496030"/>
              <a:gd name="connsiteX11" fmla="*/ 4014100 w 4038599"/>
              <a:gd name="connsiteY11" fmla="*/ 651618 h 2496030"/>
              <a:gd name="connsiteX12" fmla="*/ 4019295 w 4038599"/>
              <a:gd name="connsiteY12" fmla="*/ 902406 h 2496030"/>
              <a:gd name="connsiteX13" fmla="*/ 4033231 w 4038599"/>
              <a:gd name="connsiteY13" fmla="*/ 1078946 h 2496030"/>
              <a:gd name="connsiteX14" fmla="*/ 4011566 w 4038599"/>
              <a:gd name="connsiteY14" fmla="*/ 1189872 h 2496030"/>
              <a:gd name="connsiteX15" fmla="*/ 4011566 w 4038599"/>
              <a:gd name="connsiteY15" fmla="*/ 1387989 h 2496030"/>
              <a:gd name="connsiteX16" fmla="*/ 4038599 w 4038599"/>
              <a:gd name="connsiteY16" fmla="*/ 1495613 h 2496030"/>
              <a:gd name="connsiteX17" fmla="*/ 4038599 w 4038599"/>
              <a:gd name="connsiteY17" fmla="*/ 1746509 h 2496030"/>
              <a:gd name="connsiteX18" fmla="*/ 4038283 w 4038599"/>
              <a:gd name="connsiteY18" fmla="*/ 1749734 h 2496030"/>
              <a:gd name="connsiteX19" fmla="*/ 4026896 w 4038599"/>
              <a:gd name="connsiteY19" fmla="*/ 1837274 h 2496030"/>
              <a:gd name="connsiteX20" fmla="*/ 4029684 w 4038599"/>
              <a:gd name="connsiteY20" fmla="*/ 2121948 h 2496030"/>
              <a:gd name="connsiteX21" fmla="*/ 4032978 w 4038599"/>
              <a:gd name="connsiteY21" fmla="*/ 2359155 h 2496030"/>
              <a:gd name="connsiteX22" fmla="*/ 4023519 w 4038599"/>
              <a:gd name="connsiteY22" fmla="*/ 2496030 h 2496030"/>
              <a:gd name="connsiteX23" fmla="*/ 0 w 4038599"/>
              <a:gd name="connsiteY23" fmla="*/ 2496030 h 2496030"/>
              <a:gd name="connsiteX24" fmla="*/ 0 w 4038599"/>
              <a:gd name="connsiteY24" fmla="*/ 12459 h 2496030"/>
              <a:gd name="connsiteX25" fmla="*/ 17104 w 4038599"/>
              <a:gd name="connsiteY25" fmla="*/ 15006 h 2496030"/>
              <a:gd name="connsiteX26" fmla="*/ 216416 w 4038599"/>
              <a:gd name="connsiteY26" fmla="*/ 7824 h 2496030"/>
              <a:gd name="connsiteX27" fmla="*/ 651370 w 4038599"/>
              <a:gd name="connsiteY27" fmla="*/ 17748 h 2496030"/>
              <a:gd name="connsiteX28" fmla="*/ 958396 w 4038599"/>
              <a:gd name="connsiteY28" fmla="*/ 14092 h 2496030"/>
              <a:gd name="connsiteX29" fmla="*/ 1519486 w 4038599"/>
              <a:gd name="connsiteY29" fmla="*/ 21666 h 2496030"/>
              <a:gd name="connsiteX30" fmla="*/ 2062411 w 4038599"/>
              <a:gd name="connsiteY30" fmla="*/ 17487 h 2496030"/>
              <a:gd name="connsiteX31" fmla="*/ 2464753 w 4038599"/>
              <a:gd name="connsiteY31" fmla="*/ 4 h 2496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4038599"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lnTo>
                  <a:pt x="4038599" y="1495613"/>
                </a:lnTo>
                <a:lnTo>
                  <a:pt x="4038599" y="1746509"/>
                </a:lnTo>
                <a:lnTo>
                  <a:pt x="4038283" y="1749734"/>
                </a:lnTo>
                <a:cubicBezTo>
                  <a:pt x="4035575" y="1779147"/>
                  <a:pt x="4032408" y="180846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txBody>
          <a:bodyPr wrap="square" rtlCol="0" anchor="ctr">
            <a:noAutofit/>
          </a:bodyPr>
          <a:lstStyle>
            <a:lvl1pPr algn="ctr">
              <a:buNone/>
              <a:defRPr sz="2400"/>
            </a:lvl1pPr>
          </a:lstStyle>
          <a:p>
            <a:pPr rtl="0"/>
            <a:r>
              <a:rPr lang="en-US" noProof="0"/>
              <a:t>Click icon to add picture</a:t>
            </a:r>
            <a:endParaRPr lang="en-GB" noProof="0"/>
          </a:p>
        </p:txBody>
      </p:sp>
      <p:sp>
        <p:nvSpPr>
          <p:cNvPr id="16" name="Picture Placeholder 15">
            <a:extLst>
              <a:ext uri="{FF2B5EF4-FFF2-40B4-BE49-F238E27FC236}">
                <a16:creationId xmlns:a16="http://schemas.microsoft.com/office/drawing/2014/main" id="{2ABE113B-49CB-42B2-AC93-B3DF04407878}"/>
              </a:ext>
            </a:extLst>
          </p:cNvPr>
          <p:cNvSpPr>
            <a:spLocks noGrp="1"/>
          </p:cNvSpPr>
          <p:nvPr>
            <p:ph type="pic" sz="quarter" idx="13"/>
          </p:nvPr>
        </p:nvSpPr>
        <p:spPr>
          <a:xfrm>
            <a:off x="0" y="0"/>
            <a:ext cx="4041336" cy="4193763"/>
          </a:xfrm>
          <a:custGeom>
            <a:avLst/>
            <a:gdLst>
              <a:gd name="connsiteX0" fmla="*/ 0 w 4041336"/>
              <a:gd name="connsiteY0" fmla="*/ 0 h 4193763"/>
              <a:gd name="connsiteX1" fmla="*/ 4019848 w 4041336"/>
              <a:gd name="connsiteY1" fmla="*/ 0 h 4193763"/>
              <a:gd name="connsiteX2" fmla="*/ 4021195 w 4041336"/>
              <a:gd name="connsiteY2" fmla="*/ 11419 h 4193763"/>
              <a:gd name="connsiteX3" fmla="*/ 4037665 w 4041336"/>
              <a:gd name="connsiteY3" fmla="*/ 264364 h 4193763"/>
              <a:gd name="connsiteX4" fmla="*/ 4034118 w 4041336"/>
              <a:gd name="connsiteY4" fmla="*/ 574168 h 4193763"/>
              <a:gd name="connsiteX5" fmla="*/ 4026263 w 4041336"/>
              <a:gd name="connsiteY5" fmla="*/ 838028 h 4193763"/>
              <a:gd name="connsiteX6" fmla="*/ 4026263 w 4041336"/>
              <a:gd name="connsiteY6" fmla="*/ 847166 h 4193763"/>
              <a:gd name="connsiteX7" fmla="*/ 4026263 w 4041336"/>
              <a:gd name="connsiteY7" fmla="*/ 1138186 h 4193763"/>
              <a:gd name="connsiteX8" fmla="*/ 4024109 w 4041336"/>
              <a:gd name="connsiteY8" fmla="*/ 1259137 h 4193763"/>
              <a:gd name="connsiteX9" fmla="*/ 4016887 w 4041336"/>
              <a:gd name="connsiteY9" fmla="*/ 1412960 h 4193763"/>
              <a:gd name="connsiteX10" fmla="*/ 4026263 w 4041336"/>
              <a:gd name="connsiteY10" fmla="*/ 1539116 h 4193763"/>
              <a:gd name="connsiteX11" fmla="*/ 4024869 w 4041336"/>
              <a:gd name="connsiteY11" fmla="*/ 1823155 h 4193763"/>
              <a:gd name="connsiteX12" fmla="*/ 4017014 w 4041336"/>
              <a:gd name="connsiteY12" fmla="*/ 2154154 h 4193763"/>
              <a:gd name="connsiteX13" fmla="*/ 4017014 w 4041336"/>
              <a:gd name="connsiteY13" fmla="*/ 2421948 h 4193763"/>
              <a:gd name="connsiteX14" fmla="*/ 4029684 w 4041336"/>
              <a:gd name="connsiteY14" fmla="*/ 2667279 h 4193763"/>
              <a:gd name="connsiteX15" fmla="*/ 4019421 w 4041336"/>
              <a:gd name="connsiteY15" fmla="*/ 2956268 h 4193763"/>
              <a:gd name="connsiteX16" fmla="*/ 4022082 w 4041336"/>
              <a:gd name="connsiteY16" fmla="*/ 3094480 h 4193763"/>
              <a:gd name="connsiteX17" fmla="*/ 4027656 w 4041336"/>
              <a:gd name="connsiteY17" fmla="*/ 3260614 h 4193763"/>
              <a:gd name="connsiteX18" fmla="*/ 4009412 w 4041336"/>
              <a:gd name="connsiteY18" fmla="*/ 3538181 h 4193763"/>
              <a:gd name="connsiteX19" fmla="*/ 4031711 w 4041336"/>
              <a:gd name="connsiteY19" fmla="*/ 3694923 h 4193763"/>
              <a:gd name="connsiteX20" fmla="*/ 4038425 w 4041336"/>
              <a:gd name="connsiteY20" fmla="*/ 3836308 h 4193763"/>
              <a:gd name="connsiteX21" fmla="*/ 4029810 w 4041336"/>
              <a:gd name="connsiteY21" fmla="*/ 3956245 h 4193763"/>
              <a:gd name="connsiteX22" fmla="*/ 4013847 w 4041336"/>
              <a:gd name="connsiteY22" fmla="*/ 4114764 h 4193763"/>
              <a:gd name="connsiteX23" fmla="*/ 4010970 w 4041336"/>
              <a:gd name="connsiteY23" fmla="*/ 4161894 h 4193763"/>
              <a:gd name="connsiteX24" fmla="*/ 4002764 w 4041336"/>
              <a:gd name="connsiteY24" fmla="*/ 4161042 h 4193763"/>
              <a:gd name="connsiteX25" fmla="*/ 3868108 w 4041336"/>
              <a:gd name="connsiteY25" fmla="*/ 4163980 h 4193763"/>
              <a:gd name="connsiteX26" fmla="*/ 3174741 w 4041336"/>
              <a:gd name="connsiteY26" fmla="*/ 4175341 h 4193763"/>
              <a:gd name="connsiteX27" fmla="*/ 2247906 w 4041336"/>
              <a:gd name="connsiteY27" fmla="*/ 4167376 h 4193763"/>
              <a:gd name="connsiteX28" fmla="*/ 2057934 w 4041336"/>
              <a:gd name="connsiteY28" fmla="*/ 4175733 h 4193763"/>
              <a:gd name="connsiteX29" fmla="*/ 1797729 w 4041336"/>
              <a:gd name="connsiteY29" fmla="*/ 4165547 h 4193763"/>
              <a:gd name="connsiteX30" fmla="*/ 1485458 w 4041336"/>
              <a:gd name="connsiteY30" fmla="*/ 4175995 h 4193763"/>
              <a:gd name="connsiteX31" fmla="*/ 949185 w 4041336"/>
              <a:gd name="connsiteY31" fmla="*/ 4186181 h 4193763"/>
              <a:gd name="connsiteX32" fmla="*/ 357136 w 4041336"/>
              <a:gd name="connsiteY32" fmla="*/ 4175995 h 4193763"/>
              <a:gd name="connsiteX33" fmla="*/ 0 w 4041336"/>
              <a:gd name="connsiteY33" fmla="*/ 4175060 h 4193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txBody>
          <a:bodyPr wrap="square" rtlCol="0" anchor="ctr">
            <a:noAutofit/>
          </a:bodyPr>
          <a:lstStyle>
            <a:lvl1pPr algn="ctr">
              <a:buNone/>
              <a:defRPr sz="24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4654296" y="329184"/>
            <a:ext cx="6894576" cy="1783080"/>
          </a:xfrm>
        </p:spPr>
        <p:txBody>
          <a:bodyPr rtlCol="0" anchor="b"/>
          <a:lstStyle>
            <a:lvl1pPr>
              <a:defRPr sz="7200"/>
            </a:lvl1pPr>
          </a:lstStyle>
          <a:p>
            <a:pPr rtl="0"/>
            <a:r>
              <a:rPr lang="en-GB" noProof="0"/>
              <a:t>Title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4654296" y="2706624"/>
            <a:ext cx="6894576" cy="3483864"/>
          </a:xfrm>
        </p:spPr>
        <p:txBody>
          <a:bodyPr rtlCol="0">
            <a:normAutofit/>
          </a:bodyPr>
          <a:lstStyle>
            <a:lvl1pPr marL="0" indent="0">
              <a:buNone/>
              <a:defRPr sz="2400"/>
            </a:lvl1pPr>
            <a:lvl2pPr marL="228600">
              <a:defRPr sz="2000"/>
            </a:lvl2pPr>
            <a:lvl3pPr marL="457200">
              <a:defRPr sz="1800"/>
            </a:lvl3pPr>
            <a:lvl4pPr marL="685800">
              <a:defRPr sz="1600"/>
            </a:lvl4pPr>
            <a:lvl5pPr marL="914400">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a:xfrm>
            <a:off x="8641080" y="6356350"/>
            <a:ext cx="2743200" cy="365125"/>
          </a:xfrm>
        </p:spPr>
        <p:txBody>
          <a:bodyPr rtlCol="0"/>
          <a:lstStyle>
            <a:lvl1pPr>
              <a:defRPr>
                <a:solidFill>
                  <a:schemeClr val="tx1"/>
                </a:solidFill>
              </a:defRPr>
            </a:lvl1pPr>
          </a:lstStyle>
          <a:p>
            <a:pPr rtl="0"/>
            <a:fld id="{2C18C1E5-FB55-42F5-BD6D-9CC153FCDBE6}" type="slidenum">
              <a:rPr lang="en-GB" noProof="0" smtClean="0"/>
              <a:pPr/>
              <a:t>‹#›</a:t>
            </a:fld>
            <a:endParaRPr lang="en-GB" noProof="0"/>
          </a:p>
        </p:txBody>
      </p:sp>
      <p:sp>
        <p:nvSpPr>
          <p:cNvPr id="7" name="Rectangle 6" descr="Tag=AccentColor&#10;Flavor=Light&#10;Target=FillAndLine">
            <a:extLst>
              <a:ext uri="{FF2B5EF4-FFF2-40B4-BE49-F238E27FC236}">
                <a16:creationId xmlns:a16="http://schemas.microsoft.com/office/drawing/2014/main" id="{9B1377BC-1A5F-4113-953E-30CA51FC6F91}"/>
              </a:ext>
            </a:extLst>
          </p:cNvPr>
          <p:cNvSpPr/>
          <p:nvPr userDrawn="1"/>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4013803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CB56F624-1B75-47D6-8B9E-1F3E7840AE13}"/>
              </a:ext>
            </a:extLst>
          </p:cNvPr>
          <p:cNvSpPr>
            <a:spLocks noChangeAspect="1"/>
          </p:cNvSpPr>
          <p:nvPr userDrawn="1"/>
        </p:nvSpPr>
        <p:spPr>
          <a:xfrm>
            <a:off x="807242" y="612648"/>
            <a:ext cx="10577516" cy="5566372"/>
          </a:xfrm>
          <a:custGeom>
            <a:avLst/>
            <a:gdLst>
              <a:gd name="connsiteX0" fmla="*/ 2871593 w 10577516"/>
              <a:gd name="connsiteY0" fmla="*/ 5218333 h 5566372"/>
              <a:gd name="connsiteX1" fmla="*/ 3890441 w 10577516"/>
              <a:gd name="connsiteY1" fmla="*/ 5441298 h 5566372"/>
              <a:gd name="connsiteX2" fmla="*/ 4931282 w 10577516"/>
              <a:gd name="connsiteY2" fmla="*/ 5506891 h 5566372"/>
              <a:gd name="connsiteX3" fmla="*/ 2871593 w 10577516"/>
              <a:gd name="connsiteY3" fmla="*/ 5218333 h 5566372"/>
              <a:gd name="connsiteX4" fmla="*/ 4720395 w 10577516"/>
              <a:gd name="connsiteY4" fmla="*/ 128662 h 5566372"/>
              <a:gd name="connsiteX5" fmla="*/ 3554723 w 10577516"/>
              <a:gd name="connsiteY5" fmla="*/ 250059 h 5566372"/>
              <a:gd name="connsiteX6" fmla="*/ 2497230 w 10577516"/>
              <a:gd name="connsiteY6" fmla="*/ 530354 h 5566372"/>
              <a:gd name="connsiteX7" fmla="*/ 2960194 w 10577516"/>
              <a:gd name="connsiteY7" fmla="*/ 403237 h 5566372"/>
              <a:gd name="connsiteX8" fmla="*/ 3980314 w 10577516"/>
              <a:gd name="connsiteY8" fmla="*/ 212560 h 5566372"/>
              <a:gd name="connsiteX9" fmla="*/ 4677428 w 10577516"/>
              <a:gd name="connsiteY9" fmla="*/ 139593 h 5566372"/>
              <a:gd name="connsiteX10" fmla="*/ 4760675 w 10577516"/>
              <a:gd name="connsiteY10" fmla="*/ 134906 h 5566372"/>
              <a:gd name="connsiteX11" fmla="*/ 4792997 w 10577516"/>
              <a:gd name="connsiteY11" fmla="*/ 130123 h 5566372"/>
              <a:gd name="connsiteX12" fmla="*/ 4798006 w 10577516"/>
              <a:gd name="connsiteY12" fmla="*/ 130828 h 5566372"/>
              <a:gd name="connsiteX13" fmla="*/ 4798006 w 10577516"/>
              <a:gd name="connsiteY13" fmla="*/ 129381 h 5566372"/>
              <a:gd name="connsiteX14" fmla="*/ 4792997 w 10577516"/>
              <a:gd name="connsiteY14" fmla="*/ 130123 h 5566372"/>
              <a:gd name="connsiteX15" fmla="*/ 4788863 w 10577516"/>
              <a:gd name="connsiteY15" fmla="*/ 129541 h 5566372"/>
              <a:gd name="connsiteX16" fmla="*/ 4720395 w 10577516"/>
              <a:gd name="connsiteY16" fmla="*/ 128662 h 5566372"/>
              <a:gd name="connsiteX17" fmla="*/ 6438297 w 10577516"/>
              <a:gd name="connsiteY17" fmla="*/ 19 h 5566372"/>
              <a:gd name="connsiteX18" fmla="*/ 7523724 w 10577516"/>
              <a:gd name="connsiteY18" fmla="*/ 104129 h 5566372"/>
              <a:gd name="connsiteX19" fmla="*/ 8525668 w 10577516"/>
              <a:gd name="connsiteY19" fmla="*/ 421922 h 5566372"/>
              <a:gd name="connsiteX20" fmla="*/ 9518204 w 10577516"/>
              <a:gd name="connsiteY20" fmla="*/ 1055605 h 5566372"/>
              <a:gd name="connsiteX21" fmla="*/ 10008242 w 10577516"/>
              <a:gd name="connsiteY21" fmla="*/ 1589500 h 5566372"/>
              <a:gd name="connsiteX22" fmla="*/ 10325274 w 10577516"/>
              <a:gd name="connsiteY22" fmla="*/ 2051574 h 5566372"/>
              <a:gd name="connsiteX23" fmla="*/ 10565908 w 10577516"/>
              <a:gd name="connsiteY23" fmla="*/ 2649028 h 5566372"/>
              <a:gd name="connsiteX24" fmla="*/ 10542137 w 10577516"/>
              <a:gd name="connsiteY24" fmla="*/ 2966823 h 5566372"/>
              <a:gd name="connsiteX25" fmla="*/ 10513789 w 10577516"/>
              <a:gd name="connsiteY25" fmla="*/ 3066355 h 5566372"/>
              <a:gd name="connsiteX26" fmla="*/ 10417308 w 10577516"/>
              <a:gd name="connsiteY26" fmla="*/ 3369150 h 5566372"/>
              <a:gd name="connsiteX27" fmla="*/ 9794430 w 10577516"/>
              <a:gd name="connsiteY27" fmla="*/ 4220840 h 5566372"/>
              <a:gd name="connsiteX28" fmla="*/ 8719522 w 10577516"/>
              <a:gd name="connsiteY28" fmla="*/ 4888463 h 5566372"/>
              <a:gd name="connsiteX29" fmla="*/ 7693808 w 10577516"/>
              <a:gd name="connsiteY29" fmla="*/ 5234223 h 5566372"/>
              <a:gd name="connsiteX30" fmla="*/ 7092669 w 10577516"/>
              <a:gd name="connsiteY30" fmla="*/ 5363248 h 5566372"/>
              <a:gd name="connsiteX31" fmla="*/ 6240978 w 10577516"/>
              <a:gd name="connsiteY31" fmla="*/ 5507272 h 5566372"/>
              <a:gd name="connsiteX32" fmla="*/ 5462508 w 10577516"/>
              <a:gd name="connsiteY32" fmla="*/ 5559010 h 5566372"/>
              <a:gd name="connsiteX33" fmla="*/ 4386329 w 10577516"/>
              <a:gd name="connsiteY33" fmla="*/ 5548839 h 5566372"/>
              <a:gd name="connsiteX34" fmla="*/ 3501461 w 10577516"/>
              <a:gd name="connsiteY34" fmla="*/ 5432782 h 5566372"/>
              <a:gd name="connsiteX35" fmla="*/ 2624348 w 10577516"/>
              <a:gd name="connsiteY35" fmla="*/ 5200409 h 5566372"/>
              <a:gd name="connsiteX36" fmla="*/ 2221385 w 10577516"/>
              <a:gd name="connsiteY36" fmla="*/ 5053589 h 5566372"/>
              <a:gd name="connsiteX37" fmla="*/ 1173934 w 10577516"/>
              <a:gd name="connsiteY37" fmla="*/ 4636388 h 5566372"/>
              <a:gd name="connsiteX38" fmla="*/ 438176 w 10577516"/>
              <a:gd name="connsiteY38" fmla="*/ 4080883 h 5566372"/>
              <a:gd name="connsiteX39" fmla="*/ 18687 w 10577516"/>
              <a:gd name="connsiteY39" fmla="*/ 2942161 h 5566372"/>
              <a:gd name="connsiteX40" fmla="*/ 0 w 10577516"/>
              <a:gd name="connsiteY40" fmla="*/ 2832713 h 5566372"/>
              <a:gd name="connsiteX41" fmla="*/ 0 w 10577516"/>
              <a:gd name="connsiteY41" fmla="*/ 2747290 h 5566372"/>
              <a:gd name="connsiteX42" fmla="*/ 14746 w 10577516"/>
              <a:gd name="connsiteY42" fmla="*/ 2661993 h 5566372"/>
              <a:gd name="connsiteX43" fmla="*/ 292753 w 10577516"/>
              <a:gd name="connsiteY43" fmla="*/ 1968947 h 5566372"/>
              <a:gd name="connsiteX44" fmla="*/ 923893 w 10577516"/>
              <a:gd name="connsiteY44" fmla="*/ 1299417 h 5566372"/>
              <a:gd name="connsiteX45" fmla="*/ 2035538 w 10577516"/>
              <a:gd name="connsiteY45" fmla="*/ 648828 h 5566372"/>
              <a:gd name="connsiteX46" fmla="*/ 3545571 w 10577516"/>
              <a:gd name="connsiteY46" fmla="*/ 196289 h 5566372"/>
              <a:gd name="connsiteX47" fmla="*/ 5211705 w 10577516"/>
              <a:gd name="connsiteY47" fmla="*/ 78323 h 5566372"/>
              <a:gd name="connsiteX48" fmla="*/ 5467720 w 10577516"/>
              <a:gd name="connsiteY48" fmla="*/ 77052 h 5566372"/>
              <a:gd name="connsiteX49" fmla="*/ 6073564 w 10577516"/>
              <a:gd name="connsiteY49" fmla="*/ 11840 h 5566372"/>
              <a:gd name="connsiteX50" fmla="*/ 6438297 w 10577516"/>
              <a:gd name="connsiteY50" fmla="*/ 19 h 556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77516" h="5566372">
                <a:moveTo>
                  <a:pt x="2871593" y="5218333"/>
                </a:moveTo>
                <a:cubicBezTo>
                  <a:pt x="2990956" y="5269180"/>
                  <a:pt x="3517223" y="5383586"/>
                  <a:pt x="3890441" y="5441298"/>
                </a:cubicBezTo>
                <a:cubicBezTo>
                  <a:pt x="4162855" y="5483248"/>
                  <a:pt x="4828063" y="5526341"/>
                  <a:pt x="4931282" y="5506891"/>
                </a:cubicBezTo>
                <a:cubicBezTo>
                  <a:pt x="4236330" y="5449560"/>
                  <a:pt x="3552816" y="5364900"/>
                  <a:pt x="2871593" y="5218333"/>
                </a:cubicBezTo>
                <a:close/>
                <a:moveTo>
                  <a:pt x="4720395" y="128662"/>
                </a:moveTo>
                <a:cubicBezTo>
                  <a:pt x="4329266" y="138551"/>
                  <a:pt x="3939509" y="179153"/>
                  <a:pt x="3554723" y="250059"/>
                </a:cubicBezTo>
                <a:cubicBezTo>
                  <a:pt x="3195336" y="315207"/>
                  <a:pt x="2841707" y="408943"/>
                  <a:pt x="2497230" y="530354"/>
                </a:cubicBezTo>
                <a:cubicBezTo>
                  <a:pt x="2650917" y="485354"/>
                  <a:pt x="2804728" y="441372"/>
                  <a:pt x="2960194" y="403237"/>
                </a:cubicBezTo>
                <a:cubicBezTo>
                  <a:pt x="3296586" y="321538"/>
                  <a:pt x="3637121" y="257890"/>
                  <a:pt x="3980314" y="212560"/>
                </a:cubicBezTo>
                <a:cubicBezTo>
                  <a:pt x="4212050" y="181797"/>
                  <a:pt x="4444422" y="158280"/>
                  <a:pt x="4677428" y="139593"/>
                </a:cubicBezTo>
                <a:cubicBezTo>
                  <a:pt x="4704949" y="137369"/>
                  <a:pt x="4732915" y="137369"/>
                  <a:pt x="4760675" y="134906"/>
                </a:cubicBezTo>
                <a:lnTo>
                  <a:pt x="4792997" y="130123"/>
                </a:lnTo>
                <a:lnTo>
                  <a:pt x="4798006" y="130828"/>
                </a:lnTo>
                <a:lnTo>
                  <a:pt x="4798006" y="129381"/>
                </a:lnTo>
                <a:lnTo>
                  <a:pt x="4792997" y="130123"/>
                </a:lnTo>
                <a:lnTo>
                  <a:pt x="4788863" y="129541"/>
                </a:lnTo>
                <a:cubicBezTo>
                  <a:pt x="4766106" y="127801"/>
                  <a:pt x="4743237" y="127505"/>
                  <a:pt x="4720395" y="128662"/>
                </a:cubicBezTo>
                <a:close/>
                <a:moveTo>
                  <a:pt x="6438297" y="19"/>
                </a:moveTo>
                <a:cubicBezTo>
                  <a:pt x="6802322" y="-887"/>
                  <a:pt x="7164203" y="31671"/>
                  <a:pt x="7523724" y="104129"/>
                </a:cubicBezTo>
                <a:cubicBezTo>
                  <a:pt x="7868594" y="172060"/>
                  <a:pt x="8204694" y="278661"/>
                  <a:pt x="8525668" y="421922"/>
                </a:cubicBezTo>
                <a:cubicBezTo>
                  <a:pt x="8886414" y="582180"/>
                  <a:pt x="9221001" y="795802"/>
                  <a:pt x="9518204" y="1055605"/>
                </a:cubicBezTo>
                <a:cubicBezTo>
                  <a:pt x="9701176" y="1214502"/>
                  <a:pt x="9865578" y="1393612"/>
                  <a:pt x="10008242" y="1589500"/>
                </a:cubicBezTo>
                <a:cubicBezTo>
                  <a:pt x="10117308" y="1741190"/>
                  <a:pt x="10222982" y="1895218"/>
                  <a:pt x="10325274" y="2051574"/>
                </a:cubicBezTo>
                <a:cubicBezTo>
                  <a:pt x="10446215" y="2231789"/>
                  <a:pt x="10528180" y="2435291"/>
                  <a:pt x="10565908" y="2649028"/>
                </a:cubicBezTo>
                <a:cubicBezTo>
                  <a:pt x="10584595" y="2757459"/>
                  <a:pt x="10583451" y="2862839"/>
                  <a:pt x="10542137" y="2966823"/>
                </a:cubicBezTo>
                <a:cubicBezTo>
                  <a:pt x="10530023" y="2999186"/>
                  <a:pt x="10520540" y="3032466"/>
                  <a:pt x="10513789" y="3066355"/>
                </a:cubicBezTo>
                <a:cubicBezTo>
                  <a:pt x="10490298" y="3169843"/>
                  <a:pt x="10458023" y="3271142"/>
                  <a:pt x="10417308" y="3369150"/>
                </a:cubicBezTo>
                <a:cubicBezTo>
                  <a:pt x="10279257" y="3703851"/>
                  <a:pt x="10062140" y="3980714"/>
                  <a:pt x="9794430" y="4220840"/>
                </a:cubicBezTo>
                <a:cubicBezTo>
                  <a:pt x="9475364" y="4506346"/>
                  <a:pt x="9109391" y="4716599"/>
                  <a:pt x="8719522" y="4888463"/>
                </a:cubicBezTo>
                <a:cubicBezTo>
                  <a:pt x="8388126" y="5034394"/>
                  <a:pt x="8044526" y="5145368"/>
                  <a:pt x="7693808" y="5234223"/>
                </a:cubicBezTo>
                <a:cubicBezTo>
                  <a:pt x="7495123" y="5285070"/>
                  <a:pt x="7294022" y="5324223"/>
                  <a:pt x="7092669" y="5363248"/>
                </a:cubicBezTo>
                <a:cubicBezTo>
                  <a:pt x="6809577" y="5418035"/>
                  <a:pt x="6527120" y="5474730"/>
                  <a:pt x="6240978" y="5507272"/>
                </a:cubicBezTo>
                <a:cubicBezTo>
                  <a:pt x="5982166" y="5536509"/>
                  <a:pt x="5722845" y="5554814"/>
                  <a:pt x="5462508" y="5559010"/>
                </a:cubicBezTo>
                <a:cubicBezTo>
                  <a:pt x="5103782" y="5564730"/>
                  <a:pt x="4744928" y="5576298"/>
                  <a:pt x="4386329" y="5548839"/>
                </a:cubicBezTo>
                <a:cubicBezTo>
                  <a:pt x="4089394" y="5527103"/>
                  <a:pt x="3793960" y="5488344"/>
                  <a:pt x="3501461" y="5432782"/>
                </a:cubicBezTo>
                <a:cubicBezTo>
                  <a:pt x="3204247" y="5374930"/>
                  <a:pt x="2911229" y="5297299"/>
                  <a:pt x="2624348" y="5200409"/>
                </a:cubicBezTo>
                <a:cubicBezTo>
                  <a:pt x="2488841" y="5154775"/>
                  <a:pt x="2358417" y="5094775"/>
                  <a:pt x="2221385" y="5053589"/>
                </a:cubicBezTo>
                <a:cubicBezTo>
                  <a:pt x="1859988" y="4945157"/>
                  <a:pt x="1506856" y="4815878"/>
                  <a:pt x="1173934" y="4636388"/>
                </a:cubicBezTo>
                <a:cubicBezTo>
                  <a:pt x="900250" y="4488931"/>
                  <a:pt x="647539" y="4313508"/>
                  <a:pt x="438176" y="4080883"/>
                </a:cubicBezTo>
                <a:cubicBezTo>
                  <a:pt x="146695" y="3757114"/>
                  <a:pt x="3178" y="3378811"/>
                  <a:pt x="18687" y="2942161"/>
                </a:cubicBezTo>
                <a:cubicBezTo>
                  <a:pt x="19582" y="2904814"/>
                  <a:pt x="13236" y="2867645"/>
                  <a:pt x="0" y="2832713"/>
                </a:cubicBezTo>
                <a:lnTo>
                  <a:pt x="0" y="2747290"/>
                </a:lnTo>
                <a:cubicBezTo>
                  <a:pt x="13474" y="2720341"/>
                  <a:pt x="10296" y="2690468"/>
                  <a:pt x="14746" y="2661993"/>
                </a:cubicBezTo>
                <a:cubicBezTo>
                  <a:pt x="54533" y="2409665"/>
                  <a:pt x="152923" y="2181106"/>
                  <a:pt x="292753" y="1968947"/>
                </a:cubicBezTo>
                <a:cubicBezTo>
                  <a:pt x="464108" y="1708991"/>
                  <a:pt x="680970" y="1491747"/>
                  <a:pt x="923893" y="1299417"/>
                </a:cubicBezTo>
                <a:cubicBezTo>
                  <a:pt x="1263678" y="1030182"/>
                  <a:pt x="1638930" y="820945"/>
                  <a:pt x="2035538" y="648828"/>
                </a:cubicBezTo>
                <a:cubicBezTo>
                  <a:pt x="2521001" y="438575"/>
                  <a:pt x="3025660" y="291755"/>
                  <a:pt x="3545571" y="196289"/>
                </a:cubicBezTo>
                <a:cubicBezTo>
                  <a:pt x="4094899" y="95674"/>
                  <a:pt x="4653670" y="56116"/>
                  <a:pt x="5211705" y="78323"/>
                </a:cubicBezTo>
                <a:cubicBezTo>
                  <a:pt x="5297128" y="81756"/>
                  <a:pt x="5383313" y="88620"/>
                  <a:pt x="5467720" y="77052"/>
                </a:cubicBezTo>
                <a:cubicBezTo>
                  <a:pt x="5669076" y="49467"/>
                  <a:pt x="5870557" y="24299"/>
                  <a:pt x="6073564" y="11840"/>
                </a:cubicBezTo>
                <a:cubicBezTo>
                  <a:pt x="6195374" y="4340"/>
                  <a:pt x="6316955" y="320"/>
                  <a:pt x="6438297" y="19"/>
                </a:cubicBezTo>
                <a:close/>
              </a:path>
            </a:pathLst>
          </a:custGeom>
          <a:solidFill>
            <a:schemeClr val="accent1"/>
          </a:solidFill>
          <a:ln w="9525"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2066544" y="1911096"/>
            <a:ext cx="8055864" cy="2075688"/>
          </a:xfrm>
        </p:spPr>
        <p:txBody>
          <a:bodyPr rtlCol="0" anchor="b"/>
          <a:lstStyle>
            <a:lvl1pPr algn="ctr">
              <a:defRPr sz="8000">
                <a:solidFill>
                  <a:schemeClr val="bg1"/>
                </a:solidFill>
              </a:defRPr>
            </a:lvl1pPr>
          </a:lstStyle>
          <a:p>
            <a:pPr rtl="0"/>
            <a:r>
              <a:rPr lang="en-GB" noProof="0"/>
              <a:t>Title</a:t>
            </a:r>
          </a:p>
        </p:txBody>
      </p:sp>
      <p:sp>
        <p:nvSpPr>
          <p:cNvPr id="11" name="Rectangle 6">
            <a:extLst>
              <a:ext uri="{FF2B5EF4-FFF2-40B4-BE49-F238E27FC236}">
                <a16:creationId xmlns:a16="http://schemas.microsoft.com/office/drawing/2014/main" id="{EC686F5F-8990-4C72-9CE5-9517854EA994}"/>
              </a:ext>
            </a:extLst>
          </p:cNvPr>
          <p:cNvSpPr/>
          <p:nvPr userDrawn="1"/>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Text Placeholder 12">
            <a:extLst>
              <a:ext uri="{FF2B5EF4-FFF2-40B4-BE49-F238E27FC236}">
                <a16:creationId xmlns:a16="http://schemas.microsoft.com/office/drawing/2014/main" id="{1BBF36E3-BC05-42D6-BE88-CFA8276D6AAD}"/>
              </a:ext>
            </a:extLst>
          </p:cNvPr>
          <p:cNvSpPr>
            <a:spLocks noGrp="1"/>
          </p:cNvSpPr>
          <p:nvPr>
            <p:ph type="body" sz="quarter" idx="13" hasCustomPrompt="1"/>
          </p:nvPr>
        </p:nvSpPr>
        <p:spPr>
          <a:xfrm>
            <a:off x="3227832" y="4352544"/>
            <a:ext cx="5733288" cy="932688"/>
          </a:xfrm>
        </p:spPr>
        <p:txBody>
          <a:bodyPr rtlCol="0"/>
          <a:lstStyle>
            <a:lvl1pPr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GB" noProof="0"/>
              <a:t>Subtitle</a:t>
            </a:r>
          </a:p>
        </p:txBody>
      </p:sp>
    </p:spTree>
    <p:extLst>
      <p:ext uri="{BB962C8B-B14F-4D97-AF65-F5344CB8AC3E}">
        <p14:creationId xmlns:p14="http://schemas.microsoft.com/office/powerpoint/2010/main" val="2915773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768096" y="365125"/>
            <a:ext cx="10515600" cy="1325563"/>
          </a:xfrm>
        </p:spPr>
        <p:txBody>
          <a:bodyPr rtlCol="0"/>
          <a:lstStyle>
            <a:lvl1pPr>
              <a:defRPr sz="54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2075688"/>
            <a:ext cx="10515600" cy="4105656"/>
          </a:xfrm>
        </p:spPr>
        <p:txBody>
          <a:bodyPr rtlCol="0">
            <a:normAutofit/>
          </a:bodyPr>
          <a:lstStyle>
            <a:lvl1pPr>
              <a:defRPr sz="2800"/>
            </a:lvl1pPr>
            <a:lvl2pPr>
              <a:defRPr sz="2400"/>
            </a:lvl2pPr>
            <a:lvl3pPr>
              <a:defRPr sz="20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rtlCol="0"/>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552069 w 10515600"/>
              <a:gd name="connsiteY1" fmla="*/ 0 h 27432"/>
              <a:gd name="connsiteX2" fmla="*/ 893826 w 10515600"/>
              <a:gd name="connsiteY2" fmla="*/ 0 h 27432"/>
              <a:gd name="connsiteX3" fmla="*/ 1761363 w 10515600"/>
              <a:gd name="connsiteY3" fmla="*/ 0 h 27432"/>
              <a:gd name="connsiteX4" fmla="*/ 2313432 w 10515600"/>
              <a:gd name="connsiteY4" fmla="*/ 0 h 27432"/>
              <a:gd name="connsiteX5" fmla="*/ 2865501 w 10515600"/>
              <a:gd name="connsiteY5" fmla="*/ 0 h 27432"/>
              <a:gd name="connsiteX6" fmla="*/ 3733038 w 10515600"/>
              <a:gd name="connsiteY6" fmla="*/ 0 h 27432"/>
              <a:gd name="connsiteX7" fmla="*/ 4179951 w 10515600"/>
              <a:gd name="connsiteY7" fmla="*/ 0 h 27432"/>
              <a:gd name="connsiteX8" fmla="*/ 5047488 w 10515600"/>
              <a:gd name="connsiteY8" fmla="*/ 0 h 27432"/>
              <a:gd name="connsiteX9" fmla="*/ 5915025 w 10515600"/>
              <a:gd name="connsiteY9" fmla="*/ 0 h 27432"/>
              <a:gd name="connsiteX10" fmla="*/ 6572250 w 10515600"/>
              <a:gd name="connsiteY10" fmla="*/ 0 h 27432"/>
              <a:gd name="connsiteX11" fmla="*/ 7439787 w 10515600"/>
              <a:gd name="connsiteY11" fmla="*/ 0 h 27432"/>
              <a:gd name="connsiteX12" fmla="*/ 7991856 w 10515600"/>
              <a:gd name="connsiteY12" fmla="*/ 0 h 27432"/>
              <a:gd name="connsiteX13" fmla="*/ 8543925 w 10515600"/>
              <a:gd name="connsiteY13" fmla="*/ 0 h 27432"/>
              <a:gd name="connsiteX14" fmla="*/ 9306306 w 10515600"/>
              <a:gd name="connsiteY14" fmla="*/ 0 h 27432"/>
              <a:gd name="connsiteX15" fmla="*/ 9858375 w 10515600"/>
              <a:gd name="connsiteY15" fmla="*/ 0 h 27432"/>
              <a:gd name="connsiteX16" fmla="*/ 10515600 w 10515600"/>
              <a:gd name="connsiteY16" fmla="*/ 0 h 27432"/>
              <a:gd name="connsiteX17" fmla="*/ 10515600 w 10515600"/>
              <a:gd name="connsiteY17" fmla="*/ 27432 h 27432"/>
              <a:gd name="connsiteX18" fmla="*/ 9753219 w 10515600"/>
              <a:gd name="connsiteY18" fmla="*/ 27432 h 27432"/>
              <a:gd name="connsiteX19" fmla="*/ 9411462 w 10515600"/>
              <a:gd name="connsiteY19" fmla="*/ 27432 h 27432"/>
              <a:gd name="connsiteX20" fmla="*/ 8964549 w 10515600"/>
              <a:gd name="connsiteY20" fmla="*/ 27432 h 27432"/>
              <a:gd name="connsiteX21" fmla="*/ 8097012 w 10515600"/>
              <a:gd name="connsiteY21" fmla="*/ 27432 h 27432"/>
              <a:gd name="connsiteX22" fmla="*/ 7439787 w 10515600"/>
              <a:gd name="connsiteY22" fmla="*/ 27432 h 27432"/>
              <a:gd name="connsiteX23" fmla="*/ 6992874 w 10515600"/>
              <a:gd name="connsiteY23" fmla="*/ 27432 h 27432"/>
              <a:gd name="connsiteX24" fmla="*/ 6335649 w 10515600"/>
              <a:gd name="connsiteY24" fmla="*/ 27432 h 27432"/>
              <a:gd name="connsiteX25" fmla="*/ 5993892 w 10515600"/>
              <a:gd name="connsiteY25" fmla="*/ 27432 h 27432"/>
              <a:gd name="connsiteX26" fmla="*/ 5652135 w 10515600"/>
              <a:gd name="connsiteY26" fmla="*/ 27432 h 27432"/>
              <a:gd name="connsiteX27" fmla="*/ 4994910 w 10515600"/>
              <a:gd name="connsiteY27" fmla="*/ 27432 h 27432"/>
              <a:gd name="connsiteX28" fmla="*/ 4547997 w 10515600"/>
              <a:gd name="connsiteY28" fmla="*/ 27432 h 27432"/>
              <a:gd name="connsiteX29" fmla="*/ 3785616 w 10515600"/>
              <a:gd name="connsiteY29" fmla="*/ 27432 h 27432"/>
              <a:gd name="connsiteX30" fmla="*/ 3338703 w 10515600"/>
              <a:gd name="connsiteY30" fmla="*/ 27432 h 27432"/>
              <a:gd name="connsiteX31" fmla="*/ 2576322 w 10515600"/>
              <a:gd name="connsiteY31" fmla="*/ 27432 h 27432"/>
              <a:gd name="connsiteX32" fmla="*/ 2234565 w 10515600"/>
              <a:gd name="connsiteY32" fmla="*/ 27432 h 27432"/>
              <a:gd name="connsiteX33" fmla="*/ 1472184 w 10515600"/>
              <a:gd name="connsiteY33" fmla="*/ 27432 h 27432"/>
              <a:gd name="connsiteX34" fmla="*/ 1025271 w 10515600"/>
              <a:gd name="connsiteY34" fmla="*/ 27432 h 27432"/>
              <a:gd name="connsiteX35" fmla="*/ 683514 w 10515600"/>
              <a:gd name="connsiteY35" fmla="*/ 27432 h 27432"/>
              <a:gd name="connsiteX36" fmla="*/ 0 w 10515600"/>
              <a:gd name="connsiteY36" fmla="*/ 27432 h 27432"/>
              <a:gd name="connsiteX37" fmla="*/ 0 w 10515600"/>
              <a:gd name="connsiteY37"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515600" h="27432"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no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tx1"/>
              </a:solidFill>
            </a:endParaRPr>
          </a:p>
        </p:txBody>
      </p:sp>
    </p:spTree>
    <p:extLst>
      <p:ext uri="{BB962C8B-B14F-4D97-AF65-F5344CB8AC3E}">
        <p14:creationId xmlns:p14="http://schemas.microsoft.com/office/powerpoint/2010/main" val="876438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76F9E1DA-21B7-46CB-A98B-FA0C2179E1DE}"/>
              </a:ext>
            </a:extLst>
          </p:cNvPr>
          <p:cNvSpPr/>
          <p:nvPr userDrawn="1"/>
        </p:nvSpPr>
        <p:spPr>
          <a:xfrm>
            <a:off x="0" y="1"/>
            <a:ext cx="12192000" cy="6054983"/>
          </a:xfrm>
          <a:custGeom>
            <a:avLst/>
            <a:gdLst>
              <a:gd name="connsiteX0" fmla="*/ 6788003 w 12188952"/>
              <a:gd name="connsiteY0" fmla="*/ 5986774 h 6054983"/>
              <a:gd name="connsiteX1" fmla="*/ 6787005 w 12188952"/>
              <a:gd name="connsiteY1" fmla="*/ 5986852 h 6054983"/>
              <a:gd name="connsiteX2" fmla="*/ 6786779 w 12188952"/>
              <a:gd name="connsiteY2" fmla="*/ 5987386 h 6054983"/>
              <a:gd name="connsiteX3" fmla="*/ 0 w 12188952"/>
              <a:gd name="connsiteY3" fmla="*/ 0 h 6054983"/>
              <a:gd name="connsiteX4" fmla="*/ 12188952 w 12188952"/>
              <a:gd name="connsiteY4" fmla="*/ 0 h 6054983"/>
              <a:gd name="connsiteX5" fmla="*/ 12188952 w 12188952"/>
              <a:gd name="connsiteY5" fmla="*/ 5092539 h 6054983"/>
              <a:gd name="connsiteX6" fmla="*/ 12058081 w 12188952"/>
              <a:gd name="connsiteY6" fmla="*/ 5131579 h 6054983"/>
              <a:gd name="connsiteX7" fmla="*/ 11673881 w 12188952"/>
              <a:gd name="connsiteY7" fmla="*/ 5235154 h 6054983"/>
              <a:gd name="connsiteX8" fmla="*/ 10422749 w 12188952"/>
              <a:gd name="connsiteY8" fmla="*/ 5518693 h 6054983"/>
              <a:gd name="connsiteX9" fmla="*/ 9421666 w 12188952"/>
              <a:gd name="connsiteY9" fmla="*/ 5693855 h 6054983"/>
              <a:gd name="connsiteX10" fmla="*/ 8456304 w 12188952"/>
              <a:gd name="connsiteY10" fmla="*/ 5827556 h 6054983"/>
              <a:gd name="connsiteX11" fmla="*/ 7714041 w 12188952"/>
              <a:gd name="connsiteY11" fmla="*/ 5907503 h 6054983"/>
              <a:gd name="connsiteX12" fmla="*/ 6949978 w 12188952"/>
              <a:gd name="connsiteY12" fmla="*/ 5973283 h 6054983"/>
              <a:gd name="connsiteX13" fmla="*/ 6934569 w 12188952"/>
              <a:gd name="connsiteY13" fmla="*/ 5975354 h 6054983"/>
              <a:gd name="connsiteX14" fmla="*/ 6788750 w 12188952"/>
              <a:gd name="connsiteY14" fmla="*/ 5986715 h 6054983"/>
              <a:gd name="connsiteX15" fmla="*/ 6798241 w 12188952"/>
              <a:gd name="connsiteY15" fmla="*/ 5988535 h 6054983"/>
              <a:gd name="connsiteX16" fmla="*/ 6833723 w 12188952"/>
              <a:gd name="connsiteY16" fmla="*/ 5986828 h 6054983"/>
              <a:gd name="connsiteX17" fmla="*/ 6882282 w 12188952"/>
              <a:gd name="connsiteY17" fmla="*/ 5983850 h 6054983"/>
              <a:gd name="connsiteX18" fmla="*/ 7576876 w 12188952"/>
              <a:gd name="connsiteY18" fmla="*/ 5951323 h 6054983"/>
              <a:gd name="connsiteX19" fmla="*/ 8621689 w 12188952"/>
              <a:gd name="connsiteY19" fmla="*/ 5864426 h 6054983"/>
              <a:gd name="connsiteX20" fmla="*/ 9477600 w 12188952"/>
              <a:gd name="connsiteY20" fmla="*/ 5760520 h 6054983"/>
              <a:gd name="connsiteX21" fmla="*/ 10626651 w 12188952"/>
              <a:gd name="connsiteY21" fmla="*/ 5566363 h 6054983"/>
              <a:gd name="connsiteX22" fmla="*/ 11995498 w 12188952"/>
              <a:gd name="connsiteY22" fmla="*/ 5240369 h 6054983"/>
              <a:gd name="connsiteX23" fmla="*/ 12188952 w 12188952"/>
              <a:gd name="connsiteY23" fmla="*/ 5183370 h 6054983"/>
              <a:gd name="connsiteX24" fmla="*/ 12188952 w 12188952"/>
              <a:gd name="connsiteY24" fmla="*/ 5238107 h 6054983"/>
              <a:gd name="connsiteX25" fmla="*/ 11826300 w 12188952"/>
              <a:gd name="connsiteY25" fmla="*/ 5343406 h 6054983"/>
              <a:gd name="connsiteX26" fmla="*/ 10936448 w 12188952"/>
              <a:gd name="connsiteY26" fmla="*/ 5557921 h 6054983"/>
              <a:gd name="connsiteX27" fmla="*/ 9983034 w 12188952"/>
              <a:gd name="connsiteY27" fmla="*/ 5737926 h 6054983"/>
              <a:gd name="connsiteX28" fmla="*/ 9184585 w 12188952"/>
              <a:gd name="connsiteY28" fmla="*/ 5853873 h 6054983"/>
              <a:gd name="connsiteX29" fmla="*/ 8576053 w 12188952"/>
              <a:gd name="connsiteY29" fmla="*/ 5923392 h 6054983"/>
              <a:gd name="connsiteX30" fmla="*/ 7862392 w 12188952"/>
              <a:gd name="connsiteY30" fmla="*/ 5984843 h 6054983"/>
              <a:gd name="connsiteX31" fmla="*/ 6933768 w 12188952"/>
              <a:gd name="connsiteY31" fmla="*/ 6036237 h 6054983"/>
              <a:gd name="connsiteX32" fmla="*/ 6476130 w 12188952"/>
              <a:gd name="connsiteY32" fmla="*/ 6050140 h 6054983"/>
              <a:gd name="connsiteX33" fmla="*/ 6360703 w 12188952"/>
              <a:gd name="connsiteY33" fmla="*/ 6054983 h 6054983"/>
              <a:gd name="connsiteX34" fmla="*/ 6055614 w 12188952"/>
              <a:gd name="connsiteY34" fmla="*/ 6054983 h 6054983"/>
              <a:gd name="connsiteX35" fmla="*/ 5976289 w 12188952"/>
              <a:gd name="connsiteY35" fmla="*/ 6050389 h 6054983"/>
              <a:gd name="connsiteX36" fmla="*/ 5263770 w 12188952"/>
              <a:gd name="connsiteY36" fmla="*/ 6014140 h 6054983"/>
              <a:gd name="connsiteX37" fmla="*/ 4345190 w 12188952"/>
              <a:gd name="connsiteY37" fmla="*/ 5952070 h 6054983"/>
              <a:gd name="connsiteX38" fmla="*/ 3372201 w 12188952"/>
              <a:gd name="connsiteY38" fmla="*/ 5853501 h 6054983"/>
              <a:gd name="connsiteX39" fmla="*/ 2361582 w 12188952"/>
              <a:gd name="connsiteY39" fmla="*/ 5734574 h 6054983"/>
              <a:gd name="connsiteX40" fmla="*/ 1232869 w 12188952"/>
              <a:gd name="connsiteY40" fmla="*/ 5561398 h 6054983"/>
              <a:gd name="connsiteX41" fmla="*/ 68483 w 12188952"/>
              <a:gd name="connsiteY41" fmla="*/ 5321691 h 6054983"/>
              <a:gd name="connsiteX42" fmla="*/ 0 w 12188952"/>
              <a:gd name="connsiteY42" fmla="*/ 5304336 h 6054983"/>
              <a:gd name="connsiteX43" fmla="*/ 0 w 12188952"/>
              <a:gd name="connsiteY43" fmla="*/ 5247847 h 6054983"/>
              <a:gd name="connsiteX44" fmla="*/ 72423 w 12188952"/>
              <a:gd name="connsiteY44" fmla="*/ 5266624 h 6054983"/>
              <a:gd name="connsiteX45" fmla="*/ 600566 w 12188952"/>
              <a:gd name="connsiteY45" fmla="*/ 5384994 h 6054983"/>
              <a:gd name="connsiteX46" fmla="*/ 1769069 w 12188952"/>
              <a:gd name="connsiteY46" fmla="*/ 5595162 h 6054983"/>
              <a:gd name="connsiteX47" fmla="*/ 2612900 w 12188952"/>
              <a:gd name="connsiteY47" fmla="*/ 5712104 h 6054983"/>
              <a:gd name="connsiteX48" fmla="*/ 2580488 w 12188952"/>
              <a:gd name="connsiteY48" fmla="*/ 5702173 h 6054983"/>
              <a:gd name="connsiteX49" fmla="*/ 1112357 w 12188952"/>
              <a:gd name="connsiteY49" fmla="*/ 5369476 h 6054983"/>
              <a:gd name="connsiteX50" fmla="*/ 420307 w 12188952"/>
              <a:gd name="connsiteY50" fmla="*/ 5170043 h 6054983"/>
              <a:gd name="connsiteX51" fmla="*/ 0 w 12188952"/>
              <a:gd name="connsiteY51" fmla="*/ 5031126 h 6054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88952" h="6054983">
                <a:moveTo>
                  <a:pt x="6788003" y="5986774"/>
                </a:moveTo>
                <a:lnTo>
                  <a:pt x="6787005" y="5986852"/>
                </a:lnTo>
                <a:lnTo>
                  <a:pt x="6786779" y="5987386"/>
                </a:lnTo>
                <a:close/>
                <a:moveTo>
                  <a:pt x="0" y="0"/>
                </a:moveTo>
                <a:lnTo>
                  <a:pt x="12188952" y="0"/>
                </a:lnTo>
                <a:lnTo>
                  <a:pt x="12188952" y="5092539"/>
                </a:lnTo>
                <a:lnTo>
                  <a:pt x="12058081" y="5131579"/>
                </a:lnTo>
                <a:cubicBezTo>
                  <a:pt x="11930517" y="5167793"/>
                  <a:pt x="11802439" y="5202322"/>
                  <a:pt x="11673881" y="5235154"/>
                </a:cubicBezTo>
                <a:cubicBezTo>
                  <a:pt x="11259973" y="5342661"/>
                  <a:pt x="10842632" y="5436263"/>
                  <a:pt x="10422749" y="5518693"/>
                </a:cubicBezTo>
                <a:cubicBezTo>
                  <a:pt x="10090287" y="5583904"/>
                  <a:pt x="9756593" y="5642301"/>
                  <a:pt x="9421666" y="5693855"/>
                </a:cubicBezTo>
                <a:cubicBezTo>
                  <a:pt x="9100721" y="5743512"/>
                  <a:pt x="8778938" y="5788079"/>
                  <a:pt x="8456304" y="5827556"/>
                </a:cubicBezTo>
                <a:cubicBezTo>
                  <a:pt x="8209307" y="5857722"/>
                  <a:pt x="7961801" y="5883295"/>
                  <a:pt x="7714041" y="5907503"/>
                </a:cubicBezTo>
                <a:lnTo>
                  <a:pt x="6949978" y="5973283"/>
                </a:lnTo>
                <a:lnTo>
                  <a:pt x="6934569" y="5975354"/>
                </a:lnTo>
                <a:lnTo>
                  <a:pt x="6788750" y="5986715"/>
                </a:lnTo>
                <a:lnTo>
                  <a:pt x="6798241" y="5988535"/>
                </a:lnTo>
                <a:cubicBezTo>
                  <a:pt x="6809920" y="5989001"/>
                  <a:pt x="6822028" y="5986828"/>
                  <a:pt x="6833723" y="5986828"/>
                </a:cubicBezTo>
                <a:cubicBezTo>
                  <a:pt x="6849867" y="5986828"/>
                  <a:pt x="6866012" y="5984221"/>
                  <a:pt x="6882282" y="5983850"/>
                </a:cubicBezTo>
                <a:cubicBezTo>
                  <a:pt x="7114026" y="5978388"/>
                  <a:pt x="7345514" y="5966221"/>
                  <a:pt x="7576876" y="5951323"/>
                </a:cubicBezTo>
                <a:cubicBezTo>
                  <a:pt x="7925570" y="5928855"/>
                  <a:pt x="8274011" y="5900676"/>
                  <a:pt x="8621689" y="5864426"/>
                </a:cubicBezTo>
                <a:cubicBezTo>
                  <a:pt x="8907712" y="5835128"/>
                  <a:pt x="9193011" y="5800493"/>
                  <a:pt x="9477600" y="5760520"/>
                </a:cubicBezTo>
                <a:cubicBezTo>
                  <a:pt x="9862435" y="5706146"/>
                  <a:pt x="10245452" y="5641432"/>
                  <a:pt x="10626651" y="5566363"/>
                </a:cubicBezTo>
                <a:cubicBezTo>
                  <a:pt x="11087341" y="5475243"/>
                  <a:pt x="11544088" y="5367737"/>
                  <a:pt x="11995498" y="5240369"/>
                </a:cubicBezTo>
                <a:lnTo>
                  <a:pt x="12188952" y="5183370"/>
                </a:lnTo>
                <a:lnTo>
                  <a:pt x="12188952" y="5238107"/>
                </a:lnTo>
                <a:lnTo>
                  <a:pt x="11826300" y="5343406"/>
                </a:lnTo>
                <a:cubicBezTo>
                  <a:pt x="11531885" y="5423103"/>
                  <a:pt x="11235310" y="5493989"/>
                  <a:pt x="10936448" y="5557921"/>
                </a:cubicBezTo>
                <a:cubicBezTo>
                  <a:pt x="10620168" y="5625703"/>
                  <a:pt x="10302365" y="5685700"/>
                  <a:pt x="9983034" y="5737926"/>
                </a:cubicBezTo>
                <a:cubicBezTo>
                  <a:pt x="9717606" y="5781375"/>
                  <a:pt x="9451451" y="5820020"/>
                  <a:pt x="9184585" y="5853873"/>
                </a:cubicBezTo>
                <a:cubicBezTo>
                  <a:pt x="8981951" y="5879447"/>
                  <a:pt x="8779319" y="5903530"/>
                  <a:pt x="8576053" y="5923392"/>
                </a:cubicBezTo>
                <a:cubicBezTo>
                  <a:pt x="8338462" y="5946112"/>
                  <a:pt x="8100618" y="5967587"/>
                  <a:pt x="7862392" y="5984843"/>
                </a:cubicBezTo>
                <a:cubicBezTo>
                  <a:pt x="7553105" y="6007187"/>
                  <a:pt x="7243690" y="6025065"/>
                  <a:pt x="6933768" y="6036237"/>
                </a:cubicBezTo>
                <a:cubicBezTo>
                  <a:pt x="6781221" y="6041700"/>
                  <a:pt x="6628676" y="6045548"/>
                  <a:pt x="6476130" y="6050140"/>
                </a:cubicBezTo>
                <a:cubicBezTo>
                  <a:pt x="6437585" y="6048056"/>
                  <a:pt x="6398929" y="6049681"/>
                  <a:pt x="6360703" y="6054983"/>
                </a:cubicBezTo>
                <a:lnTo>
                  <a:pt x="6055614" y="6054983"/>
                </a:lnTo>
                <a:lnTo>
                  <a:pt x="5976289" y="6050389"/>
                </a:lnTo>
                <a:cubicBezTo>
                  <a:pt x="5738826" y="6037976"/>
                  <a:pt x="5501363" y="6024197"/>
                  <a:pt x="5263770" y="6014140"/>
                </a:cubicBezTo>
                <a:cubicBezTo>
                  <a:pt x="4957027" y="6001724"/>
                  <a:pt x="4650663" y="5981244"/>
                  <a:pt x="4345190" y="5952070"/>
                </a:cubicBezTo>
                <a:cubicBezTo>
                  <a:pt x="4020648" y="5921158"/>
                  <a:pt x="3696870" y="5886523"/>
                  <a:pt x="3372201" y="5853501"/>
                </a:cubicBezTo>
                <a:cubicBezTo>
                  <a:pt x="3034653" y="5819239"/>
                  <a:pt x="2697781" y="5779600"/>
                  <a:pt x="2361582" y="5734574"/>
                </a:cubicBezTo>
                <a:cubicBezTo>
                  <a:pt x="1984196" y="5684421"/>
                  <a:pt x="1607962" y="5626695"/>
                  <a:pt x="1232869" y="5561398"/>
                </a:cubicBezTo>
                <a:cubicBezTo>
                  <a:pt x="841970" y="5492685"/>
                  <a:pt x="453644" y="5414197"/>
                  <a:pt x="68483" y="5321691"/>
                </a:cubicBezTo>
                <a:lnTo>
                  <a:pt x="0" y="5304336"/>
                </a:lnTo>
                <a:lnTo>
                  <a:pt x="0" y="5247847"/>
                </a:lnTo>
                <a:lnTo>
                  <a:pt x="72423" y="5266624"/>
                </a:lnTo>
                <a:cubicBezTo>
                  <a:pt x="247899" y="5308802"/>
                  <a:pt x="424058" y="5348062"/>
                  <a:pt x="600566" y="5384994"/>
                </a:cubicBezTo>
                <a:cubicBezTo>
                  <a:pt x="988032" y="5465808"/>
                  <a:pt x="1377788" y="5534706"/>
                  <a:pt x="1769069" y="5595162"/>
                </a:cubicBezTo>
                <a:cubicBezTo>
                  <a:pt x="2051913" y="5638738"/>
                  <a:pt x="2335141" y="5678835"/>
                  <a:pt x="2612900" y="5712104"/>
                </a:cubicBezTo>
                <a:cubicBezTo>
                  <a:pt x="2604892" y="5714711"/>
                  <a:pt x="2593962" y="5704655"/>
                  <a:pt x="2580488" y="5702173"/>
                </a:cubicBezTo>
                <a:cubicBezTo>
                  <a:pt x="2086656" y="5610221"/>
                  <a:pt x="1597284" y="5499328"/>
                  <a:pt x="1112357" y="5369476"/>
                </a:cubicBezTo>
                <a:cubicBezTo>
                  <a:pt x="880233" y="5307405"/>
                  <a:pt x="649550" y="5240927"/>
                  <a:pt x="420307" y="5170043"/>
                </a:cubicBezTo>
                <a:lnTo>
                  <a:pt x="0" y="503112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1527048" y="932688"/>
            <a:ext cx="9144000" cy="2523744"/>
          </a:xfrm>
        </p:spPr>
        <p:txBody>
          <a:bodyPr rtlCol="0" anchor="b"/>
          <a:lstStyle>
            <a:lvl1pPr algn="ctr">
              <a:defRPr sz="6000">
                <a:solidFill>
                  <a:schemeClr val="bg1"/>
                </a:solidFill>
              </a:defRPr>
            </a:lvl1pPr>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rtlCol="0"/>
          <a:lstStyle>
            <a:lvl1pPr>
              <a:defRPr>
                <a:solidFill>
                  <a:schemeClr val="tx1"/>
                </a:solidFill>
              </a:defRPr>
            </a:lvl1pPr>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rtlCol="0"/>
          <a:lstStyle>
            <a:lvl1pPr>
              <a:defRPr>
                <a:solidFill>
                  <a:schemeClr val="tx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rtlCol="0"/>
          <a:lstStyle>
            <a:lvl1pPr>
              <a:defRPr>
                <a:solidFill>
                  <a:schemeClr val="tx1"/>
                </a:solidFill>
              </a:defRPr>
            </a:lvl1pPr>
          </a:lstStyle>
          <a:p>
            <a:pPr rtl="0"/>
            <a:fld id="{2C18C1E5-FB55-42F5-BD6D-9CC153FCDBE6}" type="slidenum">
              <a:rPr lang="en-GB" noProof="0" smtClean="0"/>
              <a:pPr/>
              <a:t>‹#›</a:t>
            </a:fld>
            <a:endParaRPr lang="en-GB" noProof="0"/>
          </a:p>
        </p:txBody>
      </p:sp>
      <p:sp>
        <p:nvSpPr>
          <p:cNvPr id="12" name="Rectangle 11">
            <a:extLst>
              <a:ext uri="{FF2B5EF4-FFF2-40B4-BE49-F238E27FC236}">
                <a16:creationId xmlns:a16="http://schemas.microsoft.com/office/drawing/2014/main" id="{9474AF53-8E5D-4CC4-B341-32DDBD4237D3}"/>
              </a:ext>
            </a:extLst>
          </p:cNvPr>
          <p:cNvSpPr/>
          <p:nvPr userDrawn="1"/>
        </p:nvSpPr>
        <p:spPr>
          <a:xfrm>
            <a:off x="3974206" y="3542284"/>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Text Placeholder 12">
            <a:extLst>
              <a:ext uri="{FF2B5EF4-FFF2-40B4-BE49-F238E27FC236}">
                <a16:creationId xmlns:a16="http://schemas.microsoft.com/office/drawing/2014/main" id="{D9470D2B-C603-4551-B51F-8216C72B2DD5}"/>
              </a:ext>
            </a:extLst>
          </p:cNvPr>
          <p:cNvSpPr>
            <a:spLocks noGrp="1"/>
          </p:cNvSpPr>
          <p:nvPr>
            <p:ph type="body" sz="quarter" idx="13" hasCustomPrompt="1"/>
          </p:nvPr>
        </p:nvSpPr>
        <p:spPr>
          <a:xfrm>
            <a:off x="1527048" y="3694176"/>
            <a:ext cx="9144000" cy="1627632"/>
          </a:xfrm>
        </p:spPr>
        <p:txBody>
          <a:bodyPr rtlCol="0"/>
          <a:lstStyle>
            <a:lvl1pPr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GB" noProof="0"/>
              <a:t>Subtitle</a:t>
            </a:r>
          </a:p>
        </p:txBody>
      </p:sp>
    </p:spTree>
    <p:extLst>
      <p:ext uri="{BB962C8B-B14F-4D97-AF65-F5344CB8AC3E}">
        <p14:creationId xmlns:p14="http://schemas.microsoft.com/office/powerpoint/2010/main" val="3744367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BCD35F50-8168-4166-90C4-6A55BA443EBF}"/>
              </a:ext>
            </a:extLst>
          </p:cNvPr>
          <p:cNvSpPr>
            <a:spLocks noGrp="1"/>
          </p:cNvSpPr>
          <p:nvPr>
            <p:ph type="pic" sz="quarter" idx="16"/>
          </p:nvPr>
        </p:nvSpPr>
        <p:spPr>
          <a:xfrm>
            <a:off x="7732109" y="3063095"/>
            <a:ext cx="1463039" cy="1479810"/>
          </a:xfrm>
          <a:custGeom>
            <a:avLst/>
            <a:gdLst>
              <a:gd name="connsiteX0" fmla="*/ 866622 w 1463039"/>
              <a:gd name="connsiteY0" fmla="*/ 571 h 1479810"/>
              <a:gd name="connsiteX1" fmla="*/ 964706 w 1463039"/>
              <a:gd name="connsiteY1" fmla="*/ 8669 h 1479810"/>
              <a:gd name="connsiteX2" fmla="*/ 1111825 w 1463039"/>
              <a:gd name="connsiteY2" fmla="*/ 8366 h 1479810"/>
              <a:gd name="connsiteX3" fmla="*/ 1290055 w 1463039"/>
              <a:gd name="connsiteY3" fmla="*/ 8730 h 1479810"/>
              <a:gd name="connsiteX4" fmla="*/ 1417397 w 1463039"/>
              <a:gd name="connsiteY4" fmla="*/ 6608 h 1479810"/>
              <a:gd name="connsiteX5" fmla="*/ 1454473 w 1463039"/>
              <a:gd name="connsiteY5" fmla="*/ 5290 h 1479810"/>
              <a:gd name="connsiteX6" fmla="*/ 1449518 w 1463039"/>
              <a:gd name="connsiteY6" fmla="*/ 94305 h 1479810"/>
              <a:gd name="connsiteX7" fmla="*/ 1454054 w 1463039"/>
              <a:gd name="connsiteY7" fmla="*/ 198723 h 1479810"/>
              <a:gd name="connsiteX8" fmla="*/ 1456615 w 1463039"/>
              <a:gd name="connsiteY8" fmla="*/ 391199 h 1479810"/>
              <a:gd name="connsiteX9" fmla="*/ 1452607 w 1463039"/>
              <a:gd name="connsiteY9" fmla="*/ 565102 h 1479810"/>
              <a:gd name="connsiteX10" fmla="*/ 1461012 w 1463039"/>
              <a:gd name="connsiteY10" fmla="*/ 624834 h 1479810"/>
              <a:gd name="connsiteX11" fmla="*/ 1451383 w 1463039"/>
              <a:gd name="connsiteY11" fmla="*/ 907022 h 1479810"/>
              <a:gd name="connsiteX12" fmla="*/ 1452663 w 1463039"/>
              <a:gd name="connsiteY12" fmla="*/ 1009694 h 1479810"/>
              <a:gd name="connsiteX13" fmla="*/ 1456002 w 1463039"/>
              <a:gd name="connsiteY13" fmla="*/ 1096988 h 1479810"/>
              <a:gd name="connsiteX14" fmla="*/ 1453720 w 1463039"/>
              <a:gd name="connsiteY14" fmla="*/ 1174562 h 1479810"/>
              <a:gd name="connsiteX15" fmla="*/ 1461722 w 1463039"/>
              <a:gd name="connsiteY15" fmla="*/ 1280018 h 1479810"/>
              <a:gd name="connsiteX16" fmla="*/ 1463039 w 1463039"/>
              <a:gd name="connsiteY16" fmla="*/ 1330769 h 1479810"/>
              <a:gd name="connsiteX17" fmla="*/ 1463039 w 1463039"/>
              <a:gd name="connsiteY17" fmla="*/ 1433804 h 1479810"/>
              <a:gd name="connsiteX18" fmla="*/ 1458897 w 1463039"/>
              <a:gd name="connsiteY18" fmla="*/ 1471900 h 1479810"/>
              <a:gd name="connsiteX19" fmla="*/ 1458306 w 1463039"/>
              <a:gd name="connsiteY19" fmla="*/ 1476109 h 1479810"/>
              <a:gd name="connsiteX20" fmla="*/ 1456251 w 1463039"/>
              <a:gd name="connsiteY20" fmla="*/ 1476006 h 1479810"/>
              <a:gd name="connsiteX21" fmla="*/ 1358699 w 1463039"/>
              <a:gd name="connsiteY21" fmla="*/ 1478795 h 1479810"/>
              <a:gd name="connsiteX22" fmla="*/ 1337088 w 1463039"/>
              <a:gd name="connsiteY22" fmla="*/ 1479810 h 1479810"/>
              <a:gd name="connsiteX23" fmla="*/ 1199842 w 1463039"/>
              <a:gd name="connsiteY23" fmla="*/ 1479810 h 1479810"/>
              <a:gd name="connsiteX24" fmla="*/ 1178285 w 1463039"/>
              <a:gd name="connsiteY24" fmla="*/ 1478795 h 1479810"/>
              <a:gd name="connsiteX25" fmla="*/ 859950 w 1463039"/>
              <a:gd name="connsiteY25" fmla="*/ 1471898 h 1479810"/>
              <a:gd name="connsiteX26" fmla="*/ 711774 w 1463039"/>
              <a:gd name="connsiteY26" fmla="*/ 1479810 h 1479810"/>
              <a:gd name="connsiteX27" fmla="*/ 637511 w 1463039"/>
              <a:gd name="connsiteY27" fmla="*/ 1479810 h 1479810"/>
              <a:gd name="connsiteX28" fmla="*/ 500700 w 1463039"/>
              <a:gd name="connsiteY28" fmla="*/ 1474455 h 1479810"/>
              <a:gd name="connsiteX29" fmla="*/ 234328 w 1463039"/>
              <a:gd name="connsiteY29" fmla="*/ 1468257 h 1479810"/>
              <a:gd name="connsiteX30" fmla="*/ 183686 w 1463039"/>
              <a:gd name="connsiteY30" fmla="*/ 1476228 h 1479810"/>
              <a:gd name="connsiteX31" fmla="*/ 157756 w 1463039"/>
              <a:gd name="connsiteY31" fmla="*/ 1479810 h 1479810"/>
              <a:gd name="connsiteX32" fmla="*/ 13214 w 1463039"/>
              <a:gd name="connsiteY32" fmla="*/ 1479810 h 1479810"/>
              <a:gd name="connsiteX33" fmla="*/ 15315 w 1463039"/>
              <a:gd name="connsiteY33" fmla="*/ 1462749 h 1479810"/>
              <a:gd name="connsiteX34" fmla="*/ 11891 w 1463039"/>
              <a:gd name="connsiteY34" fmla="*/ 1410409 h 1479810"/>
              <a:gd name="connsiteX35" fmla="*/ 6411 w 1463039"/>
              <a:gd name="connsiteY35" fmla="*/ 1244508 h 1479810"/>
              <a:gd name="connsiteX36" fmla="*/ 6849 w 1463039"/>
              <a:gd name="connsiteY36" fmla="*/ 1119455 h 1479810"/>
              <a:gd name="connsiteX37" fmla="*/ 6849 w 1463039"/>
              <a:gd name="connsiteY37" fmla="*/ 1060773 h 1479810"/>
              <a:gd name="connsiteX38" fmla="*/ 9698 w 1463039"/>
              <a:gd name="connsiteY38" fmla="*/ 982321 h 1479810"/>
              <a:gd name="connsiteX39" fmla="*/ 4219 w 1463039"/>
              <a:gd name="connsiteY39" fmla="*/ 947592 h 1479810"/>
              <a:gd name="connsiteX40" fmla="*/ 6903 w 1463039"/>
              <a:gd name="connsiteY40" fmla="*/ 858680 h 1479810"/>
              <a:gd name="connsiteX41" fmla="*/ 9808 w 1463039"/>
              <a:gd name="connsiteY41" fmla="*/ 755960 h 1479810"/>
              <a:gd name="connsiteX42" fmla="*/ 10247 w 1463039"/>
              <a:gd name="connsiteY42" fmla="*/ 673166 h 1479810"/>
              <a:gd name="connsiteX43" fmla="*/ 11452 w 1463039"/>
              <a:gd name="connsiteY43" fmla="*/ 516733 h 1479810"/>
              <a:gd name="connsiteX44" fmla="*/ 10465 w 1463039"/>
              <a:gd name="connsiteY44" fmla="*/ 425571 h 1479810"/>
              <a:gd name="connsiteX45" fmla="*/ 10465 w 1463039"/>
              <a:gd name="connsiteY45" fmla="*/ 216366 h 1479810"/>
              <a:gd name="connsiteX46" fmla="*/ 10795 w 1463039"/>
              <a:gd name="connsiteY46" fmla="*/ 104023 h 1479810"/>
              <a:gd name="connsiteX47" fmla="*/ 3534 w 1463039"/>
              <a:gd name="connsiteY47" fmla="*/ 20936 h 1479810"/>
              <a:gd name="connsiteX48" fmla="*/ 3924 w 1463039"/>
              <a:gd name="connsiteY48" fmla="*/ 8444 h 1479810"/>
              <a:gd name="connsiteX49" fmla="*/ 72291 w 1463039"/>
              <a:gd name="connsiteY49" fmla="*/ 7146 h 1479810"/>
              <a:gd name="connsiteX50" fmla="*/ 231770 w 1463039"/>
              <a:gd name="connsiteY50" fmla="*/ 4001 h 1479810"/>
              <a:gd name="connsiteX51" fmla="*/ 364602 w 1463039"/>
              <a:gd name="connsiteY51" fmla="*/ 11882 h 1479810"/>
              <a:gd name="connsiteX52" fmla="*/ 768233 w 1463039"/>
              <a:gd name="connsiteY52" fmla="*/ 2061 h 1479810"/>
              <a:gd name="connsiteX53" fmla="*/ 866622 w 1463039"/>
              <a:gd name="connsiteY53" fmla="*/ 571 h 1479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1463039" h="1479810">
                <a:moveTo>
                  <a:pt x="866622" y="571"/>
                </a:moveTo>
                <a:cubicBezTo>
                  <a:pt x="899405" y="1673"/>
                  <a:pt x="932136" y="4374"/>
                  <a:pt x="964706" y="8669"/>
                </a:cubicBezTo>
                <a:cubicBezTo>
                  <a:pt x="1013529" y="15823"/>
                  <a:pt x="1062766" y="11397"/>
                  <a:pt x="1111825" y="8366"/>
                </a:cubicBezTo>
                <a:cubicBezTo>
                  <a:pt x="1171216" y="4668"/>
                  <a:pt x="1230547" y="2667"/>
                  <a:pt x="1290055" y="8730"/>
                </a:cubicBezTo>
                <a:cubicBezTo>
                  <a:pt x="1332384" y="13094"/>
                  <a:pt x="1374949" y="9033"/>
                  <a:pt x="1417397" y="6608"/>
                </a:cubicBezTo>
                <a:lnTo>
                  <a:pt x="1454473" y="5290"/>
                </a:lnTo>
                <a:lnTo>
                  <a:pt x="1449518" y="94305"/>
                </a:lnTo>
                <a:cubicBezTo>
                  <a:pt x="1449059" y="129134"/>
                  <a:pt x="1450325" y="163951"/>
                  <a:pt x="1454054" y="198723"/>
                </a:cubicBezTo>
                <a:cubicBezTo>
                  <a:pt x="1459999" y="262767"/>
                  <a:pt x="1460856" y="327062"/>
                  <a:pt x="1456615" y="391199"/>
                </a:cubicBezTo>
                <a:cubicBezTo>
                  <a:pt x="1453665" y="449151"/>
                  <a:pt x="1446428" y="507012"/>
                  <a:pt x="1452607" y="565102"/>
                </a:cubicBezTo>
                <a:cubicBezTo>
                  <a:pt x="1454722" y="585089"/>
                  <a:pt x="1459843" y="604710"/>
                  <a:pt x="1461012" y="624834"/>
                </a:cubicBezTo>
                <a:cubicBezTo>
                  <a:pt x="1466578" y="719110"/>
                  <a:pt x="1458229" y="813066"/>
                  <a:pt x="1451383" y="907022"/>
                </a:cubicBezTo>
                <a:cubicBezTo>
                  <a:pt x="1448878" y="941246"/>
                  <a:pt x="1445816" y="975470"/>
                  <a:pt x="1452663" y="1009694"/>
                </a:cubicBezTo>
                <a:cubicBezTo>
                  <a:pt x="1458090" y="1038574"/>
                  <a:pt x="1459209" y="1067889"/>
                  <a:pt x="1456002" y="1096988"/>
                </a:cubicBezTo>
                <a:cubicBezTo>
                  <a:pt x="1452796" y="1122760"/>
                  <a:pt x="1452034" y="1148693"/>
                  <a:pt x="1453720" y="1174562"/>
                </a:cubicBezTo>
                <a:cubicBezTo>
                  <a:pt x="1457199" y="1209699"/>
                  <a:pt x="1459899" y="1244847"/>
                  <a:pt x="1461722" y="1280018"/>
                </a:cubicBezTo>
                <a:lnTo>
                  <a:pt x="1463039" y="1330769"/>
                </a:lnTo>
                <a:lnTo>
                  <a:pt x="1463039" y="1433804"/>
                </a:lnTo>
                <a:lnTo>
                  <a:pt x="1458897" y="1471900"/>
                </a:lnTo>
                <a:lnTo>
                  <a:pt x="1458306" y="1476109"/>
                </a:lnTo>
                <a:lnTo>
                  <a:pt x="1456251" y="1476006"/>
                </a:lnTo>
                <a:cubicBezTo>
                  <a:pt x="1423775" y="1477710"/>
                  <a:pt x="1391236" y="1478252"/>
                  <a:pt x="1358699" y="1478795"/>
                </a:cubicBezTo>
                <a:lnTo>
                  <a:pt x="1337088" y="1479810"/>
                </a:lnTo>
                <a:lnTo>
                  <a:pt x="1199842" y="1479810"/>
                </a:lnTo>
                <a:lnTo>
                  <a:pt x="1178285" y="1478795"/>
                </a:lnTo>
                <a:cubicBezTo>
                  <a:pt x="1072671" y="1461942"/>
                  <a:pt x="965946" y="1459625"/>
                  <a:pt x="859950" y="1471898"/>
                </a:cubicBezTo>
                <a:lnTo>
                  <a:pt x="711774" y="1479810"/>
                </a:lnTo>
                <a:lnTo>
                  <a:pt x="637511" y="1479810"/>
                </a:lnTo>
                <a:lnTo>
                  <a:pt x="500700" y="1474455"/>
                </a:lnTo>
                <a:cubicBezTo>
                  <a:pt x="412071" y="1467172"/>
                  <a:pt x="323261" y="1461748"/>
                  <a:pt x="234328" y="1468257"/>
                </a:cubicBezTo>
                <a:cubicBezTo>
                  <a:pt x="217301" y="1469536"/>
                  <a:pt x="200486" y="1472964"/>
                  <a:pt x="183686" y="1476228"/>
                </a:cubicBezTo>
                <a:lnTo>
                  <a:pt x="157756" y="1479810"/>
                </a:lnTo>
                <a:lnTo>
                  <a:pt x="13214" y="1479810"/>
                </a:lnTo>
                <a:lnTo>
                  <a:pt x="15315" y="1462749"/>
                </a:lnTo>
                <a:cubicBezTo>
                  <a:pt x="16576" y="1445267"/>
                  <a:pt x="16192" y="1427772"/>
                  <a:pt x="11891" y="1410409"/>
                </a:cubicBezTo>
                <a:cubicBezTo>
                  <a:pt x="-1809" y="1355230"/>
                  <a:pt x="931" y="1300104"/>
                  <a:pt x="6411" y="1244508"/>
                </a:cubicBezTo>
                <a:cubicBezTo>
                  <a:pt x="10521" y="1203137"/>
                  <a:pt x="15069" y="1161296"/>
                  <a:pt x="6849" y="1119455"/>
                </a:cubicBezTo>
                <a:cubicBezTo>
                  <a:pt x="3315" y="1100041"/>
                  <a:pt x="3315" y="1080187"/>
                  <a:pt x="6849" y="1060773"/>
                </a:cubicBezTo>
                <a:cubicBezTo>
                  <a:pt x="11123" y="1034622"/>
                  <a:pt x="15178" y="1008733"/>
                  <a:pt x="9698" y="982321"/>
                </a:cubicBezTo>
                <a:cubicBezTo>
                  <a:pt x="7288" y="970815"/>
                  <a:pt x="5480" y="959204"/>
                  <a:pt x="4219" y="947592"/>
                </a:cubicBezTo>
                <a:cubicBezTo>
                  <a:pt x="1709" y="917948"/>
                  <a:pt x="2608" y="888136"/>
                  <a:pt x="6903" y="858680"/>
                </a:cubicBezTo>
                <a:cubicBezTo>
                  <a:pt x="11014" y="824475"/>
                  <a:pt x="4328" y="790061"/>
                  <a:pt x="9808" y="755960"/>
                </a:cubicBezTo>
                <a:cubicBezTo>
                  <a:pt x="13699" y="728497"/>
                  <a:pt x="13847" y="700667"/>
                  <a:pt x="10247" y="673166"/>
                </a:cubicBezTo>
                <a:cubicBezTo>
                  <a:pt x="3769" y="621179"/>
                  <a:pt x="4174" y="568621"/>
                  <a:pt x="11452" y="516733"/>
                </a:cubicBezTo>
                <a:cubicBezTo>
                  <a:pt x="15946" y="486450"/>
                  <a:pt x="18521" y="455279"/>
                  <a:pt x="10465" y="425571"/>
                </a:cubicBezTo>
                <a:cubicBezTo>
                  <a:pt x="-8495" y="355749"/>
                  <a:pt x="2575" y="285822"/>
                  <a:pt x="10465" y="216366"/>
                </a:cubicBezTo>
                <a:cubicBezTo>
                  <a:pt x="15261" y="179065"/>
                  <a:pt x="15370" y="141350"/>
                  <a:pt x="10795" y="104023"/>
                </a:cubicBezTo>
                <a:cubicBezTo>
                  <a:pt x="6734" y="76457"/>
                  <a:pt x="4312" y="48717"/>
                  <a:pt x="3534" y="20936"/>
                </a:cubicBezTo>
                <a:lnTo>
                  <a:pt x="3924" y="8444"/>
                </a:lnTo>
                <a:lnTo>
                  <a:pt x="72291" y="7146"/>
                </a:lnTo>
                <a:cubicBezTo>
                  <a:pt x="125549" y="5562"/>
                  <a:pt x="178727" y="3395"/>
                  <a:pt x="231770" y="4001"/>
                </a:cubicBezTo>
                <a:cubicBezTo>
                  <a:pt x="276048" y="4486"/>
                  <a:pt x="320207" y="13579"/>
                  <a:pt x="364602" y="11882"/>
                </a:cubicBezTo>
                <a:cubicBezTo>
                  <a:pt x="499146" y="6911"/>
                  <a:pt x="633749" y="8548"/>
                  <a:pt x="768233" y="2061"/>
                </a:cubicBezTo>
                <a:cubicBezTo>
                  <a:pt x="801007" y="-37"/>
                  <a:pt x="833840" y="-532"/>
                  <a:pt x="866622" y="571"/>
                </a:cubicBezTo>
                <a:close/>
              </a:path>
            </a:pathLst>
          </a:custGeom>
        </p:spPr>
        <p:txBody>
          <a:bodyPr wrap="square" rtlCol="0" anchor="ctr">
            <a:noAutofit/>
          </a:bodyPr>
          <a:lstStyle>
            <a:lvl1pPr algn="ctr">
              <a:buNone/>
              <a:defRPr sz="2000"/>
            </a:lvl1pPr>
          </a:lstStyle>
          <a:p>
            <a:pPr rtl="0"/>
            <a:r>
              <a:rPr lang="en-US" noProof="0"/>
              <a:t>Click icon to add picture</a:t>
            </a:r>
            <a:endParaRPr lang="en-GB" noProof="0"/>
          </a:p>
        </p:txBody>
      </p:sp>
      <p:sp>
        <p:nvSpPr>
          <p:cNvPr id="30" name="Picture Placeholder 29">
            <a:extLst>
              <a:ext uri="{FF2B5EF4-FFF2-40B4-BE49-F238E27FC236}">
                <a16:creationId xmlns:a16="http://schemas.microsoft.com/office/drawing/2014/main" id="{163C3609-48D8-42DB-AD9E-61699A6F1318}"/>
              </a:ext>
            </a:extLst>
          </p:cNvPr>
          <p:cNvSpPr>
            <a:spLocks noGrp="1"/>
          </p:cNvSpPr>
          <p:nvPr>
            <p:ph type="pic" sz="quarter" idx="17"/>
          </p:nvPr>
        </p:nvSpPr>
        <p:spPr>
          <a:xfrm>
            <a:off x="10101259" y="3064916"/>
            <a:ext cx="1442437" cy="1477990"/>
          </a:xfrm>
          <a:custGeom>
            <a:avLst/>
            <a:gdLst>
              <a:gd name="connsiteX0" fmla="*/ 866623 w 1442437"/>
              <a:gd name="connsiteY0" fmla="*/ 571 h 1477990"/>
              <a:gd name="connsiteX1" fmla="*/ 964707 w 1442437"/>
              <a:gd name="connsiteY1" fmla="*/ 8669 h 1477990"/>
              <a:gd name="connsiteX2" fmla="*/ 1111826 w 1442437"/>
              <a:gd name="connsiteY2" fmla="*/ 8366 h 1477990"/>
              <a:gd name="connsiteX3" fmla="*/ 1290056 w 1442437"/>
              <a:gd name="connsiteY3" fmla="*/ 8730 h 1477990"/>
              <a:gd name="connsiteX4" fmla="*/ 1417398 w 1442437"/>
              <a:gd name="connsiteY4" fmla="*/ 6608 h 1477990"/>
              <a:gd name="connsiteX5" fmla="*/ 1442437 w 1442437"/>
              <a:gd name="connsiteY5" fmla="*/ 5718 h 1477990"/>
              <a:gd name="connsiteX6" fmla="*/ 1442437 w 1442437"/>
              <a:gd name="connsiteY6" fmla="*/ 1476401 h 1477990"/>
              <a:gd name="connsiteX7" fmla="*/ 1386857 w 1442437"/>
              <a:gd name="connsiteY7" fmla="*/ 1477990 h 1477990"/>
              <a:gd name="connsiteX8" fmla="*/ 1169378 w 1442437"/>
              <a:gd name="connsiteY8" fmla="*/ 1477990 h 1477990"/>
              <a:gd name="connsiteX9" fmla="*/ 1019262 w 1442437"/>
              <a:gd name="connsiteY9" fmla="*/ 1464424 h 1477990"/>
              <a:gd name="connsiteX10" fmla="*/ 859951 w 1442437"/>
              <a:gd name="connsiteY10" fmla="*/ 1471898 h 1477990"/>
              <a:gd name="connsiteX11" fmla="*/ 745859 w 1442437"/>
              <a:gd name="connsiteY11" fmla="*/ 1477990 h 1477990"/>
              <a:gd name="connsiteX12" fmla="*/ 591014 w 1442437"/>
              <a:gd name="connsiteY12" fmla="*/ 1477990 h 1477990"/>
              <a:gd name="connsiteX13" fmla="*/ 500701 w 1442437"/>
              <a:gd name="connsiteY13" fmla="*/ 1474455 h 1477990"/>
              <a:gd name="connsiteX14" fmla="*/ 234329 w 1442437"/>
              <a:gd name="connsiteY14" fmla="*/ 1468257 h 1477990"/>
              <a:gd name="connsiteX15" fmla="*/ 183687 w 1442437"/>
              <a:gd name="connsiteY15" fmla="*/ 1476228 h 1477990"/>
              <a:gd name="connsiteX16" fmla="*/ 170933 w 1442437"/>
              <a:gd name="connsiteY16" fmla="*/ 1477990 h 1477990"/>
              <a:gd name="connsiteX17" fmla="*/ 13439 w 1442437"/>
              <a:gd name="connsiteY17" fmla="*/ 1477990 h 1477990"/>
              <a:gd name="connsiteX18" fmla="*/ 15316 w 1442437"/>
              <a:gd name="connsiteY18" fmla="*/ 1462749 h 1477990"/>
              <a:gd name="connsiteX19" fmla="*/ 11892 w 1442437"/>
              <a:gd name="connsiteY19" fmla="*/ 1410409 h 1477990"/>
              <a:gd name="connsiteX20" fmla="*/ 6412 w 1442437"/>
              <a:gd name="connsiteY20" fmla="*/ 1244508 h 1477990"/>
              <a:gd name="connsiteX21" fmla="*/ 6850 w 1442437"/>
              <a:gd name="connsiteY21" fmla="*/ 1119455 h 1477990"/>
              <a:gd name="connsiteX22" fmla="*/ 6850 w 1442437"/>
              <a:gd name="connsiteY22" fmla="*/ 1060773 h 1477990"/>
              <a:gd name="connsiteX23" fmla="*/ 9699 w 1442437"/>
              <a:gd name="connsiteY23" fmla="*/ 982321 h 1477990"/>
              <a:gd name="connsiteX24" fmla="*/ 4220 w 1442437"/>
              <a:gd name="connsiteY24" fmla="*/ 947592 h 1477990"/>
              <a:gd name="connsiteX25" fmla="*/ 6904 w 1442437"/>
              <a:gd name="connsiteY25" fmla="*/ 858680 h 1477990"/>
              <a:gd name="connsiteX26" fmla="*/ 9809 w 1442437"/>
              <a:gd name="connsiteY26" fmla="*/ 755960 h 1477990"/>
              <a:gd name="connsiteX27" fmla="*/ 10248 w 1442437"/>
              <a:gd name="connsiteY27" fmla="*/ 673166 h 1477990"/>
              <a:gd name="connsiteX28" fmla="*/ 11453 w 1442437"/>
              <a:gd name="connsiteY28" fmla="*/ 516733 h 1477990"/>
              <a:gd name="connsiteX29" fmla="*/ 10466 w 1442437"/>
              <a:gd name="connsiteY29" fmla="*/ 425571 h 1477990"/>
              <a:gd name="connsiteX30" fmla="*/ 10466 w 1442437"/>
              <a:gd name="connsiteY30" fmla="*/ 216366 h 1477990"/>
              <a:gd name="connsiteX31" fmla="*/ 10796 w 1442437"/>
              <a:gd name="connsiteY31" fmla="*/ 104023 h 1477990"/>
              <a:gd name="connsiteX32" fmla="*/ 3535 w 1442437"/>
              <a:gd name="connsiteY32" fmla="*/ 20936 h 1477990"/>
              <a:gd name="connsiteX33" fmla="*/ 3925 w 1442437"/>
              <a:gd name="connsiteY33" fmla="*/ 8444 h 1477990"/>
              <a:gd name="connsiteX34" fmla="*/ 72292 w 1442437"/>
              <a:gd name="connsiteY34" fmla="*/ 7146 h 1477990"/>
              <a:gd name="connsiteX35" fmla="*/ 231771 w 1442437"/>
              <a:gd name="connsiteY35" fmla="*/ 4001 h 1477990"/>
              <a:gd name="connsiteX36" fmla="*/ 364603 w 1442437"/>
              <a:gd name="connsiteY36" fmla="*/ 11882 h 1477990"/>
              <a:gd name="connsiteX37" fmla="*/ 768234 w 1442437"/>
              <a:gd name="connsiteY37" fmla="*/ 2061 h 1477990"/>
              <a:gd name="connsiteX38" fmla="*/ 866623 w 1442437"/>
              <a:gd name="connsiteY38" fmla="*/ 571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442437" h="1477990">
                <a:moveTo>
                  <a:pt x="866623" y="571"/>
                </a:moveTo>
                <a:cubicBezTo>
                  <a:pt x="899406" y="1673"/>
                  <a:pt x="932137" y="4374"/>
                  <a:pt x="964707" y="8669"/>
                </a:cubicBezTo>
                <a:cubicBezTo>
                  <a:pt x="1013530" y="15823"/>
                  <a:pt x="1062767" y="11397"/>
                  <a:pt x="1111826" y="8366"/>
                </a:cubicBezTo>
                <a:cubicBezTo>
                  <a:pt x="1171217" y="4668"/>
                  <a:pt x="1230548" y="2667"/>
                  <a:pt x="1290056" y="8730"/>
                </a:cubicBezTo>
                <a:cubicBezTo>
                  <a:pt x="1332385" y="13094"/>
                  <a:pt x="1374950" y="9033"/>
                  <a:pt x="1417398" y="6608"/>
                </a:cubicBezTo>
                <a:lnTo>
                  <a:pt x="1442437" y="5718"/>
                </a:lnTo>
                <a:lnTo>
                  <a:pt x="1442437" y="1476401"/>
                </a:lnTo>
                <a:lnTo>
                  <a:pt x="1386857" y="1477990"/>
                </a:lnTo>
                <a:lnTo>
                  <a:pt x="1169378" y="1477990"/>
                </a:lnTo>
                <a:lnTo>
                  <a:pt x="1019262" y="1464424"/>
                </a:lnTo>
                <a:cubicBezTo>
                  <a:pt x="966129" y="1463273"/>
                  <a:pt x="912949" y="1465762"/>
                  <a:pt x="859951" y="1471898"/>
                </a:cubicBezTo>
                <a:lnTo>
                  <a:pt x="745859" y="1477990"/>
                </a:lnTo>
                <a:lnTo>
                  <a:pt x="591014" y="1477990"/>
                </a:lnTo>
                <a:lnTo>
                  <a:pt x="500701" y="1474455"/>
                </a:lnTo>
                <a:cubicBezTo>
                  <a:pt x="412072" y="1467172"/>
                  <a:pt x="323262" y="1461748"/>
                  <a:pt x="234329" y="1468257"/>
                </a:cubicBezTo>
                <a:cubicBezTo>
                  <a:pt x="217302" y="1469536"/>
                  <a:pt x="200487" y="1472964"/>
                  <a:pt x="183687" y="1476228"/>
                </a:cubicBezTo>
                <a:lnTo>
                  <a:pt x="170933" y="1477990"/>
                </a:lnTo>
                <a:lnTo>
                  <a:pt x="13439" y="1477990"/>
                </a:lnTo>
                <a:lnTo>
                  <a:pt x="15316" y="1462749"/>
                </a:lnTo>
                <a:cubicBezTo>
                  <a:pt x="16577" y="1445267"/>
                  <a:pt x="16193" y="1427772"/>
                  <a:pt x="11892" y="1410409"/>
                </a:cubicBezTo>
                <a:cubicBezTo>
                  <a:pt x="-1808" y="1355230"/>
                  <a:pt x="932" y="1300104"/>
                  <a:pt x="6412" y="1244508"/>
                </a:cubicBezTo>
                <a:cubicBezTo>
                  <a:pt x="10522" y="1203137"/>
                  <a:pt x="15070" y="1161296"/>
                  <a:pt x="6850" y="1119455"/>
                </a:cubicBezTo>
                <a:cubicBezTo>
                  <a:pt x="3316" y="1100041"/>
                  <a:pt x="3316" y="1080187"/>
                  <a:pt x="6850" y="1060773"/>
                </a:cubicBezTo>
                <a:cubicBezTo>
                  <a:pt x="11124" y="1034622"/>
                  <a:pt x="15179" y="1008733"/>
                  <a:pt x="9699" y="982321"/>
                </a:cubicBezTo>
                <a:cubicBezTo>
                  <a:pt x="7289" y="970815"/>
                  <a:pt x="5481" y="959204"/>
                  <a:pt x="4220" y="947592"/>
                </a:cubicBezTo>
                <a:cubicBezTo>
                  <a:pt x="1710" y="917948"/>
                  <a:pt x="2609" y="888136"/>
                  <a:pt x="6904" y="858680"/>
                </a:cubicBezTo>
                <a:cubicBezTo>
                  <a:pt x="11015" y="824475"/>
                  <a:pt x="4329" y="790061"/>
                  <a:pt x="9809" y="755960"/>
                </a:cubicBezTo>
                <a:cubicBezTo>
                  <a:pt x="13700" y="728497"/>
                  <a:pt x="13848" y="700667"/>
                  <a:pt x="10248" y="673166"/>
                </a:cubicBezTo>
                <a:cubicBezTo>
                  <a:pt x="3770" y="621179"/>
                  <a:pt x="4175" y="568621"/>
                  <a:pt x="11453" y="516733"/>
                </a:cubicBezTo>
                <a:cubicBezTo>
                  <a:pt x="15947" y="486450"/>
                  <a:pt x="18522" y="455279"/>
                  <a:pt x="10466" y="425571"/>
                </a:cubicBezTo>
                <a:cubicBezTo>
                  <a:pt x="-8494" y="355749"/>
                  <a:pt x="2576" y="285822"/>
                  <a:pt x="10466" y="216366"/>
                </a:cubicBezTo>
                <a:cubicBezTo>
                  <a:pt x="15262" y="179065"/>
                  <a:pt x="15371" y="141350"/>
                  <a:pt x="10796" y="104023"/>
                </a:cubicBezTo>
                <a:cubicBezTo>
                  <a:pt x="6735" y="76457"/>
                  <a:pt x="4313" y="48717"/>
                  <a:pt x="3535" y="20936"/>
                </a:cubicBezTo>
                <a:lnTo>
                  <a:pt x="3925" y="8444"/>
                </a:lnTo>
                <a:lnTo>
                  <a:pt x="72292" y="7146"/>
                </a:lnTo>
                <a:cubicBezTo>
                  <a:pt x="125550" y="5562"/>
                  <a:pt x="178728" y="3395"/>
                  <a:pt x="231771" y="4001"/>
                </a:cubicBezTo>
                <a:cubicBezTo>
                  <a:pt x="276049" y="4486"/>
                  <a:pt x="320208" y="13579"/>
                  <a:pt x="364603" y="11882"/>
                </a:cubicBezTo>
                <a:cubicBezTo>
                  <a:pt x="499147" y="6911"/>
                  <a:pt x="633750" y="8548"/>
                  <a:pt x="768234" y="2061"/>
                </a:cubicBezTo>
                <a:cubicBezTo>
                  <a:pt x="801008" y="-37"/>
                  <a:pt x="833841" y="-532"/>
                  <a:pt x="866623" y="571"/>
                </a:cubicBezTo>
                <a:close/>
              </a:path>
            </a:pathLst>
          </a:custGeom>
        </p:spPr>
        <p:txBody>
          <a:bodyPr wrap="square" rtlCol="0" anchor="ctr">
            <a:noAutofit/>
          </a:bodyPr>
          <a:lstStyle>
            <a:lvl1pPr algn="ctr">
              <a:buNone/>
              <a:defRPr sz="2000"/>
            </a:lvl1pPr>
          </a:lstStyle>
          <a:p>
            <a:pPr rtl="0"/>
            <a:r>
              <a:rPr lang="en-US" noProof="0"/>
              <a:t>Click icon to add picture</a:t>
            </a:r>
            <a:endParaRPr lang="en-GB" noProof="0"/>
          </a:p>
        </p:txBody>
      </p:sp>
      <p:sp>
        <p:nvSpPr>
          <p:cNvPr id="28" name="Picture Placeholder 27">
            <a:extLst>
              <a:ext uri="{FF2B5EF4-FFF2-40B4-BE49-F238E27FC236}">
                <a16:creationId xmlns:a16="http://schemas.microsoft.com/office/drawing/2014/main" id="{2B03F1E7-A2BE-4059-85FC-6546945FA3FB}"/>
              </a:ext>
            </a:extLst>
          </p:cNvPr>
          <p:cNvSpPr>
            <a:spLocks noGrp="1"/>
          </p:cNvSpPr>
          <p:nvPr>
            <p:ph type="pic" sz="quarter" idx="15"/>
          </p:nvPr>
        </p:nvSpPr>
        <p:spPr>
          <a:xfrm>
            <a:off x="5370488" y="3064916"/>
            <a:ext cx="1455507" cy="1477990"/>
          </a:xfrm>
          <a:custGeom>
            <a:avLst/>
            <a:gdLst>
              <a:gd name="connsiteX0" fmla="*/ 100458 w 1455507"/>
              <a:gd name="connsiteY0" fmla="*/ 0 h 1477990"/>
              <a:gd name="connsiteX1" fmla="*/ 258284 w 1455507"/>
              <a:gd name="connsiteY1" fmla="*/ 0 h 1477990"/>
              <a:gd name="connsiteX2" fmla="*/ 290610 w 1455507"/>
              <a:gd name="connsiteY2" fmla="*/ 2318 h 1477990"/>
              <a:gd name="connsiteX3" fmla="*/ 357070 w 1455507"/>
              <a:gd name="connsiteY3" fmla="*/ 5440 h 1477990"/>
              <a:gd name="connsiteX4" fmla="*/ 558908 w 1455507"/>
              <a:gd name="connsiteY4" fmla="*/ 1098 h 1477990"/>
              <a:gd name="connsiteX5" fmla="*/ 599348 w 1455507"/>
              <a:gd name="connsiteY5" fmla="*/ 0 h 1477990"/>
              <a:gd name="connsiteX6" fmla="*/ 930201 w 1455507"/>
              <a:gd name="connsiteY6" fmla="*/ 0 h 1477990"/>
              <a:gd name="connsiteX7" fmla="*/ 957174 w 1455507"/>
              <a:gd name="connsiteY7" fmla="*/ 2227 h 1477990"/>
              <a:gd name="connsiteX8" fmla="*/ 1104293 w 1455507"/>
              <a:gd name="connsiteY8" fmla="*/ 1924 h 1477990"/>
              <a:gd name="connsiteX9" fmla="*/ 1153561 w 1455507"/>
              <a:gd name="connsiteY9" fmla="*/ 0 h 1477990"/>
              <a:gd name="connsiteX10" fmla="*/ 1229432 w 1455507"/>
              <a:gd name="connsiteY10" fmla="*/ 0 h 1477990"/>
              <a:gd name="connsiteX11" fmla="*/ 1282523 w 1455507"/>
              <a:gd name="connsiteY11" fmla="*/ 2288 h 1477990"/>
              <a:gd name="connsiteX12" fmla="*/ 1409865 w 1455507"/>
              <a:gd name="connsiteY12" fmla="*/ 166 h 1477990"/>
              <a:gd name="connsiteX13" fmla="*/ 1414535 w 1455507"/>
              <a:gd name="connsiteY13" fmla="*/ 0 h 1477990"/>
              <a:gd name="connsiteX14" fmla="*/ 1446877 w 1455507"/>
              <a:gd name="connsiteY14" fmla="*/ 0 h 1477990"/>
              <a:gd name="connsiteX15" fmla="*/ 1441986 w 1455507"/>
              <a:gd name="connsiteY15" fmla="*/ 87863 h 1477990"/>
              <a:gd name="connsiteX16" fmla="*/ 1446522 w 1455507"/>
              <a:gd name="connsiteY16" fmla="*/ 192281 h 1477990"/>
              <a:gd name="connsiteX17" fmla="*/ 1449083 w 1455507"/>
              <a:gd name="connsiteY17" fmla="*/ 384757 h 1477990"/>
              <a:gd name="connsiteX18" fmla="*/ 1445075 w 1455507"/>
              <a:gd name="connsiteY18" fmla="*/ 558660 h 1477990"/>
              <a:gd name="connsiteX19" fmla="*/ 1453480 w 1455507"/>
              <a:gd name="connsiteY19" fmla="*/ 618392 h 1477990"/>
              <a:gd name="connsiteX20" fmla="*/ 1443851 w 1455507"/>
              <a:gd name="connsiteY20" fmla="*/ 900580 h 1477990"/>
              <a:gd name="connsiteX21" fmla="*/ 1445131 w 1455507"/>
              <a:gd name="connsiteY21" fmla="*/ 1003252 h 1477990"/>
              <a:gd name="connsiteX22" fmla="*/ 1448470 w 1455507"/>
              <a:gd name="connsiteY22" fmla="*/ 1090546 h 1477990"/>
              <a:gd name="connsiteX23" fmla="*/ 1446188 w 1455507"/>
              <a:gd name="connsiteY23" fmla="*/ 1168120 h 1477990"/>
              <a:gd name="connsiteX24" fmla="*/ 1454190 w 1455507"/>
              <a:gd name="connsiteY24" fmla="*/ 1273576 h 1477990"/>
              <a:gd name="connsiteX25" fmla="*/ 1455507 w 1455507"/>
              <a:gd name="connsiteY25" fmla="*/ 1324327 h 1477990"/>
              <a:gd name="connsiteX26" fmla="*/ 1455507 w 1455507"/>
              <a:gd name="connsiteY26" fmla="*/ 1427362 h 1477990"/>
              <a:gd name="connsiteX27" fmla="*/ 1451365 w 1455507"/>
              <a:gd name="connsiteY27" fmla="*/ 1465458 h 1477990"/>
              <a:gd name="connsiteX28" fmla="*/ 1450774 w 1455507"/>
              <a:gd name="connsiteY28" fmla="*/ 1469667 h 1477990"/>
              <a:gd name="connsiteX29" fmla="*/ 1448719 w 1455507"/>
              <a:gd name="connsiteY29" fmla="*/ 1469564 h 1477990"/>
              <a:gd name="connsiteX30" fmla="*/ 1351167 w 1455507"/>
              <a:gd name="connsiteY30" fmla="*/ 1472353 h 1477990"/>
              <a:gd name="connsiteX31" fmla="*/ 1170753 w 1455507"/>
              <a:gd name="connsiteY31" fmla="*/ 1472353 h 1477990"/>
              <a:gd name="connsiteX32" fmla="*/ 852418 w 1455507"/>
              <a:gd name="connsiteY32" fmla="*/ 1465456 h 1477990"/>
              <a:gd name="connsiteX33" fmla="*/ 493168 w 1455507"/>
              <a:gd name="connsiteY33" fmla="*/ 1468013 h 1477990"/>
              <a:gd name="connsiteX34" fmla="*/ 226796 w 1455507"/>
              <a:gd name="connsiteY34" fmla="*/ 1461815 h 1477990"/>
              <a:gd name="connsiteX35" fmla="*/ 125602 w 1455507"/>
              <a:gd name="connsiteY35" fmla="*/ 1476769 h 1477990"/>
              <a:gd name="connsiteX36" fmla="*/ 5112 w 1455507"/>
              <a:gd name="connsiteY36" fmla="*/ 1477990 h 1477990"/>
              <a:gd name="connsiteX37" fmla="*/ 7783 w 1455507"/>
              <a:gd name="connsiteY37" fmla="*/ 1456307 h 1477990"/>
              <a:gd name="connsiteX38" fmla="*/ 4359 w 1455507"/>
              <a:gd name="connsiteY38" fmla="*/ 1403967 h 1477990"/>
              <a:gd name="connsiteX39" fmla="*/ 295 w 1455507"/>
              <a:gd name="connsiteY39" fmla="*/ 1370091 h 1477990"/>
              <a:gd name="connsiteX40" fmla="*/ 295 w 1455507"/>
              <a:gd name="connsiteY40" fmla="*/ 1219835 h 1477990"/>
              <a:gd name="connsiteX41" fmla="*/ 3722 w 1455507"/>
              <a:gd name="connsiteY41" fmla="*/ 1175716 h 1477990"/>
              <a:gd name="connsiteX42" fmla="*/ 295 w 1455507"/>
              <a:gd name="connsiteY42" fmla="*/ 1126935 h 1477990"/>
              <a:gd name="connsiteX43" fmla="*/ 295 w 1455507"/>
              <a:gd name="connsiteY43" fmla="*/ 1046801 h 1477990"/>
              <a:gd name="connsiteX44" fmla="*/ 4400 w 1455507"/>
              <a:gd name="connsiteY44" fmla="*/ 1015203 h 1477990"/>
              <a:gd name="connsiteX45" fmla="*/ 2166 w 1455507"/>
              <a:gd name="connsiteY45" fmla="*/ 975879 h 1477990"/>
              <a:gd name="connsiteX46" fmla="*/ 295 w 1455507"/>
              <a:gd name="connsiteY46" fmla="*/ 964020 h 1477990"/>
              <a:gd name="connsiteX47" fmla="*/ 295 w 1455507"/>
              <a:gd name="connsiteY47" fmla="*/ 801667 h 1477990"/>
              <a:gd name="connsiteX48" fmla="*/ 310 w 1455507"/>
              <a:gd name="connsiteY48" fmla="*/ 800839 h 1477990"/>
              <a:gd name="connsiteX49" fmla="*/ 2276 w 1455507"/>
              <a:gd name="connsiteY49" fmla="*/ 749518 h 1477990"/>
              <a:gd name="connsiteX50" fmla="*/ 2715 w 1455507"/>
              <a:gd name="connsiteY50" fmla="*/ 666724 h 1477990"/>
              <a:gd name="connsiteX51" fmla="*/ 295 w 1455507"/>
              <a:gd name="connsiteY51" fmla="*/ 625158 h 1477990"/>
              <a:gd name="connsiteX52" fmla="*/ 295 w 1455507"/>
              <a:gd name="connsiteY52" fmla="*/ 559484 h 1477990"/>
              <a:gd name="connsiteX53" fmla="*/ 3920 w 1455507"/>
              <a:gd name="connsiteY53" fmla="*/ 510291 h 1477990"/>
              <a:gd name="connsiteX54" fmla="*/ 2933 w 1455507"/>
              <a:gd name="connsiteY54" fmla="*/ 419129 h 1477990"/>
              <a:gd name="connsiteX55" fmla="*/ 295 w 1455507"/>
              <a:gd name="connsiteY55" fmla="*/ 403959 h 1477990"/>
              <a:gd name="connsiteX56" fmla="*/ 295 w 1455507"/>
              <a:gd name="connsiteY56" fmla="*/ 237294 h 1477990"/>
              <a:gd name="connsiteX57" fmla="*/ 2933 w 1455507"/>
              <a:gd name="connsiteY57" fmla="*/ 209924 h 1477990"/>
              <a:gd name="connsiteX58" fmla="*/ 3263 w 1455507"/>
              <a:gd name="connsiteY58" fmla="*/ 97581 h 1477990"/>
              <a:gd name="connsiteX59" fmla="*/ 295 w 1455507"/>
              <a:gd name="connsiteY59" fmla="*/ 63619 h 1477990"/>
              <a:gd name="connsiteX60" fmla="*/ 295 w 1455507"/>
              <a:gd name="connsiteY60" fmla="*/ 1928 h 1477990"/>
              <a:gd name="connsiteX61" fmla="*/ 64759 w 1455507"/>
              <a:gd name="connsiteY61" fmla="*/ 704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1455507" h="1477990">
                <a:moveTo>
                  <a:pt x="100458" y="0"/>
                </a:moveTo>
                <a:lnTo>
                  <a:pt x="258284" y="0"/>
                </a:lnTo>
                <a:lnTo>
                  <a:pt x="290610" y="2318"/>
                </a:lnTo>
                <a:cubicBezTo>
                  <a:pt x="312734" y="4440"/>
                  <a:pt x="334873" y="6289"/>
                  <a:pt x="357070" y="5440"/>
                </a:cubicBezTo>
                <a:cubicBezTo>
                  <a:pt x="424342" y="2955"/>
                  <a:pt x="491629" y="2121"/>
                  <a:pt x="558908" y="1098"/>
                </a:cubicBezTo>
                <a:lnTo>
                  <a:pt x="599348" y="0"/>
                </a:lnTo>
                <a:lnTo>
                  <a:pt x="930201" y="0"/>
                </a:lnTo>
                <a:lnTo>
                  <a:pt x="957174" y="2227"/>
                </a:lnTo>
                <a:cubicBezTo>
                  <a:pt x="1005997" y="9381"/>
                  <a:pt x="1055234" y="4955"/>
                  <a:pt x="1104293" y="1924"/>
                </a:cubicBezTo>
                <a:lnTo>
                  <a:pt x="1153561" y="0"/>
                </a:lnTo>
                <a:lnTo>
                  <a:pt x="1229432" y="0"/>
                </a:lnTo>
                <a:lnTo>
                  <a:pt x="1282523" y="2288"/>
                </a:lnTo>
                <a:cubicBezTo>
                  <a:pt x="1324852" y="6652"/>
                  <a:pt x="1367417" y="2591"/>
                  <a:pt x="1409865" y="166"/>
                </a:cubicBezTo>
                <a:lnTo>
                  <a:pt x="1414535" y="0"/>
                </a:lnTo>
                <a:lnTo>
                  <a:pt x="1446877" y="0"/>
                </a:lnTo>
                <a:lnTo>
                  <a:pt x="1441986" y="87863"/>
                </a:lnTo>
                <a:cubicBezTo>
                  <a:pt x="1441527" y="122692"/>
                  <a:pt x="1442793" y="157509"/>
                  <a:pt x="1446522" y="192281"/>
                </a:cubicBezTo>
                <a:cubicBezTo>
                  <a:pt x="1452467" y="256325"/>
                  <a:pt x="1453324" y="320620"/>
                  <a:pt x="1449083" y="384757"/>
                </a:cubicBezTo>
                <a:cubicBezTo>
                  <a:pt x="1446133" y="442709"/>
                  <a:pt x="1438896" y="500570"/>
                  <a:pt x="1445075" y="558660"/>
                </a:cubicBezTo>
                <a:cubicBezTo>
                  <a:pt x="1447190" y="578647"/>
                  <a:pt x="1452311" y="598268"/>
                  <a:pt x="1453480" y="618392"/>
                </a:cubicBezTo>
                <a:cubicBezTo>
                  <a:pt x="1459046" y="712668"/>
                  <a:pt x="1450697" y="806624"/>
                  <a:pt x="1443851" y="900580"/>
                </a:cubicBezTo>
                <a:cubicBezTo>
                  <a:pt x="1441346" y="934804"/>
                  <a:pt x="1438284" y="969028"/>
                  <a:pt x="1445131" y="1003252"/>
                </a:cubicBezTo>
                <a:cubicBezTo>
                  <a:pt x="1450558" y="1032132"/>
                  <a:pt x="1451677" y="1061447"/>
                  <a:pt x="1448470" y="1090546"/>
                </a:cubicBezTo>
                <a:cubicBezTo>
                  <a:pt x="1445264" y="1116318"/>
                  <a:pt x="1444502" y="1142251"/>
                  <a:pt x="1446188" y="1168120"/>
                </a:cubicBezTo>
                <a:cubicBezTo>
                  <a:pt x="1449667" y="1203257"/>
                  <a:pt x="1452367" y="1238405"/>
                  <a:pt x="1454190" y="1273576"/>
                </a:cubicBezTo>
                <a:lnTo>
                  <a:pt x="1455507" y="1324327"/>
                </a:lnTo>
                <a:lnTo>
                  <a:pt x="1455507" y="1427362"/>
                </a:lnTo>
                <a:lnTo>
                  <a:pt x="1451365" y="1465458"/>
                </a:lnTo>
                <a:lnTo>
                  <a:pt x="1450774" y="1469667"/>
                </a:lnTo>
                <a:lnTo>
                  <a:pt x="1448719" y="1469564"/>
                </a:lnTo>
                <a:cubicBezTo>
                  <a:pt x="1416243" y="1471268"/>
                  <a:pt x="1383704" y="1471810"/>
                  <a:pt x="1351167" y="1472353"/>
                </a:cubicBezTo>
                <a:cubicBezTo>
                  <a:pt x="1291009" y="1473360"/>
                  <a:pt x="1230608" y="1482658"/>
                  <a:pt x="1170753" y="1472353"/>
                </a:cubicBezTo>
                <a:cubicBezTo>
                  <a:pt x="1065139" y="1455500"/>
                  <a:pt x="958414" y="1453183"/>
                  <a:pt x="852418" y="1465456"/>
                </a:cubicBezTo>
                <a:cubicBezTo>
                  <a:pt x="732873" y="1477389"/>
                  <a:pt x="612811" y="1478242"/>
                  <a:pt x="493168" y="1468013"/>
                </a:cubicBezTo>
                <a:cubicBezTo>
                  <a:pt x="404539" y="1460730"/>
                  <a:pt x="315729" y="1455306"/>
                  <a:pt x="226796" y="1461815"/>
                </a:cubicBezTo>
                <a:cubicBezTo>
                  <a:pt x="192742" y="1464372"/>
                  <a:pt x="159536" y="1475530"/>
                  <a:pt x="125602" y="1476769"/>
                </a:cubicBezTo>
                <a:lnTo>
                  <a:pt x="5112" y="1477990"/>
                </a:lnTo>
                <a:lnTo>
                  <a:pt x="7783" y="1456307"/>
                </a:lnTo>
                <a:cubicBezTo>
                  <a:pt x="9044" y="1438825"/>
                  <a:pt x="8660" y="1421330"/>
                  <a:pt x="4359" y="1403967"/>
                </a:cubicBezTo>
                <a:lnTo>
                  <a:pt x="295" y="1370091"/>
                </a:lnTo>
                <a:lnTo>
                  <a:pt x="295" y="1219835"/>
                </a:lnTo>
                <a:lnTo>
                  <a:pt x="3722" y="1175716"/>
                </a:lnTo>
                <a:lnTo>
                  <a:pt x="295" y="1126935"/>
                </a:lnTo>
                <a:lnTo>
                  <a:pt x="295" y="1046801"/>
                </a:lnTo>
                <a:lnTo>
                  <a:pt x="4400" y="1015203"/>
                </a:lnTo>
                <a:cubicBezTo>
                  <a:pt x="5263" y="1002160"/>
                  <a:pt x="4906" y="989085"/>
                  <a:pt x="2166" y="975879"/>
                </a:cubicBezTo>
                <a:lnTo>
                  <a:pt x="295" y="964020"/>
                </a:lnTo>
                <a:lnTo>
                  <a:pt x="295" y="801667"/>
                </a:lnTo>
                <a:lnTo>
                  <a:pt x="310" y="800839"/>
                </a:lnTo>
                <a:cubicBezTo>
                  <a:pt x="-163" y="783697"/>
                  <a:pt x="-464" y="766569"/>
                  <a:pt x="2276" y="749518"/>
                </a:cubicBezTo>
                <a:cubicBezTo>
                  <a:pt x="6167" y="722055"/>
                  <a:pt x="6315" y="694225"/>
                  <a:pt x="2715" y="666724"/>
                </a:cubicBezTo>
                <a:lnTo>
                  <a:pt x="295" y="625158"/>
                </a:lnTo>
                <a:lnTo>
                  <a:pt x="295" y="559484"/>
                </a:lnTo>
                <a:lnTo>
                  <a:pt x="3920" y="510291"/>
                </a:lnTo>
                <a:cubicBezTo>
                  <a:pt x="8414" y="480008"/>
                  <a:pt x="10989" y="448837"/>
                  <a:pt x="2933" y="419129"/>
                </a:cubicBezTo>
                <a:lnTo>
                  <a:pt x="295" y="403959"/>
                </a:lnTo>
                <a:lnTo>
                  <a:pt x="295" y="237294"/>
                </a:lnTo>
                <a:lnTo>
                  <a:pt x="2933" y="209924"/>
                </a:lnTo>
                <a:cubicBezTo>
                  <a:pt x="7729" y="172623"/>
                  <a:pt x="7838" y="134908"/>
                  <a:pt x="3263" y="97581"/>
                </a:cubicBezTo>
                <a:lnTo>
                  <a:pt x="295" y="63619"/>
                </a:lnTo>
                <a:lnTo>
                  <a:pt x="295" y="1928"/>
                </a:lnTo>
                <a:lnTo>
                  <a:pt x="64759" y="704"/>
                </a:lnTo>
                <a:close/>
              </a:path>
            </a:pathLst>
          </a:custGeom>
        </p:spPr>
        <p:txBody>
          <a:bodyPr wrap="square" rtlCol="0" anchor="ctr">
            <a:noAutofit/>
          </a:bodyPr>
          <a:lstStyle>
            <a:lvl1pPr algn="ctr">
              <a:buNone/>
              <a:defRPr sz="2000"/>
            </a:lvl1pPr>
          </a:lstStyle>
          <a:p>
            <a:pPr rtl="0"/>
            <a:r>
              <a:rPr lang="en-US" noProof="0"/>
              <a:t>Click icon to add picture</a:t>
            </a:r>
            <a:endParaRPr lang="en-GB" noProof="0"/>
          </a:p>
        </p:txBody>
      </p:sp>
      <p:sp>
        <p:nvSpPr>
          <p:cNvPr id="27" name="Picture Placeholder 26">
            <a:extLst>
              <a:ext uri="{FF2B5EF4-FFF2-40B4-BE49-F238E27FC236}">
                <a16:creationId xmlns:a16="http://schemas.microsoft.com/office/drawing/2014/main" id="{C62C212D-2434-4610-A983-7FC587B517B4}"/>
              </a:ext>
            </a:extLst>
          </p:cNvPr>
          <p:cNvSpPr>
            <a:spLocks noGrp="1"/>
          </p:cNvSpPr>
          <p:nvPr>
            <p:ph type="pic" sz="quarter" idx="14"/>
          </p:nvPr>
        </p:nvSpPr>
        <p:spPr>
          <a:xfrm>
            <a:off x="3009627" y="3064916"/>
            <a:ext cx="1447216" cy="1477990"/>
          </a:xfrm>
          <a:custGeom>
            <a:avLst/>
            <a:gdLst>
              <a:gd name="connsiteX0" fmla="*/ 107991 w 1447216"/>
              <a:gd name="connsiteY0" fmla="*/ 0 h 1477990"/>
              <a:gd name="connsiteX1" fmla="*/ 265817 w 1447216"/>
              <a:gd name="connsiteY1" fmla="*/ 0 h 1477990"/>
              <a:gd name="connsiteX2" fmla="*/ 298143 w 1447216"/>
              <a:gd name="connsiteY2" fmla="*/ 2318 h 1477990"/>
              <a:gd name="connsiteX3" fmla="*/ 364603 w 1447216"/>
              <a:gd name="connsiteY3" fmla="*/ 5440 h 1477990"/>
              <a:gd name="connsiteX4" fmla="*/ 566441 w 1447216"/>
              <a:gd name="connsiteY4" fmla="*/ 1098 h 1477990"/>
              <a:gd name="connsiteX5" fmla="*/ 606880 w 1447216"/>
              <a:gd name="connsiteY5" fmla="*/ 0 h 1477990"/>
              <a:gd name="connsiteX6" fmla="*/ 937733 w 1447216"/>
              <a:gd name="connsiteY6" fmla="*/ 0 h 1477990"/>
              <a:gd name="connsiteX7" fmla="*/ 964707 w 1447216"/>
              <a:gd name="connsiteY7" fmla="*/ 2227 h 1477990"/>
              <a:gd name="connsiteX8" fmla="*/ 1111826 w 1447216"/>
              <a:gd name="connsiteY8" fmla="*/ 1924 h 1477990"/>
              <a:gd name="connsiteX9" fmla="*/ 1161094 w 1447216"/>
              <a:gd name="connsiteY9" fmla="*/ 0 h 1477990"/>
              <a:gd name="connsiteX10" fmla="*/ 1236965 w 1447216"/>
              <a:gd name="connsiteY10" fmla="*/ 0 h 1477990"/>
              <a:gd name="connsiteX11" fmla="*/ 1290056 w 1447216"/>
              <a:gd name="connsiteY11" fmla="*/ 2288 h 1477990"/>
              <a:gd name="connsiteX12" fmla="*/ 1417398 w 1447216"/>
              <a:gd name="connsiteY12" fmla="*/ 166 h 1477990"/>
              <a:gd name="connsiteX13" fmla="*/ 1422068 w 1447216"/>
              <a:gd name="connsiteY13" fmla="*/ 0 h 1477990"/>
              <a:gd name="connsiteX14" fmla="*/ 1447216 w 1447216"/>
              <a:gd name="connsiteY14" fmla="*/ 0 h 1477990"/>
              <a:gd name="connsiteX15" fmla="*/ 1447216 w 1447216"/>
              <a:gd name="connsiteY15" fmla="*/ 1469823 h 1477990"/>
              <a:gd name="connsiteX16" fmla="*/ 1358700 w 1447216"/>
              <a:gd name="connsiteY16" fmla="*/ 1472353 h 1477990"/>
              <a:gd name="connsiteX17" fmla="*/ 1178286 w 1447216"/>
              <a:gd name="connsiteY17" fmla="*/ 1472353 h 1477990"/>
              <a:gd name="connsiteX18" fmla="*/ 859951 w 1447216"/>
              <a:gd name="connsiteY18" fmla="*/ 1465456 h 1477990"/>
              <a:gd name="connsiteX19" fmla="*/ 500701 w 1447216"/>
              <a:gd name="connsiteY19" fmla="*/ 1468013 h 1477990"/>
              <a:gd name="connsiteX20" fmla="*/ 234329 w 1447216"/>
              <a:gd name="connsiteY20" fmla="*/ 1461815 h 1477990"/>
              <a:gd name="connsiteX21" fmla="*/ 133135 w 1447216"/>
              <a:gd name="connsiteY21" fmla="*/ 1476769 h 1477990"/>
              <a:gd name="connsiteX22" fmla="*/ 12645 w 1447216"/>
              <a:gd name="connsiteY22" fmla="*/ 1477990 h 1477990"/>
              <a:gd name="connsiteX23" fmla="*/ 15316 w 1447216"/>
              <a:gd name="connsiteY23" fmla="*/ 1456307 h 1477990"/>
              <a:gd name="connsiteX24" fmla="*/ 11892 w 1447216"/>
              <a:gd name="connsiteY24" fmla="*/ 1403967 h 1477990"/>
              <a:gd name="connsiteX25" fmla="*/ 6412 w 1447216"/>
              <a:gd name="connsiteY25" fmla="*/ 1238066 h 1477990"/>
              <a:gd name="connsiteX26" fmla="*/ 6850 w 1447216"/>
              <a:gd name="connsiteY26" fmla="*/ 1113013 h 1477990"/>
              <a:gd name="connsiteX27" fmla="*/ 6850 w 1447216"/>
              <a:gd name="connsiteY27" fmla="*/ 1054331 h 1477990"/>
              <a:gd name="connsiteX28" fmla="*/ 9699 w 1447216"/>
              <a:gd name="connsiteY28" fmla="*/ 975879 h 1477990"/>
              <a:gd name="connsiteX29" fmla="*/ 4220 w 1447216"/>
              <a:gd name="connsiteY29" fmla="*/ 941150 h 1477990"/>
              <a:gd name="connsiteX30" fmla="*/ 6904 w 1447216"/>
              <a:gd name="connsiteY30" fmla="*/ 852238 h 1477990"/>
              <a:gd name="connsiteX31" fmla="*/ 9809 w 1447216"/>
              <a:gd name="connsiteY31" fmla="*/ 749518 h 1477990"/>
              <a:gd name="connsiteX32" fmla="*/ 10248 w 1447216"/>
              <a:gd name="connsiteY32" fmla="*/ 666724 h 1477990"/>
              <a:gd name="connsiteX33" fmla="*/ 11453 w 1447216"/>
              <a:gd name="connsiteY33" fmla="*/ 510291 h 1477990"/>
              <a:gd name="connsiteX34" fmla="*/ 10466 w 1447216"/>
              <a:gd name="connsiteY34" fmla="*/ 419129 h 1477990"/>
              <a:gd name="connsiteX35" fmla="*/ 10466 w 1447216"/>
              <a:gd name="connsiteY35" fmla="*/ 209924 h 1477990"/>
              <a:gd name="connsiteX36" fmla="*/ 10796 w 1447216"/>
              <a:gd name="connsiteY36" fmla="*/ 97581 h 1477990"/>
              <a:gd name="connsiteX37" fmla="*/ 3535 w 1447216"/>
              <a:gd name="connsiteY37" fmla="*/ 14494 h 1477990"/>
              <a:gd name="connsiteX38" fmla="*/ 3925 w 1447216"/>
              <a:gd name="connsiteY38" fmla="*/ 2002 h 1477990"/>
              <a:gd name="connsiteX39" fmla="*/ 72292 w 1447216"/>
              <a:gd name="connsiteY39" fmla="*/ 704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47216" h="1477990">
                <a:moveTo>
                  <a:pt x="107991" y="0"/>
                </a:moveTo>
                <a:lnTo>
                  <a:pt x="265817" y="0"/>
                </a:lnTo>
                <a:lnTo>
                  <a:pt x="298143" y="2318"/>
                </a:lnTo>
                <a:cubicBezTo>
                  <a:pt x="320267" y="4440"/>
                  <a:pt x="342406" y="6289"/>
                  <a:pt x="364603" y="5440"/>
                </a:cubicBezTo>
                <a:cubicBezTo>
                  <a:pt x="431875" y="2955"/>
                  <a:pt x="499162" y="2121"/>
                  <a:pt x="566441" y="1098"/>
                </a:cubicBezTo>
                <a:lnTo>
                  <a:pt x="606880" y="0"/>
                </a:lnTo>
                <a:lnTo>
                  <a:pt x="937733" y="0"/>
                </a:lnTo>
                <a:lnTo>
                  <a:pt x="964707" y="2227"/>
                </a:lnTo>
                <a:cubicBezTo>
                  <a:pt x="1013530" y="9381"/>
                  <a:pt x="1062767" y="4955"/>
                  <a:pt x="1111826" y="1924"/>
                </a:cubicBezTo>
                <a:lnTo>
                  <a:pt x="1161094" y="0"/>
                </a:lnTo>
                <a:lnTo>
                  <a:pt x="1236965" y="0"/>
                </a:lnTo>
                <a:lnTo>
                  <a:pt x="1290056" y="2288"/>
                </a:lnTo>
                <a:cubicBezTo>
                  <a:pt x="1332385" y="6652"/>
                  <a:pt x="1374950" y="2591"/>
                  <a:pt x="1417398" y="166"/>
                </a:cubicBezTo>
                <a:lnTo>
                  <a:pt x="1422068" y="0"/>
                </a:lnTo>
                <a:lnTo>
                  <a:pt x="1447216" y="0"/>
                </a:lnTo>
                <a:lnTo>
                  <a:pt x="1447216" y="1469823"/>
                </a:lnTo>
                <a:lnTo>
                  <a:pt x="1358700" y="1472353"/>
                </a:lnTo>
                <a:cubicBezTo>
                  <a:pt x="1298542" y="1473360"/>
                  <a:pt x="1238141" y="1482658"/>
                  <a:pt x="1178286" y="1472353"/>
                </a:cubicBezTo>
                <a:cubicBezTo>
                  <a:pt x="1072672" y="1455500"/>
                  <a:pt x="965947" y="1453183"/>
                  <a:pt x="859951" y="1465456"/>
                </a:cubicBezTo>
                <a:cubicBezTo>
                  <a:pt x="740406" y="1477389"/>
                  <a:pt x="620344" y="1478242"/>
                  <a:pt x="500701" y="1468013"/>
                </a:cubicBezTo>
                <a:cubicBezTo>
                  <a:pt x="412072" y="1460730"/>
                  <a:pt x="323262" y="1455306"/>
                  <a:pt x="234329" y="1461815"/>
                </a:cubicBezTo>
                <a:cubicBezTo>
                  <a:pt x="200275" y="1464372"/>
                  <a:pt x="167069" y="1475530"/>
                  <a:pt x="133135" y="1476769"/>
                </a:cubicBezTo>
                <a:lnTo>
                  <a:pt x="12645" y="1477990"/>
                </a:lnTo>
                <a:lnTo>
                  <a:pt x="15316" y="1456307"/>
                </a:lnTo>
                <a:cubicBezTo>
                  <a:pt x="16577" y="1438825"/>
                  <a:pt x="16193" y="1421330"/>
                  <a:pt x="11892" y="1403967"/>
                </a:cubicBezTo>
                <a:cubicBezTo>
                  <a:pt x="-1808" y="1348788"/>
                  <a:pt x="932" y="1293662"/>
                  <a:pt x="6412" y="1238066"/>
                </a:cubicBezTo>
                <a:cubicBezTo>
                  <a:pt x="10522" y="1196695"/>
                  <a:pt x="15070" y="1154854"/>
                  <a:pt x="6850" y="1113013"/>
                </a:cubicBezTo>
                <a:cubicBezTo>
                  <a:pt x="3316" y="1093599"/>
                  <a:pt x="3316" y="1073745"/>
                  <a:pt x="6850" y="1054331"/>
                </a:cubicBezTo>
                <a:cubicBezTo>
                  <a:pt x="11124" y="1028180"/>
                  <a:pt x="15179" y="1002291"/>
                  <a:pt x="9699" y="975879"/>
                </a:cubicBezTo>
                <a:cubicBezTo>
                  <a:pt x="7289" y="964373"/>
                  <a:pt x="5481" y="952762"/>
                  <a:pt x="4220" y="941150"/>
                </a:cubicBezTo>
                <a:cubicBezTo>
                  <a:pt x="1710" y="911506"/>
                  <a:pt x="2609" y="881694"/>
                  <a:pt x="6904" y="852238"/>
                </a:cubicBezTo>
                <a:cubicBezTo>
                  <a:pt x="11015" y="818033"/>
                  <a:pt x="4329" y="783619"/>
                  <a:pt x="9809" y="749518"/>
                </a:cubicBezTo>
                <a:cubicBezTo>
                  <a:pt x="13700" y="722055"/>
                  <a:pt x="13848" y="694225"/>
                  <a:pt x="10248" y="666724"/>
                </a:cubicBezTo>
                <a:cubicBezTo>
                  <a:pt x="3770" y="614737"/>
                  <a:pt x="4175" y="562179"/>
                  <a:pt x="11453" y="510291"/>
                </a:cubicBezTo>
                <a:cubicBezTo>
                  <a:pt x="15947" y="480008"/>
                  <a:pt x="18522" y="448837"/>
                  <a:pt x="10466" y="419129"/>
                </a:cubicBezTo>
                <a:cubicBezTo>
                  <a:pt x="-8494" y="349307"/>
                  <a:pt x="2576" y="279380"/>
                  <a:pt x="10466" y="209924"/>
                </a:cubicBezTo>
                <a:cubicBezTo>
                  <a:pt x="15262" y="172623"/>
                  <a:pt x="15371" y="134908"/>
                  <a:pt x="10796" y="97581"/>
                </a:cubicBezTo>
                <a:cubicBezTo>
                  <a:pt x="6735" y="70015"/>
                  <a:pt x="4313" y="42275"/>
                  <a:pt x="3535" y="14494"/>
                </a:cubicBezTo>
                <a:lnTo>
                  <a:pt x="3925" y="2002"/>
                </a:lnTo>
                <a:lnTo>
                  <a:pt x="72292" y="704"/>
                </a:lnTo>
                <a:close/>
              </a:path>
            </a:pathLst>
          </a:custGeom>
        </p:spPr>
        <p:txBody>
          <a:bodyPr wrap="square" rtlCol="0" anchor="ctr">
            <a:noAutofit/>
          </a:bodyPr>
          <a:lstStyle>
            <a:lvl1pPr algn="ctr">
              <a:buNone/>
              <a:defRPr sz="2000"/>
            </a:lvl1pPr>
          </a:lstStyle>
          <a:p>
            <a:pPr rtl="0"/>
            <a:r>
              <a:rPr lang="en-US" noProof="0"/>
              <a:t>Click icon to add picture</a:t>
            </a:r>
            <a:endParaRPr lang="en-GB" noProof="0"/>
          </a:p>
        </p:txBody>
      </p:sp>
      <p:sp>
        <p:nvSpPr>
          <p:cNvPr id="26" name="Picture Placeholder 25">
            <a:extLst>
              <a:ext uri="{FF2B5EF4-FFF2-40B4-BE49-F238E27FC236}">
                <a16:creationId xmlns:a16="http://schemas.microsoft.com/office/drawing/2014/main" id="{32959C17-53EC-4A48-8276-E73A5CF1258A}"/>
              </a:ext>
            </a:extLst>
          </p:cNvPr>
          <p:cNvSpPr>
            <a:spLocks noGrp="1"/>
          </p:cNvSpPr>
          <p:nvPr>
            <p:ph type="pic" sz="quarter" idx="13"/>
          </p:nvPr>
        </p:nvSpPr>
        <p:spPr>
          <a:xfrm>
            <a:off x="648304" y="3058476"/>
            <a:ext cx="1463039" cy="1484431"/>
          </a:xfrm>
          <a:custGeom>
            <a:avLst/>
            <a:gdLst>
              <a:gd name="connsiteX0" fmla="*/ 866623 w 1463039"/>
              <a:gd name="connsiteY0" fmla="*/ 570 h 1484431"/>
              <a:gd name="connsiteX1" fmla="*/ 964707 w 1463039"/>
              <a:gd name="connsiteY1" fmla="*/ 8668 h 1484431"/>
              <a:gd name="connsiteX2" fmla="*/ 1111826 w 1463039"/>
              <a:gd name="connsiteY2" fmla="*/ 8365 h 1484431"/>
              <a:gd name="connsiteX3" fmla="*/ 1290056 w 1463039"/>
              <a:gd name="connsiteY3" fmla="*/ 8729 h 1484431"/>
              <a:gd name="connsiteX4" fmla="*/ 1417398 w 1463039"/>
              <a:gd name="connsiteY4" fmla="*/ 6607 h 1484431"/>
              <a:gd name="connsiteX5" fmla="*/ 1454474 w 1463039"/>
              <a:gd name="connsiteY5" fmla="*/ 5289 h 1484431"/>
              <a:gd name="connsiteX6" fmla="*/ 1449519 w 1463039"/>
              <a:gd name="connsiteY6" fmla="*/ 94304 h 1484431"/>
              <a:gd name="connsiteX7" fmla="*/ 1454055 w 1463039"/>
              <a:gd name="connsiteY7" fmla="*/ 198722 h 1484431"/>
              <a:gd name="connsiteX8" fmla="*/ 1456616 w 1463039"/>
              <a:gd name="connsiteY8" fmla="*/ 391198 h 1484431"/>
              <a:gd name="connsiteX9" fmla="*/ 1452608 w 1463039"/>
              <a:gd name="connsiteY9" fmla="*/ 565101 h 1484431"/>
              <a:gd name="connsiteX10" fmla="*/ 1461013 w 1463039"/>
              <a:gd name="connsiteY10" fmla="*/ 624833 h 1484431"/>
              <a:gd name="connsiteX11" fmla="*/ 1451384 w 1463039"/>
              <a:gd name="connsiteY11" fmla="*/ 907021 h 1484431"/>
              <a:gd name="connsiteX12" fmla="*/ 1452664 w 1463039"/>
              <a:gd name="connsiteY12" fmla="*/ 1009693 h 1484431"/>
              <a:gd name="connsiteX13" fmla="*/ 1456003 w 1463039"/>
              <a:gd name="connsiteY13" fmla="*/ 1096987 h 1484431"/>
              <a:gd name="connsiteX14" fmla="*/ 1453721 w 1463039"/>
              <a:gd name="connsiteY14" fmla="*/ 1174561 h 1484431"/>
              <a:gd name="connsiteX15" fmla="*/ 1461723 w 1463039"/>
              <a:gd name="connsiteY15" fmla="*/ 1280017 h 1484431"/>
              <a:gd name="connsiteX16" fmla="*/ 1463039 w 1463039"/>
              <a:gd name="connsiteY16" fmla="*/ 1330730 h 1484431"/>
              <a:gd name="connsiteX17" fmla="*/ 1463039 w 1463039"/>
              <a:gd name="connsiteY17" fmla="*/ 1433812 h 1484431"/>
              <a:gd name="connsiteX18" fmla="*/ 1458898 w 1463039"/>
              <a:gd name="connsiteY18" fmla="*/ 1471899 h 1484431"/>
              <a:gd name="connsiteX19" fmla="*/ 1458307 w 1463039"/>
              <a:gd name="connsiteY19" fmla="*/ 1476108 h 1484431"/>
              <a:gd name="connsiteX20" fmla="*/ 1456252 w 1463039"/>
              <a:gd name="connsiteY20" fmla="*/ 1476005 h 1484431"/>
              <a:gd name="connsiteX21" fmla="*/ 1358700 w 1463039"/>
              <a:gd name="connsiteY21" fmla="*/ 1478794 h 1484431"/>
              <a:gd name="connsiteX22" fmla="*/ 1178286 w 1463039"/>
              <a:gd name="connsiteY22" fmla="*/ 1478794 h 1484431"/>
              <a:gd name="connsiteX23" fmla="*/ 859951 w 1463039"/>
              <a:gd name="connsiteY23" fmla="*/ 1471897 h 1484431"/>
              <a:gd name="connsiteX24" fmla="*/ 500701 w 1463039"/>
              <a:gd name="connsiteY24" fmla="*/ 1474454 h 1484431"/>
              <a:gd name="connsiteX25" fmla="*/ 234329 w 1463039"/>
              <a:gd name="connsiteY25" fmla="*/ 1468256 h 1484431"/>
              <a:gd name="connsiteX26" fmla="*/ 133135 w 1463039"/>
              <a:gd name="connsiteY26" fmla="*/ 1483210 h 1484431"/>
              <a:gd name="connsiteX27" fmla="*/ 12645 w 1463039"/>
              <a:gd name="connsiteY27" fmla="*/ 1484431 h 1484431"/>
              <a:gd name="connsiteX28" fmla="*/ 15316 w 1463039"/>
              <a:gd name="connsiteY28" fmla="*/ 1462748 h 1484431"/>
              <a:gd name="connsiteX29" fmla="*/ 11892 w 1463039"/>
              <a:gd name="connsiteY29" fmla="*/ 1410408 h 1484431"/>
              <a:gd name="connsiteX30" fmla="*/ 6412 w 1463039"/>
              <a:gd name="connsiteY30" fmla="*/ 1244507 h 1484431"/>
              <a:gd name="connsiteX31" fmla="*/ 6850 w 1463039"/>
              <a:gd name="connsiteY31" fmla="*/ 1119454 h 1484431"/>
              <a:gd name="connsiteX32" fmla="*/ 6850 w 1463039"/>
              <a:gd name="connsiteY32" fmla="*/ 1060772 h 1484431"/>
              <a:gd name="connsiteX33" fmla="*/ 9699 w 1463039"/>
              <a:gd name="connsiteY33" fmla="*/ 982320 h 1484431"/>
              <a:gd name="connsiteX34" fmla="*/ 4220 w 1463039"/>
              <a:gd name="connsiteY34" fmla="*/ 947591 h 1484431"/>
              <a:gd name="connsiteX35" fmla="*/ 6904 w 1463039"/>
              <a:gd name="connsiteY35" fmla="*/ 858679 h 1484431"/>
              <a:gd name="connsiteX36" fmla="*/ 9809 w 1463039"/>
              <a:gd name="connsiteY36" fmla="*/ 755959 h 1484431"/>
              <a:gd name="connsiteX37" fmla="*/ 10248 w 1463039"/>
              <a:gd name="connsiteY37" fmla="*/ 673165 h 1484431"/>
              <a:gd name="connsiteX38" fmla="*/ 11453 w 1463039"/>
              <a:gd name="connsiteY38" fmla="*/ 516732 h 1484431"/>
              <a:gd name="connsiteX39" fmla="*/ 10466 w 1463039"/>
              <a:gd name="connsiteY39" fmla="*/ 425570 h 1484431"/>
              <a:gd name="connsiteX40" fmla="*/ 10466 w 1463039"/>
              <a:gd name="connsiteY40" fmla="*/ 216365 h 1484431"/>
              <a:gd name="connsiteX41" fmla="*/ 10796 w 1463039"/>
              <a:gd name="connsiteY41" fmla="*/ 104022 h 1484431"/>
              <a:gd name="connsiteX42" fmla="*/ 3535 w 1463039"/>
              <a:gd name="connsiteY42" fmla="*/ 20935 h 1484431"/>
              <a:gd name="connsiteX43" fmla="*/ 3925 w 1463039"/>
              <a:gd name="connsiteY43" fmla="*/ 8443 h 1484431"/>
              <a:gd name="connsiteX44" fmla="*/ 72292 w 1463039"/>
              <a:gd name="connsiteY44" fmla="*/ 7145 h 1484431"/>
              <a:gd name="connsiteX45" fmla="*/ 231771 w 1463039"/>
              <a:gd name="connsiteY45" fmla="*/ 4000 h 1484431"/>
              <a:gd name="connsiteX46" fmla="*/ 364603 w 1463039"/>
              <a:gd name="connsiteY46" fmla="*/ 11881 h 1484431"/>
              <a:gd name="connsiteX47" fmla="*/ 768234 w 1463039"/>
              <a:gd name="connsiteY47" fmla="*/ 2060 h 1484431"/>
              <a:gd name="connsiteX48" fmla="*/ 866623 w 1463039"/>
              <a:gd name="connsiteY48" fmla="*/ 570 h 148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463039" h="1484431">
                <a:moveTo>
                  <a:pt x="866623" y="570"/>
                </a:moveTo>
                <a:cubicBezTo>
                  <a:pt x="899406" y="1672"/>
                  <a:pt x="932137" y="4373"/>
                  <a:pt x="964707" y="8668"/>
                </a:cubicBezTo>
                <a:cubicBezTo>
                  <a:pt x="1013530" y="15822"/>
                  <a:pt x="1062767" y="11396"/>
                  <a:pt x="1111826" y="8365"/>
                </a:cubicBezTo>
                <a:cubicBezTo>
                  <a:pt x="1171217" y="4667"/>
                  <a:pt x="1230548" y="2666"/>
                  <a:pt x="1290056" y="8729"/>
                </a:cubicBezTo>
                <a:cubicBezTo>
                  <a:pt x="1332385" y="13093"/>
                  <a:pt x="1374950" y="9032"/>
                  <a:pt x="1417398" y="6607"/>
                </a:cubicBezTo>
                <a:lnTo>
                  <a:pt x="1454474" y="5289"/>
                </a:lnTo>
                <a:lnTo>
                  <a:pt x="1449519" y="94304"/>
                </a:lnTo>
                <a:cubicBezTo>
                  <a:pt x="1449060" y="129133"/>
                  <a:pt x="1450326" y="163950"/>
                  <a:pt x="1454055" y="198722"/>
                </a:cubicBezTo>
                <a:cubicBezTo>
                  <a:pt x="1460000" y="262766"/>
                  <a:pt x="1460857" y="327061"/>
                  <a:pt x="1456616" y="391198"/>
                </a:cubicBezTo>
                <a:cubicBezTo>
                  <a:pt x="1453666" y="449150"/>
                  <a:pt x="1446429" y="507011"/>
                  <a:pt x="1452608" y="565101"/>
                </a:cubicBezTo>
                <a:cubicBezTo>
                  <a:pt x="1454723" y="585088"/>
                  <a:pt x="1459844" y="604709"/>
                  <a:pt x="1461013" y="624833"/>
                </a:cubicBezTo>
                <a:cubicBezTo>
                  <a:pt x="1466579" y="719109"/>
                  <a:pt x="1458230" y="813065"/>
                  <a:pt x="1451384" y="907021"/>
                </a:cubicBezTo>
                <a:cubicBezTo>
                  <a:pt x="1448879" y="941245"/>
                  <a:pt x="1445817" y="975469"/>
                  <a:pt x="1452664" y="1009693"/>
                </a:cubicBezTo>
                <a:cubicBezTo>
                  <a:pt x="1458091" y="1038573"/>
                  <a:pt x="1459210" y="1067888"/>
                  <a:pt x="1456003" y="1096987"/>
                </a:cubicBezTo>
                <a:cubicBezTo>
                  <a:pt x="1452797" y="1122759"/>
                  <a:pt x="1452035" y="1148692"/>
                  <a:pt x="1453721" y="1174561"/>
                </a:cubicBezTo>
                <a:cubicBezTo>
                  <a:pt x="1457200" y="1209698"/>
                  <a:pt x="1459900" y="1244846"/>
                  <a:pt x="1461723" y="1280017"/>
                </a:cubicBezTo>
                <a:lnTo>
                  <a:pt x="1463039" y="1330730"/>
                </a:lnTo>
                <a:lnTo>
                  <a:pt x="1463039" y="1433812"/>
                </a:lnTo>
                <a:lnTo>
                  <a:pt x="1458898" y="1471899"/>
                </a:lnTo>
                <a:lnTo>
                  <a:pt x="1458307" y="1476108"/>
                </a:lnTo>
                <a:lnTo>
                  <a:pt x="1456252" y="1476005"/>
                </a:lnTo>
                <a:cubicBezTo>
                  <a:pt x="1423776" y="1477709"/>
                  <a:pt x="1391237" y="1478251"/>
                  <a:pt x="1358700" y="1478794"/>
                </a:cubicBezTo>
                <a:cubicBezTo>
                  <a:pt x="1298542" y="1479801"/>
                  <a:pt x="1238141" y="1489099"/>
                  <a:pt x="1178286" y="1478794"/>
                </a:cubicBezTo>
                <a:cubicBezTo>
                  <a:pt x="1072672" y="1461941"/>
                  <a:pt x="965947" y="1459624"/>
                  <a:pt x="859951" y="1471897"/>
                </a:cubicBezTo>
                <a:cubicBezTo>
                  <a:pt x="740406" y="1483830"/>
                  <a:pt x="620344" y="1484683"/>
                  <a:pt x="500701" y="1474454"/>
                </a:cubicBezTo>
                <a:cubicBezTo>
                  <a:pt x="412072" y="1467171"/>
                  <a:pt x="323262" y="1461747"/>
                  <a:pt x="234329" y="1468256"/>
                </a:cubicBezTo>
                <a:cubicBezTo>
                  <a:pt x="200275" y="1470813"/>
                  <a:pt x="167069" y="1481971"/>
                  <a:pt x="133135" y="1483210"/>
                </a:cubicBezTo>
                <a:lnTo>
                  <a:pt x="12645" y="1484431"/>
                </a:lnTo>
                <a:lnTo>
                  <a:pt x="15316" y="1462748"/>
                </a:lnTo>
                <a:cubicBezTo>
                  <a:pt x="16577" y="1445266"/>
                  <a:pt x="16193" y="1427771"/>
                  <a:pt x="11892" y="1410408"/>
                </a:cubicBezTo>
                <a:cubicBezTo>
                  <a:pt x="-1808" y="1355229"/>
                  <a:pt x="932" y="1300103"/>
                  <a:pt x="6412" y="1244507"/>
                </a:cubicBezTo>
                <a:cubicBezTo>
                  <a:pt x="10522" y="1203136"/>
                  <a:pt x="15070" y="1161295"/>
                  <a:pt x="6850" y="1119454"/>
                </a:cubicBezTo>
                <a:cubicBezTo>
                  <a:pt x="3316" y="1100040"/>
                  <a:pt x="3316" y="1080186"/>
                  <a:pt x="6850" y="1060772"/>
                </a:cubicBezTo>
                <a:cubicBezTo>
                  <a:pt x="11124" y="1034621"/>
                  <a:pt x="15179" y="1008732"/>
                  <a:pt x="9699" y="982320"/>
                </a:cubicBezTo>
                <a:cubicBezTo>
                  <a:pt x="7289" y="970814"/>
                  <a:pt x="5481" y="959203"/>
                  <a:pt x="4220" y="947591"/>
                </a:cubicBezTo>
                <a:cubicBezTo>
                  <a:pt x="1710" y="917947"/>
                  <a:pt x="2609" y="888135"/>
                  <a:pt x="6904" y="858679"/>
                </a:cubicBezTo>
                <a:cubicBezTo>
                  <a:pt x="11015" y="824474"/>
                  <a:pt x="4329" y="790060"/>
                  <a:pt x="9809" y="755959"/>
                </a:cubicBezTo>
                <a:cubicBezTo>
                  <a:pt x="13700" y="728496"/>
                  <a:pt x="13848" y="700666"/>
                  <a:pt x="10248" y="673165"/>
                </a:cubicBezTo>
                <a:cubicBezTo>
                  <a:pt x="3770" y="621178"/>
                  <a:pt x="4175" y="568620"/>
                  <a:pt x="11453" y="516732"/>
                </a:cubicBezTo>
                <a:cubicBezTo>
                  <a:pt x="15947" y="486449"/>
                  <a:pt x="18522" y="455278"/>
                  <a:pt x="10466" y="425570"/>
                </a:cubicBezTo>
                <a:cubicBezTo>
                  <a:pt x="-8494" y="355748"/>
                  <a:pt x="2576" y="285821"/>
                  <a:pt x="10466" y="216365"/>
                </a:cubicBezTo>
                <a:cubicBezTo>
                  <a:pt x="15262" y="179064"/>
                  <a:pt x="15371" y="141349"/>
                  <a:pt x="10796" y="104022"/>
                </a:cubicBezTo>
                <a:cubicBezTo>
                  <a:pt x="6735" y="76456"/>
                  <a:pt x="4313" y="48716"/>
                  <a:pt x="3535" y="20935"/>
                </a:cubicBezTo>
                <a:lnTo>
                  <a:pt x="3925" y="8443"/>
                </a:lnTo>
                <a:lnTo>
                  <a:pt x="72292" y="7145"/>
                </a:lnTo>
                <a:cubicBezTo>
                  <a:pt x="125550" y="5561"/>
                  <a:pt x="178728" y="3394"/>
                  <a:pt x="231771" y="4000"/>
                </a:cubicBezTo>
                <a:cubicBezTo>
                  <a:pt x="276049" y="4485"/>
                  <a:pt x="320208" y="13578"/>
                  <a:pt x="364603" y="11881"/>
                </a:cubicBezTo>
                <a:cubicBezTo>
                  <a:pt x="499147" y="6910"/>
                  <a:pt x="633750" y="8547"/>
                  <a:pt x="768234" y="2060"/>
                </a:cubicBezTo>
                <a:cubicBezTo>
                  <a:pt x="801008" y="-38"/>
                  <a:pt x="833841" y="-533"/>
                  <a:pt x="866623" y="570"/>
                </a:cubicBezTo>
                <a:close/>
              </a:path>
            </a:pathLst>
          </a:custGeom>
        </p:spPr>
        <p:txBody>
          <a:bodyPr wrap="square" rtlCol="0" anchor="ctr">
            <a:noAutofit/>
          </a:bodyPr>
          <a:lstStyle>
            <a:lvl1pPr algn="ctr">
              <a:buNone/>
              <a:defRPr sz="20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0" y="365125"/>
            <a:ext cx="12188952" cy="1325563"/>
          </a:xfrm>
        </p:spPr>
        <p:txBody>
          <a:bodyPr rtlCol="0"/>
          <a:lstStyle>
            <a:lvl1pPr algn="ctr">
              <a:defRPr sz="7200"/>
            </a:lvl1pPr>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rtlCol="0"/>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19" name="Rectangle 18" descr="Tag=AccentColor&#10;Flavor=Light&#10;Target=FillAndLine">
            <a:extLst>
              <a:ext uri="{FF2B5EF4-FFF2-40B4-BE49-F238E27FC236}">
                <a16:creationId xmlns:a16="http://schemas.microsoft.com/office/drawing/2014/main" id="{2D7984C8-AF4A-4D59-BB2D-72D92F873C07}"/>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Text Placeholder 32">
            <a:extLst>
              <a:ext uri="{FF2B5EF4-FFF2-40B4-BE49-F238E27FC236}">
                <a16:creationId xmlns:a16="http://schemas.microsoft.com/office/drawing/2014/main" id="{EC125114-9BE9-4C21-BEC1-81B685162210}"/>
              </a:ext>
            </a:extLst>
          </p:cNvPr>
          <p:cNvSpPr>
            <a:spLocks noGrp="1"/>
          </p:cNvSpPr>
          <p:nvPr>
            <p:ph type="body" sz="quarter" idx="18" hasCustomPrompt="1"/>
          </p:nvPr>
        </p:nvSpPr>
        <p:spPr>
          <a:xfrm>
            <a:off x="630936" y="4754880"/>
            <a:ext cx="1481328" cy="740664"/>
          </a:xfrm>
        </p:spPr>
        <p:txBody>
          <a:bodyPr rtlCol="0">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rtl="0"/>
            <a:r>
              <a:rPr lang="en-GB" noProof="0"/>
              <a:t>Name</a:t>
            </a:r>
          </a:p>
          <a:p>
            <a:pPr lvl="1" rtl="0"/>
            <a:r>
              <a:rPr lang="en-GB" noProof="0"/>
              <a:t>Title</a:t>
            </a:r>
          </a:p>
        </p:txBody>
      </p:sp>
      <p:sp>
        <p:nvSpPr>
          <p:cNvPr id="34" name="Text Placeholder 32">
            <a:extLst>
              <a:ext uri="{FF2B5EF4-FFF2-40B4-BE49-F238E27FC236}">
                <a16:creationId xmlns:a16="http://schemas.microsoft.com/office/drawing/2014/main" id="{2AB98BFD-4068-4EDA-8DE5-E5D978EDDF2E}"/>
              </a:ext>
            </a:extLst>
          </p:cNvPr>
          <p:cNvSpPr>
            <a:spLocks noGrp="1"/>
          </p:cNvSpPr>
          <p:nvPr>
            <p:ph type="body" sz="quarter" idx="19" hasCustomPrompt="1"/>
          </p:nvPr>
        </p:nvSpPr>
        <p:spPr>
          <a:xfrm>
            <a:off x="2993136" y="4754880"/>
            <a:ext cx="1481328" cy="740664"/>
          </a:xfrm>
        </p:spPr>
        <p:txBody>
          <a:bodyPr rtlCol="0">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rtl="0"/>
            <a:r>
              <a:rPr lang="en-GB" noProof="0"/>
              <a:t>Name</a:t>
            </a:r>
          </a:p>
          <a:p>
            <a:pPr lvl="1" rtl="0"/>
            <a:r>
              <a:rPr lang="en-GB" noProof="0"/>
              <a:t>Title</a:t>
            </a:r>
          </a:p>
        </p:txBody>
      </p:sp>
      <p:sp>
        <p:nvSpPr>
          <p:cNvPr id="35" name="Text Placeholder 32">
            <a:extLst>
              <a:ext uri="{FF2B5EF4-FFF2-40B4-BE49-F238E27FC236}">
                <a16:creationId xmlns:a16="http://schemas.microsoft.com/office/drawing/2014/main" id="{937737FC-57C8-4243-BE91-4E9684B83613}"/>
              </a:ext>
            </a:extLst>
          </p:cNvPr>
          <p:cNvSpPr>
            <a:spLocks noGrp="1"/>
          </p:cNvSpPr>
          <p:nvPr>
            <p:ph type="body" sz="quarter" idx="20" hasCustomPrompt="1"/>
          </p:nvPr>
        </p:nvSpPr>
        <p:spPr>
          <a:xfrm>
            <a:off x="5355336" y="4754880"/>
            <a:ext cx="1481328" cy="740664"/>
          </a:xfrm>
        </p:spPr>
        <p:txBody>
          <a:bodyPr rtlCol="0">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rtl="0"/>
            <a:r>
              <a:rPr lang="en-GB" noProof="0"/>
              <a:t>Name</a:t>
            </a:r>
          </a:p>
          <a:p>
            <a:pPr lvl="1" rtl="0"/>
            <a:r>
              <a:rPr lang="en-GB" noProof="0"/>
              <a:t>Title</a:t>
            </a:r>
          </a:p>
        </p:txBody>
      </p:sp>
      <p:sp>
        <p:nvSpPr>
          <p:cNvPr id="36" name="Text Placeholder 32">
            <a:extLst>
              <a:ext uri="{FF2B5EF4-FFF2-40B4-BE49-F238E27FC236}">
                <a16:creationId xmlns:a16="http://schemas.microsoft.com/office/drawing/2014/main" id="{CA78FA67-D083-4763-B647-4554C3C50977}"/>
              </a:ext>
            </a:extLst>
          </p:cNvPr>
          <p:cNvSpPr>
            <a:spLocks noGrp="1"/>
          </p:cNvSpPr>
          <p:nvPr>
            <p:ph type="body" sz="quarter" idx="21" hasCustomPrompt="1"/>
          </p:nvPr>
        </p:nvSpPr>
        <p:spPr>
          <a:xfrm>
            <a:off x="7717536" y="4754880"/>
            <a:ext cx="1481328" cy="740664"/>
          </a:xfrm>
        </p:spPr>
        <p:txBody>
          <a:bodyPr rtlCol="0">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rtl="0"/>
            <a:r>
              <a:rPr lang="en-GB" noProof="0"/>
              <a:t>Name</a:t>
            </a:r>
          </a:p>
          <a:p>
            <a:pPr lvl="1" rtl="0"/>
            <a:r>
              <a:rPr lang="en-GB" noProof="0"/>
              <a:t>Title</a:t>
            </a:r>
          </a:p>
        </p:txBody>
      </p:sp>
      <p:sp>
        <p:nvSpPr>
          <p:cNvPr id="37" name="Text Placeholder 32">
            <a:extLst>
              <a:ext uri="{FF2B5EF4-FFF2-40B4-BE49-F238E27FC236}">
                <a16:creationId xmlns:a16="http://schemas.microsoft.com/office/drawing/2014/main" id="{F1892FE5-DAA3-4902-93EF-46D6565FFB48}"/>
              </a:ext>
            </a:extLst>
          </p:cNvPr>
          <p:cNvSpPr>
            <a:spLocks noGrp="1"/>
          </p:cNvSpPr>
          <p:nvPr>
            <p:ph type="body" sz="quarter" idx="22" hasCustomPrompt="1"/>
          </p:nvPr>
        </p:nvSpPr>
        <p:spPr>
          <a:xfrm>
            <a:off x="10079736" y="4754880"/>
            <a:ext cx="1481328" cy="740664"/>
          </a:xfrm>
        </p:spPr>
        <p:txBody>
          <a:bodyPr rtlCol="0">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rtl="0"/>
            <a:r>
              <a:rPr lang="en-GB" noProof="0"/>
              <a:t>Name</a:t>
            </a:r>
          </a:p>
          <a:p>
            <a:pPr lvl="1" rtl="0"/>
            <a:r>
              <a:rPr lang="en-GB" noProof="0"/>
              <a:t>Title</a:t>
            </a:r>
          </a:p>
        </p:txBody>
      </p:sp>
    </p:spTree>
    <p:extLst>
      <p:ext uri="{BB962C8B-B14F-4D97-AF65-F5344CB8AC3E}">
        <p14:creationId xmlns:p14="http://schemas.microsoft.com/office/powerpoint/2010/main" val="2183427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Centre Hea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838200" y="365124"/>
            <a:ext cx="10515600" cy="1325880"/>
          </a:xfrm>
        </p:spPr>
        <p:txBody>
          <a:bodyPr rtlCol="0"/>
          <a:lstStyle>
            <a:lvl1pPr algn="ctr">
              <a:defRPr sz="7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41248" y="2304288"/>
            <a:ext cx="10515600" cy="3877056"/>
          </a:xfrm>
        </p:spPr>
        <p:txBody>
          <a:bodyPr rtlCol="0">
            <a:normAutofit/>
          </a:bodyPr>
          <a:lstStyle>
            <a:lvl1pPr>
              <a:defRPr sz="2800"/>
            </a:lvl1pPr>
            <a:lvl2pPr>
              <a:defRPr sz="2400"/>
            </a:lvl2pPr>
            <a:lvl3pPr>
              <a:defRPr sz="20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rtlCol="0"/>
          <a:lstStyle>
            <a:lvl1pPr>
              <a:defRPr>
                <a:solidFill>
                  <a:schemeClr val="tx1"/>
                </a:solidFill>
              </a:defRPr>
            </a:lvl1pPr>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rtlCol="0"/>
          <a:lstStyle>
            <a:lvl1pPr>
              <a:defRPr>
                <a:solidFill>
                  <a:schemeClr val="tx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rtlCol="0"/>
          <a:lstStyle>
            <a:lvl1pPr>
              <a:defRPr>
                <a:solidFill>
                  <a:schemeClr val="tx1"/>
                </a:solidFill>
              </a:defRPr>
            </a:lvl1pPr>
          </a:lstStyle>
          <a:p>
            <a:pPr rtl="0"/>
            <a:fld id="{2C18C1E5-FB55-42F5-BD6D-9CC153FCDBE6}" type="slidenum">
              <a:rPr lang="en-GB" noProof="0" smtClean="0"/>
              <a:pPr/>
              <a:t>‹#›</a:t>
            </a:fld>
            <a:endParaRPr lang="en-GB" noProof="0"/>
          </a:p>
        </p:txBody>
      </p:sp>
      <p:sp>
        <p:nvSpPr>
          <p:cNvPr id="7" name="Rectangle 6" descr="Tag=AccentColor&#10;Flavor=Light&#10;Target=FillAndLine">
            <a:extLst>
              <a:ext uri="{FF2B5EF4-FFF2-40B4-BE49-F238E27FC236}">
                <a16:creationId xmlns:a16="http://schemas.microsoft.com/office/drawing/2014/main" id="{83465705-093A-460D-83A5-4A4F3275ADB7}"/>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558290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2304288"/>
            <a:ext cx="5181600" cy="3877056"/>
          </a:xfrm>
        </p:spPr>
        <p:txBody>
          <a:bodyPr rtlCol="0">
            <a:normAutofit/>
          </a:bodyPr>
          <a:lstStyle>
            <a:lvl1pPr>
              <a:defRPr sz="2800"/>
            </a:lvl1pPr>
            <a:lvl2pPr>
              <a:defRPr sz="2400"/>
            </a:lvl2pPr>
            <a:lvl3pPr>
              <a:defRPr sz="20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2304288"/>
            <a:ext cx="5181600" cy="3877056"/>
          </a:xfrm>
        </p:spPr>
        <p:txBody>
          <a:bodyPr rtlCol="0">
            <a:normAutofit/>
          </a:bodyPr>
          <a:lstStyle>
            <a:lvl1pPr>
              <a:defRPr sz="2800"/>
            </a:lvl1pPr>
            <a:lvl2pPr>
              <a:defRPr sz="2400"/>
            </a:lvl2pPr>
            <a:lvl3pPr>
              <a:defRPr sz="20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8" name="Rectangle 7" descr="Tag=AccentColor&#10;Flavor=Light&#10;Target=FillAndLine">
            <a:extLst>
              <a:ext uri="{FF2B5EF4-FFF2-40B4-BE49-F238E27FC236}">
                <a16:creationId xmlns:a16="http://schemas.microsoft.com/office/drawing/2014/main" id="{23FEB8C5-87FB-41BA-B300-D935D5EEAECC}"/>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113232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rtlCol="0"/>
          <a:lstStyle>
            <a:lvl1pPr algn="ctr">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2578608"/>
            <a:ext cx="5157787" cy="823912"/>
          </a:xfrm>
        </p:spPr>
        <p:txBody>
          <a:bodyPr rtlCol="0" anchor="b">
            <a:normAutofit/>
          </a:bodyPr>
          <a:lstStyle>
            <a:lvl1pPr marL="0" indent="0">
              <a:lnSpc>
                <a:spcPct val="100000"/>
              </a:lnSpc>
              <a:buNone/>
              <a:defRPr sz="4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3617842"/>
            <a:ext cx="5157787" cy="2572645"/>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2578608"/>
            <a:ext cx="5183188" cy="823912"/>
          </a:xfrm>
        </p:spPr>
        <p:txBody>
          <a:bodyPr rtlCol="0" anchor="b">
            <a:normAutofit/>
          </a:bodyPr>
          <a:lstStyle>
            <a:lvl1pPr marL="0" indent="0">
              <a:lnSpc>
                <a:spcPct val="100000"/>
              </a:lnSpc>
              <a:buNone/>
              <a:defRPr sz="4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3617842"/>
            <a:ext cx="5183188" cy="2572645"/>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rtlCol="0"/>
          <a:lstStyle/>
          <a:p>
            <a:pPr rtl="0"/>
            <a:r>
              <a:rPr lang="en-GB" noProof="0"/>
              <a:t>9/3/20XX</a:t>
            </a:r>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rtlCol="0"/>
          <a:lstStyle/>
          <a:p>
            <a:pPr rtl="0"/>
            <a:r>
              <a:rPr lang="en-GB" noProof="0"/>
              <a:t>Presentation Title</a:t>
            </a:r>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10" name="Rectangle 9" descr="Tag=AccentColor&#10;Flavor=Light&#10;Target=FillAndLine">
            <a:extLst>
              <a:ext uri="{FF2B5EF4-FFF2-40B4-BE49-F238E27FC236}">
                <a16:creationId xmlns:a16="http://schemas.microsoft.com/office/drawing/2014/main" id="{5A11B4AA-D861-4DDC-9A8A-7036C40D909C}"/>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671408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rtlCol="0"/>
          <a:lstStyle>
            <a:lvl1pPr algn="ctr">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hasCustomPrompt="1"/>
          </p:nvPr>
        </p:nvSpPr>
        <p:spPr>
          <a:xfrm>
            <a:off x="649224" y="2578608"/>
            <a:ext cx="3200400" cy="711244"/>
          </a:xfrm>
        </p:spPr>
        <p:txBody>
          <a:bodyPr rtlCol="0"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Subtitle</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649224" y="3339547"/>
            <a:ext cx="3200400" cy="2900635"/>
          </a:xfrm>
        </p:spPr>
        <p:txBody>
          <a:bodyPr rtlCol="0">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hasCustomPrompt="1"/>
          </p:nvPr>
        </p:nvSpPr>
        <p:spPr>
          <a:xfrm>
            <a:off x="4498848" y="2578608"/>
            <a:ext cx="3200400" cy="713232"/>
          </a:xfrm>
        </p:spPr>
        <p:txBody>
          <a:bodyPr rtlCol="0"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Subtitle</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4498848" y="3339548"/>
            <a:ext cx="3200400" cy="2850940"/>
          </a:xfrm>
        </p:spPr>
        <p:txBody>
          <a:bodyPr rtlCol="0">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rtlCol="0"/>
          <a:lstStyle/>
          <a:p>
            <a:pPr rtl="0"/>
            <a:r>
              <a:rPr lang="en-GB" noProof="0"/>
              <a:t>9/3/20XX</a:t>
            </a:r>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rtlCol="0"/>
          <a:lstStyle/>
          <a:p>
            <a:pPr rtl="0"/>
            <a:r>
              <a:rPr lang="en-GB" noProof="0"/>
              <a:t>Presentation Title</a:t>
            </a:r>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10" name="Rectangle 9" descr="Tag=AccentColor&#10;Flavor=Light&#10;Target=FillAndLine">
            <a:extLst>
              <a:ext uri="{FF2B5EF4-FFF2-40B4-BE49-F238E27FC236}">
                <a16:creationId xmlns:a16="http://schemas.microsoft.com/office/drawing/2014/main" id="{5A11B4AA-D861-4DDC-9A8A-7036C40D909C}"/>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Text Placeholder 4">
            <a:extLst>
              <a:ext uri="{FF2B5EF4-FFF2-40B4-BE49-F238E27FC236}">
                <a16:creationId xmlns:a16="http://schemas.microsoft.com/office/drawing/2014/main" id="{42AA5FD4-D71A-436D-B50A-847980623CF0}"/>
              </a:ext>
            </a:extLst>
          </p:cNvPr>
          <p:cNvSpPr>
            <a:spLocks noGrp="1"/>
          </p:cNvSpPr>
          <p:nvPr>
            <p:ph type="body" sz="quarter" idx="13" hasCustomPrompt="1"/>
          </p:nvPr>
        </p:nvSpPr>
        <p:spPr>
          <a:xfrm>
            <a:off x="8339328" y="2578608"/>
            <a:ext cx="3200400" cy="713232"/>
          </a:xfrm>
        </p:spPr>
        <p:txBody>
          <a:bodyPr rtlCol="0"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Subtitle</a:t>
            </a:r>
          </a:p>
        </p:txBody>
      </p:sp>
      <p:sp>
        <p:nvSpPr>
          <p:cNvPr id="12" name="Content Placeholder 5">
            <a:extLst>
              <a:ext uri="{FF2B5EF4-FFF2-40B4-BE49-F238E27FC236}">
                <a16:creationId xmlns:a16="http://schemas.microsoft.com/office/drawing/2014/main" id="{498877DB-362B-4B53-84A8-D53090240FDB}"/>
              </a:ext>
            </a:extLst>
          </p:cNvPr>
          <p:cNvSpPr>
            <a:spLocks noGrp="1"/>
          </p:cNvSpPr>
          <p:nvPr>
            <p:ph sz="quarter" idx="14"/>
          </p:nvPr>
        </p:nvSpPr>
        <p:spPr>
          <a:xfrm>
            <a:off x="8339328" y="3339548"/>
            <a:ext cx="3200400" cy="2850940"/>
          </a:xfrm>
        </p:spPr>
        <p:txBody>
          <a:bodyPr rtlCol="0">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4207597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95429EAB-EC88-4283-9CAC-5C4336D68761}"/>
              </a:ext>
            </a:extLst>
          </p:cNvPr>
          <p:cNvSpPr>
            <a:spLocks noGrp="1"/>
          </p:cNvSpPr>
          <p:nvPr>
            <p:ph type="pic" sz="quarter" idx="14"/>
          </p:nvPr>
        </p:nvSpPr>
        <p:spPr>
          <a:xfrm>
            <a:off x="8263901" y="-1"/>
            <a:ext cx="3928091" cy="4143506"/>
          </a:xfrm>
          <a:custGeom>
            <a:avLst/>
            <a:gdLst>
              <a:gd name="connsiteX0" fmla="*/ 23605 w 3928091"/>
              <a:gd name="connsiteY0" fmla="*/ 0 h 4143506"/>
              <a:gd name="connsiteX1" fmla="*/ 3928091 w 3928091"/>
              <a:gd name="connsiteY1" fmla="*/ 0 h 4143506"/>
              <a:gd name="connsiteX2" fmla="*/ 3928091 w 3928091"/>
              <a:gd name="connsiteY2" fmla="*/ 4125656 h 4143506"/>
              <a:gd name="connsiteX3" fmla="*/ 3780617 w 3928091"/>
              <a:gd name="connsiteY3" fmla="*/ 4131078 h 4143506"/>
              <a:gd name="connsiteX4" fmla="*/ 3281801 w 3928091"/>
              <a:gd name="connsiteY4" fmla="*/ 4125634 h 4143506"/>
              <a:gd name="connsiteX5" fmla="*/ 2622887 w 3928091"/>
              <a:gd name="connsiteY5" fmla="*/ 4130456 h 4143506"/>
              <a:gd name="connsiteX6" fmla="*/ 2169916 w 3928091"/>
              <a:gd name="connsiteY6" fmla="*/ 4111570 h 4143506"/>
              <a:gd name="connsiteX7" fmla="*/ 1705097 w 3928091"/>
              <a:gd name="connsiteY7" fmla="*/ 4140234 h 4143506"/>
              <a:gd name="connsiteX8" fmla="*/ 1364801 w 3928091"/>
              <a:gd name="connsiteY8" fmla="*/ 4124429 h 4143506"/>
              <a:gd name="connsiteX9" fmla="*/ 1123316 w 3928091"/>
              <a:gd name="connsiteY9" fmla="*/ 4121750 h 4143506"/>
              <a:gd name="connsiteX10" fmla="*/ 688243 w 3928091"/>
              <a:gd name="connsiteY10" fmla="*/ 4130323 h 4143506"/>
              <a:gd name="connsiteX11" fmla="*/ 298918 w 3928091"/>
              <a:gd name="connsiteY11" fmla="*/ 4118266 h 4143506"/>
              <a:gd name="connsiteX12" fmla="*/ 105785 w 3928091"/>
              <a:gd name="connsiteY12" fmla="*/ 4130037 h 4143506"/>
              <a:gd name="connsiteX13" fmla="*/ 15503 w 3928091"/>
              <a:gd name="connsiteY13" fmla="*/ 4130462 h 4143506"/>
              <a:gd name="connsiteX14" fmla="*/ 14458 w 3928091"/>
              <a:gd name="connsiteY14" fmla="*/ 4122289 h 4143506"/>
              <a:gd name="connsiteX15" fmla="*/ 346 w 3928091"/>
              <a:gd name="connsiteY15" fmla="*/ 3882149 h 4143506"/>
              <a:gd name="connsiteX16" fmla="*/ 27583 w 3928091"/>
              <a:gd name="connsiteY16" fmla="*/ 3294816 h 4143506"/>
              <a:gd name="connsiteX17" fmla="*/ 21797 w 3928091"/>
              <a:gd name="connsiteY17" fmla="*/ 3078932 h 4143506"/>
              <a:gd name="connsiteX18" fmla="*/ 30264 w 3928091"/>
              <a:gd name="connsiteY18" fmla="*/ 2835999 h 4143506"/>
              <a:gd name="connsiteX19" fmla="*/ 33510 w 3928091"/>
              <a:gd name="connsiteY19" fmla="*/ 2550270 h 4143506"/>
              <a:gd name="connsiteX20" fmla="*/ 9096 w 3928091"/>
              <a:gd name="connsiteY20" fmla="*/ 1764959 h 4143506"/>
              <a:gd name="connsiteX21" fmla="*/ 30406 w 3928091"/>
              <a:gd name="connsiteY21" fmla="*/ 1598729 h 4143506"/>
              <a:gd name="connsiteX22" fmla="*/ 20244 w 3928091"/>
              <a:gd name="connsiteY22" fmla="*/ 1114767 h 4143506"/>
              <a:gd name="connsiteX23" fmla="*/ 26736 w 3928091"/>
              <a:gd name="connsiteY23" fmla="*/ 579120 h 4143506"/>
              <a:gd name="connsiteX24" fmla="*/ 38237 w 3928091"/>
              <a:gd name="connsiteY24" fmla="*/ 288533 h 414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28091" h="4143506">
                <a:moveTo>
                  <a:pt x="23605" y="0"/>
                </a:moveTo>
                <a:lnTo>
                  <a:pt x="3928091" y="0"/>
                </a:lnTo>
                <a:lnTo>
                  <a:pt x="3928091" y="4125656"/>
                </a:lnTo>
                <a:lnTo>
                  <a:pt x="3780617" y="4131078"/>
                </a:lnTo>
                <a:cubicBezTo>
                  <a:pt x="3614346" y="4131561"/>
                  <a:pt x="3448073" y="4118803"/>
                  <a:pt x="3281801" y="4125634"/>
                </a:cubicBezTo>
                <a:cubicBezTo>
                  <a:pt x="3062120" y="4134609"/>
                  <a:pt x="2842441" y="4144923"/>
                  <a:pt x="2622887" y="4130456"/>
                </a:cubicBezTo>
                <a:cubicBezTo>
                  <a:pt x="2472401" y="4120545"/>
                  <a:pt x="2321159" y="4107551"/>
                  <a:pt x="2169916" y="4111570"/>
                </a:cubicBezTo>
                <a:cubicBezTo>
                  <a:pt x="2014640" y="4115856"/>
                  <a:pt x="1859994" y="4129920"/>
                  <a:pt x="1705097" y="4140234"/>
                </a:cubicBezTo>
                <a:cubicBezTo>
                  <a:pt x="1591463" y="4147694"/>
                  <a:pt x="1477389" y="4142391"/>
                  <a:pt x="1364801" y="4124429"/>
                </a:cubicBezTo>
                <a:cubicBezTo>
                  <a:pt x="1284516" y="4111703"/>
                  <a:pt x="1203727" y="4117195"/>
                  <a:pt x="1123316" y="4121750"/>
                </a:cubicBezTo>
                <a:cubicBezTo>
                  <a:pt x="978124" y="4130323"/>
                  <a:pt x="833434" y="4143717"/>
                  <a:pt x="688243" y="4130323"/>
                </a:cubicBezTo>
                <a:cubicBezTo>
                  <a:pt x="558551" y="4118266"/>
                  <a:pt x="427601" y="4108489"/>
                  <a:pt x="298918" y="4118266"/>
                </a:cubicBezTo>
                <a:cubicBezTo>
                  <a:pt x="234577" y="4123155"/>
                  <a:pt x="170204" y="4128045"/>
                  <a:pt x="105785" y="4130037"/>
                </a:cubicBezTo>
                <a:lnTo>
                  <a:pt x="15503" y="4130462"/>
                </a:lnTo>
                <a:lnTo>
                  <a:pt x="14458" y="4122289"/>
                </a:lnTo>
                <a:cubicBezTo>
                  <a:pt x="3338" y="4042653"/>
                  <a:pt x="-1375" y="3962394"/>
                  <a:pt x="346" y="3882149"/>
                </a:cubicBezTo>
                <a:cubicBezTo>
                  <a:pt x="205" y="3686075"/>
                  <a:pt x="9942" y="3490383"/>
                  <a:pt x="27583" y="3294816"/>
                </a:cubicBezTo>
                <a:cubicBezTo>
                  <a:pt x="31859" y="3222826"/>
                  <a:pt x="29926" y="3150656"/>
                  <a:pt x="21797" y="3078932"/>
                </a:cubicBezTo>
                <a:cubicBezTo>
                  <a:pt x="13668" y="2997950"/>
                  <a:pt x="16505" y="2916372"/>
                  <a:pt x="30264" y="2835999"/>
                </a:cubicBezTo>
                <a:cubicBezTo>
                  <a:pt x="47622" y="2740756"/>
                  <a:pt x="39860" y="2645513"/>
                  <a:pt x="33510" y="2550270"/>
                </a:cubicBezTo>
                <a:cubicBezTo>
                  <a:pt x="16152" y="2288796"/>
                  <a:pt x="-5017" y="2027322"/>
                  <a:pt x="9096" y="1764959"/>
                </a:cubicBezTo>
                <a:cubicBezTo>
                  <a:pt x="12060" y="1708956"/>
                  <a:pt x="25042" y="1654350"/>
                  <a:pt x="30406" y="1598729"/>
                </a:cubicBezTo>
                <a:cubicBezTo>
                  <a:pt x="46071" y="1437069"/>
                  <a:pt x="27723" y="1276045"/>
                  <a:pt x="20244" y="1114767"/>
                </a:cubicBezTo>
                <a:cubicBezTo>
                  <a:pt x="9491" y="936281"/>
                  <a:pt x="11664" y="757351"/>
                  <a:pt x="26736" y="579120"/>
                </a:cubicBezTo>
                <a:cubicBezTo>
                  <a:pt x="36191" y="482353"/>
                  <a:pt x="39402" y="385459"/>
                  <a:pt x="38237" y="288533"/>
                </a:cubicBezTo>
                <a:close/>
              </a:path>
            </a:pathLst>
          </a:custGeom>
        </p:spPr>
        <p:txBody>
          <a:bodyPr wrap="square" rtlCol="0" anchor="ctr">
            <a:noAutofit/>
          </a:bodyPr>
          <a:lstStyle>
            <a:lvl1pPr algn="ctr">
              <a:buNone/>
              <a:defRPr sz="2400"/>
            </a:lvl1pPr>
          </a:lstStyle>
          <a:p>
            <a:pPr rtl="0"/>
            <a:r>
              <a:rPr lang="en-US" noProof="0"/>
              <a:t>Click icon to add picture</a:t>
            </a:r>
            <a:endParaRPr lang="en-GB" noProof="0"/>
          </a:p>
        </p:txBody>
      </p:sp>
      <p:sp>
        <p:nvSpPr>
          <p:cNvPr id="25" name="Picture Placeholder 24">
            <a:extLst>
              <a:ext uri="{FF2B5EF4-FFF2-40B4-BE49-F238E27FC236}">
                <a16:creationId xmlns:a16="http://schemas.microsoft.com/office/drawing/2014/main" id="{95853130-EDA3-41D2-A3D5-E39613A79C81}"/>
              </a:ext>
            </a:extLst>
          </p:cNvPr>
          <p:cNvSpPr>
            <a:spLocks noGrp="1"/>
          </p:cNvSpPr>
          <p:nvPr>
            <p:ph type="pic" sz="quarter" idx="15"/>
          </p:nvPr>
        </p:nvSpPr>
        <p:spPr>
          <a:xfrm>
            <a:off x="8281029" y="4328340"/>
            <a:ext cx="3910962" cy="2529660"/>
          </a:xfrm>
          <a:custGeom>
            <a:avLst/>
            <a:gdLst>
              <a:gd name="connsiteX0" fmla="*/ 842684 w 3910962"/>
              <a:gd name="connsiteY0" fmla="*/ 662 h 2529660"/>
              <a:gd name="connsiteX1" fmla="*/ 1140350 w 3910962"/>
              <a:gd name="connsiteY1" fmla="*/ 3173 h 2529660"/>
              <a:gd name="connsiteX2" fmla="*/ 1350451 w 3910962"/>
              <a:gd name="connsiteY2" fmla="*/ 29025 h 2529660"/>
              <a:gd name="connsiteX3" fmla="*/ 1903495 w 3910962"/>
              <a:gd name="connsiteY3" fmla="*/ 18310 h 2529660"/>
              <a:gd name="connsiteX4" fmla="*/ 2649374 w 3910962"/>
              <a:gd name="connsiteY4" fmla="*/ 22730 h 2529660"/>
              <a:gd name="connsiteX5" fmla="*/ 3310304 w 3910962"/>
              <a:gd name="connsiteY5" fmla="*/ 10808 h 2529660"/>
              <a:gd name="connsiteX6" fmla="*/ 3684881 w 3910962"/>
              <a:gd name="connsiteY6" fmla="*/ 10808 h 2529660"/>
              <a:gd name="connsiteX7" fmla="*/ 3887420 w 3910962"/>
              <a:gd name="connsiteY7" fmla="*/ 15630 h 2529660"/>
              <a:gd name="connsiteX8" fmla="*/ 3910962 w 3910962"/>
              <a:gd name="connsiteY8" fmla="*/ 11105 h 2529660"/>
              <a:gd name="connsiteX9" fmla="*/ 3910962 w 3910962"/>
              <a:gd name="connsiteY9" fmla="*/ 2529660 h 2529660"/>
              <a:gd name="connsiteX10" fmla="*/ 6242 w 3910962"/>
              <a:gd name="connsiteY10" fmla="*/ 2529660 h 2529660"/>
              <a:gd name="connsiteX11" fmla="*/ 25280 w 3910962"/>
              <a:gd name="connsiteY11" fmla="*/ 2158134 h 2529660"/>
              <a:gd name="connsiteX12" fmla="*/ 11167 w 3910962"/>
              <a:gd name="connsiteY12" fmla="*/ 1427303 h 2529660"/>
              <a:gd name="connsiteX13" fmla="*/ 3970 w 3910962"/>
              <a:gd name="connsiteY13" fmla="*/ 934453 h 2529660"/>
              <a:gd name="connsiteX14" fmla="*/ 5805 w 3910962"/>
              <a:gd name="connsiteY14" fmla="*/ 380010 h 2529660"/>
              <a:gd name="connsiteX15" fmla="*/ 18506 w 3910962"/>
              <a:gd name="connsiteY15" fmla="*/ 139744 h 2529660"/>
              <a:gd name="connsiteX16" fmla="*/ 19072 w 3910962"/>
              <a:gd name="connsiteY16" fmla="*/ 23791 h 2529660"/>
              <a:gd name="connsiteX17" fmla="*/ 67093 w 3910962"/>
              <a:gd name="connsiteY17" fmla="*/ 27133 h 2529660"/>
              <a:gd name="connsiteX18" fmla="*/ 545085 w 3910962"/>
              <a:gd name="connsiteY18" fmla="*/ 11612 h 2529660"/>
              <a:gd name="connsiteX19" fmla="*/ 842684 w 3910962"/>
              <a:gd name="connsiteY19" fmla="*/ 662 h 2529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10962" h="2529660">
                <a:moveTo>
                  <a:pt x="842684" y="662"/>
                </a:moveTo>
                <a:cubicBezTo>
                  <a:pt x="941895" y="-744"/>
                  <a:pt x="1041116" y="93"/>
                  <a:pt x="1140350" y="3173"/>
                </a:cubicBezTo>
                <a:cubicBezTo>
                  <a:pt x="1210804" y="5316"/>
                  <a:pt x="1279746" y="24605"/>
                  <a:pt x="1350451" y="29025"/>
                </a:cubicBezTo>
                <a:cubicBezTo>
                  <a:pt x="1535093" y="40276"/>
                  <a:pt x="1719483" y="30901"/>
                  <a:pt x="1903495" y="18310"/>
                </a:cubicBezTo>
                <a:cubicBezTo>
                  <a:pt x="2151898" y="628"/>
                  <a:pt x="2401172" y="2101"/>
                  <a:pt x="2649374" y="22730"/>
                </a:cubicBezTo>
                <a:cubicBezTo>
                  <a:pt x="2869445" y="43947"/>
                  <a:pt x="3091027" y="39942"/>
                  <a:pt x="3310304" y="10808"/>
                </a:cubicBezTo>
                <a:cubicBezTo>
                  <a:pt x="3434575" y="-7007"/>
                  <a:pt x="3559980" y="9067"/>
                  <a:pt x="3684881" y="10808"/>
                </a:cubicBezTo>
                <a:cubicBezTo>
                  <a:pt x="3752435" y="11746"/>
                  <a:pt x="3819992" y="12684"/>
                  <a:pt x="3887420" y="15630"/>
                </a:cubicBezTo>
                <a:lnTo>
                  <a:pt x="3910962" y="11105"/>
                </a:lnTo>
                <a:lnTo>
                  <a:pt x="3910962" y="2529660"/>
                </a:lnTo>
                <a:lnTo>
                  <a:pt x="6242" y="2529660"/>
                </a:lnTo>
                <a:lnTo>
                  <a:pt x="25280" y="2158134"/>
                </a:lnTo>
                <a:cubicBezTo>
                  <a:pt x="28243" y="1914439"/>
                  <a:pt x="36288" y="1670236"/>
                  <a:pt x="11167" y="1427303"/>
                </a:cubicBezTo>
                <a:cubicBezTo>
                  <a:pt x="-5908" y="1262723"/>
                  <a:pt x="865" y="1098905"/>
                  <a:pt x="3970" y="934453"/>
                </a:cubicBezTo>
                <a:cubicBezTo>
                  <a:pt x="7498" y="749680"/>
                  <a:pt x="5805" y="564783"/>
                  <a:pt x="5805" y="380010"/>
                </a:cubicBezTo>
                <a:cubicBezTo>
                  <a:pt x="5522" y="299625"/>
                  <a:pt x="10321" y="219748"/>
                  <a:pt x="18506" y="139744"/>
                </a:cubicBezTo>
                <a:lnTo>
                  <a:pt x="19072" y="23791"/>
                </a:lnTo>
                <a:lnTo>
                  <a:pt x="67093" y="27133"/>
                </a:lnTo>
                <a:cubicBezTo>
                  <a:pt x="226530" y="32207"/>
                  <a:pt x="385807" y="21156"/>
                  <a:pt x="545085" y="11612"/>
                </a:cubicBezTo>
                <a:cubicBezTo>
                  <a:pt x="644275" y="5719"/>
                  <a:pt x="743474" y="2069"/>
                  <a:pt x="842684" y="662"/>
                </a:cubicBezTo>
                <a:close/>
              </a:path>
            </a:pathLst>
          </a:custGeom>
        </p:spPr>
        <p:txBody>
          <a:bodyPr wrap="square" rtlCol="0" anchor="ctr">
            <a:noAutofit/>
          </a:bodyPr>
          <a:lstStyle>
            <a:lvl1pPr algn="ctr">
              <a:buNone/>
              <a:defRPr sz="2400"/>
            </a:lvl1pPr>
          </a:lstStyle>
          <a:p>
            <a:pPr rtl="0"/>
            <a:r>
              <a:rPr lang="en-US" noProof="0"/>
              <a:t>Click icon to add picture</a:t>
            </a:r>
            <a:endParaRPr lang="en-GB" noProof="0"/>
          </a:p>
        </p:txBody>
      </p:sp>
      <p:sp>
        <p:nvSpPr>
          <p:cNvPr id="24" name="Picture Placeholder 23">
            <a:extLst>
              <a:ext uri="{FF2B5EF4-FFF2-40B4-BE49-F238E27FC236}">
                <a16:creationId xmlns:a16="http://schemas.microsoft.com/office/drawing/2014/main" id="{3A9F270A-23C2-4A09-BC7C-5CB160B890C0}"/>
              </a:ext>
            </a:extLst>
          </p:cNvPr>
          <p:cNvSpPr>
            <a:spLocks noGrp="1"/>
          </p:cNvSpPr>
          <p:nvPr>
            <p:ph type="pic" sz="quarter" idx="16"/>
          </p:nvPr>
        </p:nvSpPr>
        <p:spPr>
          <a:xfrm>
            <a:off x="5021992" y="3792430"/>
            <a:ext cx="3041329" cy="3065569"/>
          </a:xfrm>
          <a:custGeom>
            <a:avLst/>
            <a:gdLst>
              <a:gd name="connsiteX0" fmla="*/ 2750933 w 3041329"/>
              <a:gd name="connsiteY0" fmla="*/ 0 h 3065569"/>
              <a:gd name="connsiteX1" fmla="*/ 3041329 w 3041329"/>
              <a:gd name="connsiteY1" fmla="*/ 10946 h 3065569"/>
              <a:gd name="connsiteX2" fmla="*/ 3041329 w 3041329"/>
              <a:gd name="connsiteY2" fmla="*/ 175882 h 3065569"/>
              <a:gd name="connsiteX3" fmla="*/ 3034394 w 3041329"/>
              <a:gd name="connsiteY3" fmla="*/ 266109 h 3065569"/>
              <a:gd name="connsiteX4" fmla="*/ 3037217 w 3041329"/>
              <a:gd name="connsiteY4" fmla="*/ 802010 h 3065569"/>
              <a:gd name="connsiteX5" fmla="*/ 3025363 w 3041329"/>
              <a:gd name="connsiteY5" fmla="*/ 1170283 h 3065569"/>
              <a:gd name="connsiteX6" fmla="*/ 3020000 w 3041329"/>
              <a:gd name="connsiteY6" fmla="*/ 1316450 h 3065569"/>
              <a:gd name="connsiteX7" fmla="*/ 3014637 w 3041329"/>
              <a:gd name="connsiteY7" fmla="*/ 1344641 h 3065569"/>
              <a:gd name="connsiteX8" fmla="*/ 3014637 w 3041329"/>
              <a:gd name="connsiteY8" fmla="*/ 1357340 h 3065569"/>
              <a:gd name="connsiteX9" fmla="*/ 3021693 w 3041329"/>
              <a:gd name="connsiteY9" fmla="*/ 1384898 h 3065569"/>
              <a:gd name="connsiteX10" fmla="*/ 3029173 w 3041329"/>
              <a:gd name="connsiteY10" fmla="*/ 1911401 h 3065569"/>
              <a:gd name="connsiteX11" fmla="*/ 3039899 w 3041329"/>
              <a:gd name="connsiteY11" fmla="*/ 2395617 h 3065569"/>
              <a:gd name="connsiteX12" fmla="*/ 3041329 w 3041329"/>
              <a:gd name="connsiteY12" fmla="*/ 2446475 h 3065569"/>
              <a:gd name="connsiteX13" fmla="*/ 3041329 w 3041329"/>
              <a:gd name="connsiteY13" fmla="*/ 2649259 h 3065569"/>
              <a:gd name="connsiteX14" fmla="*/ 3040516 w 3041329"/>
              <a:gd name="connsiteY14" fmla="*/ 2683378 h 3065569"/>
              <a:gd name="connsiteX15" fmla="*/ 3029596 w 3041329"/>
              <a:gd name="connsiteY15" fmla="*/ 2971138 h 3065569"/>
              <a:gd name="connsiteX16" fmla="*/ 3031678 w 3041329"/>
              <a:gd name="connsiteY16" fmla="*/ 3022824 h 3065569"/>
              <a:gd name="connsiteX17" fmla="*/ 3034625 w 3041329"/>
              <a:gd name="connsiteY17" fmla="*/ 3065569 h 3065569"/>
              <a:gd name="connsiteX18" fmla="*/ 24938 w 3041329"/>
              <a:gd name="connsiteY18" fmla="*/ 3065569 h 3065569"/>
              <a:gd name="connsiteX19" fmla="*/ 25911 w 3041329"/>
              <a:gd name="connsiteY19" fmla="*/ 3001918 h 3065569"/>
              <a:gd name="connsiteX20" fmla="*/ 38276 w 3041329"/>
              <a:gd name="connsiteY20" fmla="*/ 2918677 h 3065569"/>
              <a:gd name="connsiteX21" fmla="*/ 28835 w 3041329"/>
              <a:gd name="connsiteY21" fmla="*/ 2491295 h 3065569"/>
              <a:gd name="connsiteX22" fmla="*/ 21053 w 3041329"/>
              <a:gd name="connsiteY22" fmla="*/ 2094786 h 3065569"/>
              <a:gd name="connsiteX23" fmla="*/ 16716 w 3041329"/>
              <a:gd name="connsiteY23" fmla="*/ 1719456 h 3065569"/>
              <a:gd name="connsiteX24" fmla="*/ 3192 w 3041329"/>
              <a:gd name="connsiteY24" fmla="*/ 1622752 h 3065569"/>
              <a:gd name="connsiteX25" fmla="*/ 24242 w 3041329"/>
              <a:gd name="connsiteY25" fmla="*/ 1269110 h 3065569"/>
              <a:gd name="connsiteX26" fmla="*/ 24242 w 3041329"/>
              <a:gd name="connsiteY26" fmla="*/ 1044447 h 3065569"/>
              <a:gd name="connsiteX27" fmla="*/ 13654 w 3041329"/>
              <a:gd name="connsiteY27" fmla="*/ 884594 h 3065569"/>
              <a:gd name="connsiteX28" fmla="*/ 23477 w 3041329"/>
              <a:gd name="connsiteY28" fmla="*/ 597929 h 3065569"/>
              <a:gd name="connsiteX29" fmla="*/ 26284 w 3041329"/>
              <a:gd name="connsiteY29" fmla="*/ 408605 h 3065569"/>
              <a:gd name="connsiteX30" fmla="*/ 33300 w 3041329"/>
              <a:gd name="connsiteY30" fmla="*/ 153452 h 3065569"/>
              <a:gd name="connsiteX31" fmla="*/ 16058 w 3041329"/>
              <a:gd name="connsiteY31" fmla="*/ 52511 h 3065569"/>
              <a:gd name="connsiteX32" fmla="*/ 13611 w 3041329"/>
              <a:gd name="connsiteY32" fmla="*/ 10473 h 3065569"/>
              <a:gd name="connsiteX33" fmla="*/ 222689 w 3041329"/>
              <a:gd name="connsiteY33" fmla="*/ 5194 h 3065569"/>
              <a:gd name="connsiteX34" fmla="*/ 988364 w 3041329"/>
              <a:gd name="connsiteY34" fmla="*/ 17002 h 3065569"/>
              <a:gd name="connsiteX35" fmla="*/ 1316477 w 3041329"/>
              <a:gd name="connsiteY35" fmla="*/ 7977 h 3065569"/>
              <a:gd name="connsiteX36" fmla="*/ 1738973 w 3041329"/>
              <a:gd name="connsiteY36" fmla="*/ 11247 h 3065569"/>
              <a:gd name="connsiteX37" fmla="*/ 2438148 w 3041329"/>
              <a:gd name="connsiteY37" fmla="*/ 11247 h 3065569"/>
              <a:gd name="connsiteX38" fmla="*/ 2750933 w 3041329"/>
              <a:gd name="connsiteY38" fmla="*/ 0 h 3065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041329" h="3065569">
                <a:moveTo>
                  <a:pt x="2750933" y="0"/>
                </a:moveTo>
                <a:lnTo>
                  <a:pt x="3041329" y="10946"/>
                </a:lnTo>
                <a:lnTo>
                  <a:pt x="3041329" y="175882"/>
                </a:lnTo>
                <a:lnTo>
                  <a:pt x="3034394" y="266109"/>
                </a:lnTo>
                <a:cubicBezTo>
                  <a:pt x="3019012" y="444912"/>
                  <a:pt x="3025927" y="623588"/>
                  <a:pt x="3037217" y="802010"/>
                </a:cubicBezTo>
                <a:cubicBezTo>
                  <a:pt x="3044443" y="924849"/>
                  <a:pt x="3040477" y="1048016"/>
                  <a:pt x="3025363" y="1170283"/>
                </a:cubicBezTo>
                <a:cubicBezTo>
                  <a:pt x="3020000" y="1218920"/>
                  <a:pt x="3020987" y="1267685"/>
                  <a:pt x="3020000" y="1316450"/>
                </a:cubicBezTo>
                <a:cubicBezTo>
                  <a:pt x="3019717" y="1325847"/>
                  <a:pt x="3026069" y="1336767"/>
                  <a:pt x="3014637" y="1344641"/>
                </a:cubicBezTo>
                <a:lnTo>
                  <a:pt x="3014637" y="1357340"/>
                </a:lnTo>
                <a:cubicBezTo>
                  <a:pt x="3027198" y="1364325"/>
                  <a:pt x="3020706" y="1375754"/>
                  <a:pt x="3021693" y="1384898"/>
                </a:cubicBezTo>
                <a:cubicBezTo>
                  <a:pt x="3038360" y="1560005"/>
                  <a:pt x="3040872" y="1735963"/>
                  <a:pt x="3029173" y="1911401"/>
                </a:cubicBezTo>
                <a:cubicBezTo>
                  <a:pt x="3020564" y="2072933"/>
                  <a:pt x="3029455" y="2234211"/>
                  <a:pt x="3039899" y="2395617"/>
                </a:cubicBezTo>
                <a:lnTo>
                  <a:pt x="3041329" y="2446475"/>
                </a:lnTo>
                <a:lnTo>
                  <a:pt x="3041329" y="2649259"/>
                </a:lnTo>
                <a:lnTo>
                  <a:pt x="3040516" y="2683378"/>
                </a:lnTo>
                <a:cubicBezTo>
                  <a:pt x="3036759" y="2779288"/>
                  <a:pt x="3031078" y="2875197"/>
                  <a:pt x="3029596" y="2971138"/>
                </a:cubicBezTo>
                <a:cubicBezTo>
                  <a:pt x="3029314" y="2988346"/>
                  <a:pt x="3030372" y="3005585"/>
                  <a:pt x="3031678" y="3022824"/>
                </a:cubicBezTo>
                <a:lnTo>
                  <a:pt x="3034625" y="3065569"/>
                </a:lnTo>
                <a:lnTo>
                  <a:pt x="24938" y="3065569"/>
                </a:lnTo>
                <a:lnTo>
                  <a:pt x="25911" y="3001918"/>
                </a:lnTo>
                <a:cubicBezTo>
                  <a:pt x="28191" y="2973959"/>
                  <a:pt x="32318" y="2946151"/>
                  <a:pt x="38276" y="2918677"/>
                </a:cubicBezTo>
                <a:cubicBezTo>
                  <a:pt x="68779" y="2777462"/>
                  <a:pt x="65552" y="2631030"/>
                  <a:pt x="28835" y="2491295"/>
                </a:cubicBezTo>
                <a:cubicBezTo>
                  <a:pt x="-4463" y="2359636"/>
                  <a:pt x="-11352" y="2227594"/>
                  <a:pt x="21053" y="2094786"/>
                </a:cubicBezTo>
                <a:cubicBezTo>
                  <a:pt x="51646" y="1971356"/>
                  <a:pt x="50153" y="1842146"/>
                  <a:pt x="16716" y="1719456"/>
                </a:cubicBezTo>
                <a:cubicBezTo>
                  <a:pt x="9316" y="1687689"/>
                  <a:pt x="4787" y="1655323"/>
                  <a:pt x="3192" y="1622752"/>
                </a:cubicBezTo>
                <a:cubicBezTo>
                  <a:pt x="-6887" y="1503851"/>
                  <a:pt x="10081" y="1386608"/>
                  <a:pt x="24242" y="1269110"/>
                </a:cubicBezTo>
                <a:cubicBezTo>
                  <a:pt x="33683" y="1194222"/>
                  <a:pt x="48099" y="1118569"/>
                  <a:pt x="24242" y="1044447"/>
                </a:cubicBezTo>
                <a:cubicBezTo>
                  <a:pt x="7899" y="992791"/>
                  <a:pt x="4264" y="937959"/>
                  <a:pt x="13654" y="884594"/>
                </a:cubicBezTo>
                <a:cubicBezTo>
                  <a:pt x="29486" y="789881"/>
                  <a:pt x="32790" y="693497"/>
                  <a:pt x="23477" y="597929"/>
                </a:cubicBezTo>
                <a:cubicBezTo>
                  <a:pt x="17328" y="534919"/>
                  <a:pt x="18272" y="471411"/>
                  <a:pt x="26284" y="408605"/>
                </a:cubicBezTo>
                <a:cubicBezTo>
                  <a:pt x="36872" y="324149"/>
                  <a:pt x="53330" y="238162"/>
                  <a:pt x="33300" y="153452"/>
                </a:cubicBezTo>
                <a:cubicBezTo>
                  <a:pt x="25327" y="119804"/>
                  <a:pt x="19745" y="86163"/>
                  <a:pt x="16058" y="52511"/>
                </a:cubicBezTo>
                <a:lnTo>
                  <a:pt x="13611" y="10473"/>
                </a:lnTo>
                <a:lnTo>
                  <a:pt x="222689" y="5194"/>
                </a:lnTo>
                <a:cubicBezTo>
                  <a:pt x="477949" y="4054"/>
                  <a:pt x="733156" y="16119"/>
                  <a:pt x="988364" y="17002"/>
                </a:cubicBezTo>
                <a:cubicBezTo>
                  <a:pt x="1097946" y="17394"/>
                  <a:pt x="1207148" y="12424"/>
                  <a:pt x="1316477" y="7977"/>
                </a:cubicBezTo>
                <a:cubicBezTo>
                  <a:pt x="1457478" y="2353"/>
                  <a:pt x="1598225" y="13470"/>
                  <a:pt x="1738973" y="11247"/>
                </a:cubicBezTo>
                <a:cubicBezTo>
                  <a:pt x="1972073" y="7585"/>
                  <a:pt x="2205047" y="18310"/>
                  <a:pt x="2438148" y="11247"/>
                </a:cubicBezTo>
                <a:cubicBezTo>
                  <a:pt x="2542410" y="7977"/>
                  <a:pt x="2646671" y="3007"/>
                  <a:pt x="2750933" y="0"/>
                </a:cubicBezTo>
                <a:close/>
              </a:path>
            </a:pathLst>
          </a:custGeom>
        </p:spPr>
        <p:txBody>
          <a:bodyPr wrap="square" rtlCol="0" anchor="ctr">
            <a:noAutofit/>
          </a:bodyPr>
          <a:lstStyle>
            <a:lvl1pPr algn="ctr">
              <a:buNone/>
              <a:defRPr sz="2400"/>
            </a:lvl1pPr>
          </a:lstStyle>
          <a:p>
            <a:pPr rtl="0"/>
            <a:r>
              <a:rPr lang="en-US" noProof="0"/>
              <a:t>Click icon to add picture</a:t>
            </a:r>
            <a:endParaRPr lang="en-GB" noProof="0"/>
          </a:p>
        </p:txBody>
      </p:sp>
      <p:sp>
        <p:nvSpPr>
          <p:cNvPr id="23" name="Picture Placeholder 22">
            <a:extLst>
              <a:ext uri="{FF2B5EF4-FFF2-40B4-BE49-F238E27FC236}">
                <a16:creationId xmlns:a16="http://schemas.microsoft.com/office/drawing/2014/main" id="{AE3DF8F2-18BB-45CB-8A9F-A6F8DED4CE61}"/>
              </a:ext>
            </a:extLst>
          </p:cNvPr>
          <p:cNvSpPr>
            <a:spLocks noGrp="1"/>
          </p:cNvSpPr>
          <p:nvPr>
            <p:ph type="pic" sz="quarter" idx="13"/>
          </p:nvPr>
        </p:nvSpPr>
        <p:spPr>
          <a:xfrm>
            <a:off x="5027598" y="0"/>
            <a:ext cx="3035794" cy="3597039"/>
          </a:xfrm>
          <a:custGeom>
            <a:avLst/>
            <a:gdLst>
              <a:gd name="connsiteX0" fmla="*/ 19840 w 3035794"/>
              <a:gd name="connsiteY0" fmla="*/ 0 h 3597039"/>
              <a:gd name="connsiteX1" fmla="*/ 3028263 w 3035794"/>
              <a:gd name="connsiteY1" fmla="*/ 0 h 3597039"/>
              <a:gd name="connsiteX2" fmla="*/ 3024697 w 3035794"/>
              <a:gd name="connsiteY2" fmla="*/ 140686 h 3597039"/>
              <a:gd name="connsiteX3" fmla="*/ 3035552 w 3035794"/>
              <a:gd name="connsiteY3" fmla="*/ 655695 h 3597039"/>
              <a:gd name="connsiteX4" fmla="*/ 3017206 w 3035794"/>
              <a:gd name="connsiteY4" fmla="*/ 941424 h 3597039"/>
              <a:gd name="connsiteX5" fmla="*/ 3027314 w 3035794"/>
              <a:gd name="connsiteY5" fmla="*/ 1375590 h 3597039"/>
              <a:gd name="connsiteX6" fmla="*/ 3035723 w 3035794"/>
              <a:gd name="connsiteY6" fmla="*/ 1661758 h 3597039"/>
              <a:gd name="connsiteX7" fmla="*/ 3035723 w 3035794"/>
              <a:gd name="connsiteY7" fmla="*/ 2108768 h 3597039"/>
              <a:gd name="connsiteX8" fmla="*/ 3024686 w 3035794"/>
              <a:gd name="connsiteY8" fmla="*/ 2232285 h 3597039"/>
              <a:gd name="connsiteX9" fmla="*/ 3025391 w 3035794"/>
              <a:gd name="connsiteY9" fmla="*/ 2548746 h 3597039"/>
              <a:gd name="connsiteX10" fmla="*/ 3024544 w 3035794"/>
              <a:gd name="connsiteY10" fmla="*/ 2932131 h 3597039"/>
              <a:gd name="connsiteX11" fmla="*/ 3029484 w 3035794"/>
              <a:gd name="connsiteY11" fmla="*/ 3206050 h 3597039"/>
              <a:gd name="connsiteX12" fmla="*/ 3029484 w 3035794"/>
              <a:gd name="connsiteY12" fmla="*/ 3492287 h 3597039"/>
              <a:gd name="connsiteX13" fmla="*/ 3026528 w 3035794"/>
              <a:gd name="connsiteY13" fmla="*/ 3584038 h 3597039"/>
              <a:gd name="connsiteX14" fmla="*/ 2536033 w 3035794"/>
              <a:gd name="connsiteY14" fmla="*/ 3578457 h 3597039"/>
              <a:gd name="connsiteX15" fmla="*/ 2062105 w 3035794"/>
              <a:gd name="connsiteY15" fmla="*/ 3578457 h 3597039"/>
              <a:gd name="connsiteX16" fmla="*/ 1545736 w 3035794"/>
              <a:gd name="connsiteY16" fmla="*/ 3591536 h 3597039"/>
              <a:gd name="connsiteX17" fmla="*/ 1047737 w 3035794"/>
              <a:gd name="connsiteY17" fmla="*/ 3582381 h 3597039"/>
              <a:gd name="connsiteX18" fmla="*/ 522627 w 3035794"/>
              <a:gd name="connsiteY18" fmla="*/ 3586174 h 3597039"/>
              <a:gd name="connsiteX19" fmla="*/ 179310 w 3035794"/>
              <a:gd name="connsiteY19" fmla="*/ 3582119 h 3597039"/>
              <a:gd name="connsiteX20" fmla="*/ 12768 w 3035794"/>
              <a:gd name="connsiteY20" fmla="*/ 3583434 h 3597039"/>
              <a:gd name="connsiteX21" fmla="*/ 14927 w 3035794"/>
              <a:gd name="connsiteY21" fmla="*/ 3541208 h 3597039"/>
              <a:gd name="connsiteX22" fmla="*/ 15947 w 3035794"/>
              <a:gd name="connsiteY22" fmla="*/ 3236172 h 3597039"/>
              <a:gd name="connsiteX23" fmla="*/ 15947 w 3035794"/>
              <a:gd name="connsiteY23" fmla="*/ 3093031 h 3597039"/>
              <a:gd name="connsiteX24" fmla="*/ 22581 w 3035794"/>
              <a:gd name="connsiteY24" fmla="*/ 2901666 h 3597039"/>
              <a:gd name="connsiteX25" fmla="*/ 9823 w 3035794"/>
              <a:gd name="connsiteY25" fmla="*/ 2816955 h 3597039"/>
              <a:gd name="connsiteX26" fmla="*/ 16074 w 3035794"/>
              <a:gd name="connsiteY26" fmla="*/ 2600075 h 3597039"/>
              <a:gd name="connsiteX27" fmla="*/ 22836 w 3035794"/>
              <a:gd name="connsiteY27" fmla="*/ 2349514 h 3597039"/>
              <a:gd name="connsiteX28" fmla="*/ 23857 w 3035794"/>
              <a:gd name="connsiteY28" fmla="*/ 2147560 h 3597039"/>
              <a:gd name="connsiteX29" fmla="*/ 26663 w 3035794"/>
              <a:gd name="connsiteY29" fmla="*/ 1765978 h 3597039"/>
              <a:gd name="connsiteX30" fmla="*/ 24367 w 3035794"/>
              <a:gd name="connsiteY30" fmla="*/ 1543612 h 3597039"/>
              <a:gd name="connsiteX31" fmla="*/ 24367 w 3035794"/>
              <a:gd name="connsiteY31" fmla="*/ 1033305 h 3597039"/>
              <a:gd name="connsiteX32" fmla="*/ 25133 w 3035794"/>
              <a:gd name="connsiteY32" fmla="*/ 759271 h 3597039"/>
              <a:gd name="connsiteX33" fmla="*/ 14289 w 3035794"/>
              <a:gd name="connsiteY33" fmla="*/ 353321 h 3597039"/>
              <a:gd name="connsiteX34" fmla="*/ 22581 w 3035794"/>
              <a:gd name="connsiteY34" fmla="*/ 20346 h 3597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3035794" h="3597039">
                <a:moveTo>
                  <a:pt x="19840" y="0"/>
                </a:moveTo>
                <a:lnTo>
                  <a:pt x="3028263" y="0"/>
                </a:lnTo>
                <a:lnTo>
                  <a:pt x="3024697" y="140686"/>
                </a:lnTo>
                <a:cubicBezTo>
                  <a:pt x="3025259" y="312749"/>
                  <a:pt x="3037669" y="484544"/>
                  <a:pt x="3035552" y="655695"/>
                </a:cubicBezTo>
                <a:cubicBezTo>
                  <a:pt x="3034423" y="750938"/>
                  <a:pt x="3013255" y="845927"/>
                  <a:pt x="3017206" y="941424"/>
                </a:cubicBezTo>
                <a:cubicBezTo>
                  <a:pt x="3022992" y="1086130"/>
                  <a:pt x="3024933" y="1230868"/>
                  <a:pt x="3027314" y="1375590"/>
                </a:cubicBezTo>
                <a:lnTo>
                  <a:pt x="3035723" y="1661758"/>
                </a:lnTo>
                <a:lnTo>
                  <a:pt x="3035723" y="2108768"/>
                </a:lnTo>
                <a:lnTo>
                  <a:pt x="3024686" y="2232285"/>
                </a:lnTo>
                <a:cubicBezTo>
                  <a:pt x="3008033" y="2337306"/>
                  <a:pt x="3018335" y="2443217"/>
                  <a:pt x="3025391" y="2548746"/>
                </a:cubicBezTo>
                <a:cubicBezTo>
                  <a:pt x="3034000" y="2676499"/>
                  <a:pt x="3038657" y="2804125"/>
                  <a:pt x="3024544" y="2932131"/>
                </a:cubicBezTo>
                <a:cubicBezTo>
                  <a:pt x="3014384" y="3023183"/>
                  <a:pt x="3023839" y="3114743"/>
                  <a:pt x="3029484" y="3206050"/>
                </a:cubicBezTo>
                <a:cubicBezTo>
                  <a:pt x="3036822" y="3301343"/>
                  <a:pt x="3036822" y="3396994"/>
                  <a:pt x="3029484" y="3492287"/>
                </a:cubicBezTo>
                <a:lnTo>
                  <a:pt x="3026528" y="3584038"/>
                </a:lnTo>
                <a:lnTo>
                  <a:pt x="2536033" y="3578457"/>
                </a:lnTo>
                <a:cubicBezTo>
                  <a:pt x="2378057" y="3583558"/>
                  <a:pt x="2220080" y="3585390"/>
                  <a:pt x="2062105" y="3578457"/>
                </a:cubicBezTo>
                <a:cubicBezTo>
                  <a:pt x="1889685" y="3570479"/>
                  <a:pt x="1717648" y="3579504"/>
                  <a:pt x="1545736" y="3591536"/>
                </a:cubicBezTo>
                <a:cubicBezTo>
                  <a:pt x="1379525" y="3603177"/>
                  <a:pt x="1213695" y="3594544"/>
                  <a:pt x="1047737" y="3582381"/>
                </a:cubicBezTo>
                <a:cubicBezTo>
                  <a:pt x="872873" y="3569328"/>
                  <a:pt x="697288" y="3570585"/>
                  <a:pt x="522627" y="3586174"/>
                </a:cubicBezTo>
                <a:cubicBezTo>
                  <a:pt x="408103" y="3596376"/>
                  <a:pt x="293327" y="3581074"/>
                  <a:pt x="179310" y="3582119"/>
                </a:cubicBezTo>
                <a:lnTo>
                  <a:pt x="12768" y="3583434"/>
                </a:lnTo>
                <a:lnTo>
                  <a:pt x="14927" y="3541208"/>
                </a:lnTo>
                <a:cubicBezTo>
                  <a:pt x="24495" y="3440295"/>
                  <a:pt x="35084" y="3338234"/>
                  <a:pt x="15947" y="3236172"/>
                </a:cubicBezTo>
                <a:cubicBezTo>
                  <a:pt x="7719" y="3188816"/>
                  <a:pt x="7719" y="3140388"/>
                  <a:pt x="15947" y="3093031"/>
                </a:cubicBezTo>
                <a:cubicBezTo>
                  <a:pt x="25898" y="3029243"/>
                  <a:pt x="35339" y="2966092"/>
                  <a:pt x="22581" y="2901666"/>
                </a:cubicBezTo>
                <a:cubicBezTo>
                  <a:pt x="16968" y="2873599"/>
                  <a:pt x="12758" y="2845277"/>
                  <a:pt x="9823" y="2816955"/>
                </a:cubicBezTo>
                <a:cubicBezTo>
                  <a:pt x="3980" y="2744645"/>
                  <a:pt x="6072" y="2671926"/>
                  <a:pt x="16074" y="2600075"/>
                </a:cubicBezTo>
                <a:cubicBezTo>
                  <a:pt x="25643" y="2516640"/>
                  <a:pt x="10079" y="2432694"/>
                  <a:pt x="22836" y="2349514"/>
                </a:cubicBezTo>
                <a:cubicBezTo>
                  <a:pt x="31895" y="2282524"/>
                  <a:pt x="32239" y="2214640"/>
                  <a:pt x="23857" y="2147560"/>
                </a:cubicBezTo>
                <a:cubicBezTo>
                  <a:pt x="8778" y="2020749"/>
                  <a:pt x="9721" y="1892547"/>
                  <a:pt x="26663" y="1765978"/>
                </a:cubicBezTo>
                <a:cubicBezTo>
                  <a:pt x="37125" y="1692111"/>
                  <a:pt x="43121" y="1616076"/>
                  <a:pt x="24367" y="1543612"/>
                </a:cubicBezTo>
                <a:cubicBezTo>
                  <a:pt x="-19775" y="1373297"/>
                  <a:pt x="5996" y="1202727"/>
                  <a:pt x="24367" y="1033305"/>
                </a:cubicBezTo>
                <a:cubicBezTo>
                  <a:pt x="35530" y="942318"/>
                  <a:pt x="35786" y="850322"/>
                  <a:pt x="25133" y="759271"/>
                </a:cubicBezTo>
                <a:cubicBezTo>
                  <a:pt x="6226" y="624792"/>
                  <a:pt x="2577" y="488614"/>
                  <a:pt x="14289" y="353321"/>
                </a:cubicBezTo>
                <a:cubicBezTo>
                  <a:pt x="24877" y="242712"/>
                  <a:pt x="35339" y="131848"/>
                  <a:pt x="22581" y="20346"/>
                </a:cubicBezTo>
                <a:close/>
              </a:path>
            </a:pathLst>
          </a:custGeom>
        </p:spPr>
        <p:txBody>
          <a:bodyPr wrap="square" rtlCol="0" anchor="ctr">
            <a:noAutofit/>
          </a:bodyPr>
          <a:lstStyle>
            <a:lvl1pPr algn="ctr">
              <a:buNone/>
              <a:defRPr sz="24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630936" y="429768"/>
            <a:ext cx="3922776" cy="1645920"/>
          </a:xfrm>
        </p:spPr>
        <p:txBody>
          <a:bodyPr rtlCol="0" anchor="b"/>
          <a:lstStyle>
            <a:lvl1pPr>
              <a:defRPr sz="5400"/>
            </a:lvl1pPr>
          </a:lstStyle>
          <a:p>
            <a:pPr rtl="0"/>
            <a:r>
              <a:rPr lang="en-GB" noProof="0"/>
              <a:t>Title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630936" y="2706624"/>
            <a:ext cx="3931920" cy="3383280"/>
          </a:xfrm>
        </p:spPr>
        <p:txBody>
          <a:bodyPr rtlCol="0">
            <a:normAutofit/>
          </a:bodyPr>
          <a:lstStyle>
            <a:lvl1pPr marL="0" indent="0">
              <a:buNone/>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Rectangle 6" descr="Tag=AccentColor&#10;Flavor=Light&#10;Target=FillAndLine">
            <a:extLst>
              <a:ext uri="{FF2B5EF4-FFF2-40B4-BE49-F238E27FC236}">
                <a16:creationId xmlns:a16="http://schemas.microsoft.com/office/drawing/2014/main" id="{3D56BB16-3103-4F61-889C-DDC4E4A678C2}"/>
              </a:ext>
            </a:extLst>
          </p:cNvPr>
          <p:cNvSpPr/>
          <p:nvPr userDrawn="1"/>
        </p:nvSpPr>
        <p:spPr>
          <a:xfrm>
            <a:off x="629328" y="2423160"/>
            <a:ext cx="3877056" cy="27432"/>
          </a:xfrm>
          <a:custGeom>
            <a:avLst/>
            <a:gdLst>
              <a:gd name="connsiteX0" fmla="*/ 0 w 3877056"/>
              <a:gd name="connsiteY0" fmla="*/ 0 h 27432"/>
              <a:gd name="connsiteX1" fmla="*/ 723717 w 3877056"/>
              <a:gd name="connsiteY1" fmla="*/ 0 h 27432"/>
              <a:gd name="connsiteX2" fmla="*/ 1408664 w 3877056"/>
              <a:gd name="connsiteY2" fmla="*/ 0 h 27432"/>
              <a:gd name="connsiteX3" fmla="*/ 2093610 w 3877056"/>
              <a:gd name="connsiteY3" fmla="*/ 0 h 27432"/>
              <a:gd name="connsiteX4" fmla="*/ 2623475 w 3877056"/>
              <a:gd name="connsiteY4" fmla="*/ 0 h 27432"/>
              <a:gd name="connsiteX5" fmla="*/ 3192109 w 3877056"/>
              <a:gd name="connsiteY5" fmla="*/ 0 h 27432"/>
              <a:gd name="connsiteX6" fmla="*/ 3877056 w 3877056"/>
              <a:gd name="connsiteY6" fmla="*/ 0 h 27432"/>
              <a:gd name="connsiteX7" fmla="*/ 3877056 w 3877056"/>
              <a:gd name="connsiteY7" fmla="*/ 27432 h 27432"/>
              <a:gd name="connsiteX8" fmla="*/ 3230880 w 3877056"/>
              <a:gd name="connsiteY8" fmla="*/ 27432 h 27432"/>
              <a:gd name="connsiteX9" fmla="*/ 2701016 w 3877056"/>
              <a:gd name="connsiteY9" fmla="*/ 27432 h 27432"/>
              <a:gd name="connsiteX10" fmla="*/ 2171151 w 3877056"/>
              <a:gd name="connsiteY10" fmla="*/ 27432 h 27432"/>
              <a:gd name="connsiteX11" fmla="*/ 1486205 w 3877056"/>
              <a:gd name="connsiteY11" fmla="*/ 27432 h 27432"/>
              <a:gd name="connsiteX12" fmla="*/ 917570 w 3877056"/>
              <a:gd name="connsiteY12" fmla="*/ 27432 h 27432"/>
              <a:gd name="connsiteX13" fmla="*/ 0 w 3877056"/>
              <a:gd name="connsiteY13" fmla="*/ 27432 h 27432"/>
              <a:gd name="connsiteX14" fmla="*/ 0 w 3877056"/>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77056" h="27432" fill="none" extrusionOk="0">
                <a:moveTo>
                  <a:pt x="0" y="0"/>
                </a:moveTo>
                <a:cubicBezTo>
                  <a:pt x="212376" y="-32836"/>
                  <a:pt x="570944" y="24926"/>
                  <a:pt x="723717" y="0"/>
                </a:cubicBezTo>
                <a:cubicBezTo>
                  <a:pt x="876490" y="-24926"/>
                  <a:pt x="1149502" y="-13047"/>
                  <a:pt x="1408664" y="0"/>
                </a:cubicBezTo>
                <a:cubicBezTo>
                  <a:pt x="1667826" y="13047"/>
                  <a:pt x="1931449" y="-10086"/>
                  <a:pt x="2093610" y="0"/>
                </a:cubicBezTo>
                <a:cubicBezTo>
                  <a:pt x="2255771" y="10086"/>
                  <a:pt x="2364217" y="17704"/>
                  <a:pt x="2623475" y="0"/>
                </a:cubicBezTo>
                <a:cubicBezTo>
                  <a:pt x="2882734" y="-17704"/>
                  <a:pt x="3039913" y="-18191"/>
                  <a:pt x="3192109" y="0"/>
                </a:cubicBezTo>
                <a:cubicBezTo>
                  <a:pt x="3344305" y="18191"/>
                  <a:pt x="3704655" y="9863"/>
                  <a:pt x="3877056" y="0"/>
                </a:cubicBezTo>
                <a:cubicBezTo>
                  <a:pt x="3876099" y="8431"/>
                  <a:pt x="3876707" y="14612"/>
                  <a:pt x="3877056" y="27432"/>
                </a:cubicBezTo>
                <a:cubicBezTo>
                  <a:pt x="3653020" y="26009"/>
                  <a:pt x="3480940" y="44647"/>
                  <a:pt x="3230880" y="27432"/>
                </a:cubicBezTo>
                <a:cubicBezTo>
                  <a:pt x="2980820" y="10217"/>
                  <a:pt x="2872670" y="48866"/>
                  <a:pt x="2701016" y="27432"/>
                </a:cubicBezTo>
                <a:cubicBezTo>
                  <a:pt x="2529362" y="5998"/>
                  <a:pt x="2364157" y="35954"/>
                  <a:pt x="2171151" y="27432"/>
                </a:cubicBezTo>
                <a:cubicBezTo>
                  <a:pt x="1978146" y="18910"/>
                  <a:pt x="1773461" y="38798"/>
                  <a:pt x="1486205" y="27432"/>
                </a:cubicBezTo>
                <a:cubicBezTo>
                  <a:pt x="1198949" y="16066"/>
                  <a:pt x="1139376" y="-574"/>
                  <a:pt x="917570" y="27432"/>
                </a:cubicBezTo>
                <a:cubicBezTo>
                  <a:pt x="695765" y="55438"/>
                  <a:pt x="293344" y="-5450"/>
                  <a:pt x="0" y="27432"/>
                </a:cubicBezTo>
                <a:cubicBezTo>
                  <a:pt x="226" y="18208"/>
                  <a:pt x="-648" y="12891"/>
                  <a:pt x="0" y="0"/>
                </a:cubicBezTo>
                <a:close/>
              </a:path>
              <a:path w="3877056" h="27432" stroke="0" extrusionOk="0">
                <a:moveTo>
                  <a:pt x="0" y="0"/>
                </a:moveTo>
                <a:cubicBezTo>
                  <a:pt x="192669" y="-10137"/>
                  <a:pt x="331692" y="-29256"/>
                  <a:pt x="607405" y="0"/>
                </a:cubicBezTo>
                <a:cubicBezTo>
                  <a:pt x="883118" y="29256"/>
                  <a:pt x="907253" y="-6037"/>
                  <a:pt x="1137270" y="0"/>
                </a:cubicBezTo>
                <a:cubicBezTo>
                  <a:pt x="1367288" y="6037"/>
                  <a:pt x="1546023" y="-32212"/>
                  <a:pt x="1860987" y="0"/>
                </a:cubicBezTo>
                <a:cubicBezTo>
                  <a:pt x="2175951" y="32212"/>
                  <a:pt x="2298836" y="29855"/>
                  <a:pt x="2468392" y="0"/>
                </a:cubicBezTo>
                <a:cubicBezTo>
                  <a:pt x="2637949" y="-29855"/>
                  <a:pt x="2790821" y="13504"/>
                  <a:pt x="3075798" y="0"/>
                </a:cubicBezTo>
                <a:cubicBezTo>
                  <a:pt x="3360775" y="-13504"/>
                  <a:pt x="3584812" y="38899"/>
                  <a:pt x="3877056" y="0"/>
                </a:cubicBezTo>
                <a:cubicBezTo>
                  <a:pt x="3875701" y="9524"/>
                  <a:pt x="3875854" y="13975"/>
                  <a:pt x="3877056" y="27432"/>
                </a:cubicBezTo>
                <a:cubicBezTo>
                  <a:pt x="3651600" y="-703"/>
                  <a:pt x="3532844" y="44229"/>
                  <a:pt x="3230880" y="27432"/>
                </a:cubicBezTo>
                <a:cubicBezTo>
                  <a:pt x="2928916" y="10635"/>
                  <a:pt x="2860399" y="20237"/>
                  <a:pt x="2701016" y="27432"/>
                </a:cubicBezTo>
                <a:cubicBezTo>
                  <a:pt x="2541633" y="34627"/>
                  <a:pt x="2238516" y="40277"/>
                  <a:pt x="2054840" y="27432"/>
                </a:cubicBezTo>
                <a:cubicBezTo>
                  <a:pt x="1871164" y="14587"/>
                  <a:pt x="1583795" y="3252"/>
                  <a:pt x="1408664" y="27432"/>
                </a:cubicBezTo>
                <a:cubicBezTo>
                  <a:pt x="1233533" y="51612"/>
                  <a:pt x="956608" y="20984"/>
                  <a:pt x="801258" y="27432"/>
                </a:cubicBezTo>
                <a:cubicBezTo>
                  <a:pt x="645908" y="33880"/>
                  <a:pt x="165566" y="12646"/>
                  <a:pt x="0" y="27432"/>
                </a:cubicBezTo>
                <a:cubicBezTo>
                  <a:pt x="-800" y="16780"/>
                  <a:pt x="-583" y="1291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4509366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6E9FA88B-AFEE-4852-B85E-7E7C8AF78BFF}"/>
              </a:ext>
            </a:extLst>
          </p:cNvPr>
          <p:cNvSpPr/>
          <p:nvPr userDrawn="1"/>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1"/>
          </a:solidFill>
          <a:ln w="8199"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841248" y="402336"/>
            <a:ext cx="10515600" cy="1344168"/>
          </a:xfrm>
        </p:spPr>
        <p:txBody>
          <a:bodyPr rtlCol="0"/>
          <a:lstStyle>
            <a:lvl1pPr algn="ctr">
              <a:defRPr sz="7200">
                <a:solidFill>
                  <a:schemeClr val="bg1"/>
                </a:solidFill>
              </a:defRPr>
            </a:lvl1pPr>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rtlCol="0"/>
          <a:lstStyle>
            <a:lvl1pPr>
              <a:defRPr>
                <a:solidFill>
                  <a:schemeClr val="tx1"/>
                </a:solidFill>
              </a:defRPr>
            </a:lvl1pPr>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rtlCol="0"/>
          <a:lstStyle>
            <a:lvl1pPr>
              <a:defRPr>
                <a:solidFill>
                  <a:schemeClr val="tx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rtlCol="0"/>
          <a:lstStyle>
            <a:lvl1pPr>
              <a:defRPr>
                <a:solidFill>
                  <a:schemeClr val="tx1"/>
                </a:solidFill>
              </a:defRPr>
            </a:lvl1pPr>
          </a:lstStyle>
          <a:p>
            <a:pPr rtl="0"/>
            <a:fld id="{2C18C1E5-FB55-42F5-BD6D-9CC153FCDBE6}" type="slidenum">
              <a:rPr lang="en-GB" noProof="0" smtClean="0"/>
              <a:pPr/>
              <a:t>‹#›</a:t>
            </a:fld>
            <a:endParaRPr lang="en-GB" noProof="0"/>
          </a:p>
        </p:txBody>
      </p:sp>
      <p:sp>
        <p:nvSpPr>
          <p:cNvPr id="10" name="Picture Placeholder 9">
            <a:extLst>
              <a:ext uri="{FF2B5EF4-FFF2-40B4-BE49-F238E27FC236}">
                <a16:creationId xmlns:a16="http://schemas.microsoft.com/office/drawing/2014/main" id="{4308AE94-7094-4D70-9812-D22ECD79C7D9}"/>
              </a:ext>
            </a:extLst>
          </p:cNvPr>
          <p:cNvSpPr>
            <a:spLocks noGrp="1"/>
          </p:cNvSpPr>
          <p:nvPr>
            <p:ph type="pic" sz="quarter" idx="17"/>
          </p:nvPr>
        </p:nvSpPr>
        <p:spPr>
          <a:xfrm>
            <a:off x="9706356" y="3511296"/>
            <a:ext cx="731520" cy="731520"/>
          </a:xfrm>
          <a:prstGeom prst="rect">
            <a:avLst/>
          </a:prstGeom>
        </p:spPr>
        <p:txBody>
          <a:bodyPr wrap="square" rtlCol="0" anchor="ctr">
            <a:noAutofit/>
          </a:bodyPr>
          <a:lstStyle>
            <a:lvl1pPr marL="0" indent="0" algn="ctr">
              <a:lnSpc>
                <a:spcPct val="100000"/>
              </a:lnSpc>
              <a:spcBef>
                <a:spcPts val="0"/>
              </a:spcBef>
              <a:buNone/>
              <a:defRPr sz="2000"/>
            </a:lvl1pPr>
          </a:lstStyle>
          <a:p>
            <a:pPr rtl="0"/>
            <a:r>
              <a:rPr lang="en-US" noProof="0"/>
              <a:t>Click icon to add picture</a:t>
            </a:r>
            <a:endParaRPr lang="en-GB" noProof="0"/>
          </a:p>
        </p:txBody>
      </p:sp>
      <p:sp>
        <p:nvSpPr>
          <p:cNvPr id="11" name="Picture Placeholder 10">
            <a:extLst>
              <a:ext uri="{FF2B5EF4-FFF2-40B4-BE49-F238E27FC236}">
                <a16:creationId xmlns:a16="http://schemas.microsoft.com/office/drawing/2014/main" id="{2B505429-1B51-4AA8-8307-05F64474936C}"/>
              </a:ext>
            </a:extLst>
          </p:cNvPr>
          <p:cNvSpPr>
            <a:spLocks noGrp="1"/>
          </p:cNvSpPr>
          <p:nvPr>
            <p:ph type="pic" sz="quarter" idx="15"/>
          </p:nvPr>
        </p:nvSpPr>
        <p:spPr>
          <a:xfrm>
            <a:off x="5728716" y="3511296"/>
            <a:ext cx="731520" cy="731520"/>
          </a:xfrm>
          <a:prstGeom prst="rect">
            <a:avLst/>
          </a:prstGeom>
        </p:spPr>
        <p:txBody>
          <a:bodyPr wrap="square" rtlCol="0" anchor="ctr">
            <a:noAutofit/>
          </a:bodyPr>
          <a:lstStyle>
            <a:lvl1pPr marL="0" indent="0" algn="ctr">
              <a:lnSpc>
                <a:spcPct val="100000"/>
              </a:lnSpc>
              <a:spcBef>
                <a:spcPts val="0"/>
              </a:spcBef>
              <a:buNone/>
              <a:defRPr sz="2000"/>
            </a:lvl1pPr>
          </a:lstStyle>
          <a:p>
            <a:pPr rtl="0"/>
            <a:r>
              <a:rPr lang="en-US" noProof="0"/>
              <a:t>Click icon to add picture</a:t>
            </a:r>
            <a:endParaRPr lang="en-GB" noProof="0"/>
          </a:p>
        </p:txBody>
      </p:sp>
      <p:sp>
        <p:nvSpPr>
          <p:cNvPr id="12" name="Picture Placeholder 11">
            <a:extLst>
              <a:ext uri="{FF2B5EF4-FFF2-40B4-BE49-F238E27FC236}">
                <a16:creationId xmlns:a16="http://schemas.microsoft.com/office/drawing/2014/main" id="{F3F3360D-2801-410A-A4E5-7AE529A3E3C8}"/>
              </a:ext>
            </a:extLst>
          </p:cNvPr>
          <p:cNvSpPr>
            <a:spLocks noGrp="1"/>
          </p:cNvSpPr>
          <p:nvPr>
            <p:ph type="pic" sz="quarter" idx="13"/>
          </p:nvPr>
        </p:nvSpPr>
        <p:spPr>
          <a:xfrm>
            <a:off x="1751076" y="3511296"/>
            <a:ext cx="731520" cy="731520"/>
          </a:xfrm>
          <a:prstGeom prst="rect">
            <a:avLst/>
          </a:prstGeom>
        </p:spPr>
        <p:txBody>
          <a:bodyPr wrap="square" rtlCol="0" anchor="ctr">
            <a:noAutofit/>
          </a:bodyPr>
          <a:lstStyle>
            <a:lvl1pPr algn="ctr">
              <a:buNone/>
              <a:defRPr sz="2000"/>
            </a:lvl1pPr>
          </a:lstStyle>
          <a:p>
            <a:pPr rtl="0"/>
            <a:r>
              <a:rPr lang="en-US" noProof="0"/>
              <a:t>Click icon to add picture</a:t>
            </a:r>
            <a:endParaRPr lang="en-GB" noProof="0"/>
          </a:p>
        </p:txBody>
      </p:sp>
      <p:sp>
        <p:nvSpPr>
          <p:cNvPr id="13" name="Text Placeholder 32">
            <a:extLst>
              <a:ext uri="{FF2B5EF4-FFF2-40B4-BE49-F238E27FC236}">
                <a16:creationId xmlns:a16="http://schemas.microsoft.com/office/drawing/2014/main" id="{B745A5D6-A4E0-4308-9600-DE5E19572946}"/>
              </a:ext>
            </a:extLst>
          </p:cNvPr>
          <p:cNvSpPr>
            <a:spLocks noGrp="1"/>
          </p:cNvSpPr>
          <p:nvPr>
            <p:ph type="body" sz="quarter" idx="18" hasCustomPrompt="1"/>
          </p:nvPr>
        </p:nvSpPr>
        <p:spPr>
          <a:xfrm>
            <a:off x="585216" y="4315968"/>
            <a:ext cx="3063240" cy="548640"/>
          </a:xfrm>
          <a:prstGeom prst="rect">
            <a:avLst/>
          </a:prstGeom>
        </p:spPr>
        <p:txBody>
          <a:bodyPr rtlCol="0"/>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rtl="0"/>
            <a:r>
              <a:rPr lang="en-GB" noProof="0"/>
              <a:t>Presenter Name</a:t>
            </a:r>
          </a:p>
        </p:txBody>
      </p:sp>
      <p:sp>
        <p:nvSpPr>
          <p:cNvPr id="14" name="Text Placeholder 32">
            <a:extLst>
              <a:ext uri="{FF2B5EF4-FFF2-40B4-BE49-F238E27FC236}">
                <a16:creationId xmlns:a16="http://schemas.microsoft.com/office/drawing/2014/main" id="{C3466BB8-D955-4280-BA4D-66F3DC034164}"/>
              </a:ext>
            </a:extLst>
          </p:cNvPr>
          <p:cNvSpPr>
            <a:spLocks noGrp="1"/>
          </p:cNvSpPr>
          <p:nvPr>
            <p:ph type="body" sz="quarter" idx="20" hasCustomPrompt="1"/>
          </p:nvPr>
        </p:nvSpPr>
        <p:spPr>
          <a:xfrm>
            <a:off x="4562856" y="4315968"/>
            <a:ext cx="3063240" cy="548640"/>
          </a:xfrm>
        </p:spPr>
        <p:txBody>
          <a:bodyPr rtlCol="0"/>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rtl="0"/>
            <a:r>
              <a:rPr lang="en-GB" noProof="0"/>
              <a:t>Email</a:t>
            </a:r>
          </a:p>
        </p:txBody>
      </p:sp>
      <p:sp>
        <p:nvSpPr>
          <p:cNvPr id="15" name="Text Placeholder 32">
            <a:extLst>
              <a:ext uri="{FF2B5EF4-FFF2-40B4-BE49-F238E27FC236}">
                <a16:creationId xmlns:a16="http://schemas.microsoft.com/office/drawing/2014/main" id="{F829B8DE-3184-4E0A-AAD4-8F27B55DA95F}"/>
              </a:ext>
            </a:extLst>
          </p:cNvPr>
          <p:cNvSpPr>
            <a:spLocks noGrp="1"/>
          </p:cNvSpPr>
          <p:nvPr>
            <p:ph type="body" sz="quarter" idx="22" hasCustomPrompt="1"/>
          </p:nvPr>
        </p:nvSpPr>
        <p:spPr>
          <a:xfrm>
            <a:off x="8540496" y="4315968"/>
            <a:ext cx="3063240" cy="548640"/>
          </a:xfrm>
        </p:spPr>
        <p:txBody>
          <a:bodyPr rtlCol="0"/>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rtl="0"/>
            <a:r>
              <a:rPr lang="en-GB" noProof="0"/>
              <a:t>Website</a:t>
            </a:r>
          </a:p>
        </p:txBody>
      </p:sp>
    </p:spTree>
    <p:extLst>
      <p:ext uri="{BB962C8B-B14F-4D97-AF65-F5344CB8AC3E}">
        <p14:creationId xmlns:p14="http://schemas.microsoft.com/office/powerpoint/2010/main" val="24803387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rtlCol="0"/>
          <a:lstStyle/>
          <a:p>
            <a:pPr rtl="0"/>
            <a:r>
              <a:rPr lang="en-GB" noProof="0"/>
              <a:t>9/3/20XX</a:t>
            </a:r>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rtlCol="0"/>
          <a:lstStyle/>
          <a:p>
            <a:pPr rtl="0"/>
            <a:r>
              <a:rPr lang="en-GB" noProof="0"/>
              <a:t>Presentation Title</a:t>
            </a:r>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Tree>
    <p:extLst>
      <p:ext uri="{BB962C8B-B14F-4D97-AF65-F5344CB8AC3E}">
        <p14:creationId xmlns:p14="http://schemas.microsoft.com/office/powerpoint/2010/main" val="9641860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rtlCol="0" anchor="b">
            <a:normAutofit/>
          </a:bodyPr>
          <a:lstStyle>
            <a:lvl1pPr>
              <a:defRPr sz="6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rtlCol="0"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rtlCol="0">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557142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rtlCol="0" anchor="b">
            <a:normAutofit/>
          </a:bodyPr>
          <a:lstStyle>
            <a:lvl1pPr>
              <a:defRPr sz="60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rtlCol="0">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556312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solidFill>
              </a:defRPr>
            </a:lvl1pPr>
          </a:lstStyle>
          <a:p>
            <a:pPr rtl="0"/>
            <a:r>
              <a:rPr lang="en-GB" noProof="0"/>
              <a:t>9/3/20XX</a:t>
            </a:r>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solidFill>
              </a:defRPr>
            </a:lvl1pPr>
          </a:lstStyle>
          <a:p>
            <a:pPr rtl="0"/>
            <a:r>
              <a:rPr lang="en-GB" noProof="0">
                <a:solidFill>
                  <a:schemeClr val="tx1"/>
                </a:solidFill>
              </a:rPr>
              <a:t>Presentation Title</a:t>
            </a:r>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solidFill>
              </a:defRPr>
            </a:lvl1pPr>
          </a:lstStyle>
          <a:p>
            <a:pPr rtl="0"/>
            <a:fld id="{2C18C1E5-FB55-42F5-BD6D-9CC153FCDBE6}" type="slidenum">
              <a:rPr lang="en-GB" noProof="0" smtClean="0"/>
              <a:pPr/>
              <a:t>‹#›</a:t>
            </a:fld>
            <a:endParaRPr lang="en-GB" noProof="0"/>
          </a:p>
        </p:txBody>
      </p:sp>
    </p:spTree>
    <p:extLst>
      <p:ext uri="{BB962C8B-B14F-4D97-AF65-F5344CB8AC3E}">
        <p14:creationId xmlns:p14="http://schemas.microsoft.com/office/powerpoint/2010/main" val="2895883312"/>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44" r:id="rId5"/>
    <p:sldLayoutId id="2147483751" r:id="rId6"/>
    <p:sldLayoutId id="2147483752" r:id="rId7"/>
    <p:sldLayoutId id="2147483753" r:id="rId8"/>
    <p:sldLayoutId id="2147483724" r:id="rId9"/>
    <p:sldLayoutId id="2147483737" r:id="rId10"/>
    <p:sldLayoutId id="2147483755" r:id="rId11"/>
    <p:sldLayoutId id="2147483754" r:id="rId12"/>
    <p:sldLayoutId id="2147483756" r:id="rId13"/>
    <p:sldLayoutId id="2147483739" r:id="rId14"/>
    <p:sldLayoutId id="2147483740" r:id="rId15"/>
    <p:sldLayoutId id="2147483741" r:id="rId16"/>
  </p:sldLayoutIdLst>
  <p:hf hdr="0"/>
  <p:txStyles>
    <p:titleStyle>
      <a:lvl1pPr algn="l" defTabSz="914400" rtl="0" eaLnBrk="1" latinLnBrk="0" hangingPunct="1">
        <a:lnSpc>
          <a:spcPct val="100000"/>
        </a:lnSpc>
        <a:spcBef>
          <a:spcPct val="0"/>
        </a:spcBef>
        <a:buNone/>
        <a:defRPr sz="72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1.xml"/><Relationship Id="rId4" Type="http://schemas.openxmlformats.org/officeDocument/2006/relationships/hyperlink" Target="https://pixabay.com/en/icon-leader-leadership-lead-boss-1623888/"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1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1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openxmlformats.org/officeDocument/2006/relationships/image" Target="../media/image21.jpg"/><Relationship Id="rId13" Type="http://schemas.openxmlformats.org/officeDocument/2006/relationships/image" Target="../media/image26.jpg"/><Relationship Id="rId3" Type="http://schemas.openxmlformats.org/officeDocument/2006/relationships/image" Target="../media/image16.jpg"/><Relationship Id="rId7" Type="http://schemas.openxmlformats.org/officeDocument/2006/relationships/image" Target="../media/image20.jpg"/><Relationship Id="rId12" Type="http://schemas.openxmlformats.org/officeDocument/2006/relationships/image" Target="../media/image25.svg"/><Relationship Id="rId2" Type="http://schemas.openxmlformats.org/officeDocument/2006/relationships/notesSlide" Target="../notesSlides/notesSlide12.xml"/><Relationship Id="rId1" Type="http://schemas.openxmlformats.org/officeDocument/2006/relationships/slideLayout" Target="../slideLayouts/slideLayout15.xml"/><Relationship Id="rId6" Type="http://schemas.openxmlformats.org/officeDocument/2006/relationships/image" Target="../media/image19.jpg"/><Relationship Id="rId11" Type="http://schemas.openxmlformats.org/officeDocument/2006/relationships/image" Target="../media/image24.png"/><Relationship Id="rId5" Type="http://schemas.openxmlformats.org/officeDocument/2006/relationships/image" Target="../media/image18.jpg"/><Relationship Id="rId10" Type="http://schemas.openxmlformats.org/officeDocument/2006/relationships/image" Target="../media/image23.jpg"/><Relationship Id="rId4" Type="http://schemas.openxmlformats.org/officeDocument/2006/relationships/image" Target="../media/image17.jpg"/><Relationship Id="rId9" Type="http://schemas.openxmlformats.org/officeDocument/2006/relationships/image" Target="../media/image22.jpeg"/></Relationships>
</file>

<file path=ppt/slides/_rels/slide17.xml.rels><?xml version="1.0" encoding="UTF-8" standalone="yes"?>
<Relationships xmlns="http://schemas.openxmlformats.org/package/2006/relationships"><Relationship Id="rId2" Type="http://schemas.openxmlformats.org/officeDocument/2006/relationships/hyperlink" Target="https://www.mckinsey.com/featured-insights/mckinsey-explainers/what-is-leadership"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1B3DD-35BD-42F7-9AD7-7F3402B2623E}"/>
              </a:ext>
            </a:extLst>
          </p:cNvPr>
          <p:cNvSpPr>
            <a:spLocks noGrp="1"/>
          </p:cNvSpPr>
          <p:nvPr>
            <p:ph type="title"/>
          </p:nvPr>
        </p:nvSpPr>
        <p:spPr>
          <a:xfrm>
            <a:off x="1527048" y="932688"/>
            <a:ext cx="9144000" cy="2523744"/>
          </a:xfrm>
        </p:spPr>
        <p:txBody>
          <a:bodyPr rtlCol="0" anchor="b">
            <a:normAutofit/>
          </a:bodyPr>
          <a:lstStyle/>
          <a:p>
            <a:pPr rtl="0">
              <a:lnSpc>
                <a:spcPct val="90000"/>
              </a:lnSpc>
            </a:pPr>
            <a:r>
              <a:rPr lang="en-GB" sz="5600" dirty="0"/>
              <a:t>A demonstration of leadership skills within  My role as a therapy assistant practitioner</a:t>
            </a:r>
          </a:p>
        </p:txBody>
      </p:sp>
      <p:sp>
        <p:nvSpPr>
          <p:cNvPr id="12" name="Slide Number Placeholder 4">
            <a:extLst>
              <a:ext uri="{FF2B5EF4-FFF2-40B4-BE49-F238E27FC236}">
                <a16:creationId xmlns:a16="http://schemas.microsoft.com/office/drawing/2014/main" id="{D37DF9D4-938E-8795-58EF-88D269B48875}"/>
              </a:ext>
            </a:extLst>
          </p:cNvPr>
          <p:cNvSpPr>
            <a:spLocks noGrp="1"/>
          </p:cNvSpPr>
          <p:nvPr>
            <p:ph type="sldNum" sz="quarter" idx="12"/>
          </p:nvPr>
        </p:nvSpPr>
        <p:spPr>
          <a:xfrm>
            <a:off x="8610600" y="6356350"/>
            <a:ext cx="2743200" cy="365125"/>
          </a:xfrm>
        </p:spPr>
        <p:txBody>
          <a:bodyPr/>
          <a:lstStyle/>
          <a:p>
            <a:pPr rtl="0">
              <a:spcAft>
                <a:spcPts val="600"/>
              </a:spcAft>
            </a:pPr>
            <a:fld id="{2C18C1E5-FB55-42F5-BD6D-9CC153FCDBE6}" type="slidenum">
              <a:rPr lang="en-GB" noProof="0" smtClean="0"/>
              <a:pPr rtl="0">
                <a:spcAft>
                  <a:spcPts val="600"/>
                </a:spcAft>
              </a:pPr>
              <a:t>1</a:t>
            </a:fld>
            <a:endParaRPr lang="en-GB" noProof="0"/>
          </a:p>
        </p:txBody>
      </p:sp>
      <p:sp>
        <p:nvSpPr>
          <p:cNvPr id="3" name="Subtitle 2">
            <a:extLst>
              <a:ext uri="{FF2B5EF4-FFF2-40B4-BE49-F238E27FC236}">
                <a16:creationId xmlns:a16="http://schemas.microsoft.com/office/drawing/2014/main" id="{AF5A2D86-784C-417D-9AD4-AF18311FBC6D}"/>
              </a:ext>
            </a:extLst>
          </p:cNvPr>
          <p:cNvSpPr>
            <a:spLocks noGrp="1"/>
          </p:cNvSpPr>
          <p:nvPr>
            <p:ph type="body" sz="quarter" idx="13"/>
          </p:nvPr>
        </p:nvSpPr>
        <p:spPr>
          <a:xfrm>
            <a:off x="1527048" y="3694176"/>
            <a:ext cx="9144000" cy="1627632"/>
          </a:xfrm>
        </p:spPr>
        <p:txBody>
          <a:bodyPr rtlCol="0">
            <a:normAutofit/>
          </a:bodyPr>
          <a:lstStyle/>
          <a:p>
            <a:pPr rtl="0"/>
            <a:r>
              <a:rPr lang="en-GB" b="1" dirty="0"/>
              <a:t>By Gemma Hart</a:t>
            </a:r>
          </a:p>
        </p:txBody>
      </p:sp>
    </p:spTree>
    <p:extLst>
      <p:ext uri="{BB962C8B-B14F-4D97-AF65-F5344CB8AC3E}">
        <p14:creationId xmlns:p14="http://schemas.microsoft.com/office/powerpoint/2010/main" val="3865773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7E8896-AA49-4FBF-8BB1-9480E622D5AF}"/>
              </a:ext>
            </a:extLst>
          </p:cNvPr>
          <p:cNvSpPr>
            <a:spLocks noGrp="1"/>
          </p:cNvSpPr>
          <p:nvPr>
            <p:ph idx="1"/>
          </p:nvPr>
        </p:nvSpPr>
        <p:spPr>
          <a:xfrm>
            <a:off x="6355080" y="1394677"/>
            <a:ext cx="4992624" cy="4251960"/>
          </a:xfrm>
        </p:spPr>
        <p:txBody>
          <a:bodyPr rtlCol="0">
            <a:noAutofit/>
          </a:bodyPr>
          <a:lstStyle/>
          <a:p>
            <a:pPr lvl="0" algn="ctr" rtl="0"/>
            <a:r>
              <a:rPr lang="en-GB" sz="2800" dirty="0"/>
              <a:t>I will be covering the following points…</a:t>
            </a:r>
          </a:p>
          <a:p>
            <a:pPr marL="457200" indent="-457200" algn="ctr">
              <a:buFont typeface="Arial" panose="020B0604020202020204" pitchFamily="34" charset="0"/>
              <a:buChar char="•"/>
            </a:pPr>
            <a:r>
              <a:rPr lang="en-GB" sz="2800" dirty="0"/>
              <a:t>What leadership skills are needed?</a:t>
            </a:r>
          </a:p>
          <a:p>
            <a:pPr marL="457200" indent="-457200" algn="ctr">
              <a:buFont typeface="Arial" panose="020B0604020202020204" pitchFamily="34" charset="0"/>
              <a:buChar char="•"/>
            </a:pPr>
            <a:r>
              <a:rPr lang="en-GB" sz="2800" dirty="0"/>
              <a:t>Implications of increasing caseload</a:t>
            </a:r>
          </a:p>
          <a:p>
            <a:pPr marL="457200" indent="-457200" algn="ctr">
              <a:buFont typeface="Arial" panose="020B0604020202020204" pitchFamily="34" charset="0"/>
              <a:buChar char="•"/>
            </a:pPr>
            <a:r>
              <a:rPr lang="en-GB" sz="2800" dirty="0"/>
              <a:t>Explore options that will accommodate an increased caseload</a:t>
            </a:r>
          </a:p>
          <a:p>
            <a:pPr marL="457200" indent="-457200" algn="ctr">
              <a:buFont typeface="Arial" panose="020B0604020202020204" pitchFamily="34" charset="0"/>
              <a:buChar char="•"/>
            </a:pPr>
            <a:r>
              <a:rPr lang="en-GB" sz="2800" dirty="0"/>
              <a:t>What are the benefits and contraindications</a:t>
            </a:r>
          </a:p>
          <a:p>
            <a:pPr marL="457200" indent="-457200" algn="ctr">
              <a:buFont typeface="Arial" panose="020B0604020202020204" pitchFamily="34" charset="0"/>
              <a:buChar char="•"/>
            </a:pPr>
            <a:r>
              <a:rPr lang="en-GB" sz="2800" dirty="0"/>
              <a:t>What data collection might be included and why</a:t>
            </a:r>
          </a:p>
          <a:p>
            <a:pPr marL="457200" indent="-457200" algn="ctr">
              <a:buFont typeface="Arial" panose="020B0604020202020204" pitchFamily="34" charset="0"/>
              <a:buChar char="•"/>
            </a:pPr>
            <a:r>
              <a:rPr lang="en-GB" sz="2800" dirty="0"/>
              <a:t>How will this challenge contribute to my development</a:t>
            </a:r>
          </a:p>
          <a:p>
            <a:pPr lvl="0" algn="ctr" rtl="0"/>
            <a:endParaRPr lang="en-GB" sz="3200" dirty="0"/>
          </a:p>
        </p:txBody>
      </p:sp>
      <p:sp>
        <p:nvSpPr>
          <p:cNvPr id="6" name="Slide Number Placeholder 5">
            <a:extLst>
              <a:ext uri="{FF2B5EF4-FFF2-40B4-BE49-F238E27FC236}">
                <a16:creationId xmlns:a16="http://schemas.microsoft.com/office/drawing/2014/main" id="{082C8496-0D63-4559-BFA5-683F5780142B}"/>
              </a:ext>
            </a:extLst>
          </p:cNvPr>
          <p:cNvSpPr>
            <a:spLocks noGrp="1"/>
          </p:cNvSpPr>
          <p:nvPr>
            <p:ph type="sldNum" sz="quarter" idx="12"/>
          </p:nvPr>
        </p:nvSpPr>
        <p:spPr/>
        <p:txBody>
          <a:bodyPr rtlCol="0"/>
          <a:lstStyle/>
          <a:p>
            <a:pPr rtl="0"/>
            <a:fld id="{2C18C1E5-FB55-42F5-BD6D-9CC153FCDBE6}" type="slidenum">
              <a:rPr lang="en-GB" smtClean="0"/>
              <a:pPr rtl="0"/>
              <a:t>2</a:t>
            </a:fld>
            <a:endParaRPr lang="en-GB" dirty="0"/>
          </a:p>
        </p:txBody>
      </p:sp>
      <p:sp>
        <p:nvSpPr>
          <p:cNvPr id="7" name="TextBox 6">
            <a:extLst>
              <a:ext uri="{FF2B5EF4-FFF2-40B4-BE49-F238E27FC236}">
                <a16:creationId xmlns:a16="http://schemas.microsoft.com/office/drawing/2014/main" id="{CA4099C2-B381-5F6D-830C-5334210E916B}"/>
              </a:ext>
            </a:extLst>
          </p:cNvPr>
          <p:cNvSpPr txBox="1"/>
          <p:nvPr/>
        </p:nvSpPr>
        <p:spPr>
          <a:xfrm>
            <a:off x="429114" y="718562"/>
            <a:ext cx="4800600" cy="6309420"/>
          </a:xfrm>
          <a:prstGeom prst="rect">
            <a:avLst/>
          </a:prstGeom>
          <a:noFill/>
        </p:spPr>
        <p:txBody>
          <a:bodyPr wrap="square" rtlCol="0">
            <a:spAutoFit/>
          </a:bodyPr>
          <a:lstStyle/>
          <a:p>
            <a:pPr algn="ctr"/>
            <a:r>
              <a:rPr lang="en-GB" sz="2800" u="sng" dirty="0"/>
              <a:t>Introduction</a:t>
            </a:r>
          </a:p>
          <a:p>
            <a:pPr algn="ctr"/>
            <a:r>
              <a:rPr lang="en-GB" sz="2800" dirty="0"/>
              <a:t>Aim - To explain and explore leadership skills within my role as a therapy assistant practitioner, applying it to the following scenario of an increased caseload; In addition to providing therapeutic treatment and interventions to individuals on a 15bed inpatient ward caring for older adult mental health service users (aged 65+) to cover the occupational therapy (OT) - therapy assistant practitioner role on a neighbouring 15bed ward who provide care for adult mental health service users (aged 18-64) due to staff sickness.</a:t>
            </a:r>
          </a:p>
          <a:p>
            <a:pPr algn="ctr"/>
            <a:endParaRPr lang="en-GB" sz="3200" dirty="0"/>
          </a:p>
          <a:p>
            <a:pPr algn="ctr"/>
            <a:br>
              <a:rPr lang="en-GB" sz="3200" dirty="0"/>
            </a:br>
            <a:endParaRPr lang="en-GB" sz="3200" dirty="0"/>
          </a:p>
        </p:txBody>
      </p:sp>
    </p:spTree>
    <p:extLst>
      <p:ext uri="{BB962C8B-B14F-4D97-AF65-F5344CB8AC3E}">
        <p14:creationId xmlns:p14="http://schemas.microsoft.com/office/powerpoint/2010/main" val="2442842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58C0DDC-D116-43DA-B0B5-A6A82668AD5D}"/>
              </a:ext>
            </a:extLst>
          </p:cNvPr>
          <p:cNvSpPr>
            <a:spLocks noGrp="1"/>
          </p:cNvSpPr>
          <p:nvPr>
            <p:ph type="title"/>
          </p:nvPr>
        </p:nvSpPr>
        <p:spPr>
          <a:xfrm>
            <a:off x="839788" y="365125"/>
            <a:ext cx="10515600" cy="1325563"/>
          </a:xfrm>
        </p:spPr>
        <p:txBody>
          <a:bodyPr rtlCol="0" anchor="ctr">
            <a:normAutofit/>
          </a:bodyPr>
          <a:lstStyle/>
          <a:p>
            <a:pPr rtl="0"/>
            <a:r>
              <a:rPr lang="en-GB" dirty="0"/>
              <a:t>What is Leadership?</a:t>
            </a:r>
          </a:p>
        </p:txBody>
      </p:sp>
      <p:sp>
        <p:nvSpPr>
          <p:cNvPr id="5" name="Content Placeholder 4">
            <a:extLst>
              <a:ext uri="{FF2B5EF4-FFF2-40B4-BE49-F238E27FC236}">
                <a16:creationId xmlns:a16="http://schemas.microsoft.com/office/drawing/2014/main" id="{5B430F02-9645-4F56-99F7-1DC2F76FFFE5}"/>
              </a:ext>
            </a:extLst>
          </p:cNvPr>
          <p:cNvSpPr>
            <a:spLocks noGrp="1"/>
          </p:cNvSpPr>
          <p:nvPr>
            <p:ph sz="half" idx="2"/>
          </p:nvPr>
        </p:nvSpPr>
        <p:spPr>
          <a:xfrm>
            <a:off x="658368" y="2586691"/>
            <a:ext cx="3695918" cy="3725281"/>
          </a:xfrm>
        </p:spPr>
        <p:txBody>
          <a:bodyPr rtlCol="0">
            <a:normAutofit lnSpcReduction="10000"/>
          </a:bodyPr>
          <a:lstStyle/>
          <a:p>
            <a:r>
              <a:rPr lang="en-GB" sz="2800" dirty="0"/>
              <a:t>The definition of ‘leadership’ according to Cambridge Advanced Learner’s Dictionary and Thesaurus (2024) is;</a:t>
            </a:r>
          </a:p>
          <a:p>
            <a:pPr rtl="0"/>
            <a:endParaRPr lang="en-GB" sz="2800" dirty="0"/>
          </a:p>
          <a:p>
            <a:pPr marL="457200" indent="-457200">
              <a:buFont typeface="Arial" panose="020B0604020202020204" pitchFamily="34" charset="0"/>
              <a:buAutoNum type="arabicParenR"/>
            </a:pPr>
            <a:r>
              <a:rPr lang="en-GB" sz="2800" dirty="0"/>
              <a:t>‘the position or fact of being the leader’</a:t>
            </a:r>
          </a:p>
          <a:p>
            <a:pPr marL="457200" indent="-457200">
              <a:buFont typeface="Arial" panose="020B0604020202020204" pitchFamily="34" charset="0"/>
              <a:buAutoNum type="arabicParenR"/>
            </a:pPr>
            <a:endParaRPr lang="en-GB" sz="2800" dirty="0"/>
          </a:p>
          <a:p>
            <a:pPr marL="457200" indent="-457200" rtl="0">
              <a:buAutoNum type="arabicParenR"/>
            </a:pPr>
            <a:r>
              <a:rPr lang="en-GB" sz="2800" dirty="0"/>
              <a:t>‘the set of characteristics that make a good leader’ </a:t>
            </a:r>
          </a:p>
          <a:p>
            <a:pPr rtl="0"/>
            <a:endParaRPr lang="en-GB" sz="2000" dirty="0"/>
          </a:p>
        </p:txBody>
      </p:sp>
      <p:pic>
        <p:nvPicPr>
          <p:cNvPr id="10" name="Picture Placeholder 9">
            <a:extLst>
              <a:ext uri="{FF2B5EF4-FFF2-40B4-BE49-F238E27FC236}">
                <a16:creationId xmlns:a16="http://schemas.microsoft.com/office/drawing/2014/main" id="{BD99CA7F-8B87-4431-852C-815754D1C5A7}"/>
              </a:ext>
            </a:extLst>
          </p:cNvPr>
          <p:cNvPicPr>
            <a:picLocks noGrp="1" noChangeAspect="1"/>
          </p:cNvPicPr>
          <p:nvPr>
            <p:ph sz="quarter" idx="4"/>
          </p:nvPr>
        </p:nvPicPr>
        <p:blipFill>
          <a:blip r:embed="rId3">
            <a:extLst>
              <a:ext uri="{837473B0-CC2E-450A-ABE3-18F120FF3D39}">
                <a1611:picAttrSrcUrl xmlns:a1611="http://schemas.microsoft.com/office/drawing/2016/11/main" r:id="rId4"/>
              </a:ext>
            </a:extLst>
          </a:blip>
          <a:srcRect t="10919"/>
          <a:stretch/>
        </p:blipFill>
        <p:spPr>
          <a:xfrm>
            <a:off x="4498848" y="3023862"/>
            <a:ext cx="3200400" cy="2850940"/>
          </a:xfrm>
          <a:noFill/>
        </p:spPr>
      </p:pic>
      <p:sp>
        <p:nvSpPr>
          <p:cNvPr id="6" name="Slide Number Placeholder 5">
            <a:extLst>
              <a:ext uri="{FF2B5EF4-FFF2-40B4-BE49-F238E27FC236}">
                <a16:creationId xmlns:a16="http://schemas.microsoft.com/office/drawing/2014/main" id="{D9E1B180-F4BB-46B9-937E-3469FC6819B6}"/>
              </a:ext>
            </a:extLst>
          </p:cNvPr>
          <p:cNvSpPr>
            <a:spLocks noGrp="1"/>
          </p:cNvSpPr>
          <p:nvPr>
            <p:ph type="sldNum" sz="quarter" idx="12"/>
          </p:nvPr>
        </p:nvSpPr>
        <p:spPr>
          <a:xfrm>
            <a:off x="8610600" y="6356350"/>
            <a:ext cx="2743200" cy="365125"/>
          </a:xfrm>
        </p:spPr>
        <p:txBody>
          <a:bodyPr rtlCol="0" anchor="ctr">
            <a:normAutofit/>
          </a:bodyPr>
          <a:lstStyle/>
          <a:p>
            <a:pPr rtl="0">
              <a:spcAft>
                <a:spcPts val="600"/>
              </a:spcAft>
            </a:pPr>
            <a:fld id="{2C18C1E5-FB55-42F5-BD6D-9CC153FCDBE6}" type="slidenum">
              <a:rPr lang="en-GB" smtClean="0"/>
              <a:pPr rtl="0">
                <a:spcAft>
                  <a:spcPts val="600"/>
                </a:spcAft>
              </a:pPr>
              <a:t>3</a:t>
            </a:fld>
            <a:endParaRPr lang="en-GB"/>
          </a:p>
        </p:txBody>
      </p:sp>
      <p:sp>
        <p:nvSpPr>
          <p:cNvPr id="25" name="Content Placeholder 10">
            <a:extLst>
              <a:ext uri="{FF2B5EF4-FFF2-40B4-BE49-F238E27FC236}">
                <a16:creationId xmlns:a16="http://schemas.microsoft.com/office/drawing/2014/main" id="{21DB7110-F366-42FB-691D-4E0B7BC9593F}"/>
              </a:ext>
            </a:extLst>
          </p:cNvPr>
          <p:cNvSpPr>
            <a:spLocks noGrp="1"/>
          </p:cNvSpPr>
          <p:nvPr>
            <p:ph sz="quarter" idx="14"/>
          </p:nvPr>
        </p:nvSpPr>
        <p:spPr>
          <a:xfrm>
            <a:off x="7837714" y="2895600"/>
            <a:ext cx="3695918" cy="3262230"/>
          </a:xfrm>
        </p:spPr>
        <p:txBody>
          <a:bodyPr>
            <a:normAutofit fontScale="92500" lnSpcReduction="10000"/>
          </a:bodyPr>
          <a:lstStyle/>
          <a:p>
            <a:r>
              <a:rPr lang="en-US" sz="3000" dirty="0"/>
              <a:t>In the article “What is Leadership?” (</a:t>
            </a:r>
            <a:r>
              <a:rPr lang="en-US" sz="3000" dirty="0" err="1"/>
              <a:t>Mckinsey</a:t>
            </a:r>
            <a:r>
              <a:rPr lang="en-US" sz="3000" dirty="0"/>
              <a:t> &amp; Company 2024) leadership is referred to as;</a:t>
            </a:r>
          </a:p>
          <a:p>
            <a:pPr marL="0" indent="0">
              <a:buNone/>
            </a:pPr>
            <a:r>
              <a:rPr lang="en-GB" sz="3000" dirty="0"/>
              <a:t>“a set of mindsets and </a:t>
            </a:r>
            <a:r>
              <a:rPr lang="en-GB" sz="3000" dirty="0" err="1"/>
              <a:t>behaviors</a:t>
            </a:r>
            <a:r>
              <a:rPr lang="en-GB" sz="3000" dirty="0"/>
              <a:t> that aligns people in a collective direction, enables them to work together and accomplish shared goals, and helps them adjust to changing environments.”</a:t>
            </a:r>
          </a:p>
          <a:p>
            <a:pPr marL="0" indent="0">
              <a:buNone/>
            </a:pPr>
            <a:endParaRPr lang="en-US" sz="2200" dirty="0"/>
          </a:p>
        </p:txBody>
      </p:sp>
    </p:spTree>
    <p:extLst>
      <p:ext uri="{BB962C8B-B14F-4D97-AF65-F5344CB8AC3E}">
        <p14:creationId xmlns:p14="http://schemas.microsoft.com/office/powerpoint/2010/main" val="1795373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53F4F-A16A-4B8B-9227-2EB4EFA020AA}"/>
              </a:ext>
            </a:extLst>
          </p:cNvPr>
          <p:cNvSpPr>
            <a:spLocks noGrp="1"/>
          </p:cNvSpPr>
          <p:nvPr>
            <p:ph type="title"/>
          </p:nvPr>
        </p:nvSpPr>
        <p:spPr>
          <a:xfrm>
            <a:off x="745728" y="-1391807"/>
            <a:ext cx="3796279" cy="3429000"/>
          </a:xfrm>
        </p:spPr>
        <p:txBody>
          <a:bodyPr rtlCol="0" anchor="b">
            <a:normAutofit/>
          </a:bodyPr>
          <a:lstStyle/>
          <a:p>
            <a:pPr rtl="0"/>
            <a:r>
              <a:rPr lang="en-GB" dirty="0"/>
              <a:t>Leadership skills</a:t>
            </a:r>
          </a:p>
        </p:txBody>
      </p:sp>
      <p:sp>
        <p:nvSpPr>
          <p:cNvPr id="3" name="Text Placeholder 2">
            <a:extLst>
              <a:ext uri="{FF2B5EF4-FFF2-40B4-BE49-F238E27FC236}">
                <a16:creationId xmlns:a16="http://schemas.microsoft.com/office/drawing/2014/main" id="{4BF9879B-7534-4AE1-813D-DDCAD3281B73}"/>
              </a:ext>
            </a:extLst>
          </p:cNvPr>
          <p:cNvSpPr>
            <a:spLocks noGrp="1"/>
          </p:cNvSpPr>
          <p:nvPr>
            <p:ph type="body" sz="half" idx="2"/>
          </p:nvPr>
        </p:nvSpPr>
        <p:spPr>
          <a:xfrm>
            <a:off x="839788" y="3977640"/>
            <a:ext cx="3932237" cy="2002536"/>
          </a:xfrm>
        </p:spPr>
        <p:txBody>
          <a:bodyPr rtlCol="0">
            <a:normAutofit/>
          </a:bodyPr>
          <a:lstStyle/>
          <a:p>
            <a:pPr rtl="0"/>
            <a:endParaRPr lang="en-GB"/>
          </a:p>
          <a:p>
            <a:pPr rtl="0"/>
            <a:endParaRPr lang="en-GB" dirty="0"/>
          </a:p>
        </p:txBody>
      </p:sp>
      <p:sp>
        <p:nvSpPr>
          <p:cNvPr id="18" name="Slide Number Placeholder 6">
            <a:extLst>
              <a:ext uri="{FF2B5EF4-FFF2-40B4-BE49-F238E27FC236}">
                <a16:creationId xmlns:a16="http://schemas.microsoft.com/office/drawing/2014/main" id="{BEEA30C3-559D-BCC8-9233-A756EFD61D84}"/>
              </a:ext>
            </a:extLst>
          </p:cNvPr>
          <p:cNvSpPr>
            <a:spLocks noGrp="1"/>
          </p:cNvSpPr>
          <p:nvPr>
            <p:ph type="sldNum" sz="quarter" idx="12"/>
          </p:nvPr>
        </p:nvSpPr>
        <p:spPr>
          <a:xfrm>
            <a:off x="8610600" y="6356350"/>
            <a:ext cx="2743200" cy="365125"/>
          </a:xfrm>
        </p:spPr>
        <p:txBody>
          <a:bodyPr/>
          <a:lstStyle/>
          <a:p>
            <a:pPr rtl="0">
              <a:spcAft>
                <a:spcPts val="600"/>
              </a:spcAft>
            </a:pPr>
            <a:fld id="{2C18C1E5-FB55-42F5-BD6D-9CC153FCDBE6}" type="slidenum">
              <a:rPr lang="en-GB" noProof="0" smtClean="0"/>
              <a:pPr rtl="0">
                <a:spcAft>
                  <a:spcPts val="600"/>
                </a:spcAft>
              </a:pPr>
              <a:t>4</a:t>
            </a:fld>
            <a:endParaRPr lang="en-GB" noProof="0" dirty="0"/>
          </a:p>
        </p:txBody>
      </p:sp>
      <p:graphicFrame>
        <p:nvGraphicFramePr>
          <p:cNvPr id="9" name="Diagram 8">
            <a:extLst>
              <a:ext uri="{FF2B5EF4-FFF2-40B4-BE49-F238E27FC236}">
                <a16:creationId xmlns:a16="http://schemas.microsoft.com/office/drawing/2014/main" id="{58B7AF3B-FB43-E2E9-7D7F-D347ECFB6E98}"/>
              </a:ext>
            </a:extLst>
          </p:cNvPr>
          <p:cNvGraphicFramePr/>
          <p:nvPr>
            <p:extLst>
              <p:ext uri="{D42A27DB-BD31-4B8C-83A1-F6EECF244321}">
                <p14:modId xmlns:p14="http://schemas.microsoft.com/office/powerpoint/2010/main" val="1666008894"/>
              </p:ext>
            </p:extLst>
          </p:nvPr>
        </p:nvGraphicFramePr>
        <p:xfrm>
          <a:off x="5275467" y="276814"/>
          <a:ext cx="6053328" cy="5431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Premium Photo | Flat Business People Climbing Up The Stairs Career ...">
            <a:extLst>
              <a:ext uri="{FF2B5EF4-FFF2-40B4-BE49-F238E27FC236}">
                <a16:creationId xmlns:a16="http://schemas.microsoft.com/office/drawing/2014/main" id="{68D5D0CB-0CA6-9216-032D-4F9F031534C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15713" y="2652055"/>
            <a:ext cx="4256312" cy="2835275"/>
          </a:xfrm>
          <a:prstGeom prst="rect">
            <a:avLst/>
          </a:prstGeom>
          <a:noFill/>
          <a:effectLst>
            <a:softEdge rad="50800"/>
          </a:effectLst>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683FAAAA-0F81-1C1D-D4DE-6850BF5A8963}"/>
              </a:ext>
            </a:extLst>
          </p:cNvPr>
          <p:cNvGrpSpPr/>
          <p:nvPr/>
        </p:nvGrpSpPr>
        <p:grpSpPr>
          <a:xfrm>
            <a:off x="5275467" y="5430263"/>
            <a:ext cx="6053328" cy="479700"/>
            <a:chOff x="0" y="4625118"/>
            <a:chExt cx="6053328" cy="479700"/>
          </a:xfrm>
        </p:grpSpPr>
        <p:sp>
          <p:nvSpPr>
            <p:cNvPr id="5" name="Rectangle: Rounded Corners 4">
              <a:extLst>
                <a:ext uri="{FF2B5EF4-FFF2-40B4-BE49-F238E27FC236}">
                  <a16:creationId xmlns:a16="http://schemas.microsoft.com/office/drawing/2014/main" id="{9C2690B4-9BA5-62D9-19C2-89A05E826CE1}"/>
                </a:ext>
              </a:extLst>
            </p:cNvPr>
            <p:cNvSpPr/>
            <p:nvPr/>
          </p:nvSpPr>
          <p:spPr>
            <a:xfrm>
              <a:off x="0" y="4625118"/>
              <a:ext cx="6053328" cy="479700"/>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6" name="Rectangle: Rounded Corners 4">
              <a:extLst>
                <a:ext uri="{FF2B5EF4-FFF2-40B4-BE49-F238E27FC236}">
                  <a16:creationId xmlns:a16="http://schemas.microsoft.com/office/drawing/2014/main" id="{6B205DAB-8630-A31F-EDE6-2BC6B250803D}"/>
                </a:ext>
              </a:extLst>
            </p:cNvPr>
            <p:cNvSpPr txBox="1"/>
            <p:nvPr/>
          </p:nvSpPr>
          <p:spPr>
            <a:xfrm>
              <a:off x="35126" y="4648535"/>
              <a:ext cx="6006494" cy="43286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dirty="0"/>
                <a:t>Accountability – Being responsible and taking ownership</a:t>
              </a:r>
              <a:r>
                <a:rPr lang="en-GB" sz="2000" kern="1200" dirty="0"/>
                <a:t> </a:t>
              </a:r>
            </a:p>
          </p:txBody>
        </p:sp>
      </p:grpSp>
    </p:spTree>
    <p:extLst>
      <p:ext uri="{BB962C8B-B14F-4D97-AF65-F5344CB8AC3E}">
        <p14:creationId xmlns:p14="http://schemas.microsoft.com/office/powerpoint/2010/main" val="2201432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graphicEl>
                                              <a:dgm id="{C93010A8-E639-4048-9866-042A97384C78}"/>
                                            </p:graphicEl>
                                          </p:spTgt>
                                        </p:tgtEl>
                                        <p:attrNameLst>
                                          <p:attrName>style.visibility</p:attrName>
                                        </p:attrNameLst>
                                      </p:cBhvr>
                                      <p:to>
                                        <p:strVal val="visible"/>
                                      </p:to>
                                    </p:set>
                                    <p:animEffect transition="in" filter="fade">
                                      <p:cBhvr>
                                        <p:cTn id="7" dur="1000"/>
                                        <p:tgtEl>
                                          <p:spTgt spid="9">
                                            <p:graphicEl>
                                              <a:dgm id="{C93010A8-E639-4048-9866-042A97384C78}"/>
                                            </p:graphicEl>
                                          </p:spTgt>
                                        </p:tgtEl>
                                      </p:cBhvr>
                                    </p:animEffect>
                                    <p:anim calcmode="lin" valueType="num">
                                      <p:cBhvr>
                                        <p:cTn id="8" dur="1000" fill="hold"/>
                                        <p:tgtEl>
                                          <p:spTgt spid="9">
                                            <p:graphicEl>
                                              <a:dgm id="{C93010A8-E639-4048-9866-042A97384C78}"/>
                                            </p:graphicEl>
                                          </p:spTgt>
                                        </p:tgtEl>
                                        <p:attrNameLst>
                                          <p:attrName>ppt_x</p:attrName>
                                        </p:attrNameLst>
                                      </p:cBhvr>
                                      <p:tavLst>
                                        <p:tav tm="0">
                                          <p:val>
                                            <p:strVal val="#ppt_x"/>
                                          </p:val>
                                        </p:tav>
                                        <p:tav tm="100000">
                                          <p:val>
                                            <p:strVal val="#ppt_x"/>
                                          </p:val>
                                        </p:tav>
                                      </p:tavLst>
                                    </p:anim>
                                    <p:anim calcmode="lin" valueType="num">
                                      <p:cBhvr>
                                        <p:cTn id="9" dur="1000" fill="hold"/>
                                        <p:tgtEl>
                                          <p:spTgt spid="9">
                                            <p:graphicEl>
                                              <a:dgm id="{C93010A8-E639-4048-9866-042A97384C78}"/>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graphicEl>
                                              <a:dgm id="{3026861C-545B-485B-A11E-FB6D57F12469}"/>
                                            </p:graphicEl>
                                          </p:spTgt>
                                        </p:tgtEl>
                                        <p:attrNameLst>
                                          <p:attrName>style.visibility</p:attrName>
                                        </p:attrNameLst>
                                      </p:cBhvr>
                                      <p:to>
                                        <p:strVal val="visible"/>
                                      </p:to>
                                    </p:set>
                                    <p:animEffect transition="in" filter="fade">
                                      <p:cBhvr>
                                        <p:cTn id="14" dur="1000"/>
                                        <p:tgtEl>
                                          <p:spTgt spid="9">
                                            <p:graphicEl>
                                              <a:dgm id="{3026861C-545B-485B-A11E-FB6D57F12469}"/>
                                            </p:graphicEl>
                                          </p:spTgt>
                                        </p:tgtEl>
                                      </p:cBhvr>
                                    </p:animEffect>
                                    <p:anim calcmode="lin" valueType="num">
                                      <p:cBhvr>
                                        <p:cTn id="15" dur="1000" fill="hold"/>
                                        <p:tgtEl>
                                          <p:spTgt spid="9">
                                            <p:graphicEl>
                                              <a:dgm id="{3026861C-545B-485B-A11E-FB6D57F12469}"/>
                                            </p:graphicEl>
                                          </p:spTgt>
                                        </p:tgtEl>
                                        <p:attrNameLst>
                                          <p:attrName>ppt_x</p:attrName>
                                        </p:attrNameLst>
                                      </p:cBhvr>
                                      <p:tavLst>
                                        <p:tav tm="0">
                                          <p:val>
                                            <p:strVal val="#ppt_x"/>
                                          </p:val>
                                        </p:tav>
                                        <p:tav tm="100000">
                                          <p:val>
                                            <p:strVal val="#ppt_x"/>
                                          </p:val>
                                        </p:tav>
                                      </p:tavLst>
                                    </p:anim>
                                    <p:anim calcmode="lin" valueType="num">
                                      <p:cBhvr>
                                        <p:cTn id="16" dur="1000" fill="hold"/>
                                        <p:tgtEl>
                                          <p:spTgt spid="9">
                                            <p:graphicEl>
                                              <a:dgm id="{3026861C-545B-485B-A11E-FB6D57F12469}"/>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graphicEl>
                                              <a:dgm id="{CB40D774-CDA2-43DE-8689-6DEC631379E5}"/>
                                            </p:graphicEl>
                                          </p:spTgt>
                                        </p:tgtEl>
                                        <p:attrNameLst>
                                          <p:attrName>style.visibility</p:attrName>
                                        </p:attrNameLst>
                                      </p:cBhvr>
                                      <p:to>
                                        <p:strVal val="visible"/>
                                      </p:to>
                                    </p:set>
                                    <p:animEffect transition="in" filter="fade">
                                      <p:cBhvr>
                                        <p:cTn id="21" dur="1000"/>
                                        <p:tgtEl>
                                          <p:spTgt spid="9">
                                            <p:graphicEl>
                                              <a:dgm id="{CB40D774-CDA2-43DE-8689-6DEC631379E5}"/>
                                            </p:graphicEl>
                                          </p:spTgt>
                                        </p:tgtEl>
                                      </p:cBhvr>
                                    </p:animEffect>
                                    <p:anim calcmode="lin" valueType="num">
                                      <p:cBhvr>
                                        <p:cTn id="22" dur="1000" fill="hold"/>
                                        <p:tgtEl>
                                          <p:spTgt spid="9">
                                            <p:graphicEl>
                                              <a:dgm id="{CB40D774-CDA2-43DE-8689-6DEC631379E5}"/>
                                            </p:graphicEl>
                                          </p:spTgt>
                                        </p:tgtEl>
                                        <p:attrNameLst>
                                          <p:attrName>ppt_x</p:attrName>
                                        </p:attrNameLst>
                                      </p:cBhvr>
                                      <p:tavLst>
                                        <p:tav tm="0">
                                          <p:val>
                                            <p:strVal val="#ppt_x"/>
                                          </p:val>
                                        </p:tav>
                                        <p:tav tm="100000">
                                          <p:val>
                                            <p:strVal val="#ppt_x"/>
                                          </p:val>
                                        </p:tav>
                                      </p:tavLst>
                                    </p:anim>
                                    <p:anim calcmode="lin" valueType="num">
                                      <p:cBhvr>
                                        <p:cTn id="23" dur="1000" fill="hold"/>
                                        <p:tgtEl>
                                          <p:spTgt spid="9">
                                            <p:graphicEl>
                                              <a:dgm id="{CB40D774-CDA2-43DE-8689-6DEC631379E5}"/>
                                            </p:graphic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graphicEl>
                                              <a:dgm id="{5E55C15A-A56B-4910-94A5-EEFA31C7329B}"/>
                                            </p:graphicEl>
                                          </p:spTgt>
                                        </p:tgtEl>
                                        <p:attrNameLst>
                                          <p:attrName>style.visibility</p:attrName>
                                        </p:attrNameLst>
                                      </p:cBhvr>
                                      <p:to>
                                        <p:strVal val="visible"/>
                                      </p:to>
                                    </p:set>
                                    <p:animEffect transition="in" filter="fade">
                                      <p:cBhvr>
                                        <p:cTn id="28" dur="1000"/>
                                        <p:tgtEl>
                                          <p:spTgt spid="9">
                                            <p:graphicEl>
                                              <a:dgm id="{5E55C15A-A56B-4910-94A5-EEFA31C7329B}"/>
                                            </p:graphicEl>
                                          </p:spTgt>
                                        </p:tgtEl>
                                      </p:cBhvr>
                                    </p:animEffect>
                                    <p:anim calcmode="lin" valueType="num">
                                      <p:cBhvr>
                                        <p:cTn id="29" dur="1000" fill="hold"/>
                                        <p:tgtEl>
                                          <p:spTgt spid="9">
                                            <p:graphicEl>
                                              <a:dgm id="{5E55C15A-A56B-4910-94A5-EEFA31C7329B}"/>
                                            </p:graphicEl>
                                          </p:spTgt>
                                        </p:tgtEl>
                                        <p:attrNameLst>
                                          <p:attrName>ppt_x</p:attrName>
                                        </p:attrNameLst>
                                      </p:cBhvr>
                                      <p:tavLst>
                                        <p:tav tm="0">
                                          <p:val>
                                            <p:strVal val="#ppt_x"/>
                                          </p:val>
                                        </p:tav>
                                        <p:tav tm="100000">
                                          <p:val>
                                            <p:strVal val="#ppt_x"/>
                                          </p:val>
                                        </p:tav>
                                      </p:tavLst>
                                    </p:anim>
                                    <p:anim calcmode="lin" valueType="num">
                                      <p:cBhvr>
                                        <p:cTn id="30" dur="1000" fill="hold"/>
                                        <p:tgtEl>
                                          <p:spTgt spid="9">
                                            <p:graphicEl>
                                              <a:dgm id="{5E55C15A-A56B-4910-94A5-EEFA31C7329B}"/>
                                            </p:graphic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graphicEl>
                                              <a:dgm id="{5809CECE-13FC-44F9-911A-9C7D2BC91721}"/>
                                            </p:graphicEl>
                                          </p:spTgt>
                                        </p:tgtEl>
                                        <p:attrNameLst>
                                          <p:attrName>style.visibility</p:attrName>
                                        </p:attrNameLst>
                                      </p:cBhvr>
                                      <p:to>
                                        <p:strVal val="visible"/>
                                      </p:to>
                                    </p:set>
                                    <p:animEffect transition="in" filter="fade">
                                      <p:cBhvr>
                                        <p:cTn id="35" dur="1000"/>
                                        <p:tgtEl>
                                          <p:spTgt spid="9">
                                            <p:graphicEl>
                                              <a:dgm id="{5809CECE-13FC-44F9-911A-9C7D2BC91721}"/>
                                            </p:graphicEl>
                                          </p:spTgt>
                                        </p:tgtEl>
                                      </p:cBhvr>
                                    </p:animEffect>
                                    <p:anim calcmode="lin" valueType="num">
                                      <p:cBhvr>
                                        <p:cTn id="36" dur="1000" fill="hold"/>
                                        <p:tgtEl>
                                          <p:spTgt spid="9">
                                            <p:graphicEl>
                                              <a:dgm id="{5809CECE-13FC-44F9-911A-9C7D2BC91721}"/>
                                            </p:graphicEl>
                                          </p:spTgt>
                                        </p:tgtEl>
                                        <p:attrNameLst>
                                          <p:attrName>ppt_x</p:attrName>
                                        </p:attrNameLst>
                                      </p:cBhvr>
                                      <p:tavLst>
                                        <p:tav tm="0">
                                          <p:val>
                                            <p:strVal val="#ppt_x"/>
                                          </p:val>
                                        </p:tav>
                                        <p:tav tm="100000">
                                          <p:val>
                                            <p:strVal val="#ppt_x"/>
                                          </p:val>
                                        </p:tav>
                                      </p:tavLst>
                                    </p:anim>
                                    <p:anim calcmode="lin" valueType="num">
                                      <p:cBhvr>
                                        <p:cTn id="37" dur="1000" fill="hold"/>
                                        <p:tgtEl>
                                          <p:spTgt spid="9">
                                            <p:graphicEl>
                                              <a:dgm id="{5809CECE-13FC-44F9-911A-9C7D2BC91721}"/>
                                            </p:graphic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graphicEl>
                                              <a:dgm id="{D1C70B8E-7355-4063-976A-E95B847DC258}"/>
                                            </p:graphicEl>
                                          </p:spTgt>
                                        </p:tgtEl>
                                        <p:attrNameLst>
                                          <p:attrName>style.visibility</p:attrName>
                                        </p:attrNameLst>
                                      </p:cBhvr>
                                      <p:to>
                                        <p:strVal val="visible"/>
                                      </p:to>
                                    </p:set>
                                    <p:animEffect transition="in" filter="fade">
                                      <p:cBhvr>
                                        <p:cTn id="42" dur="1000"/>
                                        <p:tgtEl>
                                          <p:spTgt spid="9">
                                            <p:graphicEl>
                                              <a:dgm id="{D1C70B8E-7355-4063-976A-E95B847DC258}"/>
                                            </p:graphicEl>
                                          </p:spTgt>
                                        </p:tgtEl>
                                      </p:cBhvr>
                                    </p:animEffect>
                                    <p:anim calcmode="lin" valueType="num">
                                      <p:cBhvr>
                                        <p:cTn id="43" dur="1000" fill="hold"/>
                                        <p:tgtEl>
                                          <p:spTgt spid="9">
                                            <p:graphicEl>
                                              <a:dgm id="{D1C70B8E-7355-4063-976A-E95B847DC258}"/>
                                            </p:graphicEl>
                                          </p:spTgt>
                                        </p:tgtEl>
                                        <p:attrNameLst>
                                          <p:attrName>ppt_x</p:attrName>
                                        </p:attrNameLst>
                                      </p:cBhvr>
                                      <p:tavLst>
                                        <p:tav tm="0">
                                          <p:val>
                                            <p:strVal val="#ppt_x"/>
                                          </p:val>
                                        </p:tav>
                                        <p:tav tm="100000">
                                          <p:val>
                                            <p:strVal val="#ppt_x"/>
                                          </p:val>
                                        </p:tav>
                                      </p:tavLst>
                                    </p:anim>
                                    <p:anim calcmode="lin" valueType="num">
                                      <p:cBhvr>
                                        <p:cTn id="44" dur="1000" fill="hold"/>
                                        <p:tgtEl>
                                          <p:spTgt spid="9">
                                            <p:graphicEl>
                                              <a:dgm id="{D1C70B8E-7355-4063-976A-E95B847DC258}"/>
                                            </p:graphic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9">
                                            <p:graphicEl>
                                              <a:dgm id="{6A828D3F-DAD8-4469-AA6B-8E6696E6DF8A}"/>
                                            </p:graphicEl>
                                          </p:spTgt>
                                        </p:tgtEl>
                                        <p:attrNameLst>
                                          <p:attrName>style.visibility</p:attrName>
                                        </p:attrNameLst>
                                      </p:cBhvr>
                                      <p:to>
                                        <p:strVal val="visible"/>
                                      </p:to>
                                    </p:set>
                                    <p:animEffect transition="in" filter="fade">
                                      <p:cBhvr>
                                        <p:cTn id="49" dur="1000"/>
                                        <p:tgtEl>
                                          <p:spTgt spid="9">
                                            <p:graphicEl>
                                              <a:dgm id="{6A828D3F-DAD8-4469-AA6B-8E6696E6DF8A}"/>
                                            </p:graphicEl>
                                          </p:spTgt>
                                        </p:tgtEl>
                                      </p:cBhvr>
                                    </p:animEffect>
                                    <p:anim calcmode="lin" valueType="num">
                                      <p:cBhvr>
                                        <p:cTn id="50" dur="1000" fill="hold"/>
                                        <p:tgtEl>
                                          <p:spTgt spid="9">
                                            <p:graphicEl>
                                              <a:dgm id="{6A828D3F-DAD8-4469-AA6B-8E6696E6DF8A}"/>
                                            </p:graphicEl>
                                          </p:spTgt>
                                        </p:tgtEl>
                                        <p:attrNameLst>
                                          <p:attrName>ppt_x</p:attrName>
                                        </p:attrNameLst>
                                      </p:cBhvr>
                                      <p:tavLst>
                                        <p:tav tm="0">
                                          <p:val>
                                            <p:strVal val="#ppt_x"/>
                                          </p:val>
                                        </p:tav>
                                        <p:tav tm="100000">
                                          <p:val>
                                            <p:strVal val="#ppt_x"/>
                                          </p:val>
                                        </p:tav>
                                      </p:tavLst>
                                    </p:anim>
                                    <p:anim calcmode="lin" valueType="num">
                                      <p:cBhvr>
                                        <p:cTn id="51" dur="1000" fill="hold"/>
                                        <p:tgtEl>
                                          <p:spTgt spid="9">
                                            <p:graphicEl>
                                              <a:dgm id="{6A828D3F-DAD8-4469-AA6B-8E6696E6DF8A}"/>
                                            </p:graphic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9">
                                            <p:graphicEl>
                                              <a:dgm id="{FB8638CB-E12D-4DC7-A8B4-31ECC3AFA5E2}"/>
                                            </p:graphicEl>
                                          </p:spTgt>
                                        </p:tgtEl>
                                        <p:attrNameLst>
                                          <p:attrName>style.visibility</p:attrName>
                                        </p:attrNameLst>
                                      </p:cBhvr>
                                      <p:to>
                                        <p:strVal val="visible"/>
                                      </p:to>
                                    </p:set>
                                    <p:animEffect transition="in" filter="fade">
                                      <p:cBhvr>
                                        <p:cTn id="56" dur="1000"/>
                                        <p:tgtEl>
                                          <p:spTgt spid="9">
                                            <p:graphicEl>
                                              <a:dgm id="{FB8638CB-E12D-4DC7-A8B4-31ECC3AFA5E2}"/>
                                            </p:graphicEl>
                                          </p:spTgt>
                                        </p:tgtEl>
                                      </p:cBhvr>
                                    </p:animEffect>
                                    <p:anim calcmode="lin" valueType="num">
                                      <p:cBhvr>
                                        <p:cTn id="57" dur="1000" fill="hold"/>
                                        <p:tgtEl>
                                          <p:spTgt spid="9">
                                            <p:graphicEl>
                                              <a:dgm id="{FB8638CB-E12D-4DC7-A8B4-31ECC3AFA5E2}"/>
                                            </p:graphicEl>
                                          </p:spTgt>
                                        </p:tgtEl>
                                        <p:attrNameLst>
                                          <p:attrName>ppt_x</p:attrName>
                                        </p:attrNameLst>
                                      </p:cBhvr>
                                      <p:tavLst>
                                        <p:tav tm="0">
                                          <p:val>
                                            <p:strVal val="#ppt_x"/>
                                          </p:val>
                                        </p:tav>
                                        <p:tav tm="100000">
                                          <p:val>
                                            <p:strVal val="#ppt_x"/>
                                          </p:val>
                                        </p:tav>
                                      </p:tavLst>
                                    </p:anim>
                                    <p:anim calcmode="lin" valueType="num">
                                      <p:cBhvr>
                                        <p:cTn id="58" dur="1000" fill="hold"/>
                                        <p:tgtEl>
                                          <p:spTgt spid="9">
                                            <p:graphicEl>
                                              <a:dgm id="{FB8638CB-E12D-4DC7-A8B4-31ECC3AFA5E2}"/>
                                            </p:graphic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9">
                                            <p:graphicEl>
                                              <a:dgm id="{4D64A535-7660-4C4D-B749-153AC19CD240}"/>
                                            </p:graphicEl>
                                          </p:spTgt>
                                        </p:tgtEl>
                                        <p:attrNameLst>
                                          <p:attrName>style.visibility</p:attrName>
                                        </p:attrNameLst>
                                      </p:cBhvr>
                                      <p:to>
                                        <p:strVal val="visible"/>
                                      </p:to>
                                    </p:set>
                                    <p:animEffect transition="in" filter="fade">
                                      <p:cBhvr>
                                        <p:cTn id="63" dur="1000"/>
                                        <p:tgtEl>
                                          <p:spTgt spid="9">
                                            <p:graphicEl>
                                              <a:dgm id="{4D64A535-7660-4C4D-B749-153AC19CD240}"/>
                                            </p:graphicEl>
                                          </p:spTgt>
                                        </p:tgtEl>
                                      </p:cBhvr>
                                    </p:animEffect>
                                    <p:anim calcmode="lin" valueType="num">
                                      <p:cBhvr>
                                        <p:cTn id="64" dur="1000" fill="hold"/>
                                        <p:tgtEl>
                                          <p:spTgt spid="9">
                                            <p:graphicEl>
                                              <a:dgm id="{4D64A535-7660-4C4D-B749-153AC19CD240}"/>
                                            </p:graphicEl>
                                          </p:spTgt>
                                        </p:tgtEl>
                                        <p:attrNameLst>
                                          <p:attrName>ppt_x</p:attrName>
                                        </p:attrNameLst>
                                      </p:cBhvr>
                                      <p:tavLst>
                                        <p:tav tm="0">
                                          <p:val>
                                            <p:strVal val="#ppt_x"/>
                                          </p:val>
                                        </p:tav>
                                        <p:tav tm="100000">
                                          <p:val>
                                            <p:strVal val="#ppt_x"/>
                                          </p:val>
                                        </p:tav>
                                      </p:tavLst>
                                    </p:anim>
                                    <p:anim calcmode="lin" valueType="num">
                                      <p:cBhvr>
                                        <p:cTn id="65" dur="1000" fill="hold"/>
                                        <p:tgtEl>
                                          <p:spTgt spid="9">
                                            <p:graphicEl>
                                              <a:dgm id="{4D64A535-7660-4C4D-B749-153AC19CD240}"/>
                                            </p:graphic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4"/>
                                        </p:tgtEl>
                                        <p:attrNameLst>
                                          <p:attrName>style.visibility</p:attrName>
                                        </p:attrNameLst>
                                      </p:cBhvr>
                                      <p:to>
                                        <p:strVal val="visible"/>
                                      </p:to>
                                    </p:set>
                                    <p:animEffect transition="in" filter="fade">
                                      <p:cBhvr>
                                        <p:cTn id="70" dur="1000"/>
                                        <p:tgtEl>
                                          <p:spTgt spid="4"/>
                                        </p:tgtEl>
                                      </p:cBhvr>
                                    </p:animEffect>
                                    <p:anim calcmode="lin" valueType="num">
                                      <p:cBhvr>
                                        <p:cTn id="71" dur="1000" fill="hold"/>
                                        <p:tgtEl>
                                          <p:spTgt spid="4"/>
                                        </p:tgtEl>
                                        <p:attrNameLst>
                                          <p:attrName>ppt_x</p:attrName>
                                        </p:attrNameLst>
                                      </p:cBhvr>
                                      <p:tavLst>
                                        <p:tav tm="0">
                                          <p:val>
                                            <p:strVal val="#ppt_x"/>
                                          </p:val>
                                        </p:tav>
                                        <p:tav tm="100000">
                                          <p:val>
                                            <p:strVal val="#ppt_x"/>
                                          </p:val>
                                        </p:tav>
                                      </p:tavLst>
                                    </p:anim>
                                    <p:anim calcmode="lin" valueType="num">
                                      <p:cBhvr>
                                        <p:cTn id="72"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uiExpand="1">
        <p:bldSub>
          <a:bldDgm bld="lvl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C60EF-9F20-4E94-8801-8BA37007F39B}"/>
              </a:ext>
            </a:extLst>
          </p:cNvPr>
          <p:cNvSpPr>
            <a:spLocks noGrp="1"/>
          </p:cNvSpPr>
          <p:nvPr>
            <p:ph type="title"/>
          </p:nvPr>
        </p:nvSpPr>
        <p:spPr>
          <a:xfrm>
            <a:off x="838200" y="365125"/>
            <a:ext cx="10515600" cy="1325563"/>
          </a:xfrm>
        </p:spPr>
        <p:txBody>
          <a:bodyPr rtlCol="0" anchor="ctr">
            <a:normAutofit/>
          </a:bodyPr>
          <a:lstStyle/>
          <a:p>
            <a:pPr rtl="0"/>
            <a:r>
              <a:rPr lang="en-GB" dirty="0"/>
              <a:t>Implications of increasing caseload</a:t>
            </a:r>
          </a:p>
        </p:txBody>
      </p:sp>
      <p:sp>
        <p:nvSpPr>
          <p:cNvPr id="12" name="Content Placeholder 2">
            <a:extLst>
              <a:ext uri="{FF2B5EF4-FFF2-40B4-BE49-F238E27FC236}">
                <a16:creationId xmlns:a16="http://schemas.microsoft.com/office/drawing/2014/main" id="{47334B96-B438-F3C8-108B-C60DAD35ADA5}"/>
              </a:ext>
            </a:extLst>
          </p:cNvPr>
          <p:cNvSpPr>
            <a:spLocks noGrp="1"/>
          </p:cNvSpPr>
          <p:nvPr>
            <p:ph sz="half" idx="1"/>
          </p:nvPr>
        </p:nvSpPr>
        <p:spPr>
          <a:xfrm>
            <a:off x="838200" y="2304288"/>
            <a:ext cx="5181600" cy="3877056"/>
          </a:xfrm>
        </p:spPr>
        <p:txBody>
          <a:bodyPr>
            <a:normAutofit fontScale="92500" lnSpcReduction="20000"/>
          </a:bodyPr>
          <a:lstStyle/>
          <a:p>
            <a:pPr marL="0" indent="0" algn="ctr">
              <a:buNone/>
            </a:pPr>
            <a:r>
              <a:rPr lang="en-US" dirty="0"/>
              <a:t>On service users on current caseload</a:t>
            </a:r>
          </a:p>
          <a:p>
            <a:r>
              <a:rPr lang="en-US" dirty="0"/>
              <a:t>Longer waiting times</a:t>
            </a:r>
          </a:p>
          <a:p>
            <a:r>
              <a:rPr lang="en-US" dirty="0"/>
              <a:t>Less opportunity for interaction, assessment and intervention – This also includes contribution to de-escalation and preventative work where 1:1 support from OT could be beneficial</a:t>
            </a:r>
          </a:p>
          <a:p>
            <a:r>
              <a:rPr lang="en-US" dirty="0"/>
              <a:t>Missed opportunities for identifying needs</a:t>
            </a:r>
          </a:p>
          <a:p>
            <a:r>
              <a:rPr lang="en-US" dirty="0"/>
              <a:t>Continuity of care (although with possible delay of intervention and shorter time spent with OT)</a:t>
            </a:r>
          </a:p>
          <a:p>
            <a:pPr marL="0" indent="0">
              <a:buNone/>
            </a:pPr>
            <a:endParaRPr lang="en-US" dirty="0"/>
          </a:p>
          <a:p>
            <a:pPr marL="0" indent="0">
              <a:buNone/>
            </a:pPr>
            <a:endParaRPr lang="en-US" dirty="0"/>
          </a:p>
          <a:p>
            <a:endParaRPr lang="en-US" dirty="0"/>
          </a:p>
          <a:p>
            <a:endParaRPr lang="en-US" dirty="0"/>
          </a:p>
        </p:txBody>
      </p:sp>
      <p:sp>
        <p:nvSpPr>
          <p:cNvPr id="23" name="Content Placeholder 3">
            <a:extLst>
              <a:ext uri="{FF2B5EF4-FFF2-40B4-BE49-F238E27FC236}">
                <a16:creationId xmlns:a16="http://schemas.microsoft.com/office/drawing/2014/main" id="{FA512521-67B6-1346-2402-3413FEDEB4C5}"/>
              </a:ext>
            </a:extLst>
          </p:cNvPr>
          <p:cNvSpPr>
            <a:spLocks noGrp="1"/>
          </p:cNvSpPr>
          <p:nvPr>
            <p:ph sz="half" idx="2"/>
          </p:nvPr>
        </p:nvSpPr>
        <p:spPr>
          <a:xfrm>
            <a:off x="6172200" y="2304288"/>
            <a:ext cx="5181600" cy="3877056"/>
          </a:xfrm>
        </p:spPr>
        <p:txBody>
          <a:bodyPr>
            <a:normAutofit fontScale="92500" lnSpcReduction="20000"/>
          </a:bodyPr>
          <a:lstStyle/>
          <a:p>
            <a:pPr marL="0" indent="0" algn="ctr">
              <a:buNone/>
            </a:pPr>
            <a:r>
              <a:rPr lang="en-US" dirty="0"/>
              <a:t>On service users to be added to caseload</a:t>
            </a:r>
          </a:p>
          <a:p>
            <a:r>
              <a:rPr lang="en-US" dirty="0"/>
              <a:t>More opportunity for interaction, assessment and intervention</a:t>
            </a:r>
          </a:p>
          <a:p>
            <a:r>
              <a:rPr lang="en-US" dirty="0"/>
              <a:t>Higher chances of needs being identified</a:t>
            </a:r>
          </a:p>
          <a:p>
            <a:r>
              <a:rPr lang="en-US" dirty="0"/>
              <a:t>Shorter stays in hospital</a:t>
            </a:r>
          </a:p>
        </p:txBody>
      </p:sp>
      <p:sp>
        <p:nvSpPr>
          <p:cNvPr id="6" name="Slide Number Placeholder 5">
            <a:extLst>
              <a:ext uri="{FF2B5EF4-FFF2-40B4-BE49-F238E27FC236}">
                <a16:creationId xmlns:a16="http://schemas.microsoft.com/office/drawing/2014/main" id="{FAEA3822-3DBB-41A6-8C93-47E05C8A78DA}"/>
              </a:ext>
            </a:extLst>
          </p:cNvPr>
          <p:cNvSpPr>
            <a:spLocks noGrp="1"/>
          </p:cNvSpPr>
          <p:nvPr>
            <p:ph type="sldNum" sz="quarter" idx="12"/>
          </p:nvPr>
        </p:nvSpPr>
        <p:spPr>
          <a:xfrm>
            <a:off x="8610600" y="6356350"/>
            <a:ext cx="2743200" cy="365125"/>
          </a:xfrm>
        </p:spPr>
        <p:txBody>
          <a:bodyPr rtlCol="0" anchor="ctr">
            <a:normAutofit/>
          </a:bodyPr>
          <a:lstStyle/>
          <a:p>
            <a:pPr rtl="0">
              <a:spcAft>
                <a:spcPts val="600"/>
              </a:spcAft>
            </a:pPr>
            <a:fld id="{2C18C1E5-FB55-42F5-BD6D-9CC153FCDBE6}" type="slidenum">
              <a:rPr lang="en-GB" smtClean="0"/>
              <a:pPr rtl="0">
                <a:spcAft>
                  <a:spcPts val="600"/>
                </a:spcAft>
              </a:pPr>
              <a:t>5</a:t>
            </a:fld>
            <a:endParaRPr lang="en-GB"/>
          </a:p>
        </p:txBody>
      </p:sp>
    </p:spTree>
    <p:extLst>
      <p:ext uri="{BB962C8B-B14F-4D97-AF65-F5344CB8AC3E}">
        <p14:creationId xmlns:p14="http://schemas.microsoft.com/office/powerpoint/2010/main" val="783648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fade">
                                      <p:cBhvr>
                                        <p:cTn id="7" dur="1000"/>
                                        <p:tgtEl>
                                          <p:spTgt spid="12">
                                            <p:txEl>
                                              <p:pRg st="0" end="0"/>
                                            </p:txEl>
                                          </p:spTgt>
                                        </p:tgtEl>
                                      </p:cBhvr>
                                    </p:animEffect>
                                    <p:anim calcmode="lin" valueType="num">
                                      <p:cBhvr>
                                        <p:cTn id="8" dur="1000" fill="hold"/>
                                        <p:tgtEl>
                                          <p:spTgt spid="1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2">
                                            <p:txEl>
                                              <p:pRg st="1" end="1"/>
                                            </p:txEl>
                                          </p:spTgt>
                                        </p:tgtEl>
                                        <p:attrNameLst>
                                          <p:attrName>style.visibility</p:attrName>
                                        </p:attrNameLst>
                                      </p:cBhvr>
                                      <p:to>
                                        <p:strVal val="visible"/>
                                      </p:to>
                                    </p:set>
                                    <p:animEffect transition="in" filter="fade">
                                      <p:cBhvr>
                                        <p:cTn id="12" dur="1000"/>
                                        <p:tgtEl>
                                          <p:spTgt spid="12">
                                            <p:txEl>
                                              <p:pRg st="1" end="1"/>
                                            </p:txEl>
                                          </p:spTgt>
                                        </p:tgtEl>
                                      </p:cBhvr>
                                    </p:animEffect>
                                    <p:anim calcmode="lin" valueType="num">
                                      <p:cBhvr>
                                        <p:cTn id="13" dur="1000" fill="hold"/>
                                        <p:tgtEl>
                                          <p:spTgt spid="1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2">
                                            <p:txEl>
                                              <p:pRg st="2" end="2"/>
                                            </p:txEl>
                                          </p:spTgt>
                                        </p:tgtEl>
                                        <p:attrNameLst>
                                          <p:attrName>style.visibility</p:attrName>
                                        </p:attrNameLst>
                                      </p:cBhvr>
                                      <p:to>
                                        <p:strVal val="visible"/>
                                      </p:to>
                                    </p:set>
                                    <p:animEffect transition="in" filter="fade">
                                      <p:cBhvr>
                                        <p:cTn id="17" dur="1000"/>
                                        <p:tgtEl>
                                          <p:spTgt spid="12">
                                            <p:txEl>
                                              <p:pRg st="2" end="2"/>
                                            </p:txEl>
                                          </p:spTgt>
                                        </p:tgtEl>
                                      </p:cBhvr>
                                    </p:animEffect>
                                    <p:anim calcmode="lin" valueType="num">
                                      <p:cBhvr>
                                        <p:cTn id="18" dur="1000" fill="hold"/>
                                        <p:tgtEl>
                                          <p:spTgt spid="1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1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2">
                                            <p:txEl>
                                              <p:pRg st="3" end="3"/>
                                            </p:txEl>
                                          </p:spTgt>
                                        </p:tgtEl>
                                        <p:attrNameLst>
                                          <p:attrName>style.visibility</p:attrName>
                                        </p:attrNameLst>
                                      </p:cBhvr>
                                      <p:to>
                                        <p:strVal val="visible"/>
                                      </p:to>
                                    </p:set>
                                    <p:animEffect transition="in" filter="fade">
                                      <p:cBhvr>
                                        <p:cTn id="22" dur="1000"/>
                                        <p:tgtEl>
                                          <p:spTgt spid="12">
                                            <p:txEl>
                                              <p:pRg st="3" end="3"/>
                                            </p:txEl>
                                          </p:spTgt>
                                        </p:tgtEl>
                                      </p:cBhvr>
                                    </p:animEffect>
                                    <p:anim calcmode="lin" valueType="num">
                                      <p:cBhvr>
                                        <p:cTn id="23" dur="1000" fill="hold"/>
                                        <p:tgtEl>
                                          <p:spTgt spid="1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1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12">
                                            <p:txEl>
                                              <p:pRg st="4" end="4"/>
                                            </p:txEl>
                                          </p:spTgt>
                                        </p:tgtEl>
                                        <p:attrNameLst>
                                          <p:attrName>style.visibility</p:attrName>
                                        </p:attrNameLst>
                                      </p:cBhvr>
                                      <p:to>
                                        <p:strVal val="visible"/>
                                      </p:to>
                                    </p:set>
                                    <p:animEffect transition="in" filter="fade">
                                      <p:cBhvr>
                                        <p:cTn id="27" dur="1000"/>
                                        <p:tgtEl>
                                          <p:spTgt spid="12">
                                            <p:txEl>
                                              <p:pRg st="4" end="4"/>
                                            </p:txEl>
                                          </p:spTgt>
                                        </p:tgtEl>
                                      </p:cBhvr>
                                    </p:animEffect>
                                    <p:anim calcmode="lin" valueType="num">
                                      <p:cBhvr>
                                        <p:cTn id="28" dur="1000" fill="hold"/>
                                        <p:tgtEl>
                                          <p:spTgt spid="1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1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23"/>
                                        </p:tgtEl>
                                        <p:attrNameLst>
                                          <p:attrName>style.visibility</p:attrName>
                                        </p:attrNameLst>
                                      </p:cBhvr>
                                      <p:to>
                                        <p:strVal val="visible"/>
                                      </p:to>
                                    </p:set>
                                    <p:animEffect transition="in" filter="fade">
                                      <p:cBhvr>
                                        <p:cTn id="34" dur="1000"/>
                                        <p:tgtEl>
                                          <p:spTgt spid="23"/>
                                        </p:tgtEl>
                                      </p:cBhvr>
                                    </p:animEffect>
                                    <p:anim calcmode="lin" valueType="num">
                                      <p:cBhvr>
                                        <p:cTn id="35" dur="1000" fill="hold"/>
                                        <p:tgtEl>
                                          <p:spTgt spid="23"/>
                                        </p:tgtEl>
                                        <p:attrNameLst>
                                          <p:attrName>ppt_x</p:attrName>
                                        </p:attrNameLst>
                                      </p:cBhvr>
                                      <p:tavLst>
                                        <p:tav tm="0">
                                          <p:val>
                                            <p:strVal val="#ppt_x"/>
                                          </p:val>
                                        </p:tav>
                                        <p:tav tm="100000">
                                          <p:val>
                                            <p:strVal val="#ppt_x"/>
                                          </p:val>
                                        </p:tav>
                                      </p:tavLst>
                                    </p:anim>
                                    <p:anim calcmode="lin" valueType="num">
                                      <p:cBhvr>
                                        <p:cTn id="36"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allAtOnce"/>
      <p:bldP spid="2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0EEF7-5429-1A83-6342-F879943CAD1E}"/>
              </a:ext>
            </a:extLst>
          </p:cNvPr>
          <p:cNvSpPr>
            <a:spLocks noGrp="1"/>
          </p:cNvSpPr>
          <p:nvPr>
            <p:ph type="title"/>
          </p:nvPr>
        </p:nvSpPr>
        <p:spPr/>
        <p:txBody>
          <a:bodyPr>
            <a:normAutofit/>
          </a:bodyPr>
          <a:lstStyle/>
          <a:p>
            <a:r>
              <a:rPr lang="en-GB" sz="6000" dirty="0"/>
              <a:t>Implications of increasing caseload - Continued</a:t>
            </a:r>
          </a:p>
        </p:txBody>
      </p:sp>
      <p:sp>
        <p:nvSpPr>
          <p:cNvPr id="3" name="Content Placeholder 2">
            <a:extLst>
              <a:ext uri="{FF2B5EF4-FFF2-40B4-BE49-F238E27FC236}">
                <a16:creationId xmlns:a16="http://schemas.microsoft.com/office/drawing/2014/main" id="{88143E25-94F8-020E-2385-8F4EB9EFDD29}"/>
              </a:ext>
            </a:extLst>
          </p:cNvPr>
          <p:cNvSpPr>
            <a:spLocks noGrp="1"/>
          </p:cNvSpPr>
          <p:nvPr>
            <p:ph sz="half" idx="1"/>
          </p:nvPr>
        </p:nvSpPr>
        <p:spPr/>
        <p:txBody>
          <a:bodyPr>
            <a:normAutofit fontScale="62500" lnSpcReduction="20000"/>
          </a:bodyPr>
          <a:lstStyle/>
          <a:p>
            <a:pPr marL="0" indent="0" algn="ctr">
              <a:buNone/>
            </a:pPr>
            <a:r>
              <a:rPr lang="en-GB" dirty="0"/>
              <a:t>On coworkers</a:t>
            </a:r>
          </a:p>
          <a:p>
            <a:r>
              <a:rPr lang="en-GB" dirty="0"/>
              <a:t>Having to take on more tasks than usual workload</a:t>
            </a:r>
          </a:p>
          <a:p>
            <a:r>
              <a:rPr lang="en-GB" dirty="0"/>
              <a:t>Time constraints could mean some work is unable to be completed</a:t>
            </a:r>
          </a:p>
          <a:p>
            <a:r>
              <a:rPr lang="en-GB" dirty="0"/>
              <a:t>Learning opportunities and building on existing skills</a:t>
            </a:r>
          </a:p>
          <a:p>
            <a:r>
              <a:rPr lang="en-GB" dirty="0"/>
              <a:t>Motivation to promote and carryout general activities that may be seen as being within the role of OT</a:t>
            </a:r>
          </a:p>
        </p:txBody>
      </p:sp>
      <p:sp>
        <p:nvSpPr>
          <p:cNvPr id="4" name="Content Placeholder 3">
            <a:extLst>
              <a:ext uri="{FF2B5EF4-FFF2-40B4-BE49-F238E27FC236}">
                <a16:creationId xmlns:a16="http://schemas.microsoft.com/office/drawing/2014/main" id="{CECEDD90-A124-B6D8-8023-3CB079CAA6FC}"/>
              </a:ext>
            </a:extLst>
          </p:cNvPr>
          <p:cNvSpPr>
            <a:spLocks noGrp="1"/>
          </p:cNvSpPr>
          <p:nvPr>
            <p:ph sz="half" idx="2"/>
          </p:nvPr>
        </p:nvSpPr>
        <p:spPr/>
        <p:txBody>
          <a:bodyPr>
            <a:normAutofit fontScale="62500" lnSpcReduction="20000"/>
          </a:bodyPr>
          <a:lstStyle/>
          <a:p>
            <a:pPr marL="0" indent="0" algn="ctr">
              <a:buNone/>
            </a:pPr>
            <a:r>
              <a:rPr lang="en-GB" dirty="0"/>
              <a:t>On myself</a:t>
            </a:r>
          </a:p>
          <a:p>
            <a:r>
              <a:rPr lang="en-GB" dirty="0"/>
              <a:t>Taking on more work could lead to work related stress and burn out</a:t>
            </a:r>
          </a:p>
          <a:p>
            <a:r>
              <a:rPr lang="en-GB" dirty="0"/>
              <a:t>Possible negative effect on job enjoyment and satisfaction</a:t>
            </a:r>
          </a:p>
          <a:p>
            <a:r>
              <a:rPr lang="en-GB" dirty="0"/>
              <a:t>Time constraints – Spending less time with service users and less time to prepare for interventions such as planning groups efficiently and preparing resources needed</a:t>
            </a:r>
          </a:p>
          <a:p>
            <a:r>
              <a:rPr lang="en-GB" dirty="0"/>
              <a:t>Potential opportunity for mistakes being made due to being overworked</a:t>
            </a:r>
          </a:p>
          <a:p>
            <a:r>
              <a:rPr lang="en-GB" dirty="0"/>
              <a:t>Negative impact on documentation, rushing it or missing out essential information due to pressures</a:t>
            </a:r>
          </a:p>
          <a:p>
            <a:r>
              <a:rPr lang="en-GB" dirty="0"/>
              <a:t>Learning opportunities</a:t>
            </a:r>
          </a:p>
          <a:p>
            <a:r>
              <a:rPr lang="en-GB" dirty="0"/>
              <a:t>Opportunity to develop leadership skills</a:t>
            </a:r>
          </a:p>
          <a:p>
            <a:endParaRPr lang="en-GB" dirty="0"/>
          </a:p>
          <a:p>
            <a:endParaRPr lang="en-GB" dirty="0"/>
          </a:p>
        </p:txBody>
      </p:sp>
      <p:sp>
        <p:nvSpPr>
          <p:cNvPr id="7" name="Slide Number Placeholder 6">
            <a:extLst>
              <a:ext uri="{FF2B5EF4-FFF2-40B4-BE49-F238E27FC236}">
                <a16:creationId xmlns:a16="http://schemas.microsoft.com/office/drawing/2014/main" id="{E47CE8F5-CAC9-7EC9-4C14-4A8B01BD8054}"/>
              </a:ext>
            </a:extLst>
          </p:cNvPr>
          <p:cNvSpPr>
            <a:spLocks noGrp="1"/>
          </p:cNvSpPr>
          <p:nvPr>
            <p:ph type="sldNum" sz="quarter" idx="12"/>
          </p:nvPr>
        </p:nvSpPr>
        <p:spPr/>
        <p:txBody>
          <a:bodyPr/>
          <a:lstStyle/>
          <a:p>
            <a:pPr rtl="0"/>
            <a:fld id="{2C18C1E5-FB55-42F5-BD6D-9CC153FCDBE6}" type="slidenum">
              <a:rPr lang="en-GB" noProof="0" smtClean="0"/>
              <a:t>6</a:t>
            </a:fld>
            <a:endParaRPr lang="en-GB" noProof="0"/>
          </a:p>
        </p:txBody>
      </p:sp>
    </p:spTree>
    <p:extLst>
      <p:ext uri="{BB962C8B-B14F-4D97-AF65-F5344CB8AC3E}">
        <p14:creationId xmlns:p14="http://schemas.microsoft.com/office/powerpoint/2010/main" val="3037932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254A86-2E56-557D-121C-AF02244DA3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258929-3906-A9DB-8DD1-E7972D1E7FB4}"/>
              </a:ext>
            </a:extLst>
          </p:cNvPr>
          <p:cNvSpPr>
            <a:spLocks noGrp="1"/>
          </p:cNvSpPr>
          <p:nvPr>
            <p:ph type="title"/>
          </p:nvPr>
        </p:nvSpPr>
        <p:spPr>
          <a:xfrm>
            <a:off x="511626" y="-1045482"/>
            <a:ext cx="4260079" cy="3429000"/>
          </a:xfrm>
        </p:spPr>
        <p:txBody>
          <a:bodyPr rtlCol="0" anchor="b">
            <a:normAutofit/>
          </a:bodyPr>
          <a:lstStyle/>
          <a:p>
            <a:pPr algn="ctr" rtl="0">
              <a:lnSpc>
                <a:spcPct val="90000"/>
              </a:lnSpc>
            </a:pPr>
            <a:br>
              <a:rPr lang="en-GB" sz="2200" dirty="0">
                <a:solidFill>
                  <a:schemeClr val="accent1">
                    <a:lumMod val="75000"/>
                  </a:schemeClr>
                </a:solidFill>
              </a:rPr>
            </a:br>
            <a:r>
              <a:rPr lang="en-GB" sz="3200" u="sng" dirty="0"/>
              <a:t>What service am I trying to provide?</a:t>
            </a:r>
            <a:br>
              <a:rPr lang="en-GB" sz="2200" dirty="0">
                <a:solidFill>
                  <a:schemeClr val="accent1">
                    <a:lumMod val="75000"/>
                  </a:schemeClr>
                </a:solidFill>
              </a:rPr>
            </a:br>
            <a:br>
              <a:rPr lang="en-GB" sz="2200" dirty="0">
                <a:solidFill>
                  <a:schemeClr val="accent1">
                    <a:lumMod val="75000"/>
                  </a:schemeClr>
                </a:solidFill>
              </a:rPr>
            </a:br>
            <a:endParaRPr lang="en-GB" sz="2200" dirty="0">
              <a:solidFill>
                <a:schemeClr val="accent1">
                  <a:lumMod val="75000"/>
                </a:schemeClr>
              </a:solidFill>
            </a:endParaRPr>
          </a:p>
        </p:txBody>
      </p:sp>
      <p:pic>
        <p:nvPicPr>
          <p:cNvPr id="9" name="Picture Placeholder 8">
            <a:extLst>
              <a:ext uri="{FF2B5EF4-FFF2-40B4-BE49-F238E27FC236}">
                <a16:creationId xmlns:a16="http://schemas.microsoft.com/office/drawing/2014/main" id="{55E6C285-8BC4-9DE4-A8B6-3AE9D0D254C8}"/>
              </a:ext>
            </a:extLst>
          </p:cNvPr>
          <p:cNvPicPr>
            <a:picLocks noGrp="1" noChangeAspect="1"/>
          </p:cNvPicPr>
          <p:nvPr>
            <p:ph type="pic" idx="1"/>
          </p:nvPr>
        </p:nvPicPr>
        <p:blipFill>
          <a:blip r:embed="rId3"/>
          <a:srcRect l="18652" r="18652"/>
          <a:stretch>
            <a:fillRect/>
          </a:stretch>
        </p:blipFill>
        <p:spPr>
          <a:xfrm>
            <a:off x="5303838" y="549275"/>
            <a:ext cx="6053137" cy="5430838"/>
          </a:xfrm>
          <a:prstGeom prst="rect">
            <a:avLst/>
          </a:prstGeom>
          <a:effectLst>
            <a:softEdge rad="38100"/>
          </a:effectLst>
        </p:spPr>
      </p:pic>
      <p:sp>
        <p:nvSpPr>
          <p:cNvPr id="6" name="Text Placeholder 5">
            <a:extLst>
              <a:ext uri="{FF2B5EF4-FFF2-40B4-BE49-F238E27FC236}">
                <a16:creationId xmlns:a16="http://schemas.microsoft.com/office/drawing/2014/main" id="{A6E37357-73D7-D169-A9C6-B83EDBDEA391}"/>
              </a:ext>
            </a:extLst>
          </p:cNvPr>
          <p:cNvSpPr>
            <a:spLocks noGrp="1"/>
          </p:cNvSpPr>
          <p:nvPr>
            <p:ph type="body" sz="half" idx="2"/>
          </p:nvPr>
        </p:nvSpPr>
        <p:spPr>
          <a:xfrm>
            <a:off x="675706" y="1882425"/>
            <a:ext cx="3931920" cy="2002536"/>
          </a:xfrm>
        </p:spPr>
        <p:txBody>
          <a:bodyPr rtlCol="0">
            <a:noAutofit/>
          </a:bodyPr>
          <a:lstStyle/>
          <a:p>
            <a:pPr algn="ctr" rtl="0"/>
            <a:r>
              <a:rPr lang="en-GB" sz="2400" dirty="0">
                <a:solidFill>
                  <a:schemeClr val="accent1"/>
                </a:solidFill>
              </a:rPr>
              <a:t>As a broad term, the aim of rehabilitation is to maximise people’s ability to live, work and learn. </a:t>
            </a:r>
            <a:br>
              <a:rPr lang="en-GB" sz="2400" dirty="0">
                <a:solidFill>
                  <a:schemeClr val="accent1"/>
                </a:solidFill>
              </a:rPr>
            </a:br>
            <a:r>
              <a:rPr lang="en-GB" sz="2400" dirty="0">
                <a:solidFill>
                  <a:schemeClr val="accent1"/>
                </a:solidFill>
              </a:rPr>
              <a:t>Occupational therapy interventions focus on helping people to achieve these goals to the best of their potential. This aligns with a recovery approach in adult mental health services and a </a:t>
            </a:r>
            <a:br>
              <a:rPr lang="en-GB" sz="2400" dirty="0">
                <a:solidFill>
                  <a:schemeClr val="accent1"/>
                </a:solidFill>
              </a:rPr>
            </a:br>
            <a:r>
              <a:rPr lang="en-GB" sz="2400" dirty="0">
                <a:solidFill>
                  <a:schemeClr val="accent1"/>
                </a:solidFill>
              </a:rPr>
              <a:t>reablement approach within older people’s mental health services.</a:t>
            </a:r>
          </a:p>
          <a:p>
            <a:pPr algn="ctr" rtl="0"/>
            <a:r>
              <a:rPr lang="en-GB" sz="2400" dirty="0">
                <a:solidFill>
                  <a:schemeClr val="accent1"/>
                </a:solidFill>
              </a:rPr>
              <a:t>(RCOT 2022)</a:t>
            </a:r>
          </a:p>
        </p:txBody>
      </p:sp>
      <p:sp>
        <p:nvSpPr>
          <p:cNvPr id="5" name="Slide Number Placeholder 4">
            <a:extLst>
              <a:ext uri="{FF2B5EF4-FFF2-40B4-BE49-F238E27FC236}">
                <a16:creationId xmlns:a16="http://schemas.microsoft.com/office/drawing/2014/main" id="{9AD45A13-D60B-12F7-FE8A-0FEDC9E0FE6C}"/>
              </a:ext>
            </a:extLst>
          </p:cNvPr>
          <p:cNvSpPr>
            <a:spLocks noGrp="1"/>
          </p:cNvSpPr>
          <p:nvPr>
            <p:ph type="sldNum" sz="quarter" idx="12"/>
          </p:nvPr>
        </p:nvSpPr>
        <p:spPr>
          <a:xfrm>
            <a:off x="8610600" y="6356350"/>
            <a:ext cx="2743200" cy="365125"/>
          </a:xfrm>
        </p:spPr>
        <p:txBody>
          <a:bodyPr rtlCol="0" anchor="ctr">
            <a:normAutofit/>
          </a:bodyPr>
          <a:lstStyle/>
          <a:p>
            <a:pPr rtl="0">
              <a:spcAft>
                <a:spcPts val="600"/>
              </a:spcAft>
            </a:pPr>
            <a:fld id="{2C18C1E5-FB55-42F5-BD6D-9CC153FCDBE6}" type="slidenum">
              <a:rPr lang="en-GB" smtClean="0"/>
              <a:pPr rtl="0">
                <a:spcAft>
                  <a:spcPts val="600"/>
                </a:spcAft>
              </a:pPr>
              <a:t>7</a:t>
            </a:fld>
            <a:endParaRPr lang="en-GB"/>
          </a:p>
        </p:txBody>
      </p:sp>
    </p:spTree>
    <p:extLst>
      <p:ext uri="{BB962C8B-B14F-4D97-AF65-F5344CB8AC3E}">
        <p14:creationId xmlns:p14="http://schemas.microsoft.com/office/powerpoint/2010/main" val="340431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BA2DD9B-8EE3-5E11-7CA2-0BAC11BABD4B}"/>
              </a:ext>
            </a:extLst>
          </p:cNvPr>
          <p:cNvPicPr>
            <a:picLocks noChangeAspect="1"/>
          </p:cNvPicPr>
          <p:nvPr/>
        </p:nvPicPr>
        <p:blipFill>
          <a:blip r:embed="rId3"/>
          <a:stretch>
            <a:fillRect/>
          </a:stretch>
        </p:blipFill>
        <p:spPr>
          <a:xfrm flipH="1">
            <a:off x="8926463" y="3809554"/>
            <a:ext cx="2659567" cy="2543175"/>
          </a:xfrm>
          <a:prstGeom prst="rect">
            <a:avLst/>
          </a:prstGeom>
        </p:spPr>
      </p:pic>
      <p:graphicFrame>
        <p:nvGraphicFramePr>
          <p:cNvPr id="9" name="Diagram 8">
            <a:extLst>
              <a:ext uri="{FF2B5EF4-FFF2-40B4-BE49-F238E27FC236}">
                <a16:creationId xmlns:a16="http://schemas.microsoft.com/office/drawing/2014/main" id="{DEC5563E-C3EB-88E2-4751-3A64750199BF}"/>
              </a:ext>
            </a:extLst>
          </p:cNvPr>
          <p:cNvGraphicFramePr/>
          <p:nvPr>
            <p:extLst>
              <p:ext uri="{D42A27DB-BD31-4B8C-83A1-F6EECF244321}">
                <p14:modId xmlns:p14="http://schemas.microsoft.com/office/powerpoint/2010/main" val="1569567311"/>
              </p:ext>
            </p:extLst>
          </p:nvPr>
        </p:nvGraphicFramePr>
        <p:xfrm>
          <a:off x="83457" y="1667933"/>
          <a:ext cx="6480629" cy="50535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itle 1">
            <a:extLst>
              <a:ext uri="{FF2B5EF4-FFF2-40B4-BE49-F238E27FC236}">
                <a16:creationId xmlns:a16="http://schemas.microsoft.com/office/drawing/2014/main" id="{35EC60EF-9F20-4E94-8801-8BA37007F39B}"/>
              </a:ext>
            </a:extLst>
          </p:cNvPr>
          <p:cNvSpPr>
            <a:spLocks noGrp="1"/>
          </p:cNvSpPr>
          <p:nvPr>
            <p:ph type="title"/>
          </p:nvPr>
        </p:nvSpPr>
        <p:spPr/>
        <p:txBody>
          <a:bodyPr rtlCol="0"/>
          <a:lstStyle/>
          <a:p>
            <a:pPr algn="ctr" rtl="0"/>
            <a:r>
              <a:rPr lang="en-GB" dirty="0"/>
              <a:t>What are My options?</a:t>
            </a:r>
          </a:p>
        </p:txBody>
      </p:sp>
      <p:sp>
        <p:nvSpPr>
          <p:cNvPr id="6" name="Slide Number Placeholder 5">
            <a:extLst>
              <a:ext uri="{FF2B5EF4-FFF2-40B4-BE49-F238E27FC236}">
                <a16:creationId xmlns:a16="http://schemas.microsoft.com/office/drawing/2014/main" id="{FAEA3822-3DBB-41A6-8C93-47E05C8A78DA}"/>
              </a:ext>
            </a:extLst>
          </p:cNvPr>
          <p:cNvSpPr>
            <a:spLocks noGrp="1"/>
          </p:cNvSpPr>
          <p:nvPr>
            <p:ph type="sldNum" sz="quarter" idx="12"/>
          </p:nvPr>
        </p:nvSpPr>
        <p:spPr/>
        <p:txBody>
          <a:bodyPr rtlCol="0"/>
          <a:lstStyle/>
          <a:p>
            <a:pPr rtl="0"/>
            <a:fld id="{2C18C1E5-FB55-42F5-BD6D-9CC153FCDBE6}" type="slidenum">
              <a:rPr lang="en-GB" smtClean="0">
                <a:solidFill>
                  <a:schemeClr val="tx1"/>
                </a:solidFill>
              </a:rPr>
              <a:t>8</a:t>
            </a:fld>
            <a:endParaRPr lang="en-GB" dirty="0">
              <a:solidFill>
                <a:schemeClr val="tx1"/>
              </a:solidFill>
            </a:endParaRPr>
          </a:p>
        </p:txBody>
      </p:sp>
      <p:sp>
        <p:nvSpPr>
          <p:cNvPr id="13" name="TextBox 12">
            <a:extLst>
              <a:ext uri="{FF2B5EF4-FFF2-40B4-BE49-F238E27FC236}">
                <a16:creationId xmlns:a16="http://schemas.microsoft.com/office/drawing/2014/main" id="{406D8D28-43FC-538E-6CA9-58898551D009}"/>
              </a:ext>
            </a:extLst>
          </p:cNvPr>
          <p:cNvSpPr txBox="1"/>
          <p:nvPr/>
        </p:nvSpPr>
        <p:spPr>
          <a:xfrm>
            <a:off x="4534078" y="2402739"/>
            <a:ext cx="5116286" cy="830997"/>
          </a:xfrm>
          <a:prstGeom prst="rect">
            <a:avLst/>
          </a:prstGeom>
          <a:noFill/>
        </p:spPr>
        <p:txBody>
          <a:bodyPr wrap="square" rtlCol="0">
            <a:spAutoFit/>
          </a:bodyPr>
          <a:lstStyle/>
          <a:p>
            <a:r>
              <a:rPr lang="en-GB" sz="2400" dirty="0"/>
              <a:t>– Only offer group interventions on the adult ward with the aim of seeing multiple service users at once.</a:t>
            </a:r>
          </a:p>
        </p:txBody>
      </p:sp>
      <p:sp>
        <p:nvSpPr>
          <p:cNvPr id="14" name="TextBox 13">
            <a:extLst>
              <a:ext uri="{FF2B5EF4-FFF2-40B4-BE49-F238E27FC236}">
                <a16:creationId xmlns:a16="http://schemas.microsoft.com/office/drawing/2014/main" id="{F9D3A926-7620-2B84-88CD-6C10C6746F0A}"/>
              </a:ext>
            </a:extLst>
          </p:cNvPr>
          <p:cNvSpPr txBox="1"/>
          <p:nvPr/>
        </p:nvSpPr>
        <p:spPr>
          <a:xfrm>
            <a:off x="4942291" y="3777277"/>
            <a:ext cx="4724400" cy="830997"/>
          </a:xfrm>
          <a:prstGeom prst="rect">
            <a:avLst/>
          </a:prstGeom>
          <a:noFill/>
        </p:spPr>
        <p:txBody>
          <a:bodyPr wrap="square" rtlCol="0">
            <a:spAutoFit/>
          </a:bodyPr>
          <a:lstStyle/>
          <a:p>
            <a:r>
              <a:rPr lang="en-GB" sz="2400" dirty="0"/>
              <a:t>– Split time equally, creating a schedule of allocated time spent on each ward and using a blanket referral approach.</a:t>
            </a:r>
          </a:p>
        </p:txBody>
      </p:sp>
      <p:sp>
        <p:nvSpPr>
          <p:cNvPr id="19" name="TextBox 18">
            <a:extLst>
              <a:ext uri="{FF2B5EF4-FFF2-40B4-BE49-F238E27FC236}">
                <a16:creationId xmlns:a16="http://schemas.microsoft.com/office/drawing/2014/main" id="{33D4EC70-D6E3-5962-494C-F578621DC07D}"/>
              </a:ext>
            </a:extLst>
          </p:cNvPr>
          <p:cNvSpPr txBox="1"/>
          <p:nvPr/>
        </p:nvSpPr>
        <p:spPr>
          <a:xfrm>
            <a:off x="3717473" y="2449286"/>
            <a:ext cx="631370" cy="830997"/>
          </a:xfrm>
          <a:prstGeom prst="rect">
            <a:avLst/>
          </a:prstGeom>
          <a:noFill/>
        </p:spPr>
        <p:txBody>
          <a:bodyPr wrap="square" rtlCol="0">
            <a:spAutoFit/>
          </a:bodyPr>
          <a:lstStyle/>
          <a:p>
            <a:r>
              <a:rPr lang="en-GB" sz="4800" dirty="0"/>
              <a:t>1</a:t>
            </a:r>
          </a:p>
        </p:txBody>
      </p:sp>
      <p:sp>
        <p:nvSpPr>
          <p:cNvPr id="20" name="TextBox 19">
            <a:extLst>
              <a:ext uri="{FF2B5EF4-FFF2-40B4-BE49-F238E27FC236}">
                <a16:creationId xmlns:a16="http://schemas.microsoft.com/office/drawing/2014/main" id="{404D0248-C9EA-9F4C-B430-301382C4FE14}"/>
              </a:ext>
            </a:extLst>
          </p:cNvPr>
          <p:cNvSpPr txBox="1"/>
          <p:nvPr/>
        </p:nvSpPr>
        <p:spPr>
          <a:xfrm>
            <a:off x="4125686" y="3809554"/>
            <a:ext cx="500742" cy="830997"/>
          </a:xfrm>
          <a:prstGeom prst="rect">
            <a:avLst/>
          </a:prstGeom>
          <a:noFill/>
        </p:spPr>
        <p:txBody>
          <a:bodyPr wrap="square" rtlCol="0">
            <a:spAutoFit/>
          </a:bodyPr>
          <a:lstStyle/>
          <a:p>
            <a:r>
              <a:rPr lang="en-GB" sz="4800" dirty="0"/>
              <a:t>2</a:t>
            </a:r>
          </a:p>
        </p:txBody>
      </p:sp>
      <p:sp>
        <p:nvSpPr>
          <p:cNvPr id="21" name="TextBox 20">
            <a:extLst>
              <a:ext uri="{FF2B5EF4-FFF2-40B4-BE49-F238E27FC236}">
                <a16:creationId xmlns:a16="http://schemas.microsoft.com/office/drawing/2014/main" id="{A92AF77C-76F9-99D7-6A0C-87DFF304E459}"/>
              </a:ext>
            </a:extLst>
          </p:cNvPr>
          <p:cNvSpPr txBox="1"/>
          <p:nvPr/>
        </p:nvSpPr>
        <p:spPr>
          <a:xfrm>
            <a:off x="3717473" y="5169822"/>
            <a:ext cx="500742" cy="830997"/>
          </a:xfrm>
          <a:prstGeom prst="rect">
            <a:avLst/>
          </a:prstGeom>
          <a:noFill/>
        </p:spPr>
        <p:txBody>
          <a:bodyPr wrap="square" rtlCol="0">
            <a:spAutoFit/>
          </a:bodyPr>
          <a:lstStyle/>
          <a:p>
            <a:r>
              <a:rPr lang="en-GB" sz="4800" dirty="0"/>
              <a:t>…</a:t>
            </a:r>
          </a:p>
        </p:txBody>
      </p:sp>
      <p:sp>
        <p:nvSpPr>
          <p:cNvPr id="3" name="TextBox 2">
            <a:extLst>
              <a:ext uri="{FF2B5EF4-FFF2-40B4-BE49-F238E27FC236}">
                <a16:creationId xmlns:a16="http://schemas.microsoft.com/office/drawing/2014/main" id="{7F10715C-736D-8FB1-15AB-5D02A62BF099}"/>
              </a:ext>
            </a:extLst>
          </p:cNvPr>
          <p:cNvSpPr txBox="1"/>
          <p:nvPr/>
        </p:nvSpPr>
        <p:spPr>
          <a:xfrm>
            <a:off x="4534078" y="4896183"/>
            <a:ext cx="4506686" cy="1569660"/>
          </a:xfrm>
          <a:prstGeom prst="rect">
            <a:avLst/>
          </a:prstGeom>
          <a:noFill/>
        </p:spPr>
        <p:txBody>
          <a:bodyPr wrap="square" rtlCol="0">
            <a:spAutoFit/>
          </a:bodyPr>
          <a:lstStyle/>
          <a:p>
            <a:r>
              <a:rPr lang="en-GB" sz="2400" dirty="0"/>
              <a:t>Other possible options could be to use a referral system on the adult ward or split my time less evenly between the wards, for example spending 70% of my time on the older adult ward and 40% of my time on the adult ward.</a:t>
            </a:r>
          </a:p>
        </p:txBody>
      </p:sp>
    </p:spTree>
    <p:extLst>
      <p:ext uri="{BB962C8B-B14F-4D97-AF65-F5344CB8AC3E}">
        <p14:creationId xmlns:p14="http://schemas.microsoft.com/office/powerpoint/2010/main" val="1249466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FE9AD0-7D1F-7117-85E8-7717087BF529}"/>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FD6CE783-362E-2304-F053-EEE8E7F8270C}"/>
              </a:ext>
            </a:extLst>
          </p:cNvPr>
          <p:cNvSpPr>
            <a:spLocks noGrp="1"/>
          </p:cNvSpPr>
          <p:nvPr>
            <p:ph type="title"/>
          </p:nvPr>
        </p:nvSpPr>
        <p:spPr>
          <a:xfrm>
            <a:off x="838200" y="365125"/>
            <a:ext cx="10515600" cy="1325563"/>
          </a:xfrm>
        </p:spPr>
        <p:txBody>
          <a:bodyPr rtlCol="0" anchor="ctr">
            <a:normAutofit/>
          </a:bodyPr>
          <a:lstStyle/>
          <a:p>
            <a:pPr rtl="0">
              <a:lnSpc>
                <a:spcPct val="90000"/>
              </a:lnSpc>
            </a:pPr>
            <a:r>
              <a:rPr lang="en-GB" sz="4000" dirty="0"/>
              <a:t>Option 1 - Only offer group interventions on the adult ward with the aim of seeing multiple service users at once</a:t>
            </a:r>
          </a:p>
        </p:txBody>
      </p:sp>
      <p:sp>
        <p:nvSpPr>
          <p:cNvPr id="34" name="Content Placeholder 2">
            <a:extLst>
              <a:ext uri="{FF2B5EF4-FFF2-40B4-BE49-F238E27FC236}">
                <a16:creationId xmlns:a16="http://schemas.microsoft.com/office/drawing/2014/main" id="{B2745771-A7AE-FCE2-321C-EF9EB4159DF5}"/>
              </a:ext>
            </a:extLst>
          </p:cNvPr>
          <p:cNvSpPr>
            <a:spLocks noGrp="1"/>
          </p:cNvSpPr>
          <p:nvPr>
            <p:ph sz="half" idx="1"/>
          </p:nvPr>
        </p:nvSpPr>
        <p:spPr>
          <a:xfrm>
            <a:off x="838200" y="2304288"/>
            <a:ext cx="5181600" cy="3877056"/>
          </a:xfrm>
        </p:spPr>
        <p:txBody>
          <a:bodyPr>
            <a:normAutofit fontScale="70000" lnSpcReduction="20000"/>
          </a:bodyPr>
          <a:lstStyle/>
          <a:p>
            <a:pPr marL="0" indent="0" algn="ctr">
              <a:buNone/>
            </a:pPr>
            <a:r>
              <a:rPr lang="en-US" u="sng" dirty="0"/>
              <a:t>What are the benefits?</a:t>
            </a:r>
          </a:p>
          <a:p>
            <a:pPr algn="ctr"/>
            <a:r>
              <a:rPr lang="en-US" dirty="0"/>
              <a:t>Seeing multiple service users at once may contribute to relieving time pressures</a:t>
            </a:r>
          </a:p>
          <a:p>
            <a:pPr algn="ctr"/>
            <a:r>
              <a:rPr lang="en-US" dirty="0"/>
              <a:t>Not relying on other professionals may eliminate service users being overlooked and inappropriate referrals</a:t>
            </a:r>
          </a:p>
          <a:p>
            <a:pPr algn="ctr"/>
            <a:r>
              <a:rPr lang="en-US" dirty="0"/>
              <a:t>A study conducted by Lim et al (2007) found that service users reported that ‘</a:t>
            </a:r>
            <a:r>
              <a:rPr lang="en-GB" dirty="0"/>
              <a:t>Group interventions, which are meaningful, relevant and with an occupational focus, are most beneficial.’ evidencing that group interventions can be effective.</a:t>
            </a:r>
            <a:endParaRPr lang="en-US" dirty="0"/>
          </a:p>
          <a:p>
            <a:pPr algn="ctr"/>
            <a:endParaRPr lang="en-US" dirty="0"/>
          </a:p>
          <a:p>
            <a:pPr algn="ctr"/>
            <a:endParaRPr lang="en-US" dirty="0"/>
          </a:p>
          <a:p>
            <a:pPr algn="ctr"/>
            <a:endParaRPr lang="en-US" dirty="0"/>
          </a:p>
        </p:txBody>
      </p:sp>
      <p:sp>
        <p:nvSpPr>
          <p:cNvPr id="36" name="Content Placeholder 3">
            <a:extLst>
              <a:ext uri="{FF2B5EF4-FFF2-40B4-BE49-F238E27FC236}">
                <a16:creationId xmlns:a16="http://schemas.microsoft.com/office/drawing/2014/main" id="{C15C331C-9604-C197-0EAB-2DD661A2B5B5}"/>
              </a:ext>
            </a:extLst>
          </p:cNvPr>
          <p:cNvSpPr>
            <a:spLocks noGrp="1"/>
          </p:cNvSpPr>
          <p:nvPr>
            <p:ph sz="half" idx="2"/>
          </p:nvPr>
        </p:nvSpPr>
        <p:spPr>
          <a:xfrm>
            <a:off x="6172200" y="2304288"/>
            <a:ext cx="5181600" cy="3877056"/>
          </a:xfrm>
        </p:spPr>
        <p:txBody>
          <a:bodyPr>
            <a:normAutofit fontScale="70000" lnSpcReduction="20000"/>
          </a:bodyPr>
          <a:lstStyle/>
          <a:p>
            <a:pPr marL="0" indent="0" algn="ctr">
              <a:buNone/>
            </a:pPr>
            <a:r>
              <a:rPr lang="en-US" u="sng" dirty="0"/>
              <a:t>What are the contraindications?</a:t>
            </a:r>
          </a:p>
          <a:p>
            <a:pPr algn="ctr"/>
            <a:r>
              <a:rPr lang="en-US" dirty="0"/>
              <a:t>Service users on adult ward may not be comfortable in a group setting and decline input due to this</a:t>
            </a:r>
          </a:p>
          <a:p>
            <a:pPr algn="ctr"/>
            <a:r>
              <a:rPr lang="en-US" dirty="0"/>
              <a:t>Only offering groups can be less person centered</a:t>
            </a:r>
          </a:p>
          <a:p>
            <a:pPr algn="ctr"/>
            <a:r>
              <a:rPr lang="en-US" dirty="0"/>
              <a:t>Possible difficulties could arise due to service users having a range of personalities and illnesses, some may be ‘overlooked’ in a group setting or conflict may arise</a:t>
            </a:r>
          </a:p>
          <a:p>
            <a:pPr algn="ctr"/>
            <a:r>
              <a:rPr lang="en-US" dirty="0"/>
              <a:t>Lim et al (2007) also found that service user feedback from their study identified that there was a lack of individual interventions and individual goal setting. Evidencing that although group interventions can be beneficial, 1:1 intervention is also necessary.</a:t>
            </a:r>
          </a:p>
          <a:p>
            <a:pPr algn="ctr"/>
            <a:endParaRPr lang="en-US" dirty="0"/>
          </a:p>
          <a:p>
            <a:pPr algn="ctr"/>
            <a:endParaRPr lang="en-US" dirty="0"/>
          </a:p>
          <a:p>
            <a:pPr marL="0" indent="0" algn="ctr">
              <a:buNone/>
            </a:pPr>
            <a:endParaRPr lang="en-US" dirty="0"/>
          </a:p>
        </p:txBody>
      </p:sp>
      <p:sp>
        <p:nvSpPr>
          <p:cNvPr id="10" name="Slide Number Placeholder 9">
            <a:extLst>
              <a:ext uri="{FF2B5EF4-FFF2-40B4-BE49-F238E27FC236}">
                <a16:creationId xmlns:a16="http://schemas.microsoft.com/office/drawing/2014/main" id="{2B532D52-35AF-AFE7-32FE-59C349CED802}"/>
              </a:ext>
            </a:extLst>
          </p:cNvPr>
          <p:cNvSpPr>
            <a:spLocks noGrp="1"/>
          </p:cNvSpPr>
          <p:nvPr>
            <p:ph type="sldNum" sz="quarter" idx="12"/>
          </p:nvPr>
        </p:nvSpPr>
        <p:spPr>
          <a:xfrm>
            <a:off x="8610600" y="6356350"/>
            <a:ext cx="2743200" cy="365125"/>
          </a:xfrm>
        </p:spPr>
        <p:txBody>
          <a:bodyPr rtlCol="0" anchor="ctr">
            <a:normAutofit/>
          </a:bodyPr>
          <a:lstStyle/>
          <a:p>
            <a:pPr rtl="0">
              <a:spcAft>
                <a:spcPts val="600"/>
              </a:spcAft>
            </a:pPr>
            <a:fld id="{2C18C1E5-FB55-42F5-BD6D-9CC153FCDBE6}" type="slidenum">
              <a:rPr lang="en-GB" smtClean="0"/>
              <a:pPr rtl="0">
                <a:spcAft>
                  <a:spcPts val="600"/>
                </a:spcAft>
              </a:pPr>
              <a:t>9</a:t>
            </a:fld>
            <a:endParaRPr lang="en-GB"/>
          </a:p>
        </p:txBody>
      </p:sp>
    </p:spTree>
    <p:extLst>
      <p:ext uri="{BB962C8B-B14F-4D97-AF65-F5344CB8AC3E}">
        <p14:creationId xmlns:p14="http://schemas.microsoft.com/office/powerpoint/2010/main" val="1591929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4">
                                            <p:txEl>
                                              <p:pRg st="0" end="0"/>
                                            </p:txEl>
                                          </p:spTgt>
                                        </p:tgtEl>
                                        <p:attrNameLst>
                                          <p:attrName>style.visibility</p:attrName>
                                        </p:attrNameLst>
                                      </p:cBhvr>
                                      <p:to>
                                        <p:strVal val="visible"/>
                                      </p:to>
                                    </p:set>
                                    <p:animEffect transition="in" filter="fade">
                                      <p:cBhvr>
                                        <p:cTn id="7" dur="1000"/>
                                        <p:tgtEl>
                                          <p:spTgt spid="34">
                                            <p:txEl>
                                              <p:pRg st="0" end="0"/>
                                            </p:txEl>
                                          </p:spTgt>
                                        </p:tgtEl>
                                      </p:cBhvr>
                                    </p:animEffect>
                                    <p:anim calcmode="lin" valueType="num">
                                      <p:cBhvr>
                                        <p:cTn id="8" dur="1000" fill="hold"/>
                                        <p:tgtEl>
                                          <p:spTgt spid="3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4">
                                            <p:txEl>
                                              <p:pRg st="1" end="1"/>
                                            </p:txEl>
                                          </p:spTgt>
                                        </p:tgtEl>
                                        <p:attrNameLst>
                                          <p:attrName>style.visibility</p:attrName>
                                        </p:attrNameLst>
                                      </p:cBhvr>
                                      <p:to>
                                        <p:strVal val="visible"/>
                                      </p:to>
                                    </p:set>
                                    <p:animEffect transition="in" filter="fade">
                                      <p:cBhvr>
                                        <p:cTn id="14" dur="1000"/>
                                        <p:tgtEl>
                                          <p:spTgt spid="34">
                                            <p:txEl>
                                              <p:pRg st="1" end="1"/>
                                            </p:txEl>
                                          </p:spTgt>
                                        </p:tgtEl>
                                      </p:cBhvr>
                                    </p:animEffect>
                                    <p:anim calcmode="lin" valueType="num">
                                      <p:cBhvr>
                                        <p:cTn id="15" dur="1000" fill="hold"/>
                                        <p:tgtEl>
                                          <p:spTgt spid="3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4">
                                            <p:txEl>
                                              <p:pRg st="2" end="2"/>
                                            </p:txEl>
                                          </p:spTgt>
                                        </p:tgtEl>
                                        <p:attrNameLst>
                                          <p:attrName>style.visibility</p:attrName>
                                        </p:attrNameLst>
                                      </p:cBhvr>
                                      <p:to>
                                        <p:strVal val="visible"/>
                                      </p:to>
                                    </p:set>
                                    <p:animEffect transition="in" filter="fade">
                                      <p:cBhvr>
                                        <p:cTn id="21" dur="1000"/>
                                        <p:tgtEl>
                                          <p:spTgt spid="34">
                                            <p:txEl>
                                              <p:pRg st="2" end="2"/>
                                            </p:txEl>
                                          </p:spTgt>
                                        </p:tgtEl>
                                      </p:cBhvr>
                                    </p:animEffect>
                                    <p:anim calcmode="lin" valueType="num">
                                      <p:cBhvr>
                                        <p:cTn id="22" dur="1000" fill="hold"/>
                                        <p:tgtEl>
                                          <p:spTgt spid="3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4">
                                            <p:txEl>
                                              <p:pRg st="3" end="3"/>
                                            </p:txEl>
                                          </p:spTgt>
                                        </p:tgtEl>
                                        <p:attrNameLst>
                                          <p:attrName>style.visibility</p:attrName>
                                        </p:attrNameLst>
                                      </p:cBhvr>
                                      <p:to>
                                        <p:strVal val="visible"/>
                                      </p:to>
                                    </p:set>
                                    <p:animEffect transition="in" filter="fade">
                                      <p:cBhvr>
                                        <p:cTn id="28" dur="1000"/>
                                        <p:tgtEl>
                                          <p:spTgt spid="34">
                                            <p:txEl>
                                              <p:pRg st="3" end="3"/>
                                            </p:txEl>
                                          </p:spTgt>
                                        </p:tgtEl>
                                      </p:cBhvr>
                                    </p:animEffect>
                                    <p:anim calcmode="lin" valueType="num">
                                      <p:cBhvr>
                                        <p:cTn id="29" dur="1000" fill="hold"/>
                                        <p:tgtEl>
                                          <p:spTgt spid="3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6">
                                            <p:txEl>
                                              <p:pRg st="0" end="0"/>
                                            </p:txEl>
                                          </p:spTgt>
                                        </p:tgtEl>
                                        <p:attrNameLst>
                                          <p:attrName>style.visibility</p:attrName>
                                        </p:attrNameLst>
                                      </p:cBhvr>
                                      <p:to>
                                        <p:strVal val="visible"/>
                                      </p:to>
                                    </p:set>
                                    <p:animEffect transition="in" filter="fade">
                                      <p:cBhvr>
                                        <p:cTn id="35" dur="1000"/>
                                        <p:tgtEl>
                                          <p:spTgt spid="36">
                                            <p:txEl>
                                              <p:pRg st="0" end="0"/>
                                            </p:txEl>
                                          </p:spTgt>
                                        </p:tgtEl>
                                      </p:cBhvr>
                                    </p:animEffect>
                                    <p:anim calcmode="lin" valueType="num">
                                      <p:cBhvr>
                                        <p:cTn id="36" dur="1000" fill="hold"/>
                                        <p:tgtEl>
                                          <p:spTgt spid="36">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3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6">
                                            <p:txEl>
                                              <p:pRg st="1" end="1"/>
                                            </p:txEl>
                                          </p:spTgt>
                                        </p:tgtEl>
                                        <p:attrNameLst>
                                          <p:attrName>style.visibility</p:attrName>
                                        </p:attrNameLst>
                                      </p:cBhvr>
                                      <p:to>
                                        <p:strVal val="visible"/>
                                      </p:to>
                                    </p:set>
                                    <p:animEffect transition="in" filter="fade">
                                      <p:cBhvr>
                                        <p:cTn id="42" dur="1000"/>
                                        <p:tgtEl>
                                          <p:spTgt spid="36">
                                            <p:txEl>
                                              <p:pRg st="1" end="1"/>
                                            </p:txEl>
                                          </p:spTgt>
                                        </p:tgtEl>
                                      </p:cBhvr>
                                    </p:animEffect>
                                    <p:anim calcmode="lin" valueType="num">
                                      <p:cBhvr>
                                        <p:cTn id="43" dur="1000" fill="hold"/>
                                        <p:tgtEl>
                                          <p:spTgt spid="36">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3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6">
                                            <p:txEl>
                                              <p:pRg st="2" end="2"/>
                                            </p:txEl>
                                          </p:spTgt>
                                        </p:tgtEl>
                                        <p:attrNameLst>
                                          <p:attrName>style.visibility</p:attrName>
                                        </p:attrNameLst>
                                      </p:cBhvr>
                                      <p:to>
                                        <p:strVal val="visible"/>
                                      </p:to>
                                    </p:set>
                                    <p:animEffect transition="in" filter="fade">
                                      <p:cBhvr>
                                        <p:cTn id="49" dur="1000"/>
                                        <p:tgtEl>
                                          <p:spTgt spid="36">
                                            <p:txEl>
                                              <p:pRg st="2" end="2"/>
                                            </p:txEl>
                                          </p:spTgt>
                                        </p:tgtEl>
                                      </p:cBhvr>
                                    </p:animEffect>
                                    <p:anim calcmode="lin" valueType="num">
                                      <p:cBhvr>
                                        <p:cTn id="50" dur="1000" fill="hold"/>
                                        <p:tgtEl>
                                          <p:spTgt spid="36">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3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6">
                                            <p:txEl>
                                              <p:pRg st="3" end="3"/>
                                            </p:txEl>
                                          </p:spTgt>
                                        </p:tgtEl>
                                        <p:attrNameLst>
                                          <p:attrName>style.visibility</p:attrName>
                                        </p:attrNameLst>
                                      </p:cBhvr>
                                      <p:to>
                                        <p:strVal val="visible"/>
                                      </p:to>
                                    </p:set>
                                    <p:animEffect transition="in" filter="fade">
                                      <p:cBhvr>
                                        <p:cTn id="56" dur="1000"/>
                                        <p:tgtEl>
                                          <p:spTgt spid="36">
                                            <p:txEl>
                                              <p:pRg st="3" end="3"/>
                                            </p:txEl>
                                          </p:spTgt>
                                        </p:tgtEl>
                                      </p:cBhvr>
                                    </p:animEffect>
                                    <p:anim calcmode="lin" valueType="num">
                                      <p:cBhvr>
                                        <p:cTn id="57" dur="1000" fill="hold"/>
                                        <p:tgtEl>
                                          <p:spTgt spid="36">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3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6">
                                            <p:txEl>
                                              <p:pRg st="4" end="4"/>
                                            </p:txEl>
                                          </p:spTgt>
                                        </p:tgtEl>
                                        <p:attrNameLst>
                                          <p:attrName>style.visibility</p:attrName>
                                        </p:attrNameLst>
                                      </p:cBhvr>
                                      <p:to>
                                        <p:strVal val="visible"/>
                                      </p:to>
                                    </p:set>
                                    <p:animEffect transition="in" filter="fade">
                                      <p:cBhvr>
                                        <p:cTn id="63" dur="1000"/>
                                        <p:tgtEl>
                                          <p:spTgt spid="36">
                                            <p:txEl>
                                              <p:pRg st="4" end="4"/>
                                            </p:txEl>
                                          </p:spTgt>
                                        </p:tgtEl>
                                      </p:cBhvr>
                                    </p:animEffect>
                                    <p:anim calcmode="lin" valueType="num">
                                      <p:cBhvr>
                                        <p:cTn id="64" dur="1000" fill="hold"/>
                                        <p:tgtEl>
                                          <p:spTgt spid="36">
                                            <p:txEl>
                                              <p:pRg st="4" end="4"/>
                                            </p:txEl>
                                          </p:spTgt>
                                        </p:tgtEl>
                                        <p:attrNameLst>
                                          <p:attrName>ppt_x</p:attrName>
                                        </p:attrNameLst>
                                      </p:cBhvr>
                                      <p:tavLst>
                                        <p:tav tm="0">
                                          <p:val>
                                            <p:strVal val="#ppt_x"/>
                                          </p:val>
                                        </p:tav>
                                        <p:tav tm="100000">
                                          <p:val>
                                            <p:strVal val="#ppt_x"/>
                                          </p:val>
                                        </p:tav>
                                      </p:tavLst>
                                    </p:anim>
                                    <p:anim calcmode="lin" valueType="num">
                                      <p:cBhvr>
                                        <p:cTn id="65" dur="1000" fill="hold"/>
                                        <p:tgtEl>
                                          <p:spTgt spid="3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build="p"/>
      <p:bldP spid="3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D009AD-9428-AC3D-4234-43530AD98BDC}"/>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4466F7A1-F35A-5D23-AB33-56A8A28D5F2A}"/>
              </a:ext>
            </a:extLst>
          </p:cNvPr>
          <p:cNvSpPr>
            <a:spLocks noGrp="1"/>
          </p:cNvSpPr>
          <p:nvPr>
            <p:ph type="title"/>
          </p:nvPr>
        </p:nvSpPr>
        <p:spPr>
          <a:xfrm>
            <a:off x="838200" y="365125"/>
            <a:ext cx="10515600" cy="1325563"/>
          </a:xfrm>
        </p:spPr>
        <p:txBody>
          <a:bodyPr rtlCol="0" anchor="ctr">
            <a:normAutofit/>
          </a:bodyPr>
          <a:lstStyle/>
          <a:p>
            <a:pPr rtl="0">
              <a:lnSpc>
                <a:spcPct val="90000"/>
              </a:lnSpc>
            </a:pPr>
            <a:r>
              <a:rPr lang="en-GB" sz="4000" dirty="0"/>
              <a:t>Option 2 - Split my time equally, creating a schedule of allocated time spent on each ward and using a blanket referral approach</a:t>
            </a:r>
          </a:p>
        </p:txBody>
      </p:sp>
      <p:sp>
        <p:nvSpPr>
          <p:cNvPr id="34" name="Content Placeholder 2">
            <a:extLst>
              <a:ext uri="{FF2B5EF4-FFF2-40B4-BE49-F238E27FC236}">
                <a16:creationId xmlns:a16="http://schemas.microsoft.com/office/drawing/2014/main" id="{ED307564-5D61-6081-EA1C-25117177690D}"/>
              </a:ext>
            </a:extLst>
          </p:cNvPr>
          <p:cNvSpPr>
            <a:spLocks noGrp="1"/>
          </p:cNvSpPr>
          <p:nvPr>
            <p:ph sz="half" idx="1"/>
          </p:nvPr>
        </p:nvSpPr>
        <p:spPr>
          <a:xfrm>
            <a:off x="838200" y="2304288"/>
            <a:ext cx="5181600" cy="3877056"/>
          </a:xfrm>
        </p:spPr>
        <p:txBody>
          <a:bodyPr>
            <a:normAutofit fontScale="70000" lnSpcReduction="20000"/>
          </a:bodyPr>
          <a:lstStyle/>
          <a:p>
            <a:pPr marL="0" indent="0" algn="ctr">
              <a:buNone/>
            </a:pPr>
            <a:r>
              <a:rPr lang="en-US" sz="3300" u="sng" dirty="0"/>
              <a:t>What are the benefits?</a:t>
            </a:r>
          </a:p>
          <a:p>
            <a:pPr algn="ctr"/>
            <a:r>
              <a:rPr lang="en-US" sz="3300" dirty="0"/>
              <a:t>Being able to reach out to all service users on both wards</a:t>
            </a:r>
          </a:p>
          <a:p>
            <a:pPr algn="ctr"/>
            <a:r>
              <a:rPr lang="en-US" sz="3300" dirty="0"/>
              <a:t>Offering opportunities to engage through groups and 1:1 interventions</a:t>
            </a:r>
          </a:p>
          <a:p>
            <a:pPr algn="ctr"/>
            <a:r>
              <a:rPr lang="en-GB" sz="3300" dirty="0"/>
              <a:t>In research conducted by </a:t>
            </a:r>
            <a:r>
              <a:rPr lang="en-GB" sz="3300" dirty="0" err="1"/>
              <a:t>Steede</a:t>
            </a:r>
            <a:r>
              <a:rPr lang="en-GB" sz="3300" dirty="0"/>
              <a:t> and Gough (2022) it was found that having the choice to engage in meaningful occupation can improve mental health, reduce boredom and provides opportunities to develop existing skills and learn new skills. This demonstrates how OT intervention could benefit service users on both wards.</a:t>
            </a:r>
            <a:endParaRPr lang="en-US" sz="3300" dirty="0"/>
          </a:p>
          <a:p>
            <a:pPr algn="ctr"/>
            <a:endParaRPr lang="en-US" dirty="0"/>
          </a:p>
          <a:p>
            <a:pPr marL="0" indent="0" algn="ctr">
              <a:buNone/>
            </a:pPr>
            <a:endParaRPr lang="en-US" dirty="0"/>
          </a:p>
          <a:p>
            <a:pPr marL="0" indent="0" algn="ctr">
              <a:buNone/>
            </a:pPr>
            <a:endParaRPr lang="en-US" dirty="0"/>
          </a:p>
          <a:p>
            <a:pPr algn="ctr"/>
            <a:endParaRPr lang="en-US" dirty="0"/>
          </a:p>
        </p:txBody>
      </p:sp>
      <p:sp>
        <p:nvSpPr>
          <p:cNvPr id="36" name="Content Placeholder 3">
            <a:extLst>
              <a:ext uri="{FF2B5EF4-FFF2-40B4-BE49-F238E27FC236}">
                <a16:creationId xmlns:a16="http://schemas.microsoft.com/office/drawing/2014/main" id="{17523FE8-69D7-8F85-D1C7-0B90F3998A65}"/>
              </a:ext>
            </a:extLst>
          </p:cNvPr>
          <p:cNvSpPr>
            <a:spLocks noGrp="1"/>
          </p:cNvSpPr>
          <p:nvPr>
            <p:ph sz="half" idx="2"/>
          </p:nvPr>
        </p:nvSpPr>
        <p:spPr>
          <a:xfrm>
            <a:off x="6172200" y="2304288"/>
            <a:ext cx="5181600" cy="3877056"/>
          </a:xfrm>
        </p:spPr>
        <p:txBody>
          <a:bodyPr>
            <a:noAutofit/>
          </a:bodyPr>
          <a:lstStyle/>
          <a:p>
            <a:pPr marL="0" indent="0" algn="ctr">
              <a:buNone/>
            </a:pPr>
            <a:r>
              <a:rPr lang="en-US" sz="1600" u="sng" dirty="0"/>
              <a:t>What are the contraindications?</a:t>
            </a:r>
          </a:p>
          <a:p>
            <a:pPr algn="ctr"/>
            <a:r>
              <a:rPr lang="en-US" sz="1600" dirty="0"/>
              <a:t>Time pressures to manage caseloads on both wards equally</a:t>
            </a:r>
          </a:p>
          <a:p>
            <a:pPr algn="ctr"/>
            <a:r>
              <a:rPr lang="en-US" sz="1600" dirty="0"/>
              <a:t>Being able to offer less time to each ward and service user</a:t>
            </a:r>
          </a:p>
          <a:p>
            <a:pPr algn="ctr"/>
            <a:r>
              <a:rPr lang="en-US" sz="1600" dirty="0"/>
              <a:t>Lack of flexibility - Such as the ward that is scheduled may have service users who are busy or don’t want to engage that day but individuals on the other ward may be wanting engagement</a:t>
            </a:r>
          </a:p>
          <a:p>
            <a:pPr algn="ctr"/>
            <a:r>
              <a:rPr lang="en-US" sz="1600" dirty="0"/>
              <a:t>Pressure to attend MDT meetings on adult ward, reducing available time to engage with service users</a:t>
            </a:r>
          </a:p>
          <a:p>
            <a:pPr algn="ctr"/>
            <a:r>
              <a:rPr lang="en-US" sz="1600" dirty="0"/>
              <a:t>Therapeutic relationship with service users may be impacted negatively due to not being able to spend time with them to build that relationship</a:t>
            </a:r>
          </a:p>
          <a:p>
            <a:pPr algn="ctr"/>
            <a:r>
              <a:rPr lang="en-GB" sz="1600" dirty="0"/>
              <a:t>Bailey and West (2021) state that dealing with an excessive workload can have a negative effect on the physical and mental wellbeing of staff and is detrimental to the quality of patient care that can be provided.</a:t>
            </a:r>
            <a:endParaRPr lang="en-US" sz="1600" dirty="0"/>
          </a:p>
        </p:txBody>
      </p:sp>
      <p:sp>
        <p:nvSpPr>
          <p:cNvPr id="10" name="Slide Number Placeholder 9">
            <a:extLst>
              <a:ext uri="{FF2B5EF4-FFF2-40B4-BE49-F238E27FC236}">
                <a16:creationId xmlns:a16="http://schemas.microsoft.com/office/drawing/2014/main" id="{E15705FC-AC6B-E862-CC65-D19165996222}"/>
              </a:ext>
            </a:extLst>
          </p:cNvPr>
          <p:cNvSpPr>
            <a:spLocks noGrp="1"/>
          </p:cNvSpPr>
          <p:nvPr>
            <p:ph type="sldNum" sz="quarter" idx="12"/>
          </p:nvPr>
        </p:nvSpPr>
        <p:spPr>
          <a:xfrm>
            <a:off x="8610600" y="6356350"/>
            <a:ext cx="2743200" cy="365125"/>
          </a:xfrm>
        </p:spPr>
        <p:txBody>
          <a:bodyPr rtlCol="0" anchor="ctr">
            <a:normAutofit/>
          </a:bodyPr>
          <a:lstStyle/>
          <a:p>
            <a:pPr rtl="0">
              <a:spcAft>
                <a:spcPts val="600"/>
              </a:spcAft>
            </a:pPr>
            <a:fld id="{2C18C1E5-FB55-42F5-BD6D-9CC153FCDBE6}" type="slidenum">
              <a:rPr lang="en-GB" smtClean="0"/>
              <a:pPr rtl="0">
                <a:spcAft>
                  <a:spcPts val="600"/>
                </a:spcAft>
              </a:pPr>
              <a:t>10</a:t>
            </a:fld>
            <a:endParaRPr lang="en-GB" dirty="0"/>
          </a:p>
        </p:txBody>
      </p:sp>
    </p:spTree>
    <p:extLst>
      <p:ext uri="{BB962C8B-B14F-4D97-AF65-F5344CB8AC3E}">
        <p14:creationId xmlns:p14="http://schemas.microsoft.com/office/powerpoint/2010/main" val="1764873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4">
                                            <p:txEl>
                                              <p:pRg st="0" end="0"/>
                                            </p:txEl>
                                          </p:spTgt>
                                        </p:tgtEl>
                                        <p:attrNameLst>
                                          <p:attrName>style.visibility</p:attrName>
                                        </p:attrNameLst>
                                      </p:cBhvr>
                                      <p:to>
                                        <p:strVal val="visible"/>
                                      </p:to>
                                    </p:set>
                                    <p:animEffect transition="in" filter="fade">
                                      <p:cBhvr>
                                        <p:cTn id="7" dur="1000"/>
                                        <p:tgtEl>
                                          <p:spTgt spid="34">
                                            <p:txEl>
                                              <p:pRg st="0" end="0"/>
                                            </p:txEl>
                                          </p:spTgt>
                                        </p:tgtEl>
                                      </p:cBhvr>
                                    </p:animEffect>
                                    <p:anim calcmode="lin" valueType="num">
                                      <p:cBhvr>
                                        <p:cTn id="8" dur="1000" fill="hold"/>
                                        <p:tgtEl>
                                          <p:spTgt spid="3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4">
                                            <p:txEl>
                                              <p:pRg st="1" end="1"/>
                                            </p:txEl>
                                          </p:spTgt>
                                        </p:tgtEl>
                                        <p:attrNameLst>
                                          <p:attrName>style.visibility</p:attrName>
                                        </p:attrNameLst>
                                      </p:cBhvr>
                                      <p:to>
                                        <p:strVal val="visible"/>
                                      </p:to>
                                    </p:set>
                                    <p:animEffect transition="in" filter="fade">
                                      <p:cBhvr>
                                        <p:cTn id="14" dur="1000"/>
                                        <p:tgtEl>
                                          <p:spTgt spid="34">
                                            <p:txEl>
                                              <p:pRg st="1" end="1"/>
                                            </p:txEl>
                                          </p:spTgt>
                                        </p:tgtEl>
                                      </p:cBhvr>
                                    </p:animEffect>
                                    <p:anim calcmode="lin" valueType="num">
                                      <p:cBhvr>
                                        <p:cTn id="15" dur="1000" fill="hold"/>
                                        <p:tgtEl>
                                          <p:spTgt spid="3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4">
                                            <p:txEl>
                                              <p:pRg st="2" end="2"/>
                                            </p:txEl>
                                          </p:spTgt>
                                        </p:tgtEl>
                                        <p:attrNameLst>
                                          <p:attrName>style.visibility</p:attrName>
                                        </p:attrNameLst>
                                      </p:cBhvr>
                                      <p:to>
                                        <p:strVal val="visible"/>
                                      </p:to>
                                    </p:set>
                                    <p:animEffect transition="in" filter="fade">
                                      <p:cBhvr>
                                        <p:cTn id="21" dur="1000"/>
                                        <p:tgtEl>
                                          <p:spTgt spid="34">
                                            <p:txEl>
                                              <p:pRg st="2" end="2"/>
                                            </p:txEl>
                                          </p:spTgt>
                                        </p:tgtEl>
                                      </p:cBhvr>
                                    </p:animEffect>
                                    <p:anim calcmode="lin" valueType="num">
                                      <p:cBhvr>
                                        <p:cTn id="22" dur="1000" fill="hold"/>
                                        <p:tgtEl>
                                          <p:spTgt spid="3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4">
                                            <p:txEl>
                                              <p:pRg st="3" end="3"/>
                                            </p:txEl>
                                          </p:spTgt>
                                        </p:tgtEl>
                                        <p:attrNameLst>
                                          <p:attrName>style.visibility</p:attrName>
                                        </p:attrNameLst>
                                      </p:cBhvr>
                                      <p:to>
                                        <p:strVal val="visible"/>
                                      </p:to>
                                    </p:set>
                                    <p:animEffect transition="in" filter="fade">
                                      <p:cBhvr>
                                        <p:cTn id="28" dur="1000"/>
                                        <p:tgtEl>
                                          <p:spTgt spid="34">
                                            <p:txEl>
                                              <p:pRg st="3" end="3"/>
                                            </p:txEl>
                                          </p:spTgt>
                                        </p:tgtEl>
                                      </p:cBhvr>
                                    </p:animEffect>
                                    <p:anim calcmode="lin" valueType="num">
                                      <p:cBhvr>
                                        <p:cTn id="29" dur="1000" fill="hold"/>
                                        <p:tgtEl>
                                          <p:spTgt spid="3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6">
                                            <p:txEl>
                                              <p:pRg st="0" end="0"/>
                                            </p:txEl>
                                          </p:spTgt>
                                        </p:tgtEl>
                                        <p:attrNameLst>
                                          <p:attrName>style.visibility</p:attrName>
                                        </p:attrNameLst>
                                      </p:cBhvr>
                                      <p:to>
                                        <p:strVal val="visible"/>
                                      </p:to>
                                    </p:set>
                                    <p:animEffect transition="in" filter="fade">
                                      <p:cBhvr>
                                        <p:cTn id="35" dur="1000"/>
                                        <p:tgtEl>
                                          <p:spTgt spid="36">
                                            <p:txEl>
                                              <p:pRg st="0" end="0"/>
                                            </p:txEl>
                                          </p:spTgt>
                                        </p:tgtEl>
                                      </p:cBhvr>
                                    </p:animEffect>
                                    <p:anim calcmode="lin" valueType="num">
                                      <p:cBhvr>
                                        <p:cTn id="36" dur="1000" fill="hold"/>
                                        <p:tgtEl>
                                          <p:spTgt spid="36">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3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6">
                                            <p:txEl>
                                              <p:pRg st="1" end="1"/>
                                            </p:txEl>
                                          </p:spTgt>
                                        </p:tgtEl>
                                        <p:attrNameLst>
                                          <p:attrName>style.visibility</p:attrName>
                                        </p:attrNameLst>
                                      </p:cBhvr>
                                      <p:to>
                                        <p:strVal val="visible"/>
                                      </p:to>
                                    </p:set>
                                    <p:animEffect transition="in" filter="fade">
                                      <p:cBhvr>
                                        <p:cTn id="42" dur="1000"/>
                                        <p:tgtEl>
                                          <p:spTgt spid="36">
                                            <p:txEl>
                                              <p:pRg st="1" end="1"/>
                                            </p:txEl>
                                          </p:spTgt>
                                        </p:tgtEl>
                                      </p:cBhvr>
                                    </p:animEffect>
                                    <p:anim calcmode="lin" valueType="num">
                                      <p:cBhvr>
                                        <p:cTn id="43" dur="1000" fill="hold"/>
                                        <p:tgtEl>
                                          <p:spTgt spid="36">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3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6">
                                            <p:txEl>
                                              <p:pRg st="2" end="2"/>
                                            </p:txEl>
                                          </p:spTgt>
                                        </p:tgtEl>
                                        <p:attrNameLst>
                                          <p:attrName>style.visibility</p:attrName>
                                        </p:attrNameLst>
                                      </p:cBhvr>
                                      <p:to>
                                        <p:strVal val="visible"/>
                                      </p:to>
                                    </p:set>
                                    <p:animEffect transition="in" filter="fade">
                                      <p:cBhvr>
                                        <p:cTn id="49" dur="1000"/>
                                        <p:tgtEl>
                                          <p:spTgt spid="36">
                                            <p:txEl>
                                              <p:pRg st="2" end="2"/>
                                            </p:txEl>
                                          </p:spTgt>
                                        </p:tgtEl>
                                      </p:cBhvr>
                                    </p:animEffect>
                                    <p:anim calcmode="lin" valueType="num">
                                      <p:cBhvr>
                                        <p:cTn id="50" dur="1000" fill="hold"/>
                                        <p:tgtEl>
                                          <p:spTgt spid="36">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3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6">
                                            <p:txEl>
                                              <p:pRg st="3" end="3"/>
                                            </p:txEl>
                                          </p:spTgt>
                                        </p:tgtEl>
                                        <p:attrNameLst>
                                          <p:attrName>style.visibility</p:attrName>
                                        </p:attrNameLst>
                                      </p:cBhvr>
                                      <p:to>
                                        <p:strVal val="visible"/>
                                      </p:to>
                                    </p:set>
                                    <p:animEffect transition="in" filter="fade">
                                      <p:cBhvr>
                                        <p:cTn id="56" dur="1000"/>
                                        <p:tgtEl>
                                          <p:spTgt spid="36">
                                            <p:txEl>
                                              <p:pRg st="3" end="3"/>
                                            </p:txEl>
                                          </p:spTgt>
                                        </p:tgtEl>
                                      </p:cBhvr>
                                    </p:animEffect>
                                    <p:anim calcmode="lin" valueType="num">
                                      <p:cBhvr>
                                        <p:cTn id="57" dur="1000" fill="hold"/>
                                        <p:tgtEl>
                                          <p:spTgt spid="36">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3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6">
                                            <p:txEl>
                                              <p:pRg st="4" end="4"/>
                                            </p:txEl>
                                          </p:spTgt>
                                        </p:tgtEl>
                                        <p:attrNameLst>
                                          <p:attrName>style.visibility</p:attrName>
                                        </p:attrNameLst>
                                      </p:cBhvr>
                                      <p:to>
                                        <p:strVal val="visible"/>
                                      </p:to>
                                    </p:set>
                                    <p:animEffect transition="in" filter="fade">
                                      <p:cBhvr>
                                        <p:cTn id="63" dur="1000"/>
                                        <p:tgtEl>
                                          <p:spTgt spid="36">
                                            <p:txEl>
                                              <p:pRg st="4" end="4"/>
                                            </p:txEl>
                                          </p:spTgt>
                                        </p:tgtEl>
                                      </p:cBhvr>
                                    </p:animEffect>
                                    <p:anim calcmode="lin" valueType="num">
                                      <p:cBhvr>
                                        <p:cTn id="64" dur="1000" fill="hold"/>
                                        <p:tgtEl>
                                          <p:spTgt spid="36">
                                            <p:txEl>
                                              <p:pRg st="4" end="4"/>
                                            </p:txEl>
                                          </p:spTgt>
                                        </p:tgtEl>
                                        <p:attrNameLst>
                                          <p:attrName>ppt_x</p:attrName>
                                        </p:attrNameLst>
                                      </p:cBhvr>
                                      <p:tavLst>
                                        <p:tav tm="0">
                                          <p:val>
                                            <p:strVal val="#ppt_x"/>
                                          </p:val>
                                        </p:tav>
                                        <p:tav tm="100000">
                                          <p:val>
                                            <p:strVal val="#ppt_x"/>
                                          </p:val>
                                        </p:tav>
                                      </p:tavLst>
                                    </p:anim>
                                    <p:anim calcmode="lin" valueType="num">
                                      <p:cBhvr>
                                        <p:cTn id="65" dur="1000" fill="hold"/>
                                        <p:tgtEl>
                                          <p:spTgt spid="3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6">
                                            <p:txEl>
                                              <p:pRg st="5" end="5"/>
                                            </p:txEl>
                                          </p:spTgt>
                                        </p:tgtEl>
                                        <p:attrNameLst>
                                          <p:attrName>style.visibility</p:attrName>
                                        </p:attrNameLst>
                                      </p:cBhvr>
                                      <p:to>
                                        <p:strVal val="visible"/>
                                      </p:to>
                                    </p:set>
                                    <p:animEffect transition="in" filter="fade">
                                      <p:cBhvr>
                                        <p:cTn id="70" dur="1000"/>
                                        <p:tgtEl>
                                          <p:spTgt spid="36">
                                            <p:txEl>
                                              <p:pRg st="5" end="5"/>
                                            </p:txEl>
                                          </p:spTgt>
                                        </p:tgtEl>
                                      </p:cBhvr>
                                    </p:animEffect>
                                    <p:anim calcmode="lin" valueType="num">
                                      <p:cBhvr>
                                        <p:cTn id="71" dur="1000" fill="hold"/>
                                        <p:tgtEl>
                                          <p:spTgt spid="36">
                                            <p:txEl>
                                              <p:pRg st="5" end="5"/>
                                            </p:txEl>
                                          </p:spTgt>
                                        </p:tgtEl>
                                        <p:attrNameLst>
                                          <p:attrName>ppt_x</p:attrName>
                                        </p:attrNameLst>
                                      </p:cBhvr>
                                      <p:tavLst>
                                        <p:tav tm="0">
                                          <p:val>
                                            <p:strVal val="#ppt_x"/>
                                          </p:val>
                                        </p:tav>
                                        <p:tav tm="100000">
                                          <p:val>
                                            <p:strVal val="#ppt_x"/>
                                          </p:val>
                                        </p:tav>
                                      </p:tavLst>
                                    </p:anim>
                                    <p:anim calcmode="lin" valueType="num">
                                      <p:cBhvr>
                                        <p:cTn id="72" dur="1000" fill="hold"/>
                                        <p:tgtEl>
                                          <p:spTgt spid="3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6">
                                            <p:txEl>
                                              <p:pRg st="6" end="6"/>
                                            </p:txEl>
                                          </p:spTgt>
                                        </p:tgtEl>
                                        <p:attrNameLst>
                                          <p:attrName>style.visibility</p:attrName>
                                        </p:attrNameLst>
                                      </p:cBhvr>
                                      <p:to>
                                        <p:strVal val="visible"/>
                                      </p:to>
                                    </p:set>
                                    <p:animEffect transition="in" filter="fade">
                                      <p:cBhvr>
                                        <p:cTn id="77" dur="1000"/>
                                        <p:tgtEl>
                                          <p:spTgt spid="36">
                                            <p:txEl>
                                              <p:pRg st="6" end="6"/>
                                            </p:txEl>
                                          </p:spTgt>
                                        </p:tgtEl>
                                      </p:cBhvr>
                                    </p:animEffect>
                                    <p:anim calcmode="lin" valueType="num">
                                      <p:cBhvr>
                                        <p:cTn id="78" dur="1000" fill="hold"/>
                                        <p:tgtEl>
                                          <p:spTgt spid="36">
                                            <p:txEl>
                                              <p:pRg st="6" end="6"/>
                                            </p:txEl>
                                          </p:spTgt>
                                        </p:tgtEl>
                                        <p:attrNameLst>
                                          <p:attrName>ppt_x</p:attrName>
                                        </p:attrNameLst>
                                      </p:cBhvr>
                                      <p:tavLst>
                                        <p:tav tm="0">
                                          <p:val>
                                            <p:strVal val="#ppt_x"/>
                                          </p:val>
                                        </p:tav>
                                        <p:tav tm="100000">
                                          <p:val>
                                            <p:strVal val="#ppt_x"/>
                                          </p:val>
                                        </p:tav>
                                      </p:tavLst>
                                    </p:anim>
                                    <p:anim calcmode="lin" valueType="num">
                                      <p:cBhvr>
                                        <p:cTn id="79" dur="1000" fill="hold"/>
                                        <p:tgtEl>
                                          <p:spTgt spid="3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build="p"/>
      <p:bldP spid="36"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5A748991-0FD8-D54C-B410-C780B39DF701}"/>
              </a:ext>
            </a:extLst>
          </p:cNvPr>
          <p:cNvSpPr>
            <a:spLocks noGrp="1"/>
          </p:cNvSpPr>
          <p:nvPr>
            <p:ph type="title"/>
          </p:nvPr>
        </p:nvSpPr>
        <p:spPr>
          <a:xfrm>
            <a:off x="844296" y="1280595"/>
            <a:ext cx="4178808" cy="5568696"/>
          </a:xfrm>
        </p:spPr>
        <p:txBody>
          <a:bodyPr/>
          <a:lstStyle/>
          <a:p>
            <a:pPr algn="ctr"/>
            <a:r>
              <a:rPr lang="en-US" dirty="0"/>
              <a:t>Why is data collected in health care?</a:t>
            </a:r>
            <a:br>
              <a:rPr lang="en-US" dirty="0"/>
            </a:br>
            <a:br>
              <a:rPr lang="en-US" sz="2000" dirty="0"/>
            </a:br>
            <a:r>
              <a:rPr lang="en-GB" sz="2000" dirty="0">
                <a:solidFill>
                  <a:srgbClr val="333333"/>
                </a:solidFill>
                <a:latin typeface="+mj-lt"/>
              </a:rPr>
              <a:t>“</a:t>
            </a:r>
            <a:r>
              <a:rPr lang="en-GB" sz="2000" b="0" i="0" dirty="0">
                <a:solidFill>
                  <a:srgbClr val="333333"/>
                </a:solidFill>
                <a:effectLst/>
                <a:latin typeface="+mj-lt"/>
              </a:rPr>
              <a:t>Without data, you’re just another person with an opinion.” – William Edwards Deming</a:t>
            </a:r>
            <a:br>
              <a:rPr lang="en-US" sz="7200" dirty="0">
                <a:latin typeface="+mj-lt"/>
              </a:rPr>
            </a:br>
            <a:endParaRPr lang="en-US" dirty="0"/>
          </a:p>
        </p:txBody>
      </p:sp>
      <p:sp>
        <p:nvSpPr>
          <p:cNvPr id="14" name="Content Placeholder 2">
            <a:extLst>
              <a:ext uri="{FF2B5EF4-FFF2-40B4-BE49-F238E27FC236}">
                <a16:creationId xmlns:a16="http://schemas.microsoft.com/office/drawing/2014/main" id="{4D040D5F-FF8F-27EC-F376-D87560DAF980}"/>
              </a:ext>
            </a:extLst>
          </p:cNvPr>
          <p:cNvSpPr>
            <a:spLocks noGrp="1"/>
          </p:cNvSpPr>
          <p:nvPr>
            <p:ph idx="1"/>
          </p:nvPr>
        </p:nvSpPr>
        <p:spPr>
          <a:xfrm>
            <a:off x="6355080" y="1965960"/>
            <a:ext cx="4992624" cy="4251960"/>
          </a:xfrm>
        </p:spPr>
        <p:txBody>
          <a:bodyPr>
            <a:normAutofit fontScale="85000" lnSpcReduction="20000"/>
          </a:bodyPr>
          <a:lstStyle/>
          <a:p>
            <a:pPr marL="571500" indent="-571500">
              <a:buFont typeface="Arial" panose="020B0604020202020204" pitchFamily="34" charset="0"/>
              <a:buChar char="•"/>
            </a:pPr>
            <a:r>
              <a:rPr lang="en-US" dirty="0"/>
              <a:t>Help decide on the best care</a:t>
            </a:r>
          </a:p>
          <a:p>
            <a:pPr marL="571500" indent="-571500">
              <a:buFont typeface="Arial" panose="020B0604020202020204" pitchFamily="34" charset="0"/>
              <a:buChar char="•"/>
            </a:pPr>
            <a:r>
              <a:rPr lang="en-US" dirty="0"/>
              <a:t>Aid researching and improving treatments</a:t>
            </a:r>
          </a:p>
          <a:p>
            <a:pPr marL="571500" indent="-571500">
              <a:buFont typeface="Arial" panose="020B0604020202020204" pitchFamily="34" charset="0"/>
              <a:buChar char="•"/>
            </a:pPr>
            <a:r>
              <a:rPr lang="en-US" dirty="0"/>
              <a:t>Address health inequalities</a:t>
            </a:r>
          </a:p>
          <a:p>
            <a:pPr marL="571500" indent="-571500">
              <a:buFont typeface="Arial" panose="020B0604020202020204" pitchFamily="34" charset="0"/>
              <a:buChar char="•"/>
            </a:pPr>
            <a:r>
              <a:rPr lang="en-US" dirty="0"/>
              <a:t>Improve efficiency and save money</a:t>
            </a:r>
          </a:p>
          <a:p>
            <a:pPr marL="571500" indent="-571500">
              <a:buFont typeface="Arial" panose="020B0604020202020204" pitchFamily="34" charset="0"/>
              <a:buChar char="•"/>
            </a:pPr>
            <a:r>
              <a:rPr lang="en-US" dirty="0"/>
              <a:t>Plan services now and for the future</a:t>
            </a:r>
          </a:p>
          <a:p>
            <a:pPr algn="ctr"/>
            <a:r>
              <a:rPr lang="en-US" sz="3600" dirty="0"/>
              <a:t>(NHS England 2021)</a:t>
            </a:r>
          </a:p>
          <a:p>
            <a:endParaRPr lang="en-US" dirty="0"/>
          </a:p>
          <a:p>
            <a:pPr marL="571500" indent="-571500">
              <a:buFont typeface="Arial" panose="020B0604020202020204" pitchFamily="34" charset="0"/>
              <a:buChar char="•"/>
            </a:pPr>
            <a:endParaRPr lang="en-US" dirty="0"/>
          </a:p>
        </p:txBody>
      </p:sp>
      <p:sp>
        <p:nvSpPr>
          <p:cNvPr id="7" name="Slide Number Placeholder 6">
            <a:extLst>
              <a:ext uri="{FF2B5EF4-FFF2-40B4-BE49-F238E27FC236}">
                <a16:creationId xmlns:a16="http://schemas.microsoft.com/office/drawing/2014/main" id="{E19D8655-0DDC-7778-D355-15611F421ABD}"/>
              </a:ext>
            </a:extLst>
          </p:cNvPr>
          <p:cNvSpPr>
            <a:spLocks noGrp="1"/>
          </p:cNvSpPr>
          <p:nvPr>
            <p:ph type="sldNum" sz="quarter" idx="12"/>
          </p:nvPr>
        </p:nvSpPr>
        <p:spPr>
          <a:xfrm>
            <a:off x="10067544" y="6355080"/>
            <a:ext cx="1280160" cy="365125"/>
          </a:xfrm>
        </p:spPr>
        <p:txBody>
          <a:bodyPr anchor="ctr">
            <a:normAutofit/>
          </a:bodyPr>
          <a:lstStyle/>
          <a:p>
            <a:pPr rtl="0">
              <a:spcAft>
                <a:spcPts val="600"/>
              </a:spcAft>
            </a:pPr>
            <a:fld id="{2C18C1E5-FB55-42F5-BD6D-9CC153FCDBE6}" type="slidenum">
              <a:rPr lang="en-GB" noProof="0" smtClean="0"/>
              <a:pPr rtl="0">
                <a:spcAft>
                  <a:spcPts val="600"/>
                </a:spcAft>
              </a:pPr>
              <a:t>11</a:t>
            </a:fld>
            <a:endParaRPr lang="en-GB" noProof="0"/>
          </a:p>
        </p:txBody>
      </p:sp>
    </p:spTree>
    <p:extLst>
      <p:ext uri="{BB962C8B-B14F-4D97-AF65-F5344CB8AC3E}">
        <p14:creationId xmlns:p14="http://schemas.microsoft.com/office/powerpoint/2010/main" val="1846056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E2D9CA0-1791-40C7-A419-1A0FC27F1453}"/>
              </a:ext>
            </a:extLst>
          </p:cNvPr>
          <p:cNvSpPr>
            <a:spLocks noGrp="1"/>
          </p:cNvSpPr>
          <p:nvPr>
            <p:ph type="title"/>
          </p:nvPr>
        </p:nvSpPr>
        <p:spPr>
          <a:xfrm>
            <a:off x="835152" y="-1048753"/>
            <a:ext cx="3932237" cy="3429000"/>
          </a:xfrm>
        </p:spPr>
        <p:txBody>
          <a:bodyPr rtlCol="0" anchor="b">
            <a:normAutofit/>
          </a:bodyPr>
          <a:lstStyle/>
          <a:p>
            <a:pPr rtl="0"/>
            <a:r>
              <a:rPr lang="en-GB" dirty="0"/>
              <a:t>Data collection</a:t>
            </a:r>
          </a:p>
        </p:txBody>
      </p:sp>
      <p:sp>
        <p:nvSpPr>
          <p:cNvPr id="14" name="Text Placeholder 3">
            <a:extLst>
              <a:ext uri="{FF2B5EF4-FFF2-40B4-BE49-F238E27FC236}">
                <a16:creationId xmlns:a16="http://schemas.microsoft.com/office/drawing/2014/main" id="{97806E81-73DE-967B-7F4A-7E6C73169227}"/>
              </a:ext>
            </a:extLst>
          </p:cNvPr>
          <p:cNvSpPr>
            <a:spLocks noGrp="1"/>
          </p:cNvSpPr>
          <p:nvPr>
            <p:ph type="body" sz="half" idx="2"/>
          </p:nvPr>
        </p:nvSpPr>
        <p:spPr>
          <a:xfrm>
            <a:off x="685684" y="2230418"/>
            <a:ext cx="3932237" cy="3429000"/>
          </a:xfrm>
        </p:spPr>
        <p:txBody>
          <a:bodyPr>
            <a:normAutofit fontScale="62500" lnSpcReduction="20000"/>
          </a:bodyPr>
          <a:lstStyle/>
          <a:p>
            <a:endParaRPr lang="en-US" dirty="0"/>
          </a:p>
          <a:p>
            <a:pPr marL="457200" indent="-457200">
              <a:buFont typeface="Arial" panose="020B0604020202020204" pitchFamily="34" charset="0"/>
              <a:buChar char="•"/>
            </a:pPr>
            <a:r>
              <a:rPr lang="en-US" sz="6700" dirty="0"/>
              <a:t>Who can it be collected from?</a:t>
            </a:r>
          </a:p>
          <a:p>
            <a:pPr marL="457200" indent="-457200">
              <a:buFont typeface="Arial" panose="020B0604020202020204" pitchFamily="34" charset="0"/>
              <a:buChar char="•"/>
            </a:pPr>
            <a:r>
              <a:rPr lang="en-US" sz="6700" dirty="0"/>
              <a:t>How it can be collected?</a:t>
            </a:r>
          </a:p>
          <a:p>
            <a:pPr marL="457200" indent="-457200">
              <a:buFont typeface="Arial" panose="020B0604020202020204" pitchFamily="34" charset="0"/>
              <a:buChar char="•"/>
            </a:pPr>
            <a:r>
              <a:rPr lang="en-US" sz="6700" dirty="0"/>
              <a:t>What can it show?</a:t>
            </a:r>
          </a:p>
          <a:p>
            <a:pPr marL="457200" indent="-457200">
              <a:buFont typeface="Arial" panose="020B0604020202020204" pitchFamily="34" charset="0"/>
              <a:buChar char="•"/>
            </a:pPr>
            <a:endParaRPr lang="en-US" dirty="0"/>
          </a:p>
          <a:p>
            <a:pPr marL="457200" indent="-457200">
              <a:buFont typeface="Arial" panose="020B0604020202020204" pitchFamily="34" charset="0"/>
              <a:buChar char="•"/>
            </a:pPr>
            <a:endParaRPr lang="en-US" dirty="0"/>
          </a:p>
        </p:txBody>
      </p:sp>
      <p:sp>
        <p:nvSpPr>
          <p:cNvPr id="6" name="Slide Number Placeholder 5">
            <a:extLst>
              <a:ext uri="{FF2B5EF4-FFF2-40B4-BE49-F238E27FC236}">
                <a16:creationId xmlns:a16="http://schemas.microsoft.com/office/drawing/2014/main" id="{1271BFD0-E989-4A8A-BFF6-3E2CFC5F4CD0}"/>
              </a:ext>
            </a:extLst>
          </p:cNvPr>
          <p:cNvSpPr>
            <a:spLocks noGrp="1"/>
          </p:cNvSpPr>
          <p:nvPr>
            <p:ph type="sldNum" sz="quarter" idx="12"/>
          </p:nvPr>
        </p:nvSpPr>
        <p:spPr>
          <a:xfrm>
            <a:off x="8610600" y="6356350"/>
            <a:ext cx="2743200" cy="365125"/>
          </a:xfrm>
        </p:spPr>
        <p:txBody>
          <a:bodyPr rtlCol="0" anchor="ctr">
            <a:normAutofit/>
          </a:bodyPr>
          <a:lstStyle/>
          <a:p>
            <a:pPr rtl="0">
              <a:spcAft>
                <a:spcPts val="600"/>
              </a:spcAft>
            </a:pPr>
            <a:fld id="{2C18C1E5-FB55-42F5-BD6D-9CC153FCDBE6}" type="slidenum">
              <a:rPr lang="en-GB" smtClean="0"/>
              <a:pPr rtl="0">
                <a:spcAft>
                  <a:spcPts val="600"/>
                </a:spcAft>
              </a:pPr>
              <a:t>12</a:t>
            </a:fld>
            <a:endParaRPr lang="en-GB"/>
          </a:p>
        </p:txBody>
      </p:sp>
      <p:graphicFrame>
        <p:nvGraphicFramePr>
          <p:cNvPr id="9" name="Content Placeholder 4" descr="timeline SmartArt graphic">
            <a:extLst>
              <a:ext uri="{FF2B5EF4-FFF2-40B4-BE49-F238E27FC236}">
                <a16:creationId xmlns:a16="http://schemas.microsoft.com/office/drawing/2014/main" id="{F1FE7965-FFF1-4D76-8410-67C3D7905909}"/>
              </a:ext>
            </a:extLst>
          </p:cNvPr>
          <p:cNvGraphicFramePr>
            <a:graphicFrameLocks noGrp="1"/>
          </p:cNvGraphicFramePr>
          <p:nvPr>
            <p:ph idx="1"/>
            <p:extLst>
              <p:ext uri="{D42A27DB-BD31-4B8C-83A1-F6EECF244321}">
                <p14:modId xmlns:p14="http://schemas.microsoft.com/office/powerpoint/2010/main" val="3588342827"/>
              </p:ext>
            </p:extLst>
          </p:nvPr>
        </p:nvGraphicFramePr>
        <p:xfrm>
          <a:off x="5303520" y="548640"/>
          <a:ext cx="6053328" cy="5431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603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E5064D65-F240-FCE2-C3D3-D2A7BAD7D69D}"/>
              </a:ext>
            </a:extLst>
          </p:cNvPr>
          <p:cNvSpPr>
            <a:spLocks noGrp="1"/>
          </p:cNvSpPr>
          <p:nvPr>
            <p:ph type="title"/>
          </p:nvPr>
        </p:nvSpPr>
        <p:spPr>
          <a:xfrm>
            <a:off x="1133856" y="649224"/>
            <a:ext cx="4178808" cy="5568696"/>
          </a:xfrm>
        </p:spPr>
        <p:txBody>
          <a:bodyPr/>
          <a:lstStyle/>
          <a:p>
            <a:r>
              <a:rPr lang="en-US"/>
              <a:t>How does this challenge help with my development?</a:t>
            </a:r>
            <a:endParaRPr lang="en-US" dirty="0"/>
          </a:p>
        </p:txBody>
      </p:sp>
      <p:sp>
        <p:nvSpPr>
          <p:cNvPr id="16" name="Content Placeholder 2">
            <a:extLst>
              <a:ext uri="{FF2B5EF4-FFF2-40B4-BE49-F238E27FC236}">
                <a16:creationId xmlns:a16="http://schemas.microsoft.com/office/drawing/2014/main" id="{E73B9156-0DBA-A986-75A6-814A11238B1B}"/>
              </a:ext>
            </a:extLst>
          </p:cNvPr>
          <p:cNvSpPr>
            <a:spLocks noGrp="1"/>
          </p:cNvSpPr>
          <p:nvPr>
            <p:ph idx="1"/>
          </p:nvPr>
        </p:nvSpPr>
        <p:spPr>
          <a:xfrm>
            <a:off x="6453052" y="2313667"/>
            <a:ext cx="4992624" cy="4251960"/>
          </a:xfrm>
        </p:spPr>
        <p:txBody>
          <a:bodyPr>
            <a:normAutofit fontScale="92500" lnSpcReduction="10000"/>
          </a:bodyPr>
          <a:lstStyle/>
          <a:p>
            <a:pPr marL="342900" indent="-342900">
              <a:buFont typeface="Arial" panose="020B0604020202020204" pitchFamily="34" charset="0"/>
              <a:buChar char="•"/>
            </a:pPr>
            <a:r>
              <a:rPr lang="en-US" sz="2000" dirty="0"/>
              <a:t>Increased knowledge of a wider range of mental illnesses and conditions</a:t>
            </a:r>
          </a:p>
          <a:p>
            <a:pPr marL="342900" indent="-342900">
              <a:buFont typeface="Arial" panose="020B0604020202020204" pitchFamily="34" charset="0"/>
              <a:buChar char="•"/>
            </a:pPr>
            <a:r>
              <a:rPr lang="en-US" sz="2000" dirty="0"/>
              <a:t>Allows me to gain experience working with service users and professionals from a different area</a:t>
            </a:r>
          </a:p>
          <a:p>
            <a:pPr marL="342900" indent="-342900">
              <a:buFont typeface="Arial" panose="020B0604020202020204" pitchFamily="34" charset="0"/>
              <a:buChar char="•"/>
            </a:pPr>
            <a:r>
              <a:rPr lang="en-US" sz="2000" dirty="0"/>
              <a:t>Can help to develop skills with setting boundaries</a:t>
            </a:r>
          </a:p>
          <a:p>
            <a:pPr marL="342900" indent="-342900">
              <a:buFont typeface="Arial" panose="020B0604020202020204" pitchFamily="34" charset="0"/>
              <a:buChar char="•"/>
            </a:pPr>
            <a:r>
              <a:rPr lang="en-US" sz="2000" dirty="0"/>
              <a:t>Prompt me to delegate tasks and know when this is appropriate</a:t>
            </a:r>
          </a:p>
          <a:p>
            <a:pPr marL="342900" indent="-342900">
              <a:buFont typeface="Arial" panose="020B0604020202020204" pitchFamily="34" charset="0"/>
              <a:buChar char="•"/>
            </a:pPr>
            <a:r>
              <a:rPr lang="en-US" sz="2000" dirty="0"/>
              <a:t>Develop existing skills such as </a:t>
            </a:r>
            <a:r>
              <a:rPr lang="en-US" sz="2000" dirty="0" err="1"/>
              <a:t>prioritisation</a:t>
            </a:r>
            <a:r>
              <a:rPr lang="en-US" sz="2000" dirty="0"/>
              <a:t>, problem solving, communication and time management</a:t>
            </a:r>
          </a:p>
          <a:p>
            <a:pPr marL="342900" indent="-342900">
              <a:buFont typeface="Arial" panose="020B0604020202020204" pitchFamily="34" charset="0"/>
              <a:buChar char="•"/>
            </a:pPr>
            <a:r>
              <a:rPr lang="en-US" sz="2000" dirty="0"/>
              <a:t>Stress management when taking a lead role</a:t>
            </a:r>
          </a:p>
          <a:p>
            <a:pPr marL="342900" indent="-342900">
              <a:buFont typeface="Arial" panose="020B0604020202020204" pitchFamily="34" charset="0"/>
              <a:buChar char="•"/>
            </a:pPr>
            <a:r>
              <a:rPr lang="en-US" sz="2000" dirty="0"/>
              <a:t>Build confidence to be able to establish my role and purpose and articulate my intentions, backing them up with reasoning and clinical judgement</a:t>
            </a:r>
          </a:p>
          <a:p>
            <a:pPr marL="342900" indent="-342900">
              <a:buFont typeface="Arial" panose="020B0604020202020204" pitchFamily="34" charset="0"/>
              <a:buChar char="•"/>
            </a:pPr>
            <a:r>
              <a:rPr lang="en-US" sz="2000" dirty="0"/>
              <a:t>Increase resilience to be able to face similar challenges in the future</a:t>
            </a:r>
          </a:p>
          <a:p>
            <a:pPr marL="0" lvl="0" indent="0" rtl="0">
              <a:buNone/>
            </a:pPr>
            <a:endParaRPr lang="en-GB" sz="2000" b="0" i="0" u="none" dirty="0"/>
          </a:p>
          <a:p>
            <a:pPr marL="0" lvl="0" indent="0" rtl="0">
              <a:buNone/>
            </a:pPr>
            <a:endParaRPr lang="en-GB" sz="2000" b="0" i="0" u="none" dirty="0"/>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endParaRPr lang="en-US" sz="2000" dirty="0"/>
          </a:p>
        </p:txBody>
      </p:sp>
      <p:sp>
        <p:nvSpPr>
          <p:cNvPr id="9" name="Slide Number Placeholder 8">
            <a:extLst>
              <a:ext uri="{FF2B5EF4-FFF2-40B4-BE49-F238E27FC236}">
                <a16:creationId xmlns:a16="http://schemas.microsoft.com/office/drawing/2014/main" id="{A2571F67-1E97-C1F8-A5E5-12E29478B91F}"/>
              </a:ext>
            </a:extLst>
          </p:cNvPr>
          <p:cNvSpPr>
            <a:spLocks noGrp="1"/>
          </p:cNvSpPr>
          <p:nvPr>
            <p:ph type="sldNum" sz="quarter" idx="12"/>
          </p:nvPr>
        </p:nvSpPr>
        <p:spPr>
          <a:xfrm>
            <a:off x="10067544" y="6355080"/>
            <a:ext cx="1280160" cy="365125"/>
          </a:xfrm>
        </p:spPr>
        <p:txBody>
          <a:bodyPr anchor="ctr">
            <a:normAutofit/>
          </a:bodyPr>
          <a:lstStyle/>
          <a:p>
            <a:pPr rtl="0">
              <a:spcAft>
                <a:spcPts val="600"/>
              </a:spcAft>
            </a:pPr>
            <a:fld id="{2C18C1E5-FB55-42F5-BD6D-9CC153FCDBE6}" type="slidenum">
              <a:rPr lang="en-GB" noProof="0" smtClean="0"/>
              <a:pPr rtl="0">
                <a:spcAft>
                  <a:spcPts val="600"/>
                </a:spcAft>
              </a:pPr>
              <a:t>13</a:t>
            </a:fld>
            <a:endParaRPr lang="en-GB" noProof="0"/>
          </a:p>
        </p:txBody>
      </p:sp>
    </p:spTree>
    <p:extLst>
      <p:ext uri="{BB962C8B-B14F-4D97-AF65-F5344CB8AC3E}">
        <p14:creationId xmlns:p14="http://schemas.microsoft.com/office/powerpoint/2010/main" val="1232501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Effect transition="in" filter="fade">
                                      <p:cBhvr>
                                        <p:cTn id="7" dur="1000"/>
                                        <p:tgtEl>
                                          <p:spTgt spid="16">
                                            <p:txEl>
                                              <p:pRg st="0" end="0"/>
                                            </p:txEl>
                                          </p:spTgt>
                                        </p:tgtEl>
                                      </p:cBhvr>
                                    </p:animEffect>
                                    <p:anim calcmode="lin" valueType="num">
                                      <p:cBhvr>
                                        <p:cTn id="8" dur="1000" fill="hold"/>
                                        <p:tgtEl>
                                          <p:spTgt spid="1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6">
                                            <p:txEl>
                                              <p:pRg st="1" end="1"/>
                                            </p:txEl>
                                          </p:spTgt>
                                        </p:tgtEl>
                                        <p:attrNameLst>
                                          <p:attrName>style.visibility</p:attrName>
                                        </p:attrNameLst>
                                      </p:cBhvr>
                                      <p:to>
                                        <p:strVal val="visible"/>
                                      </p:to>
                                    </p:set>
                                    <p:animEffect transition="in" filter="fade">
                                      <p:cBhvr>
                                        <p:cTn id="12" dur="1000"/>
                                        <p:tgtEl>
                                          <p:spTgt spid="16">
                                            <p:txEl>
                                              <p:pRg st="1" end="1"/>
                                            </p:txEl>
                                          </p:spTgt>
                                        </p:tgtEl>
                                      </p:cBhvr>
                                    </p:animEffect>
                                    <p:anim calcmode="lin" valueType="num">
                                      <p:cBhvr>
                                        <p:cTn id="13" dur="1000" fill="hold"/>
                                        <p:tgtEl>
                                          <p:spTgt spid="1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6">
                                            <p:txEl>
                                              <p:pRg st="2" end="2"/>
                                            </p:txEl>
                                          </p:spTgt>
                                        </p:tgtEl>
                                        <p:attrNameLst>
                                          <p:attrName>style.visibility</p:attrName>
                                        </p:attrNameLst>
                                      </p:cBhvr>
                                      <p:to>
                                        <p:strVal val="visible"/>
                                      </p:to>
                                    </p:set>
                                    <p:animEffect transition="in" filter="fade">
                                      <p:cBhvr>
                                        <p:cTn id="17" dur="1000"/>
                                        <p:tgtEl>
                                          <p:spTgt spid="16">
                                            <p:txEl>
                                              <p:pRg st="2" end="2"/>
                                            </p:txEl>
                                          </p:spTgt>
                                        </p:tgtEl>
                                      </p:cBhvr>
                                    </p:animEffect>
                                    <p:anim calcmode="lin" valueType="num">
                                      <p:cBhvr>
                                        <p:cTn id="18" dur="1000" fill="hold"/>
                                        <p:tgtEl>
                                          <p:spTgt spid="1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16">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6">
                                            <p:txEl>
                                              <p:pRg st="3" end="3"/>
                                            </p:txEl>
                                          </p:spTgt>
                                        </p:tgtEl>
                                        <p:attrNameLst>
                                          <p:attrName>style.visibility</p:attrName>
                                        </p:attrNameLst>
                                      </p:cBhvr>
                                      <p:to>
                                        <p:strVal val="visible"/>
                                      </p:to>
                                    </p:set>
                                    <p:animEffect transition="in" filter="fade">
                                      <p:cBhvr>
                                        <p:cTn id="22" dur="1000"/>
                                        <p:tgtEl>
                                          <p:spTgt spid="16">
                                            <p:txEl>
                                              <p:pRg st="3" end="3"/>
                                            </p:txEl>
                                          </p:spTgt>
                                        </p:tgtEl>
                                      </p:cBhvr>
                                    </p:animEffect>
                                    <p:anim calcmode="lin" valueType="num">
                                      <p:cBhvr>
                                        <p:cTn id="23" dur="1000" fill="hold"/>
                                        <p:tgtEl>
                                          <p:spTgt spid="16">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16">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16">
                                            <p:txEl>
                                              <p:pRg st="4" end="4"/>
                                            </p:txEl>
                                          </p:spTgt>
                                        </p:tgtEl>
                                        <p:attrNameLst>
                                          <p:attrName>style.visibility</p:attrName>
                                        </p:attrNameLst>
                                      </p:cBhvr>
                                      <p:to>
                                        <p:strVal val="visible"/>
                                      </p:to>
                                    </p:set>
                                    <p:animEffect transition="in" filter="fade">
                                      <p:cBhvr>
                                        <p:cTn id="27" dur="1000"/>
                                        <p:tgtEl>
                                          <p:spTgt spid="16">
                                            <p:txEl>
                                              <p:pRg st="4" end="4"/>
                                            </p:txEl>
                                          </p:spTgt>
                                        </p:tgtEl>
                                      </p:cBhvr>
                                    </p:animEffect>
                                    <p:anim calcmode="lin" valueType="num">
                                      <p:cBhvr>
                                        <p:cTn id="28" dur="1000" fill="hold"/>
                                        <p:tgtEl>
                                          <p:spTgt spid="16">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16">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16">
                                            <p:txEl>
                                              <p:pRg st="5" end="5"/>
                                            </p:txEl>
                                          </p:spTgt>
                                        </p:tgtEl>
                                        <p:attrNameLst>
                                          <p:attrName>style.visibility</p:attrName>
                                        </p:attrNameLst>
                                      </p:cBhvr>
                                      <p:to>
                                        <p:strVal val="visible"/>
                                      </p:to>
                                    </p:set>
                                    <p:animEffect transition="in" filter="fade">
                                      <p:cBhvr>
                                        <p:cTn id="32" dur="1000"/>
                                        <p:tgtEl>
                                          <p:spTgt spid="16">
                                            <p:txEl>
                                              <p:pRg st="5" end="5"/>
                                            </p:txEl>
                                          </p:spTgt>
                                        </p:tgtEl>
                                      </p:cBhvr>
                                    </p:animEffect>
                                    <p:anim calcmode="lin" valueType="num">
                                      <p:cBhvr>
                                        <p:cTn id="33" dur="1000" fill="hold"/>
                                        <p:tgtEl>
                                          <p:spTgt spid="16">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16">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16">
                                            <p:txEl>
                                              <p:pRg st="6" end="6"/>
                                            </p:txEl>
                                          </p:spTgt>
                                        </p:tgtEl>
                                        <p:attrNameLst>
                                          <p:attrName>style.visibility</p:attrName>
                                        </p:attrNameLst>
                                      </p:cBhvr>
                                      <p:to>
                                        <p:strVal val="visible"/>
                                      </p:to>
                                    </p:set>
                                    <p:animEffect transition="in" filter="fade">
                                      <p:cBhvr>
                                        <p:cTn id="37" dur="1000"/>
                                        <p:tgtEl>
                                          <p:spTgt spid="16">
                                            <p:txEl>
                                              <p:pRg st="6" end="6"/>
                                            </p:txEl>
                                          </p:spTgt>
                                        </p:tgtEl>
                                      </p:cBhvr>
                                    </p:animEffect>
                                    <p:anim calcmode="lin" valueType="num">
                                      <p:cBhvr>
                                        <p:cTn id="38" dur="1000" fill="hold"/>
                                        <p:tgtEl>
                                          <p:spTgt spid="16">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16">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16">
                                            <p:txEl>
                                              <p:pRg st="7" end="7"/>
                                            </p:txEl>
                                          </p:spTgt>
                                        </p:tgtEl>
                                        <p:attrNameLst>
                                          <p:attrName>style.visibility</p:attrName>
                                        </p:attrNameLst>
                                      </p:cBhvr>
                                      <p:to>
                                        <p:strVal val="visible"/>
                                      </p:to>
                                    </p:set>
                                    <p:animEffect transition="in" filter="fade">
                                      <p:cBhvr>
                                        <p:cTn id="42" dur="1000"/>
                                        <p:tgtEl>
                                          <p:spTgt spid="16">
                                            <p:txEl>
                                              <p:pRg st="7" end="7"/>
                                            </p:txEl>
                                          </p:spTgt>
                                        </p:tgtEl>
                                      </p:cBhvr>
                                    </p:animEffect>
                                    <p:anim calcmode="lin" valueType="num">
                                      <p:cBhvr>
                                        <p:cTn id="43" dur="1000" fill="hold"/>
                                        <p:tgtEl>
                                          <p:spTgt spid="16">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16">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build="allAtOnce"/>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BCDF373-B5D6-4F86-8E13-9DB2240140AA}"/>
              </a:ext>
            </a:extLst>
          </p:cNvPr>
          <p:cNvSpPr>
            <a:spLocks noGrp="1"/>
          </p:cNvSpPr>
          <p:nvPr>
            <p:ph type="title"/>
          </p:nvPr>
        </p:nvSpPr>
        <p:spPr>
          <a:xfrm>
            <a:off x="1371283" y="-762106"/>
            <a:ext cx="3932237" cy="3429000"/>
          </a:xfrm>
        </p:spPr>
        <p:txBody>
          <a:bodyPr vert="horz" lIns="91440" tIns="45720" rIns="91440" bIns="45720" rtlCol="0" anchor="b">
            <a:normAutofit/>
          </a:bodyPr>
          <a:lstStyle/>
          <a:p>
            <a:r>
              <a:rPr lang="en-GB" dirty="0"/>
              <a:t>Conclusion</a:t>
            </a:r>
          </a:p>
        </p:txBody>
      </p:sp>
      <p:sp>
        <p:nvSpPr>
          <p:cNvPr id="7" name="Content Placeholder 6">
            <a:extLst>
              <a:ext uri="{FF2B5EF4-FFF2-40B4-BE49-F238E27FC236}">
                <a16:creationId xmlns:a16="http://schemas.microsoft.com/office/drawing/2014/main" id="{922901A9-2FA2-4FF9-8C8C-B9DE9921F62D}"/>
              </a:ext>
            </a:extLst>
          </p:cNvPr>
          <p:cNvSpPr>
            <a:spLocks noGrp="1"/>
          </p:cNvSpPr>
          <p:nvPr>
            <p:ph type="body" sz="half" idx="2"/>
          </p:nvPr>
        </p:nvSpPr>
        <p:spPr>
          <a:xfrm>
            <a:off x="839788" y="3977640"/>
            <a:ext cx="3932237" cy="2002536"/>
          </a:xfrm>
        </p:spPr>
        <p:txBody>
          <a:bodyPr vert="horz" lIns="91440" tIns="45720" rIns="91440" bIns="45720" rtlCol="0">
            <a:normAutofit/>
          </a:bodyPr>
          <a:lstStyle/>
          <a:p>
            <a:r>
              <a:rPr lang="en-US" kern="1200">
                <a:latin typeface="+mn-lt"/>
                <a:ea typeface="+mn-ea"/>
                <a:cs typeface="+mn-cs"/>
              </a:rPr>
              <a:t> </a:t>
            </a:r>
          </a:p>
          <a:p>
            <a:endParaRPr lang="en-US" kern="1200">
              <a:latin typeface="+mn-lt"/>
              <a:ea typeface="+mn-ea"/>
              <a:cs typeface="+mn-cs"/>
            </a:endParaRPr>
          </a:p>
        </p:txBody>
      </p:sp>
      <p:sp>
        <p:nvSpPr>
          <p:cNvPr id="16" name="Slide Number Placeholder 6">
            <a:extLst>
              <a:ext uri="{FF2B5EF4-FFF2-40B4-BE49-F238E27FC236}">
                <a16:creationId xmlns:a16="http://schemas.microsoft.com/office/drawing/2014/main" id="{632F0F5F-A079-620E-7990-7C289A7436D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2C18C1E5-FB55-42F5-BD6D-9CC153FCDBE6}" type="slidenum">
              <a:rPr lang="en-GB" smtClean="0"/>
              <a:pPr>
                <a:spcAft>
                  <a:spcPts val="600"/>
                </a:spcAft>
              </a:pPr>
              <a:t>14</a:t>
            </a:fld>
            <a:endParaRPr lang="en-GB"/>
          </a:p>
        </p:txBody>
      </p:sp>
      <p:graphicFrame>
        <p:nvGraphicFramePr>
          <p:cNvPr id="18" name="TextBox 1">
            <a:extLst>
              <a:ext uri="{FF2B5EF4-FFF2-40B4-BE49-F238E27FC236}">
                <a16:creationId xmlns:a16="http://schemas.microsoft.com/office/drawing/2014/main" id="{7276CD01-DF05-A6B1-BFCD-C7EE07DF3BD9}"/>
              </a:ext>
            </a:extLst>
          </p:cNvPr>
          <p:cNvGraphicFramePr/>
          <p:nvPr>
            <p:extLst>
              <p:ext uri="{D42A27DB-BD31-4B8C-83A1-F6EECF244321}">
                <p14:modId xmlns:p14="http://schemas.microsoft.com/office/powerpoint/2010/main" val="1935338083"/>
              </p:ext>
            </p:extLst>
          </p:nvPr>
        </p:nvGraphicFramePr>
        <p:xfrm>
          <a:off x="5303520" y="548640"/>
          <a:ext cx="6053328" cy="5431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 name="Picture 12">
            <a:extLst>
              <a:ext uri="{FF2B5EF4-FFF2-40B4-BE49-F238E27FC236}">
                <a16:creationId xmlns:a16="http://schemas.microsoft.com/office/drawing/2014/main" id="{FB49FB9D-244D-A6A6-36B2-FAF9D7C9DDDE}"/>
              </a:ext>
            </a:extLst>
          </p:cNvPr>
          <p:cNvPicPr>
            <a:picLocks noChangeAspect="1"/>
          </p:cNvPicPr>
          <p:nvPr/>
        </p:nvPicPr>
        <p:blipFill>
          <a:blip r:embed="rId8"/>
          <a:stretch>
            <a:fillRect/>
          </a:stretch>
        </p:blipFill>
        <p:spPr>
          <a:xfrm>
            <a:off x="575582" y="3668162"/>
            <a:ext cx="3932237" cy="1310746"/>
          </a:xfrm>
          <a:prstGeom prst="rect">
            <a:avLst/>
          </a:prstGeom>
        </p:spPr>
      </p:pic>
    </p:spTree>
    <p:extLst>
      <p:ext uri="{BB962C8B-B14F-4D97-AF65-F5344CB8AC3E}">
        <p14:creationId xmlns:p14="http://schemas.microsoft.com/office/powerpoint/2010/main" val="3065165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8">
                                            <p:graphicEl>
                                              <a:dgm id="{57831E80-E8C5-4A9B-A6D9-0BFD577CAA64}"/>
                                            </p:graphicEl>
                                          </p:spTgt>
                                        </p:tgtEl>
                                        <p:attrNameLst>
                                          <p:attrName>style.visibility</p:attrName>
                                        </p:attrNameLst>
                                      </p:cBhvr>
                                      <p:to>
                                        <p:strVal val="visible"/>
                                      </p:to>
                                    </p:set>
                                    <p:animEffect transition="in" filter="fade">
                                      <p:cBhvr>
                                        <p:cTn id="7" dur="1000"/>
                                        <p:tgtEl>
                                          <p:spTgt spid="18">
                                            <p:graphicEl>
                                              <a:dgm id="{57831E80-E8C5-4A9B-A6D9-0BFD577CAA64}"/>
                                            </p:graphicEl>
                                          </p:spTgt>
                                        </p:tgtEl>
                                      </p:cBhvr>
                                    </p:animEffect>
                                    <p:anim calcmode="lin" valueType="num">
                                      <p:cBhvr>
                                        <p:cTn id="8" dur="1000" fill="hold"/>
                                        <p:tgtEl>
                                          <p:spTgt spid="18">
                                            <p:graphicEl>
                                              <a:dgm id="{57831E80-E8C5-4A9B-A6D9-0BFD577CAA64}"/>
                                            </p:graphicEl>
                                          </p:spTgt>
                                        </p:tgtEl>
                                        <p:attrNameLst>
                                          <p:attrName>ppt_x</p:attrName>
                                        </p:attrNameLst>
                                      </p:cBhvr>
                                      <p:tavLst>
                                        <p:tav tm="0">
                                          <p:val>
                                            <p:strVal val="#ppt_x"/>
                                          </p:val>
                                        </p:tav>
                                        <p:tav tm="100000">
                                          <p:val>
                                            <p:strVal val="#ppt_x"/>
                                          </p:val>
                                        </p:tav>
                                      </p:tavLst>
                                    </p:anim>
                                    <p:anim calcmode="lin" valueType="num">
                                      <p:cBhvr>
                                        <p:cTn id="9" dur="1000" fill="hold"/>
                                        <p:tgtEl>
                                          <p:spTgt spid="18">
                                            <p:graphicEl>
                                              <a:dgm id="{57831E80-E8C5-4A9B-A6D9-0BFD577CAA64}"/>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8">
                                            <p:graphicEl>
                                              <a:dgm id="{4DE4704E-4D93-4DF5-951D-D5C80717F764}"/>
                                            </p:graphicEl>
                                          </p:spTgt>
                                        </p:tgtEl>
                                        <p:attrNameLst>
                                          <p:attrName>style.visibility</p:attrName>
                                        </p:attrNameLst>
                                      </p:cBhvr>
                                      <p:to>
                                        <p:strVal val="visible"/>
                                      </p:to>
                                    </p:set>
                                    <p:animEffect transition="in" filter="fade">
                                      <p:cBhvr>
                                        <p:cTn id="14" dur="1000"/>
                                        <p:tgtEl>
                                          <p:spTgt spid="18">
                                            <p:graphicEl>
                                              <a:dgm id="{4DE4704E-4D93-4DF5-951D-D5C80717F764}"/>
                                            </p:graphicEl>
                                          </p:spTgt>
                                        </p:tgtEl>
                                      </p:cBhvr>
                                    </p:animEffect>
                                    <p:anim calcmode="lin" valueType="num">
                                      <p:cBhvr>
                                        <p:cTn id="15" dur="1000" fill="hold"/>
                                        <p:tgtEl>
                                          <p:spTgt spid="18">
                                            <p:graphicEl>
                                              <a:dgm id="{4DE4704E-4D93-4DF5-951D-D5C80717F764}"/>
                                            </p:graphicEl>
                                          </p:spTgt>
                                        </p:tgtEl>
                                        <p:attrNameLst>
                                          <p:attrName>ppt_x</p:attrName>
                                        </p:attrNameLst>
                                      </p:cBhvr>
                                      <p:tavLst>
                                        <p:tav tm="0">
                                          <p:val>
                                            <p:strVal val="#ppt_x"/>
                                          </p:val>
                                        </p:tav>
                                        <p:tav tm="100000">
                                          <p:val>
                                            <p:strVal val="#ppt_x"/>
                                          </p:val>
                                        </p:tav>
                                      </p:tavLst>
                                    </p:anim>
                                    <p:anim calcmode="lin" valueType="num">
                                      <p:cBhvr>
                                        <p:cTn id="16" dur="1000" fill="hold"/>
                                        <p:tgtEl>
                                          <p:spTgt spid="18">
                                            <p:graphicEl>
                                              <a:dgm id="{4DE4704E-4D93-4DF5-951D-D5C80717F764}"/>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4F64126E-5CE7-0EC8-E198-13D1BC87ED48}"/>
              </a:ext>
            </a:extLst>
          </p:cNvPr>
          <p:cNvSpPr>
            <a:spLocks noGrp="1"/>
          </p:cNvSpPr>
          <p:nvPr>
            <p:ph type="ctrTitle"/>
          </p:nvPr>
        </p:nvSpPr>
        <p:spPr>
          <a:xfrm>
            <a:off x="2560320" y="960120"/>
            <a:ext cx="7077456" cy="2898648"/>
          </a:xfrm>
        </p:spPr>
        <p:txBody>
          <a:bodyPr anchor="b">
            <a:normAutofit/>
          </a:bodyPr>
          <a:lstStyle/>
          <a:p>
            <a:r>
              <a:rPr lang="en-US" dirty="0"/>
              <a:t>Thank-you</a:t>
            </a:r>
          </a:p>
        </p:txBody>
      </p:sp>
      <p:sp>
        <p:nvSpPr>
          <p:cNvPr id="7" name="Slide Number Placeholder 6" hidden="1">
            <a:extLst>
              <a:ext uri="{FF2B5EF4-FFF2-40B4-BE49-F238E27FC236}">
                <a16:creationId xmlns:a16="http://schemas.microsoft.com/office/drawing/2014/main" id="{E2FC9C8B-9C22-51C0-D174-A1A675DDE3AB}"/>
              </a:ext>
            </a:extLst>
          </p:cNvPr>
          <p:cNvSpPr>
            <a:spLocks noGrp="1"/>
          </p:cNvSpPr>
          <p:nvPr>
            <p:ph type="sldNum" sz="quarter" idx="4294967295"/>
          </p:nvPr>
        </p:nvSpPr>
        <p:spPr>
          <a:xfrm>
            <a:off x="8610600" y="6356350"/>
            <a:ext cx="2743200" cy="365125"/>
          </a:xfrm>
        </p:spPr>
        <p:txBody>
          <a:bodyPr anchor="ctr">
            <a:normAutofit/>
          </a:bodyPr>
          <a:lstStyle/>
          <a:p>
            <a:pPr rtl="0">
              <a:spcAft>
                <a:spcPts val="600"/>
              </a:spcAft>
            </a:pPr>
            <a:fld id="{2C18C1E5-FB55-42F5-BD6D-9CC153FCDBE6}" type="slidenum">
              <a:rPr lang="en-GB" noProof="0" smtClean="0"/>
              <a:pPr rtl="0">
                <a:spcAft>
                  <a:spcPts val="600"/>
                </a:spcAft>
              </a:pPr>
              <a:t>15</a:t>
            </a:fld>
            <a:endParaRPr lang="en-GB" noProof="0"/>
          </a:p>
        </p:txBody>
      </p:sp>
    </p:spTree>
    <p:extLst>
      <p:ext uri="{BB962C8B-B14F-4D97-AF65-F5344CB8AC3E}">
        <p14:creationId xmlns:p14="http://schemas.microsoft.com/office/powerpoint/2010/main" val="6930363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C94A54-A9E1-8D86-A56E-DCBC183E12EC}"/>
            </a:ext>
          </a:extLst>
        </p:cNvPr>
        <p:cNvGrpSpPr/>
        <p:nvPr/>
      </p:nvGrpSpPr>
      <p:grpSpPr>
        <a:xfrm>
          <a:off x="0" y="0"/>
          <a:ext cx="0" cy="0"/>
          <a:chOff x="0" y="0"/>
          <a:chExt cx="0" cy="0"/>
        </a:xfrm>
      </p:grpSpPr>
      <p:sp>
        <p:nvSpPr>
          <p:cNvPr id="14" name="Text Placeholder 5">
            <a:extLst>
              <a:ext uri="{FF2B5EF4-FFF2-40B4-BE49-F238E27FC236}">
                <a16:creationId xmlns:a16="http://schemas.microsoft.com/office/drawing/2014/main" id="{57AA3CA4-747A-B6C0-0F9A-CCFA1F747547}"/>
              </a:ext>
            </a:extLst>
          </p:cNvPr>
          <p:cNvSpPr>
            <a:spLocks noGrp="1"/>
          </p:cNvSpPr>
          <p:nvPr>
            <p:ph type="title"/>
          </p:nvPr>
        </p:nvSpPr>
        <p:spPr>
          <a:xfrm>
            <a:off x="866973" y="936171"/>
            <a:ext cx="3932237" cy="3429000"/>
          </a:xfrm>
        </p:spPr>
        <p:txBody>
          <a:bodyPr anchor="b">
            <a:normAutofit/>
          </a:bodyPr>
          <a:lstStyle/>
          <a:p>
            <a:r>
              <a:rPr lang="en-US" dirty="0"/>
              <a:t>Any questions?</a:t>
            </a:r>
          </a:p>
          <a:p>
            <a:endParaRPr lang="en-US" dirty="0"/>
          </a:p>
        </p:txBody>
      </p:sp>
      <p:pic>
        <p:nvPicPr>
          <p:cNvPr id="30" name="Picture 29" descr="A collage of hands playing with toys&#10;&#10;Description automatically generated">
            <a:extLst>
              <a:ext uri="{FF2B5EF4-FFF2-40B4-BE49-F238E27FC236}">
                <a16:creationId xmlns:a16="http://schemas.microsoft.com/office/drawing/2014/main" id="{07FC3B3E-AD65-097D-AEEA-ECA76D723E6F}"/>
              </a:ext>
            </a:extLst>
          </p:cNvPr>
          <p:cNvPicPr>
            <a:picLocks noChangeAspect="1"/>
          </p:cNvPicPr>
          <p:nvPr/>
        </p:nvPicPr>
        <p:blipFill>
          <a:blip r:embed="rId3"/>
          <a:srcRect t="7413" r="-2" b="2857"/>
          <a:stretch/>
        </p:blipFill>
        <p:spPr>
          <a:xfrm>
            <a:off x="5303520" y="457200"/>
            <a:ext cx="1817784" cy="1817784"/>
          </a:xfrm>
          <a:prstGeom prst="rect">
            <a:avLst/>
          </a:prstGeom>
          <a:noFill/>
        </p:spPr>
      </p:pic>
      <p:sp>
        <p:nvSpPr>
          <p:cNvPr id="40" name="Slide Number Placeholder 6">
            <a:extLst>
              <a:ext uri="{FF2B5EF4-FFF2-40B4-BE49-F238E27FC236}">
                <a16:creationId xmlns:a16="http://schemas.microsoft.com/office/drawing/2014/main" id="{C641944C-8605-5E3F-4AAE-D94570635E78}"/>
              </a:ext>
            </a:extLst>
          </p:cNvPr>
          <p:cNvSpPr>
            <a:spLocks noGrp="1"/>
          </p:cNvSpPr>
          <p:nvPr>
            <p:ph type="sldNum" sz="quarter" idx="12"/>
          </p:nvPr>
        </p:nvSpPr>
        <p:spPr>
          <a:xfrm>
            <a:off x="8610600" y="6356350"/>
            <a:ext cx="2743200" cy="365125"/>
          </a:xfrm>
        </p:spPr>
        <p:txBody>
          <a:bodyPr/>
          <a:lstStyle/>
          <a:p>
            <a:pPr rtl="0">
              <a:spcAft>
                <a:spcPts val="600"/>
              </a:spcAft>
            </a:pPr>
            <a:fld id="{2C18C1E5-FB55-42F5-BD6D-9CC153FCDBE6}" type="slidenum">
              <a:rPr lang="en-GB" noProof="0" smtClean="0"/>
              <a:pPr rtl="0">
                <a:spcAft>
                  <a:spcPts val="600"/>
                </a:spcAft>
              </a:pPr>
              <a:t>16</a:t>
            </a:fld>
            <a:endParaRPr lang="en-GB" noProof="0"/>
          </a:p>
        </p:txBody>
      </p:sp>
      <p:sp>
        <p:nvSpPr>
          <p:cNvPr id="5" name="Slide Number Placeholder 4" hidden="1">
            <a:extLst>
              <a:ext uri="{FF2B5EF4-FFF2-40B4-BE49-F238E27FC236}">
                <a16:creationId xmlns:a16="http://schemas.microsoft.com/office/drawing/2014/main" id="{737E1BA4-1C83-9A91-1FE7-CDF4E65B51C5}"/>
              </a:ext>
            </a:extLst>
          </p:cNvPr>
          <p:cNvSpPr>
            <a:spLocks noGrp="1"/>
          </p:cNvSpPr>
          <p:nvPr>
            <p:ph type="sldNum" sz="quarter" idx="4294967295"/>
          </p:nvPr>
        </p:nvSpPr>
        <p:spPr>
          <a:xfrm>
            <a:off x="8610600" y="6356350"/>
            <a:ext cx="2743200" cy="365125"/>
          </a:xfrm>
        </p:spPr>
        <p:txBody>
          <a:bodyPr rtlCol="0" anchor="ctr">
            <a:normAutofit/>
          </a:bodyPr>
          <a:lstStyle/>
          <a:p>
            <a:pPr rtl="0">
              <a:spcAft>
                <a:spcPts val="600"/>
              </a:spcAft>
            </a:pPr>
            <a:fld id="{2C18C1E5-FB55-42F5-BD6D-9CC153FCDBE6}" type="slidenum">
              <a:rPr lang="en-GB" smtClean="0"/>
              <a:pPr rtl="0">
                <a:spcAft>
                  <a:spcPts val="600"/>
                </a:spcAft>
              </a:pPr>
              <a:t>16</a:t>
            </a:fld>
            <a:endParaRPr lang="en-GB"/>
          </a:p>
        </p:txBody>
      </p:sp>
      <p:pic>
        <p:nvPicPr>
          <p:cNvPr id="2" name="Picture 1" descr="A collage of a beach&#10;&#10;Description automatically generated">
            <a:extLst>
              <a:ext uri="{FF2B5EF4-FFF2-40B4-BE49-F238E27FC236}">
                <a16:creationId xmlns:a16="http://schemas.microsoft.com/office/drawing/2014/main" id="{5B1398D9-67FF-0038-BA87-E874D8198F01}"/>
              </a:ext>
            </a:extLst>
          </p:cNvPr>
          <p:cNvPicPr>
            <a:picLocks noChangeAspect="1"/>
          </p:cNvPicPr>
          <p:nvPr/>
        </p:nvPicPr>
        <p:blipFill>
          <a:blip r:embed="rId4"/>
          <a:stretch>
            <a:fillRect/>
          </a:stretch>
        </p:blipFill>
        <p:spPr>
          <a:xfrm>
            <a:off x="5303520" y="2364346"/>
            <a:ext cx="1817784" cy="1817784"/>
          </a:xfrm>
          <a:prstGeom prst="rect">
            <a:avLst/>
          </a:prstGeom>
        </p:spPr>
      </p:pic>
      <p:pic>
        <p:nvPicPr>
          <p:cNvPr id="3" name="Picture 2" descr="A collage of different images of people&#10;&#10;Description automatically generated">
            <a:extLst>
              <a:ext uri="{FF2B5EF4-FFF2-40B4-BE49-F238E27FC236}">
                <a16:creationId xmlns:a16="http://schemas.microsoft.com/office/drawing/2014/main" id="{1368EDFE-C5F2-1AAF-A38F-ED2ED66097BF}"/>
              </a:ext>
            </a:extLst>
          </p:cNvPr>
          <p:cNvPicPr>
            <a:picLocks noChangeAspect="1"/>
          </p:cNvPicPr>
          <p:nvPr/>
        </p:nvPicPr>
        <p:blipFill>
          <a:blip r:embed="rId5"/>
          <a:stretch>
            <a:fillRect/>
          </a:stretch>
        </p:blipFill>
        <p:spPr>
          <a:xfrm>
            <a:off x="5303520" y="4271492"/>
            <a:ext cx="1817784" cy="1817784"/>
          </a:xfrm>
          <a:prstGeom prst="rect">
            <a:avLst/>
          </a:prstGeom>
        </p:spPr>
      </p:pic>
      <p:pic>
        <p:nvPicPr>
          <p:cNvPr id="6" name="Picture 5" descr="A collage of hands planting plants&#10;&#10;Description automatically generated">
            <a:extLst>
              <a:ext uri="{FF2B5EF4-FFF2-40B4-BE49-F238E27FC236}">
                <a16:creationId xmlns:a16="http://schemas.microsoft.com/office/drawing/2014/main" id="{BE7EC48F-3A94-AE90-FDD1-6E49B811C301}"/>
              </a:ext>
            </a:extLst>
          </p:cNvPr>
          <p:cNvPicPr>
            <a:picLocks noChangeAspect="1"/>
          </p:cNvPicPr>
          <p:nvPr/>
        </p:nvPicPr>
        <p:blipFill>
          <a:blip r:embed="rId6"/>
          <a:stretch>
            <a:fillRect/>
          </a:stretch>
        </p:blipFill>
        <p:spPr>
          <a:xfrm>
            <a:off x="7625614" y="457200"/>
            <a:ext cx="1817784" cy="1817784"/>
          </a:xfrm>
          <a:prstGeom prst="rect">
            <a:avLst/>
          </a:prstGeom>
        </p:spPr>
      </p:pic>
      <p:pic>
        <p:nvPicPr>
          <p:cNvPr id="8" name="Picture 7" descr="A collage of images of people carving pumpkins&#10;&#10;Description automatically generated">
            <a:extLst>
              <a:ext uri="{FF2B5EF4-FFF2-40B4-BE49-F238E27FC236}">
                <a16:creationId xmlns:a16="http://schemas.microsoft.com/office/drawing/2014/main" id="{B6F724D4-7C95-C415-351B-FF48320799A6}"/>
              </a:ext>
            </a:extLst>
          </p:cNvPr>
          <p:cNvPicPr>
            <a:picLocks noChangeAspect="1"/>
          </p:cNvPicPr>
          <p:nvPr/>
        </p:nvPicPr>
        <p:blipFill>
          <a:blip r:embed="rId7"/>
          <a:stretch>
            <a:fillRect/>
          </a:stretch>
        </p:blipFill>
        <p:spPr>
          <a:xfrm>
            <a:off x="9947708" y="2364346"/>
            <a:ext cx="1817784" cy="1817784"/>
          </a:xfrm>
          <a:prstGeom prst="rect">
            <a:avLst/>
          </a:prstGeom>
        </p:spPr>
      </p:pic>
      <p:pic>
        <p:nvPicPr>
          <p:cNvPr id="10" name="Picture 9" descr="A collage of a window with a table and a table with a painting&#10;&#10;Description automatically generated with medium confidence">
            <a:extLst>
              <a:ext uri="{FF2B5EF4-FFF2-40B4-BE49-F238E27FC236}">
                <a16:creationId xmlns:a16="http://schemas.microsoft.com/office/drawing/2014/main" id="{2BAA4FFC-8EC2-5CBE-9E15-C616F3CA8BEA}"/>
              </a:ext>
            </a:extLst>
          </p:cNvPr>
          <p:cNvPicPr>
            <a:picLocks noChangeAspect="1"/>
          </p:cNvPicPr>
          <p:nvPr/>
        </p:nvPicPr>
        <p:blipFill>
          <a:blip r:embed="rId8"/>
          <a:stretch>
            <a:fillRect/>
          </a:stretch>
        </p:blipFill>
        <p:spPr>
          <a:xfrm>
            <a:off x="7625614" y="4271492"/>
            <a:ext cx="1817784" cy="1817784"/>
          </a:xfrm>
          <a:prstGeom prst="rect">
            <a:avLst/>
          </a:prstGeom>
        </p:spPr>
      </p:pic>
      <p:pic>
        <p:nvPicPr>
          <p:cNvPr id="11" name="Picture 10" descr="A collage of several images of people painting&#10;&#10;Description automatically generated">
            <a:extLst>
              <a:ext uri="{FF2B5EF4-FFF2-40B4-BE49-F238E27FC236}">
                <a16:creationId xmlns:a16="http://schemas.microsoft.com/office/drawing/2014/main" id="{85AD90F8-B48C-5660-8705-993059E026B6}"/>
              </a:ext>
            </a:extLst>
          </p:cNvPr>
          <p:cNvPicPr>
            <a:picLocks noChangeAspect="1"/>
          </p:cNvPicPr>
          <p:nvPr/>
        </p:nvPicPr>
        <p:blipFill>
          <a:blip r:embed="rId9"/>
          <a:stretch>
            <a:fillRect/>
          </a:stretch>
        </p:blipFill>
        <p:spPr>
          <a:xfrm>
            <a:off x="9947708" y="463093"/>
            <a:ext cx="1817784" cy="1817784"/>
          </a:xfrm>
          <a:prstGeom prst="rect">
            <a:avLst/>
          </a:prstGeom>
        </p:spPr>
      </p:pic>
      <p:pic>
        <p:nvPicPr>
          <p:cNvPr id="12" name="Picture 11" descr="A collage of a dog being petted&#10;&#10;Description automatically generated">
            <a:extLst>
              <a:ext uri="{FF2B5EF4-FFF2-40B4-BE49-F238E27FC236}">
                <a16:creationId xmlns:a16="http://schemas.microsoft.com/office/drawing/2014/main" id="{2346668C-751F-1A51-0E5D-3107D374E3FF}"/>
              </a:ext>
            </a:extLst>
          </p:cNvPr>
          <p:cNvPicPr>
            <a:picLocks noChangeAspect="1"/>
          </p:cNvPicPr>
          <p:nvPr/>
        </p:nvPicPr>
        <p:blipFill>
          <a:blip r:embed="rId10"/>
          <a:stretch>
            <a:fillRect/>
          </a:stretch>
        </p:blipFill>
        <p:spPr>
          <a:xfrm>
            <a:off x="9947708" y="4271492"/>
            <a:ext cx="1817785" cy="1817785"/>
          </a:xfrm>
          <a:prstGeom prst="rect">
            <a:avLst/>
          </a:prstGeom>
        </p:spPr>
      </p:pic>
      <p:pic>
        <p:nvPicPr>
          <p:cNvPr id="15" name="Graphic 14" descr="Badge Question Mark with solid fill">
            <a:extLst>
              <a:ext uri="{FF2B5EF4-FFF2-40B4-BE49-F238E27FC236}">
                <a16:creationId xmlns:a16="http://schemas.microsoft.com/office/drawing/2014/main" id="{86A6A77D-6C68-3A4B-A4B8-E4E863E524D2}"/>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2041687" y="3429000"/>
            <a:ext cx="914400" cy="914400"/>
          </a:xfrm>
          <a:prstGeom prst="rect">
            <a:avLst/>
          </a:prstGeom>
        </p:spPr>
      </p:pic>
      <p:pic>
        <p:nvPicPr>
          <p:cNvPr id="17" name="Picture 16" descr="A collage of different pictures of food&#10;&#10;Description automatically generated">
            <a:extLst>
              <a:ext uri="{FF2B5EF4-FFF2-40B4-BE49-F238E27FC236}">
                <a16:creationId xmlns:a16="http://schemas.microsoft.com/office/drawing/2014/main" id="{FFC2ACCA-4C7D-041C-37E3-3A1778D4B8FE}"/>
              </a:ext>
            </a:extLst>
          </p:cNvPr>
          <p:cNvPicPr>
            <a:picLocks noChangeAspect="1"/>
          </p:cNvPicPr>
          <p:nvPr/>
        </p:nvPicPr>
        <p:blipFill>
          <a:blip r:embed="rId13"/>
          <a:stretch>
            <a:fillRect/>
          </a:stretch>
        </p:blipFill>
        <p:spPr>
          <a:xfrm flipH="1">
            <a:off x="7625613" y="2364345"/>
            <a:ext cx="1817786" cy="1817786"/>
          </a:xfrm>
          <a:prstGeom prst="rect">
            <a:avLst/>
          </a:prstGeom>
        </p:spPr>
      </p:pic>
    </p:spTree>
    <p:extLst>
      <p:ext uri="{BB962C8B-B14F-4D97-AF65-F5344CB8AC3E}">
        <p14:creationId xmlns:p14="http://schemas.microsoft.com/office/powerpoint/2010/main" val="25781295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40742-5E96-A40D-B5F3-271A7EE3527B}"/>
              </a:ext>
            </a:extLst>
          </p:cNvPr>
          <p:cNvSpPr>
            <a:spLocks noGrp="1"/>
          </p:cNvSpPr>
          <p:nvPr>
            <p:ph type="title"/>
          </p:nvPr>
        </p:nvSpPr>
        <p:spPr>
          <a:xfrm>
            <a:off x="768096" y="365125"/>
            <a:ext cx="10515600" cy="1325563"/>
          </a:xfrm>
        </p:spPr>
        <p:txBody>
          <a:bodyPr vert="horz" lIns="91440" tIns="45720" rIns="91440" bIns="45720" rtlCol="0" anchor="ctr">
            <a:normAutofit/>
          </a:bodyPr>
          <a:lstStyle/>
          <a:p>
            <a:r>
              <a:rPr lang="en-GB" dirty="0"/>
              <a:t>Reference List</a:t>
            </a:r>
          </a:p>
        </p:txBody>
      </p:sp>
      <p:sp>
        <p:nvSpPr>
          <p:cNvPr id="12" name="TextBox 11">
            <a:extLst>
              <a:ext uri="{FF2B5EF4-FFF2-40B4-BE49-F238E27FC236}">
                <a16:creationId xmlns:a16="http://schemas.microsoft.com/office/drawing/2014/main" id="{162165EF-8CD1-2E4D-C461-5CCEFF6A15FC}"/>
              </a:ext>
            </a:extLst>
          </p:cNvPr>
          <p:cNvSpPr txBox="1"/>
          <p:nvPr/>
        </p:nvSpPr>
        <p:spPr>
          <a:xfrm>
            <a:off x="838200" y="2075688"/>
            <a:ext cx="10515600" cy="4105656"/>
          </a:xfrm>
          <a:prstGeom prst="rect">
            <a:avLst/>
          </a:prstGeom>
        </p:spPr>
        <p:txBody>
          <a:bodyPr vert="horz" lIns="91440" tIns="45720" rIns="91440" bIns="45720" rtlCol="0">
            <a:normAutofit fontScale="92500" lnSpcReduction="10000"/>
          </a:bodyPr>
          <a:lstStyle/>
          <a:p>
            <a:pPr marL="342900" indent="-342900">
              <a:spcBef>
                <a:spcPts val="1000"/>
              </a:spcBef>
              <a:buFont typeface="+mj-lt"/>
              <a:buAutoNum type="arabicPeriod"/>
            </a:pPr>
            <a:r>
              <a:rPr lang="en-US" sz="1900" dirty="0"/>
              <a:t>Cambridge Dictionary (2024) Meaning of leadership in English. Available at: LEADERSHIP | English meaning - Cambridge Dictionary (accessed 29</a:t>
            </a:r>
            <a:r>
              <a:rPr lang="en-US" sz="1900" baseline="30000" dirty="0"/>
              <a:t>th</a:t>
            </a:r>
            <a:r>
              <a:rPr lang="en-US" sz="1900" dirty="0"/>
              <a:t> October 2024).</a:t>
            </a:r>
            <a:endParaRPr lang="en-US" sz="1900" dirty="0">
              <a:hlinkClick r:id="rId2">
                <a:extLst>
                  <a:ext uri="{A12FA001-AC4F-418D-AE19-62706E023703}">
                    <ahyp:hlinkClr xmlns:ahyp="http://schemas.microsoft.com/office/drawing/2018/hyperlinkcolor" val="tx"/>
                  </a:ext>
                </a:extLst>
              </a:hlinkClick>
            </a:endParaRPr>
          </a:p>
          <a:p>
            <a:pPr marL="342900" indent="-342900">
              <a:spcBef>
                <a:spcPts val="1000"/>
              </a:spcBef>
              <a:buFont typeface="+mj-lt"/>
              <a:buAutoNum type="arabicPeriod"/>
            </a:pPr>
            <a:r>
              <a:rPr lang="en-US" sz="1900" dirty="0" err="1"/>
              <a:t>McKinsey&amp;Company</a:t>
            </a:r>
            <a:r>
              <a:rPr lang="en-US" sz="1900" dirty="0"/>
              <a:t> (2024), What is leadership? Available at: What is leadership: A definition and way forward | McKinsey (Accessed 29</a:t>
            </a:r>
            <a:r>
              <a:rPr lang="en-US" sz="1900" baseline="30000" dirty="0"/>
              <a:t>th</a:t>
            </a:r>
            <a:r>
              <a:rPr lang="en-US" sz="1900" dirty="0"/>
              <a:t> October 2024).</a:t>
            </a:r>
          </a:p>
          <a:p>
            <a:pPr marL="342900" indent="-342900">
              <a:spcBef>
                <a:spcPts val="1000"/>
              </a:spcBef>
              <a:buFont typeface="+mj-lt"/>
              <a:buAutoNum type="arabicPeriod"/>
            </a:pPr>
            <a:r>
              <a:rPr lang="en-US" sz="1900" dirty="0"/>
              <a:t>Royal College of Occupational Therapists (2022) RCOT Informed View – mental health rehabilitation.</a:t>
            </a:r>
            <a:r>
              <a:rPr lang="en-US" sz="1900" i="1" dirty="0"/>
              <a:t> </a:t>
            </a:r>
            <a:r>
              <a:rPr lang="en-US" sz="1900" dirty="0"/>
              <a:t>Available at: RCOT Informed View Mental Health Rehabilitation April 2022_0.pdf (Accessed 29</a:t>
            </a:r>
            <a:r>
              <a:rPr lang="en-US" sz="1900" baseline="30000" dirty="0"/>
              <a:t>th</a:t>
            </a:r>
            <a:r>
              <a:rPr lang="en-US" sz="1900" dirty="0"/>
              <a:t> October 2024).</a:t>
            </a:r>
          </a:p>
          <a:p>
            <a:pPr marL="342900" indent="-342900">
              <a:spcBef>
                <a:spcPts val="1000"/>
              </a:spcBef>
              <a:buFont typeface="+mj-lt"/>
              <a:buAutoNum type="arabicPeriod"/>
            </a:pPr>
            <a:r>
              <a:rPr lang="en-US" sz="1900" dirty="0"/>
              <a:t>Lim, K.H., Morris, J. and Craik, C. (2007) ‘Inpatients’ perspectives of occupational therapy in acute mental health’, </a:t>
            </a:r>
            <a:r>
              <a:rPr lang="en-US" sz="1900" i="1" dirty="0"/>
              <a:t>Australian Occupational Therapy Journal</a:t>
            </a:r>
            <a:r>
              <a:rPr lang="en-US" sz="1900" dirty="0"/>
              <a:t>, 54(1), pp 22-32. Available at: https://doi.org/10.1111/j.1440-1630.2006.00647.x</a:t>
            </a:r>
            <a:endParaRPr lang="en-US" sz="1900" i="1" dirty="0"/>
          </a:p>
          <a:p>
            <a:pPr marL="342900" indent="-342900">
              <a:spcBef>
                <a:spcPts val="1000"/>
              </a:spcBef>
              <a:buFont typeface="+mj-lt"/>
              <a:buAutoNum type="arabicPeriod"/>
            </a:pPr>
            <a:r>
              <a:rPr lang="en-US" sz="1900" dirty="0" err="1"/>
              <a:t>Steede</a:t>
            </a:r>
            <a:r>
              <a:rPr lang="en-US" sz="1900" dirty="0"/>
              <a:t>, K. and Gough, R. (2022) ‘Service User Experiences of Occupational Therapy in Acute Mental Health Settings: A Qualitative Evidence Synthesis’, </a:t>
            </a:r>
            <a:r>
              <a:rPr lang="en-US" sz="1900" i="1" dirty="0"/>
              <a:t>Occupational Therapy in Mental Health</a:t>
            </a:r>
            <a:r>
              <a:rPr lang="en-US" sz="1900" dirty="0"/>
              <a:t>, 38(4), pp 364–382. Available at: https://doi.org/10.1080/0164212X.2022.2064031 </a:t>
            </a:r>
          </a:p>
          <a:p>
            <a:pPr marL="342900" indent="-342900">
              <a:spcBef>
                <a:spcPts val="1000"/>
              </a:spcBef>
              <a:buFont typeface="+mj-lt"/>
              <a:buAutoNum type="arabicPeriod"/>
            </a:pPr>
            <a:r>
              <a:rPr lang="en-GB" sz="1900" dirty="0"/>
              <a:t>Bailey, S. and West, M. (2021). Naming the issue: chronic excessive workload in the NHS. The King’s Fund. Available at: https://www.kingsfund.org.uk/insight-and-analysis/blogs/naming-issue-chronic-excessive-workload-nhs.</a:t>
            </a:r>
            <a:endParaRPr lang="en-US" sz="1900" dirty="0"/>
          </a:p>
          <a:p>
            <a:pPr marL="342900" indent="-342900">
              <a:spcBef>
                <a:spcPts val="1000"/>
              </a:spcBef>
              <a:buFont typeface="+mj-lt"/>
              <a:buAutoNum type="arabicPeriod"/>
            </a:pPr>
            <a:r>
              <a:rPr lang="en-US" sz="1900" dirty="0"/>
              <a:t>NHS England (2021) How data is used to improve health and care. Available at: https://digital.nhs.uk/your-data/how-health-and-care-data-is-used (Accessed 5</a:t>
            </a:r>
            <a:r>
              <a:rPr lang="en-US" sz="1900" baseline="30000" dirty="0"/>
              <a:t>th</a:t>
            </a:r>
            <a:r>
              <a:rPr lang="en-US" sz="1900" dirty="0"/>
              <a:t> November 2024).</a:t>
            </a:r>
          </a:p>
          <a:p>
            <a:pPr>
              <a:spcBef>
                <a:spcPts val="1000"/>
              </a:spcBef>
            </a:pPr>
            <a:r>
              <a:rPr lang="en-US" sz="1300" dirty="0"/>
              <a:t> </a:t>
            </a:r>
          </a:p>
        </p:txBody>
      </p:sp>
      <p:sp>
        <p:nvSpPr>
          <p:cNvPr id="5" name="Slide Number Placeholder 4">
            <a:extLst>
              <a:ext uri="{FF2B5EF4-FFF2-40B4-BE49-F238E27FC236}">
                <a16:creationId xmlns:a16="http://schemas.microsoft.com/office/drawing/2014/main" id="{B06C5CD3-A905-7ADA-89A5-EA0A8117F3D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2C18C1E5-FB55-42F5-BD6D-9CC153FCDBE6}" type="slidenum">
              <a:rPr lang="en-GB" smtClean="0"/>
              <a:pPr>
                <a:spcAft>
                  <a:spcPts val="600"/>
                </a:spcAft>
              </a:pPr>
              <a:t>17</a:t>
            </a:fld>
            <a:endParaRPr lang="en-GB"/>
          </a:p>
        </p:txBody>
      </p:sp>
    </p:spTree>
    <p:extLst>
      <p:ext uri="{BB962C8B-B14F-4D97-AF65-F5344CB8AC3E}">
        <p14:creationId xmlns:p14="http://schemas.microsoft.com/office/powerpoint/2010/main" val="4041093665"/>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30">
      <a:majorFont>
        <a:latin typeface="The Serif Hand Black"/>
        <a:ea typeface=""/>
        <a:cs typeface=""/>
      </a:majorFont>
      <a:minorFont>
        <a:latin typeface="The Hand Blac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167161_TF00621257_Win32" id="{F9DD55AF-ED29-46DC-90E1-B3CE2B31E455}" vid="{668D6EBA-FCEA-4415-AF9C-31F8A3E933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D2896BB-5566-4403-84AA-2FD10D9622B9}">
  <ds:schemaRefs>
    <ds:schemaRef ds:uri="http://schemas.microsoft.com/sharepoint/v3/contenttype/forms"/>
  </ds:schemaRefs>
</ds:datastoreItem>
</file>

<file path=customXml/itemProps2.xml><?xml version="1.0" encoding="utf-8"?>
<ds:datastoreItem xmlns:ds="http://schemas.openxmlformats.org/officeDocument/2006/customXml" ds:itemID="{DFA8DA88-2D67-4B30-8205-C52078711284}">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9CFB608F-E2ED-4AA5-B472-3C2C89444F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Sketch presentation</Template>
  <TotalTime>1545</TotalTime>
  <Words>2111</Words>
  <Application>Microsoft Office PowerPoint</Application>
  <PresentationFormat>Widescreen</PresentationFormat>
  <Paragraphs>169</Paragraphs>
  <Slides>17</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The Hand Black</vt:lpstr>
      <vt:lpstr>The Serif Hand Black</vt:lpstr>
      <vt:lpstr>SketchyVTI</vt:lpstr>
      <vt:lpstr>A demonstration of leadership skills within  My role as a therapy assistant practitioner</vt:lpstr>
      <vt:lpstr>PowerPoint Presentation</vt:lpstr>
      <vt:lpstr>What is Leadership?</vt:lpstr>
      <vt:lpstr>Leadership skills</vt:lpstr>
      <vt:lpstr>Implications of increasing caseload</vt:lpstr>
      <vt:lpstr>Implications of increasing caseload - Continued</vt:lpstr>
      <vt:lpstr> What service am I trying to provide?  </vt:lpstr>
      <vt:lpstr>What are My options?</vt:lpstr>
      <vt:lpstr>Option 1 - Only offer group interventions on the adult ward with the aim of seeing multiple service users at once</vt:lpstr>
      <vt:lpstr>Option 2 - Split my time equally, creating a schedule of allocated time spent on each ward and using a blanket referral approach</vt:lpstr>
      <vt:lpstr>Why is data collected in health care?  “Without data, you’re just another person with an opinion.” – William Edwards Deming </vt:lpstr>
      <vt:lpstr>Data collection</vt:lpstr>
      <vt:lpstr>How does this challenge help with my development?</vt:lpstr>
      <vt:lpstr>Conclusion</vt:lpstr>
      <vt:lpstr>Thank-you</vt:lpstr>
      <vt:lpstr>Any questions?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Gemma Hart</dc:creator>
  <cp:lastModifiedBy>Gemma Hart</cp:lastModifiedBy>
  <cp:revision>28</cp:revision>
  <dcterms:created xsi:type="dcterms:W3CDTF">2024-10-29T13:52:48Z</dcterms:created>
  <dcterms:modified xsi:type="dcterms:W3CDTF">2024-11-12T20:50:57Z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