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26B97-C2CD-40F3-8B20-E00D9B4FDBC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39BCF9-45C2-4A57-A19A-E9A318DE357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52B2E9-39C5-442B-BF59-1F57D4EA20C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A243CE7-A9DA-450E-BDA1-AD397A37D263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9DDD9F-E06B-405F-903B-6E5663FA4F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11D46-CBD1-419F-AE69-0F81DA6A60F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540DDA-4FBA-4A5D-8A46-31D212831D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81239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8AE5C-3ACA-438A-8778-8CDD721FF97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575854-76A7-49F9-A426-BB6A6B7CE1D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6F3B9-6BAE-461F-8409-972286C3B72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86C0BF-AF2C-47E0-99FD-AE22481659EB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414FBE-3ABF-4536-92BD-8128BA453A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10EAE2-7272-49F0-877D-EB127E42A7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198FEBF-E1B7-4CF4-BB82-763839F9761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80090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28526-EB2D-4188-8CBF-C076F9F7C2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1495E9-5D62-4DFC-9573-DF87340A62B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898989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2C6B6-C90A-46AD-9C20-89DC1DC561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19274F-E8A0-40DE-A705-A289A279881C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0CAA54-BFBE-467D-A5F5-A829E2B9754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08607D-FEBD-4D4F-94E0-5AB57E72B46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6B9CA9-3472-4DBB-BBE4-FB0DF7CCE02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069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6DFBC6-1235-41FF-8B84-CB4E69902AC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1740B9-66B8-4AF5-8435-251DAF59385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A85F72-3BC3-48F5-972B-9F6D0AABA69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A4C058-523F-43DD-A35A-5C5776FBE21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6339E4-B5BE-4886-80A5-F23BD199A9FF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671313-0BFD-44BA-85B5-83A6D24F3B0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D1AB41-650C-4D78-8FB7-C19DC03E8A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D6AD0E-A2E8-40A6-A351-D42FCB02D4A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8915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8F7AF7-12A6-42DB-AB6E-65D063334C1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92870-A1A0-4758-A91A-8DA3A882BE9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5AF4A5-7B84-4756-9421-033704D1B285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563E9B-5555-4A3A-9CE3-D92E463FBBAB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D28ACF-A0D2-44CD-BC8F-FBFA52497B36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CEF111-98A8-4BBA-BAE0-D165D467C4E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555882-2CC5-438B-AB8A-05123034267C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CA0946D-B18D-4C3B-8841-F4A78042E8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447A152-0B3D-4193-8875-E07135B700B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E25DB7-89D1-41C7-8617-1F2A472A212B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359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72A35-2D5C-402F-B9B9-D2FF12CDADB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6370F1-DDD9-4636-8146-F548500D59B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00023A6-43E4-4DC9-8900-6B23377CF32F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6F4685-DB32-44F4-AA83-5C3E385343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0DF382-D7FD-45F9-9FF5-7112DFD9EED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1E1049-A02F-4273-83EF-DB61C31C36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9048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87BE41-1C69-43C8-8129-FF96A88D5F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E11225E-A73A-42CC-838D-8DC971108BC1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179C66-287A-416B-8906-FAA72ECF656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2D41C7-ABBD-476F-898D-44D24BFB533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FA9D64-ED1A-4DD1-8640-FD3ACBC1FEF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70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54672-10EB-44DA-9BA7-C9F36FCBBB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0EE48-FB17-4B35-928B-490A73472A9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F9685C-C0D1-4A05-9207-70428BBDC80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FEC613-DE3B-4A42-B157-8D2FFCF297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CA7888-FE92-4B58-B85C-30E575EC4969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665B60-718C-46FF-BD8C-CF3DC02D8AC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298B5-5138-4B52-8D79-ED886705F5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5961FA-CCF0-4EB3-B415-A2A1E922196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946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DE3FE-2869-4653-ACD9-36F90CF4B1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E6D5F0-BFF9-4039-8D4A-D80D579CE6E6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35F677-5FAA-42C7-B71B-F3AC7480EF7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1BF121-D275-4FD6-BEA4-CC67429CBB1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DC672E7-933F-4FDD-A19B-A5F7C3142153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F8B5B-E49B-4F89-826E-A21F87F5BF5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8360AE-C920-4AF9-A72A-CF42D44896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7673E44-AE7D-4C66-8537-C444EC10BE7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36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8727E-9B83-4F8F-9E7B-6782B6AFA3F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998AA-F539-461D-89CE-85BBA1C25B68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3BEACD-7F6D-467A-A303-D5D06BB9DEA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7DE36E4-C8E8-4229-BA81-6839602CB1E0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14BB03-5A5B-44AD-AA6B-A2AA8D906C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5A08-4F73-4616-A5CA-D0A421AF211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31EC9C-96E9-4717-83E1-15E6CC53AA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9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42FDEE-5A6B-4D02-AAC9-6F8F7993AC39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2B4D93-0B77-4C40-9A7C-9E354B158BC1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338C04-0DAE-4A2B-A341-863DA76895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BF2EEA-E271-4FFE-91DA-7B49787C1E5A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1564E-A50B-4ADC-A178-FFBA914CE67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13765C-FBC8-4018-8DB1-190D489CD8D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D7983A-1A2C-4B22-A2E0-2746D76C1E5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740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4ECC79D-024C-4A73-9508-815FBDFD09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BA93CD-1CC2-445C-9E85-BEA8C8A8522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F9E16-CC14-46D2-8186-F96D8381C1A5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DC0C1F56-D190-4ED8-AB57-FF19250DE2F8}" type="datetime1">
              <a:rPr lang="en-GB"/>
              <a:pPr lvl="0"/>
              <a:t>04/03/2022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332FE-2F99-4A08-9FB6-2E7B5E482E9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CF52ED-B372-43D4-A5B2-EC777B3AB8FA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2876C306-B144-4F27-84E6-EC04FFEEB0C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Calibri Light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184CD-6340-4DC3-817B-D72F36A22E3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4234824"/>
          </a:xfrm>
        </p:spPr>
        <p:txBody>
          <a:bodyPr/>
          <a:lstStyle/>
          <a:p>
            <a:pPr lvl="0"/>
            <a:r>
              <a:rPr lang="en-GB" sz="5400" i="1" u="sng" dirty="0">
                <a:latin typeface="Calibri"/>
              </a:rPr>
              <a:t>Me </a:t>
            </a:r>
            <a:r>
              <a:rPr lang="en-GB" sz="5400" i="1" u="sng" dirty="0" err="1">
                <a:latin typeface="Calibri"/>
              </a:rPr>
              <a:t>gustaria</a:t>
            </a:r>
            <a:r>
              <a:rPr lang="en-GB" sz="5400" i="1" u="sng" dirty="0">
                <a:latin typeface="Calibri"/>
              </a:rPr>
              <a:t> </a:t>
            </a:r>
            <a:r>
              <a:rPr lang="en-GB" sz="5400" i="1" u="sng" dirty="0" err="1">
                <a:latin typeface="Calibri"/>
              </a:rPr>
              <a:t>reservar</a:t>
            </a:r>
            <a:r>
              <a:rPr lang="en-GB" sz="5400" i="1" u="sng" dirty="0">
                <a:latin typeface="Calibri"/>
              </a:rPr>
              <a:t> una </a:t>
            </a:r>
            <a:r>
              <a:rPr lang="en-GB" sz="5400" i="1" u="sng" dirty="0" err="1">
                <a:latin typeface="Calibri"/>
              </a:rPr>
              <a:t>habitacion</a:t>
            </a:r>
            <a:r>
              <a:rPr lang="en-GB" sz="5400" i="1" u="sng" dirty="0">
                <a:latin typeface="Calibri"/>
              </a:rPr>
              <a:t> </a:t>
            </a:r>
            <a:r>
              <a:rPr lang="en-GB" sz="5400" i="1" u="sng" dirty="0" err="1">
                <a:latin typeface="Calibri"/>
              </a:rPr>
              <a:t>en</a:t>
            </a:r>
            <a:r>
              <a:rPr lang="en-GB" sz="5400" i="1" u="sng" dirty="0">
                <a:latin typeface="Calibri"/>
              </a:rPr>
              <a:t> le hotel  </a:t>
            </a:r>
            <a:br>
              <a:rPr lang="en-GB" sz="5400" i="1" u="sng" dirty="0">
                <a:latin typeface="Calibri"/>
              </a:rPr>
            </a:br>
            <a:r>
              <a:rPr lang="en-GB" sz="5400" i="1" u="sng" dirty="0">
                <a:latin typeface="Calibri"/>
              </a:rPr>
              <a:t>por </a:t>
            </a:r>
            <a:r>
              <a:rPr lang="en-GB" sz="5400" i="1" u="sng" dirty="0" err="1">
                <a:latin typeface="Calibri"/>
              </a:rPr>
              <a:t>tres</a:t>
            </a:r>
            <a:r>
              <a:rPr lang="en-GB" sz="5400" i="1" u="sng" dirty="0">
                <a:latin typeface="Calibri"/>
              </a:rPr>
              <a:t> </a:t>
            </a:r>
            <a:r>
              <a:rPr lang="en-GB" sz="5400" i="1" u="sng" dirty="0" err="1">
                <a:latin typeface="Calibri"/>
              </a:rPr>
              <a:t>noche</a:t>
            </a:r>
            <a:r>
              <a:rPr lang="en-GB" sz="5400" i="1" u="sng" dirty="0">
                <a:latin typeface="Calibri"/>
              </a:rPr>
              <a:t>. </a:t>
            </a:r>
            <a:br>
              <a:rPr lang="en-GB" sz="5400" i="1" u="sng" dirty="0">
                <a:latin typeface="Calibri"/>
              </a:rPr>
            </a:br>
            <a:r>
              <a:rPr lang="en-GB" sz="5400" i="1" u="sng" dirty="0">
                <a:latin typeface="Calibri"/>
              </a:rPr>
              <a:t>shariful islam</a:t>
            </a:r>
            <a:br>
              <a:rPr lang="en-GB" sz="5400" i="1" u="sng" dirty="0">
                <a:latin typeface="Calibri"/>
              </a:rPr>
            </a:br>
            <a:r>
              <a:rPr lang="en-GB" sz="5400" i="1" u="sng" dirty="0">
                <a:latin typeface="Calibri"/>
              </a:rPr>
              <a:t>2013505 </a:t>
            </a:r>
            <a:r>
              <a:rPr lang="en-GB" sz="5400" dirty="0"/>
              <a:t>BMIH5003 </a:t>
            </a:r>
            <a:br>
              <a:rPr lang="en-GB" sz="5400" dirty="0"/>
            </a:br>
            <a:r>
              <a:rPr lang="en-GB" sz="5400" dirty="0"/>
              <a:t>sharif.pt@yahoo.com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7F4585-E8AB-428C-9D5E-BF1C856BB8E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B2C14-35EF-4FA3-A2F6-73787DDC65E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RECORDED AUDIO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AF72-C745-4A3B-A19E-64968A51CA3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10515600" cy="289877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extLst>
              <a:ext uri="{FF2B5EF4-FFF2-40B4-BE49-F238E27FC236}">
                <a16:creationId xmlns:a16="http://schemas.microsoft.com/office/drawing/2014/main" id="{00FBA970-EE21-4DA7-B71D-1D812F4043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93734" y="2666948"/>
            <a:ext cx="1364978" cy="897519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4538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392</TotalTime>
  <Words>29</Words>
  <Application>Microsoft Office PowerPoint</Application>
  <PresentationFormat>Widescreen</PresentationFormat>
  <Paragraphs>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Me gustaria reservar una habitacion en le hotel   por tres noche.  shariful islam 2013505 BMIH5003  sharif.pt@yahoo.com</vt:lpstr>
      <vt:lpstr>RECORDED AUDIO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 gustaria reservar una habitacion en le hotel   por tres noche.  shariful islam 2013505 BMIH5003  sharif.pt@yahoo.com</dc:title>
  <dc:creator>Shariful Islam (2013505)</dc:creator>
  <cp:lastModifiedBy>Shariful Islam (2013505)</cp:lastModifiedBy>
  <cp:revision>3</cp:revision>
  <dcterms:created xsi:type="dcterms:W3CDTF">2022-03-03T09:23:04Z</dcterms:created>
  <dcterms:modified xsi:type="dcterms:W3CDTF">2022-03-04T19:55:35Z</dcterms:modified>
</cp:coreProperties>
</file>