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4" r:id="rId3"/>
    <p:sldId id="258" r:id="rId4"/>
    <p:sldId id="268" r:id="rId5"/>
    <p:sldId id="267" r:id="rId6"/>
    <p:sldId id="257" r:id="rId7"/>
    <p:sldId id="256" r:id="rId8"/>
    <p:sldId id="259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0B62F5-34B8-40BE-9DA5-44D64BC86447}" v="145" dt="2023-03-30T15:29:17.1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44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gda Janas (2107190)" userId="2a400b76-5683-406b-ba72-4f3aff383fc5" providerId="ADAL" clId="{4D0B62F5-34B8-40BE-9DA5-44D64BC86447}"/>
    <pc:docChg chg="undo custSel addSld delSld modSld sldOrd">
      <pc:chgData name="Magda Janas (2107190)" userId="2a400b76-5683-406b-ba72-4f3aff383fc5" providerId="ADAL" clId="{4D0B62F5-34B8-40BE-9DA5-44D64BC86447}" dt="2023-03-30T15:32:52.538" v="2781" actId="20577"/>
      <pc:docMkLst>
        <pc:docMk/>
      </pc:docMkLst>
      <pc:sldChg chg="addSp delSp modSp mod ord modTransition setBg modAnim">
        <pc:chgData name="Magda Janas (2107190)" userId="2a400b76-5683-406b-ba72-4f3aff383fc5" providerId="ADAL" clId="{4D0B62F5-34B8-40BE-9DA5-44D64BC86447}" dt="2023-03-28T19:28:05.771" v="1901" actId="20577"/>
        <pc:sldMkLst>
          <pc:docMk/>
          <pc:sldMk cId="109857222" sldId="256"/>
        </pc:sldMkLst>
        <pc:spChg chg="mod">
          <ac:chgData name="Magda Janas (2107190)" userId="2a400b76-5683-406b-ba72-4f3aff383fc5" providerId="ADAL" clId="{4D0B62F5-34B8-40BE-9DA5-44D64BC86447}" dt="2023-03-26T09:53:49.263" v="154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gda Janas (2107190)" userId="2a400b76-5683-406b-ba72-4f3aff383fc5" providerId="ADAL" clId="{4D0B62F5-34B8-40BE-9DA5-44D64BC86447}" dt="2023-03-28T19:25:15.391" v="1837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Magda Janas (2107190)" userId="2a400b76-5683-406b-ba72-4f3aff383fc5" providerId="ADAL" clId="{4D0B62F5-34B8-40BE-9DA5-44D64BC86447}" dt="2023-03-18T13:09:22.173" v="6" actId="26606"/>
          <ac:spMkLst>
            <pc:docMk/>
            <pc:sldMk cId="109857222" sldId="256"/>
            <ac:spMk id="5" creationId="{75C0A8EB-8966-7798-8F5A-01ACBCADD332}"/>
          </ac:spMkLst>
        </pc:spChg>
        <pc:spChg chg="add mod">
          <ac:chgData name="Magda Janas (2107190)" userId="2a400b76-5683-406b-ba72-4f3aff383fc5" providerId="ADAL" clId="{4D0B62F5-34B8-40BE-9DA5-44D64BC86447}" dt="2023-03-28T19:26:47.930" v="1893" actId="20577"/>
          <ac:spMkLst>
            <pc:docMk/>
            <pc:sldMk cId="109857222" sldId="256"/>
            <ac:spMk id="8" creationId="{198B6868-AC05-C87A-3AAD-B925120CC39F}"/>
          </ac:spMkLst>
        </pc:spChg>
        <pc:spChg chg="add mod">
          <ac:chgData name="Magda Janas (2107190)" userId="2a400b76-5683-406b-ba72-4f3aff383fc5" providerId="ADAL" clId="{4D0B62F5-34B8-40BE-9DA5-44D64BC86447}" dt="2023-03-28T19:20:42.385" v="1800" actId="20577"/>
          <ac:spMkLst>
            <pc:docMk/>
            <pc:sldMk cId="109857222" sldId="256"/>
            <ac:spMk id="10" creationId="{23FF3DBA-9A24-9806-1683-44AD117B3D42}"/>
          </ac:spMkLst>
        </pc:spChg>
        <pc:spChg chg="add">
          <ac:chgData name="Magda Janas (2107190)" userId="2a400b76-5683-406b-ba72-4f3aff383fc5" providerId="ADAL" clId="{4D0B62F5-34B8-40BE-9DA5-44D64BC86447}" dt="2023-03-18T13:09:22.173" v="6" actId="26606"/>
          <ac:spMkLst>
            <pc:docMk/>
            <pc:sldMk cId="109857222" sldId="256"/>
            <ac:spMk id="11" creationId="{ECC07320-C2CA-4E29-8481-9D9E143C7788}"/>
          </ac:spMkLst>
        </pc:spChg>
        <pc:spChg chg="add">
          <ac:chgData name="Magda Janas (2107190)" userId="2a400b76-5683-406b-ba72-4f3aff383fc5" providerId="ADAL" clId="{4D0B62F5-34B8-40BE-9DA5-44D64BC86447}" dt="2023-03-18T13:09:22.173" v="6" actId="26606"/>
          <ac:spMkLst>
            <pc:docMk/>
            <pc:sldMk cId="109857222" sldId="256"/>
            <ac:spMk id="13" creationId="{178FB36B-5BFE-42CA-BC60-1115E0D95EEC}"/>
          </ac:spMkLst>
        </pc:spChg>
        <pc:spChg chg="add mod">
          <ac:chgData name="Magda Janas (2107190)" userId="2a400b76-5683-406b-ba72-4f3aff383fc5" providerId="ADAL" clId="{4D0B62F5-34B8-40BE-9DA5-44D64BC86447}" dt="2023-03-28T19:23:47.585" v="1812" actId="1076"/>
          <ac:spMkLst>
            <pc:docMk/>
            <pc:sldMk cId="109857222" sldId="256"/>
            <ac:spMk id="14" creationId="{3B765F8E-9A5B-3796-7F9A-9DDD35C60D13}"/>
          </ac:spMkLst>
        </pc:spChg>
        <pc:spChg chg="add mod">
          <ac:chgData name="Magda Janas (2107190)" userId="2a400b76-5683-406b-ba72-4f3aff383fc5" providerId="ADAL" clId="{4D0B62F5-34B8-40BE-9DA5-44D64BC86447}" dt="2023-03-28T19:23:35.038" v="1810" actId="1076"/>
          <ac:spMkLst>
            <pc:docMk/>
            <pc:sldMk cId="109857222" sldId="256"/>
            <ac:spMk id="16" creationId="{25754EEB-EE3C-4864-1AEB-EFD2CBDBC435}"/>
          </ac:spMkLst>
        </pc:spChg>
        <pc:spChg chg="add del mod">
          <ac:chgData name="Magda Janas (2107190)" userId="2a400b76-5683-406b-ba72-4f3aff383fc5" providerId="ADAL" clId="{4D0B62F5-34B8-40BE-9DA5-44D64BC86447}" dt="2023-03-28T19:21:15.494" v="1802" actId="1076"/>
          <ac:spMkLst>
            <pc:docMk/>
            <pc:sldMk cId="109857222" sldId="256"/>
            <ac:spMk id="18" creationId="{8D0E3D71-AB62-D47F-1056-02A98BCCFDB3}"/>
          </ac:spMkLst>
        </pc:spChg>
        <pc:spChg chg="add mod">
          <ac:chgData name="Magda Janas (2107190)" userId="2a400b76-5683-406b-ba72-4f3aff383fc5" providerId="ADAL" clId="{4D0B62F5-34B8-40BE-9DA5-44D64BC86447}" dt="2023-03-28T19:27:55.261" v="1897" actId="20577"/>
          <ac:spMkLst>
            <pc:docMk/>
            <pc:sldMk cId="109857222" sldId="256"/>
            <ac:spMk id="20" creationId="{93B39527-93FF-02D3-CCE9-CEA51B51C3BD}"/>
          </ac:spMkLst>
        </pc:spChg>
        <pc:spChg chg="add mod">
          <ac:chgData name="Magda Janas (2107190)" userId="2a400b76-5683-406b-ba72-4f3aff383fc5" providerId="ADAL" clId="{4D0B62F5-34B8-40BE-9DA5-44D64BC86447}" dt="2023-03-28T19:21:41.454" v="1806" actId="14100"/>
          <ac:spMkLst>
            <pc:docMk/>
            <pc:sldMk cId="109857222" sldId="256"/>
            <ac:spMk id="22" creationId="{83ABDF11-39FA-771C-8A78-EDA354AC0738}"/>
          </ac:spMkLst>
        </pc:spChg>
        <pc:spChg chg="add mod">
          <ac:chgData name="Magda Janas (2107190)" userId="2a400b76-5683-406b-ba72-4f3aff383fc5" providerId="ADAL" clId="{4D0B62F5-34B8-40BE-9DA5-44D64BC86447}" dt="2023-03-28T19:27:59.100" v="1899" actId="20577"/>
          <ac:spMkLst>
            <pc:docMk/>
            <pc:sldMk cId="109857222" sldId="256"/>
            <ac:spMk id="24" creationId="{70C07077-AFD3-6BC9-D421-2B60455C4D38}"/>
          </ac:spMkLst>
        </pc:spChg>
        <pc:spChg chg="add mod">
          <ac:chgData name="Magda Janas (2107190)" userId="2a400b76-5683-406b-ba72-4f3aff383fc5" providerId="ADAL" clId="{4D0B62F5-34B8-40BE-9DA5-44D64BC86447}" dt="2023-03-28T19:28:05.771" v="1901" actId="20577"/>
          <ac:spMkLst>
            <pc:docMk/>
            <pc:sldMk cId="109857222" sldId="256"/>
            <ac:spMk id="26" creationId="{C9A2B8D4-0C13-2880-42D7-8239EE473436}"/>
          </ac:spMkLst>
        </pc:spChg>
        <pc:picChg chg="add del mod">
          <ac:chgData name="Magda Janas (2107190)" userId="2a400b76-5683-406b-ba72-4f3aff383fc5" providerId="ADAL" clId="{4D0B62F5-34B8-40BE-9DA5-44D64BC86447}" dt="2023-03-25T10:26:22.768" v="1144" actId="21"/>
          <ac:picMkLst>
            <pc:docMk/>
            <pc:sldMk cId="109857222" sldId="256"/>
            <ac:picMk id="6" creationId="{FDE85891-B48E-B19C-DACF-618958113DDB}"/>
          </ac:picMkLst>
        </pc:picChg>
        <pc:picChg chg="add del mod">
          <ac:chgData name="Magda Janas (2107190)" userId="2a400b76-5683-406b-ba72-4f3aff383fc5" providerId="ADAL" clId="{4D0B62F5-34B8-40BE-9DA5-44D64BC86447}" dt="2023-03-28T12:25:20.426" v="1635"/>
          <ac:picMkLst>
            <pc:docMk/>
            <pc:sldMk cId="109857222" sldId="256"/>
            <ac:picMk id="31" creationId="{B0682D89-7985-D16D-7671-ACA2AB9A2BE3}"/>
          </ac:picMkLst>
        </pc:picChg>
        <pc:picChg chg="add del mod ord">
          <ac:chgData name="Magda Janas (2107190)" userId="2a400b76-5683-406b-ba72-4f3aff383fc5" providerId="ADAL" clId="{4D0B62F5-34B8-40BE-9DA5-44D64BC86447}" dt="2023-03-28T12:25:43.159" v="1636"/>
          <ac:picMkLst>
            <pc:docMk/>
            <pc:sldMk cId="109857222" sldId="256"/>
            <ac:picMk id="36" creationId="{ADFA2DDC-2C30-DCD9-7668-6EB57AE9C02F}"/>
          </ac:picMkLst>
        </pc:picChg>
        <pc:picChg chg="add del mod">
          <ac:chgData name="Magda Janas (2107190)" userId="2a400b76-5683-406b-ba72-4f3aff383fc5" providerId="ADAL" clId="{4D0B62F5-34B8-40BE-9DA5-44D64BC86447}" dt="2023-03-28T12:25:51.845" v="1638"/>
          <ac:picMkLst>
            <pc:docMk/>
            <pc:sldMk cId="109857222" sldId="256"/>
            <ac:picMk id="37" creationId="{47523F33-FA35-C081-96C9-BE44338AFEBA}"/>
          </ac:picMkLst>
        </pc:picChg>
        <pc:picChg chg="add del mod ord">
          <ac:chgData name="Magda Janas (2107190)" userId="2a400b76-5683-406b-ba72-4f3aff383fc5" providerId="ADAL" clId="{4D0B62F5-34B8-40BE-9DA5-44D64BC86447}" dt="2023-03-28T12:25:58.419" v="1639"/>
          <ac:picMkLst>
            <pc:docMk/>
            <pc:sldMk cId="109857222" sldId="256"/>
            <ac:picMk id="40" creationId="{F3E96264-916C-05BD-541A-DB37587A8731}"/>
          </ac:picMkLst>
        </pc:picChg>
        <pc:picChg chg="add del mod">
          <ac:chgData name="Magda Janas (2107190)" userId="2a400b76-5683-406b-ba72-4f3aff383fc5" providerId="ADAL" clId="{4D0B62F5-34B8-40BE-9DA5-44D64BC86447}" dt="2023-03-28T12:26:00.521" v="1641"/>
          <ac:picMkLst>
            <pc:docMk/>
            <pc:sldMk cId="109857222" sldId="256"/>
            <ac:picMk id="41" creationId="{DCFB684F-FDE4-E10B-237C-C5404BE9221D}"/>
          </ac:picMkLst>
        </pc:picChg>
        <pc:picChg chg="add del mod ord">
          <ac:chgData name="Magda Janas (2107190)" userId="2a400b76-5683-406b-ba72-4f3aff383fc5" providerId="ADAL" clId="{4D0B62F5-34B8-40BE-9DA5-44D64BC86447}" dt="2023-03-28T12:26:26.439" v="1642"/>
          <ac:picMkLst>
            <pc:docMk/>
            <pc:sldMk cId="109857222" sldId="256"/>
            <ac:picMk id="44" creationId="{25164E95-5AA5-5076-37E9-FC69227FC0FC}"/>
          </ac:picMkLst>
        </pc:picChg>
        <pc:picChg chg="add del mod">
          <ac:chgData name="Magda Janas (2107190)" userId="2a400b76-5683-406b-ba72-4f3aff383fc5" providerId="ADAL" clId="{4D0B62F5-34B8-40BE-9DA5-44D64BC86447}" dt="2023-03-28T12:26:28.072" v="1644"/>
          <ac:picMkLst>
            <pc:docMk/>
            <pc:sldMk cId="109857222" sldId="256"/>
            <ac:picMk id="45" creationId="{A5C435A8-EDCD-4D95-AA70-7F566F232E46}"/>
          </ac:picMkLst>
        </pc:picChg>
        <pc:picChg chg="add del mod ord">
          <ac:chgData name="Magda Janas (2107190)" userId="2a400b76-5683-406b-ba72-4f3aff383fc5" providerId="ADAL" clId="{4D0B62F5-34B8-40BE-9DA5-44D64BC86447}" dt="2023-03-28T12:28:01.467" v="1645"/>
          <ac:picMkLst>
            <pc:docMk/>
            <pc:sldMk cId="109857222" sldId="256"/>
            <ac:picMk id="48" creationId="{45495C1A-811C-6BEE-87E2-C4A03674EAB8}"/>
          </ac:picMkLst>
        </pc:picChg>
        <pc:picChg chg="add del mod">
          <ac:chgData name="Magda Janas (2107190)" userId="2a400b76-5683-406b-ba72-4f3aff383fc5" providerId="ADAL" clId="{4D0B62F5-34B8-40BE-9DA5-44D64BC86447}" dt="2023-03-28T12:28:25.090" v="1647"/>
          <ac:picMkLst>
            <pc:docMk/>
            <pc:sldMk cId="109857222" sldId="256"/>
            <ac:picMk id="49" creationId="{CDD69DD4-F30C-3892-66DC-188D1F48C9F6}"/>
          </ac:picMkLst>
        </pc:picChg>
        <pc:picChg chg="add del mod ord">
          <ac:chgData name="Magda Janas (2107190)" userId="2a400b76-5683-406b-ba72-4f3aff383fc5" providerId="ADAL" clId="{4D0B62F5-34B8-40BE-9DA5-44D64BC86447}" dt="2023-03-28T12:30:01.173" v="1648"/>
          <ac:picMkLst>
            <pc:docMk/>
            <pc:sldMk cId="109857222" sldId="256"/>
            <ac:picMk id="52" creationId="{E604C71F-B62C-D9FB-8D92-7E643062A548}"/>
          </ac:picMkLst>
        </pc:picChg>
        <pc:picChg chg="add del mod">
          <ac:chgData name="Magda Janas (2107190)" userId="2a400b76-5683-406b-ba72-4f3aff383fc5" providerId="ADAL" clId="{4D0B62F5-34B8-40BE-9DA5-44D64BC86447}" dt="2023-03-28T12:30:18.032" v="1650"/>
          <ac:picMkLst>
            <pc:docMk/>
            <pc:sldMk cId="109857222" sldId="256"/>
            <ac:picMk id="53" creationId="{DC42002E-587D-0AEF-A156-E1548EDFC094}"/>
          </ac:picMkLst>
        </pc:picChg>
        <pc:picChg chg="add del mod ord">
          <ac:chgData name="Magda Janas (2107190)" userId="2a400b76-5683-406b-ba72-4f3aff383fc5" providerId="ADAL" clId="{4D0B62F5-34B8-40BE-9DA5-44D64BC86447}" dt="2023-03-28T12:30:26.209" v="1651"/>
          <ac:picMkLst>
            <pc:docMk/>
            <pc:sldMk cId="109857222" sldId="256"/>
            <ac:picMk id="56" creationId="{4BE2EDD1-274D-4611-6703-10B19E28E20A}"/>
          </ac:picMkLst>
        </pc:picChg>
        <pc:picChg chg="add del mod">
          <ac:chgData name="Magda Janas (2107190)" userId="2a400b76-5683-406b-ba72-4f3aff383fc5" providerId="ADAL" clId="{4D0B62F5-34B8-40BE-9DA5-44D64BC86447}" dt="2023-03-28T12:30:34.701" v="1653"/>
          <ac:picMkLst>
            <pc:docMk/>
            <pc:sldMk cId="109857222" sldId="256"/>
            <ac:picMk id="57" creationId="{770DFDAD-59D9-7763-3618-7CC7C75A422E}"/>
          </ac:picMkLst>
        </pc:picChg>
        <pc:picChg chg="add del mod ord">
          <ac:chgData name="Magda Janas (2107190)" userId="2a400b76-5683-406b-ba72-4f3aff383fc5" providerId="ADAL" clId="{4D0B62F5-34B8-40BE-9DA5-44D64BC86447}" dt="2023-03-28T12:30:43.143" v="1654"/>
          <ac:picMkLst>
            <pc:docMk/>
            <pc:sldMk cId="109857222" sldId="256"/>
            <ac:picMk id="60" creationId="{B8DA5793-06F3-D7C9-0646-204739BFF0BF}"/>
          </ac:picMkLst>
        </pc:picChg>
        <pc:picChg chg="add del mod">
          <ac:chgData name="Magda Janas (2107190)" userId="2a400b76-5683-406b-ba72-4f3aff383fc5" providerId="ADAL" clId="{4D0B62F5-34B8-40BE-9DA5-44D64BC86447}" dt="2023-03-28T12:30:45.142" v="1656"/>
          <ac:picMkLst>
            <pc:docMk/>
            <pc:sldMk cId="109857222" sldId="256"/>
            <ac:picMk id="61" creationId="{C34CB77A-DF9A-784E-7D03-9E47FC8C1881}"/>
          </ac:picMkLst>
        </pc:picChg>
        <pc:picChg chg="add del mod ord">
          <ac:chgData name="Magda Janas (2107190)" userId="2a400b76-5683-406b-ba72-4f3aff383fc5" providerId="ADAL" clId="{4D0B62F5-34B8-40BE-9DA5-44D64BC86447}" dt="2023-03-28T12:32:16.330" v="1657"/>
          <ac:picMkLst>
            <pc:docMk/>
            <pc:sldMk cId="109857222" sldId="256"/>
            <ac:picMk id="64" creationId="{840CA8EA-361D-939F-61BB-CC8B7186FE44}"/>
          </ac:picMkLst>
        </pc:picChg>
        <pc:picChg chg="add mod">
          <ac:chgData name="Magda Janas (2107190)" userId="2a400b76-5683-406b-ba72-4f3aff383fc5" providerId="ADAL" clId="{4D0B62F5-34B8-40BE-9DA5-44D64BC86447}" dt="2023-03-28T12:32:16.330" v="1657"/>
          <ac:picMkLst>
            <pc:docMk/>
            <pc:sldMk cId="109857222" sldId="256"/>
            <ac:picMk id="65" creationId="{69481F9C-C9BD-0090-D95F-2620610D699A}"/>
          </ac:picMkLst>
        </pc:picChg>
      </pc:sldChg>
      <pc:sldChg chg="addSp delSp modSp new mod ord modTransition setBg modAnim">
        <pc:chgData name="Magda Janas (2107190)" userId="2a400b76-5683-406b-ba72-4f3aff383fc5" providerId="ADAL" clId="{4D0B62F5-34B8-40BE-9DA5-44D64BC86447}" dt="2023-03-28T19:49:14.974" v="2110" actId="20577"/>
        <pc:sldMkLst>
          <pc:docMk/>
          <pc:sldMk cId="610817628" sldId="257"/>
        </pc:sldMkLst>
        <pc:spChg chg="del">
          <ac:chgData name="Magda Janas (2107190)" userId="2a400b76-5683-406b-ba72-4f3aff383fc5" providerId="ADAL" clId="{4D0B62F5-34B8-40BE-9DA5-44D64BC86447}" dt="2023-03-18T13:16:06.095" v="17" actId="26606"/>
          <ac:spMkLst>
            <pc:docMk/>
            <pc:sldMk cId="610817628" sldId="257"/>
            <ac:spMk id="2" creationId="{AE961DF3-E4C3-60B4-43BA-4045047D6190}"/>
          </ac:spMkLst>
        </pc:spChg>
        <pc:spChg chg="del">
          <ac:chgData name="Magda Janas (2107190)" userId="2a400b76-5683-406b-ba72-4f3aff383fc5" providerId="ADAL" clId="{4D0B62F5-34B8-40BE-9DA5-44D64BC86447}" dt="2023-03-18T13:16:06.095" v="17" actId="26606"/>
          <ac:spMkLst>
            <pc:docMk/>
            <pc:sldMk cId="610817628" sldId="257"/>
            <ac:spMk id="3" creationId="{733EFFE7-9F06-2029-0344-FEBC065534DB}"/>
          </ac:spMkLst>
        </pc:spChg>
        <pc:spChg chg="add mod">
          <ac:chgData name="Magda Janas (2107190)" userId="2a400b76-5683-406b-ba72-4f3aff383fc5" providerId="ADAL" clId="{4D0B62F5-34B8-40BE-9DA5-44D64BC86447}" dt="2023-03-28T19:49:14.974" v="2110" actId="20577"/>
          <ac:spMkLst>
            <pc:docMk/>
            <pc:sldMk cId="610817628" sldId="257"/>
            <ac:spMk id="7" creationId="{C9D92A24-888E-57B8-FD64-998AE60F221B}"/>
          </ac:spMkLst>
        </pc:spChg>
        <pc:spChg chg="add">
          <ac:chgData name="Magda Janas (2107190)" userId="2a400b76-5683-406b-ba72-4f3aff383fc5" providerId="ADAL" clId="{4D0B62F5-34B8-40BE-9DA5-44D64BC86447}" dt="2023-03-18T13:16:06.095" v="17" actId="26606"/>
          <ac:spMkLst>
            <pc:docMk/>
            <pc:sldMk cId="610817628" sldId="257"/>
            <ac:spMk id="9" creationId="{42A4FC2C-047E-45A5-965D-8E1E3BF09BC6}"/>
          </ac:spMkLst>
        </pc:spChg>
        <pc:spChg chg="add del mod">
          <ac:chgData name="Magda Janas (2107190)" userId="2a400b76-5683-406b-ba72-4f3aff383fc5" providerId="ADAL" clId="{4D0B62F5-34B8-40BE-9DA5-44D64BC86447}" dt="2023-03-20T10:06:47.228" v="221" actId="478"/>
          <ac:spMkLst>
            <pc:docMk/>
            <pc:sldMk cId="610817628" sldId="257"/>
            <ac:spMk id="10" creationId="{52C21D39-7B88-815A-E60C-F2A4FEBECD05}"/>
          </ac:spMkLst>
        </pc:spChg>
        <pc:spChg chg="add del mod">
          <ac:chgData name="Magda Janas (2107190)" userId="2a400b76-5683-406b-ba72-4f3aff383fc5" providerId="ADAL" clId="{4D0B62F5-34B8-40BE-9DA5-44D64BC86447}" dt="2023-03-28T19:19:44.179" v="1794" actId="20577"/>
          <ac:spMkLst>
            <pc:docMk/>
            <pc:sldMk cId="610817628" sldId="257"/>
            <ac:spMk id="12" creationId="{240AB9DA-FCEE-064B-39A9-D123065AE1F8}"/>
          </ac:spMkLst>
        </pc:spChg>
        <pc:spChg chg="add mod">
          <ac:chgData name="Magda Janas (2107190)" userId="2a400b76-5683-406b-ba72-4f3aff383fc5" providerId="ADAL" clId="{4D0B62F5-34B8-40BE-9DA5-44D64BC86447}" dt="2023-03-26T09:51:59.744" v="1526" actId="313"/>
          <ac:spMkLst>
            <pc:docMk/>
            <pc:sldMk cId="610817628" sldId="257"/>
            <ac:spMk id="15" creationId="{4D4AE1E7-904C-0AA9-5372-41D4ADE1A5B3}"/>
          </ac:spMkLst>
        </pc:spChg>
        <pc:graphicFrameChg chg="add del">
          <ac:chgData name="Magda Janas (2107190)" userId="2a400b76-5683-406b-ba72-4f3aff383fc5" providerId="ADAL" clId="{4D0B62F5-34B8-40BE-9DA5-44D64BC86447}" dt="2023-03-26T09:47:39.807" v="1469" actId="26606"/>
          <ac:graphicFrameMkLst>
            <pc:docMk/>
            <pc:sldMk cId="610817628" sldId="257"/>
            <ac:graphicFrameMk id="14" creationId="{AC5869F7-9FC2-F919-FD0C-F87C4CBA68B6}"/>
          </ac:graphicFrameMkLst>
        </pc:graphicFrameChg>
        <pc:graphicFrameChg chg="add del">
          <ac:chgData name="Magda Janas (2107190)" userId="2a400b76-5683-406b-ba72-4f3aff383fc5" providerId="ADAL" clId="{4D0B62F5-34B8-40BE-9DA5-44D64BC86447}" dt="2023-03-26T09:47:43.422" v="1471" actId="26606"/>
          <ac:graphicFrameMkLst>
            <pc:docMk/>
            <pc:sldMk cId="610817628" sldId="257"/>
            <ac:graphicFrameMk id="16" creationId="{074E8A40-8A48-0819-DB49-34239A047FE3}"/>
          </ac:graphicFrameMkLst>
        </pc:graphicFrameChg>
        <pc:graphicFrameChg chg="add del">
          <ac:chgData name="Magda Janas (2107190)" userId="2a400b76-5683-406b-ba72-4f3aff383fc5" providerId="ADAL" clId="{4D0B62F5-34B8-40BE-9DA5-44D64BC86447}" dt="2023-03-26T09:47:46.166" v="1473" actId="26606"/>
          <ac:graphicFrameMkLst>
            <pc:docMk/>
            <pc:sldMk cId="610817628" sldId="257"/>
            <ac:graphicFrameMk id="18" creationId="{4660C5FE-9AA6-7138-7E2B-F38B6D5C323A}"/>
          </ac:graphicFrameMkLst>
        </pc:graphicFrameChg>
        <pc:graphicFrameChg chg="add del">
          <ac:chgData name="Magda Janas (2107190)" userId="2a400b76-5683-406b-ba72-4f3aff383fc5" providerId="ADAL" clId="{4D0B62F5-34B8-40BE-9DA5-44D64BC86447}" dt="2023-03-26T09:47:48.006" v="1475" actId="26606"/>
          <ac:graphicFrameMkLst>
            <pc:docMk/>
            <pc:sldMk cId="610817628" sldId="257"/>
            <ac:graphicFrameMk id="20" creationId="{EF34DE3B-35B6-E761-4C10-CC12AF825C9D}"/>
          </ac:graphicFrameMkLst>
        </pc:graphicFrameChg>
        <pc:graphicFrameChg chg="add del">
          <ac:chgData name="Magda Janas (2107190)" userId="2a400b76-5683-406b-ba72-4f3aff383fc5" providerId="ADAL" clId="{4D0B62F5-34B8-40BE-9DA5-44D64BC86447}" dt="2023-03-26T09:48:00.536" v="1477" actId="26606"/>
          <ac:graphicFrameMkLst>
            <pc:docMk/>
            <pc:sldMk cId="610817628" sldId="257"/>
            <ac:graphicFrameMk id="22" creationId="{AC5869F7-9FC2-F919-FD0C-F87C4CBA68B6}"/>
          </ac:graphicFrameMkLst>
        </pc:graphicFrameChg>
        <pc:picChg chg="add mod">
          <ac:chgData name="Magda Janas (2107190)" userId="2a400b76-5683-406b-ba72-4f3aff383fc5" providerId="ADAL" clId="{4D0B62F5-34B8-40BE-9DA5-44D64BC86447}" dt="2023-03-26T09:48:59.263" v="1490" actId="14100"/>
          <ac:picMkLst>
            <pc:docMk/>
            <pc:sldMk cId="610817628" sldId="257"/>
            <ac:picMk id="4" creationId="{A78387B0-463C-A523-E07C-B8B4654BECFB}"/>
          </ac:picMkLst>
        </pc:picChg>
        <pc:picChg chg="add del">
          <ac:chgData name="Magda Janas (2107190)" userId="2a400b76-5683-406b-ba72-4f3aff383fc5" providerId="ADAL" clId="{4D0B62F5-34B8-40BE-9DA5-44D64BC86447}" dt="2023-03-18T13:16:42.157" v="22"/>
          <ac:picMkLst>
            <pc:docMk/>
            <pc:sldMk cId="610817628" sldId="257"/>
            <ac:picMk id="5" creationId="{4F4FD4DC-43D3-DD99-B688-5079C4E8F099}"/>
          </ac:picMkLst>
        </pc:picChg>
        <pc:picChg chg="add del mod">
          <ac:chgData name="Magda Janas (2107190)" userId="2a400b76-5683-406b-ba72-4f3aff383fc5" providerId="ADAL" clId="{4D0B62F5-34B8-40BE-9DA5-44D64BC86447}" dt="2023-03-28T11:23:34.930" v="1613"/>
          <ac:picMkLst>
            <pc:docMk/>
            <pc:sldMk cId="610817628" sldId="257"/>
            <ac:picMk id="23" creationId="{6F23684D-7EF2-9258-36EE-C1D541DEDAAF}"/>
          </ac:picMkLst>
        </pc:picChg>
        <pc:picChg chg="add del mod ord">
          <ac:chgData name="Magda Janas (2107190)" userId="2a400b76-5683-406b-ba72-4f3aff383fc5" providerId="ADAL" clId="{4D0B62F5-34B8-40BE-9DA5-44D64BC86447}" dt="2023-03-28T11:24:14.547" v="1614"/>
          <ac:picMkLst>
            <pc:docMk/>
            <pc:sldMk cId="610817628" sldId="257"/>
            <ac:picMk id="26" creationId="{6CF08FEA-AF7E-EA26-F950-27E48D5719DB}"/>
          </ac:picMkLst>
        </pc:picChg>
        <pc:picChg chg="add del mod">
          <ac:chgData name="Magda Janas (2107190)" userId="2a400b76-5683-406b-ba72-4f3aff383fc5" providerId="ADAL" clId="{4D0B62F5-34B8-40BE-9DA5-44D64BC86447}" dt="2023-03-28T11:24:16.304" v="1616"/>
          <ac:picMkLst>
            <pc:docMk/>
            <pc:sldMk cId="610817628" sldId="257"/>
            <ac:picMk id="27" creationId="{6F73380B-2D9B-B709-6F2B-D310D3D6AF54}"/>
          </ac:picMkLst>
        </pc:picChg>
        <pc:picChg chg="add del mod ord">
          <ac:chgData name="Magda Janas (2107190)" userId="2a400b76-5683-406b-ba72-4f3aff383fc5" providerId="ADAL" clId="{4D0B62F5-34B8-40BE-9DA5-44D64BC86447}" dt="2023-03-28T11:24:43.323" v="1617"/>
          <ac:picMkLst>
            <pc:docMk/>
            <pc:sldMk cId="610817628" sldId="257"/>
            <ac:picMk id="30" creationId="{E0ECFE03-3D3B-D01E-E747-CC0CD386930A}"/>
          </ac:picMkLst>
        </pc:picChg>
        <pc:picChg chg="add del mod">
          <ac:chgData name="Magda Janas (2107190)" userId="2a400b76-5683-406b-ba72-4f3aff383fc5" providerId="ADAL" clId="{4D0B62F5-34B8-40BE-9DA5-44D64BC86447}" dt="2023-03-28T11:24:45.082" v="1619"/>
          <ac:picMkLst>
            <pc:docMk/>
            <pc:sldMk cId="610817628" sldId="257"/>
            <ac:picMk id="31" creationId="{5DADFB2B-DD32-D7D5-8D73-E81530C49D7C}"/>
          </ac:picMkLst>
        </pc:picChg>
        <pc:picChg chg="add del mod ord">
          <ac:chgData name="Magda Janas (2107190)" userId="2a400b76-5683-406b-ba72-4f3aff383fc5" providerId="ADAL" clId="{4D0B62F5-34B8-40BE-9DA5-44D64BC86447}" dt="2023-03-28T11:26:15.797" v="1620"/>
          <ac:picMkLst>
            <pc:docMk/>
            <pc:sldMk cId="610817628" sldId="257"/>
            <ac:picMk id="34" creationId="{74AAA84B-8D46-B679-65E0-1EB0E5FC4545}"/>
          </ac:picMkLst>
        </pc:picChg>
        <pc:picChg chg="add del mod">
          <ac:chgData name="Magda Janas (2107190)" userId="2a400b76-5683-406b-ba72-4f3aff383fc5" providerId="ADAL" clId="{4D0B62F5-34B8-40BE-9DA5-44D64BC86447}" dt="2023-03-28T11:26:21.307" v="1622"/>
          <ac:picMkLst>
            <pc:docMk/>
            <pc:sldMk cId="610817628" sldId="257"/>
            <ac:picMk id="35" creationId="{CB666F7D-CC98-5BEE-4C69-03D129976719}"/>
          </ac:picMkLst>
        </pc:picChg>
        <pc:picChg chg="add del mod ord">
          <ac:chgData name="Magda Janas (2107190)" userId="2a400b76-5683-406b-ba72-4f3aff383fc5" providerId="ADAL" clId="{4D0B62F5-34B8-40BE-9DA5-44D64BC86447}" dt="2023-03-28T11:26:56.157" v="1623"/>
          <ac:picMkLst>
            <pc:docMk/>
            <pc:sldMk cId="610817628" sldId="257"/>
            <ac:picMk id="38" creationId="{1FEDAD50-2804-AFFE-72E9-1A1861DFD7CA}"/>
          </ac:picMkLst>
        </pc:picChg>
        <pc:picChg chg="add del mod">
          <ac:chgData name="Magda Janas (2107190)" userId="2a400b76-5683-406b-ba72-4f3aff383fc5" providerId="ADAL" clId="{4D0B62F5-34B8-40BE-9DA5-44D64BC86447}" dt="2023-03-28T11:27:02.556" v="1625"/>
          <ac:picMkLst>
            <pc:docMk/>
            <pc:sldMk cId="610817628" sldId="257"/>
            <ac:picMk id="39" creationId="{982F3B64-A665-7426-E186-9576515C7F43}"/>
          </ac:picMkLst>
        </pc:picChg>
        <pc:picChg chg="add del mod ord">
          <ac:chgData name="Magda Janas (2107190)" userId="2a400b76-5683-406b-ba72-4f3aff383fc5" providerId="ADAL" clId="{4D0B62F5-34B8-40BE-9DA5-44D64BC86447}" dt="2023-03-28T11:27:09.625" v="1626"/>
          <ac:picMkLst>
            <pc:docMk/>
            <pc:sldMk cId="610817628" sldId="257"/>
            <ac:picMk id="42" creationId="{B5990380-5AFB-0BC1-09CB-349985FEEE01}"/>
          </ac:picMkLst>
        </pc:picChg>
        <pc:picChg chg="add del mod">
          <ac:chgData name="Magda Janas (2107190)" userId="2a400b76-5683-406b-ba72-4f3aff383fc5" providerId="ADAL" clId="{4D0B62F5-34B8-40BE-9DA5-44D64BC86447}" dt="2023-03-28T11:27:11.570" v="1628"/>
          <ac:picMkLst>
            <pc:docMk/>
            <pc:sldMk cId="610817628" sldId="257"/>
            <ac:picMk id="43" creationId="{E89B12ED-E42E-6CF7-BAD4-38822C7F20A8}"/>
          </ac:picMkLst>
        </pc:picChg>
        <pc:picChg chg="add del mod ord">
          <ac:chgData name="Magda Janas (2107190)" userId="2a400b76-5683-406b-ba72-4f3aff383fc5" providerId="ADAL" clId="{4D0B62F5-34B8-40BE-9DA5-44D64BC86447}" dt="2023-03-28T11:27:46.107" v="1629"/>
          <ac:picMkLst>
            <pc:docMk/>
            <pc:sldMk cId="610817628" sldId="257"/>
            <ac:picMk id="46" creationId="{2760DAF5-F17B-4196-BFEB-75BAFD1145C8}"/>
          </ac:picMkLst>
        </pc:picChg>
        <pc:picChg chg="add del mod">
          <ac:chgData name="Magda Janas (2107190)" userId="2a400b76-5683-406b-ba72-4f3aff383fc5" providerId="ADAL" clId="{4D0B62F5-34B8-40BE-9DA5-44D64BC86447}" dt="2023-03-28T11:27:52.624" v="1631"/>
          <ac:picMkLst>
            <pc:docMk/>
            <pc:sldMk cId="610817628" sldId="257"/>
            <ac:picMk id="47" creationId="{136C2F3C-9424-0903-4FDC-81FDF1AFBA72}"/>
          </ac:picMkLst>
        </pc:picChg>
        <pc:picChg chg="add del mod ord">
          <ac:chgData name="Magda Janas (2107190)" userId="2a400b76-5683-406b-ba72-4f3aff383fc5" providerId="ADAL" clId="{4D0B62F5-34B8-40BE-9DA5-44D64BC86447}" dt="2023-03-28T11:29:23.192" v="1632"/>
          <ac:picMkLst>
            <pc:docMk/>
            <pc:sldMk cId="610817628" sldId="257"/>
            <ac:picMk id="50" creationId="{DFCF84EA-7A75-02C1-294C-186F8061E6C1}"/>
          </ac:picMkLst>
        </pc:picChg>
        <pc:picChg chg="add mod">
          <ac:chgData name="Magda Janas (2107190)" userId="2a400b76-5683-406b-ba72-4f3aff383fc5" providerId="ADAL" clId="{4D0B62F5-34B8-40BE-9DA5-44D64BC86447}" dt="2023-03-28T11:29:23.192" v="1632"/>
          <ac:picMkLst>
            <pc:docMk/>
            <pc:sldMk cId="610817628" sldId="257"/>
            <ac:picMk id="51" creationId="{8943D634-4298-8EE7-5A2E-8AE4AEBE637B}"/>
          </ac:picMkLst>
        </pc:picChg>
      </pc:sldChg>
      <pc:sldChg chg="addSp delSp modSp new mod ord setBg addAnim delAnim modAnim">
        <pc:chgData name="Magda Janas (2107190)" userId="2a400b76-5683-406b-ba72-4f3aff383fc5" providerId="ADAL" clId="{4D0B62F5-34B8-40BE-9DA5-44D64BC86447}" dt="2023-03-28T19:42:11.387" v="2091" actId="20577"/>
        <pc:sldMkLst>
          <pc:docMk/>
          <pc:sldMk cId="461876148" sldId="258"/>
        </pc:sldMkLst>
        <pc:spChg chg="add del mod">
          <ac:chgData name="Magda Janas (2107190)" userId="2a400b76-5683-406b-ba72-4f3aff383fc5" providerId="ADAL" clId="{4D0B62F5-34B8-40BE-9DA5-44D64BC86447}" dt="2023-03-28T19:14:23.498" v="1724" actId="20577"/>
          <ac:spMkLst>
            <pc:docMk/>
            <pc:sldMk cId="461876148" sldId="258"/>
            <ac:spMk id="2" creationId="{2396818F-F6BD-7412-0AAD-CD10FA9DACD3}"/>
          </ac:spMkLst>
        </pc:spChg>
        <pc:spChg chg="add del mod ord">
          <ac:chgData name="Magda Janas (2107190)" userId="2a400b76-5683-406b-ba72-4f3aff383fc5" providerId="ADAL" clId="{4D0B62F5-34B8-40BE-9DA5-44D64BC86447}" dt="2023-03-28T19:42:11.387" v="2091" actId="20577"/>
          <ac:spMkLst>
            <pc:docMk/>
            <pc:sldMk cId="461876148" sldId="258"/>
            <ac:spMk id="3" creationId="{B05FB031-4399-974E-CBC5-009112C41AC7}"/>
          </ac:spMkLst>
        </pc:spChg>
        <pc:spChg chg="add mod">
          <ac:chgData name="Magda Janas (2107190)" userId="2a400b76-5683-406b-ba72-4f3aff383fc5" providerId="ADAL" clId="{4D0B62F5-34B8-40BE-9DA5-44D64BC86447}" dt="2023-03-26T09:50:37.518" v="1507" actId="26606"/>
          <ac:spMkLst>
            <pc:docMk/>
            <pc:sldMk cId="461876148" sldId="258"/>
            <ac:spMk id="7" creationId="{CFEA66EC-8BB8-0EA4-DED1-AA038E575476}"/>
          </ac:spMkLst>
        </pc:spChg>
        <pc:spChg chg="add del">
          <ac:chgData name="Magda Janas (2107190)" userId="2a400b76-5683-406b-ba72-4f3aff383fc5" providerId="ADAL" clId="{4D0B62F5-34B8-40BE-9DA5-44D64BC86447}" dt="2023-03-18T13:19:44.973" v="39" actId="26606"/>
          <ac:spMkLst>
            <pc:docMk/>
            <pc:sldMk cId="461876148" sldId="258"/>
            <ac:spMk id="9" creationId="{7BDAC5B6-20CE-447F-8BA1-F2274AC7AE5B}"/>
          </ac:spMkLst>
        </pc:spChg>
        <pc:spChg chg="add del">
          <ac:chgData name="Magda Janas (2107190)" userId="2a400b76-5683-406b-ba72-4f3aff383fc5" providerId="ADAL" clId="{4D0B62F5-34B8-40BE-9DA5-44D64BC86447}" dt="2023-03-26T09:50:37.518" v="1507" actId="26606"/>
          <ac:spMkLst>
            <pc:docMk/>
            <pc:sldMk cId="461876148" sldId="258"/>
            <ac:spMk id="10" creationId="{201CC55D-ED54-4C5C-95E6-10947BD1103B}"/>
          </ac:spMkLst>
        </pc:spChg>
        <pc:spChg chg="add del">
          <ac:chgData name="Magda Janas (2107190)" userId="2a400b76-5683-406b-ba72-4f3aff383fc5" providerId="ADAL" clId="{4D0B62F5-34B8-40BE-9DA5-44D64BC86447}" dt="2023-03-18T13:19:44.973" v="39" actId="26606"/>
          <ac:spMkLst>
            <pc:docMk/>
            <pc:sldMk cId="461876148" sldId="258"/>
            <ac:spMk id="11" creationId="{D1D22B31-BF8F-446B-9009-8A251FB177CB}"/>
          </ac:spMkLst>
        </pc:spChg>
        <pc:spChg chg="add del mod">
          <ac:chgData name="Magda Janas (2107190)" userId="2a400b76-5683-406b-ba72-4f3aff383fc5" providerId="ADAL" clId="{4D0B62F5-34B8-40BE-9DA5-44D64BC86447}" dt="2023-03-23T12:10:06.319" v="1072"/>
          <ac:spMkLst>
            <pc:docMk/>
            <pc:sldMk cId="461876148" sldId="258"/>
            <ac:spMk id="15" creationId="{053942BA-3779-A3D3-FC6B-669242964E58}"/>
          </ac:spMkLst>
        </pc:spChg>
        <pc:spChg chg="add del">
          <ac:chgData name="Magda Janas (2107190)" userId="2a400b76-5683-406b-ba72-4f3aff383fc5" providerId="ADAL" clId="{4D0B62F5-34B8-40BE-9DA5-44D64BC86447}" dt="2023-03-26T09:50:37.518" v="1507" actId="26606"/>
          <ac:spMkLst>
            <pc:docMk/>
            <pc:sldMk cId="461876148" sldId="258"/>
            <ac:spMk id="16" creationId="{3873B707-463F-40B0-8227-E8CC6C67EB25}"/>
          </ac:spMkLst>
        </pc:spChg>
        <pc:spChg chg="add del">
          <ac:chgData name="Magda Janas (2107190)" userId="2a400b76-5683-406b-ba72-4f3aff383fc5" providerId="ADAL" clId="{4D0B62F5-34B8-40BE-9DA5-44D64BC86447}" dt="2023-03-26T09:50:37.518" v="1507" actId="26606"/>
          <ac:spMkLst>
            <pc:docMk/>
            <pc:sldMk cId="461876148" sldId="258"/>
            <ac:spMk id="18" creationId="{C13237C8-E62C-4F0D-A318-BD6FB6C2D138}"/>
          </ac:spMkLst>
        </pc:spChg>
        <pc:spChg chg="add mod">
          <ac:chgData name="Magda Janas (2107190)" userId="2a400b76-5683-406b-ba72-4f3aff383fc5" providerId="ADAL" clId="{4D0B62F5-34B8-40BE-9DA5-44D64BC86447}" dt="2023-03-26T09:50:37.518" v="1507" actId="26606"/>
          <ac:spMkLst>
            <pc:docMk/>
            <pc:sldMk cId="461876148" sldId="258"/>
            <ac:spMk id="19" creationId="{771DBEF8-F016-7F96-F08D-9A1985C22DE8}"/>
          </ac:spMkLst>
        </pc:spChg>
        <pc:spChg chg="add del">
          <ac:chgData name="Magda Janas (2107190)" userId="2a400b76-5683-406b-ba72-4f3aff383fc5" providerId="ADAL" clId="{4D0B62F5-34B8-40BE-9DA5-44D64BC86447}" dt="2023-03-26T09:50:37.518" v="1507" actId="26606"/>
          <ac:spMkLst>
            <pc:docMk/>
            <pc:sldMk cId="461876148" sldId="258"/>
            <ac:spMk id="20" creationId="{19C9EAEA-39D0-4B0E-A0EB-51E7B26740B1}"/>
          </ac:spMkLst>
        </pc:spChg>
        <pc:spChg chg="add del">
          <ac:chgData name="Magda Janas (2107190)" userId="2a400b76-5683-406b-ba72-4f3aff383fc5" providerId="ADAL" clId="{4D0B62F5-34B8-40BE-9DA5-44D64BC86447}" dt="2023-03-26T09:50:37.518" v="1507" actId="26606"/>
          <ac:spMkLst>
            <pc:docMk/>
            <pc:sldMk cId="461876148" sldId="258"/>
            <ac:spMk id="25" creationId="{7A976E23-29EC-4E20-9EF6-B7CC4A8210C3}"/>
          </ac:spMkLst>
        </pc:spChg>
        <pc:spChg chg="add del">
          <ac:chgData name="Magda Janas (2107190)" userId="2a400b76-5683-406b-ba72-4f3aff383fc5" providerId="ADAL" clId="{4D0B62F5-34B8-40BE-9DA5-44D64BC86447}" dt="2023-03-26T09:50:37.518" v="1507" actId="26606"/>
          <ac:spMkLst>
            <pc:docMk/>
            <pc:sldMk cId="461876148" sldId="258"/>
            <ac:spMk id="27" creationId="{DF5FCEC6-E657-46F1-925F-13ED192124CE}"/>
          </ac:spMkLst>
        </pc:spChg>
        <pc:spChg chg="add del">
          <ac:chgData name="Magda Janas (2107190)" userId="2a400b76-5683-406b-ba72-4f3aff383fc5" providerId="ADAL" clId="{4D0B62F5-34B8-40BE-9DA5-44D64BC86447}" dt="2023-03-26T09:50:37.518" v="1507" actId="26606"/>
          <ac:spMkLst>
            <pc:docMk/>
            <pc:sldMk cId="461876148" sldId="258"/>
            <ac:spMk id="37" creationId="{FF0BDB76-BCEC-498E-BA26-C763CD9FA3E7}"/>
          </ac:spMkLst>
        </pc:spChg>
        <pc:spChg chg="add del">
          <ac:chgData name="Magda Janas (2107190)" userId="2a400b76-5683-406b-ba72-4f3aff383fc5" providerId="ADAL" clId="{4D0B62F5-34B8-40BE-9DA5-44D64BC86447}" dt="2023-03-26T09:50:37.518" v="1507" actId="26606"/>
          <ac:spMkLst>
            <pc:docMk/>
            <pc:sldMk cId="461876148" sldId="258"/>
            <ac:spMk id="45" creationId="{1452CEF2-C9EC-4C15-99E4-C781AB08AB91}"/>
          </ac:spMkLst>
        </pc:spChg>
        <pc:grpChg chg="add del">
          <ac:chgData name="Magda Janas (2107190)" userId="2a400b76-5683-406b-ba72-4f3aff383fc5" providerId="ADAL" clId="{4D0B62F5-34B8-40BE-9DA5-44D64BC86447}" dt="2023-03-26T09:50:37.518" v="1507" actId="26606"/>
          <ac:grpSpMkLst>
            <pc:docMk/>
            <pc:sldMk cId="461876148" sldId="258"/>
            <ac:grpSpMk id="12" creationId="{1DE889C7-FAD6-4397-98E2-05D503484459}"/>
          </ac:grpSpMkLst>
        </pc:grpChg>
        <pc:grpChg chg="add del">
          <ac:chgData name="Magda Janas (2107190)" userId="2a400b76-5683-406b-ba72-4f3aff383fc5" providerId="ADAL" clId="{4D0B62F5-34B8-40BE-9DA5-44D64BC86447}" dt="2023-03-26T09:50:37.518" v="1507" actId="26606"/>
          <ac:grpSpMkLst>
            <pc:docMk/>
            <pc:sldMk cId="461876148" sldId="258"/>
            <ac:grpSpMk id="29" creationId="{2EEEBBCF-2738-42F5-ABD6-9881760263A7}"/>
          </ac:grpSpMkLst>
        </pc:grpChg>
        <pc:grpChg chg="add del">
          <ac:chgData name="Magda Janas (2107190)" userId="2a400b76-5683-406b-ba72-4f3aff383fc5" providerId="ADAL" clId="{4D0B62F5-34B8-40BE-9DA5-44D64BC86447}" dt="2023-03-26T09:50:37.518" v="1507" actId="26606"/>
          <ac:grpSpMkLst>
            <pc:docMk/>
            <pc:sldMk cId="461876148" sldId="258"/>
            <ac:grpSpMk id="39" creationId="{DD8DF5DF-A251-4BC2-8965-4EDDD01FC56E}"/>
          </ac:grpSpMkLst>
        </pc:grpChg>
        <pc:grpChg chg="add del">
          <ac:chgData name="Magda Janas (2107190)" userId="2a400b76-5683-406b-ba72-4f3aff383fc5" providerId="ADAL" clId="{4D0B62F5-34B8-40BE-9DA5-44D64BC86447}" dt="2023-03-26T09:50:37.518" v="1507" actId="26606"/>
          <ac:grpSpMkLst>
            <pc:docMk/>
            <pc:sldMk cId="461876148" sldId="258"/>
            <ac:grpSpMk id="47" creationId="{600459E6-26A3-4EAC-A34C-D0792D88CC26}"/>
          </ac:grpSpMkLst>
        </pc:grpChg>
        <pc:grpChg chg="add del">
          <ac:chgData name="Magda Janas (2107190)" userId="2a400b76-5683-406b-ba72-4f3aff383fc5" providerId="ADAL" clId="{4D0B62F5-34B8-40BE-9DA5-44D64BC86447}" dt="2023-03-26T09:50:37.518" v="1507" actId="26606"/>
          <ac:grpSpMkLst>
            <pc:docMk/>
            <pc:sldMk cId="461876148" sldId="258"/>
            <ac:grpSpMk id="53" creationId="{298B576C-FDA2-46DE-8408-3A76DCF50655}"/>
          </ac:grpSpMkLst>
        </pc:grpChg>
        <pc:picChg chg="add del mod">
          <ac:chgData name="Magda Janas (2107190)" userId="2a400b76-5683-406b-ba72-4f3aff383fc5" providerId="ADAL" clId="{4D0B62F5-34B8-40BE-9DA5-44D64BC86447}" dt="2023-03-18T13:19:47.733" v="40"/>
          <ac:picMkLst>
            <pc:docMk/>
            <pc:sldMk cId="461876148" sldId="258"/>
            <ac:picMk id="4" creationId="{F2B2663C-5138-7A30-CCB4-169FD71728C8}"/>
          </ac:picMkLst>
        </pc:picChg>
        <pc:picChg chg="add del mod ord">
          <ac:chgData name="Magda Janas (2107190)" userId="2a400b76-5683-406b-ba72-4f3aff383fc5" providerId="ADAL" clId="{4D0B62F5-34B8-40BE-9DA5-44D64BC86447}" dt="2023-03-26T09:50:37.518" v="1507" actId="26606"/>
          <ac:picMkLst>
            <pc:docMk/>
            <pc:sldMk cId="461876148" sldId="258"/>
            <ac:picMk id="5" creationId="{693B8FB8-5945-5CF9-160F-A27ABB621F35}"/>
          </ac:picMkLst>
        </pc:picChg>
        <pc:picChg chg="add del mod">
          <ac:chgData name="Magda Janas (2107190)" userId="2a400b76-5683-406b-ba72-4f3aff383fc5" providerId="ADAL" clId="{4D0B62F5-34B8-40BE-9DA5-44D64BC86447}" dt="2023-03-28T12:49:23.194" v="1676" actId="478"/>
          <ac:picMkLst>
            <pc:docMk/>
            <pc:sldMk cId="461876148" sldId="258"/>
            <ac:picMk id="23" creationId="{7E8B95F0-9358-EBD6-4608-B34D1F01C1D5}"/>
          </ac:picMkLst>
        </pc:picChg>
        <pc:picChg chg="mod">
          <ac:chgData name="Magda Janas (2107190)" userId="2a400b76-5683-406b-ba72-4f3aff383fc5" providerId="ADAL" clId="{4D0B62F5-34B8-40BE-9DA5-44D64BC86447}" dt="2023-03-28T12:45:27.262" v="1663" actId="1076"/>
          <ac:picMkLst>
            <pc:docMk/>
            <pc:sldMk cId="461876148" sldId="258"/>
            <ac:picMk id="36" creationId="{80052954-3CE8-C20E-161C-AA82F5F6B1A7}"/>
          </ac:picMkLst>
        </pc:picChg>
      </pc:sldChg>
      <pc:sldChg chg="addSp delSp modSp new mod ord">
        <pc:chgData name="Magda Janas (2107190)" userId="2a400b76-5683-406b-ba72-4f3aff383fc5" providerId="ADAL" clId="{4D0B62F5-34B8-40BE-9DA5-44D64BC86447}" dt="2023-03-30T15:32:52.538" v="2781" actId="20577"/>
        <pc:sldMkLst>
          <pc:docMk/>
          <pc:sldMk cId="956118677" sldId="259"/>
        </pc:sldMkLst>
        <pc:spChg chg="del mod">
          <ac:chgData name="Magda Janas (2107190)" userId="2a400b76-5683-406b-ba72-4f3aff383fc5" providerId="ADAL" clId="{4D0B62F5-34B8-40BE-9DA5-44D64BC86447}" dt="2023-03-30T15:19:34.371" v="2688" actId="478"/>
          <ac:spMkLst>
            <pc:docMk/>
            <pc:sldMk cId="956118677" sldId="259"/>
            <ac:spMk id="2" creationId="{89852C3D-A231-3014-65D2-CE0377E356DD}"/>
          </ac:spMkLst>
        </pc:spChg>
        <pc:spChg chg="del mod">
          <ac:chgData name="Magda Janas (2107190)" userId="2a400b76-5683-406b-ba72-4f3aff383fc5" providerId="ADAL" clId="{4D0B62F5-34B8-40BE-9DA5-44D64BC86447}" dt="2023-03-30T15:21:53.136" v="2709" actId="478"/>
          <ac:spMkLst>
            <pc:docMk/>
            <pc:sldMk cId="956118677" sldId="259"/>
            <ac:spMk id="3" creationId="{CC60C3C0-DA0D-9F11-1F28-53BE6BA4E6BA}"/>
          </ac:spMkLst>
        </pc:spChg>
        <pc:spChg chg="add del mod">
          <ac:chgData name="Magda Janas (2107190)" userId="2a400b76-5683-406b-ba72-4f3aff383fc5" providerId="ADAL" clId="{4D0B62F5-34B8-40BE-9DA5-44D64BC86447}" dt="2023-03-30T15:21:53.136" v="2711"/>
          <ac:spMkLst>
            <pc:docMk/>
            <pc:sldMk cId="956118677" sldId="259"/>
            <ac:spMk id="5" creationId="{4DEFCDE5-81B2-3D1C-DC1A-3BD06D87EE9F}"/>
          </ac:spMkLst>
        </pc:spChg>
        <pc:spChg chg="add del mod">
          <ac:chgData name="Magda Janas (2107190)" userId="2a400b76-5683-406b-ba72-4f3aff383fc5" providerId="ADAL" clId="{4D0B62F5-34B8-40BE-9DA5-44D64BC86447}" dt="2023-03-28T19:48:11.806" v="2107" actId="478"/>
          <ac:spMkLst>
            <pc:docMk/>
            <pc:sldMk cId="956118677" sldId="259"/>
            <ac:spMk id="7" creationId="{B08447CD-4E3D-1B34-AD50-4B652E699923}"/>
          </ac:spMkLst>
        </pc:spChg>
        <pc:spChg chg="add del mod">
          <ac:chgData name="Magda Janas (2107190)" userId="2a400b76-5683-406b-ba72-4f3aff383fc5" providerId="ADAL" clId="{4D0B62F5-34B8-40BE-9DA5-44D64BC86447}" dt="2023-03-28T19:51:57.834" v="2114"/>
          <ac:spMkLst>
            <pc:docMk/>
            <pc:sldMk cId="956118677" sldId="259"/>
            <ac:spMk id="9" creationId="{D4909D2B-E2BA-B2F6-3EF6-2652A4955F77}"/>
          </ac:spMkLst>
        </pc:spChg>
        <pc:spChg chg="add mod">
          <ac:chgData name="Magda Janas (2107190)" userId="2a400b76-5683-406b-ba72-4f3aff383fc5" providerId="ADAL" clId="{4D0B62F5-34B8-40BE-9DA5-44D64BC86447}" dt="2023-03-30T15:32:52.538" v="2781" actId="20577"/>
          <ac:spMkLst>
            <pc:docMk/>
            <pc:sldMk cId="956118677" sldId="259"/>
            <ac:spMk id="11" creationId="{2D6E2F13-600F-85D6-15B4-8E4F8602BCBC}"/>
          </ac:spMkLst>
        </pc:spChg>
        <pc:spChg chg="add del mod">
          <ac:chgData name="Magda Janas (2107190)" userId="2a400b76-5683-406b-ba72-4f3aff383fc5" providerId="ADAL" clId="{4D0B62F5-34B8-40BE-9DA5-44D64BC86447}" dt="2023-03-30T13:44:36.146" v="2474" actId="478"/>
          <ac:spMkLst>
            <pc:docMk/>
            <pc:sldMk cId="956118677" sldId="259"/>
            <ac:spMk id="16" creationId="{9D945A4A-580A-B318-B85E-901F43D87DF8}"/>
          </ac:spMkLst>
        </pc:spChg>
        <pc:spChg chg="add del mod">
          <ac:chgData name="Magda Janas (2107190)" userId="2a400b76-5683-406b-ba72-4f3aff383fc5" providerId="ADAL" clId="{4D0B62F5-34B8-40BE-9DA5-44D64BC86447}" dt="2023-03-30T15:19:02.401" v="2683"/>
          <ac:spMkLst>
            <pc:docMk/>
            <pc:sldMk cId="956118677" sldId="259"/>
            <ac:spMk id="18" creationId="{B568BCDE-89EF-FF24-D2C8-16C348C0DD90}"/>
          </ac:spMkLst>
        </pc:spChg>
        <pc:spChg chg="add del mod">
          <ac:chgData name="Magda Janas (2107190)" userId="2a400b76-5683-406b-ba72-4f3aff383fc5" providerId="ADAL" clId="{4D0B62F5-34B8-40BE-9DA5-44D64BC86447}" dt="2023-03-30T15:17:40.640" v="2668"/>
          <ac:spMkLst>
            <pc:docMk/>
            <pc:sldMk cId="956118677" sldId="259"/>
            <ac:spMk id="20" creationId="{C23129A6-33C2-A628-479C-50FC67BE481F}"/>
          </ac:spMkLst>
        </pc:spChg>
        <pc:spChg chg="add del mod">
          <ac:chgData name="Magda Janas (2107190)" userId="2a400b76-5683-406b-ba72-4f3aff383fc5" providerId="ADAL" clId="{4D0B62F5-34B8-40BE-9DA5-44D64BC86447}" dt="2023-03-30T15:12:03.772" v="2605"/>
          <ac:spMkLst>
            <pc:docMk/>
            <pc:sldMk cId="956118677" sldId="259"/>
            <ac:spMk id="21" creationId="{1CAD3298-B6B3-E604-CDF1-980DC2A315B5}"/>
          </ac:spMkLst>
        </pc:spChg>
        <pc:spChg chg="add del mod">
          <ac:chgData name="Magda Janas (2107190)" userId="2a400b76-5683-406b-ba72-4f3aff383fc5" providerId="ADAL" clId="{4D0B62F5-34B8-40BE-9DA5-44D64BC86447}" dt="2023-03-30T15:18:01.940" v="2674" actId="22"/>
          <ac:spMkLst>
            <pc:docMk/>
            <pc:sldMk cId="956118677" sldId="259"/>
            <ac:spMk id="24" creationId="{76EDCCE1-99C6-0E31-71FF-FFABCC9680C8}"/>
          </ac:spMkLst>
        </pc:spChg>
        <pc:spChg chg="add del">
          <ac:chgData name="Magda Janas (2107190)" userId="2a400b76-5683-406b-ba72-4f3aff383fc5" providerId="ADAL" clId="{4D0B62F5-34B8-40BE-9DA5-44D64BC86447}" dt="2023-03-30T15:22:04.268" v="2713" actId="22"/>
          <ac:spMkLst>
            <pc:docMk/>
            <pc:sldMk cId="956118677" sldId="259"/>
            <ac:spMk id="26" creationId="{7D6B2990-B012-80E1-2B46-44957D51E6DB}"/>
          </ac:spMkLst>
        </pc:spChg>
        <pc:picChg chg="add del mod">
          <ac:chgData name="Magda Janas (2107190)" userId="2a400b76-5683-406b-ba72-4f3aff383fc5" providerId="ADAL" clId="{4D0B62F5-34B8-40BE-9DA5-44D64BC86447}" dt="2023-03-30T15:12:28.638" v="2619" actId="478"/>
          <ac:picMkLst>
            <pc:docMk/>
            <pc:sldMk cId="956118677" sldId="259"/>
            <ac:picMk id="22" creationId="{E821B4FD-12D7-6BFE-9311-78A51F87B159}"/>
          </ac:picMkLst>
        </pc:picChg>
      </pc:sldChg>
      <pc:sldChg chg="addSp modSp new del mod setBg setClrOvrMap">
        <pc:chgData name="Magda Janas (2107190)" userId="2a400b76-5683-406b-ba72-4f3aff383fc5" providerId="ADAL" clId="{4D0B62F5-34B8-40BE-9DA5-44D64BC86447}" dt="2023-03-18T13:39:23.606" v="125" actId="2696"/>
        <pc:sldMkLst>
          <pc:docMk/>
          <pc:sldMk cId="2929481533" sldId="260"/>
        </pc:sldMkLst>
        <pc:spChg chg="mod">
          <ac:chgData name="Magda Janas (2107190)" userId="2a400b76-5683-406b-ba72-4f3aff383fc5" providerId="ADAL" clId="{4D0B62F5-34B8-40BE-9DA5-44D64BC86447}" dt="2023-03-18T13:34:10.811" v="104" actId="26606"/>
          <ac:spMkLst>
            <pc:docMk/>
            <pc:sldMk cId="2929481533" sldId="260"/>
            <ac:spMk id="2" creationId="{B2F1405E-EB6B-6535-D2A2-7E3E544B800D}"/>
          </ac:spMkLst>
        </pc:spChg>
        <pc:spChg chg="mod">
          <ac:chgData name="Magda Janas (2107190)" userId="2a400b76-5683-406b-ba72-4f3aff383fc5" providerId="ADAL" clId="{4D0B62F5-34B8-40BE-9DA5-44D64BC86447}" dt="2023-03-18T13:34:10.811" v="104" actId="26606"/>
          <ac:spMkLst>
            <pc:docMk/>
            <pc:sldMk cId="2929481533" sldId="260"/>
            <ac:spMk id="3" creationId="{1B2CEEC7-A9A3-0BE0-C5CE-F3D8226AC772}"/>
          </ac:spMkLst>
        </pc:spChg>
        <pc:spChg chg="add mod">
          <ac:chgData name="Magda Janas (2107190)" userId="2a400b76-5683-406b-ba72-4f3aff383fc5" providerId="ADAL" clId="{4D0B62F5-34B8-40BE-9DA5-44D64BC86447}" dt="2023-03-18T13:34:58.468" v="109" actId="14100"/>
          <ac:spMkLst>
            <pc:docMk/>
            <pc:sldMk cId="2929481533" sldId="260"/>
            <ac:spMk id="6" creationId="{98B0DC67-70DB-4A22-26C8-30E1791F836F}"/>
          </ac:spMkLst>
        </pc:spChg>
        <pc:spChg chg="add">
          <ac:chgData name="Magda Janas (2107190)" userId="2a400b76-5683-406b-ba72-4f3aff383fc5" providerId="ADAL" clId="{4D0B62F5-34B8-40BE-9DA5-44D64BC86447}" dt="2023-03-18T13:34:10.811" v="104" actId="26606"/>
          <ac:spMkLst>
            <pc:docMk/>
            <pc:sldMk cId="2929481533" sldId="260"/>
            <ac:spMk id="9" creationId="{9AA72BD9-2C5A-4EDC-931F-5AA08EACA0F3}"/>
          </ac:spMkLst>
        </pc:spChg>
        <pc:spChg chg="add">
          <ac:chgData name="Magda Janas (2107190)" userId="2a400b76-5683-406b-ba72-4f3aff383fc5" providerId="ADAL" clId="{4D0B62F5-34B8-40BE-9DA5-44D64BC86447}" dt="2023-03-18T13:34:10.811" v="104" actId="26606"/>
          <ac:spMkLst>
            <pc:docMk/>
            <pc:sldMk cId="2929481533" sldId="260"/>
            <ac:spMk id="11" creationId="{DD3981AC-7B61-4947-BCF3-F7AA7FA385B9}"/>
          </ac:spMkLst>
        </pc:spChg>
        <pc:spChg chg="add">
          <ac:chgData name="Magda Janas (2107190)" userId="2a400b76-5683-406b-ba72-4f3aff383fc5" providerId="ADAL" clId="{4D0B62F5-34B8-40BE-9DA5-44D64BC86447}" dt="2023-03-18T13:34:10.811" v="104" actId="26606"/>
          <ac:spMkLst>
            <pc:docMk/>
            <pc:sldMk cId="2929481533" sldId="260"/>
            <ac:spMk id="13" creationId="{55D4142C-5077-457F-A6AD-3FECFDB39685}"/>
          </ac:spMkLst>
        </pc:spChg>
        <pc:spChg chg="add">
          <ac:chgData name="Magda Janas (2107190)" userId="2a400b76-5683-406b-ba72-4f3aff383fc5" providerId="ADAL" clId="{4D0B62F5-34B8-40BE-9DA5-44D64BC86447}" dt="2023-03-18T13:34:10.811" v="104" actId="26606"/>
          <ac:spMkLst>
            <pc:docMk/>
            <pc:sldMk cId="2929481533" sldId="260"/>
            <ac:spMk id="15" creationId="{7A5F0580-5EE9-419F-96EE-B6529EF6E7D0}"/>
          </ac:spMkLst>
        </pc:spChg>
        <pc:picChg chg="add mod">
          <ac:chgData name="Magda Janas (2107190)" userId="2a400b76-5683-406b-ba72-4f3aff383fc5" providerId="ADAL" clId="{4D0B62F5-34B8-40BE-9DA5-44D64BC86447}" dt="2023-03-18T13:34:10.811" v="104" actId="26606"/>
          <ac:picMkLst>
            <pc:docMk/>
            <pc:sldMk cId="2929481533" sldId="260"/>
            <ac:picMk id="4" creationId="{37AACA24-6E11-DFA9-C619-FDA98D1AC2F5}"/>
          </ac:picMkLst>
        </pc:picChg>
      </pc:sldChg>
      <pc:sldChg chg="modSp new del mod ord">
        <pc:chgData name="Magda Janas (2107190)" userId="2a400b76-5683-406b-ba72-4f3aff383fc5" providerId="ADAL" clId="{4D0B62F5-34B8-40BE-9DA5-44D64BC86447}" dt="2023-03-30T15:12:48.112" v="2622" actId="2696"/>
        <pc:sldMkLst>
          <pc:docMk/>
          <pc:sldMk cId="234798561" sldId="261"/>
        </pc:sldMkLst>
        <pc:spChg chg="mod">
          <ac:chgData name="Magda Janas (2107190)" userId="2a400b76-5683-406b-ba72-4f3aff383fc5" providerId="ADAL" clId="{4D0B62F5-34B8-40BE-9DA5-44D64BC86447}" dt="2023-03-30T15:11:52.546" v="2601" actId="14100"/>
          <ac:spMkLst>
            <pc:docMk/>
            <pc:sldMk cId="234798561" sldId="261"/>
            <ac:spMk id="2" creationId="{2D40E848-2861-C602-E122-3D6DF484E2EF}"/>
          </ac:spMkLst>
        </pc:spChg>
        <pc:spChg chg="mod">
          <ac:chgData name="Magda Janas (2107190)" userId="2a400b76-5683-406b-ba72-4f3aff383fc5" providerId="ADAL" clId="{4D0B62F5-34B8-40BE-9DA5-44D64BC86447}" dt="2023-03-28T20:11:17.462" v="2308" actId="20577"/>
          <ac:spMkLst>
            <pc:docMk/>
            <pc:sldMk cId="234798561" sldId="261"/>
            <ac:spMk id="3" creationId="{32FF072D-428D-0C48-B275-B8E2F9D453C9}"/>
          </ac:spMkLst>
        </pc:spChg>
      </pc:sldChg>
      <pc:sldChg chg="addSp delSp modSp new del mod ord setBg">
        <pc:chgData name="Magda Janas (2107190)" userId="2a400b76-5683-406b-ba72-4f3aff383fc5" providerId="ADAL" clId="{4D0B62F5-34B8-40BE-9DA5-44D64BC86447}" dt="2023-03-25T17:08:21.488" v="1207" actId="2696"/>
        <pc:sldMkLst>
          <pc:docMk/>
          <pc:sldMk cId="1621733967" sldId="262"/>
        </pc:sldMkLst>
        <pc:spChg chg="del">
          <ac:chgData name="Magda Janas (2107190)" userId="2a400b76-5683-406b-ba72-4f3aff383fc5" providerId="ADAL" clId="{4D0B62F5-34B8-40BE-9DA5-44D64BC86447}" dt="2023-03-18T13:39:49.214" v="130" actId="26606"/>
          <ac:spMkLst>
            <pc:docMk/>
            <pc:sldMk cId="1621733967" sldId="262"/>
            <ac:spMk id="2" creationId="{AA4F1373-A505-E299-CFBB-1F0EF5986761}"/>
          </ac:spMkLst>
        </pc:spChg>
        <pc:spChg chg="del">
          <ac:chgData name="Magda Janas (2107190)" userId="2a400b76-5683-406b-ba72-4f3aff383fc5" providerId="ADAL" clId="{4D0B62F5-34B8-40BE-9DA5-44D64BC86447}" dt="2023-03-18T13:39:49.214" v="130" actId="26606"/>
          <ac:spMkLst>
            <pc:docMk/>
            <pc:sldMk cId="1621733967" sldId="262"/>
            <ac:spMk id="3" creationId="{55753039-23CC-60FC-D0DD-92F077C813AA}"/>
          </ac:spMkLst>
        </pc:spChg>
        <pc:spChg chg="add mod">
          <ac:chgData name="Magda Janas (2107190)" userId="2a400b76-5683-406b-ba72-4f3aff383fc5" providerId="ADAL" clId="{4D0B62F5-34B8-40BE-9DA5-44D64BC86447}" dt="2023-03-21T18:38:06.846" v="1060"/>
          <ac:spMkLst>
            <pc:docMk/>
            <pc:sldMk cId="1621733967" sldId="262"/>
            <ac:spMk id="7" creationId="{16950073-4C43-2E2D-DC1B-93A4C0BF5192}"/>
          </ac:spMkLst>
        </pc:spChg>
        <pc:spChg chg="add mod">
          <ac:chgData name="Magda Janas (2107190)" userId="2a400b76-5683-406b-ba72-4f3aff383fc5" providerId="ADAL" clId="{4D0B62F5-34B8-40BE-9DA5-44D64BC86447}" dt="2023-03-18T13:42:29.660" v="148" actId="113"/>
          <ac:spMkLst>
            <pc:docMk/>
            <pc:sldMk cId="1621733967" sldId="262"/>
            <ac:spMk id="9" creationId="{8EC0A050-8D10-BD3C-97DB-85CCE6921934}"/>
          </ac:spMkLst>
        </pc:spChg>
        <pc:spChg chg="add">
          <ac:chgData name="Magda Janas (2107190)" userId="2a400b76-5683-406b-ba72-4f3aff383fc5" providerId="ADAL" clId="{4D0B62F5-34B8-40BE-9DA5-44D64BC86447}" dt="2023-03-18T13:39:49.214" v="130" actId="26606"/>
          <ac:spMkLst>
            <pc:docMk/>
            <pc:sldMk cId="1621733967" sldId="262"/>
            <ac:spMk id="10" creationId="{42A4FC2C-047E-45A5-965D-8E1E3BF09BC6}"/>
          </ac:spMkLst>
        </pc:spChg>
        <pc:spChg chg="add mod">
          <ac:chgData name="Magda Janas (2107190)" userId="2a400b76-5683-406b-ba72-4f3aff383fc5" providerId="ADAL" clId="{4D0B62F5-34B8-40BE-9DA5-44D64BC86447}" dt="2023-03-23T19:32:57.265" v="1073" actId="1076"/>
          <ac:spMkLst>
            <pc:docMk/>
            <pc:sldMk cId="1621733967" sldId="262"/>
            <ac:spMk id="12" creationId="{5A7F64AA-B17B-BFA6-D47C-775263B72958}"/>
          </ac:spMkLst>
        </pc:spChg>
        <pc:spChg chg="add del mod">
          <ac:chgData name="Magda Janas (2107190)" userId="2a400b76-5683-406b-ba72-4f3aff383fc5" providerId="ADAL" clId="{4D0B62F5-34B8-40BE-9DA5-44D64BC86447}" dt="2023-03-21T18:37:18.806" v="765"/>
          <ac:spMkLst>
            <pc:docMk/>
            <pc:sldMk cId="1621733967" sldId="262"/>
            <ac:spMk id="14" creationId="{C6EAB051-5747-D45E-E02F-AE44E4354691}"/>
          </ac:spMkLst>
        </pc:spChg>
        <pc:spChg chg="add mod">
          <ac:chgData name="Magda Janas (2107190)" userId="2a400b76-5683-406b-ba72-4f3aff383fc5" providerId="ADAL" clId="{4D0B62F5-34B8-40BE-9DA5-44D64BC86447}" dt="2023-03-23T19:33:36.299" v="1096" actId="113"/>
          <ac:spMkLst>
            <pc:docMk/>
            <pc:sldMk cId="1621733967" sldId="262"/>
            <ac:spMk id="17" creationId="{08ABCC35-01AC-6D8E-70CA-F56DB3EBA44A}"/>
          </ac:spMkLst>
        </pc:spChg>
        <pc:picChg chg="add del">
          <ac:chgData name="Magda Janas (2107190)" userId="2a400b76-5683-406b-ba72-4f3aff383fc5" providerId="ADAL" clId="{4D0B62F5-34B8-40BE-9DA5-44D64BC86447}" dt="2023-03-18T13:39:35.348" v="128"/>
          <ac:picMkLst>
            <pc:docMk/>
            <pc:sldMk cId="1621733967" sldId="262"/>
            <ac:picMk id="4" creationId="{DBF70466-DD97-888B-B65A-C8359C20C554}"/>
          </ac:picMkLst>
        </pc:picChg>
        <pc:picChg chg="add del mod">
          <ac:chgData name="Magda Janas (2107190)" userId="2a400b76-5683-406b-ba72-4f3aff383fc5" providerId="ADAL" clId="{4D0B62F5-34B8-40BE-9DA5-44D64BC86447}" dt="2023-03-21T18:37:15.939" v="764" actId="478"/>
          <ac:picMkLst>
            <pc:docMk/>
            <pc:sldMk cId="1621733967" sldId="262"/>
            <ac:picMk id="5" creationId="{CC5ABA4E-3B1C-BE4E-857C-13270D6AB131}"/>
          </ac:picMkLst>
        </pc:picChg>
        <pc:picChg chg="add mod">
          <ac:chgData name="Magda Janas (2107190)" userId="2a400b76-5683-406b-ba72-4f3aff383fc5" providerId="ADAL" clId="{4D0B62F5-34B8-40BE-9DA5-44D64BC86447}" dt="2023-03-21T18:37:26.428" v="768" actId="14100"/>
          <ac:picMkLst>
            <pc:docMk/>
            <pc:sldMk cId="1621733967" sldId="262"/>
            <ac:picMk id="15" creationId="{9AF396B7-CBC2-9FB4-D588-4DE161A20A9C}"/>
          </ac:picMkLst>
        </pc:picChg>
      </pc:sldChg>
      <pc:sldChg chg="modSp new del mod ord">
        <pc:chgData name="Magda Janas (2107190)" userId="2a400b76-5683-406b-ba72-4f3aff383fc5" providerId="ADAL" clId="{4D0B62F5-34B8-40BE-9DA5-44D64BC86447}" dt="2023-03-30T15:14:45.812" v="2656" actId="2696"/>
        <pc:sldMkLst>
          <pc:docMk/>
          <pc:sldMk cId="3831430450" sldId="263"/>
        </pc:sldMkLst>
        <pc:spChg chg="mod">
          <ac:chgData name="Magda Janas (2107190)" userId="2a400b76-5683-406b-ba72-4f3aff383fc5" providerId="ADAL" clId="{4D0B62F5-34B8-40BE-9DA5-44D64BC86447}" dt="2023-03-28T20:14:30.611" v="2364" actId="20577"/>
          <ac:spMkLst>
            <pc:docMk/>
            <pc:sldMk cId="3831430450" sldId="263"/>
            <ac:spMk id="2" creationId="{935B65D1-4A7E-3629-2B64-948F41A02822}"/>
          </ac:spMkLst>
        </pc:spChg>
        <pc:spChg chg="mod">
          <ac:chgData name="Magda Janas (2107190)" userId="2a400b76-5683-406b-ba72-4f3aff383fc5" providerId="ADAL" clId="{4D0B62F5-34B8-40BE-9DA5-44D64BC86447}" dt="2023-03-28T20:18:51.909" v="2469" actId="20577"/>
          <ac:spMkLst>
            <pc:docMk/>
            <pc:sldMk cId="3831430450" sldId="263"/>
            <ac:spMk id="3" creationId="{0DED40B9-DB20-F625-671F-CDD3979431EC}"/>
          </ac:spMkLst>
        </pc:spChg>
      </pc:sldChg>
      <pc:sldChg chg="addSp modSp new mod ord setBg">
        <pc:chgData name="Magda Janas (2107190)" userId="2a400b76-5683-406b-ba72-4f3aff383fc5" providerId="ADAL" clId="{4D0B62F5-34B8-40BE-9DA5-44D64BC86447}" dt="2023-03-28T19:08:05.361" v="1692" actId="20577"/>
        <pc:sldMkLst>
          <pc:docMk/>
          <pc:sldMk cId="1817145136" sldId="264"/>
        </pc:sldMkLst>
        <pc:spChg chg="mod">
          <ac:chgData name="Magda Janas (2107190)" userId="2a400b76-5683-406b-ba72-4f3aff383fc5" providerId="ADAL" clId="{4D0B62F5-34B8-40BE-9DA5-44D64BC86447}" dt="2023-03-26T09:43:27.207" v="1439" actId="26606"/>
          <ac:spMkLst>
            <pc:docMk/>
            <pc:sldMk cId="1817145136" sldId="264"/>
            <ac:spMk id="2" creationId="{9FB84671-1174-3D7C-FC2E-FB63E1751518}"/>
          </ac:spMkLst>
        </pc:spChg>
        <pc:spChg chg="mod">
          <ac:chgData name="Magda Janas (2107190)" userId="2a400b76-5683-406b-ba72-4f3aff383fc5" providerId="ADAL" clId="{4D0B62F5-34B8-40BE-9DA5-44D64BC86447}" dt="2023-03-28T19:08:05.361" v="1692" actId="20577"/>
          <ac:spMkLst>
            <pc:docMk/>
            <pc:sldMk cId="1817145136" sldId="264"/>
            <ac:spMk id="3" creationId="{325CD65C-F7B3-25AA-96A6-8BCECA6B437E}"/>
          </ac:spMkLst>
        </pc:spChg>
        <pc:spChg chg="add">
          <ac:chgData name="Magda Janas (2107190)" userId="2a400b76-5683-406b-ba72-4f3aff383fc5" providerId="ADAL" clId="{4D0B62F5-34B8-40BE-9DA5-44D64BC86447}" dt="2023-03-26T09:43:27.207" v="1439" actId="26606"/>
          <ac:spMkLst>
            <pc:docMk/>
            <pc:sldMk cId="1817145136" sldId="264"/>
            <ac:spMk id="9" creationId="{F13C74B1-5B17-4795-BED0-7140497B445A}"/>
          </ac:spMkLst>
        </pc:spChg>
        <pc:spChg chg="add">
          <ac:chgData name="Magda Janas (2107190)" userId="2a400b76-5683-406b-ba72-4f3aff383fc5" providerId="ADAL" clId="{4D0B62F5-34B8-40BE-9DA5-44D64BC86447}" dt="2023-03-26T09:43:27.207" v="1439" actId="26606"/>
          <ac:spMkLst>
            <pc:docMk/>
            <pc:sldMk cId="1817145136" sldId="264"/>
            <ac:spMk id="11" creationId="{D4974D33-8DC5-464E-8C6D-BE58F0669C17}"/>
          </ac:spMkLst>
        </pc:spChg>
        <pc:picChg chg="add">
          <ac:chgData name="Magda Janas (2107190)" userId="2a400b76-5683-406b-ba72-4f3aff383fc5" providerId="ADAL" clId="{4D0B62F5-34B8-40BE-9DA5-44D64BC86447}" dt="2023-03-26T09:43:27.207" v="1439" actId="26606"/>
          <ac:picMkLst>
            <pc:docMk/>
            <pc:sldMk cId="1817145136" sldId="264"/>
            <ac:picMk id="5" creationId="{F6F811AA-6E74-5CC7-97DB-3C039961AEFA}"/>
          </ac:picMkLst>
        </pc:picChg>
        <pc:picChg chg="add mod">
          <ac:chgData name="Magda Janas (2107190)" userId="2a400b76-5683-406b-ba72-4f3aff383fc5" providerId="ADAL" clId="{4D0B62F5-34B8-40BE-9DA5-44D64BC86447}" dt="2023-03-28T12:38:23.310" v="1658"/>
          <ac:picMkLst>
            <pc:docMk/>
            <pc:sldMk cId="1817145136" sldId="264"/>
            <ac:picMk id="15" creationId="{1C06D7E9-A7DA-FC23-492D-CD0B48FF11A7}"/>
          </ac:picMkLst>
        </pc:picChg>
      </pc:sldChg>
      <pc:sldChg chg="addSp delSp modSp new mod modTransition modAnim">
        <pc:chgData name="Magda Janas (2107190)" userId="2a400b76-5683-406b-ba72-4f3aff383fc5" providerId="ADAL" clId="{4D0B62F5-34B8-40BE-9DA5-44D64BC86447}" dt="2023-03-28T09:10:28.906" v="1609"/>
        <pc:sldMkLst>
          <pc:docMk/>
          <pc:sldMk cId="2477074976" sldId="265"/>
        </pc:sldMkLst>
        <pc:spChg chg="mod">
          <ac:chgData name="Magda Janas (2107190)" userId="2a400b76-5683-406b-ba72-4f3aff383fc5" providerId="ADAL" clId="{4D0B62F5-34B8-40BE-9DA5-44D64BC86447}" dt="2023-03-25T10:27:03.976" v="1151" actId="21"/>
          <ac:spMkLst>
            <pc:docMk/>
            <pc:sldMk cId="2477074976" sldId="265"/>
            <ac:spMk id="3" creationId="{B2FDDEA8-54BA-51E2-2560-074F5FF87A2E}"/>
          </ac:spMkLst>
        </pc:spChg>
        <pc:spChg chg="add mod">
          <ac:chgData name="Magda Janas (2107190)" userId="2a400b76-5683-406b-ba72-4f3aff383fc5" providerId="ADAL" clId="{4D0B62F5-34B8-40BE-9DA5-44D64BC86447}" dt="2023-03-25T10:26:14.166" v="1142" actId="14100"/>
          <ac:spMkLst>
            <pc:docMk/>
            <pc:sldMk cId="2477074976" sldId="265"/>
            <ac:spMk id="5" creationId="{D5ABFC48-CE3D-1AC6-A673-6CE62D8BBE38}"/>
          </ac:spMkLst>
        </pc:spChg>
        <pc:spChg chg="add mod">
          <ac:chgData name="Magda Janas (2107190)" userId="2a400b76-5683-406b-ba72-4f3aff383fc5" providerId="ADAL" clId="{4D0B62F5-34B8-40BE-9DA5-44D64BC86447}" dt="2023-03-26T09:41:45.326" v="1419" actId="255"/>
          <ac:spMkLst>
            <pc:docMk/>
            <pc:sldMk cId="2477074976" sldId="265"/>
            <ac:spMk id="8" creationId="{5159D214-AE5C-AEB9-3AF9-012E39EC06B3}"/>
          </ac:spMkLst>
        </pc:spChg>
        <pc:picChg chg="add mod">
          <ac:chgData name="Magda Janas (2107190)" userId="2a400b76-5683-406b-ba72-4f3aff383fc5" providerId="ADAL" clId="{4D0B62F5-34B8-40BE-9DA5-44D64BC86447}" dt="2023-03-25T10:27:53.334" v="1162" actId="1076"/>
          <ac:picMkLst>
            <pc:docMk/>
            <pc:sldMk cId="2477074976" sldId="265"/>
            <ac:picMk id="6" creationId="{3909C46C-6DA7-400A-13E9-5B120E6A05CB}"/>
          </ac:picMkLst>
        </pc:picChg>
        <pc:picChg chg="add del mod">
          <ac:chgData name="Magda Janas (2107190)" userId="2a400b76-5683-406b-ba72-4f3aff383fc5" providerId="ADAL" clId="{4D0B62F5-34B8-40BE-9DA5-44D64BC86447}" dt="2023-03-28T09:07:57.790" v="1587"/>
          <ac:picMkLst>
            <pc:docMk/>
            <pc:sldMk cId="2477074976" sldId="265"/>
            <ac:picMk id="11" creationId="{645D5AE8-46CF-F665-0A88-FD02CF1F5BD3}"/>
          </ac:picMkLst>
        </pc:picChg>
        <pc:picChg chg="add del mod ord">
          <ac:chgData name="Magda Janas (2107190)" userId="2a400b76-5683-406b-ba72-4f3aff383fc5" providerId="ADAL" clId="{4D0B62F5-34B8-40BE-9DA5-44D64BC86447}" dt="2023-03-28T09:08:17.156" v="1588"/>
          <ac:picMkLst>
            <pc:docMk/>
            <pc:sldMk cId="2477074976" sldId="265"/>
            <ac:picMk id="16" creationId="{D58E0ED4-5DA4-5C3C-07CF-BB33AD3A5991}"/>
          </ac:picMkLst>
        </pc:picChg>
        <pc:picChg chg="add del mod">
          <ac:chgData name="Magda Janas (2107190)" userId="2a400b76-5683-406b-ba72-4f3aff383fc5" providerId="ADAL" clId="{4D0B62F5-34B8-40BE-9DA5-44D64BC86447}" dt="2023-03-28T09:08:21.121" v="1590"/>
          <ac:picMkLst>
            <pc:docMk/>
            <pc:sldMk cId="2477074976" sldId="265"/>
            <ac:picMk id="17" creationId="{6D4937D3-6D09-1F2B-19EA-D6EC2C760336}"/>
          </ac:picMkLst>
        </pc:picChg>
        <pc:picChg chg="add del mod ord">
          <ac:chgData name="Magda Janas (2107190)" userId="2a400b76-5683-406b-ba72-4f3aff383fc5" providerId="ADAL" clId="{4D0B62F5-34B8-40BE-9DA5-44D64BC86447}" dt="2023-03-28T09:08:39.554" v="1591"/>
          <ac:picMkLst>
            <pc:docMk/>
            <pc:sldMk cId="2477074976" sldId="265"/>
            <ac:picMk id="20" creationId="{BFF3F7D2-D4A1-EDB3-2244-0A42F04B5B63}"/>
          </ac:picMkLst>
        </pc:picChg>
        <pc:picChg chg="add del mod">
          <ac:chgData name="Magda Janas (2107190)" userId="2a400b76-5683-406b-ba72-4f3aff383fc5" providerId="ADAL" clId="{4D0B62F5-34B8-40BE-9DA5-44D64BC86447}" dt="2023-03-28T09:08:47.794" v="1593"/>
          <ac:picMkLst>
            <pc:docMk/>
            <pc:sldMk cId="2477074976" sldId="265"/>
            <ac:picMk id="21" creationId="{2458905F-D75F-8895-C162-25C6EEE358F2}"/>
          </ac:picMkLst>
        </pc:picChg>
        <pc:picChg chg="add del mod ord">
          <ac:chgData name="Magda Janas (2107190)" userId="2a400b76-5683-406b-ba72-4f3aff383fc5" providerId="ADAL" clId="{4D0B62F5-34B8-40BE-9DA5-44D64BC86447}" dt="2023-03-28T09:09:00.915" v="1594"/>
          <ac:picMkLst>
            <pc:docMk/>
            <pc:sldMk cId="2477074976" sldId="265"/>
            <ac:picMk id="24" creationId="{6334FC05-210F-EEC6-C07E-D5B029BBBDC2}"/>
          </ac:picMkLst>
        </pc:picChg>
        <pc:picChg chg="add del mod">
          <ac:chgData name="Magda Janas (2107190)" userId="2a400b76-5683-406b-ba72-4f3aff383fc5" providerId="ADAL" clId="{4D0B62F5-34B8-40BE-9DA5-44D64BC86447}" dt="2023-03-28T09:09:02.483" v="1596"/>
          <ac:picMkLst>
            <pc:docMk/>
            <pc:sldMk cId="2477074976" sldId="265"/>
            <ac:picMk id="25" creationId="{7DDBE6CB-25A3-7F5D-D49A-4A902EA1F67F}"/>
          </ac:picMkLst>
        </pc:picChg>
        <pc:picChg chg="add del mod ord">
          <ac:chgData name="Magda Janas (2107190)" userId="2a400b76-5683-406b-ba72-4f3aff383fc5" providerId="ADAL" clId="{4D0B62F5-34B8-40BE-9DA5-44D64BC86447}" dt="2023-03-28T09:09:08.214" v="1597"/>
          <ac:picMkLst>
            <pc:docMk/>
            <pc:sldMk cId="2477074976" sldId="265"/>
            <ac:picMk id="27" creationId="{DD63ED5B-2877-CE7C-F90F-8C75ECE7C5E6}"/>
          </ac:picMkLst>
        </pc:picChg>
        <pc:picChg chg="add del mod">
          <ac:chgData name="Magda Janas (2107190)" userId="2a400b76-5683-406b-ba72-4f3aff383fc5" providerId="ADAL" clId="{4D0B62F5-34B8-40BE-9DA5-44D64BC86447}" dt="2023-03-28T09:09:16.772" v="1599"/>
          <ac:picMkLst>
            <pc:docMk/>
            <pc:sldMk cId="2477074976" sldId="265"/>
            <ac:picMk id="28" creationId="{9A116903-97AD-AFCF-71AA-AFA6FE8E5690}"/>
          </ac:picMkLst>
        </pc:picChg>
        <pc:picChg chg="add del mod ord">
          <ac:chgData name="Magda Janas (2107190)" userId="2a400b76-5683-406b-ba72-4f3aff383fc5" providerId="ADAL" clId="{4D0B62F5-34B8-40BE-9DA5-44D64BC86447}" dt="2023-03-28T09:09:33.466" v="1600"/>
          <ac:picMkLst>
            <pc:docMk/>
            <pc:sldMk cId="2477074976" sldId="265"/>
            <ac:picMk id="31" creationId="{8D5910EC-4BC3-9FEC-1C06-5874777427C1}"/>
          </ac:picMkLst>
        </pc:picChg>
        <pc:picChg chg="add del mod">
          <ac:chgData name="Magda Janas (2107190)" userId="2a400b76-5683-406b-ba72-4f3aff383fc5" providerId="ADAL" clId="{4D0B62F5-34B8-40BE-9DA5-44D64BC86447}" dt="2023-03-28T09:09:39.597" v="1602"/>
          <ac:picMkLst>
            <pc:docMk/>
            <pc:sldMk cId="2477074976" sldId="265"/>
            <ac:picMk id="32" creationId="{442739C0-CA3E-80F6-45A7-5B3A3933380C}"/>
          </ac:picMkLst>
        </pc:picChg>
        <pc:picChg chg="add del mod ord">
          <ac:chgData name="Magda Janas (2107190)" userId="2a400b76-5683-406b-ba72-4f3aff383fc5" providerId="ADAL" clId="{4D0B62F5-34B8-40BE-9DA5-44D64BC86447}" dt="2023-03-28T09:09:58.073" v="1603"/>
          <ac:picMkLst>
            <pc:docMk/>
            <pc:sldMk cId="2477074976" sldId="265"/>
            <ac:picMk id="35" creationId="{FE710B49-7388-886C-CAE4-A0FA84575374}"/>
          </ac:picMkLst>
        </pc:picChg>
        <pc:picChg chg="add del mod">
          <ac:chgData name="Magda Janas (2107190)" userId="2a400b76-5683-406b-ba72-4f3aff383fc5" providerId="ADAL" clId="{4D0B62F5-34B8-40BE-9DA5-44D64BC86447}" dt="2023-03-28T09:10:00.102" v="1605"/>
          <ac:picMkLst>
            <pc:docMk/>
            <pc:sldMk cId="2477074976" sldId="265"/>
            <ac:picMk id="36" creationId="{E931A61B-0326-B3F7-CC42-A04070CD2259}"/>
          </ac:picMkLst>
        </pc:picChg>
        <pc:picChg chg="add del mod ord">
          <ac:chgData name="Magda Janas (2107190)" userId="2a400b76-5683-406b-ba72-4f3aff383fc5" providerId="ADAL" clId="{4D0B62F5-34B8-40BE-9DA5-44D64BC86447}" dt="2023-03-28T09:10:07.575" v="1606"/>
          <ac:picMkLst>
            <pc:docMk/>
            <pc:sldMk cId="2477074976" sldId="265"/>
            <ac:picMk id="39" creationId="{9E462BC5-F83F-7174-BC0F-260DED42FC7A}"/>
          </ac:picMkLst>
        </pc:picChg>
        <pc:picChg chg="add del mod">
          <ac:chgData name="Magda Janas (2107190)" userId="2a400b76-5683-406b-ba72-4f3aff383fc5" providerId="ADAL" clId="{4D0B62F5-34B8-40BE-9DA5-44D64BC86447}" dt="2023-03-28T09:10:09.804" v="1608"/>
          <ac:picMkLst>
            <pc:docMk/>
            <pc:sldMk cId="2477074976" sldId="265"/>
            <ac:picMk id="40" creationId="{BB1530E2-807E-A999-FC59-ADB7D69DA53D}"/>
          </ac:picMkLst>
        </pc:picChg>
        <pc:picChg chg="add del mod ord">
          <ac:chgData name="Magda Janas (2107190)" userId="2a400b76-5683-406b-ba72-4f3aff383fc5" providerId="ADAL" clId="{4D0B62F5-34B8-40BE-9DA5-44D64BC86447}" dt="2023-03-28T09:10:28.906" v="1609"/>
          <ac:picMkLst>
            <pc:docMk/>
            <pc:sldMk cId="2477074976" sldId="265"/>
            <ac:picMk id="43" creationId="{0A410607-3640-17DA-7B94-4B0E70E685B1}"/>
          </ac:picMkLst>
        </pc:picChg>
        <pc:picChg chg="add mod">
          <ac:chgData name="Magda Janas (2107190)" userId="2a400b76-5683-406b-ba72-4f3aff383fc5" providerId="ADAL" clId="{4D0B62F5-34B8-40BE-9DA5-44D64BC86447}" dt="2023-03-28T09:10:28.906" v="1609"/>
          <ac:picMkLst>
            <pc:docMk/>
            <pc:sldMk cId="2477074976" sldId="265"/>
            <ac:picMk id="44" creationId="{B261557E-B790-5CC4-4C1C-9721F4B75DA6}"/>
          </ac:picMkLst>
        </pc:picChg>
      </pc:sldChg>
      <pc:sldChg chg="addSp delSp modSp add del mod addAnim delAnim modAnim">
        <pc:chgData name="Magda Janas (2107190)" userId="2a400b76-5683-406b-ba72-4f3aff383fc5" providerId="ADAL" clId="{4D0B62F5-34B8-40BE-9DA5-44D64BC86447}" dt="2023-03-30T15:10:42.426" v="2599" actId="2696"/>
        <pc:sldMkLst>
          <pc:docMk/>
          <pc:sldMk cId="30058301" sldId="266"/>
        </pc:sldMkLst>
        <pc:spChg chg="mod">
          <ac:chgData name="Magda Janas (2107190)" userId="2a400b76-5683-406b-ba72-4f3aff383fc5" providerId="ADAL" clId="{4D0B62F5-34B8-40BE-9DA5-44D64BC86447}" dt="2023-03-28T19:13:53.494" v="1717" actId="20577"/>
          <ac:spMkLst>
            <pc:docMk/>
            <pc:sldMk cId="30058301" sldId="266"/>
            <ac:spMk id="2" creationId="{2396818F-F6BD-7412-0AAD-CD10FA9DACD3}"/>
          </ac:spMkLst>
        </pc:spChg>
        <pc:spChg chg="mod">
          <ac:chgData name="Magda Janas (2107190)" userId="2a400b76-5683-406b-ba72-4f3aff383fc5" providerId="ADAL" clId="{4D0B62F5-34B8-40BE-9DA5-44D64BC86447}" dt="2023-03-30T15:10:06.676" v="2595" actId="20577"/>
          <ac:spMkLst>
            <pc:docMk/>
            <pc:sldMk cId="30058301" sldId="266"/>
            <ac:spMk id="3" creationId="{B05FB031-4399-974E-CBC5-009112C41AC7}"/>
          </ac:spMkLst>
        </pc:spChg>
        <pc:spChg chg="mod">
          <ac:chgData name="Magda Janas (2107190)" userId="2a400b76-5683-406b-ba72-4f3aff383fc5" providerId="ADAL" clId="{4D0B62F5-34B8-40BE-9DA5-44D64BC86447}" dt="2023-03-28T19:29:51.071" v="1905" actId="20577"/>
          <ac:spMkLst>
            <pc:docMk/>
            <pc:sldMk cId="30058301" sldId="266"/>
            <ac:spMk id="7" creationId="{CFEA66EC-8BB8-0EA4-DED1-AA038E575476}"/>
          </ac:spMkLst>
        </pc:spChg>
        <pc:picChg chg="add del">
          <ac:chgData name="Magda Janas (2107190)" userId="2a400b76-5683-406b-ba72-4f3aff383fc5" providerId="ADAL" clId="{4D0B62F5-34B8-40BE-9DA5-44D64BC86447}" dt="2023-03-28T12:49:17.097" v="1674" actId="478"/>
          <ac:picMkLst>
            <pc:docMk/>
            <pc:sldMk cId="30058301" sldId="266"/>
            <ac:picMk id="23" creationId="{7E8B95F0-9358-EBD6-4608-B34D1F01C1D5}"/>
          </ac:picMkLst>
        </pc:picChg>
        <pc:picChg chg="del">
          <ac:chgData name="Magda Janas (2107190)" userId="2a400b76-5683-406b-ba72-4f3aff383fc5" providerId="ADAL" clId="{4D0B62F5-34B8-40BE-9DA5-44D64BC86447}" dt="2023-03-28T12:49:20.971" v="1675" actId="478"/>
          <ac:picMkLst>
            <pc:docMk/>
            <pc:sldMk cId="30058301" sldId="266"/>
            <ac:picMk id="36" creationId="{80052954-3CE8-C20E-161C-AA82F5F6B1A7}"/>
          </ac:picMkLst>
        </pc:picChg>
      </pc:sldChg>
      <pc:sldChg chg="addSp delSp modSp add mod ord modTransition delAnim modAnim">
        <pc:chgData name="Magda Janas (2107190)" userId="2a400b76-5683-406b-ba72-4f3aff383fc5" providerId="ADAL" clId="{4D0B62F5-34B8-40BE-9DA5-44D64BC86447}" dt="2023-03-28T19:49:46.047" v="2111" actId="20577"/>
        <pc:sldMkLst>
          <pc:docMk/>
          <pc:sldMk cId="2359692100" sldId="267"/>
        </pc:sldMkLst>
        <pc:spChg chg="mod">
          <ac:chgData name="Magda Janas (2107190)" userId="2a400b76-5683-406b-ba72-4f3aff383fc5" providerId="ADAL" clId="{4D0B62F5-34B8-40BE-9DA5-44D64BC86447}" dt="2023-03-28T19:49:46.047" v="2111" actId="20577"/>
          <ac:spMkLst>
            <pc:docMk/>
            <pc:sldMk cId="2359692100" sldId="267"/>
            <ac:spMk id="7" creationId="{C9D92A24-888E-57B8-FD64-998AE60F221B}"/>
          </ac:spMkLst>
        </pc:spChg>
        <pc:spChg chg="mod">
          <ac:chgData name="Magda Janas (2107190)" userId="2a400b76-5683-406b-ba72-4f3aff383fc5" providerId="ADAL" clId="{4D0B62F5-34B8-40BE-9DA5-44D64BC86447}" dt="2023-03-28T19:18:25.242" v="1759" actId="20577"/>
          <ac:spMkLst>
            <pc:docMk/>
            <pc:sldMk cId="2359692100" sldId="267"/>
            <ac:spMk id="12" creationId="{240AB9DA-FCEE-064B-39A9-D123065AE1F8}"/>
          </ac:spMkLst>
        </pc:spChg>
        <pc:picChg chg="add del mod">
          <ac:chgData name="Magda Janas (2107190)" userId="2a400b76-5683-406b-ba72-4f3aff383fc5" providerId="ADAL" clId="{4D0B62F5-34B8-40BE-9DA5-44D64BC86447}" dt="2023-03-28T12:52:07.670" v="1685"/>
          <ac:picMkLst>
            <pc:docMk/>
            <pc:sldMk cId="2359692100" sldId="267"/>
            <ac:picMk id="5" creationId="{B1547136-ED67-1A67-92F8-1321D8A843FE}"/>
          </ac:picMkLst>
        </pc:picChg>
        <pc:picChg chg="add del mod">
          <ac:chgData name="Magda Janas (2107190)" userId="2a400b76-5683-406b-ba72-4f3aff383fc5" providerId="ADAL" clId="{4D0B62F5-34B8-40BE-9DA5-44D64BC86447}" dt="2023-03-28T12:52:11.994" v="1687"/>
          <ac:picMkLst>
            <pc:docMk/>
            <pc:sldMk cId="2359692100" sldId="267"/>
            <ac:picMk id="6" creationId="{2F349C93-E35D-DC52-AF05-5728D046C3A6}"/>
          </ac:picMkLst>
        </pc:picChg>
        <pc:picChg chg="add del mod ord">
          <ac:chgData name="Magda Janas (2107190)" userId="2a400b76-5683-406b-ba72-4f3aff383fc5" providerId="ADAL" clId="{4D0B62F5-34B8-40BE-9DA5-44D64BC86447}" dt="2023-03-28T12:52:19.305" v="1688"/>
          <ac:picMkLst>
            <pc:docMk/>
            <pc:sldMk cId="2359692100" sldId="267"/>
            <ac:picMk id="11" creationId="{115CD285-FD12-1391-20AD-6BB280CE967E}"/>
          </ac:picMkLst>
        </pc:picChg>
        <pc:picChg chg="add del mod">
          <ac:chgData name="Magda Janas (2107190)" userId="2a400b76-5683-406b-ba72-4f3aff383fc5" providerId="ADAL" clId="{4D0B62F5-34B8-40BE-9DA5-44D64BC86447}" dt="2023-03-28T12:52:23.344" v="1690"/>
          <ac:picMkLst>
            <pc:docMk/>
            <pc:sldMk cId="2359692100" sldId="267"/>
            <ac:picMk id="13" creationId="{EB583BB5-CAB4-3F69-22EE-C489FBBEC020}"/>
          </ac:picMkLst>
        </pc:picChg>
        <pc:picChg chg="add del mod ord">
          <ac:chgData name="Magda Janas (2107190)" userId="2a400b76-5683-406b-ba72-4f3aff383fc5" providerId="ADAL" clId="{4D0B62F5-34B8-40BE-9DA5-44D64BC86447}" dt="2023-03-28T12:52:38.503" v="1691"/>
          <ac:picMkLst>
            <pc:docMk/>
            <pc:sldMk cId="2359692100" sldId="267"/>
            <ac:picMk id="17" creationId="{E1EC3607-0261-D133-1D5A-F61BA6F80B44}"/>
          </ac:picMkLst>
        </pc:picChg>
        <pc:picChg chg="add mod">
          <ac:chgData name="Magda Janas (2107190)" userId="2a400b76-5683-406b-ba72-4f3aff383fc5" providerId="ADAL" clId="{4D0B62F5-34B8-40BE-9DA5-44D64BC86447}" dt="2023-03-28T12:52:38.503" v="1691"/>
          <ac:picMkLst>
            <pc:docMk/>
            <pc:sldMk cId="2359692100" sldId="267"/>
            <ac:picMk id="18" creationId="{AB5F40D5-5E77-2119-012E-32D74DA1519F}"/>
          </ac:picMkLst>
        </pc:picChg>
        <pc:picChg chg="del">
          <ac:chgData name="Magda Janas (2107190)" userId="2a400b76-5683-406b-ba72-4f3aff383fc5" providerId="ADAL" clId="{4D0B62F5-34B8-40BE-9DA5-44D64BC86447}" dt="2023-03-28T12:51:11.044" v="1682" actId="478"/>
          <ac:picMkLst>
            <pc:docMk/>
            <pc:sldMk cId="2359692100" sldId="267"/>
            <ac:picMk id="51" creationId="{8943D634-4298-8EE7-5A2E-8AE4AEBE637B}"/>
          </ac:picMkLst>
        </pc:picChg>
      </pc:sldChg>
      <pc:sldChg chg="addSp delSp modSp add mod delAnim modAnim">
        <pc:chgData name="Magda Janas (2107190)" userId="2a400b76-5683-406b-ba72-4f3aff383fc5" providerId="ADAL" clId="{4D0B62F5-34B8-40BE-9DA5-44D64BC86447}" dt="2023-03-30T15:10:27.836" v="2598"/>
        <pc:sldMkLst>
          <pc:docMk/>
          <pc:sldMk cId="2940751943" sldId="268"/>
        </pc:sldMkLst>
        <pc:picChg chg="add mod">
          <ac:chgData name="Magda Janas (2107190)" userId="2a400b76-5683-406b-ba72-4f3aff383fc5" providerId="ADAL" clId="{4D0B62F5-34B8-40BE-9DA5-44D64BC86447}" dt="2023-03-30T15:10:27.836" v="2598"/>
          <ac:picMkLst>
            <pc:docMk/>
            <pc:sldMk cId="2940751943" sldId="268"/>
            <ac:picMk id="4" creationId="{11E13CCF-481F-3960-733F-6D0A7ADBD606}"/>
          </ac:picMkLst>
        </pc:picChg>
        <pc:picChg chg="del">
          <ac:chgData name="Magda Janas (2107190)" userId="2a400b76-5683-406b-ba72-4f3aff383fc5" providerId="ADAL" clId="{4D0B62F5-34B8-40BE-9DA5-44D64BC86447}" dt="2023-03-30T15:10:26.742" v="2597" actId="478"/>
          <ac:picMkLst>
            <pc:docMk/>
            <pc:sldMk cId="2940751943" sldId="268"/>
            <ac:picMk id="36" creationId="{80052954-3CE8-C20E-161C-AA82F5F6B1A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4.m4a"/><Relationship Id="rId1" Type="http://schemas.openxmlformats.org/officeDocument/2006/relationships/audio" Target="NULL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hyperlink" Target="https://i0.wp.com/www.learnsignal.com/wp-content/uploads/2020/04/15-2.jpg?resize=750%2C432&amp;ssl=1" TargetMode="Externa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microsoft.com/office/2007/relationships/media" Target="../media/media6.m4a"/><Relationship Id="rId1" Type="http://schemas.openxmlformats.org/officeDocument/2006/relationships/audio" Target="NULL" TargetMode="External"/><Relationship Id="rId6" Type="http://schemas.openxmlformats.org/officeDocument/2006/relationships/hyperlink" Target="https://www.pinterest.co.uk/pin/340303315592475488/" TargetMode="External"/><Relationship Id="rId5" Type="http://schemas.openxmlformats.org/officeDocument/2006/relationships/hyperlink" Target="https://i0.wp.com/www.learnsignal.com/wp-content/uploads/2020/04/15-2.jpg?resize=750%2C432&amp;ssl=1" TargetMode="Externa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rospects.ac.uk/careers-advice/applying-for-jobs/what-skills-do-employers-want" TargetMode="External"/><Relationship Id="rId3" Type="http://schemas.openxmlformats.org/officeDocument/2006/relationships/hyperlink" Target="https://eventis.pl/artykul/ambicja-i-jej-znaczenie-w-zyciu-id34#:~:text=Ambicja%20to%20stawianie%20sobie%20trudnych,pustych%20ambicjach%20czy%20niezdrowej%20ambicji" TargetMode="External"/><Relationship Id="rId7" Type="http://schemas.openxmlformats.org/officeDocument/2006/relationships/hyperlink" Target="https://uk.indeed.com/career-advice/interviewing/accounts-assistant-interview-questions" TargetMode="External"/><Relationship Id="rId2" Type="http://schemas.openxmlformats.org/officeDocument/2006/relationships/hyperlink" Target="https://dictionary.cambridge.org/dictionary/english/ambi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hh.com/us/en/insights/job-descriptions/accounting-assistant/" TargetMode="External"/><Relationship Id="rId5" Type="http://schemas.openxmlformats.org/officeDocument/2006/relationships/hyperlink" Target="https://uk.indeed.com/hire/job-description/accounting-assistant?gclid=EAIaIQobChMI15zIqO32_QIVWOztCh2PQAyqEAAYAiAAEgL-MvD_BwE&amp;aceid=&amp;gclsrc=aw.ds" TargetMode="External"/><Relationship Id="rId4" Type="http://schemas.openxmlformats.org/officeDocument/2006/relationships/hyperlink" Target="https://uk.indeed.com/career-advice/finding-a-job/employability-skills" TargetMode="External"/><Relationship Id="rId9" Type="http://schemas.openxmlformats.org/officeDocument/2006/relationships/hyperlink" Target="https://thesystemsthinker.com/working-and-living-in-a-world-of-possibility/#:~:text=THE%2012%20PRACTICESOF%20THE%20ART%20OFPOSSIBILITY&amp;text=Step%20into%20a%20Universe%20of,not%20just%20at%20the%20to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4D99D-0E8B-7ED9-1B51-3F3B7E1D5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DDEA8-54BA-51E2-2560-074F5FF87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ABFC48-CE3D-1AC6-A673-6CE62D8BBE38}"/>
              </a:ext>
            </a:extLst>
          </p:cNvPr>
          <p:cNvSpPr txBox="1"/>
          <p:nvPr/>
        </p:nvSpPr>
        <p:spPr>
          <a:xfrm>
            <a:off x="1350626" y="6169709"/>
            <a:ext cx="90097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https://kamienskie.info/wp-content/uploads/2021/07/ksiegowa-1.jpg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909C46C-6DA7-400A-13E9-5B120E6A05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2670" y="-636591"/>
            <a:ext cx="10930128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159D214-AE5C-AEB9-3AF9-012E39EC06B3}"/>
              </a:ext>
            </a:extLst>
          </p:cNvPr>
          <p:cNvSpPr txBox="1"/>
          <p:nvPr/>
        </p:nvSpPr>
        <p:spPr>
          <a:xfrm>
            <a:off x="2348918" y="273074"/>
            <a:ext cx="732149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Magdalena Janas </a:t>
            </a:r>
          </a:p>
          <a:p>
            <a:br>
              <a:rPr lang="en-GB" dirty="0"/>
            </a:br>
            <a:r>
              <a:rPr lang="en-GB" dirty="0"/>
              <a:t>2107190</a:t>
            </a:r>
          </a:p>
          <a:p>
            <a:br>
              <a:rPr lang="en-GB" dirty="0"/>
            </a:br>
            <a:r>
              <a:rPr lang="en-GB" sz="2400" b="1" dirty="0"/>
              <a:t>Accountancy Assistant</a:t>
            </a:r>
          </a:p>
        </p:txBody>
      </p:sp>
      <p:pic>
        <p:nvPicPr>
          <p:cNvPr id="44" name="Audio 43">
            <a:hlinkClick r:id="" action="ppaction://media"/>
            <a:extLst>
              <a:ext uri="{FF2B5EF4-FFF2-40B4-BE49-F238E27FC236}">
                <a16:creationId xmlns:a16="http://schemas.microsoft.com/office/drawing/2014/main" id="{B261557E-B790-5CC4-4C1C-9721F4B75D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77074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859"/>
    </mc:Choice>
    <mc:Fallback>
      <p:transition spd="slow" advTm="158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B84671-1174-3D7C-FC2E-FB63E1751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1"/>
              <a:t>Accounting Assistant duties and responsibilities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CD65C-F7B3-25AA-96A6-8BCECA6B43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500" dirty="0"/>
              <a:t>Checking incoming and outgoing payments for accuracy</a:t>
            </a:r>
          </a:p>
          <a:p>
            <a:r>
              <a:rPr lang="en-GB" sz="1500" dirty="0"/>
              <a:t>Compiling reports on sales, expenditure, marketing and other accounting activity for senior management</a:t>
            </a:r>
          </a:p>
          <a:p>
            <a:r>
              <a:rPr lang="en-GB" sz="1500" dirty="0"/>
              <a:t>Managing incoming post and ensuring that queries are allocated to the correct department</a:t>
            </a:r>
          </a:p>
          <a:p>
            <a:r>
              <a:rPr lang="en-GB" sz="1500" dirty="0"/>
              <a:t>Dealing with incoming invoices</a:t>
            </a:r>
          </a:p>
          <a:p>
            <a:r>
              <a:rPr lang="en-GB" sz="1500" dirty="0"/>
              <a:t>Reconciling accounting data to ensure accuracy</a:t>
            </a:r>
          </a:p>
          <a:p>
            <a:r>
              <a:rPr lang="en-GB" sz="1500" dirty="0"/>
              <a:t>Creating and maintaining spreadsheets</a:t>
            </a:r>
          </a:p>
          <a:p>
            <a:r>
              <a:rPr lang="en-GB" sz="1500" dirty="0"/>
              <a:t>Using accounting software(1).</a:t>
            </a:r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F6F811AA-6E74-5CC7-97DB-3C039961AEF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385" r="966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1C06D7E9-A7DA-FC23-492D-CD0B48FF11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17145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550"/>
    </mc:Choice>
    <mc:Fallback>
      <p:transition spd="slow" advTm="225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96818F-F6BD-7412-0AAD-CD10FA9DA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790" y="2302193"/>
            <a:ext cx="4559425" cy="1330790"/>
          </a:xfrm>
        </p:spPr>
        <p:txBody>
          <a:bodyPr anchor="ctr">
            <a:normAutofit fontScale="90000"/>
          </a:bodyPr>
          <a:lstStyle/>
          <a:p>
            <a:r>
              <a:rPr lang="en-GB" sz="2700" b="1" dirty="0"/>
              <a:t>Ambition:</a:t>
            </a:r>
            <a:br>
              <a:rPr lang="en-GB" sz="4000" dirty="0"/>
            </a:br>
            <a:r>
              <a:rPr lang="en-GB" sz="1200" dirty="0"/>
              <a:t>A strong wish to achieve something,</a:t>
            </a:r>
            <a:br>
              <a:rPr lang="en-GB" sz="1200" dirty="0"/>
            </a:br>
            <a:r>
              <a:rPr lang="en-GB" sz="1200" dirty="0"/>
              <a:t>Enthusiasm for doing something</a:t>
            </a:r>
            <a:br>
              <a:rPr lang="en-GB" sz="1200" dirty="0"/>
            </a:br>
            <a:r>
              <a:rPr lang="en-GB" sz="1200" dirty="0"/>
              <a:t>Allows you to achieve other goals</a:t>
            </a:r>
            <a:br>
              <a:rPr lang="en-GB" sz="1200" dirty="0"/>
            </a:br>
            <a:r>
              <a:rPr lang="en-GB" sz="1200" dirty="0"/>
              <a:t>Reach for more,</a:t>
            </a:r>
            <a:br>
              <a:rPr lang="en-GB" sz="1200" dirty="0"/>
            </a:br>
            <a:r>
              <a:rPr lang="en-GB" sz="1200" dirty="0"/>
              <a:t>Study harder, </a:t>
            </a:r>
            <a:br>
              <a:rPr lang="en-GB" sz="1200" dirty="0"/>
            </a:br>
            <a:r>
              <a:rPr lang="en-GB" sz="1200" dirty="0"/>
              <a:t>Win titles and succeed in our professional careers(2)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FB031-4399-974E-CBC5-009112C41A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227" y="3632983"/>
            <a:ext cx="4559425" cy="397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Self Determination Theory of Motivation:</a:t>
            </a:r>
          </a:p>
          <a:p>
            <a:pPr marL="0" indent="0">
              <a:buNone/>
            </a:pPr>
            <a:r>
              <a:rPr lang="en-GB" sz="1100" dirty="0"/>
              <a:t>AUTONOMY: the feeling one has choice and willingly endorsing one’s behaviour</a:t>
            </a:r>
          </a:p>
          <a:p>
            <a:pPr marL="0" indent="0">
              <a:buNone/>
            </a:pPr>
            <a:r>
              <a:rPr lang="en-GB" sz="1100" dirty="0"/>
              <a:t>COMPETENCE: the experience of mastery and being effective in one’s activity</a:t>
            </a:r>
          </a:p>
          <a:p>
            <a:pPr marL="0" indent="0">
              <a:buNone/>
            </a:pPr>
            <a:r>
              <a:rPr lang="en-GB" sz="1100" dirty="0"/>
              <a:t>RELATENDNESS: the need to feel connected and belongingness with others(3)</a:t>
            </a:r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3B8FB8-5945-5CF9-160F-A27ABB621F3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622" b="1"/>
          <a:stretch/>
        </p:blipFill>
        <p:spPr>
          <a:xfrm>
            <a:off x="5685809" y="2463399"/>
            <a:ext cx="4807245" cy="27596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FEA66EC-8BB8-0EA4-DED1-AA038E575476}"/>
              </a:ext>
            </a:extLst>
          </p:cNvPr>
          <p:cNvSpPr txBox="1"/>
          <p:nvPr/>
        </p:nvSpPr>
        <p:spPr>
          <a:xfrm>
            <a:off x="1049256" y="6488033"/>
            <a:ext cx="98570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https://i.pinimg.com/736x/c9/b8/e7/c9b8e7d6c7df5d16bc5735ce2f4f7b08.jpg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71DBEF8-F016-7F96-F08D-9A1985C22DE8}"/>
              </a:ext>
            </a:extLst>
          </p:cNvPr>
          <p:cNvSpPr txBox="1"/>
          <p:nvPr/>
        </p:nvSpPr>
        <p:spPr>
          <a:xfrm>
            <a:off x="964734" y="620785"/>
            <a:ext cx="104969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“Without commitment, you'll never start. But more importantly, without consistency, you'll never finish.” </a:t>
            </a:r>
          </a:p>
          <a:p>
            <a:r>
              <a:rPr lang="en-GB" b="1"/>
              <a:t>Denzel Washington</a:t>
            </a:r>
            <a:endParaRPr lang="en-GB" b="1" dirty="0"/>
          </a:p>
        </p:txBody>
      </p:sp>
      <p:pic>
        <p:nvPicPr>
          <p:cNvPr id="36" name="Recorded Sound 2">
            <a:hlinkClick r:id="" action="ppaction://media"/>
            <a:extLst>
              <a:ext uri="{FF2B5EF4-FFF2-40B4-BE49-F238E27FC236}">
                <a16:creationId xmlns:a16="http://schemas.microsoft.com/office/drawing/2014/main" id="{80052954-3CE8-C20E-161C-AA82F5F6B1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42728" y="553758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8761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567"/>
    </mc:Choice>
    <mc:Fallback>
      <p:transition spd="slow" advTm="765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479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96818F-F6BD-7412-0AAD-CD10FA9DA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790" y="2302193"/>
            <a:ext cx="4559425" cy="1330790"/>
          </a:xfrm>
        </p:spPr>
        <p:txBody>
          <a:bodyPr anchor="ctr">
            <a:normAutofit fontScale="90000"/>
          </a:bodyPr>
          <a:lstStyle/>
          <a:p>
            <a:r>
              <a:rPr lang="en-GB" sz="2700" b="1" dirty="0"/>
              <a:t>Ambition:</a:t>
            </a:r>
            <a:br>
              <a:rPr lang="en-GB" sz="4000" dirty="0"/>
            </a:br>
            <a:r>
              <a:rPr lang="en-GB" sz="1200" dirty="0"/>
              <a:t>A strong wish to achieve something,</a:t>
            </a:r>
            <a:br>
              <a:rPr lang="en-GB" sz="1200" dirty="0"/>
            </a:br>
            <a:r>
              <a:rPr lang="en-GB" sz="1200" dirty="0"/>
              <a:t>Enthusiasm for doing something</a:t>
            </a:r>
            <a:br>
              <a:rPr lang="en-GB" sz="1200" dirty="0"/>
            </a:br>
            <a:r>
              <a:rPr lang="en-GB" sz="1200" dirty="0"/>
              <a:t>Allows you to achieve other goals</a:t>
            </a:r>
            <a:br>
              <a:rPr lang="en-GB" sz="1200" dirty="0"/>
            </a:br>
            <a:r>
              <a:rPr lang="en-GB" sz="1200" dirty="0"/>
              <a:t>Reach for more,</a:t>
            </a:r>
            <a:br>
              <a:rPr lang="en-GB" sz="1200" dirty="0"/>
            </a:br>
            <a:r>
              <a:rPr lang="en-GB" sz="1200" dirty="0"/>
              <a:t>Study harder, </a:t>
            </a:r>
            <a:br>
              <a:rPr lang="en-GB" sz="1200" dirty="0"/>
            </a:br>
            <a:r>
              <a:rPr lang="en-GB" sz="1200" dirty="0"/>
              <a:t>Win titles and succeed in our professional careers(2)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FB031-4399-974E-CBC5-009112C41A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227" y="3632983"/>
            <a:ext cx="4559425" cy="397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Self Determination Theory of Motivation:</a:t>
            </a:r>
          </a:p>
          <a:p>
            <a:pPr marL="0" indent="0">
              <a:buNone/>
            </a:pPr>
            <a:r>
              <a:rPr lang="en-GB" sz="1100" dirty="0"/>
              <a:t>AUTONOMY: the feeling one has choice and willingly endorsing one’s behaviour</a:t>
            </a:r>
          </a:p>
          <a:p>
            <a:pPr marL="0" indent="0">
              <a:buNone/>
            </a:pPr>
            <a:r>
              <a:rPr lang="en-GB" sz="1100" dirty="0"/>
              <a:t>COMPETENCE: the experience of mastery and being effective in one’s activity</a:t>
            </a:r>
          </a:p>
          <a:p>
            <a:pPr marL="0" indent="0">
              <a:buNone/>
            </a:pPr>
            <a:r>
              <a:rPr lang="en-GB" sz="1100" dirty="0"/>
              <a:t>RELATENDNESS: the need to feel connected and belongingness with others(3)</a:t>
            </a:r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endParaRPr lang="en-GB" sz="1100" b="1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3B8FB8-5945-5CF9-160F-A27ABB621F3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622" b="1"/>
          <a:stretch/>
        </p:blipFill>
        <p:spPr>
          <a:xfrm>
            <a:off x="5685809" y="2463399"/>
            <a:ext cx="4807245" cy="27596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FEA66EC-8BB8-0EA4-DED1-AA038E575476}"/>
              </a:ext>
            </a:extLst>
          </p:cNvPr>
          <p:cNvSpPr txBox="1"/>
          <p:nvPr/>
        </p:nvSpPr>
        <p:spPr>
          <a:xfrm>
            <a:off x="1049256" y="6488033"/>
            <a:ext cx="98570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https://i.pinimg.com/736x/c9/b8/e7/c9b8e7d6c7df5d16bc5735ce2f4f7b08.jpg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71DBEF8-F016-7F96-F08D-9A1985C22DE8}"/>
              </a:ext>
            </a:extLst>
          </p:cNvPr>
          <p:cNvSpPr txBox="1"/>
          <p:nvPr/>
        </p:nvSpPr>
        <p:spPr>
          <a:xfrm>
            <a:off x="964734" y="620785"/>
            <a:ext cx="104969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“Without commitment, you'll never start. But more importantly, without consistency, you'll never finish.” </a:t>
            </a:r>
          </a:p>
          <a:p>
            <a:r>
              <a:rPr lang="en-GB" b="1"/>
              <a:t>Denzel Washington</a:t>
            </a:r>
            <a:endParaRPr lang="en-GB" b="1" dirty="0"/>
          </a:p>
        </p:txBody>
      </p:sp>
      <p:pic>
        <p:nvPicPr>
          <p:cNvPr id="4" name="Audio 22">
            <a:hlinkClick r:id="" action="ppaction://media"/>
            <a:extLst>
              <a:ext uri="{FF2B5EF4-FFF2-40B4-BE49-F238E27FC236}">
                <a16:creationId xmlns:a16="http://schemas.microsoft.com/office/drawing/2014/main" id="{11E13CCF-481F-3960-733F-6D0A7ADBD606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2765"/>
                </p14:media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40751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567"/>
    </mc:Choice>
    <mc:Fallback>
      <p:transition spd="slow" advTm="765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3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78387B0-463C-A523-E07C-B8B4654BEC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2192"/>
          <a:stretch/>
        </p:blipFill>
        <p:spPr>
          <a:xfrm>
            <a:off x="5465619" y="0"/>
            <a:ext cx="6726382" cy="61301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9D92A24-888E-57B8-FD64-998AE60F221B}"/>
              </a:ext>
            </a:extLst>
          </p:cNvPr>
          <p:cNvSpPr txBox="1"/>
          <p:nvPr/>
        </p:nvSpPr>
        <p:spPr>
          <a:xfrm>
            <a:off x="174336" y="6078227"/>
            <a:ext cx="1072113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https://i0.wp.com/www.learnsignal.com/wp-content/uploads/2020/04/15-2.jpg?resize=750%2C432&amp;ssl=1</a:t>
            </a:r>
            <a:endParaRPr lang="en-GB" dirty="0"/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40AB9DA-FCEE-064B-39A9-D123065AE1F8}"/>
              </a:ext>
            </a:extLst>
          </p:cNvPr>
          <p:cNvSpPr txBox="1"/>
          <p:nvPr/>
        </p:nvSpPr>
        <p:spPr>
          <a:xfrm>
            <a:off x="-83890" y="327171"/>
            <a:ext cx="5469622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000" dirty="0"/>
          </a:p>
          <a:p>
            <a:r>
              <a:rPr lang="en-GB" sz="2000" b="1" dirty="0"/>
              <a:t>My strengths:</a:t>
            </a:r>
          </a:p>
          <a:p>
            <a:r>
              <a:rPr lang="en-GB" sz="2000" dirty="0"/>
              <a:t>Good organization of work,</a:t>
            </a:r>
          </a:p>
          <a:p>
            <a:r>
              <a:rPr lang="en-GB" sz="2000" dirty="0"/>
              <a:t>Punctuality,</a:t>
            </a:r>
          </a:p>
          <a:p>
            <a:r>
              <a:rPr lang="en-GB" sz="2000" dirty="0"/>
              <a:t>Creativity,</a:t>
            </a:r>
          </a:p>
          <a:p>
            <a:r>
              <a:rPr lang="en-GB" sz="2000" dirty="0"/>
              <a:t>Ability  to solve problems,</a:t>
            </a:r>
          </a:p>
          <a:p>
            <a:r>
              <a:rPr lang="en-GB" sz="2000" dirty="0"/>
              <a:t>Engagement,</a:t>
            </a:r>
          </a:p>
          <a:p>
            <a:r>
              <a:rPr lang="en-GB" sz="2000" dirty="0"/>
              <a:t>Taking care of business relations,</a:t>
            </a:r>
          </a:p>
          <a:p>
            <a:r>
              <a:rPr lang="en-GB" sz="2000" dirty="0"/>
              <a:t>Loyalty,</a:t>
            </a:r>
          </a:p>
          <a:p>
            <a:r>
              <a:rPr lang="en-GB" sz="2000" dirty="0"/>
              <a:t>Communicativeness,</a:t>
            </a:r>
          </a:p>
          <a:p>
            <a:r>
              <a:rPr lang="en-GB" sz="2000" dirty="0"/>
              <a:t>Openness to criticism flexibility, </a:t>
            </a:r>
          </a:p>
          <a:p>
            <a:r>
              <a:rPr lang="en-GB" sz="2000" dirty="0"/>
              <a:t>The ability to learn quickly,</a:t>
            </a:r>
          </a:p>
          <a:p>
            <a:r>
              <a:rPr lang="en-GB" sz="2000" dirty="0"/>
              <a:t>Honesty, </a:t>
            </a:r>
          </a:p>
          <a:p>
            <a:r>
              <a:rPr lang="en-GB" sz="2000" dirty="0"/>
              <a:t>Care for the development of their competences, </a:t>
            </a:r>
          </a:p>
          <a:p>
            <a:r>
              <a:rPr lang="en-GB" sz="2000" dirty="0"/>
              <a:t>Teamwork skills.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D4AE1E7-904C-0AA9-5372-41D4ADE1A5B3}"/>
              </a:ext>
            </a:extLst>
          </p:cNvPr>
          <p:cNvSpPr txBox="1"/>
          <p:nvPr/>
        </p:nvSpPr>
        <p:spPr>
          <a:xfrm>
            <a:off x="2223083" y="9794"/>
            <a:ext cx="79275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“Dreams without goals, are just dreams and they ultimately fuel disappointment." </a:t>
            </a:r>
            <a:r>
              <a:rPr lang="en-GB" b="1" dirty="0"/>
              <a:t>Denzel Washington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AB5F40D5-5E77-2119-012E-32D74DA151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59692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861"/>
    </mc:Choice>
    <mc:Fallback>
      <p:transition spd="slow" advTm="118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78387B0-463C-A523-E07C-B8B4654BEC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2192"/>
          <a:stretch/>
        </p:blipFill>
        <p:spPr>
          <a:xfrm>
            <a:off x="5465619" y="0"/>
            <a:ext cx="6726382" cy="61301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9D92A24-888E-57B8-FD64-998AE60F221B}"/>
              </a:ext>
            </a:extLst>
          </p:cNvPr>
          <p:cNvSpPr txBox="1"/>
          <p:nvPr/>
        </p:nvSpPr>
        <p:spPr>
          <a:xfrm>
            <a:off x="174336" y="6078227"/>
            <a:ext cx="1072113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https://i0.wp.com/www.learnsignal.com/wp-content/uploads/2020/04/15-2.jpg?resize=750%2C432&amp;ssl=1</a:t>
            </a:r>
            <a:endParaRPr lang="en-GB" dirty="0"/>
          </a:p>
          <a:p>
            <a:r>
              <a:rPr lang="en-GB" dirty="0">
                <a:hlinkClick r:id="rId6"/>
              </a:rPr>
              <a:t>https://www.pinterest.co.uk/pin/340303315592475488/</a:t>
            </a:r>
            <a:endParaRPr lang="en-GB" dirty="0"/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40AB9DA-FCEE-064B-39A9-D123065AE1F8}"/>
              </a:ext>
            </a:extLst>
          </p:cNvPr>
          <p:cNvSpPr txBox="1"/>
          <p:nvPr/>
        </p:nvSpPr>
        <p:spPr>
          <a:xfrm>
            <a:off x="-83890" y="327171"/>
            <a:ext cx="5469622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000" dirty="0"/>
          </a:p>
          <a:p>
            <a:r>
              <a:rPr lang="en-GB" sz="2000" b="1" dirty="0"/>
              <a:t>My strengths:</a:t>
            </a:r>
          </a:p>
          <a:p>
            <a:r>
              <a:rPr lang="en-GB" sz="2000" dirty="0"/>
              <a:t>Good organization of work,</a:t>
            </a:r>
          </a:p>
          <a:p>
            <a:r>
              <a:rPr lang="en-GB" sz="2000" dirty="0"/>
              <a:t>Punctuality,</a:t>
            </a:r>
          </a:p>
          <a:p>
            <a:r>
              <a:rPr lang="en-GB" sz="2000" dirty="0"/>
              <a:t>Creativity,</a:t>
            </a:r>
          </a:p>
          <a:p>
            <a:r>
              <a:rPr lang="en-GB" sz="2000" dirty="0"/>
              <a:t>Ability  to solve problems,</a:t>
            </a:r>
          </a:p>
          <a:p>
            <a:r>
              <a:rPr lang="en-GB" sz="2000" dirty="0"/>
              <a:t>Engagement,</a:t>
            </a:r>
          </a:p>
          <a:p>
            <a:r>
              <a:rPr lang="en-GB" sz="2000" dirty="0"/>
              <a:t>Taking care of business relations,</a:t>
            </a:r>
          </a:p>
          <a:p>
            <a:r>
              <a:rPr lang="en-GB" sz="2000" dirty="0"/>
              <a:t>Loyalty,</a:t>
            </a:r>
          </a:p>
          <a:p>
            <a:r>
              <a:rPr lang="en-GB" sz="2000" dirty="0"/>
              <a:t>Communicativeness,</a:t>
            </a:r>
          </a:p>
          <a:p>
            <a:r>
              <a:rPr lang="en-GB" sz="2000" dirty="0"/>
              <a:t>Openness to criticism flexibility, </a:t>
            </a:r>
          </a:p>
          <a:p>
            <a:r>
              <a:rPr lang="en-GB" sz="2000" dirty="0"/>
              <a:t>The ability to learn quickly,</a:t>
            </a:r>
          </a:p>
          <a:p>
            <a:r>
              <a:rPr lang="en-GB" sz="2000" dirty="0"/>
              <a:t>Honesty, </a:t>
            </a:r>
          </a:p>
          <a:p>
            <a:r>
              <a:rPr lang="en-GB" sz="2000" dirty="0"/>
              <a:t>Care for the development of their competences, </a:t>
            </a:r>
          </a:p>
          <a:p>
            <a:r>
              <a:rPr lang="en-GB" sz="2000" dirty="0"/>
              <a:t>Teamwork skills.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D4AE1E7-904C-0AA9-5372-41D4ADE1A5B3}"/>
              </a:ext>
            </a:extLst>
          </p:cNvPr>
          <p:cNvSpPr txBox="1"/>
          <p:nvPr/>
        </p:nvSpPr>
        <p:spPr>
          <a:xfrm>
            <a:off x="2223083" y="9794"/>
            <a:ext cx="79275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“Dreams without goals, are just dreams and they ultimately fuel disappointment." </a:t>
            </a:r>
            <a:r>
              <a:rPr lang="en-GB" b="1" dirty="0"/>
              <a:t>Denzel Washington</a:t>
            </a:r>
          </a:p>
        </p:txBody>
      </p:sp>
      <p:pic>
        <p:nvPicPr>
          <p:cNvPr id="51" name="Audio 50">
            <a:hlinkClick r:id="" action="ppaction://media"/>
            <a:extLst>
              <a:ext uri="{FF2B5EF4-FFF2-40B4-BE49-F238E27FC236}">
                <a16:creationId xmlns:a16="http://schemas.microsoft.com/office/drawing/2014/main" id="{8943D634-4298-8EE7-5A2E-8AE4AEBE637B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0456"/>
                </p14:media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10817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308"/>
    </mc:Choice>
    <mc:Fallback>
      <p:transition spd="slow" advTm="873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80218" y="278438"/>
            <a:ext cx="3400950" cy="1924640"/>
          </a:xfrm>
          <a:noFill/>
        </p:spPr>
        <p:txBody>
          <a:bodyPr>
            <a:normAutofit/>
          </a:bodyPr>
          <a:lstStyle/>
          <a:p>
            <a:pPr algn="l"/>
            <a:br>
              <a:rPr lang="en-GB" sz="5200" dirty="0"/>
            </a:br>
            <a:endParaRPr lang="en-GB" sz="5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12427" y="1419621"/>
            <a:ext cx="11705698" cy="2435406"/>
          </a:xfrm>
          <a:noFill/>
        </p:spPr>
        <p:txBody>
          <a:bodyPr>
            <a:normAutofit/>
          </a:bodyPr>
          <a:lstStyle/>
          <a:p>
            <a:pPr algn="l"/>
            <a:r>
              <a:rPr lang="en-GB" b="1" dirty="0"/>
              <a:t>SKILLS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8B6868-AC05-C87A-3AAD-B925120CC39F}"/>
              </a:ext>
            </a:extLst>
          </p:cNvPr>
          <p:cNvSpPr txBox="1"/>
          <p:nvPr/>
        </p:nvSpPr>
        <p:spPr>
          <a:xfrm>
            <a:off x="140433" y="477980"/>
            <a:ext cx="628754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ACCOUNTING ASSISTANT ESSENTIAL SKILLS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FF3DBA-9A24-9806-1683-44AD117B3D42}"/>
              </a:ext>
            </a:extLst>
          </p:cNvPr>
          <p:cNvSpPr txBox="1"/>
          <p:nvPr/>
        </p:nvSpPr>
        <p:spPr>
          <a:xfrm>
            <a:off x="119075" y="925085"/>
            <a:ext cx="685561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High school diploma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B765F8E-9A5B-3796-7F9A-9DDD35C60D13}"/>
              </a:ext>
            </a:extLst>
          </p:cNvPr>
          <p:cNvSpPr txBox="1"/>
          <p:nvPr/>
        </p:nvSpPr>
        <p:spPr>
          <a:xfrm>
            <a:off x="146124" y="1300834"/>
            <a:ext cx="86601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Bachelor’s degree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5754EEB-EE3C-4864-1AEB-EFD2CBDBC435}"/>
              </a:ext>
            </a:extLst>
          </p:cNvPr>
          <p:cNvSpPr txBox="1"/>
          <p:nvPr/>
        </p:nvSpPr>
        <p:spPr>
          <a:xfrm>
            <a:off x="193616" y="1659087"/>
            <a:ext cx="85651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Math skills to handle financial data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D0E3D71-AB62-D47F-1056-02A98BCCFDB3}"/>
              </a:ext>
            </a:extLst>
          </p:cNvPr>
          <p:cNvSpPr txBox="1"/>
          <p:nvPr/>
        </p:nvSpPr>
        <p:spPr>
          <a:xfrm>
            <a:off x="189059" y="2018412"/>
            <a:ext cx="628575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Integrity and confidentiality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3B39527-93FF-02D3-CCE9-CEA51B51C3BD}"/>
              </a:ext>
            </a:extLst>
          </p:cNvPr>
          <p:cNvSpPr txBox="1"/>
          <p:nvPr/>
        </p:nvSpPr>
        <p:spPr>
          <a:xfrm>
            <a:off x="193616" y="2879619"/>
            <a:ext cx="60126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Knowledge of spreadsheets and bookkeeping software(4).</a:t>
            </a:r>
          </a:p>
          <a:p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3ABDF11-39FA-771C-8A78-EDA354AC0738}"/>
              </a:ext>
            </a:extLst>
          </p:cNvPr>
          <p:cNvSpPr txBox="1"/>
          <p:nvPr/>
        </p:nvSpPr>
        <p:spPr>
          <a:xfrm>
            <a:off x="230158" y="2505852"/>
            <a:ext cx="66890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Accuracy and attention to detail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0C07077-AFD3-6BC9-D421-2B60455C4D38}"/>
              </a:ext>
            </a:extLst>
          </p:cNvPr>
          <p:cNvSpPr txBox="1"/>
          <p:nvPr/>
        </p:nvSpPr>
        <p:spPr>
          <a:xfrm>
            <a:off x="6094475" y="2209495"/>
            <a:ext cx="642763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The ability to work as part of a team</a:t>
            </a:r>
          </a:p>
          <a:p>
            <a:r>
              <a:rPr lang="en-GB" dirty="0"/>
              <a:t>Meticulous attention to detail</a:t>
            </a:r>
          </a:p>
          <a:p>
            <a:r>
              <a:rPr lang="en-GB" dirty="0"/>
              <a:t>An interest in and understanding of business and finance</a:t>
            </a:r>
          </a:p>
          <a:p>
            <a:r>
              <a:rPr lang="en-GB" dirty="0"/>
              <a:t>Exceptional customer service skills(5).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9A2B8D4-0C13-2880-42D7-8239EE473436}"/>
              </a:ext>
            </a:extLst>
          </p:cNvPr>
          <p:cNvSpPr txBox="1"/>
          <p:nvPr/>
        </p:nvSpPr>
        <p:spPr>
          <a:xfrm>
            <a:off x="119075" y="4235580"/>
            <a:ext cx="782324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MY GOAL TO ACHIEVE </a:t>
            </a:r>
          </a:p>
          <a:p>
            <a:r>
              <a:rPr lang="en-GB" dirty="0"/>
              <a:t> City and Guilds Level One or Two in Bookkeeping </a:t>
            </a:r>
          </a:p>
          <a:p>
            <a:r>
              <a:rPr lang="en-GB" dirty="0"/>
              <a:t> Association of Accounting Technicians (AAT) qualifications in Accounting (6).</a:t>
            </a:r>
          </a:p>
        </p:txBody>
      </p:sp>
      <p:pic>
        <p:nvPicPr>
          <p:cNvPr id="65" name="Audio 64">
            <a:hlinkClick r:id="" action="ppaction://media"/>
            <a:extLst>
              <a:ext uri="{FF2B5EF4-FFF2-40B4-BE49-F238E27FC236}">
                <a16:creationId xmlns:a16="http://schemas.microsoft.com/office/drawing/2014/main" id="{69481F9C-C9BD-0090-D95F-2620610D69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907"/>
    </mc:Choice>
    <mc:Fallback>
      <p:transition spd="slow" advTm="879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2D6E2F13-600F-85D6-15B4-8E4F8602BCBC}"/>
              </a:ext>
            </a:extLst>
          </p:cNvPr>
          <p:cNvSpPr txBox="1"/>
          <p:nvPr/>
        </p:nvSpPr>
        <p:spPr>
          <a:xfrm>
            <a:off x="401217" y="-65315"/>
            <a:ext cx="8135749" cy="82176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100" dirty="0"/>
          </a:p>
          <a:p>
            <a:r>
              <a:rPr lang="en-GB" sz="1100" dirty="0"/>
              <a:t>1.Cambridge </a:t>
            </a:r>
            <a:r>
              <a:rPr lang="en-GB" sz="1100" dirty="0" err="1"/>
              <a:t>Dictionary,Ambicton</a:t>
            </a:r>
            <a:r>
              <a:rPr lang="en-GB" sz="1100" dirty="0"/>
              <a:t>, (Accessed on 28.03.23): </a:t>
            </a:r>
            <a:r>
              <a:rPr lang="en-GB" sz="1100" dirty="0">
                <a:hlinkClick r:id="rId2"/>
              </a:rPr>
              <a:t>https://dictionary.cambridge.org/dictionary/english/ambition</a:t>
            </a:r>
            <a:endParaRPr lang="en-GB" sz="1100" dirty="0"/>
          </a:p>
          <a:p>
            <a:endParaRPr lang="en-GB" sz="1100" dirty="0"/>
          </a:p>
          <a:p>
            <a:endParaRPr lang="pl-PL" sz="1100" dirty="0"/>
          </a:p>
          <a:p>
            <a:r>
              <a:rPr lang="en-GB" sz="1100" dirty="0"/>
              <a:t>2.</a:t>
            </a:r>
            <a:r>
              <a:rPr lang="pl-PL" sz="1100" dirty="0" err="1"/>
              <a:t>Eventis</a:t>
            </a:r>
            <a:r>
              <a:rPr lang="pl-PL" sz="1100" dirty="0"/>
              <a:t>, Anna Gajewska,(17.08.22),Ambicja I jej znaczenie w </a:t>
            </a:r>
            <a:r>
              <a:rPr lang="pl-PL" sz="1100" dirty="0" err="1"/>
              <a:t>zyciu</a:t>
            </a:r>
            <a:r>
              <a:rPr lang="pl-PL" sz="1100" dirty="0"/>
              <a:t>,(</a:t>
            </a:r>
            <a:r>
              <a:rPr lang="pl-PL" sz="1100" dirty="0" err="1"/>
              <a:t>Accessed</a:t>
            </a:r>
            <a:r>
              <a:rPr lang="pl-PL" sz="1100" dirty="0"/>
              <a:t> on 28.03.23): </a:t>
            </a:r>
            <a:r>
              <a:rPr lang="pl-PL" sz="1100" dirty="0">
                <a:hlinkClick r:id="rId3"/>
              </a:rPr>
              <a:t>https://eventis.pl/artykul/ambicja-i-jej-znaczenie-w-zyciu-id34#:~:text=Ambicja%20to%20stawianie%20sobie%20trudnych,pustych%20ambicjach%20czy%20niezdrowej%20ambicji</a:t>
            </a:r>
            <a:r>
              <a:rPr lang="pl-PL" sz="1100" dirty="0"/>
              <a:t>.</a:t>
            </a:r>
            <a:endParaRPr lang="en-GB" sz="1100" dirty="0"/>
          </a:p>
          <a:p>
            <a:endParaRPr lang="pl-PL" sz="1100" dirty="0"/>
          </a:p>
          <a:p>
            <a:endParaRPr lang="en-GB" sz="1100" dirty="0"/>
          </a:p>
          <a:p>
            <a:r>
              <a:rPr lang="en-GB" sz="1100" dirty="0"/>
              <a:t>3.Indeed,(01.03.23),The top 10 employability skills that will help you get any job,(Accessed on 30.03.23): </a:t>
            </a:r>
            <a:r>
              <a:rPr lang="en-GB" sz="1100" dirty="0">
                <a:hlinkClick r:id="rId4"/>
              </a:rPr>
              <a:t>https://uk.indeed.com/career-advice/finding-a-job/employability-skills</a:t>
            </a:r>
            <a:endParaRPr lang="en-GB" sz="1100" dirty="0"/>
          </a:p>
          <a:p>
            <a:endParaRPr lang="en-GB" sz="1100" dirty="0"/>
          </a:p>
          <a:p>
            <a:r>
              <a:rPr lang="en-GB" sz="1100" dirty="0"/>
              <a:t>4.Indeed, Accounting Assistant Job Description: Top Duties and Qualifications,(Accessed on 28.03.23):</a:t>
            </a:r>
            <a:br>
              <a:rPr lang="en-GB" sz="1100" dirty="0"/>
            </a:br>
            <a:r>
              <a:rPr lang="en-GB" sz="1100" dirty="0">
                <a:hlinkClick r:id="rId5"/>
              </a:rPr>
              <a:t>https://uk.indeed.com/hire/job-description/accounting-assistant?gclid=EAIaIQobChMI15zIqO32_QIVWOztCh2PQAyqEAAYAiAAEgL-MvD_BwE&amp;aceid=&amp;gclsrc=aw.ds</a:t>
            </a:r>
            <a:endParaRPr lang="en-GB" sz="1100" dirty="0"/>
          </a:p>
          <a:p>
            <a:endParaRPr lang="en-GB" sz="1100" dirty="0"/>
          </a:p>
          <a:p>
            <a:r>
              <a:rPr lang="en-GB" sz="1100" dirty="0"/>
              <a:t>5.LaGuardia, J. 2017. Self-determination theory in practice: how to create an optimally supportive health care environment. Middletown, DE. Independently published 2017.</a:t>
            </a:r>
          </a:p>
          <a:p>
            <a:endParaRPr lang="en-GB" sz="1100" dirty="0"/>
          </a:p>
          <a:p>
            <a:br>
              <a:rPr lang="en-GB" sz="1100" dirty="0"/>
            </a:br>
            <a:r>
              <a:rPr lang="en-GB" sz="1100" dirty="0"/>
              <a:t>6.LHH,(03.02.22.), Accounting Assistant Job Description,(Accessed on 28.03.23):</a:t>
            </a:r>
            <a:br>
              <a:rPr lang="en-GB" sz="1100" dirty="0"/>
            </a:br>
            <a:r>
              <a:rPr lang="en-GB" sz="1100" dirty="0">
                <a:hlinkClick r:id="rId6"/>
              </a:rPr>
              <a:t>https://www.lhh.com/us/en/insights/job-descriptions/accounting-assistant/</a:t>
            </a:r>
            <a:endParaRPr lang="en-GB" sz="1100" dirty="0"/>
          </a:p>
          <a:p>
            <a:endParaRPr lang="en-GB" sz="1100" dirty="0"/>
          </a:p>
          <a:p>
            <a:r>
              <a:rPr lang="en-GB" sz="1100" dirty="0"/>
              <a:t>7.Live Career, </a:t>
            </a:r>
            <a:r>
              <a:rPr lang="en-GB" sz="1100" dirty="0" err="1"/>
              <a:t>Zaneta</a:t>
            </a:r>
            <a:r>
              <a:rPr lang="en-GB" sz="1100" dirty="0"/>
              <a:t> </a:t>
            </a:r>
            <a:r>
              <a:rPr lang="en-GB" sz="1100" dirty="0" err="1"/>
              <a:t>Spadlo</a:t>
            </a:r>
            <a:r>
              <a:rPr lang="en-GB" sz="1100" dirty="0"/>
              <a:t>,(11.05.22), </a:t>
            </a:r>
            <a:r>
              <a:rPr lang="en-GB" sz="1100" dirty="0" err="1"/>
              <a:t>Mocne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słabe</a:t>
            </a:r>
            <a:r>
              <a:rPr lang="en-GB" sz="1100" dirty="0"/>
              <a:t> </a:t>
            </a:r>
            <a:r>
              <a:rPr lang="en-GB" sz="1100" dirty="0" err="1"/>
              <a:t>strony</a:t>
            </a:r>
            <a:r>
              <a:rPr lang="en-GB" sz="1100" dirty="0"/>
              <a:t> – co </a:t>
            </a:r>
            <a:r>
              <a:rPr lang="en-GB" sz="1100" dirty="0" err="1"/>
              <a:t>mówić</a:t>
            </a:r>
            <a:r>
              <a:rPr lang="en-GB" sz="1100" dirty="0"/>
              <a:t> </a:t>
            </a:r>
            <a:r>
              <a:rPr lang="en-GB" sz="1100" dirty="0" err="1"/>
              <a:t>na</a:t>
            </a:r>
            <a:r>
              <a:rPr lang="en-GB" sz="1100" dirty="0"/>
              <a:t> </a:t>
            </a:r>
            <a:r>
              <a:rPr lang="en-GB" sz="1100" dirty="0" err="1"/>
              <a:t>rozmowie</a:t>
            </a:r>
            <a:r>
              <a:rPr lang="en-GB" sz="1100" dirty="0"/>
              <a:t> </a:t>
            </a:r>
            <a:r>
              <a:rPr lang="en-GB" sz="1100" dirty="0" err="1"/>
              <a:t>kwalifikacyjnej</a:t>
            </a:r>
            <a:r>
              <a:rPr lang="en-GB" sz="1100" dirty="0"/>
              <a:t>?,(Accessed on 28.03.23),  https://www.livecareer.pl/porady-zawodowe/mocne-i-slabe-strony </a:t>
            </a:r>
            <a:br>
              <a:rPr lang="en-GB" sz="1100" dirty="0"/>
            </a:br>
            <a:r>
              <a:rPr lang="en-GB" sz="1100" dirty="0"/>
              <a:t>indeed,(22.02.23), Accounts assistant interview questions and answers,(Accessed on 28.03.23): </a:t>
            </a:r>
            <a:r>
              <a:rPr lang="en-GB" sz="1100" dirty="0">
                <a:hlinkClick r:id="rId7"/>
              </a:rPr>
              <a:t>https://uk.indeed.com/career-advice/interviewing/accounts-assistant-interview-questions</a:t>
            </a:r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r>
              <a:rPr lang="en-GB" sz="1100" dirty="0"/>
              <a:t>8.Prospects,( April, 2021) , Rachel Swain, What skills do employers want?,(Accessed on 30.03.23):   </a:t>
            </a:r>
            <a:r>
              <a:rPr lang="en-GB" sz="1100" dirty="0">
                <a:hlinkClick r:id="rId8"/>
              </a:rPr>
              <a:t>https://www.prospects.ac.uk/careers-advice/applying-for-jobs/what-skills-do-employers-want</a:t>
            </a:r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r>
              <a:rPr lang="en-GB" sz="1100" dirty="0"/>
              <a:t>9.Systems Thinker,(2018),Elizabeth Koch, WORKING AND LIVING IN A WORLD OF POSSIBILITY,(Accessed on 28.03.23):</a:t>
            </a:r>
            <a:endParaRPr lang="en-GB" sz="1100" dirty="0">
              <a:hlinkClick r:id="rId9"/>
            </a:endParaRPr>
          </a:p>
          <a:p>
            <a:r>
              <a:rPr lang="en-GB" sz="1100" dirty="0">
                <a:hlinkClick r:id="rId9"/>
              </a:rPr>
              <a:t>https://thesystemsthinker.com/working-and-living-in-a-world-of-possibility/#:~:text=THE%2012%20PRACTICESOF%20THE%20ART%20OFPOSSIBILITY&amp;text=Step%20into%20a%20Universe%20of,not%20just%20at%20the%20top</a:t>
            </a:r>
            <a:r>
              <a:rPr lang="en-GB" sz="1100" dirty="0"/>
              <a:t>.</a:t>
            </a:r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br>
              <a:rPr lang="en-GB" sz="1100" dirty="0"/>
            </a:br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endParaRPr lang="en-GB" sz="1100" dirty="0"/>
          </a:p>
          <a:p>
            <a:br>
              <a:rPr lang="en-GB" sz="1100" dirty="0"/>
            </a:br>
            <a:br>
              <a:rPr lang="en-GB" sz="1100" dirty="0"/>
            </a:b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9561186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17425</TotalTime>
  <Words>1035</Words>
  <Application>Microsoft Office PowerPoint</Application>
  <PresentationFormat>Widescreen</PresentationFormat>
  <Paragraphs>112</Paragraphs>
  <Slides>8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PowerPoint Presentation</vt:lpstr>
      <vt:lpstr>Accounting Assistant duties and responsibilities</vt:lpstr>
      <vt:lpstr>Ambition: A strong wish to achieve something, Enthusiasm for doing something Allows you to achieve other goals Reach for more, Study harder,  Win titles and succeed in our professional careers(2)</vt:lpstr>
      <vt:lpstr>Ambition: A strong wish to achieve something, Enthusiasm for doing something Allows you to achieve other goals Reach for more, Study harder,  Win titles and succeed in our professional careers(2)</vt:lpstr>
      <vt:lpstr>PowerPoint Presentation</vt:lpstr>
      <vt:lpstr>PowerPoint Presentation</vt:lpstr>
      <vt:lpstr>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Magda Janas (2107190)</cp:lastModifiedBy>
  <cp:revision>1</cp:revision>
  <dcterms:created xsi:type="dcterms:W3CDTF">2023-03-18T13:03:49Z</dcterms:created>
  <dcterms:modified xsi:type="dcterms:W3CDTF">2023-03-30T15:32:57Z</dcterms:modified>
</cp:coreProperties>
</file>