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0F0F18-30E3-1D84-54CC-7CA158E11AC7}" v="96" dt="2026-03-23T23:43:03.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la Mebrahtu Baqa (2325989)" userId="S::2325989@student.uwtsd.ac.uk::ddaad204-2538-4e7c-b366-79f6bf784c5c" providerId="AD" clId="Web-{910F0F18-30E3-1D84-54CC-7CA158E11AC7}"/>
    <pc:docChg chg="mod addSld modSld addMainMaster delMainMaster">
      <pc:chgData name="Lula Mebrahtu Baqa (2325989)" userId="S::2325989@student.uwtsd.ac.uk::ddaad204-2538-4e7c-b366-79f6bf784c5c" providerId="AD" clId="Web-{910F0F18-30E3-1D84-54CC-7CA158E11AC7}" dt="2026-03-23T23:43:03.028" v="166" actId="20577"/>
      <pc:docMkLst>
        <pc:docMk/>
      </pc:docMkLst>
      <pc:sldChg chg="addSp delSp modSp mod modClrScheme chgLayout">
        <pc:chgData name="Lula Mebrahtu Baqa (2325989)" userId="S::2325989@student.uwtsd.ac.uk::ddaad204-2538-4e7c-b366-79f6bf784c5c" providerId="AD" clId="Web-{910F0F18-30E3-1D84-54CC-7CA158E11AC7}" dt="2026-03-23T23:04:17.872" v="12"/>
        <pc:sldMkLst>
          <pc:docMk/>
          <pc:sldMk cId="109857222" sldId="256"/>
        </pc:sldMkLst>
        <pc:spChg chg="del mod ord">
          <ac:chgData name="Lula Mebrahtu Baqa (2325989)" userId="S::2325989@student.uwtsd.ac.uk::ddaad204-2538-4e7c-b366-79f6bf784c5c" providerId="AD" clId="Web-{910F0F18-30E3-1D84-54CC-7CA158E11AC7}" dt="2026-03-23T23:04:17.872" v="12"/>
          <ac:spMkLst>
            <pc:docMk/>
            <pc:sldMk cId="109857222" sldId="256"/>
            <ac:spMk id="2" creationId="{00000000-0000-0000-0000-000000000000}"/>
          </ac:spMkLst>
        </pc:spChg>
        <pc:spChg chg="mod ord">
          <ac:chgData name="Lula Mebrahtu Baqa (2325989)" userId="S::2325989@student.uwtsd.ac.uk::ddaad204-2538-4e7c-b366-79f6bf784c5c" providerId="AD" clId="Web-{910F0F18-30E3-1D84-54CC-7CA158E11AC7}" dt="2026-03-23T23:04:17.872" v="12"/>
          <ac:spMkLst>
            <pc:docMk/>
            <pc:sldMk cId="109857222" sldId="256"/>
            <ac:spMk id="3" creationId="{00000000-0000-0000-0000-000000000000}"/>
          </ac:spMkLst>
        </pc:spChg>
        <pc:spChg chg="add mod">
          <ac:chgData name="Lula Mebrahtu Baqa (2325989)" userId="S::2325989@student.uwtsd.ac.uk::ddaad204-2538-4e7c-b366-79f6bf784c5c" providerId="AD" clId="Web-{910F0F18-30E3-1D84-54CC-7CA158E11AC7}" dt="2026-03-23T23:04:17.872" v="12"/>
          <ac:spMkLst>
            <pc:docMk/>
            <pc:sldMk cId="109857222" sldId="256"/>
            <ac:spMk id="4" creationId="{AFD019BE-D0CB-3827-2EA1-257962373EB2}"/>
          </ac:spMkLst>
        </pc:spChg>
        <pc:spChg chg="add mod">
          <ac:chgData name="Lula Mebrahtu Baqa (2325989)" userId="S::2325989@student.uwtsd.ac.uk::ddaad204-2538-4e7c-b366-79f6bf784c5c" providerId="AD" clId="Web-{910F0F18-30E3-1D84-54CC-7CA158E11AC7}" dt="2026-03-23T23:04:17.872" v="12"/>
          <ac:spMkLst>
            <pc:docMk/>
            <pc:sldMk cId="109857222" sldId="256"/>
            <ac:spMk id="9" creationId="{154C68F8-1CD7-7398-371B-A74691737BC1}"/>
          </ac:spMkLst>
        </pc:spChg>
        <pc:spChg chg="add mod">
          <ac:chgData name="Lula Mebrahtu Baqa (2325989)" userId="S::2325989@student.uwtsd.ac.uk::ddaad204-2538-4e7c-b366-79f6bf784c5c" providerId="AD" clId="Web-{910F0F18-30E3-1D84-54CC-7CA158E11AC7}" dt="2026-03-23T23:04:17.872" v="12"/>
          <ac:spMkLst>
            <pc:docMk/>
            <pc:sldMk cId="109857222" sldId="256"/>
            <ac:spMk id="11" creationId="{35A02099-34EF-5033-8C64-181ACE46BF1B}"/>
          </ac:spMkLst>
        </pc:spChg>
        <pc:spChg chg="add mod">
          <ac:chgData name="Lula Mebrahtu Baqa (2325989)" userId="S::2325989@student.uwtsd.ac.uk::ddaad204-2538-4e7c-b366-79f6bf784c5c" providerId="AD" clId="Web-{910F0F18-30E3-1D84-54CC-7CA158E11AC7}" dt="2026-03-23T23:04:17.872" v="12"/>
          <ac:spMkLst>
            <pc:docMk/>
            <pc:sldMk cId="109857222" sldId="256"/>
            <ac:spMk id="13" creationId="{3E88839B-93B3-93E1-D9BA-5AD9BABC9FC1}"/>
          </ac:spMkLst>
        </pc:spChg>
      </pc:sldChg>
      <pc:sldChg chg="addSp delSp modSp new mod modClrScheme chgLayout">
        <pc:chgData name="Lula Mebrahtu Baqa (2325989)" userId="S::2325989@student.uwtsd.ac.uk::ddaad204-2538-4e7c-b366-79f6bf784c5c" providerId="AD" clId="Web-{910F0F18-30E3-1D84-54CC-7CA158E11AC7}" dt="2026-03-23T23:43:03.028" v="166" actId="20577"/>
        <pc:sldMkLst>
          <pc:docMk/>
          <pc:sldMk cId="3830957537" sldId="257"/>
        </pc:sldMkLst>
        <pc:spChg chg="mod ord">
          <ac:chgData name="Lula Mebrahtu Baqa (2325989)" userId="S::2325989@student.uwtsd.ac.uk::ddaad204-2538-4e7c-b366-79f6bf784c5c" providerId="AD" clId="Web-{910F0F18-30E3-1D84-54CC-7CA158E11AC7}" dt="2026-03-23T23:42:50.949" v="165"/>
          <ac:spMkLst>
            <pc:docMk/>
            <pc:sldMk cId="3830957537" sldId="257"/>
            <ac:spMk id="2" creationId="{8F03728D-B904-7C14-2E73-AA3B5C666885}"/>
          </ac:spMkLst>
        </pc:spChg>
        <pc:spChg chg="mod ord">
          <ac:chgData name="Lula Mebrahtu Baqa (2325989)" userId="S::2325989@student.uwtsd.ac.uk::ddaad204-2538-4e7c-b366-79f6bf784c5c" providerId="AD" clId="Web-{910F0F18-30E3-1D84-54CC-7CA158E11AC7}" dt="2026-03-23T23:43:03.028" v="166" actId="20577"/>
          <ac:spMkLst>
            <pc:docMk/>
            <pc:sldMk cId="3830957537" sldId="257"/>
            <ac:spMk id="3" creationId="{E1A3B0A8-D98E-A01C-B013-52C1F5E9FD08}"/>
          </ac:spMkLst>
        </pc:spChg>
        <pc:spChg chg="add del mod">
          <ac:chgData name="Lula Mebrahtu Baqa (2325989)" userId="S::2325989@student.uwtsd.ac.uk::ddaad204-2538-4e7c-b366-79f6bf784c5c" providerId="AD" clId="Web-{910F0F18-30E3-1D84-54CC-7CA158E11AC7}" dt="2026-03-23T23:07:53.190" v="24"/>
          <ac:spMkLst>
            <pc:docMk/>
            <pc:sldMk cId="3830957537" sldId="257"/>
            <ac:spMk id="8" creationId="{29307C1C-7337-8B57-4FF1-6E6142966D90}"/>
          </ac:spMkLst>
        </pc:spChg>
        <pc:spChg chg="add del mod">
          <ac:chgData name="Lula Mebrahtu Baqa (2325989)" userId="S::2325989@student.uwtsd.ac.uk::ddaad204-2538-4e7c-b366-79f6bf784c5c" providerId="AD" clId="Web-{910F0F18-30E3-1D84-54CC-7CA158E11AC7}" dt="2026-03-23T23:07:53.190" v="24"/>
          <ac:spMkLst>
            <pc:docMk/>
            <pc:sldMk cId="3830957537" sldId="257"/>
            <ac:spMk id="10" creationId="{377F39E8-857E-120B-F484-36EFF2E01F00}"/>
          </ac:spMkLst>
        </pc:spChg>
        <pc:spChg chg="add del mod">
          <ac:chgData name="Lula Mebrahtu Baqa (2325989)" userId="S::2325989@student.uwtsd.ac.uk::ddaad204-2538-4e7c-b366-79f6bf784c5c" providerId="AD" clId="Web-{910F0F18-30E3-1D84-54CC-7CA158E11AC7}" dt="2026-03-23T23:07:53.190" v="24"/>
          <ac:spMkLst>
            <pc:docMk/>
            <pc:sldMk cId="3830957537" sldId="257"/>
            <ac:spMk id="12" creationId="{22ABD043-2F3F-C05E-19DE-1A2487A7404F}"/>
          </ac:spMkLst>
        </pc:spChg>
        <pc:spChg chg="add del mod">
          <ac:chgData name="Lula Mebrahtu Baqa (2325989)" userId="S::2325989@student.uwtsd.ac.uk::ddaad204-2538-4e7c-b366-79f6bf784c5c" providerId="AD" clId="Web-{910F0F18-30E3-1D84-54CC-7CA158E11AC7}" dt="2026-03-23T23:07:53.190" v="24"/>
          <ac:spMkLst>
            <pc:docMk/>
            <pc:sldMk cId="3830957537" sldId="257"/>
            <ac:spMk id="14" creationId="{47A5179B-69A1-6A0B-83BF-8F3046C27EBA}"/>
          </ac:spMkLst>
        </pc:spChg>
        <pc:spChg chg="add del mod">
          <ac:chgData name="Lula Mebrahtu Baqa (2325989)" userId="S::2325989@student.uwtsd.ac.uk::ddaad204-2538-4e7c-b366-79f6bf784c5c" providerId="AD" clId="Web-{910F0F18-30E3-1D84-54CC-7CA158E11AC7}" dt="2026-03-23T23:07:56.580" v="26"/>
          <ac:spMkLst>
            <pc:docMk/>
            <pc:sldMk cId="3830957537" sldId="257"/>
            <ac:spMk id="16" creationId="{A1EA30CD-860C-562A-EBD7-7AF5A89800F1}"/>
          </ac:spMkLst>
        </pc:spChg>
        <pc:spChg chg="add del mod">
          <ac:chgData name="Lula Mebrahtu Baqa (2325989)" userId="S::2325989@student.uwtsd.ac.uk::ddaad204-2538-4e7c-b366-79f6bf784c5c" providerId="AD" clId="Web-{910F0F18-30E3-1D84-54CC-7CA158E11AC7}" dt="2026-03-23T23:07:56.580" v="26"/>
          <ac:spMkLst>
            <pc:docMk/>
            <pc:sldMk cId="3830957537" sldId="257"/>
            <ac:spMk id="17" creationId="{8C963C20-55F1-0652-A3A4-BEDAE23F1F6D}"/>
          </ac:spMkLst>
        </pc:spChg>
        <pc:spChg chg="add del mod">
          <ac:chgData name="Lula Mebrahtu Baqa (2325989)" userId="S::2325989@student.uwtsd.ac.uk::ddaad204-2538-4e7c-b366-79f6bf784c5c" providerId="AD" clId="Web-{910F0F18-30E3-1D84-54CC-7CA158E11AC7}" dt="2026-03-23T23:07:56.580" v="26"/>
          <ac:spMkLst>
            <pc:docMk/>
            <pc:sldMk cId="3830957537" sldId="257"/>
            <ac:spMk id="18" creationId="{E8608838-C5DE-8A55-E2B8-18C46E83BD2B}"/>
          </ac:spMkLst>
        </pc:spChg>
        <pc:spChg chg="add del mod">
          <ac:chgData name="Lula Mebrahtu Baqa (2325989)" userId="S::2325989@student.uwtsd.ac.uk::ddaad204-2538-4e7c-b366-79f6bf784c5c" providerId="AD" clId="Web-{910F0F18-30E3-1D84-54CC-7CA158E11AC7}" dt="2026-03-23T23:07:56.580" v="26"/>
          <ac:spMkLst>
            <pc:docMk/>
            <pc:sldMk cId="3830957537" sldId="257"/>
            <ac:spMk id="19" creationId="{5B9EE4C1-AE39-ECD9-76E5-54DDC0553287}"/>
          </ac:spMkLst>
        </pc:spChg>
        <pc:spChg chg="add del mod">
          <ac:chgData name="Lula Mebrahtu Baqa (2325989)" userId="S::2325989@student.uwtsd.ac.uk::ddaad204-2538-4e7c-b366-79f6bf784c5c" providerId="AD" clId="Web-{910F0F18-30E3-1D84-54CC-7CA158E11AC7}" dt="2026-03-23T23:07:56.580" v="26"/>
          <ac:spMkLst>
            <pc:docMk/>
            <pc:sldMk cId="3830957537" sldId="257"/>
            <ac:spMk id="20" creationId="{F531A353-8EF2-1D62-98EE-174B93D82FFD}"/>
          </ac:spMkLst>
        </pc:spChg>
        <pc:spChg chg="add del mod">
          <ac:chgData name="Lula Mebrahtu Baqa (2325989)" userId="S::2325989@student.uwtsd.ac.uk::ddaad204-2538-4e7c-b366-79f6bf784c5c" providerId="AD" clId="Web-{910F0F18-30E3-1D84-54CC-7CA158E11AC7}" dt="2026-03-23T23:07:56.580" v="26"/>
          <ac:spMkLst>
            <pc:docMk/>
            <pc:sldMk cId="3830957537" sldId="257"/>
            <ac:spMk id="21" creationId="{6B4BB536-C6A6-8CBF-896E-7A05A867DD99}"/>
          </ac:spMkLst>
        </pc:spChg>
        <pc:spChg chg="add del mod">
          <ac:chgData name="Lula Mebrahtu Baqa (2325989)" userId="S::2325989@student.uwtsd.ac.uk::ddaad204-2538-4e7c-b366-79f6bf784c5c" providerId="AD" clId="Web-{910F0F18-30E3-1D84-54CC-7CA158E11AC7}" dt="2026-03-23T23:07:59.377" v="28"/>
          <ac:spMkLst>
            <pc:docMk/>
            <pc:sldMk cId="3830957537" sldId="257"/>
            <ac:spMk id="23" creationId="{BD2A1D64-709E-7551-C83D-3004634AA87B}"/>
          </ac:spMkLst>
        </pc:spChg>
        <pc:spChg chg="add del mod">
          <ac:chgData name="Lula Mebrahtu Baqa (2325989)" userId="S::2325989@student.uwtsd.ac.uk::ddaad204-2538-4e7c-b366-79f6bf784c5c" providerId="AD" clId="Web-{910F0F18-30E3-1D84-54CC-7CA158E11AC7}" dt="2026-03-23T23:07:59.377" v="28"/>
          <ac:spMkLst>
            <pc:docMk/>
            <pc:sldMk cId="3830957537" sldId="257"/>
            <ac:spMk id="24" creationId="{EEDE45FC-1F0C-54E3-BE4C-A4F986B4ECD2}"/>
          </ac:spMkLst>
        </pc:spChg>
        <pc:spChg chg="add del mod">
          <ac:chgData name="Lula Mebrahtu Baqa (2325989)" userId="S::2325989@student.uwtsd.ac.uk::ddaad204-2538-4e7c-b366-79f6bf784c5c" providerId="AD" clId="Web-{910F0F18-30E3-1D84-54CC-7CA158E11AC7}" dt="2026-03-23T23:07:59.377" v="28"/>
          <ac:spMkLst>
            <pc:docMk/>
            <pc:sldMk cId="3830957537" sldId="257"/>
            <ac:spMk id="25" creationId="{A1245362-3882-317F-A145-50F66742716E}"/>
          </ac:spMkLst>
        </pc:spChg>
        <pc:spChg chg="add del mod">
          <ac:chgData name="Lula Mebrahtu Baqa (2325989)" userId="S::2325989@student.uwtsd.ac.uk::ddaad204-2538-4e7c-b366-79f6bf784c5c" providerId="AD" clId="Web-{910F0F18-30E3-1D84-54CC-7CA158E11AC7}" dt="2026-03-23T23:08:02.612" v="30"/>
          <ac:spMkLst>
            <pc:docMk/>
            <pc:sldMk cId="3830957537" sldId="257"/>
            <ac:spMk id="27" creationId="{EDB644B7-AF15-7271-8F2E-D64EB687F8EB}"/>
          </ac:spMkLst>
        </pc:spChg>
        <pc:spChg chg="add del mod">
          <ac:chgData name="Lula Mebrahtu Baqa (2325989)" userId="S::2325989@student.uwtsd.ac.uk::ddaad204-2538-4e7c-b366-79f6bf784c5c" providerId="AD" clId="Web-{910F0F18-30E3-1D84-54CC-7CA158E11AC7}" dt="2026-03-23T23:08:02.612" v="30"/>
          <ac:spMkLst>
            <pc:docMk/>
            <pc:sldMk cId="3830957537" sldId="257"/>
            <ac:spMk id="28" creationId="{83633A75-5425-788C-BC3D-B845E004316A}"/>
          </ac:spMkLst>
        </pc:spChg>
        <pc:spChg chg="add del mod">
          <ac:chgData name="Lula Mebrahtu Baqa (2325989)" userId="S::2325989@student.uwtsd.ac.uk::ddaad204-2538-4e7c-b366-79f6bf784c5c" providerId="AD" clId="Web-{910F0F18-30E3-1D84-54CC-7CA158E11AC7}" dt="2026-03-23T23:08:02.612" v="30"/>
          <ac:spMkLst>
            <pc:docMk/>
            <pc:sldMk cId="3830957537" sldId="257"/>
            <ac:spMk id="29" creationId="{CB65292B-EEB4-DEAB-A575-6050837620D6}"/>
          </ac:spMkLst>
        </pc:spChg>
        <pc:spChg chg="add del mod">
          <ac:chgData name="Lula Mebrahtu Baqa (2325989)" userId="S::2325989@student.uwtsd.ac.uk::ddaad204-2538-4e7c-b366-79f6bf784c5c" providerId="AD" clId="Web-{910F0F18-30E3-1D84-54CC-7CA158E11AC7}" dt="2026-03-23T23:08:02.612" v="30"/>
          <ac:spMkLst>
            <pc:docMk/>
            <pc:sldMk cId="3830957537" sldId="257"/>
            <ac:spMk id="30" creationId="{01BCE01C-C597-2D14-BA4D-51DB8871744C}"/>
          </ac:spMkLst>
        </pc:spChg>
        <pc:spChg chg="add del mod">
          <ac:chgData name="Lula Mebrahtu Baqa (2325989)" userId="S::2325989@student.uwtsd.ac.uk::ddaad204-2538-4e7c-b366-79f6bf784c5c" providerId="AD" clId="Web-{910F0F18-30E3-1D84-54CC-7CA158E11AC7}" dt="2026-03-23T23:08:06.580" v="32"/>
          <ac:spMkLst>
            <pc:docMk/>
            <pc:sldMk cId="3830957537" sldId="257"/>
            <ac:spMk id="32" creationId="{B6A3C4AF-110E-961A-3413-C5C5A25CAEE8}"/>
          </ac:spMkLst>
        </pc:spChg>
        <pc:spChg chg="add del mod">
          <ac:chgData name="Lula Mebrahtu Baqa (2325989)" userId="S::2325989@student.uwtsd.ac.uk::ddaad204-2538-4e7c-b366-79f6bf784c5c" providerId="AD" clId="Web-{910F0F18-30E3-1D84-54CC-7CA158E11AC7}" dt="2026-03-23T23:08:06.580" v="32"/>
          <ac:spMkLst>
            <pc:docMk/>
            <pc:sldMk cId="3830957537" sldId="257"/>
            <ac:spMk id="33" creationId="{F0660926-F034-07D6-1B7B-323F0FE3FA00}"/>
          </ac:spMkLst>
        </pc:spChg>
        <pc:spChg chg="add del mod">
          <ac:chgData name="Lula Mebrahtu Baqa (2325989)" userId="S::2325989@student.uwtsd.ac.uk::ddaad204-2538-4e7c-b366-79f6bf784c5c" providerId="AD" clId="Web-{910F0F18-30E3-1D84-54CC-7CA158E11AC7}" dt="2026-03-23T23:08:06.580" v="32"/>
          <ac:spMkLst>
            <pc:docMk/>
            <pc:sldMk cId="3830957537" sldId="257"/>
            <ac:spMk id="34" creationId="{C6CE90B8-D788-8B7C-4B25-A05AD357EC1B}"/>
          </ac:spMkLst>
        </pc:spChg>
        <pc:spChg chg="add del mod">
          <ac:chgData name="Lula Mebrahtu Baqa (2325989)" userId="S::2325989@student.uwtsd.ac.uk::ddaad204-2538-4e7c-b366-79f6bf784c5c" providerId="AD" clId="Web-{910F0F18-30E3-1D84-54CC-7CA158E11AC7}" dt="2026-03-23T23:42:50.949" v="165"/>
          <ac:spMkLst>
            <pc:docMk/>
            <pc:sldMk cId="3830957537" sldId="257"/>
            <ac:spMk id="36" creationId="{466C9CC8-F300-6BED-F045-14513F923FC9}"/>
          </ac:spMkLst>
        </pc:spChg>
        <pc:spChg chg="add mod">
          <ac:chgData name="Lula Mebrahtu Baqa (2325989)" userId="S::2325989@student.uwtsd.ac.uk::ddaad204-2538-4e7c-b366-79f6bf784c5c" providerId="AD" clId="Web-{910F0F18-30E3-1D84-54CC-7CA158E11AC7}" dt="2026-03-23T23:42:50.949" v="165"/>
          <ac:spMkLst>
            <pc:docMk/>
            <pc:sldMk cId="3830957537" sldId="257"/>
            <ac:spMk id="37" creationId="{C569D94D-281C-11CB-6A41-C0EF7773348B}"/>
          </ac:spMkLst>
        </pc:spChg>
        <pc:spChg chg="add mod">
          <ac:chgData name="Lula Mebrahtu Baqa (2325989)" userId="S::2325989@student.uwtsd.ac.uk::ddaad204-2538-4e7c-b366-79f6bf784c5c" providerId="AD" clId="Web-{910F0F18-30E3-1D84-54CC-7CA158E11AC7}" dt="2026-03-23T23:42:50.949" v="165"/>
          <ac:spMkLst>
            <pc:docMk/>
            <pc:sldMk cId="3830957537" sldId="257"/>
            <ac:spMk id="38" creationId="{A2E4A39E-E6C9-1D0A-9176-DD2D9A1A5C1D}"/>
          </ac:spMkLst>
        </pc:spChg>
        <pc:spChg chg="add mod">
          <ac:chgData name="Lula Mebrahtu Baqa (2325989)" userId="S::2325989@student.uwtsd.ac.uk::ddaad204-2538-4e7c-b366-79f6bf784c5c" providerId="AD" clId="Web-{910F0F18-30E3-1D84-54CC-7CA158E11AC7}" dt="2026-03-23T23:42:50.949" v="165"/>
          <ac:spMkLst>
            <pc:docMk/>
            <pc:sldMk cId="3830957537" sldId="257"/>
            <ac:spMk id="39" creationId="{837DD956-9784-A565-9098-36D3055B4201}"/>
          </ac:spMkLst>
        </pc:spChg>
        <pc:picChg chg="add mod ord">
          <ac:chgData name="Lula Mebrahtu Baqa (2325989)" userId="S::2325989@student.uwtsd.ac.uk::ddaad204-2538-4e7c-b366-79f6bf784c5c" providerId="AD" clId="Web-{910F0F18-30E3-1D84-54CC-7CA158E11AC7}" dt="2026-03-23T23:42:50.949" v="165"/>
          <ac:picMkLst>
            <pc:docMk/>
            <pc:sldMk cId="3830957537" sldId="257"/>
            <ac:picMk id="4" creationId="{2038AE42-0237-0CD7-FC5F-6B18D0EB4A5B}"/>
          </ac:picMkLst>
        </pc:picChg>
      </pc:sldChg>
      <pc:sldChg chg="addSp modSp new mod modClrScheme chgLayout">
        <pc:chgData name="Lula Mebrahtu Baqa (2325989)" userId="S::2325989@student.uwtsd.ac.uk::ddaad204-2538-4e7c-b366-79f6bf784c5c" providerId="AD" clId="Web-{910F0F18-30E3-1D84-54CC-7CA158E11AC7}" dt="2026-03-23T23:05:57.375" v="19"/>
        <pc:sldMkLst>
          <pc:docMk/>
          <pc:sldMk cId="2705026186" sldId="258"/>
        </pc:sldMkLst>
        <pc:spChg chg="mod">
          <ac:chgData name="Lula Mebrahtu Baqa (2325989)" userId="S::2325989@student.uwtsd.ac.uk::ddaad204-2538-4e7c-b366-79f6bf784c5c" providerId="AD" clId="Web-{910F0F18-30E3-1D84-54CC-7CA158E11AC7}" dt="2026-03-23T23:05:57.375" v="19"/>
          <ac:spMkLst>
            <pc:docMk/>
            <pc:sldMk cId="2705026186" sldId="258"/>
            <ac:spMk id="2" creationId="{E8C685AE-A4D1-3C5B-F4C3-AA15E9BCEC9F}"/>
          </ac:spMkLst>
        </pc:spChg>
        <pc:spChg chg="mod">
          <ac:chgData name="Lula Mebrahtu Baqa (2325989)" userId="S::2325989@student.uwtsd.ac.uk::ddaad204-2538-4e7c-b366-79f6bf784c5c" providerId="AD" clId="Web-{910F0F18-30E3-1D84-54CC-7CA158E11AC7}" dt="2026-03-23T23:05:57.375" v="19"/>
          <ac:spMkLst>
            <pc:docMk/>
            <pc:sldMk cId="2705026186" sldId="258"/>
            <ac:spMk id="3" creationId="{3E0AD93A-ECE3-5A50-40B0-765CB68DF918}"/>
          </ac:spMkLst>
        </pc:spChg>
        <pc:spChg chg="mod">
          <ac:chgData name="Lula Mebrahtu Baqa (2325989)" userId="S::2325989@student.uwtsd.ac.uk::ddaad204-2538-4e7c-b366-79f6bf784c5c" providerId="AD" clId="Web-{910F0F18-30E3-1D84-54CC-7CA158E11AC7}" dt="2026-03-23T23:05:57.375" v="19"/>
          <ac:spMkLst>
            <pc:docMk/>
            <pc:sldMk cId="2705026186" sldId="258"/>
            <ac:spMk id="4" creationId="{F8D95D2D-B1CE-28E2-723D-4739CDC1988D}"/>
          </ac:spMkLst>
        </pc:spChg>
        <pc:spChg chg="add mod ord">
          <ac:chgData name="Lula Mebrahtu Baqa (2325989)" userId="S::2325989@student.uwtsd.ac.uk::ddaad204-2538-4e7c-b366-79f6bf784c5c" providerId="AD" clId="Web-{910F0F18-30E3-1D84-54CC-7CA158E11AC7}" dt="2026-03-23T23:05:57.375" v="19"/>
          <ac:spMkLst>
            <pc:docMk/>
            <pc:sldMk cId="2705026186" sldId="258"/>
            <ac:spMk id="5" creationId="{BD533A3F-DA20-1487-23B5-F1F269010865}"/>
          </ac:spMkLst>
        </pc:spChg>
        <pc:picChg chg="add">
          <ac:chgData name="Lula Mebrahtu Baqa (2325989)" userId="S::2325989@student.uwtsd.ac.uk::ddaad204-2538-4e7c-b366-79f6bf784c5c" providerId="AD" clId="Web-{910F0F18-30E3-1D84-54CC-7CA158E11AC7}" dt="2026-03-23T23:05:57.375" v="19"/>
          <ac:picMkLst>
            <pc:docMk/>
            <pc:sldMk cId="2705026186" sldId="258"/>
            <ac:picMk id="7" creationId="{AB6324F4-CEFD-C25A-5054-DF057833E01D}"/>
          </ac:picMkLst>
        </pc:picChg>
      </pc:sldChg>
      <pc:sldChg chg="addSp modSp new mod modClrScheme chgLayout">
        <pc:chgData name="Lula Mebrahtu Baqa (2325989)" userId="S::2325989@student.uwtsd.ac.uk::ddaad204-2538-4e7c-b366-79f6bf784c5c" providerId="AD" clId="Web-{910F0F18-30E3-1D84-54CC-7CA158E11AC7}" dt="2026-03-23T23:09:34.644" v="37"/>
        <pc:sldMkLst>
          <pc:docMk/>
          <pc:sldMk cId="2385598803" sldId="259"/>
        </pc:sldMkLst>
        <pc:spChg chg="mod">
          <ac:chgData name="Lula Mebrahtu Baqa (2325989)" userId="S::2325989@student.uwtsd.ac.uk::ddaad204-2538-4e7c-b366-79f6bf784c5c" providerId="AD" clId="Web-{910F0F18-30E3-1D84-54CC-7CA158E11AC7}" dt="2026-03-23T23:09:34.644" v="37"/>
          <ac:spMkLst>
            <pc:docMk/>
            <pc:sldMk cId="2385598803" sldId="259"/>
            <ac:spMk id="2" creationId="{92C8C2D7-793D-F992-F70A-BCBDE0A086A9}"/>
          </ac:spMkLst>
        </pc:spChg>
        <pc:spChg chg="mod">
          <ac:chgData name="Lula Mebrahtu Baqa (2325989)" userId="S::2325989@student.uwtsd.ac.uk::ddaad204-2538-4e7c-b366-79f6bf784c5c" providerId="AD" clId="Web-{910F0F18-30E3-1D84-54CC-7CA158E11AC7}" dt="2026-03-23T23:09:34.644" v="37"/>
          <ac:spMkLst>
            <pc:docMk/>
            <pc:sldMk cId="2385598803" sldId="259"/>
            <ac:spMk id="3" creationId="{8921F50C-AD13-8376-231D-FB378AE55088}"/>
          </ac:spMkLst>
        </pc:spChg>
        <pc:spChg chg="mod">
          <ac:chgData name="Lula Mebrahtu Baqa (2325989)" userId="S::2325989@student.uwtsd.ac.uk::ddaad204-2538-4e7c-b366-79f6bf784c5c" providerId="AD" clId="Web-{910F0F18-30E3-1D84-54CC-7CA158E11AC7}" dt="2026-03-23T23:09:34.644" v="37"/>
          <ac:spMkLst>
            <pc:docMk/>
            <pc:sldMk cId="2385598803" sldId="259"/>
            <ac:spMk id="4" creationId="{9B5FCF35-6E7D-237D-92D6-D7F21AB83792}"/>
          </ac:spMkLst>
        </pc:spChg>
        <pc:spChg chg="add mod ord">
          <ac:chgData name="Lula Mebrahtu Baqa (2325989)" userId="S::2325989@student.uwtsd.ac.uk::ddaad204-2538-4e7c-b366-79f6bf784c5c" providerId="AD" clId="Web-{910F0F18-30E3-1D84-54CC-7CA158E11AC7}" dt="2026-03-23T23:09:34.644" v="37"/>
          <ac:spMkLst>
            <pc:docMk/>
            <pc:sldMk cId="2385598803" sldId="259"/>
            <ac:spMk id="5" creationId="{00B85D57-9D60-B25D-FBD3-FA8D015C82F1}"/>
          </ac:spMkLst>
        </pc:spChg>
        <pc:picChg chg="add">
          <ac:chgData name="Lula Mebrahtu Baqa (2325989)" userId="S::2325989@student.uwtsd.ac.uk::ddaad204-2538-4e7c-b366-79f6bf784c5c" providerId="AD" clId="Web-{910F0F18-30E3-1D84-54CC-7CA158E11AC7}" dt="2026-03-23T23:09:34.644" v="37"/>
          <ac:picMkLst>
            <pc:docMk/>
            <pc:sldMk cId="2385598803" sldId="259"/>
            <ac:picMk id="7" creationId="{3AFA8177-C4A5-13A6-E95E-AFDD992DEBC6}"/>
          </ac:picMkLst>
        </pc:picChg>
      </pc:sldChg>
      <pc:sldChg chg="addSp delSp modSp new mod modClrScheme chgLayout">
        <pc:chgData name="Lula Mebrahtu Baqa (2325989)" userId="S::2325989@student.uwtsd.ac.uk::ddaad204-2538-4e7c-b366-79f6bf784c5c" providerId="AD" clId="Web-{910F0F18-30E3-1D84-54CC-7CA158E11AC7}" dt="2026-03-23T23:16:56.567" v="49"/>
        <pc:sldMkLst>
          <pc:docMk/>
          <pc:sldMk cId="3099210004" sldId="260"/>
        </pc:sldMkLst>
        <pc:spChg chg="mod">
          <ac:chgData name="Lula Mebrahtu Baqa (2325989)" userId="S::2325989@student.uwtsd.ac.uk::ddaad204-2538-4e7c-b366-79f6bf784c5c" providerId="AD" clId="Web-{910F0F18-30E3-1D84-54CC-7CA158E11AC7}" dt="2026-03-23T23:15:01.650" v="48"/>
          <ac:spMkLst>
            <pc:docMk/>
            <pc:sldMk cId="3099210004" sldId="260"/>
            <ac:spMk id="2" creationId="{FC612495-D4FE-4E53-C8DC-A2DD2D31EF86}"/>
          </ac:spMkLst>
        </pc:spChg>
        <pc:spChg chg="mod">
          <ac:chgData name="Lula Mebrahtu Baqa (2325989)" userId="S::2325989@student.uwtsd.ac.uk::ddaad204-2538-4e7c-b366-79f6bf784c5c" providerId="AD" clId="Web-{910F0F18-30E3-1D84-54CC-7CA158E11AC7}" dt="2026-03-23T23:15:01.650" v="48"/>
          <ac:spMkLst>
            <pc:docMk/>
            <pc:sldMk cId="3099210004" sldId="260"/>
            <ac:spMk id="3" creationId="{3D0F7539-69A1-5232-54DA-2EAB6D869815}"/>
          </ac:spMkLst>
        </pc:spChg>
        <pc:spChg chg="mod">
          <ac:chgData name="Lula Mebrahtu Baqa (2325989)" userId="S::2325989@student.uwtsd.ac.uk::ddaad204-2538-4e7c-b366-79f6bf784c5c" providerId="AD" clId="Web-{910F0F18-30E3-1D84-54CC-7CA158E11AC7}" dt="2026-03-23T23:15:01.650" v="48"/>
          <ac:spMkLst>
            <pc:docMk/>
            <pc:sldMk cId="3099210004" sldId="260"/>
            <ac:spMk id="4" creationId="{291614D0-3B8F-E444-1BAB-2D2C74EC98B7}"/>
          </ac:spMkLst>
        </pc:spChg>
        <pc:spChg chg="mod">
          <ac:chgData name="Lula Mebrahtu Baqa (2325989)" userId="S::2325989@student.uwtsd.ac.uk::ddaad204-2538-4e7c-b366-79f6bf784c5c" providerId="AD" clId="Web-{910F0F18-30E3-1D84-54CC-7CA158E11AC7}" dt="2026-03-23T23:15:01.650" v="48"/>
          <ac:spMkLst>
            <pc:docMk/>
            <pc:sldMk cId="3099210004" sldId="260"/>
            <ac:spMk id="5" creationId="{7D0400B0-3E5C-5091-D2A8-BE14A7FAFFDB}"/>
          </ac:spMkLst>
        </pc:spChg>
        <pc:spChg chg="mod">
          <ac:chgData name="Lula Mebrahtu Baqa (2325989)" userId="S::2325989@student.uwtsd.ac.uk::ddaad204-2538-4e7c-b366-79f6bf784c5c" providerId="AD" clId="Web-{910F0F18-30E3-1D84-54CC-7CA158E11AC7}" dt="2026-03-23T23:15:01.650" v="48"/>
          <ac:spMkLst>
            <pc:docMk/>
            <pc:sldMk cId="3099210004" sldId="260"/>
            <ac:spMk id="6" creationId="{8F066714-8E7D-380F-9FA2-B4FAF1033876}"/>
          </ac:spMkLst>
        </pc:spChg>
        <pc:spChg chg="add del mod">
          <ac:chgData name="Lula Mebrahtu Baqa (2325989)" userId="S::2325989@student.uwtsd.ac.uk::ddaad204-2538-4e7c-b366-79f6bf784c5c" providerId="AD" clId="Web-{910F0F18-30E3-1D84-54CC-7CA158E11AC7}" dt="2026-03-23T23:14:58.259" v="45"/>
          <ac:spMkLst>
            <pc:docMk/>
            <pc:sldMk cId="3099210004" sldId="260"/>
            <ac:spMk id="11" creationId="{DD5CB2DC-BCE5-427A-BD18-D2880E296A6C}"/>
          </ac:spMkLst>
        </pc:spChg>
        <pc:spChg chg="add del mod">
          <ac:chgData name="Lula Mebrahtu Baqa (2325989)" userId="S::2325989@student.uwtsd.ac.uk::ddaad204-2538-4e7c-b366-79f6bf784c5c" providerId="AD" clId="Web-{910F0F18-30E3-1D84-54CC-7CA158E11AC7}" dt="2026-03-23T23:14:58.259" v="45"/>
          <ac:spMkLst>
            <pc:docMk/>
            <pc:sldMk cId="3099210004" sldId="260"/>
            <ac:spMk id="13" creationId="{43858BC3-004B-9721-7B09-E58BFC8DA4D7}"/>
          </ac:spMkLst>
        </pc:spChg>
        <pc:spChg chg="add del mod">
          <ac:chgData name="Lula Mebrahtu Baqa (2325989)" userId="S::2325989@student.uwtsd.ac.uk::ddaad204-2538-4e7c-b366-79f6bf784c5c" providerId="AD" clId="Web-{910F0F18-30E3-1D84-54CC-7CA158E11AC7}" dt="2026-03-23T23:14:58.259" v="45"/>
          <ac:spMkLst>
            <pc:docMk/>
            <pc:sldMk cId="3099210004" sldId="260"/>
            <ac:spMk id="15" creationId="{A97D1C61-92B8-C11B-6F49-39DB2B87C644}"/>
          </ac:spMkLst>
        </pc:spChg>
        <pc:spChg chg="add del mod">
          <ac:chgData name="Lula Mebrahtu Baqa (2325989)" userId="S::2325989@student.uwtsd.ac.uk::ddaad204-2538-4e7c-b366-79f6bf784c5c" providerId="AD" clId="Web-{910F0F18-30E3-1D84-54CC-7CA158E11AC7}" dt="2026-03-23T23:15:01.635" v="47"/>
          <ac:spMkLst>
            <pc:docMk/>
            <pc:sldMk cId="3099210004" sldId="260"/>
            <ac:spMk id="17" creationId="{F57A0A47-2F70-269D-251F-518906531586}"/>
          </ac:spMkLst>
        </pc:spChg>
        <pc:spChg chg="add del mod">
          <ac:chgData name="Lula Mebrahtu Baqa (2325989)" userId="S::2325989@student.uwtsd.ac.uk::ddaad204-2538-4e7c-b366-79f6bf784c5c" providerId="AD" clId="Web-{910F0F18-30E3-1D84-54CC-7CA158E11AC7}" dt="2026-03-23T23:16:56.567" v="49"/>
          <ac:spMkLst>
            <pc:docMk/>
            <pc:sldMk cId="3099210004" sldId="260"/>
            <ac:spMk id="19" creationId="{CC4570BF-76DB-8AAC-9E34-1CCC14104E86}"/>
          </ac:spMkLst>
        </pc:spChg>
        <pc:picChg chg="add mod ord">
          <ac:chgData name="Lula Mebrahtu Baqa (2325989)" userId="S::2325989@student.uwtsd.ac.uk::ddaad204-2538-4e7c-b366-79f6bf784c5c" providerId="AD" clId="Web-{910F0F18-30E3-1D84-54CC-7CA158E11AC7}" dt="2026-03-23T23:16:56.567" v="49"/>
          <ac:picMkLst>
            <pc:docMk/>
            <pc:sldMk cId="3099210004" sldId="260"/>
            <ac:picMk id="7" creationId="{A5345A05-5A99-702A-1660-1F2B41A7E6C6}"/>
          </ac:picMkLst>
        </pc:picChg>
      </pc:sldChg>
      <pc:sldChg chg="addSp delSp modSp new mod modClrScheme chgLayout">
        <pc:chgData name="Lula Mebrahtu Baqa (2325989)" userId="S::2325989@student.uwtsd.ac.uk::ddaad204-2538-4e7c-b366-79f6bf784c5c" providerId="AD" clId="Web-{910F0F18-30E3-1D84-54CC-7CA158E11AC7}" dt="2026-03-23T23:20:39.547" v="79" actId="14100"/>
        <pc:sldMkLst>
          <pc:docMk/>
          <pc:sldMk cId="2969423921" sldId="261"/>
        </pc:sldMkLst>
        <pc:spChg chg="mod">
          <ac:chgData name="Lula Mebrahtu Baqa (2325989)" userId="S::2325989@student.uwtsd.ac.uk::ddaad204-2538-4e7c-b366-79f6bf784c5c" providerId="AD" clId="Web-{910F0F18-30E3-1D84-54CC-7CA158E11AC7}" dt="2026-03-23T23:19:37.013" v="74"/>
          <ac:spMkLst>
            <pc:docMk/>
            <pc:sldMk cId="2969423921" sldId="261"/>
            <ac:spMk id="2" creationId="{4A9634EB-D968-3204-AFB7-67F2682F93E1}"/>
          </ac:spMkLst>
        </pc:spChg>
        <pc:spChg chg="mod">
          <ac:chgData name="Lula Mebrahtu Baqa (2325989)" userId="S::2325989@student.uwtsd.ac.uk::ddaad204-2538-4e7c-b366-79f6bf784c5c" providerId="AD" clId="Web-{910F0F18-30E3-1D84-54CC-7CA158E11AC7}" dt="2026-03-23T23:19:37.013" v="74"/>
          <ac:spMkLst>
            <pc:docMk/>
            <pc:sldMk cId="2969423921" sldId="261"/>
            <ac:spMk id="3" creationId="{E85CBD6B-80AC-9BCD-0DD1-FB35979875AF}"/>
          </ac:spMkLst>
        </pc:spChg>
        <pc:spChg chg="mod">
          <ac:chgData name="Lula Mebrahtu Baqa (2325989)" userId="S::2325989@student.uwtsd.ac.uk::ddaad204-2538-4e7c-b366-79f6bf784c5c" providerId="AD" clId="Web-{910F0F18-30E3-1D84-54CC-7CA158E11AC7}" dt="2026-03-23T23:19:37.013" v="74"/>
          <ac:spMkLst>
            <pc:docMk/>
            <pc:sldMk cId="2969423921" sldId="261"/>
            <ac:spMk id="4" creationId="{04C2A3ED-192A-70CB-4575-1A722D25130B}"/>
          </ac:spMkLst>
        </pc:spChg>
        <pc:spChg chg="add mod ord">
          <ac:chgData name="Lula Mebrahtu Baqa (2325989)" userId="S::2325989@student.uwtsd.ac.uk::ddaad204-2538-4e7c-b366-79f6bf784c5c" providerId="AD" clId="Web-{910F0F18-30E3-1D84-54CC-7CA158E11AC7}" dt="2026-03-23T23:19:58.405" v="77" actId="20577"/>
          <ac:spMkLst>
            <pc:docMk/>
            <pc:sldMk cId="2969423921" sldId="261"/>
            <ac:spMk id="5" creationId="{F3D4342F-DF1F-E41B-5440-8A27D8F46FA3}"/>
          </ac:spMkLst>
        </pc:spChg>
        <pc:spChg chg="add del mod">
          <ac:chgData name="Lula Mebrahtu Baqa (2325989)" userId="S::2325989@student.uwtsd.ac.uk::ddaad204-2538-4e7c-b366-79f6bf784c5c" providerId="AD" clId="Web-{910F0F18-30E3-1D84-54CC-7CA158E11AC7}" dt="2026-03-23T23:19:08.715" v="66"/>
          <ac:spMkLst>
            <pc:docMk/>
            <pc:sldMk cId="2969423921" sldId="261"/>
            <ac:spMk id="7" creationId="{E8D7F935-7B58-85C1-A8C6-22EFD9447E8C}"/>
          </ac:spMkLst>
        </pc:spChg>
        <pc:spChg chg="add del mod">
          <ac:chgData name="Lula Mebrahtu Baqa (2325989)" userId="S::2325989@student.uwtsd.ac.uk::ddaad204-2538-4e7c-b366-79f6bf784c5c" providerId="AD" clId="Web-{910F0F18-30E3-1D84-54CC-7CA158E11AC7}" dt="2026-03-23T23:19:11.762" v="68"/>
          <ac:spMkLst>
            <pc:docMk/>
            <pc:sldMk cId="2969423921" sldId="261"/>
            <ac:spMk id="9" creationId="{05D629C3-4B6F-16E0-8927-D5B3648E9C72}"/>
          </ac:spMkLst>
        </pc:spChg>
        <pc:spChg chg="add del mod">
          <ac:chgData name="Lula Mebrahtu Baqa (2325989)" userId="S::2325989@student.uwtsd.ac.uk::ddaad204-2538-4e7c-b366-79f6bf784c5c" providerId="AD" clId="Web-{910F0F18-30E3-1D84-54CC-7CA158E11AC7}" dt="2026-03-23T23:18:25.494" v="54"/>
          <ac:spMkLst>
            <pc:docMk/>
            <pc:sldMk cId="2969423921" sldId="261"/>
            <ac:spMk id="10" creationId="{F6D087A6-936D-7ECB-B18A-C5BDC8DDAC3B}"/>
          </ac:spMkLst>
        </pc:spChg>
        <pc:spChg chg="add del mod">
          <ac:chgData name="Lula Mebrahtu Baqa (2325989)" userId="S::2325989@student.uwtsd.ac.uk::ddaad204-2538-4e7c-b366-79f6bf784c5c" providerId="AD" clId="Web-{910F0F18-30E3-1D84-54CC-7CA158E11AC7}" dt="2026-03-23T23:19:14.731" v="70"/>
          <ac:spMkLst>
            <pc:docMk/>
            <pc:sldMk cId="2969423921" sldId="261"/>
            <ac:spMk id="11" creationId="{B22F3704-9A9B-ABF2-2D01-C96B9D0C7576}"/>
          </ac:spMkLst>
        </pc:spChg>
        <pc:spChg chg="add del mod">
          <ac:chgData name="Lula Mebrahtu Baqa (2325989)" userId="S::2325989@student.uwtsd.ac.uk::ddaad204-2538-4e7c-b366-79f6bf784c5c" providerId="AD" clId="Web-{910F0F18-30E3-1D84-54CC-7CA158E11AC7}" dt="2026-03-23T23:18:25.494" v="54"/>
          <ac:spMkLst>
            <pc:docMk/>
            <pc:sldMk cId="2969423921" sldId="261"/>
            <ac:spMk id="12" creationId="{83257A58-2823-25E9-5116-64CB45AF47A9}"/>
          </ac:spMkLst>
        </pc:spChg>
        <pc:spChg chg="add del mod">
          <ac:chgData name="Lula Mebrahtu Baqa (2325989)" userId="S::2325989@student.uwtsd.ac.uk::ddaad204-2538-4e7c-b366-79f6bf784c5c" providerId="AD" clId="Web-{910F0F18-30E3-1D84-54CC-7CA158E11AC7}" dt="2026-03-23T23:19:14.731" v="70"/>
          <ac:spMkLst>
            <pc:docMk/>
            <pc:sldMk cId="2969423921" sldId="261"/>
            <ac:spMk id="13" creationId="{8BF339EF-33B9-EB2E-9AAB-C4552649E090}"/>
          </ac:spMkLst>
        </pc:spChg>
        <pc:spChg chg="add del mod">
          <ac:chgData name="Lula Mebrahtu Baqa (2325989)" userId="S::2325989@student.uwtsd.ac.uk::ddaad204-2538-4e7c-b366-79f6bf784c5c" providerId="AD" clId="Web-{910F0F18-30E3-1D84-54CC-7CA158E11AC7}" dt="2026-03-23T23:18:31.979" v="56"/>
          <ac:spMkLst>
            <pc:docMk/>
            <pc:sldMk cId="2969423921" sldId="261"/>
            <ac:spMk id="14" creationId="{E8D7F935-7B58-85C1-A8C6-22EFD9447E8C}"/>
          </ac:spMkLst>
        </pc:spChg>
        <pc:spChg chg="add del mod">
          <ac:chgData name="Lula Mebrahtu Baqa (2325989)" userId="S::2325989@student.uwtsd.ac.uk::ddaad204-2538-4e7c-b366-79f6bf784c5c" providerId="AD" clId="Web-{910F0F18-30E3-1D84-54CC-7CA158E11AC7}" dt="2026-03-23T23:19:14.731" v="70"/>
          <ac:spMkLst>
            <pc:docMk/>
            <pc:sldMk cId="2969423921" sldId="261"/>
            <ac:spMk id="15" creationId="{DC7BA6CE-E5CA-F9DE-EB0D-58F2665F79B4}"/>
          </ac:spMkLst>
        </pc:spChg>
        <pc:spChg chg="add del mod">
          <ac:chgData name="Lula Mebrahtu Baqa (2325989)" userId="S::2325989@student.uwtsd.ac.uk::ddaad204-2538-4e7c-b366-79f6bf784c5c" providerId="AD" clId="Web-{910F0F18-30E3-1D84-54CC-7CA158E11AC7}" dt="2026-03-23T23:18:35.823" v="58"/>
          <ac:spMkLst>
            <pc:docMk/>
            <pc:sldMk cId="2969423921" sldId="261"/>
            <ac:spMk id="16" creationId="{DCDB675F-B7AF-F39F-B21C-E87BC7BC2165}"/>
          </ac:spMkLst>
        </pc:spChg>
        <pc:spChg chg="add del mod">
          <ac:chgData name="Lula Mebrahtu Baqa (2325989)" userId="S::2325989@student.uwtsd.ac.uk::ddaad204-2538-4e7c-b366-79f6bf784c5c" providerId="AD" clId="Web-{910F0F18-30E3-1D84-54CC-7CA158E11AC7}" dt="2026-03-23T23:18:35.823" v="58"/>
          <ac:spMkLst>
            <pc:docMk/>
            <pc:sldMk cId="2969423921" sldId="261"/>
            <ac:spMk id="17" creationId="{A7963D7E-DCAF-8727-6351-993B0F15793F}"/>
          </ac:spMkLst>
        </pc:spChg>
        <pc:spChg chg="add del mod">
          <ac:chgData name="Lula Mebrahtu Baqa (2325989)" userId="S::2325989@student.uwtsd.ac.uk::ddaad204-2538-4e7c-b366-79f6bf784c5c" providerId="AD" clId="Web-{910F0F18-30E3-1D84-54CC-7CA158E11AC7}" dt="2026-03-23T23:19:14.731" v="70"/>
          <ac:spMkLst>
            <pc:docMk/>
            <pc:sldMk cId="2969423921" sldId="261"/>
            <ac:spMk id="18" creationId="{0A5C0824-9A4D-A5DE-F38F-0B839F40CDF5}"/>
          </ac:spMkLst>
        </pc:spChg>
        <pc:spChg chg="add del mod">
          <ac:chgData name="Lula Mebrahtu Baqa (2325989)" userId="S::2325989@student.uwtsd.ac.uk::ddaad204-2538-4e7c-b366-79f6bf784c5c" providerId="AD" clId="Web-{910F0F18-30E3-1D84-54CC-7CA158E11AC7}" dt="2026-03-23T23:18:41.401" v="60"/>
          <ac:spMkLst>
            <pc:docMk/>
            <pc:sldMk cId="2969423921" sldId="261"/>
            <ac:spMk id="19" creationId="{F6D087A6-936D-7ECB-B18A-C5BDC8DDAC3B}"/>
          </ac:spMkLst>
        </pc:spChg>
        <pc:spChg chg="add del mod">
          <ac:chgData name="Lula Mebrahtu Baqa (2325989)" userId="S::2325989@student.uwtsd.ac.uk::ddaad204-2538-4e7c-b366-79f6bf784c5c" providerId="AD" clId="Web-{910F0F18-30E3-1D84-54CC-7CA158E11AC7}" dt="2026-03-23T23:18:41.401" v="60"/>
          <ac:spMkLst>
            <pc:docMk/>
            <pc:sldMk cId="2969423921" sldId="261"/>
            <ac:spMk id="20" creationId="{83257A58-2823-25E9-5116-64CB45AF47A9}"/>
          </ac:spMkLst>
        </pc:spChg>
        <pc:spChg chg="add del mod">
          <ac:chgData name="Lula Mebrahtu Baqa (2325989)" userId="S::2325989@student.uwtsd.ac.uk::ddaad204-2538-4e7c-b366-79f6bf784c5c" providerId="AD" clId="Web-{910F0F18-30E3-1D84-54CC-7CA158E11AC7}" dt="2026-03-23T23:18:44.526" v="62"/>
          <ac:spMkLst>
            <pc:docMk/>
            <pc:sldMk cId="2969423921" sldId="261"/>
            <ac:spMk id="22" creationId="{05D629C3-4B6F-16E0-8927-D5B3648E9C72}"/>
          </ac:spMkLst>
        </pc:spChg>
        <pc:picChg chg="add mod">
          <ac:chgData name="Lula Mebrahtu Baqa (2325989)" userId="S::2325989@student.uwtsd.ac.uk::ddaad204-2538-4e7c-b366-79f6bf784c5c" providerId="AD" clId="Web-{910F0F18-30E3-1D84-54CC-7CA158E11AC7}" dt="2026-03-23T23:20:39.547" v="79" actId="14100"/>
          <ac:picMkLst>
            <pc:docMk/>
            <pc:sldMk cId="2969423921" sldId="261"/>
            <ac:picMk id="8" creationId="{7D42B69D-BE4A-596C-CB65-E91A133DAC5F}"/>
          </ac:picMkLst>
        </pc:picChg>
      </pc:sldChg>
      <pc:sldChg chg="addSp delSp modSp new mod modClrScheme chgLayout">
        <pc:chgData name="Lula Mebrahtu Baqa (2325989)" userId="S::2325989@student.uwtsd.ac.uk::ddaad204-2538-4e7c-b366-79f6bf784c5c" providerId="AD" clId="Web-{910F0F18-30E3-1D84-54CC-7CA158E11AC7}" dt="2026-03-23T23:24:12.084" v="90" actId="20577"/>
        <pc:sldMkLst>
          <pc:docMk/>
          <pc:sldMk cId="1721234384" sldId="262"/>
        </pc:sldMkLst>
        <pc:spChg chg="mod">
          <ac:chgData name="Lula Mebrahtu Baqa (2325989)" userId="S::2325989@student.uwtsd.ac.uk::ddaad204-2538-4e7c-b366-79f6bf784c5c" providerId="AD" clId="Web-{910F0F18-30E3-1D84-54CC-7CA158E11AC7}" dt="2026-03-23T23:22:21.128" v="87"/>
          <ac:spMkLst>
            <pc:docMk/>
            <pc:sldMk cId="1721234384" sldId="262"/>
            <ac:spMk id="2" creationId="{E1C598BA-ABE1-1010-8587-010BDFD8286C}"/>
          </ac:spMkLst>
        </pc:spChg>
        <pc:spChg chg="mod">
          <ac:chgData name="Lula Mebrahtu Baqa (2325989)" userId="S::2325989@student.uwtsd.ac.uk::ddaad204-2538-4e7c-b366-79f6bf784c5c" providerId="AD" clId="Web-{910F0F18-30E3-1D84-54CC-7CA158E11AC7}" dt="2026-03-23T23:24:12.084" v="90" actId="20577"/>
          <ac:spMkLst>
            <pc:docMk/>
            <pc:sldMk cId="1721234384" sldId="262"/>
            <ac:spMk id="3" creationId="{FD9FCDF5-A54F-DFB2-6D13-28D28DC955AC}"/>
          </ac:spMkLst>
        </pc:spChg>
        <pc:spChg chg="mod">
          <ac:chgData name="Lula Mebrahtu Baqa (2325989)" userId="S::2325989@student.uwtsd.ac.uk::ddaad204-2538-4e7c-b366-79f6bf784c5c" providerId="AD" clId="Web-{910F0F18-30E3-1D84-54CC-7CA158E11AC7}" dt="2026-03-23T23:22:21.128" v="87"/>
          <ac:spMkLst>
            <pc:docMk/>
            <pc:sldMk cId="1721234384" sldId="262"/>
            <ac:spMk id="4" creationId="{6AA3539A-F8AB-3C64-90EF-9DE195B8FF79}"/>
          </ac:spMkLst>
        </pc:spChg>
        <pc:spChg chg="mod">
          <ac:chgData name="Lula Mebrahtu Baqa (2325989)" userId="S::2325989@student.uwtsd.ac.uk::ddaad204-2538-4e7c-b366-79f6bf784c5c" providerId="AD" clId="Web-{910F0F18-30E3-1D84-54CC-7CA158E11AC7}" dt="2026-03-23T23:22:21.128" v="87"/>
          <ac:spMkLst>
            <pc:docMk/>
            <pc:sldMk cId="1721234384" sldId="262"/>
            <ac:spMk id="5" creationId="{593758A2-13AB-A024-A598-8E46AEA9C885}"/>
          </ac:spMkLst>
        </pc:spChg>
        <pc:spChg chg="mod">
          <ac:chgData name="Lula Mebrahtu Baqa (2325989)" userId="S::2325989@student.uwtsd.ac.uk::ddaad204-2538-4e7c-b366-79f6bf784c5c" providerId="AD" clId="Web-{910F0F18-30E3-1D84-54CC-7CA158E11AC7}" dt="2026-03-23T23:22:21.128" v="87"/>
          <ac:spMkLst>
            <pc:docMk/>
            <pc:sldMk cId="1721234384" sldId="262"/>
            <ac:spMk id="6" creationId="{41DAD557-5342-712C-F5F4-04144946E6C6}"/>
          </ac:spMkLst>
        </pc:spChg>
        <pc:spChg chg="add del mod">
          <ac:chgData name="Lula Mebrahtu Baqa (2325989)" userId="S::2325989@student.uwtsd.ac.uk::ddaad204-2538-4e7c-b366-79f6bf784c5c" providerId="AD" clId="Web-{910F0F18-30E3-1D84-54CC-7CA158E11AC7}" dt="2026-03-23T23:22:17.144" v="84"/>
          <ac:spMkLst>
            <pc:docMk/>
            <pc:sldMk cId="1721234384" sldId="262"/>
            <ac:spMk id="11" creationId="{E4D2289D-89AE-F4F5-90C6-2C9B6FF35D4D}"/>
          </ac:spMkLst>
        </pc:spChg>
        <pc:spChg chg="add del mod">
          <ac:chgData name="Lula Mebrahtu Baqa (2325989)" userId="S::2325989@student.uwtsd.ac.uk::ddaad204-2538-4e7c-b366-79f6bf784c5c" providerId="AD" clId="Web-{910F0F18-30E3-1D84-54CC-7CA158E11AC7}" dt="2026-03-23T23:22:21.112" v="86"/>
          <ac:spMkLst>
            <pc:docMk/>
            <pc:sldMk cId="1721234384" sldId="262"/>
            <ac:spMk id="13" creationId="{3ABA3BD1-7750-C9EE-4B8E-9940A8013075}"/>
          </ac:spMkLst>
        </pc:spChg>
        <pc:spChg chg="add del mod">
          <ac:chgData name="Lula Mebrahtu Baqa (2325989)" userId="S::2325989@student.uwtsd.ac.uk::ddaad204-2538-4e7c-b366-79f6bf784c5c" providerId="AD" clId="Web-{910F0F18-30E3-1D84-54CC-7CA158E11AC7}" dt="2026-03-23T23:23:51.974" v="88"/>
          <ac:spMkLst>
            <pc:docMk/>
            <pc:sldMk cId="1721234384" sldId="262"/>
            <ac:spMk id="15" creationId="{38EDD8A3-34E7-B62F-01D3-EA53014D45A2}"/>
          </ac:spMkLst>
        </pc:spChg>
        <pc:picChg chg="add mod ord">
          <ac:chgData name="Lula Mebrahtu Baqa (2325989)" userId="S::2325989@student.uwtsd.ac.uk::ddaad204-2538-4e7c-b366-79f6bf784c5c" providerId="AD" clId="Web-{910F0F18-30E3-1D84-54CC-7CA158E11AC7}" dt="2026-03-23T23:23:51.974" v="88"/>
          <ac:picMkLst>
            <pc:docMk/>
            <pc:sldMk cId="1721234384" sldId="262"/>
            <ac:picMk id="7" creationId="{004D1290-9E92-3B9B-930C-EF11046FEDE4}"/>
          </ac:picMkLst>
        </pc:picChg>
      </pc:sldChg>
      <pc:sldChg chg="addSp modSp new mod modClrScheme chgLayout">
        <pc:chgData name="Lula Mebrahtu Baqa (2325989)" userId="S::2325989@student.uwtsd.ac.uk::ddaad204-2538-4e7c-b366-79f6bf784c5c" providerId="AD" clId="Web-{910F0F18-30E3-1D84-54CC-7CA158E11AC7}" dt="2026-03-23T23:25:02.507" v="94"/>
        <pc:sldMkLst>
          <pc:docMk/>
          <pc:sldMk cId="4188191031" sldId="263"/>
        </pc:sldMkLst>
        <pc:spChg chg="mod">
          <ac:chgData name="Lula Mebrahtu Baqa (2325989)" userId="S::2325989@student.uwtsd.ac.uk::ddaad204-2538-4e7c-b366-79f6bf784c5c" providerId="AD" clId="Web-{910F0F18-30E3-1D84-54CC-7CA158E11AC7}" dt="2026-03-23T23:25:02.507" v="94"/>
          <ac:spMkLst>
            <pc:docMk/>
            <pc:sldMk cId="4188191031" sldId="263"/>
            <ac:spMk id="2" creationId="{6B173AB4-D3BB-B615-0E4F-78A553FA5CB9}"/>
          </ac:spMkLst>
        </pc:spChg>
        <pc:spChg chg="mod">
          <ac:chgData name="Lula Mebrahtu Baqa (2325989)" userId="S::2325989@student.uwtsd.ac.uk::ddaad204-2538-4e7c-b366-79f6bf784c5c" providerId="AD" clId="Web-{910F0F18-30E3-1D84-54CC-7CA158E11AC7}" dt="2026-03-23T23:25:02.507" v="94"/>
          <ac:spMkLst>
            <pc:docMk/>
            <pc:sldMk cId="4188191031" sldId="263"/>
            <ac:spMk id="3" creationId="{16D5AB9D-31BE-2AA1-4B53-2EDA49DBE26E}"/>
          </ac:spMkLst>
        </pc:spChg>
        <pc:spChg chg="mod">
          <ac:chgData name="Lula Mebrahtu Baqa (2325989)" userId="S::2325989@student.uwtsd.ac.uk::ddaad204-2538-4e7c-b366-79f6bf784c5c" providerId="AD" clId="Web-{910F0F18-30E3-1D84-54CC-7CA158E11AC7}" dt="2026-03-23T23:25:02.507" v="94"/>
          <ac:spMkLst>
            <pc:docMk/>
            <pc:sldMk cId="4188191031" sldId="263"/>
            <ac:spMk id="4" creationId="{58CAF11F-7EC0-7872-441F-42FBAAD787A2}"/>
          </ac:spMkLst>
        </pc:spChg>
        <pc:spChg chg="add mod ord">
          <ac:chgData name="Lula Mebrahtu Baqa (2325989)" userId="S::2325989@student.uwtsd.ac.uk::ddaad204-2538-4e7c-b366-79f6bf784c5c" providerId="AD" clId="Web-{910F0F18-30E3-1D84-54CC-7CA158E11AC7}" dt="2026-03-23T23:25:02.507" v="94"/>
          <ac:spMkLst>
            <pc:docMk/>
            <pc:sldMk cId="4188191031" sldId="263"/>
            <ac:spMk id="5" creationId="{2E036E7E-2EDF-5912-111A-8BDCEC35977A}"/>
          </ac:spMkLst>
        </pc:spChg>
        <pc:picChg chg="add">
          <ac:chgData name="Lula Mebrahtu Baqa (2325989)" userId="S::2325989@student.uwtsd.ac.uk::ddaad204-2538-4e7c-b366-79f6bf784c5c" providerId="AD" clId="Web-{910F0F18-30E3-1D84-54CC-7CA158E11AC7}" dt="2026-03-23T23:25:02.507" v="94"/>
          <ac:picMkLst>
            <pc:docMk/>
            <pc:sldMk cId="4188191031" sldId="263"/>
            <ac:picMk id="7" creationId="{A8AB7738-D410-C658-1646-72F524EB5C03}"/>
          </ac:picMkLst>
        </pc:picChg>
      </pc:sldChg>
      <pc:sldChg chg="addSp delSp modSp new mod modClrScheme chgLayout">
        <pc:chgData name="Lula Mebrahtu Baqa (2325989)" userId="S::2325989@student.uwtsd.ac.uk::ddaad204-2538-4e7c-b366-79f6bf784c5c" providerId="AD" clId="Web-{910F0F18-30E3-1D84-54CC-7CA158E11AC7}" dt="2026-03-23T23:28:41.104" v="115" actId="14100"/>
        <pc:sldMkLst>
          <pc:docMk/>
          <pc:sldMk cId="822271834" sldId="264"/>
        </pc:sldMkLst>
        <pc:spChg chg="mod">
          <ac:chgData name="Lula Mebrahtu Baqa (2325989)" userId="S::2325989@student.uwtsd.ac.uk::ddaad204-2538-4e7c-b366-79f6bf784c5c" providerId="AD" clId="Web-{910F0F18-30E3-1D84-54CC-7CA158E11AC7}" dt="2026-03-23T23:26:46.305" v="107"/>
          <ac:spMkLst>
            <pc:docMk/>
            <pc:sldMk cId="822271834" sldId="264"/>
            <ac:spMk id="2" creationId="{ED23C06A-6819-2A6A-99BD-395D899A5220}"/>
          </ac:spMkLst>
        </pc:spChg>
        <pc:spChg chg="mod">
          <ac:chgData name="Lula Mebrahtu Baqa (2325989)" userId="S::2325989@student.uwtsd.ac.uk::ddaad204-2538-4e7c-b366-79f6bf784c5c" providerId="AD" clId="Web-{910F0F18-30E3-1D84-54CC-7CA158E11AC7}" dt="2026-03-23T23:28:41.104" v="115" actId="14100"/>
          <ac:spMkLst>
            <pc:docMk/>
            <pc:sldMk cId="822271834" sldId="264"/>
            <ac:spMk id="3" creationId="{17855AA7-B186-E38A-C760-46106BF95758}"/>
          </ac:spMkLst>
        </pc:spChg>
        <pc:spChg chg="mod">
          <ac:chgData name="Lula Mebrahtu Baqa (2325989)" userId="S::2325989@student.uwtsd.ac.uk::ddaad204-2538-4e7c-b366-79f6bf784c5c" providerId="AD" clId="Web-{910F0F18-30E3-1D84-54CC-7CA158E11AC7}" dt="2026-03-23T23:26:46.305" v="107"/>
          <ac:spMkLst>
            <pc:docMk/>
            <pc:sldMk cId="822271834" sldId="264"/>
            <ac:spMk id="4" creationId="{A50812B3-8F24-6A2D-8654-CD6003D31539}"/>
          </ac:spMkLst>
        </pc:spChg>
        <pc:spChg chg="mod">
          <ac:chgData name="Lula Mebrahtu Baqa (2325989)" userId="S::2325989@student.uwtsd.ac.uk::ddaad204-2538-4e7c-b366-79f6bf784c5c" providerId="AD" clId="Web-{910F0F18-30E3-1D84-54CC-7CA158E11AC7}" dt="2026-03-23T23:26:46.305" v="107"/>
          <ac:spMkLst>
            <pc:docMk/>
            <pc:sldMk cId="822271834" sldId="264"/>
            <ac:spMk id="5" creationId="{2298E264-F081-AAEF-0203-D6DF1A56087C}"/>
          </ac:spMkLst>
        </pc:spChg>
        <pc:spChg chg="mod">
          <ac:chgData name="Lula Mebrahtu Baqa (2325989)" userId="S::2325989@student.uwtsd.ac.uk::ddaad204-2538-4e7c-b366-79f6bf784c5c" providerId="AD" clId="Web-{910F0F18-30E3-1D84-54CC-7CA158E11AC7}" dt="2026-03-23T23:26:46.305" v="107"/>
          <ac:spMkLst>
            <pc:docMk/>
            <pc:sldMk cId="822271834" sldId="264"/>
            <ac:spMk id="6" creationId="{C36F571D-F665-5C02-41D2-AA46D3B33808}"/>
          </ac:spMkLst>
        </pc:spChg>
        <pc:spChg chg="add del mod">
          <ac:chgData name="Lula Mebrahtu Baqa (2325989)" userId="S::2325989@student.uwtsd.ac.uk::ddaad204-2538-4e7c-b366-79f6bf784c5c" providerId="AD" clId="Web-{910F0F18-30E3-1D84-54CC-7CA158E11AC7}" dt="2026-03-23T23:27:55.056" v="108"/>
          <ac:spMkLst>
            <pc:docMk/>
            <pc:sldMk cId="822271834" sldId="264"/>
            <ac:spMk id="11" creationId="{CED9F4AC-243E-762B-E04E-4E673A17BE49}"/>
          </ac:spMkLst>
        </pc:spChg>
        <pc:picChg chg="add mod ord">
          <ac:chgData name="Lula Mebrahtu Baqa (2325989)" userId="S::2325989@student.uwtsd.ac.uk::ddaad204-2538-4e7c-b366-79f6bf784c5c" providerId="AD" clId="Web-{910F0F18-30E3-1D84-54CC-7CA158E11AC7}" dt="2026-03-23T23:27:55.056" v="108"/>
          <ac:picMkLst>
            <pc:docMk/>
            <pc:sldMk cId="822271834" sldId="264"/>
            <ac:picMk id="7" creationId="{C91B6BD1-E84F-C543-3BF8-1033EA8736E5}"/>
          </ac:picMkLst>
        </pc:picChg>
      </pc:sldChg>
      <pc:sldChg chg="addSp delSp modSp new mod modClrScheme chgLayout">
        <pc:chgData name="Lula Mebrahtu Baqa (2325989)" userId="S::2325989@student.uwtsd.ac.uk::ddaad204-2538-4e7c-b366-79f6bf784c5c" providerId="AD" clId="Web-{910F0F18-30E3-1D84-54CC-7CA158E11AC7}" dt="2026-03-23T23:31:13.527" v="131"/>
        <pc:sldMkLst>
          <pc:docMk/>
          <pc:sldMk cId="3805161071" sldId="265"/>
        </pc:sldMkLst>
        <pc:spChg chg="mod">
          <ac:chgData name="Lula Mebrahtu Baqa (2325989)" userId="S::2325989@student.uwtsd.ac.uk::ddaad204-2538-4e7c-b366-79f6bf784c5c" providerId="AD" clId="Web-{910F0F18-30E3-1D84-54CC-7CA158E11AC7}" dt="2026-03-23T23:30:53.293" v="130"/>
          <ac:spMkLst>
            <pc:docMk/>
            <pc:sldMk cId="3805161071" sldId="265"/>
            <ac:spMk id="2" creationId="{D1F997BF-6D5D-EA80-B667-9EFA37CDFB53}"/>
          </ac:spMkLst>
        </pc:spChg>
        <pc:spChg chg="mod">
          <ac:chgData name="Lula Mebrahtu Baqa (2325989)" userId="S::2325989@student.uwtsd.ac.uk::ddaad204-2538-4e7c-b366-79f6bf784c5c" providerId="AD" clId="Web-{910F0F18-30E3-1D84-54CC-7CA158E11AC7}" dt="2026-03-23T23:30:53.293" v="130"/>
          <ac:spMkLst>
            <pc:docMk/>
            <pc:sldMk cId="3805161071" sldId="265"/>
            <ac:spMk id="3" creationId="{28D31343-DE69-A54D-4355-BA3C6DA6B7A5}"/>
          </ac:spMkLst>
        </pc:spChg>
        <pc:spChg chg="mod">
          <ac:chgData name="Lula Mebrahtu Baqa (2325989)" userId="S::2325989@student.uwtsd.ac.uk::ddaad204-2538-4e7c-b366-79f6bf784c5c" providerId="AD" clId="Web-{910F0F18-30E3-1D84-54CC-7CA158E11AC7}" dt="2026-03-23T23:30:53.293" v="130"/>
          <ac:spMkLst>
            <pc:docMk/>
            <pc:sldMk cId="3805161071" sldId="265"/>
            <ac:spMk id="4" creationId="{F30BD94F-D029-6991-6644-6C3F2D966AE0}"/>
          </ac:spMkLst>
        </pc:spChg>
        <pc:spChg chg="add del mod">
          <ac:chgData name="Lula Mebrahtu Baqa (2325989)" userId="S::2325989@student.uwtsd.ac.uk::ddaad204-2538-4e7c-b366-79f6bf784c5c" providerId="AD" clId="Web-{910F0F18-30E3-1D84-54CC-7CA158E11AC7}" dt="2026-03-23T23:30:53.293" v="130"/>
          <ac:spMkLst>
            <pc:docMk/>
            <pc:sldMk cId="3805161071" sldId="265"/>
            <ac:spMk id="5" creationId="{67C71185-0002-FA2C-FA3A-53062AA21786}"/>
          </ac:spMkLst>
        </pc:spChg>
        <pc:spChg chg="add del mod">
          <ac:chgData name="Lula Mebrahtu Baqa (2325989)" userId="S::2325989@student.uwtsd.ac.uk::ddaad204-2538-4e7c-b366-79f6bf784c5c" providerId="AD" clId="Web-{910F0F18-30E3-1D84-54CC-7CA158E11AC7}" dt="2026-03-23T23:30:35.917" v="123"/>
          <ac:spMkLst>
            <pc:docMk/>
            <pc:sldMk cId="3805161071" sldId="265"/>
            <ac:spMk id="11" creationId="{D7A5E976-8EB9-417E-9814-FF2921D78F4B}"/>
          </ac:spMkLst>
        </pc:spChg>
        <pc:spChg chg="add del mod">
          <ac:chgData name="Lula Mebrahtu Baqa (2325989)" userId="S::2325989@student.uwtsd.ac.uk::ddaad204-2538-4e7c-b366-79f6bf784c5c" providerId="AD" clId="Web-{910F0F18-30E3-1D84-54CC-7CA158E11AC7}" dt="2026-03-23T23:30:43.121" v="125"/>
          <ac:spMkLst>
            <pc:docMk/>
            <pc:sldMk cId="3805161071" sldId="265"/>
            <ac:spMk id="13" creationId="{65E90904-FC77-5D4B-CABF-904800D3CE39}"/>
          </ac:spMkLst>
        </pc:spChg>
        <pc:spChg chg="add del mod">
          <ac:chgData name="Lula Mebrahtu Baqa (2325989)" userId="S::2325989@student.uwtsd.ac.uk::ddaad204-2538-4e7c-b366-79f6bf784c5c" providerId="AD" clId="Web-{910F0F18-30E3-1D84-54CC-7CA158E11AC7}" dt="2026-03-23T23:30:49.339" v="127"/>
          <ac:spMkLst>
            <pc:docMk/>
            <pc:sldMk cId="3805161071" sldId="265"/>
            <ac:spMk id="16" creationId="{0A51F1A4-14AE-A70E-6B2C-0A04011A818C}"/>
          </ac:spMkLst>
        </pc:spChg>
        <pc:spChg chg="add del mod">
          <ac:chgData name="Lula Mebrahtu Baqa (2325989)" userId="S::2325989@student.uwtsd.ac.uk::ddaad204-2538-4e7c-b366-79f6bf784c5c" providerId="AD" clId="Web-{910F0F18-30E3-1D84-54CC-7CA158E11AC7}" dt="2026-03-23T23:30:49.339" v="127"/>
          <ac:spMkLst>
            <pc:docMk/>
            <pc:sldMk cId="3805161071" sldId="265"/>
            <ac:spMk id="17" creationId="{476CCF68-C733-401A-2FE4-5FEEDC8EE1A2}"/>
          </ac:spMkLst>
        </pc:spChg>
        <pc:spChg chg="add del mod">
          <ac:chgData name="Lula Mebrahtu Baqa (2325989)" userId="S::2325989@student.uwtsd.ac.uk::ddaad204-2538-4e7c-b366-79f6bf784c5c" providerId="AD" clId="Web-{910F0F18-30E3-1D84-54CC-7CA158E11AC7}" dt="2026-03-23T23:30:53.214" v="129"/>
          <ac:spMkLst>
            <pc:docMk/>
            <pc:sldMk cId="3805161071" sldId="265"/>
            <ac:spMk id="20" creationId="{1654BCE4-6933-0165-CF91-104D8FC99D6D}"/>
          </ac:spMkLst>
        </pc:spChg>
        <pc:spChg chg="add del mod">
          <ac:chgData name="Lula Mebrahtu Baqa (2325989)" userId="S::2325989@student.uwtsd.ac.uk::ddaad204-2538-4e7c-b366-79f6bf784c5c" providerId="AD" clId="Web-{910F0F18-30E3-1D84-54CC-7CA158E11AC7}" dt="2026-03-23T23:30:53.214" v="129"/>
          <ac:spMkLst>
            <pc:docMk/>
            <pc:sldMk cId="3805161071" sldId="265"/>
            <ac:spMk id="21" creationId="{078AB473-BC82-039C-5C8B-EFD4C740EFAC}"/>
          </ac:spMkLst>
        </pc:spChg>
        <pc:spChg chg="add del mod">
          <ac:chgData name="Lula Mebrahtu Baqa (2325989)" userId="S::2325989@student.uwtsd.ac.uk::ddaad204-2538-4e7c-b366-79f6bf784c5c" providerId="AD" clId="Web-{910F0F18-30E3-1D84-54CC-7CA158E11AC7}" dt="2026-03-23T23:31:13.527" v="131"/>
          <ac:spMkLst>
            <pc:docMk/>
            <pc:sldMk cId="3805161071" sldId="265"/>
            <ac:spMk id="24" creationId="{D7A5E976-8EB9-417E-9814-FF2921D78F4B}"/>
          </ac:spMkLst>
        </pc:spChg>
        <pc:graphicFrameChg chg="add del">
          <ac:chgData name="Lula Mebrahtu Baqa (2325989)" userId="S::2325989@student.uwtsd.ac.uk::ddaad204-2538-4e7c-b366-79f6bf784c5c" providerId="AD" clId="Web-{910F0F18-30E3-1D84-54CC-7CA158E11AC7}" dt="2026-03-23T23:30:35.917" v="123"/>
          <ac:graphicFrameMkLst>
            <pc:docMk/>
            <pc:sldMk cId="3805161071" sldId="265"/>
            <ac:graphicFrameMk id="7" creationId="{3E9D0798-FF97-C97A-900E-3CFD6B975688}"/>
          </ac:graphicFrameMkLst>
        </pc:graphicFrameChg>
        <pc:graphicFrameChg chg="add del">
          <ac:chgData name="Lula Mebrahtu Baqa (2325989)" userId="S::2325989@student.uwtsd.ac.uk::ddaad204-2538-4e7c-b366-79f6bf784c5c" providerId="AD" clId="Web-{910F0F18-30E3-1D84-54CC-7CA158E11AC7}" dt="2026-03-23T23:30:43.121" v="125"/>
          <ac:graphicFrameMkLst>
            <pc:docMk/>
            <pc:sldMk cId="3805161071" sldId="265"/>
            <ac:graphicFrameMk id="14" creationId="{1E2CADC8-5881-8979-D9CF-B40F638044B4}"/>
          </ac:graphicFrameMkLst>
        </pc:graphicFrameChg>
        <pc:graphicFrameChg chg="add del">
          <ac:chgData name="Lula Mebrahtu Baqa (2325989)" userId="S::2325989@student.uwtsd.ac.uk::ddaad204-2538-4e7c-b366-79f6bf784c5c" providerId="AD" clId="Web-{910F0F18-30E3-1D84-54CC-7CA158E11AC7}" dt="2026-03-23T23:30:49.339" v="127"/>
          <ac:graphicFrameMkLst>
            <pc:docMk/>
            <pc:sldMk cId="3805161071" sldId="265"/>
            <ac:graphicFrameMk id="18" creationId="{507DE59A-D0E4-9C40-CE02-F329F9832155}"/>
          </ac:graphicFrameMkLst>
        </pc:graphicFrameChg>
        <pc:graphicFrameChg chg="add del">
          <ac:chgData name="Lula Mebrahtu Baqa (2325989)" userId="S::2325989@student.uwtsd.ac.uk::ddaad204-2538-4e7c-b366-79f6bf784c5c" providerId="AD" clId="Web-{910F0F18-30E3-1D84-54CC-7CA158E11AC7}" dt="2026-03-23T23:30:53.214" v="129"/>
          <ac:graphicFrameMkLst>
            <pc:docMk/>
            <pc:sldMk cId="3805161071" sldId="265"/>
            <ac:graphicFrameMk id="22" creationId="{A5B859B3-EC14-76D2-760A-401646A69FCA}"/>
          </ac:graphicFrameMkLst>
        </pc:graphicFrameChg>
        <pc:graphicFrameChg chg="add">
          <ac:chgData name="Lula Mebrahtu Baqa (2325989)" userId="S::2325989@student.uwtsd.ac.uk::ddaad204-2538-4e7c-b366-79f6bf784c5c" providerId="AD" clId="Web-{910F0F18-30E3-1D84-54CC-7CA158E11AC7}" dt="2026-03-23T23:30:53.293" v="130"/>
          <ac:graphicFrameMkLst>
            <pc:docMk/>
            <pc:sldMk cId="3805161071" sldId="265"/>
            <ac:graphicFrameMk id="25" creationId="{3E9D0798-FF97-C97A-900E-3CFD6B975688}"/>
          </ac:graphicFrameMkLst>
        </pc:graphicFrameChg>
      </pc:sldChg>
      <pc:sldChg chg="addSp delSp modSp new mod modClrScheme chgLayout">
        <pc:chgData name="Lula Mebrahtu Baqa (2325989)" userId="S::2325989@student.uwtsd.ac.uk::ddaad204-2538-4e7c-b366-79f6bf784c5c" providerId="AD" clId="Web-{910F0F18-30E3-1D84-54CC-7CA158E11AC7}" dt="2026-03-23T23:34:26.167" v="139"/>
        <pc:sldMkLst>
          <pc:docMk/>
          <pc:sldMk cId="3570205616" sldId="266"/>
        </pc:sldMkLst>
        <pc:spChg chg="mod">
          <ac:chgData name="Lula Mebrahtu Baqa (2325989)" userId="S::2325989@student.uwtsd.ac.uk::ddaad204-2538-4e7c-b366-79f6bf784c5c" providerId="AD" clId="Web-{910F0F18-30E3-1D84-54CC-7CA158E11AC7}" dt="2026-03-23T23:34:26.167" v="139"/>
          <ac:spMkLst>
            <pc:docMk/>
            <pc:sldMk cId="3570205616" sldId="266"/>
            <ac:spMk id="2" creationId="{D50E91FD-220F-3C79-3B25-662F91F218DF}"/>
          </ac:spMkLst>
        </pc:spChg>
        <pc:spChg chg="mod">
          <ac:chgData name="Lula Mebrahtu Baqa (2325989)" userId="S::2325989@student.uwtsd.ac.uk::ddaad204-2538-4e7c-b366-79f6bf784c5c" providerId="AD" clId="Web-{910F0F18-30E3-1D84-54CC-7CA158E11AC7}" dt="2026-03-23T23:34:26.167" v="139"/>
          <ac:spMkLst>
            <pc:docMk/>
            <pc:sldMk cId="3570205616" sldId="266"/>
            <ac:spMk id="3" creationId="{37183F47-31C5-FEA4-8883-1B628508C12A}"/>
          </ac:spMkLst>
        </pc:spChg>
        <pc:spChg chg="mod">
          <ac:chgData name="Lula Mebrahtu Baqa (2325989)" userId="S::2325989@student.uwtsd.ac.uk::ddaad204-2538-4e7c-b366-79f6bf784c5c" providerId="AD" clId="Web-{910F0F18-30E3-1D84-54CC-7CA158E11AC7}" dt="2026-03-23T23:34:26.167" v="139"/>
          <ac:spMkLst>
            <pc:docMk/>
            <pc:sldMk cId="3570205616" sldId="266"/>
            <ac:spMk id="4" creationId="{4518F529-3807-3E09-6720-41A938080D41}"/>
          </ac:spMkLst>
        </pc:spChg>
        <pc:spChg chg="mod">
          <ac:chgData name="Lula Mebrahtu Baqa (2325989)" userId="S::2325989@student.uwtsd.ac.uk::ddaad204-2538-4e7c-b366-79f6bf784c5c" providerId="AD" clId="Web-{910F0F18-30E3-1D84-54CC-7CA158E11AC7}" dt="2026-03-23T23:34:26.167" v="139"/>
          <ac:spMkLst>
            <pc:docMk/>
            <pc:sldMk cId="3570205616" sldId="266"/>
            <ac:spMk id="5" creationId="{7C9B03B1-F723-8806-738E-ACE0E44BB3F5}"/>
          </ac:spMkLst>
        </pc:spChg>
        <pc:spChg chg="mod">
          <ac:chgData name="Lula Mebrahtu Baqa (2325989)" userId="S::2325989@student.uwtsd.ac.uk::ddaad204-2538-4e7c-b366-79f6bf784c5c" providerId="AD" clId="Web-{910F0F18-30E3-1D84-54CC-7CA158E11AC7}" dt="2026-03-23T23:34:26.167" v="139"/>
          <ac:spMkLst>
            <pc:docMk/>
            <pc:sldMk cId="3570205616" sldId="266"/>
            <ac:spMk id="6" creationId="{032000E2-D298-2768-63AE-CA06127F445E}"/>
          </ac:spMkLst>
        </pc:spChg>
        <pc:spChg chg="add del mod">
          <ac:chgData name="Lula Mebrahtu Baqa (2325989)" userId="S::2325989@student.uwtsd.ac.uk::ddaad204-2538-4e7c-b366-79f6bf784c5c" providerId="AD" clId="Web-{910F0F18-30E3-1D84-54CC-7CA158E11AC7}" dt="2026-03-23T23:34:26.167" v="139"/>
          <ac:spMkLst>
            <pc:docMk/>
            <pc:sldMk cId="3570205616" sldId="266"/>
            <ac:spMk id="11" creationId="{B3813C7D-288A-1C3C-AF3D-7E9E829D64CA}"/>
          </ac:spMkLst>
        </pc:spChg>
        <pc:picChg chg="add mod ord">
          <ac:chgData name="Lula Mebrahtu Baqa (2325989)" userId="S::2325989@student.uwtsd.ac.uk::ddaad204-2538-4e7c-b366-79f6bf784c5c" providerId="AD" clId="Web-{910F0F18-30E3-1D84-54CC-7CA158E11AC7}" dt="2026-03-23T23:34:26.167" v="139"/>
          <ac:picMkLst>
            <pc:docMk/>
            <pc:sldMk cId="3570205616" sldId="266"/>
            <ac:picMk id="7" creationId="{DB29033F-B0A3-40D4-BBB4-303EFDD4CA28}"/>
          </ac:picMkLst>
        </pc:picChg>
      </pc:sldChg>
      <pc:sldChg chg="addSp delSp modSp new">
        <pc:chgData name="Lula Mebrahtu Baqa (2325989)" userId="S::2325989@student.uwtsd.ac.uk::ddaad204-2538-4e7c-b366-79f6bf784c5c" providerId="AD" clId="Web-{910F0F18-30E3-1D84-54CC-7CA158E11AC7}" dt="2026-03-23T23:35:46.140" v="145"/>
        <pc:sldMkLst>
          <pc:docMk/>
          <pc:sldMk cId="608782632" sldId="267"/>
        </pc:sldMkLst>
        <pc:spChg chg="mod">
          <ac:chgData name="Lula Mebrahtu Baqa (2325989)" userId="S::2325989@student.uwtsd.ac.uk::ddaad204-2538-4e7c-b366-79f6bf784c5c" providerId="AD" clId="Web-{910F0F18-30E3-1D84-54CC-7CA158E11AC7}" dt="2026-03-23T23:35:46.140" v="145"/>
          <ac:spMkLst>
            <pc:docMk/>
            <pc:sldMk cId="608782632" sldId="267"/>
            <ac:spMk id="2" creationId="{532CA7BE-EAA6-274A-C9B3-9BD651543F30}"/>
          </ac:spMkLst>
        </pc:spChg>
        <pc:spChg chg="del mod">
          <ac:chgData name="Lula Mebrahtu Baqa (2325989)" userId="S::2325989@student.uwtsd.ac.uk::ddaad204-2538-4e7c-b366-79f6bf784c5c" providerId="AD" clId="Web-{910F0F18-30E3-1D84-54CC-7CA158E11AC7}" dt="2026-03-23T23:35:46.140" v="145"/>
          <ac:spMkLst>
            <pc:docMk/>
            <pc:sldMk cId="608782632" sldId="267"/>
            <ac:spMk id="3" creationId="{EACB0376-58C2-EA63-CA47-75A50A171020}"/>
          </ac:spMkLst>
        </pc:spChg>
        <pc:spChg chg="mod">
          <ac:chgData name="Lula Mebrahtu Baqa (2325989)" userId="S::2325989@student.uwtsd.ac.uk::ddaad204-2538-4e7c-b366-79f6bf784c5c" providerId="AD" clId="Web-{910F0F18-30E3-1D84-54CC-7CA158E11AC7}" dt="2026-03-23T23:35:46.140" v="145"/>
          <ac:spMkLst>
            <pc:docMk/>
            <pc:sldMk cId="608782632" sldId="267"/>
            <ac:spMk id="4" creationId="{DE94490A-189A-FEE3-CF2E-658C3D93AA80}"/>
          </ac:spMkLst>
        </pc:spChg>
        <pc:spChg chg="mod">
          <ac:chgData name="Lula Mebrahtu Baqa (2325989)" userId="S::2325989@student.uwtsd.ac.uk::ddaad204-2538-4e7c-b366-79f6bf784c5c" providerId="AD" clId="Web-{910F0F18-30E3-1D84-54CC-7CA158E11AC7}" dt="2026-03-23T23:35:46.140" v="145"/>
          <ac:spMkLst>
            <pc:docMk/>
            <pc:sldMk cId="608782632" sldId="267"/>
            <ac:spMk id="5" creationId="{A576EDA3-22C2-BF54-A7A6-2F17AFF4470E}"/>
          </ac:spMkLst>
        </pc:spChg>
        <pc:spChg chg="mod">
          <ac:chgData name="Lula Mebrahtu Baqa (2325989)" userId="S::2325989@student.uwtsd.ac.uk::ddaad204-2538-4e7c-b366-79f6bf784c5c" providerId="AD" clId="Web-{910F0F18-30E3-1D84-54CC-7CA158E11AC7}" dt="2026-03-23T23:35:46.140" v="145"/>
          <ac:spMkLst>
            <pc:docMk/>
            <pc:sldMk cId="608782632" sldId="267"/>
            <ac:spMk id="6" creationId="{8EF2FAA4-12A9-02C7-CE85-784697FD2B2A}"/>
          </ac:spMkLst>
        </pc:spChg>
        <pc:graphicFrameChg chg="add">
          <ac:chgData name="Lula Mebrahtu Baqa (2325989)" userId="S::2325989@student.uwtsd.ac.uk::ddaad204-2538-4e7c-b366-79f6bf784c5c" providerId="AD" clId="Web-{910F0F18-30E3-1D84-54CC-7CA158E11AC7}" dt="2026-03-23T23:35:46.140" v="145"/>
          <ac:graphicFrameMkLst>
            <pc:docMk/>
            <pc:sldMk cId="608782632" sldId="267"/>
            <ac:graphicFrameMk id="8" creationId="{C927B8BD-E66F-AC28-0541-5B95EC5149F1}"/>
          </ac:graphicFrameMkLst>
        </pc:graphicFrameChg>
      </pc:sldChg>
      <pc:sldChg chg="addSp delSp modSp new mod modClrScheme chgLayout">
        <pc:chgData name="Lula Mebrahtu Baqa (2325989)" userId="S::2325989@student.uwtsd.ac.uk::ddaad204-2538-4e7c-b366-79f6bf784c5c" providerId="AD" clId="Web-{910F0F18-30E3-1D84-54CC-7CA158E11AC7}" dt="2026-03-23T23:37:21.675" v="152"/>
        <pc:sldMkLst>
          <pc:docMk/>
          <pc:sldMk cId="2997395981" sldId="268"/>
        </pc:sldMkLst>
        <pc:spChg chg="mod">
          <ac:chgData name="Lula Mebrahtu Baqa (2325989)" userId="S::2325989@student.uwtsd.ac.uk::ddaad204-2538-4e7c-b366-79f6bf784c5c" providerId="AD" clId="Web-{910F0F18-30E3-1D84-54CC-7CA158E11AC7}" dt="2026-03-23T23:37:02.503" v="151"/>
          <ac:spMkLst>
            <pc:docMk/>
            <pc:sldMk cId="2997395981" sldId="268"/>
            <ac:spMk id="2" creationId="{50F2D4EA-82BB-CC03-665C-B61F7F4E3563}"/>
          </ac:spMkLst>
        </pc:spChg>
        <pc:spChg chg="del mod">
          <ac:chgData name="Lula Mebrahtu Baqa (2325989)" userId="S::2325989@student.uwtsd.ac.uk::ddaad204-2538-4e7c-b366-79f6bf784c5c" providerId="AD" clId="Web-{910F0F18-30E3-1D84-54CC-7CA158E11AC7}" dt="2026-03-23T23:37:02.503" v="151"/>
          <ac:spMkLst>
            <pc:docMk/>
            <pc:sldMk cId="2997395981" sldId="268"/>
            <ac:spMk id="3" creationId="{E29E29C6-72B8-1FFF-635C-CD5144BCA955}"/>
          </ac:spMkLst>
        </pc:spChg>
        <pc:spChg chg="mod">
          <ac:chgData name="Lula Mebrahtu Baqa (2325989)" userId="S::2325989@student.uwtsd.ac.uk::ddaad204-2538-4e7c-b366-79f6bf784c5c" providerId="AD" clId="Web-{910F0F18-30E3-1D84-54CC-7CA158E11AC7}" dt="2026-03-23T23:37:02.503" v="151"/>
          <ac:spMkLst>
            <pc:docMk/>
            <pc:sldMk cId="2997395981" sldId="268"/>
            <ac:spMk id="4" creationId="{93579EDA-E8B5-4A13-BF4D-A4041519F60C}"/>
          </ac:spMkLst>
        </pc:spChg>
        <pc:spChg chg="mod">
          <ac:chgData name="Lula Mebrahtu Baqa (2325989)" userId="S::2325989@student.uwtsd.ac.uk::ddaad204-2538-4e7c-b366-79f6bf784c5c" providerId="AD" clId="Web-{910F0F18-30E3-1D84-54CC-7CA158E11AC7}" dt="2026-03-23T23:37:02.503" v="151"/>
          <ac:spMkLst>
            <pc:docMk/>
            <pc:sldMk cId="2997395981" sldId="268"/>
            <ac:spMk id="5" creationId="{F568478F-9904-082A-B209-C7251321740E}"/>
          </ac:spMkLst>
        </pc:spChg>
        <pc:spChg chg="mod">
          <ac:chgData name="Lula Mebrahtu Baqa (2325989)" userId="S::2325989@student.uwtsd.ac.uk::ddaad204-2538-4e7c-b366-79f6bf784c5c" providerId="AD" clId="Web-{910F0F18-30E3-1D84-54CC-7CA158E11AC7}" dt="2026-03-23T23:37:02.503" v="151"/>
          <ac:spMkLst>
            <pc:docMk/>
            <pc:sldMk cId="2997395981" sldId="268"/>
            <ac:spMk id="6" creationId="{44E4790D-6489-DC02-F6D9-F68B751A04C3}"/>
          </ac:spMkLst>
        </pc:spChg>
        <pc:spChg chg="add del mod">
          <ac:chgData name="Lula Mebrahtu Baqa (2325989)" userId="S::2325989@student.uwtsd.ac.uk::ddaad204-2538-4e7c-b366-79f6bf784c5c" providerId="AD" clId="Web-{910F0F18-30E3-1D84-54CC-7CA158E11AC7}" dt="2026-03-23T23:37:21.675" v="152"/>
          <ac:spMkLst>
            <pc:docMk/>
            <pc:sldMk cId="2997395981" sldId="268"/>
            <ac:spMk id="12" creationId="{15A70880-B6EC-BF17-3720-B7D080CE5C3F}"/>
          </ac:spMkLst>
        </pc:spChg>
        <pc:graphicFrameChg chg="add mod">
          <ac:chgData name="Lula Mebrahtu Baqa (2325989)" userId="S::2325989@student.uwtsd.ac.uk::ddaad204-2538-4e7c-b366-79f6bf784c5c" providerId="AD" clId="Web-{910F0F18-30E3-1D84-54CC-7CA158E11AC7}" dt="2026-03-23T23:37:02.503" v="151"/>
          <ac:graphicFrameMkLst>
            <pc:docMk/>
            <pc:sldMk cId="2997395981" sldId="268"/>
            <ac:graphicFrameMk id="8" creationId="{83420618-F149-58C0-DD85-03BA63CA4DAA}"/>
          </ac:graphicFrameMkLst>
        </pc:graphicFrameChg>
      </pc:sldChg>
      <pc:sldChg chg="addSp delSp modSp new mod modClrScheme chgLayout">
        <pc:chgData name="Lula Mebrahtu Baqa (2325989)" userId="S::2325989@student.uwtsd.ac.uk::ddaad204-2538-4e7c-b366-79f6bf784c5c" providerId="AD" clId="Web-{910F0F18-30E3-1D84-54CC-7CA158E11AC7}" dt="2026-03-23T23:39:02.569" v="161" actId="20577"/>
        <pc:sldMkLst>
          <pc:docMk/>
          <pc:sldMk cId="2528237182" sldId="269"/>
        </pc:sldMkLst>
        <pc:spChg chg="mod">
          <ac:chgData name="Lula Mebrahtu Baqa (2325989)" userId="S::2325989@student.uwtsd.ac.uk::ddaad204-2538-4e7c-b366-79f6bf784c5c" providerId="AD" clId="Web-{910F0F18-30E3-1D84-54CC-7CA158E11AC7}" dt="2026-03-23T23:38:30.600" v="158"/>
          <ac:spMkLst>
            <pc:docMk/>
            <pc:sldMk cId="2528237182" sldId="269"/>
            <ac:spMk id="2" creationId="{F15B7120-91DE-671A-1387-8F75CC2FC0E0}"/>
          </ac:spMkLst>
        </pc:spChg>
        <pc:spChg chg="mod">
          <ac:chgData name="Lula Mebrahtu Baqa (2325989)" userId="S::2325989@student.uwtsd.ac.uk::ddaad204-2538-4e7c-b366-79f6bf784c5c" providerId="AD" clId="Web-{910F0F18-30E3-1D84-54CC-7CA158E11AC7}" dt="2026-03-23T23:39:02.569" v="161" actId="20577"/>
          <ac:spMkLst>
            <pc:docMk/>
            <pc:sldMk cId="2528237182" sldId="269"/>
            <ac:spMk id="3" creationId="{9C2B285F-CCC8-905F-5F1A-37E3FDF041FD}"/>
          </ac:spMkLst>
        </pc:spChg>
        <pc:spChg chg="mod">
          <ac:chgData name="Lula Mebrahtu Baqa (2325989)" userId="S::2325989@student.uwtsd.ac.uk::ddaad204-2538-4e7c-b366-79f6bf784c5c" providerId="AD" clId="Web-{910F0F18-30E3-1D84-54CC-7CA158E11AC7}" dt="2026-03-23T23:38:30.600" v="158"/>
          <ac:spMkLst>
            <pc:docMk/>
            <pc:sldMk cId="2528237182" sldId="269"/>
            <ac:spMk id="4" creationId="{0F6D252E-8892-4C23-77B3-AFF76329CBE1}"/>
          </ac:spMkLst>
        </pc:spChg>
        <pc:spChg chg="mod">
          <ac:chgData name="Lula Mebrahtu Baqa (2325989)" userId="S::2325989@student.uwtsd.ac.uk::ddaad204-2538-4e7c-b366-79f6bf784c5c" providerId="AD" clId="Web-{910F0F18-30E3-1D84-54CC-7CA158E11AC7}" dt="2026-03-23T23:38:30.600" v="158"/>
          <ac:spMkLst>
            <pc:docMk/>
            <pc:sldMk cId="2528237182" sldId="269"/>
            <ac:spMk id="5" creationId="{7B2AA268-9621-6A8A-A582-ECCECE11399A}"/>
          </ac:spMkLst>
        </pc:spChg>
        <pc:spChg chg="mod">
          <ac:chgData name="Lula Mebrahtu Baqa (2325989)" userId="S::2325989@student.uwtsd.ac.uk::ddaad204-2538-4e7c-b366-79f6bf784c5c" providerId="AD" clId="Web-{910F0F18-30E3-1D84-54CC-7CA158E11AC7}" dt="2026-03-23T23:38:30.600" v="158"/>
          <ac:spMkLst>
            <pc:docMk/>
            <pc:sldMk cId="2528237182" sldId="269"/>
            <ac:spMk id="6" creationId="{28E889EB-D19A-EE3B-C9C3-87A04BB8DD01}"/>
          </ac:spMkLst>
        </pc:spChg>
        <pc:spChg chg="add del mod">
          <ac:chgData name="Lula Mebrahtu Baqa (2325989)" userId="S::2325989@student.uwtsd.ac.uk::ddaad204-2538-4e7c-b366-79f6bf784c5c" providerId="AD" clId="Web-{910F0F18-30E3-1D84-54CC-7CA158E11AC7}" dt="2026-03-23T23:38:41.194" v="159"/>
          <ac:spMkLst>
            <pc:docMk/>
            <pc:sldMk cId="2528237182" sldId="269"/>
            <ac:spMk id="11" creationId="{89D5944D-3A87-C789-E386-FAF78F780C2B}"/>
          </ac:spMkLst>
        </pc:spChg>
      </pc:sldChg>
      <pc:sldMasterChg chg="del delSldLayout">
        <pc:chgData name="Lula Mebrahtu Baqa (2325989)" userId="S::2325989@student.uwtsd.ac.uk::ddaad204-2538-4e7c-b366-79f6bf784c5c" providerId="AD" clId="Web-{910F0F18-30E3-1D84-54CC-7CA158E11AC7}" dt="2026-03-23T23:03:54.621" v="10"/>
        <pc:sldMasterMkLst>
          <pc:docMk/>
          <pc:sldMasterMk cId="2460954070" sldId="2147483660"/>
        </pc:sldMasterMkLst>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2385387890" sldId="2147483661"/>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949138452" sldId="2147483662"/>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2591524520" sldId="2147483663"/>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1203092039" sldId="2147483664"/>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3733172339" sldId="2147483665"/>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3210312558" sldId="2147483666"/>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3146388984" sldId="2147483667"/>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3171841454" sldId="2147483668"/>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1718958274" sldId="2147483669"/>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2202905451" sldId="2147483670"/>
          </pc:sldLayoutMkLst>
        </pc:sldLayoutChg>
        <pc:sldLayoutChg chg="del">
          <pc:chgData name="Lula Mebrahtu Baqa (2325989)" userId="S::2325989@student.uwtsd.ac.uk::ddaad204-2538-4e7c-b366-79f6bf784c5c" providerId="AD" clId="Web-{910F0F18-30E3-1D84-54CC-7CA158E11AC7}" dt="2026-03-23T23:03:54.621" v="10"/>
          <pc:sldLayoutMkLst>
            <pc:docMk/>
            <pc:sldMasterMk cId="2460954070" sldId="2147483660"/>
            <pc:sldLayoutMk cId="3479445657" sldId="2147483671"/>
          </pc:sldLayoutMkLst>
        </pc:sldLayoutChg>
      </pc:sldMasterChg>
      <pc:sldMasterChg chg="add del addSldLayout delSldLayout modSldLayout">
        <pc:chgData name="Lula Mebrahtu Baqa (2325989)" userId="S::2325989@student.uwtsd.ac.uk::ddaad204-2538-4e7c-b366-79f6bf784c5c" providerId="AD" clId="Web-{910F0F18-30E3-1D84-54CC-7CA158E11AC7}" dt="2026-03-23T23:04:11.419" v="11"/>
        <pc:sldMasterMkLst>
          <pc:docMk/>
          <pc:sldMasterMk cId="3814847158" sldId="2147483672"/>
        </pc:sldMasterMkLst>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2818406615" sldId="2147483673"/>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357300328" sldId="2147483674"/>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312129738" sldId="2147483675"/>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1518031680" sldId="2147483676"/>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3339514892" sldId="2147483677"/>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1526665574" sldId="2147483678"/>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1915054815" sldId="2147483679"/>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2882605947" sldId="2147483680"/>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1942002510" sldId="2147483681"/>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1550808331" sldId="2147483682"/>
          </pc:sldLayoutMkLst>
        </pc:sldLayoutChg>
        <pc:sldLayoutChg chg="add del mod replId">
          <pc:chgData name="Lula Mebrahtu Baqa (2325989)" userId="S::2325989@student.uwtsd.ac.uk::ddaad204-2538-4e7c-b366-79f6bf784c5c" providerId="AD" clId="Web-{910F0F18-30E3-1D84-54CC-7CA158E11AC7}" dt="2026-03-23T23:04:11.419" v="11"/>
          <pc:sldLayoutMkLst>
            <pc:docMk/>
            <pc:sldMasterMk cId="3814847158" sldId="2147483672"/>
            <pc:sldLayoutMk cId="194467537" sldId="2147483683"/>
          </pc:sldLayoutMkLst>
        </pc:sldLayoutChg>
      </pc:sldMasterChg>
      <pc:sldMasterChg chg="add addSldLayout modSldLayout">
        <pc:chgData name="Lula Mebrahtu Baqa (2325989)" userId="S::2325989@student.uwtsd.ac.uk::ddaad204-2538-4e7c-b366-79f6bf784c5c" providerId="AD" clId="Web-{910F0F18-30E3-1D84-54CC-7CA158E11AC7}" dt="2026-03-23T23:04:11.419" v="11"/>
        <pc:sldMasterMkLst>
          <pc:docMk/>
          <pc:sldMasterMk cId="3655262984" sldId="2147483684"/>
        </pc:sldMasterMkLst>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2441174342" sldId="2147483685"/>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789328511" sldId="2147483686"/>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2693110487" sldId="2147483687"/>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678214362" sldId="2147483688"/>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3673748286" sldId="2147483689"/>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2552407142" sldId="2147483690"/>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384602291" sldId="2147483691"/>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429824454" sldId="2147483692"/>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3255928818" sldId="2147483693"/>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588585495" sldId="2147483694"/>
          </pc:sldLayoutMkLst>
        </pc:sldLayoutChg>
        <pc:sldLayoutChg chg="add mod replId">
          <pc:chgData name="Lula Mebrahtu Baqa (2325989)" userId="S::2325989@student.uwtsd.ac.uk::ddaad204-2538-4e7c-b366-79f6bf784c5c" providerId="AD" clId="Web-{910F0F18-30E3-1D84-54CC-7CA158E11AC7}" dt="2026-03-23T23:04:11.419" v="11"/>
          <pc:sldLayoutMkLst>
            <pc:docMk/>
            <pc:sldMasterMk cId="3655262984" sldId="2147483684"/>
            <pc:sldLayoutMk cId="1622749047" sldId="214748369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9C3010-4E73-417B-8FFA-D2355E0D1F2D}" type="doc">
      <dgm:prSet loTypeId="urn:microsoft.com/office/officeart/2005/8/layout/vProcess5" loCatId="process" qsTypeId="urn:microsoft.com/office/officeart/2005/8/quickstyle/simple4" qsCatId="simple" csTypeId="urn:microsoft.com/office/officeart/2005/8/colors/accent1_2" csCatId="accent1"/>
      <dgm:spPr/>
      <dgm:t>
        <a:bodyPr/>
        <a:lstStyle/>
        <a:p>
          <a:endParaRPr lang="en-US"/>
        </a:p>
      </dgm:t>
    </dgm:pt>
    <dgm:pt modelId="{774C48E3-BD40-4774-A5AE-A4F7E0B31698}">
      <dgm:prSet/>
      <dgm:spPr/>
      <dgm:t>
        <a:bodyPr/>
        <a:lstStyle/>
        <a:p>
          <a:r>
            <a:rPr lang="en-GB"/>
            <a:t>However, adulthood is also associated with several negative influences. Work-related stress and job insecurity are increasingly common, contributing to anxiety, depression, and poor physical health (Benach et al., 2020). Caregiving responsibilities and relationship breakdowns can further reduce wellbeing (Bom et al., 2021). Health inequalities also persist, with disadvantaged groups experiencing poorer outcomes (Marmot et al., 2020). Lifestyle choices are particularly important in adulthood, but they are shaped by wider structural factors. Income influences access to healthy food, healthcare, and leisure activities. Work conditions affect time available for exercise and rest. Environmental factors, such as neighbourhood safety and access to green spaces, also play a role. For example: </a:t>
          </a:r>
          <a:endParaRPr lang="en-US"/>
        </a:p>
      </dgm:t>
    </dgm:pt>
    <dgm:pt modelId="{F27B93E3-3996-41D9-901C-564568260D6B}" type="parTrans" cxnId="{7F4D38BF-83B0-4404-81ED-1FAD2AFC2BD7}">
      <dgm:prSet/>
      <dgm:spPr/>
      <dgm:t>
        <a:bodyPr/>
        <a:lstStyle/>
        <a:p>
          <a:endParaRPr lang="en-US"/>
        </a:p>
      </dgm:t>
    </dgm:pt>
    <dgm:pt modelId="{397EC727-1865-478E-8913-5117A83C178A}" type="sibTrans" cxnId="{7F4D38BF-83B0-4404-81ED-1FAD2AFC2BD7}">
      <dgm:prSet/>
      <dgm:spPr/>
      <dgm:t>
        <a:bodyPr/>
        <a:lstStyle/>
        <a:p>
          <a:endParaRPr lang="en-US"/>
        </a:p>
      </dgm:t>
    </dgm:pt>
    <dgm:pt modelId="{5B3748C4-293B-4057-B693-0AA6AC0DEF5B}">
      <dgm:prSet/>
      <dgm:spPr/>
      <dgm:t>
        <a:bodyPr/>
        <a:lstStyle/>
        <a:p>
          <a:r>
            <a:rPr lang="en-GB"/>
            <a:t>Poor diet is a leading risk factor for global disease (Afshin et al., 2021)  </a:t>
          </a:r>
          <a:endParaRPr lang="en-US"/>
        </a:p>
      </dgm:t>
    </dgm:pt>
    <dgm:pt modelId="{7E14D15D-CE3F-4F98-908A-C19DCF13C693}" type="parTrans" cxnId="{499AC6BA-0A51-4AAD-9ECF-F1F1DDA53FFC}">
      <dgm:prSet/>
      <dgm:spPr/>
      <dgm:t>
        <a:bodyPr/>
        <a:lstStyle/>
        <a:p>
          <a:endParaRPr lang="en-US"/>
        </a:p>
      </dgm:t>
    </dgm:pt>
    <dgm:pt modelId="{52C8AC3E-1F62-4C38-9300-F3B731BD6375}" type="sibTrans" cxnId="{499AC6BA-0A51-4AAD-9ECF-F1F1DDA53FFC}">
      <dgm:prSet/>
      <dgm:spPr/>
      <dgm:t>
        <a:bodyPr/>
        <a:lstStyle/>
        <a:p>
          <a:endParaRPr lang="en-US"/>
        </a:p>
      </dgm:t>
    </dgm:pt>
    <dgm:pt modelId="{8551DA4F-46E3-4124-88DF-62FBFFE938C0}">
      <dgm:prSet/>
      <dgm:spPr/>
      <dgm:t>
        <a:bodyPr/>
        <a:lstStyle/>
        <a:p>
          <a:r>
            <a:rPr lang="en-GB"/>
            <a:t>Substance use is linked to long-term health problems (Rehm et al., 2021)  </a:t>
          </a:r>
          <a:endParaRPr lang="en-US"/>
        </a:p>
      </dgm:t>
    </dgm:pt>
    <dgm:pt modelId="{EB466110-E803-44A6-8F36-8ABF5F2276A6}" type="parTrans" cxnId="{852E72FF-1855-41D0-A5CE-7AD0EE3981A6}">
      <dgm:prSet/>
      <dgm:spPr/>
      <dgm:t>
        <a:bodyPr/>
        <a:lstStyle/>
        <a:p>
          <a:endParaRPr lang="en-US"/>
        </a:p>
      </dgm:t>
    </dgm:pt>
    <dgm:pt modelId="{80A4DAE2-D0FD-43EB-9E7A-6D656EA43BCD}" type="sibTrans" cxnId="{852E72FF-1855-41D0-A5CE-7AD0EE3981A6}">
      <dgm:prSet/>
      <dgm:spPr/>
      <dgm:t>
        <a:bodyPr/>
        <a:lstStyle/>
        <a:p>
          <a:endParaRPr lang="en-US"/>
        </a:p>
      </dgm:t>
    </dgm:pt>
    <dgm:pt modelId="{0209D801-2139-4CF1-891E-4B73EBAB6269}">
      <dgm:prSet/>
      <dgm:spPr/>
      <dgm:t>
        <a:bodyPr/>
        <a:lstStyle/>
        <a:p>
          <a:r>
            <a:rPr lang="en-GB"/>
            <a:t>Additionally, chronic stress acts as a key mechanism linking social conditions to health outcomes. Financial insecurity, job pressure, and caregiving responsibilities can lead to prolonged stress, increasing the risk of both physical and mental illness. This demonstrates how social disadvantage can become biologically embedded over time. </a:t>
          </a:r>
          <a:endParaRPr lang="en-US"/>
        </a:p>
      </dgm:t>
    </dgm:pt>
    <dgm:pt modelId="{DB66A92E-3A86-447C-954E-CC633132034F}" type="parTrans" cxnId="{01951C38-4639-48D3-8C6C-633929F291C5}">
      <dgm:prSet/>
      <dgm:spPr/>
      <dgm:t>
        <a:bodyPr/>
        <a:lstStyle/>
        <a:p>
          <a:endParaRPr lang="en-US"/>
        </a:p>
      </dgm:t>
    </dgm:pt>
    <dgm:pt modelId="{B0E2F71A-5E34-41EB-ACF6-024936EE04CF}" type="sibTrans" cxnId="{01951C38-4639-48D3-8C6C-633929F291C5}">
      <dgm:prSet/>
      <dgm:spPr/>
      <dgm:t>
        <a:bodyPr/>
        <a:lstStyle/>
        <a:p>
          <a:endParaRPr lang="en-US"/>
        </a:p>
      </dgm:t>
    </dgm:pt>
    <dgm:pt modelId="{F99524A7-2C1E-4F7B-9E03-92FA0F2BBA0B}" type="pres">
      <dgm:prSet presAssocID="{769C3010-4E73-417B-8FFA-D2355E0D1F2D}" presName="outerComposite" presStyleCnt="0">
        <dgm:presLayoutVars>
          <dgm:chMax val="5"/>
          <dgm:dir/>
          <dgm:resizeHandles val="exact"/>
        </dgm:presLayoutVars>
      </dgm:prSet>
      <dgm:spPr/>
    </dgm:pt>
    <dgm:pt modelId="{67DE7BB5-80CD-4EFE-BD44-251CE2FF03D5}" type="pres">
      <dgm:prSet presAssocID="{769C3010-4E73-417B-8FFA-D2355E0D1F2D}" presName="dummyMaxCanvas" presStyleCnt="0">
        <dgm:presLayoutVars/>
      </dgm:prSet>
      <dgm:spPr/>
    </dgm:pt>
    <dgm:pt modelId="{214FF0F2-10B7-42D0-A6F1-8223479758DF}" type="pres">
      <dgm:prSet presAssocID="{769C3010-4E73-417B-8FFA-D2355E0D1F2D}" presName="TwoNodes_1" presStyleLbl="node1" presStyleIdx="0" presStyleCnt="2">
        <dgm:presLayoutVars>
          <dgm:bulletEnabled val="1"/>
        </dgm:presLayoutVars>
      </dgm:prSet>
      <dgm:spPr/>
    </dgm:pt>
    <dgm:pt modelId="{E3684131-528C-4AE3-B4BC-330FA81FE2DD}" type="pres">
      <dgm:prSet presAssocID="{769C3010-4E73-417B-8FFA-D2355E0D1F2D}" presName="TwoNodes_2" presStyleLbl="node1" presStyleIdx="1" presStyleCnt="2">
        <dgm:presLayoutVars>
          <dgm:bulletEnabled val="1"/>
        </dgm:presLayoutVars>
      </dgm:prSet>
      <dgm:spPr/>
    </dgm:pt>
    <dgm:pt modelId="{97DEFE4D-6F2F-4269-A2CC-D3C054B61DA0}" type="pres">
      <dgm:prSet presAssocID="{769C3010-4E73-417B-8FFA-D2355E0D1F2D}" presName="TwoConn_1-2" presStyleLbl="fgAccFollowNode1" presStyleIdx="0" presStyleCnt="1">
        <dgm:presLayoutVars>
          <dgm:bulletEnabled val="1"/>
        </dgm:presLayoutVars>
      </dgm:prSet>
      <dgm:spPr/>
    </dgm:pt>
    <dgm:pt modelId="{1409ABE4-F9CD-4807-931A-3ABED87C1295}" type="pres">
      <dgm:prSet presAssocID="{769C3010-4E73-417B-8FFA-D2355E0D1F2D}" presName="TwoNodes_1_text" presStyleLbl="node1" presStyleIdx="1" presStyleCnt="2">
        <dgm:presLayoutVars>
          <dgm:bulletEnabled val="1"/>
        </dgm:presLayoutVars>
      </dgm:prSet>
      <dgm:spPr/>
    </dgm:pt>
    <dgm:pt modelId="{50BE02F0-AEDA-4061-809B-C91861D02505}" type="pres">
      <dgm:prSet presAssocID="{769C3010-4E73-417B-8FFA-D2355E0D1F2D}" presName="TwoNodes_2_text" presStyleLbl="node1" presStyleIdx="1" presStyleCnt="2">
        <dgm:presLayoutVars>
          <dgm:bulletEnabled val="1"/>
        </dgm:presLayoutVars>
      </dgm:prSet>
      <dgm:spPr/>
    </dgm:pt>
  </dgm:ptLst>
  <dgm:cxnLst>
    <dgm:cxn modelId="{FDA79815-82A9-457E-BEE6-63D984CCEBB2}" type="presOf" srcId="{774C48E3-BD40-4774-A5AE-A4F7E0B31698}" destId="{1409ABE4-F9CD-4807-931A-3ABED87C1295}" srcOrd="1" destOrd="0" presId="urn:microsoft.com/office/officeart/2005/8/layout/vProcess5"/>
    <dgm:cxn modelId="{01951C38-4639-48D3-8C6C-633929F291C5}" srcId="{769C3010-4E73-417B-8FFA-D2355E0D1F2D}" destId="{0209D801-2139-4CF1-891E-4B73EBAB6269}" srcOrd="1" destOrd="0" parTransId="{DB66A92E-3A86-447C-954E-CC633132034F}" sibTransId="{B0E2F71A-5E34-41EB-ACF6-024936EE04CF}"/>
    <dgm:cxn modelId="{D667B45E-D18D-4080-95C9-B0E349C68362}" type="presOf" srcId="{397EC727-1865-478E-8913-5117A83C178A}" destId="{97DEFE4D-6F2F-4269-A2CC-D3C054B61DA0}" srcOrd="0" destOrd="0" presId="urn:microsoft.com/office/officeart/2005/8/layout/vProcess5"/>
    <dgm:cxn modelId="{570DA862-7E8B-495C-9A96-049D14D2E461}" type="presOf" srcId="{0209D801-2139-4CF1-891E-4B73EBAB6269}" destId="{50BE02F0-AEDA-4061-809B-C91861D02505}" srcOrd="1" destOrd="0" presId="urn:microsoft.com/office/officeart/2005/8/layout/vProcess5"/>
    <dgm:cxn modelId="{06755F66-5070-4986-8C5C-97C5AF01C964}" type="presOf" srcId="{0209D801-2139-4CF1-891E-4B73EBAB6269}" destId="{E3684131-528C-4AE3-B4BC-330FA81FE2DD}" srcOrd="0" destOrd="0" presId="urn:microsoft.com/office/officeart/2005/8/layout/vProcess5"/>
    <dgm:cxn modelId="{09E84546-7DA8-493A-9A1C-D39B256EB1A0}" type="presOf" srcId="{5B3748C4-293B-4057-B693-0AA6AC0DEF5B}" destId="{1409ABE4-F9CD-4807-931A-3ABED87C1295}" srcOrd="1" destOrd="1" presId="urn:microsoft.com/office/officeart/2005/8/layout/vProcess5"/>
    <dgm:cxn modelId="{A272318A-6BAE-4DBD-BBB4-00C2C5052730}" type="presOf" srcId="{8551DA4F-46E3-4124-88DF-62FBFFE938C0}" destId="{1409ABE4-F9CD-4807-931A-3ABED87C1295}" srcOrd="1" destOrd="2" presId="urn:microsoft.com/office/officeart/2005/8/layout/vProcess5"/>
    <dgm:cxn modelId="{AAF18A8F-41E8-4140-B4F6-F06869840237}" type="presOf" srcId="{8551DA4F-46E3-4124-88DF-62FBFFE938C0}" destId="{214FF0F2-10B7-42D0-A6F1-8223479758DF}" srcOrd="0" destOrd="2" presId="urn:microsoft.com/office/officeart/2005/8/layout/vProcess5"/>
    <dgm:cxn modelId="{E5B4CEA0-2E12-4470-834E-9BEEC7A1B0C4}" type="presOf" srcId="{769C3010-4E73-417B-8FFA-D2355E0D1F2D}" destId="{F99524A7-2C1E-4F7B-9E03-92FA0F2BBA0B}" srcOrd="0" destOrd="0" presId="urn:microsoft.com/office/officeart/2005/8/layout/vProcess5"/>
    <dgm:cxn modelId="{499AC6BA-0A51-4AAD-9ECF-F1F1DDA53FFC}" srcId="{774C48E3-BD40-4774-A5AE-A4F7E0B31698}" destId="{5B3748C4-293B-4057-B693-0AA6AC0DEF5B}" srcOrd="0" destOrd="0" parTransId="{7E14D15D-CE3F-4F98-908A-C19DCF13C693}" sibTransId="{52C8AC3E-1F62-4C38-9300-F3B731BD6375}"/>
    <dgm:cxn modelId="{7F4D38BF-83B0-4404-81ED-1FAD2AFC2BD7}" srcId="{769C3010-4E73-417B-8FFA-D2355E0D1F2D}" destId="{774C48E3-BD40-4774-A5AE-A4F7E0B31698}" srcOrd="0" destOrd="0" parTransId="{F27B93E3-3996-41D9-901C-564568260D6B}" sibTransId="{397EC727-1865-478E-8913-5117A83C178A}"/>
    <dgm:cxn modelId="{912D49E9-D775-46C1-B248-2AC28F49C31B}" type="presOf" srcId="{774C48E3-BD40-4774-A5AE-A4F7E0B31698}" destId="{214FF0F2-10B7-42D0-A6F1-8223479758DF}" srcOrd="0" destOrd="0" presId="urn:microsoft.com/office/officeart/2005/8/layout/vProcess5"/>
    <dgm:cxn modelId="{37FCD4EF-D979-4D4A-BCB8-F369226F4AEB}" type="presOf" srcId="{5B3748C4-293B-4057-B693-0AA6AC0DEF5B}" destId="{214FF0F2-10B7-42D0-A6F1-8223479758DF}" srcOrd="0" destOrd="1" presId="urn:microsoft.com/office/officeart/2005/8/layout/vProcess5"/>
    <dgm:cxn modelId="{852E72FF-1855-41D0-A5CE-7AD0EE3981A6}" srcId="{774C48E3-BD40-4774-A5AE-A4F7E0B31698}" destId="{8551DA4F-46E3-4124-88DF-62FBFFE938C0}" srcOrd="1" destOrd="0" parTransId="{EB466110-E803-44A6-8F36-8ABF5F2276A6}" sibTransId="{80A4DAE2-D0FD-43EB-9E7A-6D656EA43BCD}"/>
    <dgm:cxn modelId="{7730838E-41FB-4981-A762-94F6274A3718}" type="presParOf" srcId="{F99524A7-2C1E-4F7B-9E03-92FA0F2BBA0B}" destId="{67DE7BB5-80CD-4EFE-BD44-251CE2FF03D5}" srcOrd="0" destOrd="0" presId="urn:microsoft.com/office/officeart/2005/8/layout/vProcess5"/>
    <dgm:cxn modelId="{881EA04C-D803-40FF-84A5-16EDA4F6DD89}" type="presParOf" srcId="{F99524A7-2C1E-4F7B-9E03-92FA0F2BBA0B}" destId="{214FF0F2-10B7-42D0-A6F1-8223479758DF}" srcOrd="1" destOrd="0" presId="urn:microsoft.com/office/officeart/2005/8/layout/vProcess5"/>
    <dgm:cxn modelId="{A02FBC2D-3793-42E3-ABEC-3599768B4A25}" type="presParOf" srcId="{F99524A7-2C1E-4F7B-9E03-92FA0F2BBA0B}" destId="{E3684131-528C-4AE3-B4BC-330FA81FE2DD}" srcOrd="2" destOrd="0" presId="urn:microsoft.com/office/officeart/2005/8/layout/vProcess5"/>
    <dgm:cxn modelId="{2D0A4456-C1C3-4EF9-AA20-FAE2474C6670}" type="presParOf" srcId="{F99524A7-2C1E-4F7B-9E03-92FA0F2BBA0B}" destId="{97DEFE4D-6F2F-4269-A2CC-D3C054B61DA0}" srcOrd="3" destOrd="0" presId="urn:microsoft.com/office/officeart/2005/8/layout/vProcess5"/>
    <dgm:cxn modelId="{55F3551A-128F-42FB-9B84-C4C711A99F82}" type="presParOf" srcId="{F99524A7-2C1E-4F7B-9E03-92FA0F2BBA0B}" destId="{1409ABE4-F9CD-4807-931A-3ABED87C1295}" srcOrd="4" destOrd="0" presId="urn:microsoft.com/office/officeart/2005/8/layout/vProcess5"/>
    <dgm:cxn modelId="{D84FBEE3-528B-4A7F-9FBD-D87BC4DC144E}" type="presParOf" srcId="{F99524A7-2C1E-4F7B-9E03-92FA0F2BBA0B}" destId="{50BE02F0-AEDA-4061-809B-C91861D02505}"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4C4EDA-05F9-49E9-A8D3-365396D332E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E260F58-8E5A-4E7C-A6CA-1409EFA615D2}">
      <dgm:prSet/>
      <dgm:spPr/>
      <dgm:t>
        <a:bodyPr/>
        <a:lstStyle/>
        <a:p>
          <a:r>
            <a:rPr lang="en-GB"/>
            <a:t>Across all life stages, social determinants such as income, education, and environment play a fundamental role in shaping outcomes. These factors influence both opportunities and lifestyle behaviours.</a:t>
          </a:r>
          <a:endParaRPr lang="en-US"/>
        </a:p>
      </dgm:t>
    </dgm:pt>
    <dgm:pt modelId="{A671CF2F-1DEC-4798-84AB-EFEB540686FC}" type="parTrans" cxnId="{73DCA818-08DA-4BB3-99DC-8935C9957442}">
      <dgm:prSet/>
      <dgm:spPr/>
      <dgm:t>
        <a:bodyPr/>
        <a:lstStyle/>
        <a:p>
          <a:endParaRPr lang="en-US"/>
        </a:p>
      </dgm:t>
    </dgm:pt>
    <dgm:pt modelId="{3613C408-2BC9-4FEE-9B45-DAF9CEFBD049}" type="sibTrans" cxnId="{73DCA818-08DA-4BB3-99DC-8935C9957442}">
      <dgm:prSet/>
      <dgm:spPr/>
      <dgm:t>
        <a:bodyPr/>
        <a:lstStyle/>
        <a:p>
          <a:endParaRPr lang="en-US"/>
        </a:p>
      </dgm:t>
    </dgm:pt>
    <dgm:pt modelId="{8E0F5C34-F9F7-437C-B93D-0BF407D4AF2F}">
      <dgm:prSet/>
      <dgm:spPr/>
      <dgm:t>
        <a:bodyPr/>
        <a:lstStyle/>
        <a:p>
          <a:r>
            <a:rPr lang="en-GB"/>
            <a:t>For example:</a:t>
          </a:r>
          <a:endParaRPr lang="en-US"/>
        </a:p>
      </dgm:t>
    </dgm:pt>
    <dgm:pt modelId="{C933FD0B-B13B-489A-8510-9F40328F756C}" type="parTrans" cxnId="{BAA2AD77-BED2-4AFA-A450-6F3C27604C21}">
      <dgm:prSet/>
      <dgm:spPr/>
      <dgm:t>
        <a:bodyPr/>
        <a:lstStyle/>
        <a:p>
          <a:endParaRPr lang="en-US"/>
        </a:p>
      </dgm:t>
    </dgm:pt>
    <dgm:pt modelId="{BFFB6E0D-F9C7-4B8E-98B8-B02468809591}" type="sibTrans" cxnId="{BAA2AD77-BED2-4AFA-A450-6F3C27604C21}">
      <dgm:prSet/>
      <dgm:spPr/>
      <dgm:t>
        <a:bodyPr/>
        <a:lstStyle/>
        <a:p>
          <a:endParaRPr lang="en-US"/>
        </a:p>
      </dgm:t>
    </dgm:pt>
    <dgm:pt modelId="{075BDD75-0C9F-4077-A6E4-E4DF1EAA662E}">
      <dgm:prSet/>
      <dgm:spPr/>
      <dgm:t>
        <a:bodyPr/>
        <a:lstStyle/>
        <a:p>
          <a:r>
            <a:rPr lang="en-GB"/>
            <a:t>Low-income individuals may have limited access to healthy food </a:t>
          </a:r>
          <a:endParaRPr lang="en-US"/>
        </a:p>
      </dgm:t>
    </dgm:pt>
    <dgm:pt modelId="{EF17A2F6-8B50-4E22-8515-FC8CFBD6FCF2}" type="parTrans" cxnId="{E2F2B947-ABA3-46D5-9EE8-B5561D63FB1A}">
      <dgm:prSet/>
      <dgm:spPr/>
      <dgm:t>
        <a:bodyPr/>
        <a:lstStyle/>
        <a:p>
          <a:endParaRPr lang="en-US"/>
        </a:p>
      </dgm:t>
    </dgm:pt>
    <dgm:pt modelId="{75AB6E13-867F-4435-A426-4832151AAC0D}" type="sibTrans" cxnId="{E2F2B947-ABA3-46D5-9EE8-B5561D63FB1A}">
      <dgm:prSet/>
      <dgm:spPr/>
      <dgm:t>
        <a:bodyPr/>
        <a:lstStyle/>
        <a:p>
          <a:endParaRPr lang="en-US"/>
        </a:p>
      </dgm:t>
    </dgm:pt>
    <dgm:pt modelId="{71E10541-B926-4401-BEAE-7B8858F3A564}">
      <dgm:prSet/>
      <dgm:spPr/>
      <dgm:t>
        <a:bodyPr/>
        <a:lstStyle/>
        <a:p>
          <a:r>
            <a:rPr lang="en-GB"/>
            <a:t>Poor housing conditions can negatively affect health </a:t>
          </a:r>
          <a:endParaRPr lang="en-US"/>
        </a:p>
      </dgm:t>
    </dgm:pt>
    <dgm:pt modelId="{B85448BD-8005-41CF-867E-D75DA682818C}" type="parTrans" cxnId="{2E970CA5-0326-4C2F-BB76-728021224441}">
      <dgm:prSet/>
      <dgm:spPr/>
      <dgm:t>
        <a:bodyPr/>
        <a:lstStyle/>
        <a:p>
          <a:endParaRPr lang="en-US"/>
        </a:p>
      </dgm:t>
    </dgm:pt>
    <dgm:pt modelId="{21F0900B-8814-409F-B36A-1FD7E84FBF76}" type="sibTrans" cxnId="{2E970CA5-0326-4C2F-BB76-728021224441}">
      <dgm:prSet/>
      <dgm:spPr/>
      <dgm:t>
        <a:bodyPr/>
        <a:lstStyle/>
        <a:p>
          <a:endParaRPr lang="en-US"/>
        </a:p>
      </dgm:t>
    </dgm:pt>
    <dgm:pt modelId="{BE1FB9F8-1E03-4453-A880-910EBB431060}">
      <dgm:prSet/>
      <dgm:spPr/>
      <dgm:t>
        <a:bodyPr/>
        <a:lstStyle/>
        <a:p>
          <a:r>
            <a:rPr lang="en-GB"/>
            <a:t>Unsafe neighbourhoods may restrict physical activity </a:t>
          </a:r>
          <a:endParaRPr lang="en-US"/>
        </a:p>
      </dgm:t>
    </dgm:pt>
    <dgm:pt modelId="{64800575-940B-4987-9134-086725B7C1DF}" type="parTrans" cxnId="{2A143A97-57EA-4928-806A-857A3DC5A371}">
      <dgm:prSet/>
      <dgm:spPr/>
      <dgm:t>
        <a:bodyPr/>
        <a:lstStyle/>
        <a:p>
          <a:endParaRPr lang="en-US"/>
        </a:p>
      </dgm:t>
    </dgm:pt>
    <dgm:pt modelId="{17BB913A-E43E-46B9-99AC-59DCEB405008}" type="sibTrans" cxnId="{2A143A97-57EA-4928-806A-857A3DC5A371}">
      <dgm:prSet/>
      <dgm:spPr/>
      <dgm:t>
        <a:bodyPr/>
        <a:lstStyle/>
        <a:p>
          <a:endParaRPr lang="en-US"/>
        </a:p>
      </dgm:t>
    </dgm:pt>
    <dgm:pt modelId="{FA7CCDD3-84B2-4593-AD51-C8C41EE29A9B}">
      <dgm:prSet/>
      <dgm:spPr/>
      <dgm:t>
        <a:bodyPr/>
        <a:lstStyle/>
        <a:p>
          <a:r>
            <a:rPr lang="en-GB"/>
            <a:t>The COVID-19 pandemic further highlighted these inequalities, with disadvantaged groups experiencing worse health and economic outcomes (Marmot et al., 2020).</a:t>
          </a:r>
          <a:endParaRPr lang="en-US"/>
        </a:p>
      </dgm:t>
    </dgm:pt>
    <dgm:pt modelId="{871E2F63-3852-4BA2-80D1-85443B4B92BB}" type="parTrans" cxnId="{2E27AF56-4A05-4945-BC92-1B385935166F}">
      <dgm:prSet/>
      <dgm:spPr/>
      <dgm:t>
        <a:bodyPr/>
        <a:lstStyle/>
        <a:p>
          <a:endParaRPr lang="en-US"/>
        </a:p>
      </dgm:t>
    </dgm:pt>
    <dgm:pt modelId="{F903D004-4FC0-4165-821D-094EBB1573A8}" type="sibTrans" cxnId="{2E27AF56-4A05-4945-BC92-1B385935166F}">
      <dgm:prSet/>
      <dgm:spPr/>
      <dgm:t>
        <a:bodyPr/>
        <a:lstStyle/>
        <a:p>
          <a:endParaRPr lang="en-US"/>
        </a:p>
      </dgm:t>
    </dgm:pt>
    <dgm:pt modelId="{8305FB79-FD67-4ADC-A049-3D25E0486B95}">
      <dgm:prSet/>
      <dgm:spPr/>
      <dgm:t>
        <a:bodyPr/>
        <a:lstStyle/>
        <a:p>
          <a:r>
            <a:rPr lang="en-GB"/>
            <a:t>This demonstrates that lifestyle behaviours are not simply personal choices but are shaped by structural conditions.</a:t>
          </a:r>
          <a:endParaRPr lang="en-US"/>
        </a:p>
      </dgm:t>
    </dgm:pt>
    <dgm:pt modelId="{FA1FD43A-9F24-4227-A1AF-672509DA82C7}" type="parTrans" cxnId="{3EF8D6B8-D750-4E75-93D0-D81ADE8FF470}">
      <dgm:prSet/>
      <dgm:spPr/>
      <dgm:t>
        <a:bodyPr/>
        <a:lstStyle/>
        <a:p>
          <a:endParaRPr lang="en-US"/>
        </a:p>
      </dgm:t>
    </dgm:pt>
    <dgm:pt modelId="{99653203-A33F-467A-920D-9B09AD88204A}" type="sibTrans" cxnId="{3EF8D6B8-D750-4E75-93D0-D81ADE8FF470}">
      <dgm:prSet/>
      <dgm:spPr/>
      <dgm:t>
        <a:bodyPr/>
        <a:lstStyle/>
        <a:p>
          <a:endParaRPr lang="en-US"/>
        </a:p>
      </dgm:t>
    </dgm:pt>
    <dgm:pt modelId="{F8743CFF-C9F8-4B55-9EA3-2A86174C885A}" type="pres">
      <dgm:prSet presAssocID="{C74C4EDA-05F9-49E9-A8D3-365396D332E6}" presName="diagram" presStyleCnt="0">
        <dgm:presLayoutVars>
          <dgm:dir/>
          <dgm:resizeHandles val="exact"/>
        </dgm:presLayoutVars>
      </dgm:prSet>
      <dgm:spPr/>
    </dgm:pt>
    <dgm:pt modelId="{C547964C-41A8-42B6-8EFF-0CF8D9B89119}" type="pres">
      <dgm:prSet presAssocID="{6E260F58-8E5A-4E7C-A6CA-1409EFA615D2}" presName="node" presStyleLbl="node1" presStyleIdx="0" presStyleCnt="7">
        <dgm:presLayoutVars>
          <dgm:bulletEnabled val="1"/>
        </dgm:presLayoutVars>
      </dgm:prSet>
      <dgm:spPr/>
    </dgm:pt>
    <dgm:pt modelId="{5FC91AD2-2FE2-41E6-8790-AF6716C025FE}" type="pres">
      <dgm:prSet presAssocID="{3613C408-2BC9-4FEE-9B45-DAF9CEFBD049}" presName="sibTrans" presStyleCnt="0"/>
      <dgm:spPr/>
    </dgm:pt>
    <dgm:pt modelId="{BB2F5D26-9F1F-4BC7-85F0-E87FC3C0DCAB}" type="pres">
      <dgm:prSet presAssocID="{8E0F5C34-F9F7-437C-B93D-0BF407D4AF2F}" presName="node" presStyleLbl="node1" presStyleIdx="1" presStyleCnt="7">
        <dgm:presLayoutVars>
          <dgm:bulletEnabled val="1"/>
        </dgm:presLayoutVars>
      </dgm:prSet>
      <dgm:spPr/>
    </dgm:pt>
    <dgm:pt modelId="{7C34785F-DBAE-4EFF-B86D-AEF73B2D40BB}" type="pres">
      <dgm:prSet presAssocID="{BFFB6E0D-F9C7-4B8E-98B8-B02468809591}" presName="sibTrans" presStyleCnt="0"/>
      <dgm:spPr/>
    </dgm:pt>
    <dgm:pt modelId="{C220C128-956A-4C18-B933-553EB7BB3B73}" type="pres">
      <dgm:prSet presAssocID="{075BDD75-0C9F-4077-A6E4-E4DF1EAA662E}" presName="node" presStyleLbl="node1" presStyleIdx="2" presStyleCnt="7">
        <dgm:presLayoutVars>
          <dgm:bulletEnabled val="1"/>
        </dgm:presLayoutVars>
      </dgm:prSet>
      <dgm:spPr/>
    </dgm:pt>
    <dgm:pt modelId="{9275D68A-A980-4BD4-BFB2-C58DD7CF742F}" type="pres">
      <dgm:prSet presAssocID="{75AB6E13-867F-4435-A426-4832151AAC0D}" presName="sibTrans" presStyleCnt="0"/>
      <dgm:spPr/>
    </dgm:pt>
    <dgm:pt modelId="{73DA5A26-3712-42DA-AE56-0C960F22E882}" type="pres">
      <dgm:prSet presAssocID="{71E10541-B926-4401-BEAE-7B8858F3A564}" presName="node" presStyleLbl="node1" presStyleIdx="3" presStyleCnt="7">
        <dgm:presLayoutVars>
          <dgm:bulletEnabled val="1"/>
        </dgm:presLayoutVars>
      </dgm:prSet>
      <dgm:spPr/>
    </dgm:pt>
    <dgm:pt modelId="{2E68D8ED-7812-41FC-8222-A617C4F3D6AA}" type="pres">
      <dgm:prSet presAssocID="{21F0900B-8814-409F-B36A-1FD7E84FBF76}" presName="sibTrans" presStyleCnt="0"/>
      <dgm:spPr/>
    </dgm:pt>
    <dgm:pt modelId="{1BEB591E-9FD4-440D-900B-27B074ACC786}" type="pres">
      <dgm:prSet presAssocID="{BE1FB9F8-1E03-4453-A880-910EBB431060}" presName="node" presStyleLbl="node1" presStyleIdx="4" presStyleCnt="7">
        <dgm:presLayoutVars>
          <dgm:bulletEnabled val="1"/>
        </dgm:presLayoutVars>
      </dgm:prSet>
      <dgm:spPr/>
    </dgm:pt>
    <dgm:pt modelId="{8E85904E-ECE6-4314-82AE-6BFD29020DF9}" type="pres">
      <dgm:prSet presAssocID="{17BB913A-E43E-46B9-99AC-59DCEB405008}" presName="sibTrans" presStyleCnt="0"/>
      <dgm:spPr/>
    </dgm:pt>
    <dgm:pt modelId="{278A5D93-D7E0-49D2-AB6A-48633A06B586}" type="pres">
      <dgm:prSet presAssocID="{FA7CCDD3-84B2-4593-AD51-C8C41EE29A9B}" presName="node" presStyleLbl="node1" presStyleIdx="5" presStyleCnt="7">
        <dgm:presLayoutVars>
          <dgm:bulletEnabled val="1"/>
        </dgm:presLayoutVars>
      </dgm:prSet>
      <dgm:spPr/>
    </dgm:pt>
    <dgm:pt modelId="{D030D348-7F00-48E6-A3B4-9CD41D22D975}" type="pres">
      <dgm:prSet presAssocID="{F903D004-4FC0-4165-821D-094EBB1573A8}" presName="sibTrans" presStyleCnt="0"/>
      <dgm:spPr/>
    </dgm:pt>
    <dgm:pt modelId="{6448BE60-9F2D-4357-9DB2-298427F1E57A}" type="pres">
      <dgm:prSet presAssocID="{8305FB79-FD67-4ADC-A049-3D25E0486B95}" presName="node" presStyleLbl="node1" presStyleIdx="6" presStyleCnt="7">
        <dgm:presLayoutVars>
          <dgm:bulletEnabled val="1"/>
        </dgm:presLayoutVars>
      </dgm:prSet>
      <dgm:spPr/>
    </dgm:pt>
  </dgm:ptLst>
  <dgm:cxnLst>
    <dgm:cxn modelId="{B5AF0105-A004-4ED5-B181-BCEBDB638D6B}" type="presOf" srcId="{C74C4EDA-05F9-49E9-A8D3-365396D332E6}" destId="{F8743CFF-C9F8-4B55-9EA3-2A86174C885A}" srcOrd="0" destOrd="0" presId="urn:microsoft.com/office/officeart/2005/8/layout/default"/>
    <dgm:cxn modelId="{08CDEA0F-E671-42DA-983F-B5B27D3FF473}" type="presOf" srcId="{71E10541-B926-4401-BEAE-7B8858F3A564}" destId="{73DA5A26-3712-42DA-AE56-0C960F22E882}" srcOrd="0" destOrd="0" presId="urn:microsoft.com/office/officeart/2005/8/layout/default"/>
    <dgm:cxn modelId="{73DCA818-08DA-4BB3-99DC-8935C9957442}" srcId="{C74C4EDA-05F9-49E9-A8D3-365396D332E6}" destId="{6E260F58-8E5A-4E7C-A6CA-1409EFA615D2}" srcOrd="0" destOrd="0" parTransId="{A671CF2F-1DEC-4798-84AB-EFEB540686FC}" sibTransId="{3613C408-2BC9-4FEE-9B45-DAF9CEFBD049}"/>
    <dgm:cxn modelId="{E2F2B947-ABA3-46D5-9EE8-B5561D63FB1A}" srcId="{C74C4EDA-05F9-49E9-A8D3-365396D332E6}" destId="{075BDD75-0C9F-4077-A6E4-E4DF1EAA662E}" srcOrd="2" destOrd="0" parTransId="{EF17A2F6-8B50-4E22-8515-FC8CFBD6FCF2}" sibTransId="{75AB6E13-867F-4435-A426-4832151AAC0D}"/>
    <dgm:cxn modelId="{2E27AF56-4A05-4945-BC92-1B385935166F}" srcId="{C74C4EDA-05F9-49E9-A8D3-365396D332E6}" destId="{FA7CCDD3-84B2-4593-AD51-C8C41EE29A9B}" srcOrd="5" destOrd="0" parTransId="{871E2F63-3852-4BA2-80D1-85443B4B92BB}" sibTransId="{F903D004-4FC0-4165-821D-094EBB1573A8}"/>
    <dgm:cxn modelId="{BAA2AD77-BED2-4AFA-A450-6F3C27604C21}" srcId="{C74C4EDA-05F9-49E9-A8D3-365396D332E6}" destId="{8E0F5C34-F9F7-437C-B93D-0BF407D4AF2F}" srcOrd="1" destOrd="0" parTransId="{C933FD0B-B13B-489A-8510-9F40328F756C}" sibTransId="{BFFB6E0D-F9C7-4B8E-98B8-B02468809591}"/>
    <dgm:cxn modelId="{E654E879-AAAF-432C-95EF-D1893AF927D7}" type="presOf" srcId="{6E260F58-8E5A-4E7C-A6CA-1409EFA615D2}" destId="{C547964C-41A8-42B6-8EFF-0CF8D9B89119}" srcOrd="0" destOrd="0" presId="urn:microsoft.com/office/officeart/2005/8/layout/default"/>
    <dgm:cxn modelId="{2A143A97-57EA-4928-806A-857A3DC5A371}" srcId="{C74C4EDA-05F9-49E9-A8D3-365396D332E6}" destId="{BE1FB9F8-1E03-4453-A880-910EBB431060}" srcOrd="4" destOrd="0" parTransId="{64800575-940B-4987-9134-086725B7C1DF}" sibTransId="{17BB913A-E43E-46B9-99AC-59DCEB405008}"/>
    <dgm:cxn modelId="{22083FA4-5929-4BA6-BDD7-839851D243C6}" type="presOf" srcId="{075BDD75-0C9F-4077-A6E4-E4DF1EAA662E}" destId="{C220C128-956A-4C18-B933-553EB7BB3B73}" srcOrd="0" destOrd="0" presId="urn:microsoft.com/office/officeart/2005/8/layout/default"/>
    <dgm:cxn modelId="{2E970CA5-0326-4C2F-BB76-728021224441}" srcId="{C74C4EDA-05F9-49E9-A8D3-365396D332E6}" destId="{71E10541-B926-4401-BEAE-7B8858F3A564}" srcOrd="3" destOrd="0" parTransId="{B85448BD-8005-41CF-867E-D75DA682818C}" sibTransId="{21F0900B-8814-409F-B36A-1FD7E84FBF76}"/>
    <dgm:cxn modelId="{3EF8D6B8-D750-4E75-93D0-D81ADE8FF470}" srcId="{C74C4EDA-05F9-49E9-A8D3-365396D332E6}" destId="{8305FB79-FD67-4ADC-A049-3D25E0486B95}" srcOrd="6" destOrd="0" parTransId="{FA1FD43A-9F24-4227-A1AF-672509DA82C7}" sibTransId="{99653203-A33F-467A-920D-9B09AD88204A}"/>
    <dgm:cxn modelId="{843049C8-B5F9-4175-B340-13E1226DA71D}" type="presOf" srcId="{8305FB79-FD67-4ADC-A049-3D25E0486B95}" destId="{6448BE60-9F2D-4357-9DB2-298427F1E57A}" srcOrd="0" destOrd="0" presId="urn:microsoft.com/office/officeart/2005/8/layout/default"/>
    <dgm:cxn modelId="{D6794EC8-4800-4414-89F5-623538D25F4D}" type="presOf" srcId="{FA7CCDD3-84B2-4593-AD51-C8C41EE29A9B}" destId="{278A5D93-D7E0-49D2-AB6A-48633A06B586}" srcOrd="0" destOrd="0" presId="urn:microsoft.com/office/officeart/2005/8/layout/default"/>
    <dgm:cxn modelId="{0C07F0D4-F492-4099-98CC-A8AFB43E2BE5}" type="presOf" srcId="{8E0F5C34-F9F7-437C-B93D-0BF407D4AF2F}" destId="{BB2F5D26-9F1F-4BC7-85F0-E87FC3C0DCAB}" srcOrd="0" destOrd="0" presId="urn:microsoft.com/office/officeart/2005/8/layout/default"/>
    <dgm:cxn modelId="{F950FAF8-5FD0-4BFB-86B6-D2E828402680}" type="presOf" srcId="{BE1FB9F8-1E03-4453-A880-910EBB431060}" destId="{1BEB591E-9FD4-440D-900B-27B074ACC786}" srcOrd="0" destOrd="0" presId="urn:microsoft.com/office/officeart/2005/8/layout/default"/>
    <dgm:cxn modelId="{7FA667C2-5FF2-4110-BB7D-BEB7FCF0949C}" type="presParOf" srcId="{F8743CFF-C9F8-4B55-9EA3-2A86174C885A}" destId="{C547964C-41A8-42B6-8EFF-0CF8D9B89119}" srcOrd="0" destOrd="0" presId="urn:microsoft.com/office/officeart/2005/8/layout/default"/>
    <dgm:cxn modelId="{E02FC338-841E-4751-80A9-281BC0CEE6BA}" type="presParOf" srcId="{F8743CFF-C9F8-4B55-9EA3-2A86174C885A}" destId="{5FC91AD2-2FE2-41E6-8790-AF6716C025FE}" srcOrd="1" destOrd="0" presId="urn:microsoft.com/office/officeart/2005/8/layout/default"/>
    <dgm:cxn modelId="{9B06D445-B3DC-495D-858C-9BF3B86A40DD}" type="presParOf" srcId="{F8743CFF-C9F8-4B55-9EA3-2A86174C885A}" destId="{BB2F5D26-9F1F-4BC7-85F0-E87FC3C0DCAB}" srcOrd="2" destOrd="0" presId="urn:microsoft.com/office/officeart/2005/8/layout/default"/>
    <dgm:cxn modelId="{8AB41BF6-4B20-41B0-A3E5-228FB1DC900E}" type="presParOf" srcId="{F8743CFF-C9F8-4B55-9EA3-2A86174C885A}" destId="{7C34785F-DBAE-4EFF-B86D-AEF73B2D40BB}" srcOrd="3" destOrd="0" presId="urn:microsoft.com/office/officeart/2005/8/layout/default"/>
    <dgm:cxn modelId="{AEFF95A7-0B39-4136-BD45-DEA151E3AEEE}" type="presParOf" srcId="{F8743CFF-C9F8-4B55-9EA3-2A86174C885A}" destId="{C220C128-956A-4C18-B933-553EB7BB3B73}" srcOrd="4" destOrd="0" presId="urn:microsoft.com/office/officeart/2005/8/layout/default"/>
    <dgm:cxn modelId="{68C631E8-ADA6-4FC9-925D-3AD7B1C74089}" type="presParOf" srcId="{F8743CFF-C9F8-4B55-9EA3-2A86174C885A}" destId="{9275D68A-A980-4BD4-BFB2-C58DD7CF742F}" srcOrd="5" destOrd="0" presId="urn:microsoft.com/office/officeart/2005/8/layout/default"/>
    <dgm:cxn modelId="{22BC307A-5ED2-4F07-A9B0-7ACCBE4F8186}" type="presParOf" srcId="{F8743CFF-C9F8-4B55-9EA3-2A86174C885A}" destId="{73DA5A26-3712-42DA-AE56-0C960F22E882}" srcOrd="6" destOrd="0" presId="urn:microsoft.com/office/officeart/2005/8/layout/default"/>
    <dgm:cxn modelId="{BAC0F1C2-A1E0-46F6-B1D3-CBCF53B27003}" type="presParOf" srcId="{F8743CFF-C9F8-4B55-9EA3-2A86174C885A}" destId="{2E68D8ED-7812-41FC-8222-A617C4F3D6AA}" srcOrd="7" destOrd="0" presId="urn:microsoft.com/office/officeart/2005/8/layout/default"/>
    <dgm:cxn modelId="{34DB7EAE-DB67-48D8-8939-1908FB731A25}" type="presParOf" srcId="{F8743CFF-C9F8-4B55-9EA3-2A86174C885A}" destId="{1BEB591E-9FD4-440D-900B-27B074ACC786}" srcOrd="8" destOrd="0" presId="urn:microsoft.com/office/officeart/2005/8/layout/default"/>
    <dgm:cxn modelId="{03585E98-3411-4223-B0AC-24B384C5BA11}" type="presParOf" srcId="{F8743CFF-C9F8-4B55-9EA3-2A86174C885A}" destId="{8E85904E-ECE6-4314-82AE-6BFD29020DF9}" srcOrd="9" destOrd="0" presId="urn:microsoft.com/office/officeart/2005/8/layout/default"/>
    <dgm:cxn modelId="{C3B0737E-32AB-42DB-92E3-E7126C53F9CE}" type="presParOf" srcId="{F8743CFF-C9F8-4B55-9EA3-2A86174C885A}" destId="{278A5D93-D7E0-49D2-AB6A-48633A06B586}" srcOrd="10" destOrd="0" presId="urn:microsoft.com/office/officeart/2005/8/layout/default"/>
    <dgm:cxn modelId="{01AE902A-B3C5-40CA-80B7-29B8F166781C}" type="presParOf" srcId="{F8743CFF-C9F8-4B55-9EA3-2A86174C885A}" destId="{D030D348-7F00-48E6-A3B4-9CD41D22D975}" srcOrd="11" destOrd="0" presId="urn:microsoft.com/office/officeart/2005/8/layout/default"/>
    <dgm:cxn modelId="{1A3A047F-E449-4497-A0F8-C44670AC0190}" type="presParOf" srcId="{F8743CFF-C9F8-4B55-9EA3-2A86174C885A}" destId="{6448BE60-9F2D-4357-9DB2-298427F1E57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F2A15F-560B-4AE4-A0C0-D988F775667F}"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A24EEB4-9C4C-4382-ABC8-6817AEA3160E}">
      <dgm:prSet/>
      <dgm:spPr/>
      <dgm:t>
        <a:bodyPr/>
        <a:lstStyle/>
        <a:p>
          <a:r>
            <a:rPr lang="en-GB"/>
            <a:t>Despite exposure to adversity, resilience can help individuals achieve positive outcomes. Protective factors include supportive relationships, education, and access to community resources (Masten &amp; Motti-Stefanidi, 2020).</a:t>
          </a:r>
          <a:endParaRPr lang="en-US"/>
        </a:p>
      </dgm:t>
    </dgm:pt>
    <dgm:pt modelId="{E806A921-4061-4ECA-8303-E4BA846F8390}" type="parTrans" cxnId="{630C6365-8CD7-457F-A466-CDA0A9180DDB}">
      <dgm:prSet/>
      <dgm:spPr/>
      <dgm:t>
        <a:bodyPr/>
        <a:lstStyle/>
        <a:p>
          <a:endParaRPr lang="en-US"/>
        </a:p>
      </dgm:t>
    </dgm:pt>
    <dgm:pt modelId="{C9105271-44F0-4F31-B4BC-F2787A956A4C}" type="sibTrans" cxnId="{630C6365-8CD7-457F-A466-CDA0A9180DDB}">
      <dgm:prSet/>
      <dgm:spPr/>
      <dgm:t>
        <a:bodyPr/>
        <a:lstStyle/>
        <a:p>
          <a:endParaRPr lang="en-US"/>
        </a:p>
      </dgm:t>
    </dgm:pt>
    <dgm:pt modelId="{56311655-137C-428A-8858-EDC7A9DA8A8B}">
      <dgm:prSet/>
      <dgm:spPr/>
      <dgm:t>
        <a:bodyPr/>
        <a:lstStyle/>
        <a:p>
          <a:r>
            <a:rPr lang="en-GB"/>
            <a:t>However, it is important not to overemphasise resilience at the expense of recognising structural inequalities. While individuals can adapt to challenges, broader social conditions still play a crucial role in shaping opportunities and outcomes.</a:t>
          </a:r>
          <a:endParaRPr lang="en-US"/>
        </a:p>
      </dgm:t>
    </dgm:pt>
    <dgm:pt modelId="{15A2F8A3-B1E2-4937-ADFC-B5928E7FFE84}" type="parTrans" cxnId="{EEE41033-0E09-49DD-B6BC-BCD34ED41203}">
      <dgm:prSet/>
      <dgm:spPr/>
      <dgm:t>
        <a:bodyPr/>
        <a:lstStyle/>
        <a:p>
          <a:endParaRPr lang="en-US"/>
        </a:p>
      </dgm:t>
    </dgm:pt>
    <dgm:pt modelId="{F0D040F4-70E8-440F-8E5F-BA033FE09632}" type="sibTrans" cxnId="{EEE41033-0E09-49DD-B6BC-BCD34ED41203}">
      <dgm:prSet/>
      <dgm:spPr/>
      <dgm:t>
        <a:bodyPr/>
        <a:lstStyle/>
        <a:p>
          <a:endParaRPr lang="en-US"/>
        </a:p>
      </dgm:t>
    </dgm:pt>
    <dgm:pt modelId="{AC9E8487-B8F4-4DB7-9E00-0BE8CC9003C5}" type="pres">
      <dgm:prSet presAssocID="{9EF2A15F-560B-4AE4-A0C0-D988F775667F}" presName="Name0" presStyleCnt="0">
        <dgm:presLayoutVars>
          <dgm:dir/>
          <dgm:animLvl val="lvl"/>
          <dgm:resizeHandles val="exact"/>
        </dgm:presLayoutVars>
      </dgm:prSet>
      <dgm:spPr/>
    </dgm:pt>
    <dgm:pt modelId="{DF85398D-923E-49E2-9CF8-424982423624}" type="pres">
      <dgm:prSet presAssocID="{56311655-137C-428A-8858-EDC7A9DA8A8B}" presName="boxAndChildren" presStyleCnt="0"/>
      <dgm:spPr/>
    </dgm:pt>
    <dgm:pt modelId="{0685F3B1-4C58-454F-8AEA-B3AB31098C48}" type="pres">
      <dgm:prSet presAssocID="{56311655-137C-428A-8858-EDC7A9DA8A8B}" presName="parentTextBox" presStyleLbl="node1" presStyleIdx="0" presStyleCnt="2"/>
      <dgm:spPr/>
    </dgm:pt>
    <dgm:pt modelId="{0040B5F4-F989-4E0F-B7C4-22C75F85EC46}" type="pres">
      <dgm:prSet presAssocID="{C9105271-44F0-4F31-B4BC-F2787A956A4C}" presName="sp" presStyleCnt="0"/>
      <dgm:spPr/>
    </dgm:pt>
    <dgm:pt modelId="{B8F6AE85-86AF-42E4-BFCC-82A9364F5DCE}" type="pres">
      <dgm:prSet presAssocID="{DA24EEB4-9C4C-4382-ABC8-6817AEA3160E}" presName="arrowAndChildren" presStyleCnt="0"/>
      <dgm:spPr/>
    </dgm:pt>
    <dgm:pt modelId="{528BA676-4E84-45F3-9C88-B72F013DE752}" type="pres">
      <dgm:prSet presAssocID="{DA24EEB4-9C4C-4382-ABC8-6817AEA3160E}" presName="parentTextArrow" presStyleLbl="node1" presStyleIdx="1" presStyleCnt="2"/>
      <dgm:spPr/>
    </dgm:pt>
  </dgm:ptLst>
  <dgm:cxnLst>
    <dgm:cxn modelId="{EEE41033-0E09-49DD-B6BC-BCD34ED41203}" srcId="{9EF2A15F-560B-4AE4-A0C0-D988F775667F}" destId="{56311655-137C-428A-8858-EDC7A9DA8A8B}" srcOrd="1" destOrd="0" parTransId="{15A2F8A3-B1E2-4937-ADFC-B5928E7FFE84}" sibTransId="{F0D040F4-70E8-440F-8E5F-BA033FE09632}"/>
    <dgm:cxn modelId="{630C6365-8CD7-457F-A466-CDA0A9180DDB}" srcId="{9EF2A15F-560B-4AE4-A0C0-D988F775667F}" destId="{DA24EEB4-9C4C-4382-ABC8-6817AEA3160E}" srcOrd="0" destOrd="0" parTransId="{E806A921-4061-4ECA-8303-E4BA846F8390}" sibTransId="{C9105271-44F0-4F31-B4BC-F2787A956A4C}"/>
    <dgm:cxn modelId="{749AB49F-D9E7-47AA-A68C-938BF8F0D017}" type="presOf" srcId="{DA24EEB4-9C4C-4382-ABC8-6817AEA3160E}" destId="{528BA676-4E84-45F3-9C88-B72F013DE752}" srcOrd="0" destOrd="0" presId="urn:microsoft.com/office/officeart/2005/8/layout/process4"/>
    <dgm:cxn modelId="{E159FFD5-085F-414B-99B7-C60D379C33B5}" type="presOf" srcId="{9EF2A15F-560B-4AE4-A0C0-D988F775667F}" destId="{AC9E8487-B8F4-4DB7-9E00-0BE8CC9003C5}" srcOrd="0" destOrd="0" presId="urn:microsoft.com/office/officeart/2005/8/layout/process4"/>
    <dgm:cxn modelId="{DB0803ED-31D4-41F4-82FE-5194ACBD2204}" type="presOf" srcId="{56311655-137C-428A-8858-EDC7A9DA8A8B}" destId="{0685F3B1-4C58-454F-8AEA-B3AB31098C48}" srcOrd="0" destOrd="0" presId="urn:microsoft.com/office/officeart/2005/8/layout/process4"/>
    <dgm:cxn modelId="{991DA23A-9AF0-4BC9-B7CA-777A1DEAB1DE}" type="presParOf" srcId="{AC9E8487-B8F4-4DB7-9E00-0BE8CC9003C5}" destId="{DF85398D-923E-49E2-9CF8-424982423624}" srcOrd="0" destOrd="0" presId="urn:microsoft.com/office/officeart/2005/8/layout/process4"/>
    <dgm:cxn modelId="{06803F2F-2777-4717-BC4D-E5095B935090}" type="presParOf" srcId="{DF85398D-923E-49E2-9CF8-424982423624}" destId="{0685F3B1-4C58-454F-8AEA-B3AB31098C48}" srcOrd="0" destOrd="0" presId="urn:microsoft.com/office/officeart/2005/8/layout/process4"/>
    <dgm:cxn modelId="{62D47CE2-E22D-4851-8FF5-952BCB8D7259}" type="presParOf" srcId="{AC9E8487-B8F4-4DB7-9E00-0BE8CC9003C5}" destId="{0040B5F4-F989-4E0F-B7C4-22C75F85EC46}" srcOrd="1" destOrd="0" presId="urn:microsoft.com/office/officeart/2005/8/layout/process4"/>
    <dgm:cxn modelId="{28FB1DF3-6E12-43F1-90C5-72E83EA252CD}" type="presParOf" srcId="{AC9E8487-B8F4-4DB7-9E00-0BE8CC9003C5}" destId="{B8F6AE85-86AF-42E4-BFCC-82A9364F5DCE}" srcOrd="2" destOrd="0" presId="urn:microsoft.com/office/officeart/2005/8/layout/process4"/>
    <dgm:cxn modelId="{D50CE481-F0D6-43F0-9A95-D38C193AD74B}" type="presParOf" srcId="{B8F6AE85-86AF-42E4-BFCC-82A9364F5DCE}" destId="{528BA676-4E84-45F3-9C88-B72F013DE75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FF0F2-10B7-42D0-A6F1-8223479758DF}">
      <dsp:nvSpPr>
        <dsp:cNvPr id="0" name=""/>
        <dsp:cNvSpPr/>
      </dsp:nvSpPr>
      <dsp:spPr>
        <a:xfrm>
          <a:off x="0" y="0"/>
          <a:ext cx="9055542" cy="206722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However, adulthood is also associated with several negative influences. Work-related stress and job insecurity are increasingly common, contributing to anxiety, depression, and poor physical health (Benach et al., 2020). Caregiving responsibilities and relationship breakdowns can further reduce wellbeing (Bom et al., 2021). Health inequalities also persist, with disadvantaged groups experiencing poorer outcomes (Marmot et al., 2020). Lifestyle choices are particularly important in adulthood, but they are shaped by wider structural factors. Income influences access to healthy food, healthcare, and leisure activities. Work conditions affect time available for exercise and rest. Environmental factors, such as neighbourhood safety and access to green spaces, also play a role. For example: </a:t>
          </a:r>
          <a:endParaRPr lang="en-US" sz="1200" kern="1200"/>
        </a:p>
        <a:p>
          <a:pPr marL="57150" lvl="1" indent="-57150" algn="l" defTabSz="400050">
            <a:lnSpc>
              <a:spcPct val="90000"/>
            </a:lnSpc>
            <a:spcBef>
              <a:spcPct val="0"/>
            </a:spcBef>
            <a:spcAft>
              <a:spcPct val="15000"/>
            </a:spcAft>
            <a:buChar char="•"/>
          </a:pPr>
          <a:r>
            <a:rPr lang="en-GB" sz="900" kern="1200"/>
            <a:t>Poor diet is a leading risk factor for global disease (Afshin et al., 2021)  </a:t>
          </a:r>
          <a:endParaRPr lang="en-US" sz="900" kern="1200"/>
        </a:p>
        <a:p>
          <a:pPr marL="57150" lvl="1" indent="-57150" algn="l" defTabSz="400050">
            <a:lnSpc>
              <a:spcPct val="90000"/>
            </a:lnSpc>
            <a:spcBef>
              <a:spcPct val="0"/>
            </a:spcBef>
            <a:spcAft>
              <a:spcPct val="15000"/>
            </a:spcAft>
            <a:buChar char="•"/>
          </a:pPr>
          <a:r>
            <a:rPr lang="en-GB" sz="900" kern="1200"/>
            <a:t>Substance use is linked to long-term health problems (Rehm et al., 2021)  </a:t>
          </a:r>
          <a:endParaRPr lang="en-US" sz="900" kern="1200"/>
        </a:p>
      </dsp:txBody>
      <dsp:txXfrm>
        <a:off x="60547" y="60547"/>
        <a:ext cx="6918906" cy="1946128"/>
      </dsp:txXfrm>
    </dsp:sp>
    <dsp:sp modelId="{E3684131-528C-4AE3-B4BC-330FA81FE2DD}">
      <dsp:nvSpPr>
        <dsp:cNvPr id="0" name=""/>
        <dsp:cNvSpPr/>
      </dsp:nvSpPr>
      <dsp:spPr>
        <a:xfrm>
          <a:off x="1598036" y="2526605"/>
          <a:ext cx="9055542" cy="206722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Additionally, chronic stress acts as a key mechanism linking social conditions to health outcomes. Financial insecurity, job pressure, and caregiving responsibilities can lead to prolonged stress, increasing the risk of both physical and mental illness. This demonstrates how social disadvantage can become biologically embedded over time. </a:t>
          </a:r>
          <a:endParaRPr lang="en-US" sz="1200" kern="1200"/>
        </a:p>
      </dsp:txBody>
      <dsp:txXfrm>
        <a:off x="1658583" y="2587152"/>
        <a:ext cx="5992716" cy="1946128"/>
      </dsp:txXfrm>
    </dsp:sp>
    <dsp:sp modelId="{97DEFE4D-6F2F-4269-A2CC-D3C054B61DA0}">
      <dsp:nvSpPr>
        <dsp:cNvPr id="0" name=""/>
        <dsp:cNvSpPr/>
      </dsp:nvSpPr>
      <dsp:spPr>
        <a:xfrm>
          <a:off x="7711847" y="1625066"/>
          <a:ext cx="1343694" cy="1343694"/>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14178" y="1625066"/>
        <a:ext cx="739032" cy="1011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7964C-41A8-42B6-8EFF-0CF8D9B89119}">
      <dsp:nvSpPr>
        <dsp:cNvPr id="0" name=""/>
        <dsp:cNvSpPr/>
      </dsp:nvSpPr>
      <dsp:spPr>
        <a:xfrm>
          <a:off x="3121"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Across all life stages, social determinants such as income, education, and environment play a fundamental role in shaping outcomes. These factors influence both opportunities and lifestyle behaviours.</a:t>
          </a:r>
          <a:endParaRPr lang="en-US" sz="1200" kern="1200"/>
        </a:p>
      </dsp:txBody>
      <dsp:txXfrm>
        <a:off x="3121" y="687432"/>
        <a:ext cx="2476124" cy="1485674"/>
      </dsp:txXfrm>
    </dsp:sp>
    <dsp:sp modelId="{BB2F5D26-9F1F-4BC7-85F0-E87FC3C0DCAB}">
      <dsp:nvSpPr>
        <dsp:cNvPr id="0" name=""/>
        <dsp:cNvSpPr/>
      </dsp:nvSpPr>
      <dsp:spPr>
        <a:xfrm>
          <a:off x="2726858"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For example:</a:t>
          </a:r>
          <a:endParaRPr lang="en-US" sz="1200" kern="1200"/>
        </a:p>
      </dsp:txBody>
      <dsp:txXfrm>
        <a:off x="2726858" y="687432"/>
        <a:ext cx="2476124" cy="1485674"/>
      </dsp:txXfrm>
    </dsp:sp>
    <dsp:sp modelId="{C220C128-956A-4C18-B933-553EB7BB3B73}">
      <dsp:nvSpPr>
        <dsp:cNvPr id="0" name=""/>
        <dsp:cNvSpPr/>
      </dsp:nvSpPr>
      <dsp:spPr>
        <a:xfrm>
          <a:off x="5450595"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Low-income individuals may have limited access to healthy food </a:t>
          </a:r>
          <a:endParaRPr lang="en-US" sz="1200" kern="1200"/>
        </a:p>
      </dsp:txBody>
      <dsp:txXfrm>
        <a:off x="5450595" y="687432"/>
        <a:ext cx="2476124" cy="1485674"/>
      </dsp:txXfrm>
    </dsp:sp>
    <dsp:sp modelId="{73DA5A26-3712-42DA-AE56-0C960F22E882}">
      <dsp:nvSpPr>
        <dsp:cNvPr id="0" name=""/>
        <dsp:cNvSpPr/>
      </dsp:nvSpPr>
      <dsp:spPr>
        <a:xfrm>
          <a:off x="8174333"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Poor housing conditions can negatively affect health </a:t>
          </a:r>
          <a:endParaRPr lang="en-US" sz="1200" kern="1200"/>
        </a:p>
      </dsp:txBody>
      <dsp:txXfrm>
        <a:off x="8174333" y="687432"/>
        <a:ext cx="2476124" cy="1485674"/>
      </dsp:txXfrm>
    </dsp:sp>
    <dsp:sp modelId="{1BEB591E-9FD4-440D-900B-27B074ACC786}">
      <dsp:nvSpPr>
        <dsp:cNvPr id="0" name=""/>
        <dsp:cNvSpPr/>
      </dsp:nvSpPr>
      <dsp:spPr>
        <a:xfrm>
          <a:off x="1364989"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Unsafe neighbourhoods may restrict physical activity </a:t>
          </a:r>
          <a:endParaRPr lang="en-US" sz="1200" kern="1200"/>
        </a:p>
      </dsp:txBody>
      <dsp:txXfrm>
        <a:off x="1364989" y="2420720"/>
        <a:ext cx="2476124" cy="1485674"/>
      </dsp:txXfrm>
    </dsp:sp>
    <dsp:sp modelId="{278A5D93-D7E0-49D2-AB6A-48633A06B586}">
      <dsp:nvSpPr>
        <dsp:cNvPr id="0" name=""/>
        <dsp:cNvSpPr/>
      </dsp:nvSpPr>
      <dsp:spPr>
        <a:xfrm>
          <a:off x="4088727"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COVID-19 pandemic further highlighted these inequalities, with disadvantaged groups experiencing worse health and economic outcomes (Marmot et al., 2020).</a:t>
          </a:r>
          <a:endParaRPr lang="en-US" sz="1200" kern="1200"/>
        </a:p>
      </dsp:txBody>
      <dsp:txXfrm>
        <a:off x="4088727" y="2420720"/>
        <a:ext cx="2476124" cy="1485674"/>
      </dsp:txXfrm>
    </dsp:sp>
    <dsp:sp modelId="{6448BE60-9F2D-4357-9DB2-298427F1E57A}">
      <dsp:nvSpPr>
        <dsp:cNvPr id="0" name=""/>
        <dsp:cNvSpPr/>
      </dsp:nvSpPr>
      <dsp:spPr>
        <a:xfrm>
          <a:off x="6812464"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This demonstrates that lifestyle behaviours are not simply personal choices but are shaped by structural conditions.</a:t>
          </a:r>
          <a:endParaRPr lang="en-US" sz="1200" kern="1200"/>
        </a:p>
      </dsp:txBody>
      <dsp:txXfrm>
        <a:off x="6812464" y="2420720"/>
        <a:ext cx="2476124" cy="1485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5F3B1-4C58-454F-8AEA-B3AB31098C48}">
      <dsp:nvSpPr>
        <dsp:cNvPr id="0" name=""/>
        <dsp:cNvSpPr/>
      </dsp:nvSpPr>
      <dsp:spPr>
        <a:xfrm>
          <a:off x="0" y="3311333"/>
          <a:ext cx="6279741" cy="21725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However, it is important not to overemphasise resilience at the expense of recognising structural inequalities. While individuals can adapt to challenges, broader social conditions still play a crucial role in shaping opportunities and outcomes.</a:t>
          </a:r>
          <a:endParaRPr lang="en-US" sz="2200" kern="1200"/>
        </a:p>
      </dsp:txBody>
      <dsp:txXfrm>
        <a:off x="0" y="3311333"/>
        <a:ext cx="6279741" cy="2172592"/>
      </dsp:txXfrm>
    </dsp:sp>
    <dsp:sp modelId="{528BA676-4E84-45F3-9C88-B72F013DE752}">
      <dsp:nvSpPr>
        <dsp:cNvPr id="0" name=""/>
        <dsp:cNvSpPr/>
      </dsp:nvSpPr>
      <dsp:spPr>
        <a:xfrm rot="10800000">
          <a:off x="0" y="2473"/>
          <a:ext cx="6279741" cy="334144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Despite exposure to adversity, resilience can help individuals achieve positive outcomes. Protective factors include supportive relationships, education, and access to community resources (Masten &amp; Motti-Stefanidi, 2020).</a:t>
          </a:r>
          <a:endParaRPr lang="en-US" sz="2200" kern="1200"/>
        </a:p>
      </dsp:txBody>
      <dsp:txXfrm rot="10800000">
        <a:off x="0" y="2473"/>
        <a:ext cx="6279741" cy="217117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3/23/2026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411743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789328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3/23/2026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93110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7821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3/23/2026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673748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3/23/2026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52407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3/23/2026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4602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3/23/2026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9824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3/23/2026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55928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3/23/2026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588585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3/23/2026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622749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3/23/2026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36552629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title"/>
          </p:nvPr>
        </p:nvSpPr>
        <p:spPr>
          <a:xfrm>
            <a:off x="603381" y="553616"/>
            <a:ext cx="8273140" cy="4008859"/>
          </a:xfrm>
        </p:spPr>
        <p:txBody>
          <a:bodyPr vert="horz" lIns="91440" tIns="45720" rIns="91440" bIns="45720" rtlCol="0" anchor="t">
            <a:normAutofit/>
          </a:bodyPr>
          <a:lstStyle/>
          <a:p>
            <a:r>
              <a:rPr lang="en-GB" b="1">
                <a:highlight>
                  <a:srgbClr val="FFFFFF"/>
                </a:highlight>
              </a:rPr>
              <a:t>Module code - BMNS4014</a:t>
            </a:r>
            <a:endParaRPr lang="en-GB">
              <a:highlight>
                <a:srgbClr val="FFFFFF"/>
              </a:highlight>
            </a:endParaRPr>
          </a:p>
        </p:txBody>
      </p:sp>
      <p:sp>
        <p:nvSpPr>
          <p:cNvPr id="4" name="TextBox 3">
            <a:extLst>
              <a:ext uri="{FF2B5EF4-FFF2-40B4-BE49-F238E27FC236}">
                <a16:creationId xmlns:a16="http://schemas.microsoft.com/office/drawing/2014/main" id="{AFD019BE-D0CB-3827-2EA1-257962373EB2}"/>
              </a:ext>
            </a:extLst>
          </p:cNvPr>
          <p:cNvSpPr txBox="1"/>
          <p:nvPr/>
        </p:nvSpPr>
        <p:spPr>
          <a:xfrm>
            <a:off x="603380" y="4589463"/>
            <a:ext cx="8273140" cy="138461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ts val="1000"/>
              </a:spcBef>
            </a:pPr>
            <a:r>
              <a:rPr lang="en-US" sz="2000" b="1" kern="1200"/>
              <a:t>Name – Lula Baqa</a:t>
            </a:r>
            <a:r>
              <a:rPr lang="en-US" sz="2000" kern="1200"/>
              <a:t> </a:t>
            </a:r>
          </a:p>
        </p:txBody>
      </p:sp>
      <p:sp>
        <p:nvSpPr>
          <p:cNvPr id="9" name="Date Placeholder 3">
            <a:extLst>
              <a:ext uri="{FF2B5EF4-FFF2-40B4-BE49-F238E27FC236}">
                <a16:creationId xmlns:a16="http://schemas.microsoft.com/office/drawing/2014/main" id="{154C68F8-1CD7-7398-371B-A74691737BC1}"/>
              </a:ext>
            </a:extLst>
          </p:cNvPr>
          <p:cNvSpPr>
            <a:spLocks noGrp="1"/>
          </p:cNvSpPr>
          <p:nvPr>
            <p:ph type="dt" sz="half" idx="10"/>
          </p:nvPr>
        </p:nvSpPr>
        <p:spPr>
          <a:xfrm>
            <a:off x="137160" y="6453002"/>
            <a:ext cx="3494314" cy="365125"/>
          </a:xfrm>
        </p:spPr>
        <p:txBody>
          <a:bodyPr/>
          <a:lstStyle/>
          <a:p>
            <a:pPr>
              <a:spcAft>
                <a:spcPts val="600"/>
              </a:spcAft>
            </a:pPr>
            <a:fld id="{65D1CD2B-9ED3-48E3-B2F5-6563C69A3419}" type="datetime1">
              <a:pPr>
                <a:spcAft>
                  <a:spcPts val="600"/>
                </a:spcAft>
              </a:pPr>
              <a:t>3/23/2026</a:t>
            </a:fld>
            <a:endParaRPr lang="en-US"/>
          </a:p>
        </p:txBody>
      </p:sp>
      <p:sp>
        <p:nvSpPr>
          <p:cNvPr id="11" name="Footer Placeholder 4">
            <a:extLst>
              <a:ext uri="{FF2B5EF4-FFF2-40B4-BE49-F238E27FC236}">
                <a16:creationId xmlns:a16="http://schemas.microsoft.com/office/drawing/2014/main" id="{35A02099-34EF-5033-8C64-181ACE46BF1B}"/>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3E88839B-93B3-93E1-D9BA-5AD9BABC9FC1}"/>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533A3F-DA20-1487-23B5-F1F269010865}"/>
              </a:ext>
            </a:extLst>
          </p:cNvPr>
          <p:cNvSpPr txBox="1"/>
          <p:nvPr/>
        </p:nvSpPr>
        <p:spPr>
          <a:xfrm>
            <a:off x="612648" y="548640"/>
            <a:ext cx="10653578" cy="1132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b="1" kern="1200">
                <a:latin typeface="+mj-lt"/>
                <a:ea typeface="+mj-ea"/>
                <a:cs typeface="+mj-cs"/>
              </a:rPr>
              <a:t>Human Development Across the Life Course </a:t>
            </a:r>
          </a:p>
          <a:p>
            <a:pPr>
              <a:lnSpc>
                <a:spcPct val="90000"/>
              </a:lnSpc>
              <a:spcBef>
                <a:spcPct val="0"/>
              </a:spcBef>
              <a:spcAft>
                <a:spcPts val="600"/>
              </a:spcAft>
            </a:pPr>
            <a:endParaRPr lang="en-US" sz="3600" b="1" kern="1200">
              <a:latin typeface="+mj-lt"/>
              <a:ea typeface="+mj-ea"/>
              <a:cs typeface="+mj-cs"/>
            </a:endParaRPr>
          </a:p>
        </p:txBody>
      </p:sp>
      <p:pic>
        <p:nvPicPr>
          <p:cNvPr id="7" name="Picture 6" descr="Colourful carved figures of humans">
            <a:extLst>
              <a:ext uri="{FF2B5EF4-FFF2-40B4-BE49-F238E27FC236}">
                <a16:creationId xmlns:a16="http://schemas.microsoft.com/office/drawing/2014/main" id="{AB6324F4-CEFD-C25A-5054-DF057833E01D}"/>
              </a:ext>
            </a:extLst>
          </p:cNvPr>
          <p:cNvPicPr>
            <a:picLocks noChangeAspect="1"/>
          </p:cNvPicPr>
          <p:nvPr/>
        </p:nvPicPr>
        <p:blipFill>
          <a:blip r:embed="rId2"/>
          <a:srcRect t="36223" r="1" b="3250"/>
          <a:stretch>
            <a:fillRect/>
          </a:stretch>
        </p:blipFill>
        <p:spPr>
          <a:xfrm>
            <a:off x="612647" y="1715532"/>
            <a:ext cx="10653579" cy="4593828"/>
          </a:xfrm>
          <a:prstGeom prst="rect">
            <a:avLst/>
          </a:prstGeom>
          <a:noFill/>
        </p:spPr>
      </p:pic>
      <p:sp>
        <p:nvSpPr>
          <p:cNvPr id="2" name="Date Placeholder 1">
            <a:extLst>
              <a:ext uri="{FF2B5EF4-FFF2-40B4-BE49-F238E27FC236}">
                <a16:creationId xmlns:a16="http://schemas.microsoft.com/office/drawing/2014/main" id="{E8C685AE-A4D1-3C5B-F4C3-AA15E9BCEC9F}"/>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0157B54F-A100-403E-80B5-3F401BCD005B}" type="datetime1">
              <a:pPr>
                <a:spcAft>
                  <a:spcPts val="600"/>
                </a:spcAft>
              </a:pPr>
              <a:t>3/23/2026</a:t>
            </a:fld>
            <a:endParaRPr lang="en-US"/>
          </a:p>
        </p:txBody>
      </p:sp>
      <p:sp>
        <p:nvSpPr>
          <p:cNvPr id="3" name="Footer Placeholder 2">
            <a:extLst>
              <a:ext uri="{FF2B5EF4-FFF2-40B4-BE49-F238E27FC236}">
                <a16:creationId xmlns:a16="http://schemas.microsoft.com/office/drawing/2014/main" id="{3E0AD93A-ECE3-5A50-40B0-765CB68DF91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4" name="Slide Number Placeholder 3">
            <a:extLst>
              <a:ext uri="{FF2B5EF4-FFF2-40B4-BE49-F238E27FC236}">
                <a16:creationId xmlns:a16="http://schemas.microsoft.com/office/drawing/2014/main" id="{F8D95D2D-B1CE-28E2-723D-4739CDC1988D}"/>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2</a:t>
            </a:fld>
            <a:endParaRPr lang="en-US"/>
          </a:p>
        </p:txBody>
      </p:sp>
    </p:spTree>
    <p:extLst>
      <p:ext uri="{BB962C8B-B14F-4D97-AF65-F5344CB8AC3E}">
        <p14:creationId xmlns:p14="http://schemas.microsoft.com/office/powerpoint/2010/main" val="2705026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3728D-B904-7C14-2E73-AA3B5C666885}"/>
              </a:ext>
            </a:extLst>
          </p:cNvPr>
          <p:cNvSpPr>
            <a:spLocks noGrp="1"/>
          </p:cNvSpPr>
          <p:nvPr>
            <p:ph type="title"/>
          </p:nvPr>
        </p:nvSpPr>
        <p:spPr>
          <a:xfrm>
            <a:off x="612648" y="548640"/>
            <a:ext cx="10741152" cy="1132258"/>
          </a:xfrm>
        </p:spPr>
        <p:txBody>
          <a:bodyPr anchor="t">
            <a:normAutofit/>
          </a:bodyPr>
          <a:lstStyle/>
          <a:p>
            <a:r>
              <a:rPr lang="en-GB" b="0">
                <a:highlight>
                  <a:srgbClr val="FFFFFF"/>
                </a:highlight>
              </a:rPr>
              <a:t>Introduction</a:t>
            </a:r>
          </a:p>
        </p:txBody>
      </p:sp>
      <p:pic>
        <p:nvPicPr>
          <p:cNvPr id="4" name="Picture 3" descr="Stages of Human Development: What It Is &amp; Why It's Important | Maryville  Online">
            <a:extLst>
              <a:ext uri="{FF2B5EF4-FFF2-40B4-BE49-F238E27FC236}">
                <a16:creationId xmlns:a16="http://schemas.microsoft.com/office/drawing/2014/main" id="{2038AE42-0237-0CD7-FC5F-6B18D0EB4A5B}"/>
              </a:ext>
            </a:extLst>
          </p:cNvPr>
          <p:cNvPicPr>
            <a:picLocks noChangeAspect="1"/>
          </p:cNvPicPr>
          <p:nvPr/>
        </p:nvPicPr>
        <p:blipFill>
          <a:blip r:embed="rId2"/>
          <a:stretch>
            <a:fillRect/>
          </a:stretch>
        </p:blipFill>
        <p:spPr>
          <a:xfrm>
            <a:off x="612648" y="2647601"/>
            <a:ext cx="5181600" cy="2707386"/>
          </a:xfrm>
          <a:prstGeom prst="rect">
            <a:avLst/>
          </a:prstGeom>
          <a:noFill/>
        </p:spPr>
      </p:pic>
      <p:sp>
        <p:nvSpPr>
          <p:cNvPr id="3" name="Content Placeholder 2">
            <a:extLst>
              <a:ext uri="{FF2B5EF4-FFF2-40B4-BE49-F238E27FC236}">
                <a16:creationId xmlns:a16="http://schemas.microsoft.com/office/drawing/2014/main" id="{E1A3B0A8-D98E-A01C-B013-52C1F5E9FD08}"/>
              </a:ext>
            </a:extLst>
          </p:cNvPr>
          <p:cNvSpPr>
            <a:spLocks noGrp="1"/>
          </p:cNvSpPr>
          <p:nvPr>
            <p:ph sz="half" idx="2"/>
          </p:nvPr>
        </p:nvSpPr>
        <p:spPr>
          <a:xfrm>
            <a:off x="6172200" y="1825625"/>
            <a:ext cx="5181600" cy="4351338"/>
          </a:xfrm>
        </p:spPr>
        <p:txBody>
          <a:bodyPr vert="horz" lIns="91440" tIns="45720" rIns="91440" bIns="45720" rtlCol="0" anchor="t">
            <a:noAutofit/>
          </a:bodyPr>
          <a:lstStyle/>
          <a:p>
            <a:pPr>
              <a:lnSpc>
                <a:spcPct val="110000"/>
              </a:lnSpc>
            </a:pPr>
            <a:r>
              <a:rPr lang="en-GB">
                <a:highlight>
                  <a:srgbClr val="FFFFFF"/>
                </a:highlight>
              </a:rPr>
              <a:t>Human development is shaped by a dynamic interaction of biological, psychological, and social factors across the life course. The life course perspective highlights how early experiences, social environments, and structural inequalities influence outcomes over time (Halfon &amp; Forrest, 2018). More recent research emphasises the cumulative and interconnected nature of these influences, particularly in relation to health, wellbeing, and social mobility (Ben-Shlomo et al., 2020).</a:t>
            </a:r>
          </a:p>
        </p:txBody>
      </p:sp>
      <p:sp>
        <p:nvSpPr>
          <p:cNvPr id="37" name="Date Placeholder 4">
            <a:extLst>
              <a:ext uri="{FF2B5EF4-FFF2-40B4-BE49-F238E27FC236}">
                <a16:creationId xmlns:a16="http://schemas.microsoft.com/office/drawing/2014/main" id="{C569D94D-281C-11CB-6A41-C0EF7773348B}"/>
              </a:ext>
            </a:extLst>
          </p:cNvPr>
          <p:cNvSpPr>
            <a:spLocks noGrp="1"/>
          </p:cNvSpPr>
          <p:nvPr>
            <p:ph type="dt" sz="half" idx="10"/>
          </p:nvPr>
        </p:nvSpPr>
        <p:spPr>
          <a:xfrm>
            <a:off x="137160" y="6453002"/>
            <a:ext cx="3494314" cy="365125"/>
          </a:xfrm>
        </p:spPr>
        <p:txBody>
          <a:bodyPr anchor="ctr">
            <a:normAutofit/>
          </a:bodyPr>
          <a:lstStyle/>
          <a:p>
            <a:pPr>
              <a:spcAft>
                <a:spcPts val="600"/>
              </a:spcAft>
            </a:pPr>
            <a:fld id="{747EE7AF-EF3A-4549-9956-035CC1698696}" type="datetime1">
              <a:rPr lang="en-US"/>
              <a:pPr>
                <a:spcAft>
                  <a:spcPts val="600"/>
                </a:spcAft>
              </a:pPr>
              <a:t>3/23/2026</a:t>
            </a:fld>
            <a:endParaRPr lang="en-US"/>
          </a:p>
        </p:txBody>
      </p:sp>
      <p:sp>
        <p:nvSpPr>
          <p:cNvPr id="38" name="Footer Placeholder 5">
            <a:extLst>
              <a:ext uri="{FF2B5EF4-FFF2-40B4-BE49-F238E27FC236}">
                <a16:creationId xmlns:a16="http://schemas.microsoft.com/office/drawing/2014/main" id="{A2E4A39E-E6C9-1D0A-9176-DD2D9A1A5C1D}"/>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39" name="Slide Number Placeholder 6">
            <a:extLst>
              <a:ext uri="{FF2B5EF4-FFF2-40B4-BE49-F238E27FC236}">
                <a16:creationId xmlns:a16="http://schemas.microsoft.com/office/drawing/2014/main" id="{837DD956-9784-A565-9098-36D3055B4201}"/>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3830957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B85D57-9D60-B25D-FBD3-FA8D015C82F1}"/>
              </a:ext>
            </a:extLst>
          </p:cNvPr>
          <p:cNvSpPr txBox="1"/>
          <p:nvPr/>
        </p:nvSpPr>
        <p:spPr>
          <a:xfrm>
            <a:off x="612648" y="548640"/>
            <a:ext cx="10653578" cy="1132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1400" b="1" kern="1200">
                <a:latin typeface="+mj-lt"/>
                <a:ea typeface="+mj-ea"/>
                <a:cs typeface="+mj-cs"/>
              </a:rPr>
              <a:t>A key debate within this field is whether outcomes are primarily shaped by individual lifestyle choices or wider structural factors. While behaviours such as diet, exercise, and substance use are often viewed as personal decisions, evidence suggests they are strongly influenced by social determinants such as income, education, and environment (Marmot et al., 2020). This essay critically evaluates positive and negative influences across early childhood, adolescence, adulthood, and later life, while examining the causes of lifestyle choices in everyday life. </a:t>
            </a:r>
          </a:p>
          <a:p>
            <a:pPr>
              <a:lnSpc>
                <a:spcPct val="90000"/>
              </a:lnSpc>
              <a:spcBef>
                <a:spcPct val="0"/>
              </a:spcBef>
              <a:spcAft>
                <a:spcPts val="600"/>
              </a:spcAft>
            </a:pPr>
            <a:endParaRPr lang="en-US" sz="1400" b="1" kern="1200">
              <a:latin typeface="+mj-lt"/>
              <a:ea typeface="+mj-ea"/>
              <a:cs typeface="+mj-cs"/>
            </a:endParaRPr>
          </a:p>
        </p:txBody>
      </p:sp>
      <p:pic>
        <p:nvPicPr>
          <p:cNvPr id="7" name="Picture 6" descr="Red toy person in front of two lines of white figures">
            <a:extLst>
              <a:ext uri="{FF2B5EF4-FFF2-40B4-BE49-F238E27FC236}">
                <a16:creationId xmlns:a16="http://schemas.microsoft.com/office/drawing/2014/main" id="{3AFA8177-C4A5-13A6-E95E-AFDD992DEBC6}"/>
              </a:ext>
            </a:extLst>
          </p:cNvPr>
          <p:cNvPicPr>
            <a:picLocks noChangeAspect="1"/>
          </p:cNvPicPr>
          <p:nvPr/>
        </p:nvPicPr>
        <p:blipFill>
          <a:blip r:embed="rId2"/>
          <a:srcRect t="34087" r="1" b="451"/>
          <a:stretch>
            <a:fillRect/>
          </a:stretch>
        </p:blipFill>
        <p:spPr>
          <a:xfrm>
            <a:off x="612647" y="1715532"/>
            <a:ext cx="10653579" cy="4593828"/>
          </a:xfrm>
          <a:prstGeom prst="rect">
            <a:avLst/>
          </a:prstGeom>
          <a:noFill/>
        </p:spPr>
      </p:pic>
      <p:sp>
        <p:nvSpPr>
          <p:cNvPr id="2" name="Date Placeholder 1">
            <a:extLst>
              <a:ext uri="{FF2B5EF4-FFF2-40B4-BE49-F238E27FC236}">
                <a16:creationId xmlns:a16="http://schemas.microsoft.com/office/drawing/2014/main" id="{92C8C2D7-793D-F992-F70A-BCBDE0A086A9}"/>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7D349804-F555-411F-91C2-39D584674640}" type="datetime1">
              <a:pPr>
                <a:spcAft>
                  <a:spcPts val="600"/>
                </a:spcAft>
              </a:pPr>
              <a:t>3/23/2026</a:t>
            </a:fld>
            <a:endParaRPr lang="en-US"/>
          </a:p>
        </p:txBody>
      </p:sp>
      <p:sp>
        <p:nvSpPr>
          <p:cNvPr id="3" name="Footer Placeholder 2">
            <a:extLst>
              <a:ext uri="{FF2B5EF4-FFF2-40B4-BE49-F238E27FC236}">
                <a16:creationId xmlns:a16="http://schemas.microsoft.com/office/drawing/2014/main" id="{8921F50C-AD13-8376-231D-FB378AE5508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4" name="Slide Number Placeholder 3">
            <a:extLst>
              <a:ext uri="{FF2B5EF4-FFF2-40B4-BE49-F238E27FC236}">
                <a16:creationId xmlns:a16="http://schemas.microsoft.com/office/drawing/2014/main" id="{9B5FCF35-6E7D-237D-92D6-D7F21AB83792}"/>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2385598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2495-D4FE-4E53-C8DC-A2DD2D31EF86}"/>
              </a:ext>
            </a:extLst>
          </p:cNvPr>
          <p:cNvSpPr>
            <a:spLocks noGrp="1"/>
          </p:cNvSpPr>
          <p:nvPr>
            <p:ph type="title"/>
          </p:nvPr>
        </p:nvSpPr>
        <p:spPr>
          <a:xfrm>
            <a:off x="612648" y="548640"/>
            <a:ext cx="10741152" cy="1132258"/>
          </a:xfrm>
        </p:spPr>
        <p:txBody>
          <a:bodyPr anchor="t">
            <a:normAutofit/>
          </a:bodyPr>
          <a:lstStyle/>
          <a:p>
            <a:r>
              <a:rPr lang="en-GB" b="0"/>
              <a:t>Early Childhood (0–8 Years)</a:t>
            </a:r>
            <a:endParaRPr lang="en-US"/>
          </a:p>
        </p:txBody>
      </p:sp>
      <p:sp>
        <p:nvSpPr>
          <p:cNvPr id="3" name="Content Placeholder 2">
            <a:extLst>
              <a:ext uri="{FF2B5EF4-FFF2-40B4-BE49-F238E27FC236}">
                <a16:creationId xmlns:a16="http://schemas.microsoft.com/office/drawing/2014/main" id="{3D0F7539-69A1-5232-54DA-2EAB6D869815}"/>
              </a:ext>
            </a:extLst>
          </p:cNvPr>
          <p:cNvSpPr>
            <a:spLocks noGrp="1"/>
          </p:cNvSpPr>
          <p:nvPr>
            <p:ph sz="half" idx="1"/>
          </p:nvPr>
        </p:nvSpPr>
        <p:spPr>
          <a:xfrm>
            <a:off x="612648" y="1825625"/>
            <a:ext cx="5181600" cy="4351338"/>
          </a:xfrm>
        </p:spPr>
        <p:txBody>
          <a:bodyPr vert="horz" lIns="91440" tIns="45720" rIns="91440" bIns="45720" rtlCol="0">
            <a:normAutofit/>
          </a:bodyPr>
          <a:lstStyle/>
          <a:p>
            <a:pPr>
              <a:lnSpc>
                <a:spcPct val="110000"/>
              </a:lnSpc>
            </a:pPr>
            <a:r>
              <a:rPr lang="en-GB" sz="1400">
                <a:highlight>
                  <a:srgbClr val="FFFFFF"/>
                </a:highlight>
              </a:rPr>
              <a:t>Early childhood is a critical period of development, particularly for brain growth and emotional regulation. Responsive caregiving and secure attachment relationships support optimal neural development and long-term resilience (Nelson et al., 2020). These early interactions shape children’s ability to manage stress and form relationships later in life. Access to high-quality early education is another key positive influence. Longitudinal research shows that children who attend structured early learning programmes demonstrate improved cognitive abilities and social competence (Melhuish et al., 2020). Similarly, adequate nutrition plays a vital role in physical and cognitive development, with early deficiencies linked to long-term health problems (Keats et al., 2021).</a:t>
            </a:r>
          </a:p>
        </p:txBody>
      </p:sp>
      <p:pic>
        <p:nvPicPr>
          <p:cNvPr id="7" name="Content Placeholder 6" descr="Eight month old baby holding a rattle and crawling">
            <a:extLst>
              <a:ext uri="{FF2B5EF4-FFF2-40B4-BE49-F238E27FC236}">
                <a16:creationId xmlns:a16="http://schemas.microsoft.com/office/drawing/2014/main" id="{A5345A05-5A99-702A-1660-1F2B41A7E6C6}"/>
              </a:ext>
            </a:extLst>
          </p:cNvPr>
          <p:cNvPicPr>
            <a:picLocks noGrp="1" noChangeAspect="1"/>
          </p:cNvPicPr>
          <p:nvPr>
            <p:ph sz="half" idx="2"/>
          </p:nvPr>
        </p:nvPicPr>
        <p:blipFill>
          <a:blip r:embed="rId2"/>
          <a:stretch>
            <a:fillRect/>
          </a:stretch>
        </p:blipFill>
        <p:spPr>
          <a:xfrm>
            <a:off x="6172200" y="2599838"/>
            <a:ext cx="5181600" cy="2802912"/>
          </a:xfrm>
          <a:prstGeom prst="rect">
            <a:avLst/>
          </a:prstGeom>
        </p:spPr>
      </p:pic>
      <p:sp>
        <p:nvSpPr>
          <p:cNvPr id="4" name="Date Placeholder 3">
            <a:extLst>
              <a:ext uri="{FF2B5EF4-FFF2-40B4-BE49-F238E27FC236}">
                <a16:creationId xmlns:a16="http://schemas.microsoft.com/office/drawing/2014/main" id="{291614D0-3B8F-E444-1BAB-2D2C74EC98B7}"/>
              </a:ext>
            </a:extLst>
          </p:cNvPr>
          <p:cNvSpPr>
            <a:spLocks noGrp="1"/>
          </p:cNvSpPr>
          <p:nvPr>
            <p:ph type="dt" sz="half" idx="10"/>
          </p:nvPr>
        </p:nvSpPr>
        <p:spPr>
          <a:xfrm>
            <a:off x="137160" y="6453002"/>
            <a:ext cx="3494314" cy="365125"/>
          </a:xfrm>
        </p:spPr>
        <p:txBody>
          <a:bodyPr anchor="ctr">
            <a:normAutofit/>
          </a:bodyPr>
          <a:lstStyle/>
          <a:p>
            <a:pPr>
              <a:spcAft>
                <a:spcPts val="600"/>
              </a:spcAft>
            </a:pPr>
            <a:fld id="{5059CC02-D278-45FF-877E-2DCBE895C34D}" type="datetime1">
              <a:rPr lang="en-GB"/>
              <a:pPr>
                <a:spcAft>
                  <a:spcPts val="600"/>
                </a:spcAft>
              </a:pPr>
              <a:t>3/23/2026</a:t>
            </a:fld>
            <a:endParaRPr lang="en-US"/>
          </a:p>
        </p:txBody>
      </p:sp>
      <p:sp>
        <p:nvSpPr>
          <p:cNvPr id="5" name="Footer Placeholder 4">
            <a:extLst>
              <a:ext uri="{FF2B5EF4-FFF2-40B4-BE49-F238E27FC236}">
                <a16:creationId xmlns:a16="http://schemas.microsoft.com/office/drawing/2014/main" id="{7D0400B0-3E5C-5091-D2A8-BE14A7FAFFDB}"/>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F066714-8E7D-380F-9FA2-B4FAF103387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3099210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3D4342F-DF1F-E41B-5440-8A27D8F46FA3}"/>
              </a:ext>
            </a:extLst>
          </p:cNvPr>
          <p:cNvSpPr txBox="1"/>
          <p:nvPr/>
        </p:nvSpPr>
        <p:spPr>
          <a:xfrm>
            <a:off x="612648" y="189207"/>
            <a:ext cx="10653578" cy="15204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1600" b="1" kern="1200">
                <a:latin typeface="+mj-lt"/>
                <a:ea typeface="+mj-ea"/>
                <a:cs typeface="+mj-cs"/>
              </a:rPr>
              <a:t>However, negative influences during this stage can have lasting effects. Adverse Childhood Experiences (ACEs), such as abuse, neglect, or household dysfunction, are strongly associated with increased risks of mental illness and chronic disease (Hughes et al., 2021). Child poverty further limits access to resources, including education, nutrition, and safe environments, negatively impacting development (Cooper &amp; Stewart, 2022). These effects can be explained through the concept of biological embedding, whereby early experiences—particularly stress—become physiologically integrated into the body. Chronic stress can disrupt brain development and stress-response systems, increasing vulnerability to illness across the life course (Shonkoff et al., 2021). This demonstrates that early disadvantage is not only social but also biological. </a:t>
            </a:r>
            <a:endParaRPr lang="en-US" sz="1600" b="1" kern="1200" dirty="0">
              <a:latin typeface="+mj-lt"/>
              <a:ea typeface="+mj-ea"/>
              <a:cs typeface="+mj-cs"/>
            </a:endParaRPr>
          </a:p>
          <a:p>
            <a:pPr>
              <a:lnSpc>
                <a:spcPct val="90000"/>
              </a:lnSpc>
              <a:spcBef>
                <a:spcPct val="0"/>
              </a:spcBef>
              <a:spcAft>
                <a:spcPts val="600"/>
              </a:spcAft>
            </a:pPr>
            <a:endParaRPr lang="en-US" sz="1600" b="1" kern="1200" dirty="0">
              <a:latin typeface="+mj-lt"/>
              <a:ea typeface="+mj-ea"/>
              <a:cs typeface="+mj-cs"/>
            </a:endParaRPr>
          </a:p>
        </p:txBody>
      </p:sp>
      <p:pic>
        <p:nvPicPr>
          <p:cNvPr id="8" name="Picture 7" descr="Children's Playground">
            <a:extLst>
              <a:ext uri="{FF2B5EF4-FFF2-40B4-BE49-F238E27FC236}">
                <a16:creationId xmlns:a16="http://schemas.microsoft.com/office/drawing/2014/main" id="{7D42B69D-BE4A-596C-CB65-E91A133DAC5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6633" r="6254" b="21503"/>
          <a:stretch>
            <a:fillRect/>
          </a:stretch>
        </p:blipFill>
        <p:spPr>
          <a:xfrm>
            <a:off x="612647" y="2420022"/>
            <a:ext cx="10653579" cy="3889338"/>
          </a:xfrm>
          <a:prstGeom prst="rect">
            <a:avLst/>
          </a:prstGeom>
          <a:noFill/>
        </p:spPr>
      </p:pic>
      <p:sp>
        <p:nvSpPr>
          <p:cNvPr id="2" name="Date Placeholder 1">
            <a:extLst>
              <a:ext uri="{FF2B5EF4-FFF2-40B4-BE49-F238E27FC236}">
                <a16:creationId xmlns:a16="http://schemas.microsoft.com/office/drawing/2014/main" id="{4A9634EB-D968-3204-AFB7-67F2682F93E1}"/>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4A2BF95B-DEDE-424A-AA7F-F3DE26D7DEB7}" type="datetime1">
              <a:rPr lang="en-US"/>
              <a:pPr>
                <a:spcAft>
                  <a:spcPts val="600"/>
                </a:spcAft>
              </a:pPr>
              <a:t>3/23/2026</a:t>
            </a:fld>
            <a:endParaRPr lang="en-US"/>
          </a:p>
        </p:txBody>
      </p:sp>
      <p:sp>
        <p:nvSpPr>
          <p:cNvPr id="3" name="Footer Placeholder 2">
            <a:extLst>
              <a:ext uri="{FF2B5EF4-FFF2-40B4-BE49-F238E27FC236}">
                <a16:creationId xmlns:a16="http://schemas.microsoft.com/office/drawing/2014/main" id="{E85CBD6B-80AC-9BCD-0DD1-FB35979875A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4" name="Slide Number Placeholder 3">
            <a:extLst>
              <a:ext uri="{FF2B5EF4-FFF2-40B4-BE49-F238E27FC236}">
                <a16:creationId xmlns:a16="http://schemas.microsoft.com/office/drawing/2014/main" id="{04C2A3ED-192A-70CB-4575-1A722D25130B}"/>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2969423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598BA-ABE1-1010-8587-010BDFD8286C}"/>
              </a:ext>
            </a:extLst>
          </p:cNvPr>
          <p:cNvSpPr>
            <a:spLocks noGrp="1"/>
          </p:cNvSpPr>
          <p:nvPr>
            <p:ph type="title"/>
          </p:nvPr>
        </p:nvSpPr>
        <p:spPr>
          <a:xfrm>
            <a:off x="612648" y="548640"/>
            <a:ext cx="10741152" cy="1132258"/>
          </a:xfrm>
        </p:spPr>
        <p:txBody>
          <a:bodyPr anchor="t">
            <a:normAutofit/>
          </a:bodyPr>
          <a:lstStyle/>
          <a:p>
            <a:r>
              <a:rPr lang="en-GB" b="0">
                <a:highlight>
                  <a:srgbClr val="FFFFFF"/>
                </a:highlight>
              </a:rPr>
              <a:t>Adolescence (9–18 Years)</a:t>
            </a:r>
          </a:p>
        </p:txBody>
      </p:sp>
      <p:sp>
        <p:nvSpPr>
          <p:cNvPr id="3" name="Content Placeholder 2">
            <a:extLst>
              <a:ext uri="{FF2B5EF4-FFF2-40B4-BE49-F238E27FC236}">
                <a16:creationId xmlns:a16="http://schemas.microsoft.com/office/drawing/2014/main" id="{FD9FCDF5-A54F-DFB2-6D13-28D28DC955AC}"/>
              </a:ext>
            </a:extLst>
          </p:cNvPr>
          <p:cNvSpPr>
            <a:spLocks noGrp="1"/>
          </p:cNvSpPr>
          <p:nvPr>
            <p:ph sz="half" idx="1"/>
          </p:nvPr>
        </p:nvSpPr>
        <p:spPr>
          <a:xfrm>
            <a:off x="612648" y="1724984"/>
            <a:ext cx="5181600" cy="4897677"/>
          </a:xfrm>
        </p:spPr>
        <p:txBody>
          <a:bodyPr vert="horz" lIns="91440" tIns="45720" rIns="91440" bIns="45720" rtlCol="0" anchor="t">
            <a:noAutofit/>
          </a:bodyPr>
          <a:lstStyle/>
          <a:p>
            <a:pPr>
              <a:lnSpc>
                <a:spcPct val="110000"/>
              </a:lnSpc>
            </a:pPr>
            <a:r>
              <a:rPr lang="en-GB" sz="1600">
                <a:highlight>
                  <a:srgbClr val="FFFFFF"/>
                </a:highlight>
              </a:rPr>
              <a:t>Adolescence is a key stage for identity formation and social development. Positive influences include supportive relationships with family, peers, and teachers, which are associated with higher self-esteem and lower levels of depression (Rueger et al., 2021). Participation in structured activities such as sports and arts also promotes mental wellbeing and reduces engagement in risky behaviours (Badura et al., 2021). Despite these protective factors, adolescence is also a period of increased vulnerability. Mental health issues, particularly anxiety and depression, have risen significantly in recent years, often linked to academic pressure and social media use (Racine et al., 2021). Cyberbullying further contributes to psychological distress and self-harm (Kowalski et al., 2020). Risk-taking behaviours, including substance misuse, are also common during this stage. These behaviours are strongly influenced by peer pressure and social norms (Viner et al., 2022).</a:t>
            </a:r>
          </a:p>
        </p:txBody>
      </p:sp>
      <p:pic>
        <p:nvPicPr>
          <p:cNvPr id="7" name="Content Placeholder 6" descr="Group of adolescents posing for a selfie">
            <a:extLst>
              <a:ext uri="{FF2B5EF4-FFF2-40B4-BE49-F238E27FC236}">
                <a16:creationId xmlns:a16="http://schemas.microsoft.com/office/drawing/2014/main" id="{004D1290-9E92-3B9B-930C-EF11046FEDE4}"/>
              </a:ext>
            </a:extLst>
          </p:cNvPr>
          <p:cNvPicPr>
            <a:picLocks noGrp="1" noChangeAspect="1"/>
          </p:cNvPicPr>
          <p:nvPr>
            <p:ph sz="half" idx="2"/>
          </p:nvPr>
        </p:nvPicPr>
        <p:blipFill>
          <a:blip r:embed="rId2"/>
          <a:stretch>
            <a:fillRect/>
          </a:stretch>
        </p:blipFill>
        <p:spPr>
          <a:xfrm>
            <a:off x="6172200" y="2599838"/>
            <a:ext cx="5181600" cy="2802912"/>
          </a:xfrm>
          <a:prstGeom prst="rect">
            <a:avLst/>
          </a:prstGeom>
        </p:spPr>
      </p:pic>
      <p:sp>
        <p:nvSpPr>
          <p:cNvPr id="4" name="Date Placeholder 3">
            <a:extLst>
              <a:ext uri="{FF2B5EF4-FFF2-40B4-BE49-F238E27FC236}">
                <a16:creationId xmlns:a16="http://schemas.microsoft.com/office/drawing/2014/main" id="{6AA3539A-F8AB-3C64-90EF-9DE195B8FF79}"/>
              </a:ext>
            </a:extLst>
          </p:cNvPr>
          <p:cNvSpPr>
            <a:spLocks noGrp="1"/>
          </p:cNvSpPr>
          <p:nvPr>
            <p:ph type="dt" sz="half" idx="10"/>
          </p:nvPr>
        </p:nvSpPr>
        <p:spPr>
          <a:xfrm>
            <a:off x="137160" y="6453002"/>
            <a:ext cx="3494314" cy="365125"/>
          </a:xfrm>
        </p:spPr>
        <p:txBody>
          <a:bodyPr anchor="ctr">
            <a:normAutofit/>
          </a:bodyPr>
          <a:lstStyle/>
          <a:p>
            <a:pPr>
              <a:spcAft>
                <a:spcPts val="600"/>
              </a:spcAft>
            </a:pPr>
            <a:fld id="{BEC007B6-84EE-4707-9515-9301F32579BD}" type="datetime1">
              <a:rPr lang="en-GB"/>
              <a:pPr>
                <a:spcAft>
                  <a:spcPts val="600"/>
                </a:spcAft>
              </a:pPr>
              <a:t>3/23/2026</a:t>
            </a:fld>
            <a:endParaRPr lang="en-US"/>
          </a:p>
        </p:txBody>
      </p:sp>
      <p:sp>
        <p:nvSpPr>
          <p:cNvPr id="5" name="Footer Placeholder 4">
            <a:extLst>
              <a:ext uri="{FF2B5EF4-FFF2-40B4-BE49-F238E27FC236}">
                <a16:creationId xmlns:a16="http://schemas.microsoft.com/office/drawing/2014/main" id="{593758A2-13AB-A024-A598-8E46AEA9C885}"/>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1DAD557-5342-712C-F5F4-04144946E6C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1721234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036E7E-2EDF-5912-111A-8BDCEC35977A}"/>
              </a:ext>
            </a:extLst>
          </p:cNvPr>
          <p:cNvSpPr txBox="1"/>
          <p:nvPr/>
        </p:nvSpPr>
        <p:spPr>
          <a:xfrm>
            <a:off x="612648" y="548640"/>
            <a:ext cx="10653578" cy="1132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1700" b="1" kern="1200">
                <a:latin typeface="+mj-lt"/>
                <a:ea typeface="+mj-ea"/>
                <a:cs typeface="+mj-cs"/>
              </a:rPr>
              <a:t>Importantly, adolescent lifestyle choices are not purely individual decisions. They are shaped by social context, including peer groups, cultural expectations, and digital environments. For example, social media can influence body image, self-esteem, and sleep patterns. This highlights that behaviours are socially constructed rather than entirely voluntary. </a:t>
            </a:r>
          </a:p>
          <a:p>
            <a:pPr>
              <a:lnSpc>
                <a:spcPct val="90000"/>
              </a:lnSpc>
              <a:spcBef>
                <a:spcPct val="0"/>
              </a:spcBef>
              <a:spcAft>
                <a:spcPts val="600"/>
              </a:spcAft>
            </a:pPr>
            <a:endParaRPr lang="en-US" sz="1700" b="1" kern="1200">
              <a:latin typeface="+mj-lt"/>
              <a:ea typeface="+mj-ea"/>
              <a:cs typeface="+mj-cs"/>
            </a:endParaRPr>
          </a:p>
        </p:txBody>
      </p:sp>
      <p:pic>
        <p:nvPicPr>
          <p:cNvPr id="7" name="Picture 6" descr="3D spheres connected with a red line">
            <a:extLst>
              <a:ext uri="{FF2B5EF4-FFF2-40B4-BE49-F238E27FC236}">
                <a16:creationId xmlns:a16="http://schemas.microsoft.com/office/drawing/2014/main" id="{A8AB7738-D410-C658-1646-72F524EB5C03}"/>
              </a:ext>
            </a:extLst>
          </p:cNvPr>
          <p:cNvPicPr>
            <a:picLocks noChangeAspect="1"/>
          </p:cNvPicPr>
          <p:nvPr/>
        </p:nvPicPr>
        <p:blipFill>
          <a:blip r:embed="rId2"/>
          <a:srcRect t="31669" r="1" b="10838"/>
          <a:stretch>
            <a:fillRect/>
          </a:stretch>
        </p:blipFill>
        <p:spPr>
          <a:xfrm>
            <a:off x="612647" y="1715532"/>
            <a:ext cx="10653579" cy="4593828"/>
          </a:xfrm>
          <a:prstGeom prst="rect">
            <a:avLst/>
          </a:prstGeom>
          <a:noFill/>
        </p:spPr>
      </p:pic>
      <p:sp>
        <p:nvSpPr>
          <p:cNvPr id="2" name="Date Placeholder 1">
            <a:extLst>
              <a:ext uri="{FF2B5EF4-FFF2-40B4-BE49-F238E27FC236}">
                <a16:creationId xmlns:a16="http://schemas.microsoft.com/office/drawing/2014/main" id="{6B173AB4-D3BB-B615-0E4F-78A553FA5CB9}"/>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0656A63-2A45-4348-9E87-E75BC951A3C5}" type="datetime1">
              <a:pPr>
                <a:spcAft>
                  <a:spcPts val="600"/>
                </a:spcAft>
              </a:pPr>
              <a:t>3/23/2026</a:t>
            </a:fld>
            <a:endParaRPr lang="en-US"/>
          </a:p>
        </p:txBody>
      </p:sp>
      <p:sp>
        <p:nvSpPr>
          <p:cNvPr id="3" name="Footer Placeholder 2">
            <a:extLst>
              <a:ext uri="{FF2B5EF4-FFF2-40B4-BE49-F238E27FC236}">
                <a16:creationId xmlns:a16="http://schemas.microsoft.com/office/drawing/2014/main" id="{16D5AB9D-31BE-2AA1-4B53-2EDA49DBE26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4" name="Slide Number Placeholder 3">
            <a:extLst>
              <a:ext uri="{FF2B5EF4-FFF2-40B4-BE49-F238E27FC236}">
                <a16:creationId xmlns:a16="http://schemas.microsoft.com/office/drawing/2014/main" id="{58CAF11F-7EC0-7872-441F-42FBAAD787A2}"/>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4188191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C06A-6819-2A6A-99BD-395D899A5220}"/>
              </a:ext>
            </a:extLst>
          </p:cNvPr>
          <p:cNvSpPr>
            <a:spLocks noGrp="1"/>
          </p:cNvSpPr>
          <p:nvPr>
            <p:ph type="title"/>
          </p:nvPr>
        </p:nvSpPr>
        <p:spPr>
          <a:xfrm>
            <a:off x="594360" y="557784"/>
            <a:ext cx="3595634" cy="2212313"/>
          </a:xfrm>
        </p:spPr>
        <p:txBody>
          <a:bodyPr anchor="t">
            <a:normAutofit/>
          </a:bodyPr>
          <a:lstStyle/>
          <a:p>
            <a:r>
              <a:rPr lang="en-GB" b="0">
                <a:highlight>
                  <a:srgbClr val="FFFFFF"/>
                </a:highlight>
              </a:rPr>
              <a:t>Adulthood (19–64 Years)</a:t>
            </a:r>
          </a:p>
        </p:txBody>
      </p:sp>
      <p:pic>
        <p:nvPicPr>
          <p:cNvPr id="7" name="Picture Placeholder 6" descr="Adulthood">
            <a:extLst>
              <a:ext uri="{FF2B5EF4-FFF2-40B4-BE49-F238E27FC236}">
                <a16:creationId xmlns:a16="http://schemas.microsoft.com/office/drawing/2014/main" id="{C91B6BD1-E84F-C543-3BF8-1033EA8736E5}"/>
              </a:ext>
            </a:extLst>
          </p:cNvPr>
          <p:cNvPicPr>
            <a:picLocks noGrp="1" noChangeAspect="1"/>
          </p:cNvPicPr>
          <p:nvPr>
            <p:ph type="pic" idx="1"/>
          </p:nvPr>
        </p:nvPicPr>
        <p:blipFill>
          <a:blip r:embed="rId2"/>
          <a:srcRect l="8450" r="8450"/>
          <a:stretch/>
        </p:blipFill>
        <p:spPr>
          <a:prstGeom prst="rect">
            <a:avLst/>
          </a:prstGeom>
        </p:spPr>
      </p:pic>
      <p:sp>
        <p:nvSpPr>
          <p:cNvPr id="3" name="Content Placeholder 2">
            <a:extLst>
              <a:ext uri="{FF2B5EF4-FFF2-40B4-BE49-F238E27FC236}">
                <a16:creationId xmlns:a16="http://schemas.microsoft.com/office/drawing/2014/main" id="{17855AA7-B186-E38A-C760-46106BF95758}"/>
              </a:ext>
            </a:extLst>
          </p:cNvPr>
          <p:cNvSpPr>
            <a:spLocks noGrp="1"/>
          </p:cNvSpPr>
          <p:nvPr>
            <p:ph type="body" sz="half" idx="2"/>
          </p:nvPr>
        </p:nvSpPr>
        <p:spPr>
          <a:xfrm>
            <a:off x="437073" y="1420617"/>
            <a:ext cx="3585586" cy="5036117"/>
          </a:xfrm>
        </p:spPr>
        <p:txBody>
          <a:bodyPr vert="horz" lIns="91440" tIns="45720" rIns="91440" bIns="45720" rtlCol="0" anchor="b">
            <a:normAutofit/>
          </a:bodyPr>
          <a:lstStyle/>
          <a:p>
            <a:pPr marL="0" indent="0">
              <a:lnSpc>
                <a:spcPct val="110000"/>
              </a:lnSpc>
              <a:buNone/>
            </a:pPr>
            <a:r>
              <a:rPr lang="en-GB" sz="1400">
                <a:highlight>
                  <a:srgbClr val="FFFFFF"/>
                </a:highlight>
              </a:rPr>
              <a:t>In adulthood, stable employment and financial security are key positive influences on wellbeing. Secure work reduces stress and supports mental and physical health (Kim &amp; von </a:t>
            </a:r>
            <a:r>
              <a:rPr lang="en-GB" sz="1400" err="1">
                <a:highlight>
                  <a:srgbClr val="FFFFFF"/>
                </a:highlight>
              </a:rPr>
              <a:t>dem</a:t>
            </a:r>
            <a:r>
              <a:rPr lang="en-GB" sz="1400" dirty="0">
                <a:highlight>
                  <a:srgbClr val="FFFFFF"/>
                </a:highlight>
              </a:rPr>
              <a:t> </a:t>
            </a:r>
            <a:r>
              <a:rPr lang="en-GB" sz="1400" err="1">
                <a:highlight>
                  <a:srgbClr val="FFFFFF"/>
                </a:highlight>
              </a:rPr>
              <a:t>Knesebeck</a:t>
            </a:r>
            <a:r>
              <a:rPr lang="en-GB" sz="1400">
                <a:highlight>
                  <a:srgbClr val="FFFFFF"/>
                </a:highlight>
              </a:rPr>
              <a:t>, 2021). Higher education and lifelong learning also contribute to improved employment opportunities and cognitive health. Healthy lifestyle behaviours—such as regular physical activity, balanced diets, and adequate sleep—play a significant role in preventing chronic diseases (WHO, 2022). Strong interpersonal relationships continue to act as protective factors, with social support linked to lower mortality and better mental health (Umberson &amp; Montez, 2020).</a:t>
            </a:r>
            <a:endParaRPr lang="en-US" sz="1400"/>
          </a:p>
        </p:txBody>
      </p:sp>
      <p:sp>
        <p:nvSpPr>
          <p:cNvPr id="4" name="Date Placeholder 3">
            <a:extLst>
              <a:ext uri="{FF2B5EF4-FFF2-40B4-BE49-F238E27FC236}">
                <a16:creationId xmlns:a16="http://schemas.microsoft.com/office/drawing/2014/main" id="{A50812B3-8F24-6A2D-8654-CD6003D31539}"/>
              </a:ext>
            </a:extLst>
          </p:cNvPr>
          <p:cNvSpPr>
            <a:spLocks noGrp="1"/>
          </p:cNvSpPr>
          <p:nvPr>
            <p:ph type="dt" sz="half" idx="10"/>
          </p:nvPr>
        </p:nvSpPr>
        <p:spPr>
          <a:xfrm>
            <a:off x="137160" y="6453002"/>
            <a:ext cx="3494314" cy="365125"/>
          </a:xfrm>
        </p:spPr>
        <p:txBody>
          <a:bodyPr anchor="ctr">
            <a:normAutofit/>
          </a:bodyPr>
          <a:lstStyle/>
          <a:p>
            <a:pPr>
              <a:spcAft>
                <a:spcPts val="600"/>
              </a:spcAft>
            </a:pPr>
            <a:fld id="{7C06F948-A847-4F47-8D83-33350F082906}" type="datetime1">
              <a:pPr>
                <a:spcAft>
                  <a:spcPts val="600"/>
                </a:spcAft>
              </a:pPr>
              <a:t>3/23/2026</a:t>
            </a:fld>
            <a:endParaRPr lang="en-US"/>
          </a:p>
        </p:txBody>
      </p:sp>
      <p:sp>
        <p:nvSpPr>
          <p:cNvPr id="5" name="Footer Placeholder 4">
            <a:extLst>
              <a:ext uri="{FF2B5EF4-FFF2-40B4-BE49-F238E27FC236}">
                <a16:creationId xmlns:a16="http://schemas.microsoft.com/office/drawing/2014/main" id="{2298E264-F081-AAEF-0203-D6DF1A56087C}"/>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36F571D-F665-5C02-41D2-AA46D3B33808}"/>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822271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F997BF-6D5D-EA80-B667-9EFA37CDFB53}"/>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778306CF-786F-40B4-BACB-D0DBE953CB17}" type="datetime1">
              <a:rPr lang="en-GB"/>
              <a:pPr>
                <a:spcAft>
                  <a:spcPts val="600"/>
                </a:spcAft>
              </a:pPr>
              <a:t>3/23/2026</a:t>
            </a:fld>
            <a:endParaRPr lang="en-US"/>
          </a:p>
        </p:txBody>
      </p:sp>
      <p:sp>
        <p:nvSpPr>
          <p:cNvPr id="3" name="Footer Placeholder 2">
            <a:extLst>
              <a:ext uri="{FF2B5EF4-FFF2-40B4-BE49-F238E27FC236}">
                <a16:creationId xmlns:a16="http://schemas.microsoft.com/office/drawing/2014/main" id="{28D31343-DE69-A54D-4355-BA3C6DA6B7A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4" name="Slide Number Placeholder 3">
            <a:extLst>
              <a:ext uri="{FF2B5EF4-FFF2-40B4-BE49-F238E27FC236}">
                <a16:creationId xmlns:a16="http://schemas.microsoft.com/office/drawing/2014/main" id="{F30BD94F-D029-6991-6644-6C3F2D966AE0}"/>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10</a:t>
            </a:fld>
            <a:endParaRPr lang="en-US"/>
          </a:p>
        </p:txBody>
      </p:sp>
      <p:graphicFrame>
        <p:nvGraphicFramePr>
          <p:cNvPr id="25" name="TextBox 4">
            <a:extLst>
              <a:ext uri="{FF2B5EF4-FFF2-40B4-BE49-F238E27FC236}">
                <a16:creationId xmlns:a16="http://schemas.microsoft.com/office/drawing/2014/main" id="{3E9D0798-FF97-C97A-900E-3CFD6B975688}"/>
              </a:ext>
            </a:extLst>
          </p:cNvPr>
          <p:cNvGraphicFramePr/>
          <p:nvPr>
            <p:extLst>
              <p:ext uri="{D42A27DB-BD31-4B8C-83A1-F6EECF244321}">
                <p14:modId xmlns:p14="http://schemas.microsoft.com/office/powerpoint/2010/main" val="1445634629"/>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5161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E91FD-220F-3C79-3B25-662F91F218DF}"/>
              </a:ext>
            </a:extLst>
          </p:cNvPr>
          <p:cNvSpPr>
            <a:spLocks noGrp="1"/>
          </p:cNvSpPr>
          <p:nvPr>
            <p:ph type="title"/>
          </p:nvPr>
        </p:nvSpPr>
        <p:spPr>
          <a:xfrm>
            <a:off x="612648" y="548640"/>
            <a:ext cx="10741152" cy="1132258"/>
          </a:xfrm>
        </p:spPr>
        <p:txBody>
          <a:bodyPr anchor="t">
            <a:normAutofit/>
          </a:bodyPr>
          <a:lstStyle/>
          <a:p>
            <a:r>
              <a:rPr lang="en-GB" b="0">
                <a:highlight>
                  <a:srgbClr val="FFFFFF"/>
                </a:highlight>
              </a:rPr>
              <a:t>Later Life (65+ Years)</a:t>
            </a:r>
          </a:p>
        </p:txBody>
      </p:sp>
      <p:pic>
        <p:nvPicPr>
          <p:cNvPr id="7" name="Picture 6" descr="Determined 64-year-old woman will not let cancer stop her from getting her  degree">
            <a:extLst>
              <a:ext uri="{FF2B5EF4-FFF2-40B4-BE49-F238E27FC236}">
                <a16:creationId xmlns:a16="http://schemas.microsoft.com/office/drawing/2014/main" id="{DB29033F-B0A3-40D4-BBB4-303EFDD4CA28}"/>
              </a:ext>
            </a:extLst>
          </p:cNvPr>
          <p:cNvPicPr>
            <a:picLocks noChangeAspect="1"/>
          </p:cNvPicPr>
          <p:nvPr/>
        </p:nvPicPr>
        <p:blipFill>
          <a:blip r:embed="rId2"/>
          <a:srcRect l="6197" r="14561" b="1"/>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37183F47-31C5-FEA4-8883-1B628508C12A}"/>
              </a:ext>
            </a:extLst>
          </p:cNvPr>
          <p:cNvSpPr>
            <a:spLocks noGrp="1"/>
          </p:cNvSpPr>
          <p:nvPr>
            <p:ph sz="half" idx="2"/>
          </p:nvPr>
        </p:nvSpPr>
        <p:spPr>
          <a:xfrm>
            <a:off x="6172200" y="1825625"/>
            <a:ext cx="5181600" cy="4351338"/>
          </a:xfrm>
        </p:spPr>
        <p:txBody>
          <a:bodyPr vert="horz" lIns="91440" tIns="45720" rIns="91440" bIns="45720" rtlCol="0">
            <a:normAutofit/>
          </a:bodyPr>
          <a:lstStyle/>
          <a:p>
            <a:pPr>
              <a:lnSpc>
                <a:spcPct val="110000"/>
              </a:lnSpc>
            </a:pPr>
            <a:r>
              <a:rPr lang="en-GB" sz="1300">
                <a:highlight>
                  <a:srgbClr val="FFFFFF"/>
                </a:highlight>
              </a:rPr>
              <a:t>Later life outcomes are shaped by experiences accumulated across earlier stages. Positive influences include active ageing, which involves maintaining physical activity and social participation. These behaviours are associated with improved cognitive function and reduced risk of depression (WHO, 2022). Social connections are particularly important in older age. Strong social networks reduce the risk of cognitive decline and improve overall wellbeing (Santini et al., 2021). However, negative influences are also significant. Loneliness and social isolation are major risk factors for mortality and mental health problems (Holt-</a:t>
            </a:r>
            <a:r>
              <a:rPr lang="en-GB" sz="1300" err="1">
                <a:highlight>
                  <a:srgbClr val="FFFFFF"/>
                </a:highlight>
              </a:rPr>
              <a:t>Lunstad</a:t>
            </a:r>
            <a:r>
              <a:rPr lang="en-GB" sz="1300">
                <a:highlight>
                  <a:srgbClr val="FFFFFF"/>
                </a:highlight>
              </a:rPr>
              <a:t>, 2020). Chronic illnesses, including dementia and cardiovascular disease, become more common and can reduce independence. Financial insecurity also affects many older adults, particularly those without adequate pensions. These challenges highlight the concept of </a:t>
            </a:r>
            <a:r>
              <a:rPr lang="en-GB" sz="1300" b="1">
                <a:highlight>
                  <a:srgbClr val="FFFFFF"/>
                </a:highlight>
              </a:rPr>
              <a:t>cumulative disadvantage</a:t>
            </a:r>
            <a:r>
              <a:rPr lang="en-GB" sz="1300">
                <a:highlight>
                  <a:srgbClr val="FFFFFF"/>
                </a:highlight>
              </a:rPr>
              <a:t>, where inequalities experienced earlier in life lead to poorer outcomes in later life (Dannefer, 2020).</a:t>
            </a:r>
          </a:p>
        </p:txBody>
      </p:sp>
      <p:sp>
        <p:nvSpPr>
          <p:cNvPr id="4" name="Date Placeholder 3">
            <a:extLst>
              <a:ext uri="{FF2B5EF4-FFF2-40B4-BE49-F238E27FC236}">
                <a16:creationId xmlns:a16="http://schemas.microsoft.com/office/drawing/2014/main" id="{4518F529-3807-3E09-6720-41A938080D41}"/>
              </a:ext>
            </a:extLst>
          </p:cNvPr>
          <p:cNvSpPr>
            <a:spLocks noGrp="1"/>
          </p:cNvSpPr>
          <p:nvPr>
            <p:ph type="dt" sz="half" idx="10"/>
          </p:nvPr>
        </p:nvSpPr>
        <p:spPr>
          <a:xfrm>
            <a:off x="137160" y="6453002"/>
            <a:ext cx="3494314" cy="365125"/>
          </a:xfrm>
        </p:spPr>
        <p:txBody>
          <a:bodyPr anchor="ctr">
            <a:normAutofit/>
          </a:bodyPr>
          <a:lstStyle/>
          <a:p>
            <a:pPr>
              <a:spcAft>
                <a:spcPts val="600"/>
              </a:spcAft>
            </a:pPr>
            <a:fld id="{E019B0E7-5E90-4B61-9C41-F76A5C6DBEFA}" type="datetime1">
              <a:pPr>
                <a:spcAft>
                  <a:spcPts val="600"/>
                </a:spcAft>
              </a:pPr>
              <a:t>3/23/2026</a:t>
            </a:fld>
            <a:endParaRPr lang="en-US"/>
          </a:p>
        </p:txBody>
      </p:sp>
      <p:sp>
        <p:nvSpPr>
          <p:cNvPr id="5" name="Footer Placeholder 4">
            <a:extLst>
              <a:ext uri="{FF2B5EF4-FFF2-40B4-BE49-F238E27FC236}">
                <a16:creationId xmlns:a16="http://schemas.microsoft.com/office/drawing/2014/main" id="{7C9B03B1-F723-8806-738E-ACE0E44BB3F5}"/>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32000E2-D298-2768-63AE-CA06127F445E}"/>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3570205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CA7BE-EAA6-274A-C9B3-9BD651543F30}"/>
              </a:ext>
            </a:extLst>
          </p:cNvPr>
          <p:cNvSpPr>
            <a:spLocks noGrp="1"/>
          </p:cNvSpPr>
          <p:nvPr>
            <p:ph type="title"/>
          </p:nvPr>
        </p:nvSpPr>
        <p:spPr>
          <a:xfrm>
            <a:off x="612648" y="548640"/>
            <a:ext cx="10653578" cy="1132258"/>
          </a:xfrm>
        </p:spPr>
        <p:txBody>
          <a:bodyPr anchor="t">
            <a:normAutofit/>
          </a:bodyPr>
          <a:lstStyle/>
          <a:p>
            <a:r>
              <a:rPr lang="en-GB" b="0">
                <a:highlight>
                  <a:srgbClr val="FFFFFF"/>
                </a:highlight>
              </a:rPr>
              <a:t>The Role of Social Determinants</a:t>
            </a:r>
          </a:p>
        </p:txBody>
      </p:sp>
      <p:sp>
        <p:nvSpPr>
          <p:cNvPr id="4" name="Date Placeholder 3">
            <a:extLst>
              <a:ext uri="{FF2B5EF4-FFF2-40B4-BE49-F238E27FC236}">
                <a16:creationId xmlns:a16="http://schemas.microsoft.com/office/drawing/2014/main" id="{DE94490A-189A-FEE3-CF2E-658C3D93AA80}"/>
              </a:ext>
            </a:extLst>
          </p:cNvPr>
          <p:cNvSpPr>
            <a:spLocks noGrp="1"/>
          </p:cNvSpPr>
          <p:nvPr>
            <p:ph type="dt" sz="half" idx="10"/>
          </p:nvPr>
        </p:nvSpPr>
        <p:spPr>
          <a:xfrm>
            <a:off x="137160" y="6453002"/>
            <a:ext cx="3494314" cy="365125"/>
          </a:xfrm>
        </p:spPr>
        <p:txBody>
          <a:bodyPr anchor="ctr">
            <a:normAutofit/>
          </a:bodyPr>
          <a:lstStyle/>
          <a:p>
            <a:pPr>
              <a:spcAft>
                <a:spcPts val="600"/>
              </a:spcAft>
            </a:pPr>
            <a:fld id="{F4F70B0C-728F-4545-A1C4-7A7211A6802E}" type="datetime1">
              <a:pPr>
                <a:spcAft>
                  <a:spcPts val="600"/>
                </a:spcAft>
              </a:pPr>
              <a:t>3/23/2026</a:t>
            </a:fld>
            <a:endParaRPr lang="en-US"/>
          </a:p>
        </p:txBody>
      </p:sp>
      <p:sp>
        <p:nvSpPr>
          <p:cNvPr id="5" name="Footer Placeholder 4">
            <a:extLst>
              <a:ext uri="{FF2B5EF4-FFF2-40B4-BE49-F238E27FC236}">
                <a16:creationId xmlns:a16="http://schemas.microsoft.com/office/drawing/2014/main" id="{A576EDA3-22C2-BF54-A7A6-2F17AFF4470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EF2FAA4-12A9-02C7-CE85-784697FD2B2A}"/>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12</a:t>
            </a:fld>
            <a:endParaRPr lang="en-US"/>
          </a:p>
        </p:txBody>
      </p:sp>
      <p:graphicFrame>
        <p:nvGraphicFramePr>
          <p:cNvPr id="8" name="Content Placeholder 2">
            <a:extLst>
              <a:ext uri="{FF2B5EF4-FFF2-40B4-BE49-F238E27FC236}">
                <a16:creationId xmlns:a16="http://schemas.microsoft.com/office/drawing/2014/main" id="{C927B8BD-E66F-AC28-0541-5B95EC5149F1}"/>
              </a:ext>
            </a:extLst>
          </p:cNvPr>
          <p:cNvGraphicFramePr>
            <a:graphicFrameLocks noGrp="1"/>
          </p:cNvGraphicFramePr>
          <p:nvPr>
            <p:ph idx="1"/>
            <p:extLst>
              <p:ext uri="{D42A27DB-BD31-4B8C-83A1-F6EECF244321}">
                <p14:modId xmlns:p14="http://schemas.microsoft.com/office/powerpoint/2010/main" val="776415569"/>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8782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D4EA-82BB-CC03-665C-B61F7F4E3563}"/>
              </a:ext>
            </a:extLst>
          </p:cNvPr>
          <p:cNvSpPr>
            <a:spLocks noGrp="1"/>
          </p:cNvSpPr>
          <p:nvPr>
            <p:ph type="title"/>
          </p:nvPr>
        </p:nvSpPr>
        <p:spPr>
          <a:xfrm>
            <a:off x="597160" y="553616"/>
            <a:ext cx="3595634" cy="1757505"/>
          </a:xfrm>
        </p:spPr>
        <p:txBody>
          <a:bodyPr anchor="t">
            <a:normAutofit/>
          </a:bodyPr>
          <a:lstStyle/>
          <a:p>
            <a:r>
              <a:rPr lang="en-GB" b="0">
                <a:highlight>
                  <a:srgbClr val="FFFFFF"/>
                </a:highlight>
              </a:rPr>
              <a:t>Resilience and Protective Factors</a:t>
            </a:r>
          </a:p>
        </p:txBody>
      </p:sp>
      <p:sp>
        <p:nvSpPr>
          <p:cNvPr id="4" name="Date Placeholder 3">
            <a:extLst>
              <a:ext uri="{FF2B5EF4-FFF2-40B4-BE49-F238E27FC236}">
                <a16:creationId xmlns:a16="http://schemas.microsoft.com/office/drawing/2014/main" id="{93579EDA-E8B5-4A13-BF4D-A4041519F60C}"/>
              </a:ext>
            </a:extLst>
          </p:cNvPr>
          <p:cNvSpPr>
            <a:spLocks noGrp="1"/>
          </p:cNvSpPr>
          <p:nvPr>
            <p:ph type="dt" sz="half" idx="10"/>
          </p:nvPr>
        </p:nvSpPr>
        <p:spPr>
          <a:xfrm>
            <a:off x="137160" y="6453002"/>
            <a:ext cx="3494314" cy="365125"/>
          </a:xfrm>
        </p:spPr>
        <p:txBody>
          <a:bodyPr anchor="ctr">
            <a:normAutofit/>
          </a:bodyPr>
          <a:lstStyle/>
          <a:p>
            <a:pPr>
              <a:spcAft>
                <a:spcPts val="600"/>
              </a:spcAft>
            </a:pPr>
            <a:fld id="{2CF58F75-2E51-41F6-854B-79719A6D8729}" type="datetime1">
              <a:pPr>
                <a:spcAft>
                  <a:spcPts val="600"/>
                </a:spcAft>
              </a:pPr>
              <a:t>3/23/2026</a:t>
            </a:fld>
            <a:endParaRPr lang="en-US"/>
          </a:p>
        </p:txBody>
      </p:sp>
      <p:sp>
        <p:nvSpPr>
          <p:cNvPr id="5" name="Footer Placeholder 4">
            <a:extLst>
              <a:ext uri="{FF2B5EF4-FFF2-40B4-BE49-F238E27FC236}">
                <a16:creationId xmlns:a16="http://schemas.microsoft.com/office/drawing/2014/main" id="{F568478F-9904-082A-B209-C7251321740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4E4790D-6489-DC02-F6D9-F68B751A04C3}"/>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13</a:t>
            </a:fld>
            <a:endParaRPr lang="en-US"/>
          </a:p>
        </p:txBody>
      </p:sp>
      <p:graphicFrame>
        <p:nvGraphicFramePr>
          <p:cNvPr id="8" name="Content Placeholder 2">
            <a:extLst>
              <a:ext uri="{FF2B5EF4-FFF2-40B4-BE49-F238E27FC236}">
                <a16:creationId xmlns:a16="http://schemas.microsoft.com/office/drawing/2014/main" id="{83420618-F149-58C0-DD85-03BA63CA4DAA}"/>
              </a:ext>
            </a:extLst>
          </p:cNvPr>
          <p:cNvGraphicFramePr>
            <a:graphicFrameLocks noGrp="1"/>
          </p:cNvGraphicFramePr>
          <p:nvPr>
            <p:ph idx="1"/>
            <p:extLst>
              <p:ext uri="{D42A27DB-BD31-4B8C-83A1-F6EECF244321}">
                <p14:modId xmlns:p14="http://schemas.microsoft.com/office/powerpoint/2010/main" val="3722984215"/>
              </p:ext>
            </p:extLst>
          </p:nvPr>
        </p:nvGraphicFramePr>
        <p:xfrm>
          <a:off x="5134708" y="553616"/>
          <a:ext cx="6279741"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7395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B7120-91DE-671A-1387-8F75CC2FC0E0}"/>
              </a:ext>
            </a:extLst>
          </p:cNvPr>
          <p:cNvSpPr>
            <a:spLocks noGrp="1"/>
          </p:cNvSpPr>
          <p:nvPr>
            <p:ph type="title"/>
          </p:nvPr>
        </p:nvSpPr>
        <p:spPr>
          <a:xfrm>
            <a:off x="597160" y="553616"/>
            <a:ext cx="3595634" cy="1757505"/>
          </a:xfrm>
        </p:spPr>
        <p:txBody>
          <a:bodyPr anchor="t">
            <a:normAutofit/>
          </a:bodyPr>
          <a:lstStyle/>
          <a:p>
            <a:r>
              <a:rPr lang="en-GB" b="0">
                <a:highlight>
                  <a:srgbClr val="FFFFFF"/>
                </a:highlight>
              </a:rPr>
              <a:t>Conclusion</a:t>
            </a:r>
          </a:p>
        </p:txBody>
      </p:sp>
      <p:sp>
        <p:nvSpPr>
          <p:cNvPr id="3" name="Content Placeholder 2">
            <a:extLst>
              <a:ext uri="{FF2B5EF4-FFF2-40B4-BE49-F238E27FC236}">
                <a16:creationId xmlns:a16="http://schemas.microsoft.com/office/drawing/2014/main" id="{9C2B285F-CCC8-905F-5F1A-37E3FDF041FD}"/>
              </a:ext>
            </a:extLst>
          </p:cNvPr>
          <p:cNvSpPr>
            <a:spLocks noGrp="1"/>
          </p:cNvSpPr>
          <p:nvPr>
            <p:ph idx="1"/>
          </p:nvPr>
        </p:nvSpPr>
        <p:spPr>
          <a:xfrm>
            <a:off x="3596331" y="553616"/>
            <a:ext cx="7818118" cy="5486400"/>
          </a:xfrm>
        </p:spPr>
        <p:txBody>
          <a:bodyPr vert="horz" lIns="91440" tIns="45720" rIns="91440" bIns="45720" rtlCol="0" anchor="t">
            <a:normAutofit/>
          </a:bodyPr>
          <a:lstStyle/>
          <a:p>
            <a:pPr>
              <a:lnSpc>
                <a:spcPct val="110000"/>
              </a:lnSpc>
            </a:pPr>
            <a:r>
              <a:rPr lang="en-GB" sz="1600">
                <a:highlight>
                  <a:srgbClr val="FFFFFF"/>
                </a:highlight>
              </a:rPr>
              <a:t>In conclusion, human development is shaped by a complex interaction of biological, psychological, and social influences across the life course. Early childhood experiences establish the foundation for development, while adolescence and adulthood introduce new challenges and opportunities. Later life reflects the cumulative impact of these influences.</a:t>
            </a:r>
          </a:p>
          <a:p>
            <a:pPr>
              <a:lnSpc>
                <a:spcPct val="110000"/>
              </a:lnSpc>
            </a:pPr>
            <a:r>
              <a:rPr lang="en-GB" sz="1600">
                <a:highlight>
                  <a:srgbClr val="FFFFFF"/>
                </a:highlight>
              </a:rPr>
              <a:t>Lifestyle choices, including diet, physical activity, and substance use, are important determinants of health and wellbeing. However, these behaviours are strongly shaped by social determinants such as income, education, and environment.</a:t>
            </a:r>
          </a:p>
          <a:p>
            <a:pPr>
              <a:lnSpc>
                <a:spcPct val="110000"/>
              </a:lnSpc>
            </a:pPr>
            <a:r>
              <a:rPr lang="en-GB" sz="1600">
                <a:highlight>
                  <a:srgbClr val="FFFFFF"/>
                </a:highlight>
              </a:rPr>
              <a:t>Therefore, improving outcomes requires both promoting healthy behaviours and addressing structural inequalities. Policies that focus on early intervention, education, and access to resources are essential for reducing disparities and supporting positive development across the life course.</a:t>
            </a:r>
          </a:p>
          <a:p>
            <a:pPr>
              <a:lnSpc>
                <a:spcPct val="110000"/>
              </a:lnSpc>
            </a:pPr>
            <a:endParaRPr lang="en-GB" sz="1600" dirty="0"/>
          </a:p>
        </p:txBody>
      </p:sp>
      <p:sp>
        <p:nvSpPr>
          <p:cNvPr id="4" name="Date Placeholder 3">
            <a:extLst>
              <a:ext uri="{FF2B5EF4-FFF2-40B4-BE49-F238E27FC236}">
                <a16:creationId xmlns:a16="http://schemas.microsoft.com/office/drawing/2014/main" id="{0F6D252E-8892-4C23-77B3-AFF76329CBE1}"/>
              </a:ext>
            </a:extLst>
          </p:cNvPr>
          <p:cNvSpPr>
            <a:spLocks noGrp="1"/>
          </p:cNvSpPr>
          <p:nvPr>
            <p:ph type="dt" sz="half" idx="10"/>
          </p:nvPr>
        </p:nvSpPr>
        <p:spPr>
          <a:xfrm>
            <a:off x="137160" y="6453002"/>
            <a:ext cx="3494314" cy="365125"/>
          </a:xfrm>
        </p:spPr>
        <p:txBody>
          <a:bodyPr anchor="ctr">
            <a:normAutofit/>
          </a:bodyPr>
          <a:lstStyle/>
          <a:p>
            <a:pPr>
              <a:spcAft>
                <a:spcPts val="600"/>
              </a:spcAft>
            </a:pPr>
            <a:fld id="{AA23B75A-AE81-448A-BE8A-C98065D2FBB7}" type="datetime1">
              <a:pPr>
                <a:spcAft>
                  <a:spcPts val="600"/>
                </a:spcAft>
              </a:pPr>
              <a:t>3/23/2026</a:t>
            </a:fld>
            <a:endParaRPr lang="en-US"/>
          </a:p>
        </p:txBody>
      </p:sp>
      <p:sp>
        <p:nvSpPr>
          <p:cNvPr id="5" name="Footer Placeholder 4">
            <a:extLst>
              <a:ext uri="{FF2B5EF4-FFF2-40B4-BE49-F238E27FC236}">
                <a16:creationId xmlns:a16="http://schemas.microsoft.com/office/drawing/2014/main" id="{7B2AA268-9621-6A8A-A582-ECCECE11399A}"/>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8E889EB-D19A-EE3B-C9C3-87A04BB8DD01}"/>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14</a:t>
            </a:fld>
            <a:endParaRPr lang="en-US"/>
          </a:p>
        </p:txBody>
      </p:sp>
    </p:spTree>
    <p:extLst>
      <p:ext uri="{BB962C8B-B14F-4D97-AF65-F5344CB8AC3E}">
        <p14:creationId xmlns:p14="http://schemas.microsoft.com/office/powerpoint/2010/main" val="2528237182"/>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Module code - BMNS4014</vt:lpstr>
      <vt:lpstr>PowerPoint Presentation</vt:lpstr>
      <vt:lpstr>Introduction</vt:lpstr>
      <vt:lpstr>PowerPoint Presentation</vt:lpstr>
      <vt:lpstr>Early Childhood (0–8 Years)</vt:lpstr>
      <vt:lpstr>PowerPoint Presentation</vt:lpstr>
      <vt:lpstr>Adolescence (9–18 Years)</vt:lpstr>
      <vt:lpstr>PowerPoint Presentation</vt:lpstr>
      <vt:lpstr>Adulthood (19–64 Years)</vt:lpstr>
      <vt:lpstr>PowerPoint Presentation</vt:lpstr>
      <vt:lpstr>Later Life (65+ Years)</vt:lpstr>
      <vt:lpstr>The Role of Social Determinants</vt:lpstr>
      <vt:lpstr>Resilience and Protective Factors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126</cp:revision>
  <dcterms:created xsi:type="dcterms:W3CDTF">2026-03-23T22:58:35Z</dcterms:created>
  <dcterms:modified xsi:type="dcterms:W3CDTF">2026-03-23T23:43:04Z</dcterms:modified>
</cp:coreProperties>
</file>