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embedTrueTypeFonts="1" autoCompressPictures="0">
  <p:sldMasterIdLst>
    <p:sldMasterId id="2147483648" r:id="rId4"/>
  </p:sldMasterIdLst>
  <p:notesMasterIdLst>
    <p:notesMasterId r:id="rId33"/>
  </p:notesMasterIdLst>
  <p:handoutMasterIdLst>
    <p:handoutMasterId r:id="rId34"/>
  </p:handoutMasterIdLst>
  <p:sldIdLst>
    <p:sldId id="258" r:id="rId5"/>
    <p:sldId id="265" r:id="rId6"/>
    <p:sldId id="300" r:id="rId7"/>
    <p:sldId id="307" r:id="rId8"/>
    <p:sldId id="272" r:id="rId9"/>
    <p:sldId id="277" r:id="rId10"/>
    <p:sldId id="301" r:id="rId11"/>
    <p:sldId id="303" r:id="rId12"/>
    <p:sldId id="309" r:id="rId13"/>
    <p:sldId id="308" r:id="rId14"/>
    <p:sldId id="304" r:id="rId15"/>
    <p:sldId id="305" r:id="rId16"/>
    <p:sldId id="292" r:id="rId17"/>
    <p:sldId id="306" r:id="rId18"/>
    <p:sldId id="310" r:id="rId19"/>
    <p:sldId id="311" r:id="rId20"/>
    <p:sldId id="319" r:id="rId21"/>
    <p:sldId id="320" r:id="rId22"/>
    <p:sldId id="321" r:id="rId23"/>
    <p:sldId id="312" r:id="rId24"/>
    <p:sldId id="313" r:id="rId25"/>
    <p:sldId id="315" r:id="rId26"/>
    <p:sldId id="316" r:id="rId27"/>
    <p:sldId id="317" r:id="rId28"/>
    <p:sldId id="318" r:id="rId29"/>
    <p:sldId id="322" r:id="rId30"/>
    <p:sldId id="323" r:id="rId31"/>
    <p:sldId id="299" r:id="rId32"/>
  </p:sldIdLst>
  <p:sldSz cx="12192000" cy="6858000"/>
  <p:notesSz cx="6858000" cy="9144000"/>
  <p:embeddedFontLst>
    <p:embeddedFont>
      <p:font typeface="Avenir Next LT Pro" panose="020B0504020202020204" pitchFamily="34" charset="0"/>
      <p:regular r:id="rId35"/>
      <p:bold r:id="rId36"/>
      <p:italic r:id="rId37"/>
      <p:boldItalic r:id="rId38"/>
    </p:embeddedFont>
    <p:embeddedFont>
      <p:font typeface="Speak Pro" panose="020B0504020101020102" pitchFamily="34" charset="0"/>
      <p:regular r:id="rId39"/>
      <p:bold r:id="rId40"/>
      <p:italic r:id="rId41"/>
      <p:boldItalic r:id="rId42"/>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249" autoAdjust="0"/>
  </p:normalViewPr>
  <p:slideViewPr>
    <p:cSldViewPr snapToGrid="0">
      <p:cViewPr varScale="1">
        <p:scale>
          <a:sx n="63" d="100"/>
          <a:sy n="63" d="100"/>
        </p:scale>
        <p:origin x="804" y="56"/>
      </p:cViewPr>
      <p:guideLst/>
    </p:cSldViewPr>
  </p:slideViewPr>
  <p:outlineViewPr>
    <p:cViewPr>
      <p:scale>
        <a:sx n="33" d="100"/>
        <a:sy n="33" d="100"/>
      </p:scale>
      <p:origin x="0" y="-33540"/>
    </p:cViewPr>
  </p:outlineViewPr>
  <p:notesTextViewPr>
    <p:cViewPr>
      <p:scale>
        <a:sx n="1" d="1"/>
        <a:sy n="1" d="1"/>
      </p:scale>
      <p:origin x="0" y="0"/>
    </p:cViewPr>
  </p:notesTextViewPr>
  <p:notesViewPr>
    <p:cSldViewPr snapToGrid="0">
      <p:cViewPr varScale="1">
        <p:scale>
          <a:sx n="60" d="100"/>
          <a:sy n="60" d="100"/>
        </p:scale>
        <p:origin x="3187" y="43"/>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font" Target="fonts/font5.fntdata"/><Relationship Id="rId21" Type="http://schemas.openxmlformats.org/officeDocument/2006/relationships/slide" Target="slides/slide17.xml"/><Relationship Id="rId34" Type="http://schemas.openxmlformats.org/officeDocument/2006/relationships/handoutMaster" Target="handoutMasters/handoutMaster1.xml"/><Relationship Id="rId42" Type="http://schemas.openxmlformats.org/officeDocument/2006/relationships/font" Target="fonts/font8.fntdata"/><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font" Target="fonts/font3.fntdata"/><Relationship Id="rId40" Type="http://schemas.openxmlformats.org/officeDocument/2006/relationships/font" Target="fonts/font6.fntdata"/><Relationship Id="rId45"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font" Target="fonts/font2.fntdata"/><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font" Target="fonts/font1.fntdata"/><Relationship Id="rId43" Type="http://schemas.openxmlformats.org/officeDocument/2006/relationships/presProps" Target="presProps.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notesMaster" Target="notesMasters/notesMaster1.xml"/><Relationship Id="rId38" Type="http://schemas.openxmlformats.org/officeDocument/2006/relationships/font" Target="fonts/font4.fntdata"/><Relationship Id="rId46" Type="http://schemas.openxmlformats.org/officeDocument/2006/relationships/tableStyles" Target="tableStyles.xml"/><Relationship Id="rId20" Type="http://schemas.openxmlformats.org/officeDocument/2006/relationships/slide" Target="slides/slide16.xml"/><Relationship Id="rId41" Type="http://schemas.openxmlformats.org/officeDocument/2006/relationships/font" Target="fonts/font7.fntdata"/></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44FA9168-1AA0-4330-93C8-8A2BC786DAAA}"/>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a:extLst>
              <a:ext uri="{FF2B5EF4-FFF2-40B4-BE49-F238E27FC236}">
                <a16:creationId xmlns:a16="http://schemas.microsoft.com/office/drawing/2014/main" id="{AC5761D6-F269-4E92-99D5-40AC843D8695}"/>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F68C0DD2-AAFF-40FB-B1D5-B76D6B9F63F5}" type="datetimeFigureOut">
              <a:rPr lang="en-US" smtClean="0"/>
              <a:t>10/5/2026</a:t>
            </a:fld>
            <a:endParaRPr lang="en-US"/>
          </a:p>
        </p:txBody>
      </p:sp>
      <p:sp>
        <p:nvSpPr>
          <p:cNvPr id="4" name="Footer Placeholder 3">
            <a:extLst>
              <a:ext uri="{FF2B5EF4-FFF2-40B4-BE49-F238E27FC236}">
                <a16:creationId xmlns:a16="http://schemas.microsoft.com/office/drawing/2014/main" id="{112D8426-202C-4385-BEF1-8D0C15BC7435}"/>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a:extLst>
              <a:ext uri="{FF2B5EF4-FFF2-40B4-BE49-F238E27FC236}">
                <a16:creationId xmlns:a16="http://schemas.microsoft.com/office/drawing/2014/main" id="{DCF91F5F-CE2D-4C59-9BE8-D5C9660BC83B}"/>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8D82E420-31C0-4FAB-9C47-370244A3A0D7}" type="slidenum">
              <a:rPr lang="en-US" smtClean="0"/>
              <a:t>‹#›</a:t>
            </a:fld>
            <a:endParaRPr lang="en-US"/>
          </a:p>
        </p:txBody>
      </p:sp>
    </p:spTree>
    <p:extLst>
      <p:ext uri="{BB962C8B-B14F-4D97-AF65-F5344CB8AC3E}">
        <p14:creationId xmlns:p14="http://schemas.microsoft.com/office/powerpoint/2010/main" val="99539395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0EAA7A3-4278-43C6-8774-F62FA0274339}" type="datetimeFigureOut">
              <a:rPr lang="en-US" smtClean="0"/>
              <a:t>10/5/2026</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FBDF500-FE05-4D50-AB42-37EDEB80A66C}" type="slidenum">
              <a:rPr lang="en-US" smtClean="0"/>
              <a:t>‹#›</a:t>
            </a:fld>
            <a:endParaRPr lang="en-US" dirty="0"/>
          </a:p>
        </p:txBody>
      </p:sp>
    </p:spTree>
    <p:extLst>
      <p:ext uri="{BB962C8B-B14F-4D97-AF65-F5344CB8AC3E}">
        <p14:creationId xmlns:p14="http://schemas.microsoft.com/office/powerpoint/2010/main" val="293492058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25A1ED5E-125E-4828-9BC6-A73A2C8B88E0}"/>
              </a:ext>
            </a:extLst>
          </p:cNvPr>
          <p:cNvSpPr/>
          <p:nvPr userDrawn="1"/>
        </p:nvSpPr>
        <p:spPr>
          <a:xfrm>
            <a:off x="0" y="0"/>
            <a:ext cx="12192000" cy="6858000"/>
          </a:xfrm>
          <a:prstGeom prst="rect">
            <a:avLst/>
          </a:prstGeom>
          <a:gradFill flip="none" rotWithShape="1">
            <a:gsLst>
              <a:gs pos="0">
                <a:schemeClr val="bg2">
                  <a:alpha val="85000"/>
                </a:schemeClr>
              </a:gs>
              <a:gs pos="100000">
                <a:schemeClr val="accent1">
                  <a:alpha val="85000"/>
                </a:scheme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34FC0E2-CB24-439B-B95B-B8EF13A99E39}"/>
              </a:ext>
            </a:extLst>
          </p:cNvPr>
          <p:cNvSpPr>
            <a:spLocks noGrp="1"/>
          </p:cNvSpPr>
          <p:nvPr>
            <p:ph type="ctrTitle" hasCustomPrompt="1"/>
          </p:nvPr>
        </p:nvSpPr>
        <p:spPr>
          <a:xfrm>
            <a:off x="1812758" y="318288"/>
            <a:ext cx="8807116" cy="2387600"/>
          </a:xfrm>
        </p:spPr>
        <p:txBody>
          <a:bodyPr anchor="b">
            <a:normAutofit/>
          </a:bodyPr>
          <a:lstStyle>
            <a:lvl1pPr algn="l">
              <a:defRPr sz="5500" b="1">
                <a:solidFill>
                  <a:schemeClr val="bg1"/>
                </a:solidFill>
              </a:defRPr>
            </a:lvl1pPr>
          </a:lstStyle>
          <a:p>
            <a:r>
              <a:rPr lang="en-US" dirty="0"/>
              <a:t>PRESENTATION</a:t>
            </a:r>
            <a:br>
              <a:rPr lang="en-US" dirty="0"/>
            </a:br>
            <a:r>
              <a:rPr lang="en-US" dirty="0"/>
              <a:t>TITLE</a:t>
            </a:r>
          </a:p>
        </p:txBody>
      </p:sp>
      <p:sp>
        <p:nvSpPr>
          <p:cNvPr id="3" name="Subtitle 2">
            <a:extLst>
              <a:ext uri="{FF2B5EF4-FFF2-40B4-BE49-F238E27FC236}">
                <a16:creationId xmlns:a16="http://schemas.microsoft.com/office/drawing/2014/main" id="{5530698B-AFFB-41C1-AFEB-59EFD036622B}"/>
              </a:ext>
            </a:extLst>
          </p:cNvPr>
          <p:cNvSpPr>
            <a:spLocks noGrp="1"/>
          </p:cNvSpPr>
          <p:nvPr>
            <p:ph type="subTitle" idx="1" hasCustomPrompt="1"/>
          </p:nvPr>
        </p:nvSpPr>
        <p:spPr>
          <a:xfrm>
            <a:off x="1812758" y="3052756"/>
            <a:ext cx="9144000" cy="1397991"/>
          </a:xfrm>
        </p:spPr>
        <p:txBody>
          <a:bodyPr>
            <a:normAutofit/>
          </a:bodyPr>
          <a:lstStyle>
            <a:lvl1pPr marL="0" indent="0" algn="l">
              <a:buNone/>
              <a:defRPr sz="3000" b="1" i="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Lorem Ipsum</a:t>
            </a:r>
            <a:br>
              <a:rPr lang="en-US" dirty="0"/>
            </a:br>
            <a:r>
              <a:rPr lang="en-US" dirty="0"/>
              <a:t>Dolor</a:t>
            </a:r>
          </a:p>
        </p:txBody>
      </p:sp>
      <p:sp>
        <p:nvSpPr>
          <p:cNvPr id="4" name="Date Placeholder 3">
            <a:extLst>
              <a:ext uri="{FF2B5EF4-FFF2-40B4-BE49-F238E27FC236}">
                <a16:creationId xmlns:a16="http://schemas.microsoft.com/office/drawing/2014/main" id="{3B887B92-5889-454A-83C8-E0DE513D8F3F}"/>
              </a:ext>
            </a:extLst>
          </p:cNvPr>
          <p:cNvSpPr>
            <a:spLocks noGrp="1"/>
          </p:cNvSpPr>
          <p:nvPr>
            <p:ph type="dt" sz="half" idx="10"/>
          </p:nvPr>
        </p:nvSpPr>
        <p:spPr/>
        <p:txBody>
          <a:bodyPr/>
          <a:lstStyle/>
          <a:p>
            <a:fld id="{D2EBFB3C-F5CB-4FF4-9626-146326B1E467}" type="datetime1">
              <a:rPr lang="en-US" smtClean="0"/>
              <a:t>10/5/2026</a:t>
            </a:fld>
            <a:endParaRPr lang="en-US" dirty="0"/>
          </a:p>
        </p:txBody>
      </p:sp>
      <p:sp>
        <p:nvSpPr>
          <p:cNvPr id="5" name="Footer Placeholder 4">
            <a:extLst>
              <a:ext uri="{FF2B5EF4-FFF2-40B4-BE49-F238E27FC236}">
                <a16:creationId xmlns:a16="http://schemas.microsoft.com/office/drawing/2014/main" id="{0C53F66A-C669-4D83-A278-F325DE22EAC3}"/>
              </a:ext>
            </a:extLst>
          </p:cNvPr>
          <p:cNvSpPr>
            <a:spLocks noGrp="1"/>
          </p:cNvSpPr>
          <p:nvPr>
            <p:ph type="ftr" sz="quarter" idx="11"/>
          </p:nvPr>
        </p:nvSpPr>
        <p:spPr/>
        <p:txBody>
          <a:bodyPr/>
          <a:lstStyle/>
          <a:p>
            <a:r>
              <a:rPr lang="en-US" dirty="0"/>
              <a:t>Presentation Title</a:t>
            </a:r>
          </a:p>
        </p:txBody>
      </p:sp>
      <p:sp>
        <p:nvSpPr>
          <p:cNvPr id="6" name="Slide Number Placeholder 5">
            <a:extLst>
              <a:ext uri="{FF2B5EF4-FFF2-40B4-BE49-F238E27FC236}">
                <a16:creationId xmlns:a16="http://schemas.microsoft.com/office/drawing/2014/main" id="{690F6560-92FA-4E92-B73B-21E2BA87F6F7}"/>
              </a:ext>
            </a:extLst>
          </p:cNvPr>
          <p:cNvSpPr>
            <a:spLocks noGrp="1"/>
          </p:cNvSpPr>
          <p:nvPr>
            <p:ph type="sldNum" sz="quarter" idx="12"/>
          </p:nvPr>
        </p:nvSpPr>
        <p:spPr/>
        <p:txBody>
          <a:bodyPr/>
          <a:lstStyle/>
          <a:p>
            <a:fld id="{95CBEC59-7FF9-4688-98DF-89832A0C9025}" type="slidenum">
              <a:rPr lang="en-US" smtClean="0"/>
              <a:t>‹#›</a:t>
            </a:fld>
            <a:endParaRPr lang="en-US" dirty="0"/>
          </a:p>
        </p:txBody>
      </p:sp>
      <p:sp>
        <p:nvSpPr>
          <p:cNvPr id="10" name="Rectangle 9">
            <a:extLst>
              <a:ext uri="{FF2B5EF4-FFF2-40B4-BE49-F238E27FC236}">
                <a16:creationId xmlns:a16="http://schemas.microsoft.com/office/drawing/2014/main" id="{A0AFD9A3-66C4-4954-8678-720CFA24D244}"/>
              </a:ext>
            </a:extLst>
          </p:cNvPr>
          <p:cNvSpPr/>
          <p:nvPr userDrawn="1"/>
        </p:nvSpPr>
        <p:spPr>
          <a:xfrm>
            <a:off x="1379621" y="0"/>
            <a:ext cx="144000" cy="2484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12" name="Straight Connector 11">
            <a:extLst>
              <a:ext uri="{FF2B5EF4-FFF2-40B4-BE49-F238E27FC236}">
                <a16:creationId xmlns:a16="http://schemas.microsoft.com/office/drawing/2014/main" id="{08240730-69E4-4798-8578-D648F7A2C4C9}"/>
              </a:ext>
            </a:extLst>
          </p:cNvPr>
          <p:cNvCxnSpPr/>
          <p:nvPr userDrawn="1"/>
        </p:nvCxnSpPr>
        <p:spPr>
          <a:xfrm>
            <a:off x="1957137" y="2897709"/>
            <a:ext cx="930442" cy="0"/>
          </a:xfrm>
          <a:prstGeom prst="line">
            <a:avLst/>
          </a:prstGeom>
          <a:ln w="2540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484AF3E3-F20C-4D84-A158-6DFC09B69A91}"/>
              </a:ext>
            </a:extLst>
          </p:cNvPr>
          <p:cNvCxnSpPr>
            <a:cxnSpLocks/>
          </p:cNvCxnSpPr>
          <p:nvPr userDrawn="1"/>
        </p:nvCxnSpPr>
        <p:spPr>
          <a:xfrm rot="16200000">
            <a:off x="10391274" y="6172200"/>
            <a:ext cx="1371600" cy="0"/>
          </a:xfrm>
          <a:prstGeom prst="line">
            <a:avLst/>
          </a:prstGeom>
          <a:ln w="25400">
            <a:solidFill>
              <a:schemeClr val="tx2"/>
            </a:solidFill>
          </a:ln>
        </p:spPr>
        <p:style>
          <a:lnRef idx="1">
            <a:schemeClr val="accent1"/>
          </a:lnRef>
          <a:fillRef idx="0">
            <a:schemeClr val="accent1"/>
          </a:fillRef>
          <a:effectRef idx="0">
            <a:schemeClr val="accent1"/>
          </a:effectRef>
          <a:fontRef idx="minor">
            <a:schemeClr val="tx1"/>
          </a:fontRef>
        </p:style>
      </p:cxnSp>
      <p:sp>
        <p:nvSpPr>
          <p:cNvPr id="15" name="Text Placeholder 14">
            <a:extLst>
              <a:ext uri="{FF2B5EF4-FFF2-40B4-BE49-F238E27FC236}">
                <a16:creationId xmlns:a16="http://schemas.microsoft.com/office/drawing/2014/main" id="{C32342D9-9DBE-4809-840C-62844DDC034F}"/>
              </a:ext>
            </a:extLst>
          </p:cNvPr>
          <p:cNvSpPr>
            <a:spLocks noGrp="1"/>
          </p:cNvSpPr>
          <p:nvPr>
            <p:ph type="body" sz="quarter" idx="13" hasCustomPrompt="1"/>
          </p:nvPr>
        </p:nvSpPr>
        <p:spPr>
          <a:xfrm>
            <a:off x="9416048" y="5396630"/>
            <a:ext cx="1460500" cy="481013"/>
          </a:xfrm>
        </p:spPr>
        <p:txBody>
          <a:bodyPr/>
          <a:lstStyle>
            <a:lvl1pPr marL="0" indent="0" algn="r">
              <a:buNone/>
              <a:defRPr lang="en-US" sz="3000" b="1" i="0" kern="1200" dirty="0">
                <a:solidFill>
                  <a:schemeClr val="tx2"/>
                </a:solidFill>
                <a:latin typeface="+mn-lt"/>
                <a:ea typeface="+mn-ea"/>
                <a:cs typeface="+mn-cs"/>
              </a:defRPr>
            </a:lvl1pPr>
          </a:lstStyle>
          <a:p>
            <a:pPr lvl="0"/>
            <a:r>
              <a:rPr lang="en-US" dirty="0"/>
              <a:t>20XX</a:t>
            </a:r>
          </a:p>
        </p:txBody>
      </p:sp>
    </p:spTree>
    <p:extLst>
      <p:ext uri="{BB962C8B-B14F-4D97-AF65-F5344CB8AC3E}">
        <p14:creationId xmlns:p14="http://schemas.microsoft.com/office/powerpoint/2010/main" val="32678175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1_Title Slide">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7E6F6CA0-765E-484B-B9C2-16E6A4F4986D}"/>
              </a:ext>
            </a:extLst>
          </p:cNvPr>
          <p:cNvSpPr/>
          <p:nvPr userDrawn="1"/>
        </p:nvSpPr>
        <p:spPr>
          <a:xfrm>
            <a:off x="0" y="0"/>
            <a:ext cx="12192000" cy="6858000"/>
          </a:xfrm>
          <a:prstGeom prst="rect">
            <a:avLst/>
          </a:prstGeom>
          <a:gradFill flip="none" rotWithShape="1">
            <a:gsLst>
              <a:gs pos="0">
                <a:schemeClr val="bg2">
                  <a:alpha val="85000"/>
                </a:schemeClr>
              </a:gs>
              <a:gs pos="100000">
                <a:schemeClr val="accent1">
                  <a:alpha val="85000"/>
                </a:scheme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34FC0E2-CB24-439B-B95B-B8EF13A99E39}"/>
              </a:ext>
            </a:extLst>
          </p:cNvPr>
          <p:cNvSpPr>
            <a:spLocks noGrp="1"/>
          </p:cNvSpPr>
          <p:nvPr>
            <p:ph type="ctrTitle" hasCustomPrompt="1"/>
          </p:nvPr>
        </p:nvSpPr>
        <p:spPr>
          <a:xfrm>
            <a:off x="1812758" y="2522758"/>
            <a:ext cx="8807116" cy="2387600"/>
          </a:xfrm>
        </p:spPr>
        <p:txBody>
          <a:bodyPr anchor="b">
            <a:normAutofit/>
          </a:bodyPr>
          <a:lstStyle>
            <a:lvl1pPr algn="l">
              <a:defRPr sz="5500" b="1">
                <a:solidFill>
                  <a:schemeClr val="bg1"/>
                </a:solidFill>
              </a:defRPr>
            </a:lvl1pPr>
          </a:lstStyle>
          <a:p>
            <a:r>
              <a:rPr lang="en-US" dirty="0"/>
              <a:t>PRESENTATION</a:t>
            </a:r>
            <a:br>
              <a:rPr lang="en-US" dirty="0"/>
            </a:br>
            <a:r>
              <a:rPr lang="en-US" dirty="0"/>
              <a:t>TITLE</a:t>
            </a:r>
          </a:p>
        </p:txBody>
      </p:sp>
      <p:sp>
        <p:nvSpPr>
          <p:cNvPr id="3" name="Subtitle 2">
            <a:extLst>
              <a:ext uri="{FF2B5EF4-FFF2-40B4-BE49-F238E27FC236}">
                <a16:creationId xmlns:a16="http://schemas.microsoft.com/office/drawing/2014/main" id="{5530698B-AFFB-41C1-AFEB-59EFD036622B}"/>
              </a:ext>
            </a:extLst>
          </p:cNvPr>
          <p:cNvSpPr>
            <a:spLocks noGrp="1"/>
          </p:cNvSpPr>
          <p:nvPr>
            <p:ph type="subTitle" idx="1" hasCustomPrompt="1"/>
          </p:nvPr>
        </p:nvSpPr>
        <p:spPr>
          <a:xfrm>
            <a:off x="1812758" y="5257226"/>
            <a:ext cx="9144000" cy="1397991"/>
          </a:xfrm>
        </p:spPr>
        <p:txBody>
          <a:bodyPr>
            <a:normAutofit/>
          </a:bodyPr>
          <a:lstStyle>
            <a:lvl1pPr marL="0" indent="0" algn="l">
              <a:buNone/>
              <a:defRPr sz="3000" b="1" i="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Lorem Ipsum</a:t>
            </a:r>
            <a:br>
              <a:rPr lang="en-US" dirty="0"/>
            </a:br>
            <a:r>
              <a:rPr lang="en-US" dirty="0"/>
              <a:t>Dolor</a:t>
            </a:r>
          </a:p>
        </p:txBody>
      </p:sp>
      <p:sp>
        <p:nvSpPr>
          <p:cNvPr id="4" name="Date Placeholder 3">
            <a:extLst>
              <a:ext uri="{FF2B5EF4-FFF2-40B4-BE49-F238E27FC236}">
                <a16:creationId xmlns:a16="http://schemas.microsoft.com/office/drawing/2014/main" id="{3B887B92-5889-454A-83C8-E0DE513D8F3F}"/>
              </a:ext>
            </a:extLst>
          </p:cNvPr>
          <p:cNvSpPr>
            <a:spLocks noGrp="1"/>
          </p:cNvSpPr>
          <p:nvPr>
            <p:ph type="dt" sz="half" idx="10"/>
          </p:nvPr>
        </p:nvSpPr>
        <p:spPr/>
        <p:txBody>
          <a:bodyPr/>
          <a:lstStyle/>
          <a:p>
            <a:fld id="{8E5174AC-6E10-46E9-BC4A-4E3A595D534E}" type="datetime1">
              <a:rPr lang="en-US" smtClean="0"/>
              <a:t>10/5/2026</a:t>
            </a:fld>
            <a:endParaRPr lang="en-US" dirty="0"/>
          </a:p>
        </p:txBody>
      </p:sp>
      <p:sp>
        <p:nvSpPr>
          <p:cNvPr id="5" name="Footer Placeholder 4">
            <a:extLst>
              <a:ext uri="{FF2B5EF4-FFF2-40B4-BE49-F238E27FC236}">
                <a16:creationId xmlns:a16="http://schemas.microsoft.com/office/drawing/2014/main" id="{0C53F66A-C669-4D83-A278-F325DE22EAC3}"/>
              </a:ext>
            </a:extLst>
          </p:cNvPr>
          <p:cNvSpPr>
            <a:spLocks noGrp="1"/>
          </p:cNvSpPr>
          <p:nvPr>
            <p:ph type="ftr" sz="quarter" idx="11"/>
          </p:nvPr>
        </p:nvSpPr>
        <p:spPr/>
        <p:txBody>
          <a:bodyPr/>
          <a:lstStyle/>
          <a:p>
            <a:r>
              <a:rPr lang="en-US" dirty="0"/>
              <a:t>Presentation Title</a:t>
            </a:r>
          </a:p>
        </p:txBody>
      </p:sp>
      <p:sp>
        <p:nvSpPr>
          <p:cNvPr id="6" name="Slide Number Placeholder 5">
            <a:extLst>
              <a:ext uri="{FF2B5EF4-FFF2-40B4-BE49-F238E27FC236}">
                <a16:creationId xmlns:a16="http://schemas.microsoft.com/office/drawing/2014/main" id="{690F6560-92FA-4E92-B73B-21E2BA87F6F7}"/>
              </a:ext>
            </a:extLst>
          </p:cNvPr>
          <p:cNvSpPr>
            <a:spLocks noGrp="1"/>
          </p:cNvSpPr>
          <p:nvPr>
            <p:ph type="sldNum" sz="quarter" idx="12"/>
          </p:nvPr>
        </p:nvSpPr>
        <p:spPr/>
        <p:txBody>
          <a:bodyPr/>
          <a:lstStyle/>
          <a:p>
            <a:fld id="{95CBEC59-7FF9-4688-98DF-89832A0C9025}" type="slidenum">
              <a:rPr lang="en-US" smtClean="0"/>
              <a:t>‹#›</a:t>
            </a:fld>
            <a:endParaRPr lang="en-US" dirty="0"/>
          </a:p>
        </p:txBody>
      </p:sp>
      <p:sp>
        <p:nvSpPr>
          <p:cNvPr id="10" name="Rectangle 9">
            <a:extLst>
              <a:ext uri="{FF2B5EF4-FFF2-40B4-BE49-F238E27FC236}">
                <a16:creationId xmlns:a16="http://schemas.microsoft.com/office/drawing/2014/main" id="{A0AFD9A3-66C4-4954-8678-720CFA24D244}"/>
              </a:ext>
            </a:extLst>
          </p:cNvPr>
          <p:cNvSpPr/>
          <p:nvPr userDrawn="1"/>
        </p:nvSpPr>
        <p:spPr>
          <a:xfrm>
            <a:off x="1379621" y="3438000"/>
            <a:ext cx="144000" cy="3420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12" name="Straight Connector 11">
            <a:extLst>
              <a:ext uri="{FF2B5EF4-FFF2-40B4-BE49-F238E27FC236}">
                <a16:creationId xmlns:a16="http://schemas.microsoft.com/office/drawing/2014/main" id="{08240730-69E4-4798-8578-D648F7A2C4C9}"/>
              </a:ext>
            </a:extLst>
          </p:cNvPr>
          <p:cNvCxnSpPr/>
          <p:nvPr userDrawn="1"/>
        </p:nvCxnSpPr>
        <p:spPr>
          <a:xfrm>
            <a:off x="1957137" y="5102179"/>
            <a:ext cx="930442" cy="0"/>
          </a:xfrm>
          <a:prstGeom prst="line">
            <a:avLst/>
          </a:prstGeom>
          <a:ln w="2540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484AF3E3-F20C-4D84-A158-6DFC09B69A91}"/>
              </a:ext>
            </a:extLst>
          </p:cNvPr>
          <p:cNvCxnSpPr>
            <a:cxnSpLocks/>
          </p:cNvCxnSpPr>
          <p:nvPr userDrawn="1"/>
        </p:nvCxnSpPr>
        <p:spPr>
          <a:xfrm rot="16200000">
            <a:off x="10391274" y="685801"/>
            <a:ext cx="1371600" cy="0"/>
          </a:xfrm>
          <a:prstGeom prst="line">
            <a:avLst/>
          </a:prstGeom>
          <a:ln w="25400">
            <a:solidFill>
              <a:schemeClr val="tx2"/>
            </a:solidFill>
          </a:ln>
        </p:spPr>
        <p:style>
          <a:lnRef idx="1">
            <a:schemeClr val="accent1"/>
          </a:lnRef>
          <a:fillRef idx="0">
            <a:schemeClr val="accent1"/>
          </a:fillRef>
          <a:effectRef idx="0">
            <a:schemeClr val="accent1"/>
          </a:effectRef>
          <a:fontRef idx="minor">
            <a:schemeClr val="tx1"/>
          </a:fontRef>
        </p:style>
      </p:cxnSp>
      <p:sp>
        <p:nvSpPr>
          <p:cNvPr id="15" name="Text Placeholder 14">
            <a:extLst>
              <a:ext uri="{FF2B5EF4-FFF2-40B4-BE49-F238E27FC236}">
                <a16:creationId xmlns:a16="http://schemas.microsoft.com/office/drawing/2014/main" id="{C32342D9-9DBE-4809-840C-62844DDC034F}"/>
              </a:ext>
            </a:extLst>
          </p:cNvPr>
          <p:cNvSpPr>
            <a:spLocks noGrp="1"/>
          </p:cNvSpPr>
          <p:nvPr>
            <p:ph type="body" sz="quarter" idx="13" hasCustomPrompt="1"/>
          </p:nvPr>
        </p:nvSpPr>
        <p:spPr>
          <a:xfrm>
            <a:off x="9416048" y="1015979"/>
            <a:ext cx="1460500" cy="481013"/>
          </a:xfrm>
        </p:spPr>
        <p:txBody>
          <a:bodyPr/>
          <a:lstStyle>
            <a:lvl1pPr marL="0" indent="0" algn="r">
              <a:buNone/>
              <a:defRPr lang="en-US" sz="3000" b="1" i="0" kern="1200" dirty="0">
                <a:solidFill>
                  <a:schemeClr val="tx2"/>
                </a:solidFill>
                <a:latin typeface="+mn-lt"/>
                <a:ea typeface="+mn-ea"/>
                <a:cs typeface="+mn-cs"/>
              </a:defRPr>
            </a:lvl1pPr>
          </a:lstStyle>
          <a:p>
            <a:pPr lvl="0"/>
            <a:r>
              <a:rPr lang="en-US" dirty="0"/>
              <a:t>20XX</a:t>
            </a:r>
          </a:p>
        </p:txBody>
      </p:sp>
    </p:spTree>
    <p:extLst>
      <p:ext uri="{BB962C8B-B14F-4D97-AF65-F5344CB8AC3E}">
        <p14:creationId xmlns:p14="http://schemas.microsoft.com/office/powerpoint/2010/main" val="6874461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2_Title Slide">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7E6F6CA0-765E-484B-B9C2-16E6A4F4986D}"/>
              </a:ext>
            </a:extLst>
          </p:cNvPr>
          <p:cNvSpPr/>
          <p:nvPr userDrawn="1"/>
        </p:nvSpPr>
        <p:spPr>
          <a:xfrm>
            <a:off x="0" y="4251158"/>
            <a:ext cx="12192000" cy="2606842"/>
          </a:xfrm>
          <a:prstGeom prst="rect">
            <a:avLst/>
          </a:prstGeom>
          <a:gradFill flip="none" rotWithShape="1">
            <a:gsLst>
              <a:gs pos="0">
                <a:schemeClr val="bg2">
                  <a:alpha val="85000"/>
                </a:schemeClr>
              </a:gs>
              <a:gs pos="100000">
                <a:schemeClr val="accent1">
                  <a:alpha val="85000"/>
                </a:scheme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2" name="Title 1">
            <a:extLst>
              <a:ext uri="{FF2B5EF4-FFF2-40B4-BE49-F238E27FC236}">
                <a16:creationId xmlns:a16="http://schemas.microsoft.com/office/drawing/2014/main" id="{A34FC0E2-CB24-439B-B95B-B8EF13A99E39}"/>
              </a:ext>
            </a:extLst>
          </p:cNvPr>
          <p:cNvSpPr>
            <a:spLocks noGrp="1"/>
          </p:cNvSpPr>
          <p:nvPr>
            <p:ph type="ctrTitle" hasCustomPrompt="1"/>
          </p:nvPr>
        </p:nvSpPr>
        <p:spPr>
          <a:xfrm>
            <a:off x="1812758" y="4700582"/>
            <a:ext cx="8807116" cy="915873"/>
          </a:xfrm>
        </p:spPr>
        <p:txBody>
          <a:bodyPr anchor="b">
            <a:normAutofit/>
          </a:bodyPr>
          <a:lstStyle>
            <a:lvl1pPr algn="l">
              <a:defRPr sz="5500" b="1">
                <a:solidFill>
                  <a:schemeClr val="bg1"/>
                </a:solidFill>
              </a:defRPr>
            </a:lvl1pPr>
          </a:lstStyle>
          <a:p>
            <a:r>
              <a:rPr lang="en-US" noProof="0"/>
              <a:t>PRESENTATION TITLE</a:t>
            </a:r>
          </a:p>
        </p:txBody>
      </p:sp>
      <p:sp>
        <p:nvSpPr>
          <p:cNvPr id="3" name="Subtitle 2">
            <a:extLst>
              <a:ext uri="{FF2B5EF4-FFF2-40B4-BE49-F238E27FC236}">
                <a16:creationId xmlns:a16="http://schemas.microsoft.com/office/drawing/2014/main" id="{5530698B-AFFB-41C1-AFEB-59EFD036622B}"/>
              </a:ext>
            </a:extLst>
          </p:cNvPr>
          <p:cNvSpPr>
            <a:spLocks noGrp="1"/>
          </p:cNvSpPr>
          <p:nvPr>
            <p:ph type="subTitle" idx="1" hasCustomPrompt="1"/>
          </p:nvPr>
        </p:nvSpPr>
        <p:spPr>
          <a:xfrm>
            <a:off x="1812758" y="5949257"/>
            <a:ext cx="9144000" cy="601840"/>
          </a:xfrm>
        </p:spPr>
        <p:txBody>
          <a:bodyPr>
            <a:normAutofit/>
          </a:bodyPr>
          <a:lstStyle>
            <a:lvl1pPr marL="0" indent="0" algn="l">
              <a:buNone/>
              <a:defRPr sz="3000" b="1" i="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noProof="0"/>
              <a:t>Lorem Ipsum Dolor</a:t>
            </a:r>
          </a:p>
        </p:txBody>
      </p:sp>
      <p:sp>
        <p:nvSpPr>
          <p:cNvPr id="4" name="Date Placeholder 3">
            <a:extLst>
              <a:ext uri="{FF2B5EF4-FFF2-40B4-BE49-F238E27FC236}">
                <a16:creationId xmlns:a16="http://schemas.microsoft.com/office/drawing/2014/main" id="{3B887B92-5889-454A-83C8-E0DE513D8F3F}"/>
              </a:ext>
            </a:extLst>
          </p:cNvPr>
          <p:cNvSpPr>
            <a:spLocks noGrp="1"/>
          </p:cNvSpPr>
          <p:nvPr>
            <p:ph type="dt" sz="half" idx="10"/>
          </p:nvPr>
        </p:nvSpPr>
        <p:spPr/>
        <p:txBody>
          <a:bodyPr/>
          <a:lstStyle/>
          <a:p>
            <a:fld id="{B3903798-9F8A-4555-A128-691FDFB38DA9}" type="datetime1">
              <a:rPr lang="en-US" noProof="0" smtClean="0"/>
              <a:t>10/5/2026</a:t>
            </a:fld>
            <a:endParaRPr lang="en-US" noProof="0"/>
          </a:p>
        </p:txBody>
      </p:sp>
      <p:sp>
        <p:nvSpPr>
          <p:cNvPr id="5" name="Footer Placeholder 4">
            <a:extLst>
              <a:ext uri="{FF2B5EF4-FFF2-40B4-BE49-F238E27FC236}">
                <a16:creationId xmlns:a16="http://schemas.microsoft.com/office/drawing/2014/main" id="{0C53F66A-C669-4D83-A278-F325DE22EAC3}"/>
              </a:ext>
            </a:extLst>
          </p:cNvPr>
          <p:cNvSpPr>
            <a:spLocks noGrp="1"/>
          </p:cNvSpPr>
          <p:nvPr>
            <p:ph type="ftr" sz="quarter" idx="11"/>
          </p:nvPr>
        </p:nvSpPr>
        <p:spPr/>
        <p:txBody>
          <a:bodyPr/>
          <a:lstStyle/>
          <a:p>
            <a:r>
              <a:rPr lang="en-US" noProof="0"/>
              <a:t>Presentation Title</a:t>
            </a:r>
          </a:p>
        </p:txBody>
      </p:sp>
      <p:sp>
        <p:nvSpPr>
          <p:cNvPr id="6" name="Slide Number Placeholder 5">
            <a:extLst>
              <a:ext uri="{FF2B5EF4-FFF2-40B4-BE49-F238E27FC236}">
                <a16:creationId xmlns:a16="http://schemas.microsoft.com/office/drawing/2014/main" id="{690F6560-92FA-4E92-B73B-21E2BA87F6F7}"/>
              </a:ext>
            </a:extLst>
          </p:cNvPr>
          <p:cNvSpPr>
            <a:spLocks noGrp="1"/>
          </p:cNvSpPr>
          <p:nvPr>
            <p:ph type="sldNum" sz="quarter" idx="12"/>
          </p:nvPr>
        </p:nvSpPr>
        <p:spPr/>
        <p:txBody>
          <a:bodyPr/>
          <a:lstStyle/>
          <a:p>
            <a:fld id="{95CBEC59-7FF9-4688-98DF-89832A0C9025}" type="slidenum">
              <a:rPr lang="en-US" noProof="0" smtClean="0"/>
              <a:t>‹#›</a:t>
            </a:fld>
            <a:endParaRPr lang="en-US" noProof="0"/>
          </a:p>
        </p:txBody>
      </p:sp>
      <p:sp>
        <p:nvSpPr>
          <p:cNvPr id="10" name="Rectangle 9">
            <a:extLst>
              <a:ext uri="{FF2B5EF4-FFF2-40B4-BE49-F238E27FC236}">
                <a16:creationId xmlns:a16="http://schemas.microsoft.com/office/drawing/2014/main" id="{A0AFD9A3-66C4-4954-8678-720CFA24D244}"/>
              </a:ext>
            </a:extLst>
          </p:cNvPr>
          <p:cNvSpPr/>
          <p:nvPr userDrawn="1"/>
        </p:nvSpPr>
        <p:spPr>
          <a:xfrm>
            <a:off x="1379621" y="4878000"/>
            <a:ext cx="144000" cy="1980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cxnSp>
        <p:nvCxnSpPr>
          <p:cNvPr id="12" name="Straight Connector 11">
            <a:extLst>
              <a:ext uri="{FF2B5EF4-FFF2-40B4-BE49-F238E27FC236}">
                <a16:creationId xmlns:a16="http://schemas.microsoft.com/office/drawing/2014/main" id="{08240730-69E4-4798-8578-D648F7A2C4C9}"/>
              </a:ext>
            </a:extLst>
          </p:cNvPr>
          <p:cNvCxnSpPr/>
          <p:nvPr userDrawn="1"/>
        </p:nvCxnSpPr>
        <p:spPr>
          <a:xfrm>
            <a:off x="1957137" y="5794209"/>
            <a:ext cx="930442" cy="0"/>
          </a:xfrm>
          <a:prstGeom prst="line">
            <a:avLst/>
          </a:prstGeom>
          <a:ln w="2540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5F632EEF-732A-4DE7-BC5A-A86C31DB6F5A}"/>
              </a:ext>
            </a:extLst>
          </p:cNvPr>
          <p:cNvCxnSpPr>
            <a:cxnSpLocks/>
          </p:cNvCxnSpPr>
          <p:nvPr userDrawn="1"/>
        </p:nvCxnSpPr>
        <p:spPr>
          <a:xfrm rot="16200000">
            <a:off x="10391274" y="685801"/>
            <a:ext cx="1371600" cy="0"/>
          </a:xfrm>
          <a:prstGeom prst="line">
            <a:avLst/>
          </a:prstGeom>
          <a:ln w="25400">
            <a:solidFill>
              <a:schemeClr val="bg2"/>
            </a:solidFill>
          </a:ln>
        </p:spPr>
        <p:style>
          <a:lnRef idx="1">
            <a:schemeClr val="accent1"/>
          </a:lnRef>
          <a:fillRef idx="0">
            <a:schemeClr val="accent1"/>
          </a:fillRef>
          <a:effectRef idx="0">
            <a:schemeClr val="accent1"/>
          </a:effectRef>
          <a:fontRef idx="minor">
            <a:schemeClr val="tx1"/>
          </a:fontRef>
        </p:style>
      </p:cxnSp>
      <p:sp>
        <p:nvSpPr>
          <p:cNvPr id="16" name="Text Placeholder 14">
            <a:extLst>
              <a:ext uri="{FF2B5EF4-FFF2-40B4-BE49-F238E27FC236}">
                <a16:creationId xmlns:a16="http://schemas.microsoft.com/office/drawing/2014/main" id="{C54CE062-7CDB-4AB7-B86E-461B22E7F450}"/>
              </a:ext>
            </a:extLst>
          </p:cNvPr>
          <p:cNvSpPr>
            <a:spLocks noGrp="1"/>
          </p:cNvSpPr>
          <p:nvPr>
            <p:ph type="body" sz="quarter" idx="14" hasCustomPrompt="1"/>
          </p:nvPr>
        </p:nvSpPr>
        <p:spPr>
          <a:xfrm>
            <a:off x="9416048" y="1013969"/>
            <a:ext cx="1460500" cy="481013"/>
          </a:xfrm>
        </p:spPr>
        <p:txBody>
          <a:bodyPr/>
          <a:lstStyle>
            <a:lvl1pPr marL="0" indent="0" algn="r">
              <a:buNone/>
              <a:defRPr lang="en-US" sz="3000" b="1" i="0" kern="1200" dirty="0">
                <a:solidFill>
                  <a:schemeClr val="bg2"/>
                </a:solidFill>
                <a:latin typeface="+mn-lt"/>
                <a:ea typeface="+mn-ea"/>
                <a:cs typeface="+mn-cs"/>
              </a:defRPr>
            </a:lvl1pPr>
          </a:lstStyle>
          <a:p>
            <a:pPr lvl="0"/>
            <a:r>
              <a:rPr lang="en-US" noProof="0"/>
              <a:t>20XX</a:t>
            </a:r>
          </a:p>
        </p:txBody>
      </p:sp>
    </p:spTree>
    <p:extLst>
      <p:ext uri="{BB962C8B-B14F-4D97-AF65-F5344CB8AC3E}">
        <p14:creationId xmlns:p14="http://schemas.microsoft.com/office/powerpoint/2010/main" val="201244781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3_Title Slide">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7E6F6CA0-765E-484B-B9C2-16E6A4F4986D}"/>
              </a:ext>
            </a:extLst>
          </p:cNvPr>
          <p:cNvSpPr/>
          <p:nvPr userDrawn="1"/>
        </p:nvSpPr>
        <p:spPr>
          <a:xfrm>
            <a:off x="120000" y="117000"/>
            <a:ext cx="11952000" cy="6624000"/>
          </a:xfrm>
          <a:prstGeom prst="rect">
            <a:avLst/>
          </a:prstGeom>
          <a:gradFill flip="none" rotWithShape="1">
            <a:gsLst>
              <a:gs pos="0">
                <a:schemeClr val="bg2">
                  <a:alpha val="85000"/>
                </a:schemeClr>
              </a:gs>
              <a:gs pos="100000">
                <a:schemeClr val="accent1">
                  <a:alpha val="85000"/>
                </a:schemeClr>
              </a:gs>
            </a:gsLst>
            <a:lin ang="0" scaled="1"/>
            <a:tileRect/>
          </a:gradFill>
          <a:ln w="27305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2" name="Title 1">
            <a:extLst>
              <a:ext uri="{FF2B5EF4-FFF2-40B4-BE49-F238E27FC236}">
                <a16:creationId xmlns:a16="http://schemas.microsoft.com/office/drawing/2014/main" id="{A34FC0E2-CB24-439B-B95B-B8EF13A99E39}"/>
              </a:ext>
            </a:extLst>
          </p:cNvPr>
          <p:cNvSpPr>
            <a:spLocks noGrp="1"/>
          </p:cNvSpPr>
          <p:nvPr>
            <p:ph type="ctrTitle" hasCustomPrompt="1"/>
          </p:nvPr>
        </p:nvSpPr>
        <p:spPr>
          <a:xfrm>
            <a:off x="1812758" y="2413986"/>
            <a:ext cx="7107331" cy="1838643"/>
          </a:xfrm>
        </p:spPr>
        <p:txBody>
          <a:bodyPr anchor="b">
            <a:normAutofit/>
          </a:bodyPr>
          <a:lstStyle>
            <a:lvl1pPr algn="l">
              <a:defRPr sz="5500" b="1">
                <a:solidFill>
                  <a:schemeClr val="bg1"/>
                </a:solidFill>
              </a:defRPr>
            </a:lvl1pPr>
          </a:lstStyle>
          <a:p>
            <a:r>
              <a:rPr lang="en-US" noProof="0"/>
              <a:t>PRESENTATION TITLE</a:t>
            </a:r>
          </a:p>
        </p:txBody>
      </p:sp>
      <p:sp>
        <p:nvSpPr>
          <p:cNvPr id="3" name="Subtitle 2">
            <a:extLst>
              <a:ext uri="{FF2B5EF4-FFF2-40B4-BE49-F238E27FC236}">
                <a16:creationId xmlns:a16="http://schemas.microsoft.com/office/drawing/2014/main" id="{5530698B-AFFB-41C1-AFEB-59EFD036622B}"/>
              </a:ext>
            </a:extLst>
          </p:cNvPr>
          <p:cNvSpPr>
            <a:spLocks noGrp="1"/>
          </p:cNvSpPr>
          <p:nvPr>
            <p:ph type="subTitle" idx="1" hasCustomPrompt="1"/>
          </p:nvPr>
        </p:nvSpPr>
        <p:spPr>
          <a:xfrm>
            <a:off x="1812758" y="4599498"/>
            <a:ext cx="7107331" cy="966857"/>
          </a:xfrm>
        </p:spPr>
        <p:txBody>
          <a:bodyPr>
            <a:normAutofit/>
          </a:bodyPr>
          <a:lstStyle>
            <a:lvl1pPr marL="0" indent="0" algn="l">
              <a:buNone/>
              <a:defRPr sz="3000" b="1" i="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noProof="0"/>
              <a:t>Lorem Ipsum</a:t>
            </a:r>
            <a:br>
              <a:rPr lang="en-US" noProof="0"/>
            </a:br>
            <a:r>
              <a:rPr lang="en-US" noProof="0"/>
              <a:t>Dolor</a:t>
            </a:r>
          </a:p>
        </p:txBody>
      </p:sp>
      <p:sp>
        <p:nvSpPr>
          <p:cNvPr id="4" name="Date Placeholder 3">
            <a:extLst>
              <a:ext uri="{FF2B5EF4-FFF2-40B4-BE49-F238E27FC236}">
                <a16:creationId xmlns:a16="http://schemas.microsoft.com/office/drawing/2014/main" id="{3B887B92-5889-454A-83C8-E0DE513D8F3F}"/>
              </a:ext>
            </a:extLst>
          </p:cNvPr>
          <p:cNvSpPr>
            <a:spLocks noGrp="1"/>
          </p:cNvSpPr>
          <p:nvPr>
            <p:ph type="dt" sz="half" idx="10"/>
          </p:nvPr>
        </p:nvSpPr>
        <p:spPr/>
        <p:txBody>
          <a:bodyPr/>
          <a:lstStyle/>
          <a:p>
            <a:fld id="{D229C6A1-E569-4FC9-9D93-90A846C9C5BB}" type="datetime1">
              <a:rPr lang="en-US" noProof="0" smtClean="0"/>
              <a:t>10/5/2026</a:t>
            </a:fld>
            <a:endParaRPr lang="en-US" noProof="0"/>
          </a:p>
        </p:txBody>
      </p:sp>
      <p:sp>
        <p:nvSpPr>
          <p:cNvPr id="5" name="Footer Placeholder 4">
            <a:extLst>
              <a:ext uri="{FF2B5EF4-FFF2-40B4-BE49-F238E27FC236}">
                <a16:creationId xmlns:a16="http://schemas.microsoft.com/office/drawing/2014/main" id="{0C53F66A-C669-4D83-A278-F325DE22EAC3}"/>
              </a:ext>
            </a:extLst>
          </p:cNvPr>
          <p:cNvSpPr>
            <a:spLocks noGrp="1"/>
          </p:cNvSpPr>
          <p:nvPr>
            <p:ph type="ftr" sz="quarter" idx="11"/>
          </p:nvPr>
        </p:nvSpPr>
        <p:spPr/>
        <p:txBody>
          <a:bodyPr/>
          <a:lstStyle/>
          <a:p>
            <a:r>
              <a:rPr lang="en-US" noProof="0"/>
              <a:t>Presentation Title</a:t>
            </a:r>
          </a:p>
        </p:txBody>
      </p:sp>
      <p:sp>
        <p:nvSpPr>
          <p:cNvPr id="6" name="Slide Number Placeholder 5">
            <a:extLst>
              <a:ext uri="{FF2B5EF4-FFF2-40B4-BE49-F238E27FC236}">
                <a16:creationId xmlns:a16="http://schemas.microsoft.com/office/drawing/2014/main" id="{690F6560-92FA-4E92-B73B-21E2BA87F6F7}"/>
              </a:ext>
            </a:extLst>
          </p:cNvPr>
          <p:cNvSpPr>
            <a:spLocks noGrp="1"/>
          </p:cNvSpPr>
          <p:nvPr>
            <p:ph type="sldNum" sz="quarter" idx="12"/>
          </p:nvPr>
        </p:nvSpPr>
        <p:spPr/>
        <p:txBody>
          <a:bodyPr/>
          <a:lstStyle/>
          <a:p>
            <a:fld id="{95CBEC59-7FF9-4688-98DF-89832A0C9025}" type="slidenum">
              <a:rPr lang="en-US" noProof="0" smtClean="0"/>
              <a:t>‹#›</a:t>
            </a:fld>
            <a:endParaRPr lang="en-US" noProof="0"/>
          </a:p>
        </p:txBody>
      </p:sp>
      <p:sp>
        <p:nvSpPr>
          <p:cNvPr id="10" name="Rectangle 9">
            <a:extLst>
              <a:ext uri="{FF2B5EF4-FFF2-40B4-BE49-F238E27FC236}">
                <a16:creationId xmlns:a16="http://schemas.microsoft.com/office/drawing/2014/main" id="{A0AFD9A3-66C4-4954-8678-720CFA24D244}"/>
              </a:ext>
            </a:extLst>
          </p:cNvPr>
          <p:cNvSpPr/>
          <p:nvPr userDrawn="1"/>
        </p:nvSpPr>
        <p:spPr>
          <a:xfrm>
            <a:off x="1379621" y="2740862"/>
            <a:ext cx="144000" cy="1289304"/>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cxnSp>
        <p:nvCxnSpPr>
          <p:cNvPr id="12" name="Straight Connector 11">
            <a:extLst>
              <a:ext uri="{FF2B5EF4-FFF2-40B4-BE49-F238E27FC236}">
                <a16:creationId xmlns:a16="http://schemas.microsoft.com/office/drawing/2014/main" id="{08240730-69E4-4798-8578-D648F7A2C4C9}"/>
              </a:ext>
            </a:extLst>
          </p:cNvPr>
          <p:cNvCxnSpPr/>
          <p:nvPr userDrawn="1"/>
        </p:nvCxnSpPr>
        <p:spPr>
          <a:xfrm>
            <a:off x="1957137" y="4444451"/>
            <a:ext cx="930442" cy="0"/>
          </a:xfrm>
          <a:prstGeom prst="line">
            <a:avLst/>
          </a:prstGeom>
          <a:ln w="2540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56E88EDA-C5A5-4C22-8CE4-5C7FDCF2E859}"/>
              </a:ext>
            </a:extLst>
          </p:cNvPr>
          <p:cNvCxnSpPr>
            <a:cxnSpLocks/>
          </p:cNvCxnSpPr>
          <p:nvPr userDrawn="1"/>
        </p:nvCxnSpPr>
        <p:spPr>
          <a:xfrm flipV="1">
            <a:off x="11077074" y="5622756"/>
            <a:ext cx="0" cy="984222"/>
          </a:xfrm>
          <a:prstGeom prst="line">
            <a:avLst/>
          </a:prstGeom>
          <a:ln w="25400">
            <a:solidFill>
              <a:schemeClr val="tx2"/>
            </a:solidFill>
          </a:ln>
        </p:spPr>
        <p:style>
          <a:lnRef idx="1">
            <a:schemeClr val="accent1"/>
          </a:lnRef>
          <a:fillRef idx="0">
            <a:schemeClr val="accent1"/>
          </a:fillRef>
          <a:effectRef idx="0">
            <a:schemeClr val="accent1"/>
          </a:effectRef>
          <a:fontRef idx="minor">
            <a:schemeClr val="tx1"/>
          </a:fontRef>
        </p:style>
      </p:cxnSp>
      <p:sp>
        <p:nvSpPr>
          <p:cNvPr id="16" name="Text Placeholder 14">
            <a:extLst>
              <a:ext uri="{FF2B5EF4-FFF2-40B4-BE49-F238E27FC236}">
                <a16:creationId xmlns:a16="http://schemas.microsoft.com/office/drawing/2014/main" id="{1B98974C-AC7A-4E66-AE1A-DBA5F1A1D054}"/>
              </a:ext>
            </a:extLst>
          </p:cNvPr>
          <p:cNvSpPr>
            <a:spLocks noGrp="1"/>
          </p:cNvSpPr>
          <p:nvPr>
            <p:ph type="body" sz="quarter" idx="13" hasCustomPrompt="1"/>
          </p:nvPr>
        </p:nvSpPr>
        <p:spPr>
          <a:xfrm>
            <a:off x="9416048" y="5532986"/>
            <a:ext cx="1460500" cy="481013"/>
          </a:xfrm>
        </p:spPr>
        <p:txBody>
          <a:bodyPr/>
          <a:lstStyle>
            <a:lvl1pPr marL="0" indent="0" algn="r">
              <a:buNone/>
              <a:defRPr lang="en-US" sz="3000" b="1" i="0" kern="1200" dirty="0">
                <a:solidFill>
                  <a:schemeClr val="tx2"/>
                </a:solidFill>
                <a:latin typeface="+mn-lt"/>
                <a:ea typeface="+mn-ea"/>
                <a:cs typeface="+mn-cs"/>
              </a:defRPr>
            </a:lvl1pPr>
          </a:lstStyle>
          <a:p>
            <a:pPr lvl="0"/>
            <a:r>
              <a:rPr lang="en-US" noProof="0"/>
              <a:t>20XX</a:t>
            </a:r>
          </a:p>
        </p:txBody>
      </p:sp>
    </p:spTree>
    <p:extLst>
      <p:ext uri="{BB962C8B-B14F-4D97-AF65-F5344CB8AC3E}">
        <p14:creationId xmlns:p14="http://schemas.microsoft.com/office/powerpoint/2010/main" val="162517422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4_Title Slide">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7E6F6CA0-765E-484B-B9C2-16E6A4F4986D}"/>
              </a:ext>
            </a:extLst>
          </p:cNvPr>
          <p:cNvSpPr/>
          <p:nvPr userDrawn="1"/>
        </p:nvSpPr>
        <p:spPr>
          <a:xfrm>
            <a:off x="0" y="-1"/>
            <a:ext cx="12192000" cy="4464000"/>
          </a:xfrm>
          <a:prstGeom prst="rect">
            <a:avLst/>
          </a:prstGeom>
          <a:gradFill flip="none" rotWithShape="1">
            <a:gsLst>
              <a:gs pos="0">
                <a:schemeClr val="bg2">
                  <a:alpha val="85000"/>
                </a:schemeClr>
              </a:gs>
              <a:gs pos="100000">
                <a:schemeClr val="accent1">
                  <a:alpha val="85000"/>
                </a:scheme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2" name="Title 1">
            <a:extLst>
              <a:ext uri="{FF2B5EF4-FFF2-40B4-BE49-F238E27FC236}">
                <a16:creationId xmlns:a16="http://schemas.microsoft.com/office/drawing/2014/main" id="{A34FC0E2-CB24-439B-B95B-B8EF13A99E39}"/>
              </a:ext>
            </a:extLst>
          </p:cNvPr>
          <p:cNvSpPr>
            <a:spLocks noGrp="1"/>
          </p:cNvSpPr>
          <p:nvPr>
            <p:ph type="ctrTitle" hasCustomPrompt="1"/>
          </p:nvPr>
        </p:nvSpPr>
        <p:spPr>
          <a:xfrm>
            <a:off x="1812758" y="4785756"/>
            <a:ext cx="8807116" cy="915873"/>
          </a:xfrm>
        </p:spPr>
        <p:txBody>
          <a:bodyPr anchor="b">
            <a:normAutofit/>
          </a:bodyPr>
          <a:lstStyle>
            <a:lvl1pPr algn="l">
              <a:defRPr sz="5500" b="1">
                <a:gradFill>
                  <a:gsLst>
                    <a:gs pos="0">
                      <a:schemeClr val="bg2"/>
                    </a:gs>
                    <a:gs pos="100000">
                      <a:schemeClr val="accent1"/>
                    </a:gs>
                  </a:gsLst>
                  <a:lin ang="0" scaled="1"/>
                </a:gradFill>
              </a:defRPr>
            </a:lvl1pPr>
          </a:lstStyle>
          <a:p>
            <a:r>
              <a:rPr lang="en-US" noProof="0"/>
              <a:t>PRESENTATION TITLE</a:t>
            </a:r>
          </a:p>
        </p:txBody>
      </p:sp>
      <p:sp>
        <p:nvSpPr>
          <p:cNvPr id="3" name="Subtitle 2">
            <a:extLst>
              <a:ext uri="{FF2B5EF4-FFF2-40B4-BE49-F238E27FC236}">
                <a16:creationId xmlns:a16="http://schemas.microsoft.com/office/drawing/2014/main" id="{5530698B-AFFB-41C1-AFEB-59EFD036622B}"/>
              </a:ext>
            </a:extLst>
          </p:cNvPr>
          <p:cNvSpPr>
            <a:spLocks noGrp="1"/>
          </p:cNvSpPr>
          <p:nvPr>
            <p:ph type="subTitle" idx="1" hasCustomPrompt="1"/>
          </p:nvPr>
        </p:nvSpPr>
        <p:spPr>
          <a:xfrm>
            <a:off x="1812758" y="6050473"/>
            <a:ext cx="9144000" cy="601840"/>
          </a:xfrm>
        </p:spPr>
        <p:txBody>
          <a:bodyPr>
            <a:normAutofit/>
          </a:bodyPr>
          <a:lstStyle>
            <a:lvl1pPr marL="0" indent="0" algn="l">
              <a:buNone/>
              <a:defRPr sz="3000" b="1" i="0">
                <a:solidFill>
                  <a:schemeClr val="accent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noProof="0"/>
              <a:t>Lorem Ipsum Dolor</a:t>
            </a:r>
          </a:p>
        </p:txBody>
      </p:sp>
      <p:sp>
        <p:nvSpPr>
          <p:cNvPr id="4" name="Date Placeholder 3">
            <a:extLst>
              <a:ext uri="{FF2B5EF4-FFF2-40B4-BE49-F238E27FC236}">
                <a16:creationId xmlns:a16="http://schemas.microsoft.com/office/drawing/2014/main" id="{3B887B92-5889-454A-83C8-E0DE513D8F3F}"/>
              </a:ext>
            </a:extLst>
          </p:cNvPr>
          <p:cNvSpPr>
            <a:spLocks noGrp="1"/>
          </p:cNvSpPr>
          <p:nvPr>
            <p:ph type="dt" sz="half" idx="10"/>
          </p:nvPr>
        </p:nvSpPr>
        <p:spPr/>
        <p:txBody>
          <a:bodyPr/>
          <a:lstStyle/>
          <a:p>
            <a:fld id="{EB7FBC92-456B-42A9-BBF5-ADCA2050DDCF}" type="datetime1">
              <a:rPr lang="en-US" noProof="0" smtClean="0"/>
              <a:t>10/5/2026</a:t>
            </a:fld>
            <a:endParaRPr lang="en-US" noProof="0"/>
          </a:p>
        </p:txBody>
      </p:sp>
      <p:sp>
        <p:nvSpPr>
          <p:cNvPr id="5" name="Footer Placeholder 4">
            <a:extLst>
              <a:ext uri="{FF2B5EF4-FFF2-40B4-BE49-F238E27FC236}">
                <a16:creationId xmlns:a16="http://schemas.microsoft.com/office/drawing/2014/main" id="{0C53F66A-C669-4D83-A278-F325DE22EAC3}"/>
              </a:ext>
            </a:extLst>
          </p:cNvPr>
          <p:cNvSpPr>
            <a:spLocks noGrp="1"/>
          </p:cNvSpPr>
          <p:nvPr>
            <p:ph type="ftr" sz="quarter" idx="11"/>
          </p:nvPr>
        </p:nvSpPr>
        <p:spPr/>
        <p:txBody>
          <a:bodyPr/>
          <a:lstStyle/>
          <a:p>
            <a:r>
              <a:rPr lang="en-US" noProof="0"/>
              <a:t>Presentation Title</a:t>
            </a:r>
          </a:p>
        </p:txBody>
      </p:sp>
      <p:sp>
        <p:nvSpPr>
          <p:cNvPr id="6" name="Slide Number Placeholder 5">
            <a:extLst>
              <a:ext uri="{FF2B5EF4-FFF2-40B4-BE49-F238E27FC236}">
                <a16:creationId xmlns:a16="http://schemas.microsoft.com/office/drawing/2014/main" id="{690F6560-92FA-4E92-B73B-21E2BA87F6F7}"/>
              </a:ext>
            </a:extLst>
          </p:cNvPr>
          <p:cNvSpPr>
            <a:spLocks noGrp="1"/>
          </p:cNvSpPr>
          <p:nvPr>
            <p:ph type="sldNum" sz="quarter" idx="12"/>
          </p:nvPr>
        </p:nvSpPr>
        <p:spPr/>
        <p:txBody>
          <a:bodyPr/>
          <a:lstStyle/>
          <a:p>
            <a:fld id="{95CBEC59-7FF9-4688-98DF-89832A0C9025}" type="slidenum">
              <a:rPr lang="en-US" noProof="0" smtClean="0"/>
              <a:t>‹#›</a:t>
            </a:fld>
            <a:endParaRPr lang="en-US" noProof="0"/>
          </a:p>
        </p:txBody>
      </p:sp>
      <p:sp>
        <p:nvSpPr>
          <p:cNvPr id="10" name="Rectangle 9">
            <a:extLst>
              <a:ext uri="{FF2B5EF4-FFF2-40B4-BE49-F238E27FC236}">
                <a16:creationId xmlns:a16="http://schemas.microsoft.com/office/drawing/2014/main" id="{A0AFD9A3-66C4-4954-8678-720CFA24D244}"/>
              </a:ext>
            </a:extLst>
          </p:cNvPr>
          <p:cNvSpPr/>
          <p:nvPr userDrawn="1"/>
        </p:nvSpPr>
        <p:spPr>
          <a:xfrm>
            <a:off x="1379621" y="4950000"/>
            <a:ext cx="144000" cy="190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cxnSp>
        <p:nvCxnSpPr>
          <p:cNvPr id="12" name="Straight Connector 11">
            <a:extLst>
              <a:ext uri="{FF2B5EF4-FFF2-40B4-BE49-F238E27FC236}">
                <a16:creationId xmlns:a16="http://schemas.microsoft.com/office/drawing/2014/main" id="{08240730-69E4-4798-8578-D648F7A2C4C9}"/>
              </a:ext>
            </a:extLst>
          </p:cNvPr>
          <p:cNvCxnSpPr/>
          <p:nvPr userDrawn="1"/>
        </p:nvCxnSpPr>
        <p:spPr>
          <a:xfrm>
            <a:off x="1957137" y="5882423"/>
            <a:ext cx="930442" cy="0"/>
          </a:xfrm>
          <a:prstGeom prst="line">
            <a:avLst/>
          </a:prstGeom>
          <a:ln w="2540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484AF3E3-F20C-4D84-A158-6DFC09B69A91}"/>
              </a:ext>
            </a:extLst>
          </p:cNvPr>
          <p:cNvCxnSpPr>
            <a:cxnSpLocks/>
          </p:cNvCxnSpPr>
          <p:nvPr userDrawn="1"/>
        </p:nvCxnSpPr>
        <p:spPr>
          <a:xfrm rot="10800000">
            <a:off x="10820400" y="870003"/>
            <a:ext cx="1371600" cy="0"/>
          </a:xfrm>
          <a:prstGeom prst="line">
            <a:avLst/>
          </a:prstGeom>
          <a:ln w="25400">
            <a:solidFill>
              <a:schemeClr val="tx2"/>
            </a:solidFill>
          </a:ln>
        </p:spPr>
        <p:style>
          <a:lnRef idx="1">
            <a:schemeClr val="accent1"/>
          </a:lnRef>
          <a:fillRef idx="0">
            <a:schemeClr val="accent1"/>
          </a:fillRef>
          <a:effectRef idx="0">
            <a:schemeClr val="accent1"/>
          </a:effectRef>
          <a:fontRef idx="minor">
            <a:schemeClr val="tx1"/>
          </a:fontRef>
        </p:style>
      </p:cxnSp>
      <p:sp>
        <p:nvSpPr>
          <p:cNvPr id="15" name="Text Placeholder 14">
            <a:extLst>
              <a:ext uri="{FF2B5EF4-FFF2-40B4-BE49-F238E27FC236}">
                <a16:creationId xmlns:a16="http://schemas.microsoft.com/office/drawing/2014/main" id="{C32342D9-9DBE-4809-840C-62844DDC034F}"/>
              </a:ext>
            </a:extLst>
          </p:cNvPr>
          <p:cNvSpPr>
            <a:spLocks noGrp="1"/>
          </p:cNvSpPr>
          <p:nvPr>
            <p:ph type="body" sz="quarter" idx="13" hasCustomPrompt="1"/>
          </p:nvPr>
        </p:nvSpPr>
        <p:spPr>
          <a:xfrm>
            <a:off x="10668000" y="1005185"/>
            <a:ext cx="1460500" cy="481013"/>
          </a:xfrm>
        </p:spPr>
        <p:txBody>
          <a:bodyPr/>
          <a:lstStyle>
            <a:lvl1pPr marL="0" indent="0" algn="l">
              <a:buNone/>
              <a:defRPr lang="en-US" sz="3000" b="1" i="0" kern="1200" dirty="0">
                <a:solidFill>
                  <a:schemeClr val="tx2"/>
                </a:solidFill>
                <a:latin typeface="+mn-lt"/>
                <a:ea typeface="+mn-ea"/>
                <a:cs typeface="+mn-cs"/>
              </a:defRPr>
            </a:lvl1pPr>
          </a:lstStyle>
          <a:p>
            <a:pPr lvl="0"/>
            <a:r>
              <a:rPr lang="en-US" noProof="0"/>
              <a:t>20XX</a:t>
            </a:r>
          </a:p>
        </p:txBody>
      </p:sp>
    </p:spTree>
    <p:extLst>
      <p:ext uri="{BB962C8B-B14F-4D97-AF65-F5344CB8AC3E}">
        <p14:creationId xmlns:p14="http://schemas.microsoft.com/office/powerpoint/2010/main" val="98615594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DCC8FE21-4B79-46A0-A2D5-AA64AFC61971}"/>
              </a:ext>
            </a:extLst>
          </p:cNvPr>
          <p:cNvSpPr/>
          <p:nvPr userDrawn="1"/>
        </p:nvSpPr>
        <p:spPr>
          <a:xfrm>
            <a:off x="0" y="0"/>
            <a:ext cx="12192000" cy="6858000"/>
          </a:xfrm>
          <a:prstGeom prst="rect">
            <a:avLst/>
          </a:prstGeom>
          <a:gradFill flip="none" rotWithShape="1">
            <a:gsLst>
              <a:gs pos="0">
                <a:schemeClr val="bg2">
                  <a:alpha val="85000"/>
                </a:schemeClr>
              </a:gs>
              <a:gs pos="100000">
                <a:schemeClr val="accent1">
                  <a:alpha val="85000"/>
                </a:scheme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F248368-1908-4FA2-8871-C97A5210E96D}"/>
              </a:ext>
            </a:extLst>
          </p:cNvPr>
          <p:cNvSpPr>
            <a:spLocks noGrp="1"/>
          </p:cNvSpPr>
          <p:nvPr>
            <p:ph type="title" hasCustomPrompt="1"/>
          </p:nvPr>
        </p:nvSpPr>
        <p:spPr>
          <a:xfrm>
            <a:off x="929641" y="458919"/>
            <a:ext cx="9971159" cy="1325563"/>
          </a:xfrm>
        </p:spPr>
        <p:txBody>
          <a:bodyPr/>
          <a:lstStyle>
            <a:lvl1pPr>
              <a:defRPr/>
            </a:lvl1pPr>
          </a:lstStyle>
          <a:p>
            <a:r>
              <a:rPr lang="en-US" dirty="0"/>
              <a:t>CONTENT SLIDE</a:t>
            </a:r>
          </a:p>
        </p:txBody>
      </p:sp>
      <p:sp>
        <p:nvSpPr>
          <p:cNvPr id="3" name="Content Placeholder 2">
            <a:extLst>
              <a:ext uri="{FF2B5EF4-FFF2-40B4-BE49-F238E27FC236}">
                <a16:creationId xmlns:a16="http://schemas.microsoft.com/office/drawing/2014/main" id="{CA18B931-E896-4471-A71A-819D3B682920}"/>
              </a:ext>
            </a:extLst>
          </p:cNvPr>
          <p:cNvSpPr>
            <a:spLocks noGrp="1"/>
          </p:cNvSpPr>
          <p:nvPr>
            <p:ph idx="1"/>
          </p:nvPr>
        </p:nvSpPr>
        <p:spPr>
          <a:xfrm>
            <a:off x="929641" y="3775165"/>
            <a:ext cx="9971158" cy="2427923"/>
          </a:xfrm>
        </p:spPr>
        <p:txBody>
          <a:bodyPr>
            <a:normAutofit/>
          </a:bodyPr>
          <a:lstStyle>
            <a:lvl1pPr marL="0" indent="0">
              <a:buNone/>
              <a:defRPr sz="1600" i="0">
                <a:solidFill>
                  <a:schemeClr val="bg1"/>
                </a:solidFill>
              </a:defRPr>
            </a:lvl1pPr>
            <a:lvl2pPr marL="457200" indent="0">
              <a:buNone/>
              <a:defRPr sz="1800" i="1">
                <a:solidFill>
                  <a:schemeClr val="bg1"/>
                </a:solidFill>
              </a:defRPr>
            </a:lvl2pPr>
            <a:lvl3pPr marL="914400" indent="0">
              <a:buNone/>
              <a:defRPr sz="1600" i="1">
                <a:solidFill>
                  <a:schemeClr val="bg1"/>
                </a:solidFill>
              </a:defRPr>
            </a:lvl3pPr>
            <a:lvl4pPr marL="1371600" indent="0">
              <a:buNone/>
              <a:defRPr sz="1400" i="1">
                <a:solidFill>
                  <a:schemeClr val="bg1"/>
                </a:solidFill>
              </a:defRPr>
            </a:lvl4pPr>
            <a:lvl5pPr marL="1828800" indent="0">
              <a:buNone/>
              <a:defRPr sz="1400" i="1">
                <a:solidFill>
                  <a:schemeClr val="bg1"/>
                </a:solidFill>
              </a:defRPr>
            </a:lvl5pPr>
          </a:lstStyle>
          <a:p>
            <a:pPr lvl="0"/>
            <a:r>
              <a:rPr lang="en-US"/>
              <a:t>Click to edit Master text styles</a:t>
            </a:r>
          </a:p>
        </p:txBody>
      </p:sp>
      <p:sp>
        <p:nvSpPr>
          <p:cNvPr id="4" name="Date Placeholder 3">
            <a:extLst>
              <a:ext uri="{FF2B5EF4-FFF2-40B4-BE49-F238E27FC236}">
                <a16:creationId xmlns:a16="http://schemas.microsoft.com/office/drawing/2014/main" id="{D269E74E-E12F-474D-8520-0AAEE930510D}"/>
              </a:ext>
            </a:extLst>
          </p:cNvPr>
          <p:cNvSpPr>
            <a:spLocks noGrp="1"/>
          </p:cNvSpPr>
          <p:nvPr>
            <p:ph type="dt" sz="half" idx="10"/>
          </p:nvPr>
        </p:nvSpPr>
        <p:spPr/>
        <p:txBody>
          <a:bodyPr/>
          <a:lstStyle/>
          <a:p>
            <a:fld id="{B40F99D1-A115-46CA-B10A-279193A83BBC}" type="datetime1">
              <a:rPr lang="en-US" smtClean="0"/>
              <a:t>10/5/2026</a:t>
            </a:fld>
            <a:endParaRPr lang="en-US" dirty="0"/>
          </a:p>
        </p:txBody>
      </p:sp>
      <p:sp>
        <p:nvSpPr>
          <p:cNvPr id="5" name="Footer Placeholder 4">
            <a:extLst>
              <a:ext uri="{FF2B5EF4-FFF2-40B4-BE49-F238E27FC236}">
                <a16:creationId xmlns:a16="http://schemas.microsoft.com/office/drawing/2014/main" id="{B9568C84-3A49-4E3F-B2E7-4CE5D636B8CB}"/>
              </a:ext>
            </a:extLst>
          </p:cNvPr>
          <p:cNvSpPr>
            <a:spLocks noGrp="1"/>
          </p:cNvSpPr>
          <p:nvPr>
            <p:ph type="ftr" sz="quarter" idx="11"/>
          </p:nvPr>
        </p:nvSpPr>
        <p:spPr/>
        <p:txBody>
          <a:bodyPr/>
          <a:lstStyle/>
          <a:p>
            <a:r>
              <a:rPr lang="en-US" dirty="0"/>
              <a:t>Presentation Title</a:t>
            </a:r>
          </a:p>
        </p:txBody>
      </p:sp>
      <p:sp>
        <p:nvSpPr>
          <p:cNvPr id="6" name="Slide Number Placeholder 5">
            <a:extLst>
              <a:ext uri="{FF2B5EF4-FFF2-40B4-BE49-F238E27FC236}">
                <a16:creationId xmlns:a16="http://schemas.microsoft.com/office/drawing/2014/main" id="{A0980AB7-46B3-4911-A879-10A547487050}"/>
              </a:ext>
            </a:extLst>
          </p:cNvPr>
          <p:cNvSpPr>
            <a:spLocks noGrp="1"/>
          </p:cNvSpPr>
          <p:nvPr>
            <p:ph type="sldNum" sz="quarter" idx="12"/>
          </p:nvPr>
        </p:nvSpPr>
        <p:spPr/>
        <p:txBody>
          <a:bodyPr/>
          <a:lstStyle/>
          <a:p>
            <a:fld id="{95CBEC59-7FF9-4688-98DF-89832A0C9025}" type="slidenum">
              <a:rPr lang="en-US" smtClean="0"/>
              <a:t>‹#›</a:t>
            </a:fld>
            <a:endParaRPr lang="en-US" dirty="0"/>
          </a:p>
        </p:txBody>
      </p:sp>
      <p:sp>
        <p:nvSpPr>
          <p:cNvPr id="9" name="Rectangle 8">
            <a:extLst>
              <a:ext uri="{FF2B5EF4-FFF2-40B4-BE49-F238E27FC236}">
                <a16:creationId xmlns:a16="http://schemas.microsoft.com/office/drawing/2014/main" id="{56D751D1-0AE0-4B49-A19D-74CA71D2C096}"/>
              </a:ext>
            </a:extLst>
          </p:cNvPr>
          <p:cNvSpPr/>
          <p:nvPr userDrawn="1"/>
        </p:nvSpPr>
        <p:spPr>
          <a:xfrm>
            <a:off x="687289" y="0"/>
            <a:ext cx="72000" cy="127101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10" name="Straight Connector 9">
            <a:extLst>
              <a:ext uri="{FF2B5EF4-FFF2-40B4-BE49-F238E27FC236}">
                <a16:creationId xmlns:a16="http://schemas.microsoft.com/office/drawing/2014/main" id="{D4D4EAA8-8E55-45C3-BD00-531D549BB77D}"/>
              </a:ext>
            </a:extLst>
          </p:cNvPr>
          <p:cNvCxnSpPr/>
          <p:nvPr userDrawn="1"/>
        </p:nvCxnSpPr>
        <p:spPr>
          <a:xfrm>
            <a:off x="1068863" y="1528464"/>
            <a:ext cx="630936"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
        <p:nvSpPr>
          <p:cNvPr id="11" name="Subtitle 2">
            <a:extLst>
              <a:ext uri="{FF2B5EF4-FFF2-40B4-BE49-F238E27FC236}">
                <a16:creationId xmlns:a16="http://schemas.microsoft.com/office/drawing/2014/main" id="{126D1C29-9D03-4CB6-B17E-D7DC93295F21}"/>
              </a:ext>
            </a:extLst>
          </p:cNvPr>
          <p:cNvSpPr>
            <a:spLocks noGrp="1"/>
          </p:cNvSpPr>
          <p:nvPr>
            <p:ph type="subTitle" idx="13" hasCustomPrompt="1"/>
          </p:nvPr>
        </p:nvSpPr>
        <p:spPr>
          <a:xfrm>
            <a:off x="929641" y="1669110"/>
            <a:ext cx="9971158" cy="692595"/>
          </a:xfrm>
        </p:spPr>
        <p:txBody>
          <a:bodyPr>
            <a:normAutofit/>
          </a:bodyPr>
          <a:lstStyle>
            <a:lvl1pPr marL="0" indent="0" algn="l">
              <a:buNone/>
              <a:defRPr sz="2500" b="1" i="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Slide Subtitle</a:t>
            </a:r>
          </a:p>
        </p:txBody>
      </p:sp>
      <p:cxnSp>
        <p:nvCxnSpPr>
          <p:cNvPr id="13" name="Straight Connector 12">
            <a:extLst>
              <a:ext uri="{FF2B5EF4-FFF2-40B4-BE49-F238E27FC236}">
                <a16:creationId xmlns:a16="http://schemas.microsoft.com/office/drawing/2014/main" id="{F83713E2-6BCF-4CEB-A9B2-A0F540060B9B}"/>
              </a:ext>
            </a:extLst>
          </p:cNvPr>
          <p:cNvCxnSpPr>
            <a:cxnSpLocks/>
          </p:cNvCxnSpPr>
          <p:nvPr userDrawn="1"/>
        </p:nvCxnSpPr>
        <p:spPr>
          <a:xfrm>
            <a:off x="11190767" y="800959"/>
            <a:ext cx="1001233"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sp>
        <p:nvSpPr>
          <p:cNvPr id="16" name="Text Placeholder 15">
            <a:extLst>
              <a:ext uri="{FF2B5EF4-FFF2-40B4-BE49-F238E27FC236}">
                <a16:creationId xmlns:a16="http://schemas.microsoft.com/office/drawing/2014/main" id="{557CF87C-3640-450C-B0F1-EAD216661178}"/>
              </a:ext>
            </a:extLst>
          </p:cNvPr>
          <p:cNvSpPr>
            <a:spLocks noGrp="1"/>
          </p:cNvSpPr>
          <p:nvPr>
            <p:ph type="body" sz="quarter" idx="14" hasCustomPrompt="1"/>
          </p:nvPr>
        </p:nvSpPr>
        <p:spPr>
          <a:xfrm>
            <a:off x="11083583" y="837333"/>
            <a:ext cx="610772" cy="328893"/>
          </a:xfrm>
        </p:spPr>
        <p:txBody>
          <a:bodyPr>
            <a:normAutofit/>
          </a:bodyPr>
          <a:lstStyle>
            <a:lvl1pPr marL="0" indent="0" algn="l">
              <a:buNone/>
              <a:defRPr sz="1200" i="1">
                <a:solidFill>
                  <a:schemeClr val="tx2"/>
                </a:solidFill>
              </a:defRPr>
            </a:lvl1pPr>
          </a:lstStyle>
          <a:p>
            <a:pPr lvl="0"/>
            <a:r>
              <a:rPr lang="en-US" dirty="0"/>
              <a:t>20XX</a:t>
            </a:r>
          </a:p>
        </p:txBody>
      </p:sp>
      <p:cxnSp>
        <p:nvCxnSpPr>
          <p:cNvPr id="18" name="Straight Connector 17">
            <a:extLst>
              <a:ext uri="{FF2B5EF4-FFF2-40B4-BE49-F238E27FC236}">
                <a16:creationId xmlns:a16="http://schemas.microsoft.com/office/drawing/2014/main" id="{DB2A467A-5EC5-4E43-861E-F15D1E487F6D}"/>
              </a:ext>
            </a:extLst>
          </p:cNvPr>
          <p:cNvCxnSpPr>
            <a:cxnSpLocks/>
          </p:cNvCxnSpPr>
          <p:nvPr userDrawn="1"/>
        </p:nvCxnSpPr>
        <p:spPr>
          <a:xfrm>
            <a:off x="0" y="6168360"/>
            <a:ext cx="1764792"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5FCDC761-E078-4116-B4FD-B0C88CDEB3DB}"/>
              </a:ext>
            </a:extLst>
          </p:cNvPr>
          <p:cNvCxnSpPr>
            <a:cxnSpLocks/>
          </p:cNvCxnSpPr>
          <p:nvPr userDrawn="1"/>
        </p:nvCxnSpPr>
        <p:spPr>
          <a:xfrm rot="16200000">
            <a:off x="11384397" y="6579108"/>
            <a:ext cx="557784"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07981042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1_Title and Content">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DCC8FE21-4B79-46A0-A2D5-AA64AFC61971}"/>
              </a:ext>
            </a:extLst>
          </p:cNvPr>
          <p:cNvSpPr/>
          <p:nvPr userDrawn="1"/>
        </p:nvSpPr>
        <p:spPr>
          <a:xfrm>
            <a:off x="0" y="5532437"/>
            <a:ext cx="12192000" cy="1325563"/>
          </a:xfrm>
          <a:prstGeom prst="rect">
            <a:avLst/>
          </a:prstGeom>
          <a:gradFill flip="none" rotWithShape="1">
            <a:gsLst>
              <a:gs pos="0">
                <a:schemeClr val="bg2">
                  <a:alpha val="85000"/>
                </a:schemeClr>
              </a:gs>
              <a:gs pos="100000">
                <a:schemeClr val="accent1">
                  <a:alpha val="85000"/>
                </a:scheme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F248368-1908-4FA2-8871-C97A5210E96D}"/>
              </a:ext>
            </a:extLst>
          </p:cNvPr>
          <p:cNvSpPr>
            <a:spLocks noGrp="1"/>
          </p:cNvSpPr>
          <p:nvPr>
            <p:ph type="title" hasCustomPrompt="1"/>
          </p:nvPr>
        </p:nvSpPr>
        <p:spPr>
          <a:xfrm>
            <a:off x="929641" y="458919"/>
            <a:ext cx="9971159" cy="1325563"/>
          </a:xfrm>
        </p:spPr>
        <p:txBody>
          <a:bodyPr/>
          <a:lstStyle>
            <a:lvl1pPr>
              <a:defRPr>
                <a:gradFill>
                  <a:gsLst>
                    <a:gs pos="0">
                      <a:schemeClr val="bg2"/>
                    </a:gs>
                    <a:gs pos="100000">
                      <a:schemeClr val="accent1"/>
                    </a:gs>
                  </a:gsLst>
                  <a:lin ang="0" scaled="1"/>
                </a:gradFill>
              </a:defRPr>
            </a:lvl1pPr>
          </a:lstStyle>
          <a:p>
            <a:r>
              <a:rPr lang="en-US" dirty="0"/>
              <a:t>CONTENT SLIDE</a:t>
            </a:r>
          </a:p>
        </p:txBody>
      </p:sp>
      <p:sp>
        <p:nvSpPr>
          <p:cNvPr id="3" name="Content Placeholder 2">
            <a:extLst>
              <a:ext uri="{FF2B5EF4-FFF2-40B4-BE49-F238E27FC236}">
                <a16:creationId xmlns:a16="http://schemas.microsoft.com/office/drawing/2014/main" id="{CA18B931-E896-4471-A71A-819D3B682920}"/>
              </a:ext>
            </a:extLst>
          </p:cNvPr>
          <p:cNvSpPr>
            <a:spLocks noGrp="1"/>
          </p:cNvSpPr>
          <p:nvPr>
            <p:ph idx="1"/>
          </p:nvPr>
        </p:nvSpPr>
        <p:spPr>
          <a:xfrm>
            <a:off x="929641" y="3133484"/>
            <a:ext cx="10515600" cy="2427923"/>
          </a:xfrm>
        </p:spPr>
        <p:txBody>
          <a:bodyPr>
            <a:normAutofit/>
          </a:bodyPr>
          <a:lstStyle>
            <a:lvl1pPr marL="0" indent="0">
              <a:lnSpc>
                <a:spcPct val="100000"/>
              </a:lnSpc>
              <a:spcBef>
                <a:spcPts val="600"/>
              </a:spcBef>
              <a:buNone/>
              <a:defRPr sz="1600" i="0">
                <a:solidFill>
                  <a:schemeClr val="tx1">
                    <a:lumMod val="75000"/>
                    <a:lumOff val="25000"/>
                  </a:schemeClr>
                </a:solidFill>
              </a:defRPr>
            </a:lvl1pPr>
            <a:lvl2pPr marL="457200" indent="0">
              <a:buNone/>
              <a:defRPr sz="1800" i="1">
                <a:solidFill>
                  <a:schemeClr val="tx1">
                    <a:lumMod val="75000"/>
                    <a:lumOff val="25000"/>
                  </a:schemeClr>
                </a:solidFill>
              </a:defRPr>
            </a:lvl2pPr>
            <a:lvl3pPr marL="914400" indent="0">
              <a:buNone/>
              <a:defRPr sz="1600" i="1">
                <a:solidFill>
                  <a:schemeClr val="tx1">
                    <a:lumMod val="75000"/>
                    <a:lumOff val="25000"/>
                  </a:schemeClr>
                </a:solidFill>
              </a:defRPr>
            </a:lvl3pPr>
            <a:lvl4pPr marL="1371600" indent="0">
              <a:buNone/>
              <a:defRPr sz="1400" i="1">
                <a:solidFill>
                  <a:schemeClr val="tx1">
                    <a:lumMod val="75000"/>
                    <a:lumOff val="25000"/>
                  </a:schemeClr>
                </a:solidFill>
              </a:defRPr>
            </a:lvl4pPr>
            <a:lvl5pPr marL="1828800" indent="0">
              <a:buNone/>
              <a:defRPr sz="1400" i="1">
                <a:solidFill>
                  <a:schemeClr val="tx1">
                    <a:lumMod val="75000"/>
                    <a:lumOff val="25000"/>
                  </a:schemeClr>
                </a:solidFill>
              </a:defRPr>
            </a:lvl5pPr>
          </a:lstStyle>
          <a:p>
            <a:pPr lvl="0"/>
            <a:r>
              <a:rPr lang="en-US"/>
              <a:t>Click to edit Master text styles</a:t>
            </a:r>
          </a:p>
        </p:txBody>
      </p:sp>
      <p:sp>
        <p:nvSpPr>
          <p:cNvPr id="4" name="Date Placeholder 3">
            <a:extLst>
              <a:ext uri="{FF2B5EF4-FFF2-40B4-BE49-F238E27FC236}">
                <a16:creationId xmlns:a16="http://schemas.microsoft.com/office/drawing/2014/main" id="{D269E74E-E12F-474D-8520-0AAEE930510D}"/>
              </a:ext>
            </a:extLst>
          </p:cNvPr>
          <p:cNvSpPr>
            <a:spLocks noGrp="1"/>
          </p:cNvSpPr>
          <p:nvPr>
            <p:ph type="dt" sz="half" idx="10"/>
          </p:nvPr>
        </p:nvSpPr>
        <p:spPr/>
        <p:txBody>
          <a:bodyPr/>
          <a:lstStyle/>
          <a:p>
            <a:fld id="{B00E1783-EEF8-44D1-A300-8D20A32BB2D3}" type="datetime1">
              <a:rPr lang="en-US" smtClean="0"/>
              <a:t>10/5/2026</a:t>
            </a:fld>
            <a:endParaRPr lang="en-US" dirty="0"/>
          </a:p>
        </p:txBody>
      </p:sp>
      <p:sp>
        <p:nvSpPr>
          <p:cNvPr id="5" name="Footer Placeholder 4">
            <a:extLst>
              <a:ext uri="{FF2B5EF4-FFF2-40B4-BE49-F238E27FC236}">
                <a16:creationId xmlns:a16="http://schemas.microsoft.com/office/drawing/2014/main" id="{B9568C84-3A49-4E3F-B2E7-4CE5D636B8CB}"/>
              </a:ext>
            </a:extLst>
          </p:cNvPr>
          <p:cNvSpPr>
            <a:spLocks noGrp="1"/>
          </p:cNvSpPr>
          <p:nvPr>
            <p:ph type="ftr" sz="quarter" idx="11"/>
          </p:nvPr>
        </p:nvSpPr>
        <p:spPr/>
        <p:txBody>
          <a:bodyPr/>
          <a:lstStyle/>
          <a:p>
            <a:r>
              <a:rPr lang="en-US" dirty="0"/>
              <a:t>Presentation Title</a:t>
            </a:r>
          </a:p>
        </p:txBody>
      </p:sp>
      <p:sp>
        <p:nvSpPr>
          <p:cNvPr id="6" name="Slide Number Placeholder 5">
            <a:extLst>
              <a:ext uri="{FF2B5EF4-FFF2-40B4-BE49-F238E27FC236}">
                <a16:creationId xmlns:a16="http://schemas.microsoft.com/office/drawing/2014/main" id="{A0980AB7-46B3-4911-A879-10A547487050}"/>
              </a:ext>
            </a:extLst>
          </p:cNvPr>
          <p:cNvSpPr>
            <a:spLocks noGrp="1"/>
          </p:cNvSpPr>
          <p:nvPr>
            <p:ph type="sldNum" sz="quarter" idx="12"/>
          </p:nvPr>
        </p:nvSpPr>
        <p:spPr/>
        <p:txBody>
          <a:bodyPr/>
          <a:lstStyle/>
          <a:p>
            <a:fld id="{95CBEC59-7FF9-4688-98DF-89832A0C9025}" type="slidenum">
              <a:rPr lang="en-US" smtClean="0"/>
              <a:t>‹#›</a:t>
            </a:fld>
            <a:endParaRPr lang="en-US" dirty="0"/>
          </a:p>
        </p:txBody>
      </p:sp>
      <p:sp>
        <p:nvSpPr>
          <p:cNvPr id="9" name="Rectangle 8">
            <a:extLst>
              <a:ext uri="{FF2B5EF4-FFF2-40B4-BE49-F238E27FC236}">
                <a16:creationId xmlns:a16="http://schemas.microsoft.com/office/drawing/2014/main" id="{56D751D1-0AE0-4B49-A19D-74CA71D2C096}"/>
              </a:ext>
            </a:extLst>
          </p:cNvPr>
          <p:cNvSpPr/>
          <p:nvPr userDrawn="1"/>
        </p:nvSpPr>
        <p:spPr>
          <a:xfrm>
            <a:off x="687289" y="0"/>
            <a:ext cx="72000" cy="1271016"/>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10" name="Straight Connector 9">
            <a:extLst>
              <a:ext uri="{FF2B5EF4-FFF2-40B4-BE49-F238E27FC236}">
                <a16:creationId xmlns:a16="http://schemas.microsoft.com/office/drawing/2014/main" id="{D4D4EAA8-8E55-45C3-BD00-531D549BB77D}"/>
              </a:ext>
            </a:extLst>
          </p:cNvPr>
          <p:cNvCxnSpPr/>
          <p:nvPr userDrawn="1"/>
        </p:nvCxnSpPr>
        <p:spPr>
          <a:xfrm>
            <a:off x="1068863" y="1528464"/>
            <a:ext cx="630936"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1" name="Subtitle 2">
            <a:extLst>
              <a:ext uri="{FF2B5EF4-FFF2-40B4-BE49-F238E27FC236}">
                <a16:creationId xmlns:a16="http://schemas.microsoft.com/office/drawing/2014/main" id="{126D1C29-9D03-4CB6-B17E-D7DC93295F21}"/>
              </a:ext>
            </a:extLst>
          </p:cNvPr>
          <p:cNvSpPr>
            <a:spLocks noGrp="1"/>
          </p:cNvSpPr>
          <p:nvPr>
            <p:ph type="subTitle" idx="13" hasCustomPrompt="1"/>
          </p:nvPr>
        </p:nvSpPr>
        <p:spPr>
          <a:xfrm>
            <a:off x="929641" y="1669110"/>
            <a:ext cx="9971158" cy="692595"/>
          </a:xfrm>
        </p:spPr>
        <p:txBody>
          <a:bodyPr>
            <a:normAutofit/>
          </a:bodyPr>
          <a:lstStyle>
            <a:lvl1pPr marL="0" indent="0" algn="l">
              <a:buNone/>
              <a:defRPr sz="2500" b="1" i="0">
                <a:solidFill>
                  <a:schemeClr val="accent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Slide Subtitle</a:t>
            </a:r>
          </a:p>
        </p:txBody>
      </p:sp>
      <p:cxnSp>
        <p:nvCxnSpPr>
          <p:cNvPr id="13" name="Straight Connector 12">
            <a:extLst>
              <a:ext uri="{FF2B5EF4-FFF2-40B4-BE49-F238E27FC236}">
                <a16:creationId xmlns:a16="http://schemas.microsoft.com/office/drawing/2014/main" id="{F83713E2-6BCF-4CEB-A9B2-A0F540060B9B}"/>
              </a:ext>
            </a:extLst>
          </p:cNvPr>
          <p:cNvCxnSpPr>
            <a:cxnSpLocks/>
          </p:cNvCxnSpPr>
          <p:nvPr userDrawn="1"/>
        </p:nvCxnSpPr>
        <p:spPr>
          <a:xfrm>
            <a:off x="11190767" y="800959"/>
            <a:ext cx="1001233" cy="0"/>
          </a:xfrm>
          <a:prstGeom prst="line">
            <a:avLst/>
          </a:prstGeom>
          <a:ln w="63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6" name="Text Placeholder 15">
            <a:extLst>
              <a:ext uri="{FF2B5EF4-FFF2-40B4-BE49-F238E27FC236}">
                <a16:creationId xmlns:a16="http://schemas.microsoft.com/office/drawing/2014/main" id="{557CF87C-3640-450C-B0F1-EAD216661178}"/>
              </a:ext>
            </a:extLst>
          </p:cNvPr>
          <p:cNvSpPr>
            <a:spLocks noGrp="1"/>
          </p:cNvSpPr>
          <p:nvPr>
            <p:ph type="body" sz="quarter" idx="14" hasCustomPrompt="1"/>
          </p:nvPr>
        </p:nvSpPr>
        <p:spPr>
          <a:xfrm>
            <a:off x="11083583" y="837333"/>
            <a:ext cx="610772" cy="328893"/>
          </a:xfrm>
        </p:spPr>
        <p:txBody>
          <a:bodyPr>
            <a:normAutofit/>
          </a:bodyPr>
          <a:lstStyle>
            <a:lvl1pPr marL="0" indent="0" algn="l">
              <a:buNone/>
              <a:defRPr sz="1200" i="1">
                <a:solidFill>
                  <a:schemeClr val="accent1"/>
                </a:solidFill>
              </a:defRPr>
            </a:lvl1pPr>
          </a:lstStyle>
          <a:p>
            <a:pPr lvl="0"/>
            <a:r>
              <a:rPr lang="en-US" dirty="0"/>
              <a:t>20XX</a:t>
            </a:r>
          </a:p>
        </p:txBody>
      </p:sp>
      <p:cxnSp>
        <p:nvCxnSpPr>
          <p:cNvPr id="18" name="Straight Connector 17">
            <a:extLst>
              <a:ext uri="{FF2B5EF4-FFF2-40B4-BE49-F238E27FC236}">
                <a16:creationId xmlns:a16="http://schemas.microsoft.com/office/drawing/2014/main" id="{DB2A467A-5EC5-4E43-861E-F15D1E487F6D}"/>
              </a:ext>
            </a:extLst>
          </p:cNvPr>
          <p:cNvCxnSpPr>
            <a:cxnSpLocks/>
          </p:cNvCxnSpPr>
          <p:nvPr userDrawn="1"/>
        </p:nvCxnSpPr>
        <p:spPr>
          <a:xfrm>
            <a:off x="0" y="6168360"/>
            <a:ext cx="1764792"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5FCDC761-E078-4116-B4FD-B0C88CDEB3DB}"/>
              </a:ext>
            </a:extLst>
          </p:cNvPr>
          <p:cNvCxnSpPr>
            <a:cxnSpLocks/>
          </p:cNvCxnSpPr>
          <p:nvPr userDrawn="1"/>
        </p:nvCxnSpPr>
        <p:spPr>
          <a:xfrm rot="16200000">
            <a:off x="11384397" y="6579108"/>
            <a:ext cx="557784"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9333310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2_Title and Content">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1CF94AF4-4F78-4DA5-8571-FD66FFA6313D}"/>
              </a:ext>
            </a:extLst>
          </p:cNvPr>
          <p:cNvSpPr/>
          <p:nvPr userDrawn="1"/>
        </p:nvSpPr>
        <p:spPr>
          <a:xfrm>
            <a:off x="120000" y="117000"/>
            <a:ext cx="11952000" cy="6624000"/>
          </a:xfrm>
          <a:prstGeom prst="rect">
            <a:avLst/>
          </a:prstGeom>
          <a:gradFill flip="none" rotWithShape="1">
            <a:gsLst>
              <a:gs pos="0">
                <a:schemeClr val="bg2">
                  <a:alpha val="85000"/>
                </a:schemeClr>
              </a:gs>
              <a:gs pos="100000">
                <a:schemeClr val="accent1">
                  <a:alpha val="85000"/>
                </a:schemeClr>
              </a:gs>
            </a:gsLst>
            <a:lin ang="0" scaled="1"/>
            <a:tileRect/>
          </a:gradFill>
          <a:ln w="27305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F248368-1908-4FA2-8871-C97A5210E96D}"/>
              </a:ext>
            </a:extLst>
          </p:cNvPr>
          <p:cNvSpPr>
            <a:spLocks noGrp="1"/>
          </p:cNvSpPr>
          <p:nvPr>
            <p:ph type="title" hasCustomPrompt="1"/>
          </p:nvPr>
        </p:nvSpPr>
        <p:spPr>
          <a:xfrm>
            <a:off x="1527521" y="546844"/>
            <a:ext cx="8997738" cy="1325563"/>
          </a:xfrm>
        </p:spPr>
        <p:txBody>
          <a:bodyPr/>
          <a:lstStyle>
            <a:lvl1pPr>
              <a:defRPr/>
            </a:lvl1pPr>
          </a:lstStyle>
          <a:p>
            <a:r>
              <a:rPr lang="en-US" dirty="0"/>
              <a:t>CONTENT SLIDE</a:t>
            </a:r>
          </a:p>
        </p:txBody>
      </p:sp>
      <p:sp>
        <p:nvSpPr>
          <p:cNvPr id="3" name="Content Placeholder 2">
            <a:extLst>
              <a:ext uri="{FF2B5EF4-FFF2-40B4-BE49-F238E27FC236}">
                <a16:creationId xmlns:a16="http://schemas.microsoft.com/office/drawing/2014/main" id="{CA18B931-E896-4471-A71A-819D3B682920}"/>
              </a:ext>
            </a:extLst>
          </p:cNvPr>
          <p:cNvSpPr>
            <a:spLocks noGrp="1"/>
          </p:cNvSpPr>
          <p:nvPr>
            <p:ph idx="1"/>
          </p:nvPr>
        </p:nvSpPr>
        <p:spPr>
          <a:xfrm>
            <a:off x="1527520" y="3581731"/>
            <a:ext cx="8997737" cy="2230464"/>
          </a:xfrm>
        </p:spPr>
        <p:txBody>
          <a:bodyPr>
            <a:normAutofit/>
          </a:bodyPr>
          <a:lstStyle>
            <a:lvl1pPr marL="0" indent="0">
              <a:lnSpc>
                <a:spcPct val="100000"/>
              </a:lnSpc>
              <a:spcBef>
                <a:spcPts val="600"/>
              </a:spcBef>
              <a:buNone/>
              <a:defRPr sz="1600" i="0">
                <a:solidFill>
                  <a:schemeClr val="bg1"/>
                </a:solidFill>
              </a:defRPr>
            </a:lvl1pPr>
            <a:lvl2pPr marL="457200" indent="0">
              <a:buNone/>
              <a:defRPr sz="1800" i="1">
                <a:solidFill>
                  <a:schemeClr val="bg1"/>
                </a:solidFill>
              </a:defRPr>
            </a:lvl2pPr>
            <a:lvl3pPr marL="914400" indent="0">
              <a:buNone/>
              <a:defRPr sz="1600" i="1">
                <a:solidFill>
                  <a:schemeClr val="bg1"/>
                </a:solidFill>
              </a:defRPr>
            </a:lvl3pPr>
            <a:lvl4pPr marL="1371600" indent="0">
              <a:buNone/>
              <a:defRPr sz="1400" i="1">
                <a:solidFill>
                  <a:schemeClr val="bg1"/>
                </a:solidFill>
              </a:defRPr>
            </a:lvl4pPr>
            <a:lvl5pPr marL="1828800" indent="0">
              <a:buNone/>
              <a:defRPr sz="1400" i="1">
                <a:solidFill>
                  <a:schemeClr val="bg1"/>
                </a:solidFill>
              </a:defRPr>
            </a:lvl5pPr>
          </a:lstStyle>
          <a:p>
            <a:pPr lvl="0"/>
            <a:r>
              <a:rPr lang="en-US"/>
              <a:t>Click to edit Master text styles</a:t>
            </a:r>
          </a:p>
        </p:txBody>
      </p:sp>
      <p:sp>
        <p:nvSpPr>
          <p:cNvPr id="4" name="Date Placeholder 3">
            <a:extLst>
              <a:ext uri="{FF2B5EF4-FFF2-40B4-BE49-F238E27FC236}">
                <a16:creationId xmlns:a16="http://schemas.microsoft.com/office/drawing/2014/main" id="{D269E74E-E12F-474D-8520-0AAEE930510D}"/>
              </a:ext>
            </a:extLst>
          </p:cNvPr>
          <p:cNvSpPr>
            <a:spLocks noGrp="1"/>
          </p:cNvSpPr>
          <p:nvPr>
            <p:ph type="dt" sz="half" idx="10"/>
          </p:nvPr>
        </p:nvSpPr>
        <p:spPr/>
        <p:txBody>
          <a:bodyPr/>
          <a:lstStyle/>
          <a:p>
            <a:fld id="{38E8C37E-76B3-4A0D-BCD1-C5A52A858D66}" type="datetime1">
              <a:rPr lang="en-US" smtClean="0"/>
              <a:t>10/5/2026</a:t>
            </a:fld>
            <a:endParaRPr lang="en-US" dirty="0"/>
          </a:p>
        </p:txBody>
      </p:sp>
      <p:sp>
        <p:nvSpPr>
          <p:cNvPr id="5" name="Footer Placeholder 4">
            <a:extLst>
              <a:ext uri="{FF2B5EF4-FFF2-40B4-BE49-F238E27FC236}">
                <a16:creationId xmlns:a16="http://schemas.microsoft.com/office/drawing/2014/main" id="{B9568C84-3A49-4E3F-B2E7-4CE5D636B8CB}"/>
              </a:ext>
            </a:extLst>
          </p:cNvPr>
          <p:cNvSpPr>
            <a:spLocks noGrp="1"/>
          </p:cNvSpPr>
          <p:nvPr>
            <p:ph type="ftr" sz="quarter" idx="11"/>
          </p:nvPr>
        </p:nvSpPr>
        <p:spPr>
          <a:xfrm>
            <a:off x="590400" y="6159402"/>
            <a:ext cx="2788169" cy="365125"/>
          </a:xfrm>
        </p:spPr>
        <p:txBody>
          <a:bodyPr/>
          <a:lstStyle/>
          <a:p>
            <a:r>
              <a:rPr lang="en-US" dirty="0"/>
              <a:t>Presentation Title</a:t>
            </a:r>
          </a:p>
        </p:txBody>
      </p:sp>
      <p:sp>
        <p:nvSpPr>
          <p:cNvPr id="6" name="Slide Number Placeholder 5">
            <a:extLst>
              <a:ext uri="{FF2B5EF4-FFF2-40B4-BE49-F238E27FC236}">
                <a16:creationId xmlns:a16="http://schemas.microsoft.com/office/drawing/2014/main" id="{A0980AB7-46B3-4911-A879-10A547487050}"/>
              </a:ext>
            </a:extLst>
          </p:cNvPr>
          <p:cNvSpPr>
            <a:spLocks noGrp="1"/>
          </p:cNvSpPr>
          <p:nvPr>
            <p:ph type="sldNum" sz="quarter" idx="12"/>
          </p:nvPr>
        </p:nvSpPr>
        <p:spPr/>
        <p:txBody>
          <a:bodyPr/>
          <a:lstStyle/>
          <a:p>
            <a:fld id="{95CBEC59-7FF9-4688-98DF-89832A0C9025}" type="slidenum">
              <a:rPr lang="en-US" smtClean="0"/>
              <a:t>‹#›</a:t>
            </a:fld>
            <a:endParaRPr lang="en-US" dirty="0"/>
          </a:p>
        </p:txBody>
      </p:sp>
      <p:sp>
        <p:nvSpPr>
          <p:cNvPr id="9" name="Rectangle 8">
            <a:extLst>
              <a:ext uri="{FF2B5EF4-FFF2-40B4-BE49-F238E27FC236}">
                <a16:creationId xmlns:a16="http://schemas.microsoft.com/office/drawing/2014/main" id="{56D751D1-0AE0-4B49-A19D-74CA71D2C096}"/>
              </a:ext>
            </a:extLst>
          </p:cNvPr>
          <p:cNvSpPr/>
          <p:nvPr userDrawn="1"/>
        </p:nvSpPr>
        <p:spPr>
          <a:xfrm>
            <a:off x="1285168" y="244717"/>
            <a:ext cx="72000" cy="1080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10" name="Straight Connector 9">
            <a:extLst>
              <a:ext uri="{FF2B5EF4-FFF2-40B4-BE49-F238E27FC236}">
                <a16:creationId xmlns:a16="http://schemas.microsoft.com/office/drawing/2014/main" id="{D4D4EAA8-8E55-45C3-BD00-531D549BB77D}"/>
              </a:ext>
            </a:extLst>
          </p:cNvPr>
          <p:cNvCxnSpPr/>
          <p:nvPr userDrawn="1"/>
        </p:nvCxnSpPr>
        <p:spPr>
          <a:xfrm>
            <a:off x="1666742" y="1616389"/>
            <a:ext cx="630936"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
        <p:nvSpPr>
          <p:cNvPr id="11" name="Subtitle 2">
            <a:extLst>
              <a:ext uri="{FF2B5EF4-FFF2-40B4-BE49-F238E27FC236}">
                <a16:creationId xmlns:a16="http://schemas.microsoft.com/office/drawing/2014/main" id="{126D1C29-9D03-4CB6-B17E-D7DC93295F21}"/>
              </a:ext>
            </a:extLst>
          </p:cNvPr>
          <p:cNvSpPr>
            <a:spLocks noGrp="1"/>
          </p:cNvSpPr>
          <p:nvPr>
            <p:ph type="subTitle" idx="13" hasCustomPrompt="1"/>
          </p:nvPr>
        </p:nvSpPr>
        <p:spPr>
          <a:xfrm>
            <a:off x="1527520" y="1757035"/>
            <a:ext cx="8997737" cy="692595"/>
          </a:xfrm>
        </p:spPr>
        <p:txBody>
          <a:bodyPr>
            <a:normAutofit/>
          </a:bodyPr>
          <a:lstStyle>
            <a:lvl1pPr marL="0" indent="0" algn="l">
              <a:buNone/>
              <a:defRPr sz="2500" b="1" i="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Slide Subtitle</a:t>
            </a:r>
          </a:p>
        </p:txBody>
      </p:sp>
      <p:cxnSp>
        <p:nvCxnSpPr>
          <p:cNvPr id="13" name="Straight Connector 12">
            <a:extLst>
              <a:ext uri="{FF2B5EF4-FFF2-40B4-BE49-F238E27FC236}">
                <a16:creationId xmlns:a16="http://schemas.microsoft.com/office/drawing/2014/main" id="{F83713E2-6BCF-4CEB-A9B2-A0F540060B9B}"/>
              </a:ext>
            </a:extLst>
          </p:cNvPr>
          <p:cNvCxnSpPr>
            <a:cxnSpLocks/>
          </p:cNvCxnSpPr>
          <p:nvPr userDrawn="1"/>
        </p:nvCxnSpPr>
        <p:spPr>
          <a:xfrm>
            <a:off x="10938200" y="1341281"/>
            <a:ext cx="1001233"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sp>
        <p:nvSpPr>
          <p:cNvPr id="16" name="Text Placeholder 15">
            <a:extLst>
              <a:ext uri="{FF2B5EF4-FFF2-40B4-BE49-F238E27FC236}">
                <a16:creationId xmlns:a16="http://schemas.microsoft.com/office/drawing/2014/main" id="{557CF87C-3640-450C-B0F1-EAD216661178}"/>
              </a:ext>
            </a:extLst>
          </p:cNvPr>
          <p:cNvSpPr>
            <a:spLocks noGrp="1"/>
          </p:cNvSpPr>
          <p:nvPr>
            <p:ph type="body" sz="quarter" idx="14" hasCustomPrompt="1"/>
          </p:nvPr>
        </p:nvSpPr>
        <p:spPr>
          <a:xfrm>
            <a:off x="10831016" y="1377655"/>
            <a:ext cx="610772" cy="328893"/>
          </a:xfrm>
        </p:spPr>
        <p:txBody>
          <a:bodyPr>
            <a:normAutofit/>
          </a:bodyPr>
          <a:lstStyle>
            <a:lvl1pPr marL="0" indent="0" algn="l">
              <a:buNone/>
              <a:defRPr sz="1200" i="1">
                <a:solidFill>
                  <a:schemeClr val="tx2"/>
                </a:solidFill>
              </a:defRPr>
            </a:lvl1pPr>
          </a:lstStyle>
          <a:p>
            <a:pPr lvl="0"/>
            <a:r>
              <a:rPr lang="en-US" dirty="0"/>
              <a:t>20XX</a:t>
            </a:r>
          </a:p>
        </p:txBody>
      </p:sp>
      <p:cxnSp>
        <p:nvCxnSpPr>
          <p:cNvPr id="19" name="Straight Connector 18">
            <a:extLst>
              <a:ext uri="{FF2B5EF4-FFF2-40B4-BE49-F238E27FC236}">
                <a16:creationId xmlns:a16="http://schemas.microsoft.com/office/drawing/2014/main" id="{5FCDC761-E078-4116-B4FD-B0C88CDEB3DB}"/>
              </a:ext>
            </a:extLst>
          </p:cNvPr>
          <p:cNvCxnSpPr>
            <a:cxnSpLocks/>
          </p:cNvCxnSpPr>
          <p:nvPr userDrawn="1"/>
        </p:nvCxnSpPr>
        <p:spPr>
          <a:xfrm flipV="1">
            <a:off x="11663289" y="6300217"/>
            <a:ext cx="0" cy="310226"/>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480265F1-E793-484F-ADC9-31450ADF8B0E}"/>
              </a:ext>
            </a:extLst>
          </p:cNvPr>
          <p:cNvCxnSpPr>
            <a:cxnSpLocks/>
          </p:cNvCxnSpPr>
          <p:nvPr userDrawn="1"/>
        </p:nvCxnSpPr>
        <p:spPr>
          <a:xfrm>
            <a:off x="256374" y="6168360"/>
            <a:ext cx="1508418"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6668826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3_Title and Content">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DCC8FE21-4B79-46A0-A2D5-AA64AFC61971}"/>
              </a:ext>
            </a:extLst>
          </p:cNvPr>
          <p:cNvSpPr/>
          <p:nvPr userDrawn="1"/>
        </p:nvSpPr>
        <p:spPr>
          <a:xfrm>
            <a:off x="0" y="0"/>
            <a:ext cx="12192000" cy="6858000"/>
          </a:xfrm>
          <a:prstGeom prst="rect">
            <a:avLst/>
          </a:prstGeom>
          <a:gradFill flip="none" rotWithShape="1">
            <a:gsLst>
              <a:gs pos="0">
                <a:schemeClr val="bg2">
                  <a:alpha val="85000"/>
                </a:schemeClr>
              </a:gs>
              <a:gs pos="100000">
                <a:schemeClr val="accent1">
                  <a:alpha val="85000"/>
                </a:scheme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F248368-1908-4FA2-8871-C97A5210E96D}"/>
              </a:ext>
            </a:extLst>
          </p:cNvPr>
          <p:cNvSpPr>
            <a:spLocks noGrp="1"/>
          </p:cNvSpPr>
          <p:nvPr>
            <p:ph type="title" hasCustomPrompt="1"/>
          </p:nvPr>
        </p:nvSpPr>
        <p:spPr>
          <a:xfrm>
            <a:off x="1527519" y="1443655"/>
            <a:ext cx="4143555" cy="1536580"/>
          </a:xfrm>
        </p:spPr>
        <p:txBody>
          <a:bodyPr/>
          <a:lstStyle>
            <a:lvl1pPr>
              <a:defRPr/>
            </a:lvl1pPr>
          </a:lstStyle>
          <a:p>
            <a:r>
              <a:rPr lang="en-US" dirty="0"/>
              <a:t>CONTENT</a:t>
            </a:r>
            <a:br>
              <a:rPr lang="en-US" dirty="0"/>
            </a:br>
            <a:r>
              <a:rPr lang="en-US" dirty="0"/>
              <a:t>SLIDE</a:t>
            </a:r>
          </a:p>
        </p:txBody>
      </p:sp>
      <p:sp>
        <p:nvSpPr>
          <p:cNvPr id="3" name="Content Placeholder 2">
            <a:extLst>
              <a:ext uri="{FF2B5EF4-FFF2-40B4-BE49-F238E27FC236}">
                <a16:creationId xmlns:a16="http://schemas.microsoft.com/office/drawing/2014/main" id="{CA18B931-E896-4471-A71A-819D3B682920}"/>
              </a:ext>
            </a:extLst>
          </p:cNvPr>
          <p:cNvSpPr>
            <a:spLocks noGrp="1"/>
          </p:cNvSpPr>
          <p:nvPr>
            <p:ph idx="1"/>
          </p:nvPr>
        </p:nvSpPr>
        <p:spPr>
          <a:xfrm>
            <a:off x="5871409" y="2588054"/>
            <a:ext cx="5228216" cy="3122935"/>
          </a:xfrm>
        </p:spPr>
        <p:txBody>
          <a:bodyPr>
            <a:normAutofit/>
          </a:bodyPr>
          <a:lstStyle>
            <a:lvl1pPr marL="0" indent="0">
              <a:lnSpc>
                <a:spcPct val="100000"/>
              </a:lnSpc>
              <a:spcBef>
                <a:spcPts val="600"/>
              </a:spcBef>
              <a:buNone/>
              <a:defRPr sz="1600" i="0">
                <a:solidFill>
                  <a:schemeClr val="bg1"/>
                </a:solidFill>
              </a:defRPr>
            </a:lvl1pPr>
            <a:lvl2pPr marL="457200" indent="0">
              <a:buNone/>
              <a:defRPr sz="1800" i="1">
                <a:solidFill>
                  <a:schemeClr val="bg1"/>
                </a:solidFill>
              </a:defRPr>
            </a:lvl2pPr>
            <a:lvl3pPr marL="914400" indent="0">
              <a:buNone/>
              <a:defRPr sz="1600" i="1">
                <a:solidFill>
                  <a:schemeClr val="bg1"/>
                </a:solidFill>
              </a:defRPr>
            </a:lvl3pPr>
            <a:lvl4pPr marL="1371600" indent="0">
              <a:buNone/>
              <a:defRPr sz="1400" i="1">
                <a:solidFill>
                  <a:schemeClr val="bg1"/>
                </a:solidFill>
              </a:defRPr>
            </a:lvl4pPr>
            <a:lvl5pPr marL="1828800" indent="0">
              <a:buNone/>
              <a:defRPr sz="1400" i="1">
                <a:solidFill>
                  <a:schemeClr val="bg1"/>
                </a:solidFill>
              </a:defRPr>
            </a:lvl5pPr>
          </a:lstStyle>
          <a:p>
            <a:pPr lvl="0"/>
            <a:r>
              <a:rPr lang="en-US"/>
              <a:t>Click to edit Master text styles</a:t>
            </a:r>
          </a:p>
        </p:txBody>
      </p:sp>
      <p:sp>
        <p:nvSpPr>
          <p:cNvPr id="4" name="Date Placeholder 3">
            <a:extLst>
              <a:ext uri="{FF2B5EF4-FFF2-40B4-BE49-F238E27FC236}">
                <a16:creationId xmlns:a16="http://schemas.microsoft.com/office/drawing/2014/main" id="{D269E74E-E12F-474D-8520-0AAEE930510D}"/>
              </a:ext>
            </a:extLst>
          </p:cNvPr>
          <p:cNvSpPr>
            <a:spLocks noGrp="1"/>
          </p:cNvSpPr>
          <p:nvPr>
            <p:ph type="dt" sz="half" idx="10"/>
          </p:nvPr>
        </p:nvSpPr>
        <p:spPr/>
        <p:txBody>
          <a:bodyPr/>
          <a:lstStyle/>
          <a:p>
            <a:fld id="{76D2C234-967A-4CF5-82BF-1AF9EBDCBA35}" type="datetime1">
              <a:rPr lang="en-US" smtClean="0"/>
              <a:t>10/5/2026</a:t>
            </a:fld>
            <a:endParaRPr lang="en-US" dirty="0"/>
          </a:p>
        </p:txBody>
      </p:sp>
      <p:sp>
        <p:nvSpPr>
          <p:cNvPr id="5" name="Footer Placeholder 4">
            <a:extLst>
              <a:ext uri="{FF2B5EF4-FFF2-40B4-BE49-F238E27FC236}">
                <a16:creationId xmlns:a16="http://schemas.microsoft.com/office/drawing/2014/main" id="{B9568C84-3A49-4E3F-B2E7-4CE5D636B8CB}"/>
              </a:ext>
            </a:extLst>
          </p:cNvPr>
          <p:cNvSpPr>
            <a:spLocks noGrp="1"/>
          </p:cNvSpPr>
          <p:nvPr>
            <p:ph type="ftr" sz="quarter" idx="11"/>
          </p:nvPr>
        </p:nvSpPr>
        <p:spPr/>
        <p:txBody>
          <a:bodyPr/>
          <a:lstStyle/>
          <a:p>
            <a:r>
              <a:rPr lang="en-US" dirty="0"/>
              <a:t>Presentation Title</a:t>
            </a:r>
          </a:p>
        </p:txBody>
      </p:sp>
      <p:sp>
        <p:nvSpPr>
          <p:cNvPr id="6" name="Slide Number Placeholder 5">
            <a:extLst>
              <a:ext uri="{FF2B5EF4-FFF2-40B4-BE49-F238E27FC236}">
                <a16:creationId xmlns:a16="http://schemas.microsoft.com/office/drawing/2014/main" id="{A0980AB7-46B3-4911-A879-10A547487050}"/>
              </a:ext>
            </a:extLst>
          </p:cNvPr>
          <p:cNvSpPr>
            <a:spLocks noGrp="1"/>
          </p:cNvSpPr>
          <p:nvPr>
            <p:ph type="sldNum" sz="quarter" idx="12"/>
          </p:nvPr>
        </p:nvSpPr>
        <p:spPr/>
        <p:txBody>
          <a:bodyPr/>
          <a:lstStyle/>
          <a:p>
            <a:fld id="{95CBEC59-7FF9-4688-98DF-89832A0C9025}" type="slidenum">
              <a:rPr lang="en-US" smtClean="0"/>
              <a:t>‹#›</a:t>
            </a:fld>
            <a:endParaRPr lang="en-US" dirty="0"/>
          </a:p>
        </p:txBody>
      </p:sp>
      <p:sp>
        <p:nvSpPr>
          <p:cNvPr id="9" name="Rectangle 8">
            <a:extLst>
              <a:ext uri="{FF2B5EF4-FFF2-40B4-BE49-F238E27FC236}">
                <a16:creationId xmlns:a16="http://schemas.microsoft.com/office/drawing/2014/main" id="{56D751D1-0AE0-4B49-A19D-74CA71D2C096}"/>
              </a:ext>
            </a:extLst>
          </p:cNvPr>
          <p:cNvSpPr/>
          <p:nvPr userDrawn="1"/>
        </p:nvSpPr>
        <p:spPr>
          <a:xfrm>
            <a:off x="1285167" y="1684524"/>
            <a:ext cx="72000" cy="936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10" name="Straight Connector 9">
            <a:extLst>
              <a:ext uri="{FF2B5EF4-FFF2-40B4-BE49-F238E27FC236}">
                <a16:creationId xmlns:a16="http://schemas.microsoft.com/office/drawing/2014/main" id="{D4D4EAA8-8E55-45C3-BD00-531D549BB77D}"/>
              </a:ext>
            </a:extLst>
          </p:cNvPr>
          <p:cNvCxnSpPr/>
          <p:nvPr userDrawn="1"/>
        </p:nvCxnSpPr>
        <p:spPr>
          <a:xfrm>
            <a:off x="1666741" y="2882481"/>
            <a:ext cx="630936"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
        <p:nvSpPr>
          <p:cNvPr id="11" name="Subtitle 2">
            <a:extLst>
              <a:ext uri="{FF2B5EF4-FFF2-40B4-BE49-F238E27FC236}">
                <a16:creationId xmlns:a16="http://schemas.microsoft.com/office/drawing/2014/main" id="{126D1C29-9D03-4CB6-B17E-D7DC93295F21}"/>
              </a:ext>
            </a:extLst>
          </p:cNvPr>
          <p:cNvSpPr>
            <a:spLocks noGrp="1"/>
          </p:cNvSpPr>
          <p:nvPr>
            <p:ph type="subTitle" idx="13" hasCustomPrompt="1"/>
          </p:nvPr>
        </p:nvSpPr>
        <p:spPr>
          <a:xfrm>
            <a:off x="1527519" y="3023127"/>
            <a:ext cx="4143555" cy="692595"/>
          </a:xfrm>
        </p:spPr>
        <p:txBody>
          <a:bodyPr>
            <a:normAutofit/>
          </a:bodyPr>
          <a:lstStyle>
            <a:lvl1pPr marL="0" indent="0" algn="l">
              <a:buNone/>
              <a:defRPr sz="2500" b="1" i="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Slide Subtitle</a:t>
            </a:r>
          </a:p>
        </p:txBody>
      </p:sp>
      <p:cxnSp>
        <p:nvCxnSpPr>
          <p:cNvPr id="13" name="Straight Connector 12">
            <a:extLst>
              <a:ext uri="{FF2B5EF4-FFF2-40B4-BE49-F238E27FC236}">
                <a16:creationId xmlns:a16="http://schemas.microsoft.com/office/drawing/2014/main" id="{F83713E2-6BCF-4CEB-A9B2-A0F540060B9B}"/>
              </a:ext>
            </a:extLst>
          </p:cNvPr>
          <p:cNvCxnSpPr>
            <a:cxnSpLocks/>
          </p:cNvCxnSpPr>
          <p:nvPr userDrawn="1"/>
        </p:nvCxnSpPr>
        <p:spPr>
          <a:xfrm>
            <a:off x="11190767" y="800959"/>
            <a:ext cx="1001233"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sp>
        <p:nvSpPr>
          <p:cNvPr id="16" name="Text Placeholder 15">
            <a:extLst>
              <a:ext uri="{FF2B5EF4-FFF2-40B4-BE49-F238E27FC236}">
                <a16:creationId xmlns:a16="http://schemas.microsoft.com/office/drawing/2014/main" id="{557CF87C-3640-450C-B0F1-EAD216661178}"/>
              </a:ext>
            </a:extLst>
          </p:cNvPr>
          <p:cNvSpPr>
            <a:spLocks noGrp="1"/>
          </p:cNvSpPr>
          <p:nvPr>
            <p:ph type="body" sz="quarter" idx="14" hasCustomPrompt="1"/>
          </p:nvPr>
        </p:nvSpPr>
        <p:spPr>
          <a:xfrm>
            <a:off x="11083583" y="837333"/>
            <a:ext cx="610772" cy="328893"/>
          </a:xfrm>
        </p:spPr>
        <p:txBody>
          <a:bodyPr>
            <a:normAutofit/>
          </a:bodyPr>
          <a:lstStyle>
            <a:lvl1pPr marL="0" indent="0" algn="l">
              <a:buNone/>
              <a:defRPr sz="1200" i="1">
                <a:solidFill>
                  <a:schemeClr val="tx2"/>
                </a:solidFill>
              </a:defRPr>
            </a:lvl1pPr>
          </a:lstStyle>
          <a:p>
            <a:pPr lvl="0"/>
            <a:r>
              <a:rPr lang="en-US" dirty="0"/>
              <a:t>20XX</a:t>
            </a:r>
          </a:p>
        </p:txBody>
      </p:sp>
      <p:cxnSp>
        <p:nvCxnSpPr>
          <p:cNvPr id="18" name="Straight Connector 17">
            <a:extLst>
              <a:ext uri="{FF2B5EF4-FFF2-40B4-BE49-F238E27FC236}">
                <a16:creationId xmlns:a16="http://schemas.microsoft.com/office/drawing/2014/main" id="{DB2A467A-5EC5-4E43-861E-F15D1E487F6D}"/>
              </a:ext>
            </a:extLst>
          </p:cNvPr>
          <p:cNvCxnSpPr>
            <a:cxnSpLocks/>
          </p:cNvCxnSpPr>
          <p:nvPr userDrawn="1"/>
        </p:nvCxnSpPr>
        <p:spPr>
          <a:xfrm>
            <a:off x="0" y="6168360"/>
            <a:ext cx="1764792"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5FCDC761-E078-4116-B4FD-B0C88CDEB3DB}"/>
              </a:ext>
            </a:extLst>
          </p:cNvPr>
          <p:cNvCxnSpPr>
            <a:cxnSpLocks/>
          </p:cNvCxnSpPr>
          <p:nvPr userDrawn="1"/>
        </p:nvCxnSpPr>
        <p:spPr>
          <a:xfrm rot="16200000">
            <a:off x="11384397" y="6579108"/>
            <a:ext cx="557784"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263811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4_Title and Content">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DCC8FE21-4B79-46A0-A2D5-AA64AFC61971}"/>
              </a:ext>
            </a:extLst>
          </p:cNvPr>
          <p:cNvSpPr/>
          <p:nvPr userDrawn="1"/>
        </p:nvSpPr>
        <p:spPr>
          <a:xfrm>
            <a:off x="6096000" y="0"/>
            <a:ext cx="6096000" cy="6858000"/>
          </a:xfrm>
          <a:prstGeom prst="rect">
            <a:avLst/>
          </a:prstGeom>
          <a:gradFill flip="none" rotWithShape="1">
            <a:gsLst>
              <a:gs pos="0">
                <a:schemeClr val="bg2">
                  <a:alpha val="85000"/>
                </a:schemeClr>
              </a:gs>
              <a:gs pos="100000">
                <a:schemeClr val="accent1">
                  <a:alpha val="85000"/>
                </a:scheme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F248368-1908-4FA2-8871-C97A5210E96D}"/>
              </a:ext>
            </a:extLst>
          </p:cNvPr>
          <p:cNvSpPr>
            <a:spLocks noGrp="1"/>
          </p:cNvSpPr>
          <p:nvPr>
            <p:ph type="title" hasCustomPrompt="1"/>
          </p:nvPr>
        </p:nvSpPr>
        <p:spPr>
          <a:xfrm>
            <a:off x="1527519" y="1700327"/>
            <a:ext cx="4143555" cy="1536580"/>
          </a:xfrm>
        </p:spPr>
        <p:txBody>
          <a:bodyPr/>
          <a:lstStyle>
            <a:lvl1pPr>
              <a:defRPr>
                <a:gradFill flip="none" rotWithShape="1">
                  <a:gsLst>
                    <a:gs pos="0">
                      <a:schemeClr val="bg2"/>
                    </a:gs>
                    <a:gs pos="100000">
                      <a:schemeClr val="accent1"/>
                    </a:gs>
                  </a:gsLst>
                  <a:lin ang="0" scaled="1"/>
                  <a:tileRect/>
                </a:gradFill>
              </a:defRPr>
            </a:lvl1pPr>
          </a:lstStyle>
          <a:p>
            <a:r>
              <a:rPr lang="en-US" dirty="0"/>
              <a:t>CONTENT</a:t>
            </a:r>
            <a:br>
              <a:rPr lang="en-US" dirty="0"/>
            </a:br>
            <a:r>
              <a:rPr lang="en-US" dirty="0"/>
              <a:t>SLIDE</a:t>
            </a:r>
          </a:p>
        </p:txBody>
      </p:sp>
      <p:sp>
        <p:nvSpPr>
          <p:cNvPr id="3" name="Content Placeholder 2">
            <a:extLst>
              <a:ext uri="{FF2B5EF4-FFF2-40B4-BE49-F238E27FC236}">
                <a16:creationId xmlns:a16="http://schemas.microsoft.com/office/drawing/2014/main" id="{CA18B931-E896-4471-A71A-819D3B682920}"/>
              </a:ext>
            </a:extLst>
          </p:cNvPr>
          <p:cNvSpPr>
            <a:spLocks noGrp="1"/>
          </p:cNvSpPr>
          <p:nvPr>
            <p:ph idx="1"/>
          </p:nvPr>
        </p:nvSpPr>
        <p:spPr>
          <a:xfrm>
            <a:off x="6914145" y="2138878"/>
            <a:ext cx="4361941" cy="3122935"/>
          </a:xfrm>
        </p:spPr>
        <p:txBody>
          <a:bodyPr>
            <a:normAutofit/>
          </a:bodyPr>
          <a:lstStyle>
            <a:lvl1pPr marL="0" indent="0">
              <a:lnSpc>
                <a:spcPct val="100000"/>
              </a:lnSpc>
              <a:spcBef>
                <a:spcPts val="600"/>
              </a:spcBef>
              <a:buNone/>
              <a:defRPr sz="1600" i="0">
                <a:solidFill>
                  <a:schemeClr val="bg1"/>
                </a:solidFill>
              </a:defRPr>
            </a:lvl1pPr>
            <a:lvl2pPr marL="457200" indent="0">
              <a:buNone/>
              <a:defRPr sz="1800" i="1">
                <a:solidFill>
                  <a:schemeClr val="bg1"/>
                </a:solidFill>
              </a:defRPr>
            </a:lvl2pPr>
            <a:lvl3pPr marL="914400" indent="0">
              <a:buNone/>
              <a:defRPr sz="1600" i="1">
                <a:solidFill>
                  <a:schemeClr val="bg1"/>
                </a:solidFill>
              </a:defRPr>
            </a:lvl3pPr>
            <a:lvl4pPr marL="1371600" indent="0">
              <a:buNone/>
              <a:defRPr sz="1400" i="1">
                <a:solidFill>
                  <a:schemeClr val="bg1"/>
                </a:solidFill>
              </a:defRPr>
            </a:lvl4pPr>
            <a:lvl5pPr marL="1828800" indent="0">
              <a:buNone/>
              <a:defRPr sz="1400" i="1">
                <a:solidFill>
                  <a:schemeClr val="bg1"/>
                </a:solidFill>
              </a:defRPr>
            </a:lvl5pPr>
          </a:lstStyle>
          <a:p>
            <a:pPr lvl="0"/>
            <a:r>
              <a:rPr lang="en-US"/>
              <a:t>Click to edit Master text styles</a:t>
            </a:r>
          </a:p>
        </p:txBody>
      </p:sp>
      <p:sp>
        <p:nvSpPr>
          <p:cNvPr id="4" name="Date Placeholder 3">
            <a:extLst>
              <a:ext uri="{FF2B5EF4-FFF2-40B4-BE49-F238E27FC236}">
                <a16:creationId xmlns:a16="http://schemas.microsoft.com/office/drawing/2014/main" id="{D269E74E-E12F-474D-8520-0AAEE930510D}"/>
              </a:ext>
            </a:extLst>
          </p:cNvPr>
          <p:cNvSpPr>
            <a:spLocks noGrp="1"/>
          </p:cNvSpPr>
          <p:nvPr>
            <p:ph type="dt" sz="half" idx="10"/>
          </p:nvPr>
        </p:nvSpPr>
        <p:spPr/>
        <p:txBody>
          <a:bodyPr/>
          <a:lstStyle/>
          <a:p>
            <a:fld id="{A19865D4-BE98-46E3-A6B7-4F34A5E5D254}" type="datetime1">
              <a:rPr lang="en-US" smtClean="0"/>
              <a:t>10/5/2026</a:t>
            </a:fld>
            <a:endParaRPr lang="en-US" dirty="0"/>
          </a:p>
        </p:txBody>
      </p:sp>
      <p:sp>
        <p:nvSpPr>
          <p:cNvPr id="5" name="Footer Placeholder 4">
            <a:extLst>
              <a:ext uri="{FF2B5EF4-FFF2-40B4-BE49-F238E27FC236}">
                <a16:creationId xmlns:a16="http://schemas.microsoft.com/office/drawing/2014/main" id="{B9568C84-3A49-4E3F-B2E7-4CE5D636B8CB}"/>
              </a:ext>
            </a:extLst>
          </p:cNvPr>
          <p:cNvSpPr>
            <a:spLocks noGrp="1"/>
          </p:cNvSpPr>
          <p:nvPr>
            <p:ph type="ftr" sz="quarter" idx="11"/>
          </p:nvPr>
        </p:nvSpPr>
        <p:spPr/>
        <p:txBody>
          <a:bodyPr/>
          <a:lstStyle>
            <a:lvl1pPr>
              <a:defRPr>
                <a:solidFill>
                  <a:schemeClr val="accent1"/>
                </a:solidFill>
              </a:defRPr>
            </a:lvl1pPr>
          </a:lstStyle>
          <a:p>
            <a:r>
              <a:rPr lang="en-US" dirty="0"/>
              <a:t>Presentation Title</a:t>
            </a:r>
          </a:p>
        </p:txBody>
      </p:sp>
      <p:sp>
        <p:nvSpPr>
          <p:cNvPr id="6" name="Slide Number Placeholder 5">
            <a:extLst>
              <a:ext uri="{FF2B5EF4-FFF2-40B4-BE49-F238E27FC236}">
                <a16:creationId xmlns:a16="http://schemas.microsoft.com/office/drawing/2014/main" id="{A0980AB7-46B3-4911-A879-10A547487050}"/>
              </a:ext>
            </a:extLst>
          </p:cNvPr>
          <p:cNvSpPr>
            <a:spLocks noGrp="1"/>
          </p:cNvSpPr>
          <p:nvPr>
            <p:ph type="sldNum" sz="quarter" idx="12"/>
          </p:nvPr>
        </p:nvSpPr>
        <p:spPr/>
        <p:txBody>
          <a:bodyPr/>
          <a:lstStyle/>
          <a:p>
            <a:fld id="{95CBEC59-7FF9-4688-98DF-89832A0C9025}" type="slidenum">
              <a:rPr lang="en-US" smtClean="0"/>
              <a:t>‹#›</a:t>
            </a:fld>
            <a:endParaRPr lang="en-US" dirty="0"/>
          </a:p>
        </p:txBody>
      </p:sp>
      <p:sp>
        <p:nvSpPr>
          <p:cNvPr id="9" name="Rectangle 8">
            <a:extLst>
              <a:ext uri="{FF2B5EF4-FFF2-40B4-BE49-F238E27FC236}">
                <a16:creationId xmlns:a16="http://schemas.microsoft.com/office/drawing/2014/main" id="{56D751D1-0AE0-4B49-A19D-74CA71D2C096}"/>
              </a:ext>
            </a:extLst>
          </p:cNvPr>
          <p:cNvSpPr/>
          <p:nvPr userDrawn="1"/>
        </p:nvSpPr>
        <p:spPr>
          <a:xfrm>
            <a:off x="1285167" y="1941196"/>
            <a:ext cx="72000" cy="936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10" name="Straight Connector 9">
            <a:extLst>
              <a:ext uri="{FF2B5EF4-FFF2-40B4-BE49-F238E27FC236}">
                <a16:creationId xmlns:a16="http://schemas.microsoft.com/office/drawing/2014/main" id="{D4D4EAA8-8E55-45C3-BD00-531D549BB77D}"/>
              </a:ext>
            </a:extLst>
          </p:cNvPr>
          <p:cNvCxnSpPr/>
          <p:nvPr userDrawn="1"/>
        </p:nvCxnSpPr>
        <p:spPr>
          <a:xfrm>
            <a:off x="1666741" y="3139153"/>
            <a:ext cx="630936" cy="0"/>
          </a:xfrm>
          <a:prstGeom prst="line">
            <a:avLst/>
          </a:prstGeom>
          <a:ln w="19050">
            <a:solidFill>
              <a:schemeClr val="bg2"/>
            </a:solidFill>
          </a:ln>
        </p:spPr>
        <p:style>
          <a:lnRef idx="1">
            <a:schemeClr val="accent1"/>
          </a:lnRef>
          <a:fillRef idx="0">
            <a:schemeClr val="accent1"/>
          </a:fillRef>
          <a:effectRef idx="0">
            <a:schemeClr val="accent1"/>
          </a:effectRef>
          <a:fontRef idx="minor">
            <a:schemeClr val="tx1"/>
          </a:fontRef>
        </p:style>
      </p:cxnSp>
      <p:sp>
        <p:nvSpPr>
          <p:cNvPr id="11" name="Subtitle 2">
            <a:extLst>
              <a:ext uri="{FF2B5EF4-FFF2-40B4-BE49-F238E27FC236}">
                <a16:creationId xmlns:a16="http://schemas.microsoft.com/office/drawing/2014/main" id="{126D1C29-9D03-4CB6-B17E-D7DC93295F21}"/>
              </a:ext>
            </a:extLst>
          </p:cNvPr>
          <p:cNvSpPr>
            <a:spLocks noGrp="1"/>
          </p:cNvSpPr>
          <p:nvPr>
            <p:ph type="subTitle" idx="13" hasCustomPrompt="1"/>
          </p:nvPr>
        </p:nvSpPr>
        <p:spPr>
          <a:xfrm>
            <a:off x="1527519" y="3279799"/>
            <a:ext cx="4143555" cy="692595"/>
          </a:xfrm>
        </p:spPr>
        <p:txBody>
          <a:bodyPr>
            <a:normAutofit/>
          </a:bodyPr>
          <a:lstStyle>
            <a:lvl1pPr marL="0" indent="0" algn="l">
              <a:buNone/>
              <a:defRPr sz="2500" b="1" i="0">
                <a:solidFill>
                  <a:schemeClr val="bg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Slide Subtitle</a:t>
            </a:r>
          </a:p>
        </p:txBody>
      </p:sp>
      <p:cxnSp>
        <p:nvCxnSpPr>
          <p:cNvPr id="13" name="Straight Connector 12">
            <a:extLst>
              <a:ext uri="{FF2B5EF4-FFF2-40B4-BE49-F238E27FC236}">
                <a16:creationId xmlns:a16="http://schemas.microsoft.com/office/drawing/2014/main" id="{F83713E2-6BCF-4CEB-A9B2-A0F540060B9B}"/>
              </a:ext>
            </a:extLst>
          </p:cNvPr>
          <p:cNvCxnSpPr>
            <a:cxnSpLocks/>
          </p:cNvCxnSpPr>
          <p:nvPr userDrawn="1"/>
        </p:nvCxnSpPr>
        <p:spPr>
          <a:xfrm>
            <a:off x="11190767" y="800959"/>
            <a:ext cx="1001233"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sp>
        <p:nvSpPr>
          <p:cNvPr id="16" name="Text Placeholder 15">
            <a:extLst>
              <a:ext uri="{FF2B5EF4-FFF2-40B4-BE49-F238E27FC236}">
                <a16:creationId xmlns:a16="http://schemas.microsoft.com/office/drawing/2014/main" id="{557CF87C-3640-450C-B0F1-EAD216661178}"/>
              </a:ext>
            </a:extLst>
          </p:cNvPr>
          <p:cNvSpPr>
            <a:spLocks noGrp="1"/>
          </p:cNvSpPr>
          <p:nvPr>
            <p:ph type="body" sz="quarter" idx="14" hasCustomPrompt="1"/>
          </p:nvPr>
        </p:nvSpPr>
        <p:spPr>
          <a:xfrm>
            <a:off x="11083583" y="837333"/>
            <a:ext cx="610772" cy="328893"/>
          </a:xfrm>
        </p:spPr>
        <p:txBody>
          <a:bodyPr>
            <a:normAutofit/>
          </a:bodyPr>
          <a:lstStyle>
            <a:lvl1pPr marL="0" indent="0" algn="l">
              <a:buNone/>
              <a:defRPr sz="1200" i="1">
                <a:solidFill>
                  <a:schemeClr val="tx2"/>
                </a:solidFill>
              </a:defRPr>
            </a:lvl1pPr>
          </a:lstStyle>
          <a:p>
            <a:pPr lvl="0"/>
            <a:r>
              <a:rPr lang="en-US" dirty="0"/>
              <a:t>20XX</a:t>
            </a:r>
          </a:p>
        </p:txBody>
      </p:sp>
      <p:cxnSp>
        <p:nvCxnSpPr>
          <p:cNvPr id="18" name="Straight Connector 17">
            <a:extLst>
              <a:ext uri="{FF2B5EF4-FFF2-40B4-BE49-F238E27FC236}">
                <a16:creationId xmlns:a16="http://schemas.microsoft.com/office/drawing/2014/main" id="{DB2A467A-5EC5-4E43-861E-F15D1E487F6D}"/>
              </a:ext>
            </a:extLst>
          </p:cNvPr>
          <p:cNvCxnSpPr>
            <a:cxnSpLocks/>
          </p:cNvCxnSpPr>
          <p:nvPr userDrawn="1"/>
        </p:nvCxnSpPr>
        <p:spPr>
          <a:xfrm>
            <a:off x="0" y="6168360"/>
            <a:ext cx="1764792"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5FCDC761-E078-4116-B4FD-B0C88CDEB3DB}"/>
              </a:ext>
            </a:extLst>
          </p:cNvPr>
          <p:cNvCxnSpPr>
            <a:cxnSpLocks/>
          </p:cNvCxnSpPr>
          <p:nvPr userDrawn="1"/>
        </p:nvCxnSpPr>
        <p:spPr>
          <a:xfrm rot="16200000">
            <a:off x="11384397" y="6579108"/>
            <a:ext cx="557784"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47305684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Section Header">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C2864D1B-05AA-49BC-BA1A-52FAC02DA923}"/>
              </a:ext>
            </a:extLst>
          </p:cNvPr>
          <p:cNvSpPr/>
          <p:nvPr userDrawn="1"/>
        </p:nvSpPr>
        <p:spPr>
          <a:xfrm>
            <a:off x="0" y="0"/>
            <a:ext cx="12192000" cy="6858000"/>
          </a:xfrm>
          <a:prstGeom prst="rect">
            <a:avLst/>
          </a:prstGeom>
          <a:gradFill flip="none" rotWithShape="1">
            <a:gsLst>
              <a:gs pos="0">
                <a:schemeClr val="bg2">
                  <a:alpha val="85000"/>
                </a:schemeClr>
              </a:gs>
              <a:gs pos="100000">
                <a:schemeClr val="accent1">
                  <a:alpha val="85000"/>
                </a:scheme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CDF4F6DA-C141-44B8-A3D2-B717A87A83C8}"/>
              </a:ext>
            </a:extLst>
          </p:cNvPr>
          <p:cNvSpPr>
            <a:spLocks noGrp="1"/>
          </p:cNvSpPr>
          <p:nvPr>
            <p:ph type="title" hasCustomPrompt="1"/>
          </p:nvPr>
        </p:nvSpPr>
        <p:spPr>
          <a:xfrm>
            <a:off x="928800" y="2316701"/>
            <a:ext cx="10515600" cy="1500187"/>
          </a:xfrm>
        </p:spPr>
        <p:txBody>
          <a:bodyPr anchor="b">
            <a:normAutofit/>
          </a:bodyPr>
          <a:lstStyle>
            <a:lvl1pPr>
              <a:defRPr sz="4000"/>
            </a:lvl1pPr>
          </a:lstStyle>
          <a:p>
            <a:r>
              <a:rPr lang="en-US" dirty="0"/>
              <a:t>SECTION</a:t>
            </a:r>
            <a:br>
              <a:rPr lang="en-US" dirty="0"/>
            </a:br>
            <a:r>
              <a:rPr lang="en-US" dirty="0"/>
              <a:t>DIVIDER SLIDE</a:t>
            </a:r>
          </a:p>
        </p:txBody>
      </p:sp>
      <p:sp>
        <p:nvSpPr>
          <p:cNvPr id="3" name="Text Placeholder 2">
            <a:extLst>
              <a:ext uri="{FF2B5EF4-FFF2-40B4-BE49-F238E27FC236}">
                <a16:creationId xmlns:a16="http://schemas.microsoft.com/office/drawing/2014/main" id="{692DD7E2-5C7F-4027-B814-C7CC0E8D95A4}"/>
              </a:ext>
            </a:extLst>
          </p:cNvPr>
          <p:cNvSpPr>
            <a:spLocks noGrp="1"/>
          </p:cNvSpPr>
          <p:nvPr>
            <p:ph type="body" idx="1" hasCustomPrompt="1"/>
          </p:nvPr>
        </p:nvSpPr>
        <p:spPr>
          <a:xfrm>
            <a:off x="928800" y="4083026"/>
            <a:ext cx="10515600" cy="770328"/>
          </a:xfrm>
        </p:spPr>
        <p:txBody>
          <a:bodyPr>
            <a:normAutofit/>
          </a:bodyPr>
          <a:lstStyle>
            <a:lvl1pPr marL="0" indent="0" algn="l" defTabSz="914400" rtl="0" eaLnBrk="1" latinLnBrk="0" hangingPunct="1">
              <a:lnSpc>
                <a:spcPct val="90000"/>
              </a:lnSpc>
              <a:spcBef>
                <a:spcPts val="1000"/>
              </a:spcBef>
              <a:buFont typeface="Arial" panose="020B0604020202020204" pitchFamily="34" charset="0"/>
              <a:buNone/>
              <a:defRPr lang="en-US" sz="2500" b="1" i="0" kern="1200" dirty="0" smtClean="0">
                <a:solidFill>
                  <a:schemeClr val="tx2"/>
                </a:solidFill>
                <a:latin typeface="+mn-lt"/>
                <a:ea typeface="+mn-ea"/>
                <a:cs typeface="+mn-cs"/>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Section Subtitle</a:t>
            </a:r>
          </a:p>
        </p:txBody>
      </p:sp>
      <p:sp>
        <p:nvSpPr>
          <p:cNvPr id="4" name="Date Placeholder 3">
            <a:extLst>
              <a:ext uri="{FF2B5EF4-FFF2-40B4-BE49-F238E27FC236}">
                <a16:creationId xmlns:a16="http://schemas.microsoft.com/office/drawing/2014/main" id="{B3702D73-8A0A-45AB-A4F6-F8D00BF25845}"/>
              </a:ext>
            </a:extLst>
          </p:cNvPr>
          <p:cNvSpPr>
            <a:spLocks noGrp="1"/>
          </p:cNvSpPr>
          <p:nvPr>
            <p:ph type="dt" sz="half" idx="10"/>
          </p:nvPr>
        </p:nvSpPr>
        <p:spPr/>
        <p:txBody>
          <a:bodyPr/>
          <a:lstStyle/>
          <a:p>
            <a:fld id="{055060C0-AC53-4D64-ABD7-4A55C0A77859}" type="datetime1">
              <a:rPr lang="en-US" smtClean="0"/>
              <a:t>10/5/2026</a:t>
            </a:fld>
            <a:endParaRPr lang="en-US" dirty="0"/>
          </a:p>
        </p:txBody>
      </p:sp>
      <p:sp>
        <p:nvSpPr>
          <p:cNvPr id="5" name="Footer Placeholder 4">
            <a:extLst>
              <a:ext uri="{FF2B5EF4-FFF2-40B4-BE49-F238E27FC236}">
                <a16:creationId xmlns:a16="http://schemas.microsoft.com/office/drawing/2014/main" id="{1AABD5BA-639F-449E-A055-BE79772AE949}"/>
              </a:ext>
            </a:extLst>
          </p:cNvPr>
          <p:cNvSpPr>
            <a:spLocks noGrp="1"/>
          </p:cNvSpPr>
          <p:nvPr>
            <p:ph type="ftr" sz="quarter" idx="11"/>
          </p:nvPr>
        </p:nvSpPr>
        <p:spPr/>
        <p:txBody>
          <a:bodyPr/>
          <a:lstStyle/>
          <a:p>
            <a:r>
              <a:rPr lang="en-US" dirty="0"/>
              <a:t>Presentation Title</a:t>
            </a:r>
          </a:p>
        </p:txBody>
      </p:sp>
      <p:sp>
        <p:nvSpPr>
          <p:cNvPr id="6" name="Slide Number Placeholder 5">
            <a:extLst>
              <a:ext uri="{FF2B5EF4-FFF2-40B4-BE49-F238E27FC236}">
                <a16:creationId xmlns:a16="http://schemas.microsoft.com/office/drawing/2014/main" id="{3BB626F1-D33A-4FC7-A75F-B53331D9D527}"/>
              </a:ext>
            </a:extLst>
          </p:cNvPr>
          <p:cNvSpPr>
            <a:spLocks noGrp="1"/>
          </p:cNvSpPr>
          <p:nvPr>
            <p:ph type="sldNum" sz="quarter" idx="12"/>
          </p:nvPr>
        </p:nvSpPr>
        <p:spPr/>
        <p:txBody>
          <a:bodyPr/>
          <a:lstStyle/>
          <a:p>
            <a:fld id="{95CBEC59-7FF9-4688-98DF-89832A0C9025}" type="slidenum">
              <a:rPr lang="en-US" smtClean="0"/>
              <a:t>‹#›</a:t>
            </a:fld>
            <a:endParaRPr lang="en-US" dirty="0"/>
          </a:p>
        </p:txBody>
      </p:sp>
      <p:cxnSp>
        <p:nvCxnSpPr>
          <p:cNvPr id="7" name="Straight Connector 6">
            <a:extLst>
              <a:ext uri="{FF2B5EF4-FFF2-40B4-BE49-F238E27FC236}">
                <a16:creationId xmlns:a16="http://schemas.microsoft.com/office/drawing/2014/main" id="{7900A71E-3FCF-4E9F-9CE1-574118517636}"/>
              </a:ext>
            </a:extLst>
          </p:cNvPr>
          <p:cNvCxnSpPr>
            <a:cxnSpLocks/>
          </p:cNvCxnSpPr>
          <p:nvPr userDrawn="1"/>
        </p:nvCxnSpPr>
        <p:spPr>
          <a:xfrm>
            <a:off x="0" y="6168360"/>
            <a:ext cx="1764792"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
        <p:nvSpPr>
          <p:cNvPr id="8" name="Rectangle 7">
            <a:extLst>
              <a:ext uri="{FF2B5EF4-FFF2-40B4-BE49-F238E27FC236}">
                <a16:creationId xmlns:a16="http://schemas.microsoft.com/office/drawing/2014/main" id="{FACAE552-11D7-45BF-8B66-071AE054F7B4}"/>
              </a:ext>
            </a:extLst>
          </p:cNvPr>
          <p:cNvSpPr/>
          <p:nvPr userDrawn="1"/>
        </p:nvSpPr>
        <p:spPr>
          <a:xfrm>
            <a:off x="687289" y="0"/>
            <a:ext cx="72000" cy="3672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11" name="Straight Connector 10">
            <a:extLst>
              <a:ext uri="{FF2B5EF4-FFF2-40B4-BE49-F238E27FC236}">
                <a16:creationId xmlns:a16="http://schemas.microsoft.com/office/drawing/2014/main" id="{A14F7723-8043-4A0B-B2AB-BCF5A44ED246}"/>
              </a:ext>
            </a:extLst>
          </p:cNvPr>
          <p:cNvCxnSpPr/>
          <p:nvPr userDrawn="1"/>
        </p:nvCxnSpPr>
        <p:spPr>
          <a:xfrm>
            <a:off x="1068863" y="3940727"/>
            <a:ext cx="630936"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75E0C289-2BC1-4B83-96F5-C1B9E010D027}"/>
              </a:ext>
            </a:extLst>
          </p:cNvPr>
          <p:cNvCxnSpPr>
            <a:cxnSpLocks/>
          </p:cNvCxnSpPr>
          <p:nvPr userDrawn="1"/>
        </p:nvCxnSpPr>
        <p:spPr>
          <a:xfrm>
            <a:off x="11190767" y="800959"/>
            <a:ext cx="1001233"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sp>
        <p:nvSpPr>
          <p:cNvPr id="13" name="Text Placeholder 15">
            <a:extLst>
              <a:ext uri="{FF2B5EF4-FFF2-40B4-BE49-F238E27FC236}">
                <a16:creationId xmlns:a16="http://schemas.microsoft.com/office/drawing/2014/main" id="{5F65E082-5015-4DA2-9655-AE200511FDBE}"/>
              </a:ext>
            </a:extLst>
          </p:cNvPr>
          <p:cNvSpPr>
            <a:spLocks noGrp="1"/>
          </p:cNvSpPr>
          <p:nvPr>
            <p:ph type="body" sz="quarter" idx="14" hasCustomPrompt="1"/>
          </p:nvPr>
        </p:nvSpPr>
        <p:spPr>
          <a:xfrm>
            <a:off x="11083583" y="837333"/>
            <a:ext cx="610772" cy="328893"/>
          </a:xfrm>
        </p:spPr>
        <p:txBody>
          <a:bodyPr>
            <a:normAutofit/>
          </a:bodyPr>
          <a:lstStyle>
            <a:lvl1pPr marL="0" indent="0" algn="l">
              <a:buNone/>
              <a:defRPr sz="1200" i="1">
                <a:solidFill>
                  <a:schemeClr val="tx2"/>
                </a:solidFill>
              </a:defRPr>
            </a:lvl1pPr>
          </a:lstStyle>
          <a:p>
            <a:pPr lvl="0"/>
            <a:r>
              <a:rPr lang="en-US" dirty="0"/>
              <a:t>20XX</a:t>
            </a:r>
          </a:p>
        </p:txBody>
      </p:sp>
      <p:cxnSp>
        <p:nvCxnSpPr>
          <p:cNvPr id="14" name="Straight Connector 13">
            <a:extLst>
              <a:ext uri="{FF2B5EF4-FFF2-40B4-BE49-F238E27FC236}">
                <a16:creationId xmlns:a16="http://schemas.microsoft.com/office/drawing/2014/main" id="{5CB5B0FB-5693-42A3-BD99-CA01387F8DFE}"/>
              </a:ext>
            </a:extLst>
          </p:cNvPr>
          <p:cNvCxnSpPr>
            <a:cxnSpLocks/>
          </p:cNvCxnSpPr>
          <p:nvPr userDrawn="1"/>
        </p:nvCxnSpPr>
        <p:spPr>
          <a:xfrm rot="16200000">
            <a:off x="11384397" y="6579108"/>
            <a:ext cx="557784"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39365400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1_Section Header">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C2864D1B-05AA-49BC-BA1A-52FAC02DA923}"/>
              </a:ext>
            </a:extLst>
          </p:cNvPr>
          <p:cNvSpPr/>
          <p:nvPr userDrawn="1"/>
        </p:nvSpPr>
        <p:spPr>
          <a:xfrm>
            <a:off x="0" y="0"/>
            <a:ext cx="12192000" cy="6858000"/>
          </a:xfrm>
          <a:prstGeom prst="rect">
            <a:avLst/>
          </a:prstGeom>
          <a:gradFill flip="none" rotWithShape="1">
            <a:gsLst>
              <a:gs pos="0">
                <a:schemeClr val="bg2">
                  <a:alpha val="85000"/>
                </a:schemeClr>
              </a:gs>
              <a:gs pos="100000">
                <a:schemeClr val="accent1">
                  <a:alpha val="85000"/>
                </a:scheme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CDF4F6DA-C141-44B8-A3D2-B717A87A83C8}"/>
              </a:ext>
            </a:extLst>
          </p:cNvPr>
          <p:cNvSpPr>
            <a:spLocks noGrp="1"/>
          </p:cNvSpPr>
          <p:nvPr>
            <p:ph type="title" hasCustomPrompt="1"/>
          </p:nvPr>
        </p:nvSpPr>
        <p:spPr>
          <a:xfrm>
            <a:off x="928800" y="2781919"/>
            <a:ext cx="10515600" cy="1500187"/>
          </a:xfrm>
        </p:spPr>
        <p:txBody>
          <a:bodyPr anchor="b">
            <a:normAutofit/>
          </a:bodyPr>
          <a:lstStyle>
            <a:lvl1pPr>
              <a:defRPr sz="4000"/>
            </a:lvl1pPr>
          </a:lstStyle>
          <a:p>
            <a:r>
              <a:rPr lang="en-US" dirty="0"/>
              <a:t>SECTION</a:t>
            </a:r>
            <a:br>
              <a:rPr lang="en-US" dirty="0"/>
            </a:br>
            <a:r>
              <a:rPr lang="en-US" dirty="0"/>
              <a:t>DIVIDER SLIDE</a:t>
            </a:r>
          </a:p>
        </p:txBody>
      </p:sp>
      <p:sp>
        <p:nvSpPr>
          <p:cNvPr id="3" name="Text Placeholder 2">
            <a:extLst>
              <a:ext uri="{FF2B5EF4-FFF2-40B4-BE49-F238E27FC236}">
                <a16:creationId xmlns:a16="http://schemas.microsoft.com/office/drawing/2014/main" id="{692DD7E2-5C7F-4027-B814-C7CC0E8D95A4}"/>
              </a:ext>
            </a:extLst>
          </p:cNvPr>
          <p:cNvSpPr>
            <a:spLocks noGrp="1"/>
          </p:cNvSpPr>
          <p:nvPr>
            <p:ph type="body" idx="1" hasCustomPrompt="1"/>
          </p:nvPr>
        </p:nvSpPr>
        <p:spPr>
          <a:xfrm>
            <a:off x="928800" y="4548244"/>
            <a:ext cx="10515600" cy="770328"/>
          </a:xfrm>
        </p:spPr>
        <p:txBody>
          <a:bodyPr>
            <a:normAutofit/>
          </a:bodyPr>
          <a:lstStyle>
            <a:lvl1pPr marL="0" indent="0" algn="l" defTabSz="914400" rtl="0" eaLnBrk="1" latinLnBrk="0" hangingPunct="1">
              <a:lnSpc>
                <a:spcPct val="90000"/>
              </a:lnSpc>
              <a:spcBef>
                <a:spcPts val="1000"/>
              </a:spcBef>
              <a:buFont typeface="Arial" panose="020B0604020202020204" pitchFamily="34" charset="0"/>
              <a:buNone/>
              <a:defRPr lang="en-US" sz="2500" b="1" i="0" kern="1200" dirty="0" smtClean="0">
                <a:solidFill>
                  <a:schemeClr val="tx2"/>
                </a:solidFill>
                <a:latin typeface="+mn-lt"/>
                <a:ea typeface="+mn-ea"/>
                <a:cs typeface="+mn-cs"/>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Section Subtitle</a:t>
            </a:r>
          </a:p>
        </p:txBody>
      </p:sp>
      <p:sp>
        <p:nvSpPr>
          <p:cNvPr id="4" name="Date Placeholder 3">
            <a:extLst>
              <a:ext uri="{FF2B5EF4-FFF2-40B4-BE49-F238E27FC236}">
                <a16:creationId xmlns:a16="http://schemas.microsoft.com/office/drawing/2014/main" id="{B3702D73-8A0A-45AB-A4F6-F8D00BF25845}"/>
              </a:ext>
            </a:extLst>
          </p:cNvPr>
          <p:cNvSpPr>
            <a:spLocks noGrp="1"/>
          </p:cNvSpPr>
          <p:nvPr>
            <p:ph type="dt" sz="half" idx="10"/>
          </p:nvPr>
        </p:nvSpPr>
        <p:spPr/>
        <p:txBody>
          <a:bodyPr/>
          <a:lstStyle/>
          <a:p>
            <a:fld id="{DD6BC66F-F4C2-4254-902A-540C5FFDD766}" type="datetime1">
              <a:rPr lang="en-US" smtClean="0"/>
              <a:t>10/5/2026</a:t>
            </a:fld>
            <a:endParaRPr lang="en-US" dirty="0"/>
          </a:p>
        </p:txBody>
      </p:sp>
      <p:sp>
        <p:nvSpPr>
          <p:cNvPr id="5" name="Footer Placeholder 4">
            <a:extLst>
              <a:ext uri="{FF2B5EF4-FFF2-40B4-BE49-F238E27FC236}">
                <a16:creationId xmlns:a16="http://schemas.microsoft.com/office/drawing/2014/main" id="{1AABD5BA-639F-449E-A055-BE79772AE949}"/>
              </a:ext>
            </a:extLst>
          </p:cNvPr>
          <p:cNvSpPr>
            <a:spLocks noGrp="1"/>
          </p:cNvSpPr>
          <p:nvPr>
            <p:ph type="ftr" sz="quarter" idx="11"/>
          </p:nvPr>
        </p:nvSpPr>
        <p:spPr>
          <a:xfrm>
            <a:off x="928800" y="6159402"/>
            <a:ext cx="2919886" cy="365125"/>
          </a:xfrm>
        </p:spPr>
        <p:txBody>
          <a:bodyPr/>
          <a:lstStyle/>
          <a:p>
            <a:r>
              <a:rPr lang="en-US" dirty="0"/>
              <a:t>Presentation Title</a:t>
            </a:r>
          </a:p>
        </p:txBody>
      </p:sp>
      <p:sp>
        <p:nvSpPr>
          <p:cNvPr id="6" name="Slide Number Placeholder 5">
            <a:extLst>
              <a:ext uri="{FF2B5EF4-FFF2-40B4-BE49-F238E27FC236}">
                <a16:creationId xmlns:a16="http://schemas.microsoft.com/office/drawing/2014/main" id="{3BB626F1-D33A-4FC7-A75F-B53331D9D527}"/>
              </a:ext>
            </a:extLst>
          </p:cNvPr>
          <p:cNvSpPr>
            <a:spLocks noGrp="1"/>
          </p:cNvSpPr>
          <p:nvPr>
            <p:ph type="sldNum" sz="quarter" idx="12"/>
          </p:nvPr>
        </p:nvSpPr>
        <p:spPr/>
        <p:txBody>
          <a:bodyPr/>
          <a:lstStyle/>
          <a:p>
            <a:fld id="{95CBEC59-7FF9-4688-98DF-89832A0C9025}" type="slidenum">
              <a:rPr lang="en-US" smtClean="0"/>
              <a:t>‹#›</a:t>
            </a:fld>
            <a:endParaRPr lang="en-US" dirty="0"/>
          </a:p>
        </p:txBody>
      </p:sp>
      <p:sp>
        <p:nvSpPr>
          <p:cNvPr id="8" name="Rectangle 7">
            <a:extLst>
              <a:ext uri="{FF2B5EF4-FFF2-40B4-BE49-F238E27FC236}">
                <a16:creationId xmlns:a16="http://schemas.microsoft.com/office/drawing/2014/main" id="{FACAE552-11D7-45BF-8B66-071AE054F7B4}"/>
              </a:ext>
            </a:extLst>
          </p:cNvPr>
          <p:cNvSpPr/>
          <p:nvPr userDrawn="1"/>
        </p:nvSpPr>
        <p:spPr>
          <a:xfrm>
            <a:off x="687289" y="3186000"/>
            <a:ext cx="72000" cy="3672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11" name="Straight Connector 10">
            <a:extLst>
              <a:ext uri="{FF2B5EF4-FFF2-40B4-BE49-F238E27FC236}">
                <a16:creationId xmlns:a16="http://schemas.microsoft.com/office/drawing/2014/main" id="{A14F7723-8043-4A0B-B2AB-BCF5A44ED246}"/>
              </a:ext>
            </a:extLst>
          </p:cNvPr>
          <p:cNvCxnSpPr/>
          <p:nvPr userDrawn="1"/>
        </p:nvCxnSpPr>
        <p:spPr>
          <a:xfrm>
            <a:off x="1068863" y="4405945"/>
            <a:ext cx="630936"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75E0C289-2BC1-4B83-96F5-C1B9E010D027}"/>
              </a:ext>
            </a:extLst>
          </p:cNvPr>
          <p:cNvCxnSpPr>
            <a:cxnSpLocks/>
          </p:cNvCxnSpPr>
          <p:nvPr userDrawn="1"/>
        </p:nvCxnSpPr>
        <p:spPr>
          <a:xfrm>
            <a:off x="11190767" y="800959"/>
            <a:ext cx="1001233"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sp>
        <p:nvSpPr>
          <p:cNvPr id="13" name="Text Placeholder 15">
            <a:extLst>
              <a:ext uri="{FF2B5EF4-FFF2-40B4-BE49-F238E27FC236}">
                <a16:creationId xmlns:a16="http://schemas.microsoft.com/office/drawing/2014/main" id="{5F65E082-5015-4DA2-9655-AE200511FDBE}"/>
              </a:ext>
            </a:extLst>
          </p:cNvPr>
          <p:cNvSpPr>
            <a:spLocks noGrp="1"/>
          </p:cNvSpPr>
          <p:nvPr>
            <p:ph type="body" sz="quarter" idx="14" hasCustomPrompt="1"/>
          </p:nvPr>
        </p:nvSpPr>
        <p:spPr>
          <a:xfrm>
            <a:off x="11083583" y="837333"/>
            <a:ext cx="610772" cy="328893"/>
          </a:xfrm>
        </p:spPr>
        <p:txBody>
          <a:bodyPr>
            <a:normAutofit/>
          </a:bodyPr>
          <a:lstStyle>
            <a:lvl1pPr marL="0" indent="0" algn="l">
              <a:buNone/>
              <a:defRPr sz="1200" i="1">
                <a:solidFill>
                  <a:schemeClr val="tx2"/>
                </a:solidFill>
              </a:defRPr>
            </a:lvl1pPr>
          </a:lstStyle>
          <a:p>
            <a:pPr lvl="0"/>
            <a:r>
              <a:rPr lang="en-US" dirty="0"/>
              <a:t>20XX</a:t>
            </a:r>
          </a:p>
        </p:txBody>
      </p:sp>
      <p:cxnSp>
        <p:nvCxnSpPr>
          <p:cNvPr id="14" name="Straight Connector 13">
            <a:extLst>
              <a:ext uri="{FF2B5EF4-FFF2-40B4-BE49-F238E27FC236}">
                <a16:creationId xmlns:a16="http://schemas.microsoft.com/office/drawing/2014/main" id="{5CB5B0FB-5693-42A3-BD99-CA01387F8DFE}"/>
              </a:ext>
            </a:extLst>
          </p:cNvPr>
          <p:cNvCxnSpPr>
            <a:cxnSpLocks/>
          </p:cNvCxnSpPr>
          <p:nvPr userDrawn="1"/>
        </p:nvCxnSpPr>
        <p:spPr>
          <a:xfrm rot="16200000">
            <a:off x="11384397" y="6579108"/>
            <a:ext cx="557784"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7195627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2_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F4F6DA-C141-44B8-A3D2-B717A87A83C8}"/>
              </a:ext>
            </a:extLst>
          </p:cNvPr>
          <p:cNvSpPr>
            <a:spLocks noGrp="1"/>
          </p:cNvSpPr>
          <p:nvPr>
            <p:ph type="title" hasCustomPrompt="1"/>
          </p:nvPr>
        </p:nvSpPr>
        <p:spPr>
          <a:xfrm>
            <a:off x="1698820" y="4537309"/>
            <a:ext cx="9384760" cy="915873"/>
          </a:xfrm>
        </p:spPr>
        <p:txBody>
          <a:bodyPr anchor="b">
            <a:normAutofit/>
          </a:bodyPr>
          <a:lstStyle>
            <a:lvl1pPr>
              <a:defRPr sz="4000">
                <a:gradFill>
                  <a:gsLst>
                    <a:gs pos="0">
                      <a:schemeClr val="bg2"/>
                    </a:gs>
                    <a:gs pos="100000">
                      <a:schemeClr val="accent1"/>
                    </a:gs>
                  </a:gsLst>
                  <a:lin ang="0" scaled="1"/>
                </a:gradFill>
              </a:defRPr>
            </a:lvl1pPr>
          </a:lstStyle>
          <a:p>
            <a:r>
              <a:rPr lang="en-US" dirty="0"/>
              <a:t>SECTION DIVIDER SLIDE</a:t>
            </a:r>
          </a:p>
        </p:txBody>
      </p:sp>
      <p:sp>
        <p:nvSpPr>
          <p:cNvPr id="19" name="Rectangle 18">
            <a:extLst>
              <a:ext uri="{FF2B5EF4-FFF2-40B4-BE49-F238E27FC236}">
                <a16:creationId xmlns:a16="http://schemas.microsoft.com/office/drawing/2014/main" id="{2ABAA4CC-3D2B-49F9-B077-001CA4738B89}"/>
              </a:ext>
            </a:extLst>
          </p:cNvPr>
          <p:cNvSpPr/>
          <p:nvPr userDrawn="1"/>
        </p:nvSpPr>
        <p:spPr>
          <a:xfrm>
            <a:off x="0" y="0"/>
            <a:ext cx="12192000" cy="4446000"/>
          </a:xfrm>
          <a:prstGeom prst="rect">
            <a:avLst/>
          </a:prstGeom>
          <a:gradFill flip="none" rotWithShape="1">
            <a:gsLst>
              <a:gs pos="0">
                <a:schemeClr val="bg2">
                  <a:alpha val="85000"/>
                </a:schemeClr>
              </a:gs>
              <a:gs pos="100000">
                <a:schemeClr val="accent1">
                  <a:alpha val="85000"/>
                </a:scheme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Date Placeholder 3">
            <a:extLst>
              <a:ext uri="{FF2B5EF4-FFF2-40B4-BE49-F238E27FC236}">
                <a16:creationId xmlns:a16="http://schemas.microsoft.com/office/drawing/2014/main" id="{B3702D73-8A0A-45AB-A4F6-F8D00BF25845}"/>
              </a:ext>
            </a:extLst>
          </p:cNvPr>
          <p:cNvSpPr>
            <a:spLocks noGrp="1"/>
          </p:cNvSpPr>
          <p:nvPr>
            <p:ph type="dt" sz="half" idx="10"/>
          </p:nvPr>
        </p:nvSpPr>
        <p:spPr/>
        <p:txBody>
          <a:bodyPr/>
          <a:lstStyle/>
          <a:p>
            <a:fld id="{734453F6-9CD2-44E4-BBC5-2899F0ED8F61}" type="datetime1">
              <a:rPr lang="en-US" smtClean="0"/>
              <a:t>10/5/2026</a:t>
            </a:fld>
            <a:endParaRPr lang="en-US" dirty="0"/>
          </a:p>
        </p:txBody>
      </p:sp>
      <p:sp>
        <p:nvSpPr>
          <p:cNvPr id="5" name="Footer Placeholder 4">
            <a:extLst>
              <a:ext uri="{FF2B5EF4-FFF2-40B4-BE49-F238E27FC236}">
                <a16:creationId xmlns:a16="http://schemas.microsoft.com/office/drawing/2014/main" id="{1AABD5BA-639F-449E-A055-BE79772AE949}"/>
              </a:ext>
            </a:extLst>
          </p:cNvPr>
          <p:cNvSpPr>
            <a:spLocks noGrp="1"/>
          </p:cNvSpPr>
          <p:nvPr>
            <p:ph type="ftr" sz="quarter" idx="11"/>
          </p:nvPr>
        </p:nvSpPr>
        <p:spPr>
          <a:xfrm>
            <a:off x="1698819" y="6159402"/>
            <a:ext cx="2616158" cy="384202"/>
          </a:xfrm>
        </p:spPr>
        <p:txBody>
          <a:bodyPr/>
          <a:lstStyle>
            <a:lvl1pPr>
              <a:defRPr>
                <a:solidFill>
                  <a:schemeClr val="accent1"/>
                </a:solidFill>
              </a:defRPr>
            </a:lvl1pPr>
          </a:lstStyle>
          <a:p>
            <a:r>
              <a:rPr lang="en-US" dirty="0"/>
              <a:t>Presentation Title</a:t>
            </a:r>
          </a:p>
        </p:txBody>
      </p:sp>
      <p:sp>
        <p:nvSpPr>
          <p:cNvPr id="6" name="Slide Number Placeholder 5">
            <a:extLst>
              <a:ext uri="{FF2B5EF4-FFF2-40B4-BE49-F238E27FC236}">
                <a16:creationId xmlns:a16="http://schemas.microsoft.com/office/drawing/2014/main" id="{3BB626F1-D33A-4FC7-A75F-B53331D9D527}"/>
              </a:ext>
            </a:extLst>
          </p:cNvPr>
          <p:cNvSpPr>
            <a:spLocks noGrp="1"/>
          </p:cNvSpPr>
          <p:nvPr>
            <p:ph type="sldNum" sz="quarter" idx="12"/>
          </p:nvPr>
        </p:nvSpPr>
        <p:spPr/>
        <p:txBody>
          <a:bodyPr/>
          <a:lstStyle>
            <a:lvl1pPr>
              <a:defRPr>
                <a:solidFill>
                  <a:schemeClr val="accent1"/>
                </a:solidFill>
              </a:defRPr>
            </a:lvl1pPr>
          </a:lstStyle>
          <a:p>
            <a:fld id="{95CBEC59-7FF9-4688-98DF-89832A0C9025}" type="slidenum">
              <a:rPr lang="en-US" smtClean="0"/>
              <a:pPr/>
              <a:t>‹#›</a:t>
            </a:fld>
            <a:endParaRPr lang="en-US" dirty="0"/>
          </a:p>
        </p:txBody>
      </p:sp>
      <p:cxnSp>
        <p:nvCxnSpPr>
          <p:cNvPr id="12" name="Straight Connector 11">
            <a:extLst>
              <a:ext uri="{FF2B5EF4-FFF2-40B4-BE49-F238E27FC236}">
                <a16:creationId xmlns:a16="http://schemas.microsoft.com/office/drawing/2014/main" id="{75E0C289-2BC1-4B83-96F5-C1B9E010D027}"/>
              </a:ext>
            </a:extLst>
          </p:cNvPr>
          <p:cNvCxnSpPr>
            <a:cxnSpLocks/>
          </p:cNvCxnSpPr>
          <p:nvPr userDrawn="1"/>
        </p:nvCxnSpPr>
        <p:spPr>
          <a:xfrm>
            <a:off x="11190767" y="800959"/>
            <a:ext cx="1001233"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sp>
        <p:nvSpPr>
          <p:cNvPr id="13" name="Text Placeholder 15">
            <a:extLst>
              <a:ext uri="{FF2B5EF4-FFF2-40B4-BE49-F238E27FC236}">
                <a16:creationId xmlns:a16="http://schemas.microsoft.com/office/drawing/2014/main" id="{5F65E082-5015-4DA2-9655-AE200511FDBE}"/>
              </a:ext>
            </a:extLst>
          </p:cNvPr>
          <p:cNvSpPr>
            <a:spLocks noGrp="1"/>
          </p:cNvSpPr>
          <p:nvPr>
            <p:ph type="body" sz="quarter" idx="14" hasCustomPrompt="1"/>
          </p:nvPr>
        </p:nvSpPr>
        <p:spPr>
          <a:xfrm>
            <a:off x="11083583" y="837333"/>
            <a:ext cx="610772" cy="328893"/>
          </a:xfrm>
        </p:spPr>
        <p:txBody>
          <a:bodyPr>
            <a:normAutofit/>
          </a:bodyPr>
          <a:lstStyle>
            <a:lvl1pPr marL="0" indent="0" algn="l">
              <a:buNone/>
              <a:defRPr sz="1200" i="1">
                <a:solidFill>
                  <a:schemeClr val="tx2"/>
                </a:solidFill>
              </a:defRPr>
            </a:lvl1pPr>
          </a:lstStyle>
          <a:p>
            <a:pPr lvl="0"/>
            <a:r>
              <a:rPr lang="en-US" dirty="0"/>
              <a:t>20XX</a:t>
            </a:r>
          </a:p>
        </p:txBody>
      </p:sp>
      <p:cxnSp>
        <p:nvCxnSpPr>
          <p:cNvPr id="14" name="Straight Connector 13">
            <a:extLst>
              <a:ext uri="{FF2B5EF4-FFF2-40B4-BE49-F238E27FC236}">
                <a16:creationId xmlns:a16="http://schemas.microsoft.com/office/drawing/2014/main" id="{5CB5B0FB-5693-42A3-BD99-CA01387F8DFE}"/>
              </a:ext>
            </a:extLst>
          </p:cNvPr>
          <p:cNvCxnSpPr>
            <a:cxnSpLocks/>
          </p:cNvCxnSpPr>
          <p:nvPr userDrawn="1"/>
        </p:nvCxnSpPr>
        <p:spPr>
          <a:xfrm rot="16200000">
            <a:off x="11384397" y="6579108"/>
            <a:ext cx="557784"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6" name="Rectangle 15">
            <a:extLst>
              <a:ext uri="{FF2B5EF4-FFF2-40B4-BE49-F238E27FC236}">
                <a16:creationId xmlns:a16="http://schemas.microsoft.com/office/drawing/2014/main" id="{E2523DB2-F162-4E92-B6E1-B5E87D5D8ACF}"/>
              </a:ext>
            </a:extLst>
          </p:cNvPr>
          <p:cNvSpPr/>
          <p:nvPr userDrawn="1"/>
        </p:nvSpPr>
        <p:spPr>
          <a:xfrm>
            <a:off x="1283369" y="4914000"/>
            <a:ext cx="72000" cy="1944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 name="Text Placeholder 2">
            <a:extLst>
              <a:ext uri="{FF2B5EF4-FFF2-40B4-BE49-F238E27FC236}">
                <a16:creationId xmlns:a16="http://schemas.microsoft.com/office/drawing/2014/main" id="{316CC9B7-E806-4C95-96A5-EEEEBB4E99A0}"/>
              </a:ext>
            </a:extLst>
          </p:cNvPr>
          <p:cNvSpPr>
            <a:spLocks noGrp="1"/>
          </p:cNvSpPr>
          <p:nvPr>
            <p:ph type="body" idx="1" hasCustomPrompt="1"/>
          </p:nvPr>
        </p:nvSpPr>
        <p:spPr>
          <a:xfrm>
            <a:off x="1698820" y="5702936"/>
            <a:ext cx="9384760" cy="526936"/>
          </a:xfrm>
        </p:spPr>
        <p:txBody>
          <a:bodyPr>
            <a:normAutofit/>
          </a:bodyPr>
          <a:lstStyle>
            <a:lvl1pPr marL="0" indent="0" algn="l" defTabSz="914400" rtl="0" eaLnBrk="1" latinLnBrk="0" hangingPunct="1">
              <a:lnSpc>
                <a:spcPct val="90000"/>
              </a:lnSpc>
              <a:spcBef>
                <a:spcPts val="1000"/>
              </a:spcBef>
              <a:buFont typeface="Arial" panose="020B0604020202020204" pitchFamily="34" charset="0"/>
              <a:buNone/>
              <a:defRPr lang="en-US" sz="2500" b="1" i="0" kern="1200" dirty="0" smtClean="0">
                <a:solidFill>
                  <a:schemeClr val="accent1"/>
                </a:solidFill>
                <a:latin typeface="+mn-lt"/>
                <a:ea typeface="+mn-ea"/>
                <a:cs typeface="+mn-cs"/>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Section Subtitle</a:t>
            </a:r>
          </a:p>
        </p:txBody>
      </p:sp>
      <p:cxnSp>
        <p:nvCxnSpPr>
          <p:cNvPr id="21" name="Straight Connector 20">
            <a:extLst>
              <a:ext uri="{FF2B5EF4-FFF2-40B4-BE49-F238E27FC236}">
                <a16:creationId xmlns:a16="http://schemas.microsoft.com/office/drawing/2014/main" id="{595F7760-B839-4F89-B618-3371C8B08414}"/>
              </a:ext>
            </a:extLst>
          </p:cNvPr>
          <p:cNvCxnSpPr/>
          <p:nvPr userDrawn="1"/>
        </p:nvCxnSpPr>
        <p:spPr>
          <a:xfrm>
            <a:off x="1838883" y="5560637"/>
            <a:ext cx="630936"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6020716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3_Section Header">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B37245BE-F984-498B-9CBB-C4DDD775060D}"/>
              </a:ext>
            </a:extLst>
          </p:cNvPr>
          <p:cNvSpPr/>
          <p:nvPr userDrawn="1"/>
        </p:nvSpPr>
        <p:spPr>
          <a:xfrm>
            <a:off x="120000" y="117000"/>
            <a:ext cx="11952000" cy="6624000"/>
          </a:xfrm>
          <a:prstGeom prst="rect">
            <a:avLst/>
          </a:prstGeom>
          <a:gradFill flip="none" rotWithShape="1">
            <a:gsLst>
              <a:gs pos="0">
                <a:schemeClr val="bg2">
                  <a:alpha val="85000"/>
                </a:schemeClr>
              </a:gs>
              <a:gs pos="100000">
                <a:schemeClr val="accent1">
                  <a:alpha val="85000"/>
                </a:schemeClr>
              </a:gs>
            </a:gsLst>
            <a:lin ang="0" scaled="1"/>
            <a:tileRect/>
          </a:gradFill>
          <a:ln w="27305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CDF4F6DA-C141-44B8-A3D2-B717A87A83C8}"/>
              </a:ext>
            </a:extLst>
          </p:cNvPr>
          <p:cNvSpPr>
            <a:spLocks noGrp="1"/>
          </p:cNvSpPr>
          <p:nvPr>
            <p:ph type="title" hasCustomPrompt="1"/>
          </p:nvPr>
        </p:nvSpPr>
        <p:spPr>
          <a:xfrm>
            <a:off x="1527520" y="2316701"/>
            <a:ext cx="9556063" cy="1500187"/>
          </a:xfrm>
        </p:spPr>
        <p:txBody>
          <a:bodyPr anchor="b">
            <a:normAutofit/>
          </a:bodyPr>
          <a:lstStyle>
            <a:lvl1pPr>
              <a:defRPr sz="4000"/>
            </a:lvl1pPr>
          </a:lstStyle>
          <a:p>
            <a:r>
              <a:rPr lang="en-US" dirty="0"/>
              <a:t>SECTION</a:t>
            </a:r>
            <a:br>
              <a:rPr lang="en-US" dirty="0"/>
            </a:br>
            <a:r>
              <a:rPr lang="en-US" dirty="0"/>
              <a:t>DIVIDER SLIDE</a:t>
            </a:r>
          </a:p>
        </p:txBody>
      </p:sp>
      <p:sp>
        <p:nvSpPr>
          <p:cNvPr id="3" name="Text Placeholder 2">
            <a:extLst>
              <a:ext uri="{FF2B5EF4-FFF2-40B4-BE49-F238E27FC236}">
                <a16:creationId xmlns:a16="http://schemas.microsoft.com/office/drawing/2014/main" id="{692DD7E2-5C7F-4027-B814-C7CC0E8D95A4}"/>
              </a:ext>
            </a:extLst>
          </p:cNvPr>
          <p:cNvSpPr>
            <a:spLocks noGrp="1"/>
          </p:cNvSpPr>
          <p:nvPr>
            <p:ph type="body" idx="1" hasCustomPrompt="1"/>
          </p:nvPr>
        </p:nvSpPr>
        <p:spPr>
          <a:xfrm>
            <a:off x="1527520" y="4083026"/>
            <a:ext cx="9556064" cy="770328"/>
          </a:xfrm>
        </p:spPr>
        <p:txBody>
          <a:bodyPr>
            <a:normAutofit/>
          </a:bodyPr>
          <a:lstStyle>
            <a:lvl1pPr marL="0" indent="0" algn="l" defTabSz="914400" rtl="0" eaLnBrk="1" latinLnBrk="0" hangingPunct="1">
              <a:lnSpc>
                <a:spcPct val="90000"/>
              </a:lnSpc>
              <a:spcBef>
                <a:spcPts val="1000"/>
              </a:spcBef>
              <a:buFont typeface="Arial" panose="020B0604020202020204" pitchFamily="34" charset="0"/>
              <a:buNone/>
              <a:defRPr lang="en-US" sz="2500" b="1" i="0" kern="1200" dirty="0" smtClean="0">
                <a:solidFill>
                  <a:schemeClr val="tx2"/>
                </a:solidFill>
                <a:latin typeface="+mn-lt"/>
                <a:ea typeface="+mn-ea"/>
                <a:cs typeface="+mn-cs"/>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Section Subtitle</a:t>
            </a:r>
          </a:p>
        </p:txBody>
      </p:sp>
      <p:sp>
        <p:nvSpPr>
          <p:cNvPr id="4" name="Date Placeholder 3">
            <a:extLst>
              <a:ext uri="{FF2B5EF4-FFF2-40B4-BE49-F238E27FC236}">
                <a16:creationId xmlns:a16="http://schemas.microsoft.com/office/drawing/2014/main" id="{B3702D73-8A0A-45AB-A4F6-F8D00BF25845}"/>
              </a:ext>
            </a:extLst>
          </p:cNvPr>
          <p:cNvSpPr>
            <a:spLocks noGrp="1"/>
          </p:cNvSpPr>
          <p:nvPr>
            <p:ph type="dt" sz="half" idx="10"/>
          </p:nvPr>
        </p:nvSpPr>
        <p:spPr/>
        <p:txBody>
          <a:bodyPr/>
          <a:lstStyle/>
          <a:p>
            <a:fld id="{C0C19AD0-5F22-4AC8-A079-4E7FF62CE0BA}" type="datetime1">
              <a:rPr lang="en-US" smtClean="0"/>
              <a:t>10/5/2026</a:t>
            </a:fld>
            <a:endParaRPr lang="en-US" dirty="0"/>
          </a:p>
        </p:txBody>
      </p:sp>
      <p:sp>
        <p:nvSpPr>
          <p:cNvPr id="5" name="Footer Placeholder 4">
            <a:extLst>
              <a:ext uri="{FF2B5EF4-FFF2-40B4-BE49-F238E27FC236}">
                <a16:creationId xmlns:a16="http://schemas.microsoft.com/office/drawing/2014/main" id="{1AABD5BA-639F-449E-A055-BE79772AE949}"/>
              </a:ext>
            </a:extLst>
          </p:cNvPr>
          <p:cNvSpPr>
            <a:spLocks noGrp="1"/>
          </p:cNvSpPr>
          <p:nvPr>
            <p:ph type="ftr" sz="quarter" idx="11"/>
          </p:nvPr>
        </p:nvSpPr>
        <p:spPr/>
        <p:txBody>
          <a:bodyPr/>
          <a:lstStyle/>
          <a:p>
            <a:r>
              <a:rPr lang="en-US" dirty="0"/>
              <a:t>Presentation Title</a:t>
            </a:r>
          </a:p>
        </p:txBody>
      </p:sp>
      <p:sp>
        <p:nvSpPr>
          <p:cNvPr id="6" name="Slide Number Placeholder 5">
            <a:extLst>
              <a:ext uri="{FF2B5EF4-FFF2-40B4-BE49-F238E27FC236}">
                <a16:creationId xmlns:a16="http://schemas.microsoft.com/office/drawing/2014/main" id="{3BB626F1-D33A-4FC7-A75F-B53331D9D527}"/>
              </a:ext>
            </a:extLst>
          </p:cNvPr>
          <p:cNvSpPr>
            <a:spLocks noGrp="1"/>
          </p:cNvSpPr>
          <p:nvPr>
            <p:ph type="sldNum" sz="quarter" idx="12"/>
          </p:nvPr>
        </p:nvSpPr>
        <p:spPr/>
        <p:txBody>
          <a:bodyPr/>
          <a:lstStyle/>
          <a:p>
            <a:fld id="{95CBEC59-7FF9-4688-98DF-89832A0C9025}" type="slidenum">
              <a:rPr lang="en-US" smtClean="0"/>
              <a:t>‹#›</a:t>
            </a:fld>
            <a:endParaRPr lang="en-US" dirty="0"/>
          </a:p>
        </p:txBody>
      </p:sp>
      <p:sp>
        <p:nvSpPr>
          <p:cNvPr id="8" name="Rectangle 7">
            <a:extLst>
              <a:ext uri="{FF2B5EF4-FFF2-40B4-BE49-F238E27FC236}">
                <a16:creationId xmlns:a16="http://schemas.microsoft.com/office/drawing/2014/main" id="{FACAE552-11D7-45BF-8B66-071AE054F7B4}"/>
              </a:ext>
            </a:extLst>
          </p:cNvPr>
          <p:cNvSpPr/>
          <p:nvPr userDrawn="1"/>
        </p:nvSpPr>
        <p:spPr>
          <a:xfrm>
            <a:off x="1285167" y="255684"/>
            <a:ext cx="72000" cy="341198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11" name="Straight Connector 10">
            <a:extLst>
              <a:ext uri="{FF2B5EF4-FFF2-40B4-BE49-F238E27FC236}">
                <a16:creationId xmlns:a16="http://schemas.microsoft.com/office/drawing/2014/main" id="{A14F7723-8043-4A0B-B2AB-BCF5A44ED246}"/>
              </a:ext>
            </a:extLst>
          </p:cNvPr>
          <p:cNvCxnSpPr/>
          <p:nvPr userDrawn="1"/>
        </p:nvCxnSpPr>
        <p:spPr>
          <a:xfrm>
            <a:off x="1666742" y="3940727"/>
            <a:ext cx="630936"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75E0C289-2BC1-4B83-96F5-C1B9E010D027}"/>
              </a:ext>
            </a:extLst>
          </p:cNvPr>
          <p:cNvCxnSpPr>
            <a:cxnSpLocks/>
          </p:cNvCxnSpPr>
          <p:nvPr userDrawn="1"/>
        </p:nvCxnSpPr>
        <p:spPr>
          <a:xfrm>
            <a:off x="10939723" y="800959"/>
            <a:ext cx="1001233"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sp>
        <p:nvSpPr>
          <p:cNvPr id="13" name="Text Placeholder 15">
            <a:extLst>
              <a:ext uri="{FF2B5EF4-FFF2-40B4-BE49-F238E27FC236}">
                <a16:creationId xmlns:a16="http://schemas.microsoft.com/office/drawing/2014/main" id="{5F65E082-5015-4DA2-9655-AE200511FDBE}"/>
              </a:ext>
            </a:extLst>
          </p:cNvPr>
          <p:cNvSpPr>
            <a:spLocks noGrp="1"/>
          </p:cNvSpPr>
          <p:nvPr>
            <p:ph type="body" sz="quarter" idx="14" hasCustomPrompt="1"/>
          </p:nvPr>
        </p:nvSpPr>
        <p:spPr>
          <a:xfrm>
            <a:off x="10832539" y="837333"/>
            <a:ext cx="610772" cy="328893"/>
          </a:xfrm>
        </p:spPr>
        <p:txBody>
          <a:bodyPr>
            <a:normAutofit/>
          </a:bodyPr>
          <a:lstStyle>
            <a:lvl1pPr marL="0" indent="0" algn="l">
              <a:buNone/>
              <a:defRPr sz="1200" i="1">
                <a:solidFill>
                  <a:schemeClr val="tx2"/>
                </a:solidFill>
              </a:defRPr>
            </a:lvl1pPr>
          </a:lstStyle>
          <a:p>
            <a:pPr lvl="0"/>
            <a:r>
              <a:rPr lang="en-US" dirty="0"/>
              <a:t>20XX</a:t>
            </a:r>
          </a:p>
        </p:txBody>
      </p:sp>
      <p:cxnSp>
        <p:nvCxnSpPr>
          <p:cNvPr id="21" name="Straight Connector 20">
            <a:extLst>
              <a:ext uri="{FF2B5EF4-FFF2-40B4-BE49-F238E27FC236}">
                <a16:creationId xmlns:a16="http://schemas.microsoft.com/office/drawing/2014/main" id="{BA8760C4-08C1-4929-A6AE-568F67883880}"/>
              </a:ext>
            </a:extLst>
          </p:cNvPr>
          <p:cNvCxnSpPr>
            <a:cxnSpLocks/>
          </p:cNvCxnSpPr>
          <p:nvPr userDrawn="1"/>
        </p:nvCxnSpPr>
        <p:spPr>
          <a:xfrm flipV="1">
            <a:off x="11663289" y="6300217"/>
            <a:ext cx="0" cy="310226"/>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969AE345-7CB6-4F86-99E6-C8B881714A2B}"/>
              </a:ext>
            </a:extLst>
          </p:cNvPr>
          <p:cNvCxnSpPr>
            <a:cxnSpLocks/>
          </p:cNvCxnSpPr>
          <p:nvPr userDrawn="1"/>
        </p:nvCxnSpPr>
        <p:spPr>
          <a:xfrm>
            <a:off x="256374" y="6168360"/>
            <a:ext cx="1508418"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1774018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4_Section Header">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DCC8FE21-4B79-46A0-A2D5-AA64AFC61971}"/>
              </a:ext>
            </a:extLst>
          </p:cNvPr>
          <p:cNvSpPr/>
          <p:nvPr userDrawn="1"/>
        </p:nvSpPr>
        <p:spPr>
          <a:xfrm>
            <a:off x="0" y="0"/>
            <a:ext cx="12192000" cy="6858000"/>
          </a:xfrm>
          <a:prstGeom prst="rect">
            <a:avLst/>
          </a:prstGeom>
          <a:gradFill flip="none" rotWithShape="1">
            <a:gsLst>
              <a:gs pos="0">
                <a:schemeClr val="bg2">
                  <a:alpha val="85000"/>
                </a:schemeClr>
              </a:gs>
              <a:gs pos="100000">
                <a:schemeClr val="accent1">
                  <a:alpha val="85000"/>
                </a:scheme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F248368-1908-4FA2-8871-C97A5210E96D}"/>
              </a:ext>
            </a:extLst>
          </p:cNvPr>
          <p:cNvSpPr>
            <a:spLocks noGrp="1"/>
          </p:cNvSpPr>
          <p:nvPr>
            <p:ph type="title" hasCustomPrompt="1"/>
          </p:nvPr>
        </p:nvSpPr>
        <p:spPr>
          <a:xfrm>
            <a:off x="1527519" y="1443655"/>
            <a:ext cx="4143555" cy="1536580"/>
          </a:xfrm>
        </p:spPr>
        <p:txBody>
          <a:bodyPr/>
          <a:lstStyle>
            <a:lvl1pPr>
              <a:defRPr/>
            </a:lvl1pPr>
          </a:lstStyle>
          <a:p>
            <a:r>
              <a:rPr lang="en-US" dirty="0"/>
              <a:t>SECTION</a:t>
            </a:r>
            <a:br>
              <a:rPr lang="en-US" dirty="0"/>
            </a:br>
            <a:r>
              <a:rPr lang="en-US" dirty="0"/>
              <a:t>DIVIDER SLIDE</a:t>
            </a:r>
          </a:p>
        </p:txBody>
      </p:sp>
      <p:sp>
        <p:nvSpPr>
          <p:cNvPr id="4" name="Date Placeholder 3">
            <a:extLst>
              <a:ext uri="{FF2B5EF4-FFF2-40B4-BE49-F238E27FC236}">
                <a16:creationId xmlns:a16="http://schemas.microsoft.com/office/drawing/2014/main" id="{D269E74E-E12F-474D-8520-0AAEE930510D}"/>
              </a:ext>
            </a:extLst>
          </p:cNvPr>
          <p:cNvSpPr>
            <a:spLocks noGrp="1"/>
          </p:cNvSpPr>
          <p:nvPr>
            <p:ph type="dt" sz="half" idx="10"/>
          </p:nvPr>
        </p:nvSpPr>
        <p:spPr/>
        <p:txBody>
          <a:bodyPr/>
          <a:lstStyle/>
          <a:p>
            <a:fld id="{256FFA05-2726-422B-A595-CD6EE4C03A22}" type="datetime1">
              <a:rPr lang="en-US" smtClean="0"/>
              <a:t>10/5/2026</a:t>
            </a:fld>
            <a:endParaRPr lang="en-US" dirty="0"/>
          </a:p>
        </p:txBody>
      </p:sp>
      <p:sp>
        <p:nvSpPr>
          <p:cNvPr id="5" name="Footer Placeholder 4">
            <a:extLst>
              <a:ext uri="{FF2B5EF4-FFF2-40B4-BE49-F238E27FC236}">
                <a16:creationId xmlns:a16="http://schemas.microsoft.com/office/drawing/2014/main" id="{B9568C84-3A49-4E3F-B2E7-4CE5D636B8CB}"/>
              </a:ext>
            </a:extLst>
          </p:cNvPr>
          <p:cNvSpPr>
            <a:spLocks noGrp="1"/>
          </p:cNvSpPr>
          <p:nvPr>
            <p:ph type="ftr" sz="quarter" idx="11"/>
          </p:nvPr>
        </p:nvSpPr>
        <p:spPr/>
        <p:txBody>
          <a:bodyPr/>
          <a:lstStyle/>
          <a:p>
            <a:r>
              <a:rPr lang="en-US" dirty="0"/>
              <a:t>Presentation Title</a:t>
            </a:r>
          </a:p>
        </p:txBody>
      </p:sp>
      <p:sp>
        <p:nvSpPr>
          <p:cNvPr id="6" name="Slide Number Placeholder 5">
            <a:extLst>
              <a:ext uri="{FF2B5EF4-FFF2-40B4-BE49-F238E27FC236}">
                <a16:creationId xmlns:a16="http://schemas.microsoft.com/office/drawing/2014/main" id="{A0980AB7-46B3-4911-A879-10A547487050}"/>
              </a:ext>
            </a:extLst>
          </p:cNvPr>
          <p:cNvSpPr>
            <a:spLocks noGrp="1"/>
          </p:cNvSpPr>
          <p:nvPr>
            <p:ph type="sldNum" sz="quarter" idx="12"/>
          </p:nvPr>
        </p:nvSpPr>
        <p:spPr/>
        <p:txBody>
          <a:bodyPr/>
          <a:lstStyle/>
          <a:p>
            <a:fld id="{95CBEC59-7FF9-4688-98DF-89832A0C9025}" type="slidenum">
              <a:rPr lang="en-US" smtClean="0"/>
              <a:t>‹#›</a:t>
            </a:fld>
            <a:endParaRPr lang="en-US" dirty="0"/>
          </a:p>
        </p:txBody>
      </p:sp>
      <p:sp>
        <p:nvSpPr>
          <p:cNvPr id="9" name="Rectangle 8">
            <a:extLst>
              <a:ext uri="{FF2B5EF4-FFF2-40B4-BE49-F238E27FC236}">
                <a16:creationId xmlns:a16="http://schemas.microsoft.com/office/drawing/2014/main" id="{56D751D1-0AE0-4B49-A19D-74CA71D2C096}"/>
              </a:ext>
            </a:extLst>
          </p:cNvPr>
          <p:cNvSpPr/>
          <p:nvPr userDrawn="1"/>
        </p:nvSpPr>
        <p:spPr>
          <a:xfrm>
            <a:off x="1285167" y="1684524"/>
            <a:ext cx="72000" cy="936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10" name="Straight Connector 9">
            <a:extLst>
              <a:ext uri="{FF2B5EF4-FFF2-40B4-BE49-F238E27FC236}">
                <a16:creationId xmlns:a16="http://schemas.microsoft.com/office/drawing/2014/main" id="{D4D4EAA8-8E55-45C3-BD00-531D549BB77D}"/>
              </a:ext>
            </a:extLst>
          </p:cNvPr>
          <p:cNvCxnSpPr/>
          <p:nvPr userDrawn="1"/>
        </p:nvCxnSpPr>
        <p:spPr>
          <a:xfrm>
            <a:off x="1666741" y="2882481"/>
            <a:ext cx="630936"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
        <p:nvSpPr>
          <p:cNvPr id="11" name="Subtitle 2">
            <a:extLst>
              <a:ext uri="{FF2B5EF4-FFF2-40B4-BE49-F238E27FC236}">
                <a16:creationId xmlns:a16="http://schemas.microsoft.com/office/drawing/2014/main" id="{126D1C29-9D03-4CB6-B17E-D7DC93295F21}"/>
              </a:ext>
            </a:extLst>
          </p:cNvPr>
          <p:cNvSpPr>
            <a:spLocks noGrp="1"/>
          </p:cNvSpPr>
          <p:nvPr>
            <p:ph type="subTitle" idx="13" hasCustomPrompt="1"/>
          </p:nvPr>
        </p:nvSpPr>
        <p:spPr>
          <a:xfrm>
            <a:off x="1527519" y="3023127"/>
            <a:ext cx="4143555" cy="692595"/>
          </a:xfrm>
        </p:spPr>
        <p:txBody>
          <a:bodyPr>
            <a:normAutofit/>
          </a:bodyPr>
          <a:lstStyle>
            <a:lvl1pPr marL="0" indent="0" algn="l">
              <a:buNone/>
              <a:defRPr sz="2500" b="1" i="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Slide Subtitle</a:t>
            </a:r>
          </a:p>
        </p:txBody>
      </p:sp>
      <p:cxnSp>
        <p:nvCxnSpPr>
          <p:cNvPr id="13" name="Straight Connector 12">
            <a:extLst>
              <a:ext uri="{FF2B5EF4-FFF2-40B4-BE49-F238E27FC236}">
                <a16:creationId xmlns:a16="http://schemas.microsoft.com/office/drawing/2014/main" id="{F83713E2-6BCF-4CEB-A9B2-A0F540060B9B}"/>
              </a:ext>
            </a:extLst>
          </p:cNvPr>
          <p:cNvCxnSpPr>
            <a:cxnSpLocks/>
          </p:cNvCxnSpPr>
          <p:nvPr userDrawn="1"/>
        </p:nvCxnSpPr>
        <p:spPr>
          <a:xfrm>
            <a:off x="11190767" y="800959"/>
            <a:ext cx="1001233"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sp>
        <p:nvSpPr>
          <p:cNvPr id="16" name="Text Placeholder 15">
            <a:extLst>
              <a:ext uri="{FF2B5EF4-FFF2-40B4-BE49-F238E27FC236}">
                <a16:creationId xmlns:a16="http://schemas.microsoft.com/office/drawing/2014/main" id="{557CF87C-3640-450C-B0F1-EAD216661178}"/>
              </a:ext>
            </a:extLst>
          </p:cNvPr>
          <p:cNvSpPr>
            <a:spLocks noGrp="1"/>
          </p:cNvSpPr>
          <p:nvPr>
            <p:ph type="body" sz="quarter" idx="14" hasCustomPrompt="1"/>
          </p:nvPr>
        </p:nvSpPr>
        <p:spPr>
          <a:xfrm>
            <a:off x="11083583" y="837333"/>
            <a:ext cx="610772" cy="328893"/>
          </a:xfrm>
        </p:spPr>
        <p:txBody>
          <a:bodyPr>
            <a:normAutofit/>
          </a:bodyPr>
          <a:lstStyle>
            <a:lvl1pPr marL="0" indent="0" algn="l">
              <a:buNone/>
              <a:defRPr sz="1200" i="1">
                <a:solidFill>
                  <a:schemeClr val="tx2"/>
                </a:solidFill>
              </a:defRPr>
            </a:lvl1pPr>
          </a:lstStyle>
          <a:p>
            <a:pPr lvl="0"/>
            <a:r>
              <a:rPr lang="en-US" dirty="0"/>
              <a:t>20XX</a:t>
            </a:r>
          </a:p>
        </p:txBody>
      </p:sp>
      <p:cxnSp>
        <p:nvCxnSpPr>
          <p:cNvPr id="18" name="Straight Connector 17">
            <a:extLst>
              <a:ext uri="{FF2B5EF4-FFF2-40B4-BE49-F238E27FC236}">
                <a16:creationId xmlns:a16="http://schemas.microsoft.com/office/drawing/2014/main" id="{DB2A467A-5EC5-4E43-861E-F15D1E487F6D}"/>
              </a:ext>
            </a:extLst>
          </p:cNvPr>
          <p:cNvCxnSpPr>
            <a:cxnSpLocks/>
          </p:cNvCxnSpPr>
          <p:nvPr userDrawn="1"/>
        </p:nvCxnSpPr>
        <p:spPr>
          <a:xfrm>
            <a:off x="0" y="6168360"/>
            <a:ext cx="1764792"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5FCDC761-E078-4116-B4FD-B0C88CDEB3DB}"/>
              </a:ext>
            </a:extLst>
          </p:cNvPr>
          <p:cNvCxnSpPr>
            <a:cxnSpLocks/>
          </p:cNvCxnSpPr>
          <p:nvPr userDrawn="1"/>
        </p:nvCxnSpPr>
        <p:spPr>
          <a:xfrm rot="16200000">
            <a:off x="11384397" y="6579108"/>
            <a:ext cx="557784"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0599057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5_Section Header">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DCC8FE21-4B79-46A0-A2D5-AA64AFC61971}"/>
              </a:ext>
            </a:extLst>
          </p:cNvPr>
          <p:cNvSpPr/>
          <p:nvPr userDrawn="1"/>
        </p:nvSpPr>
        <p:spPr>
          <a:xfrm>
            <a:off x="6096000" y="0"/>
            <a:ext cx="6096000" cy="6858000"/>
          </a:xfrm>
          <a:prstGeom prst="rect">
            <a:avLst/>
          </a:prstGeom>
          <a:gradFill flip="none" rotWithShape="1">
            <a:gsLst>
              <a:gs pos="0">
                <a:schemeClr val="bg2">
                  <a:alpha val="85000"/>
                </a:schemeClr>
              </a:gs>
              <a:gs pos="100000">
                <a:schemeClr val="accent1">
                  <a:alpha val="85000"/>
                </a:scheme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F248368-1908-4FA2-8871-C97A5210E96D}"/>
              </a:ext>
            </a:extLst>
          </p:cNvPr>
          <p:cNvSpPr>
            <a:spLocks noGrp="1"/>
          </p:cNvSpPr>
          <p:nvPr>
            <p:ph type="title" hasCustomPrompt="1"/>
          </p:nvPr>
        </p:nvSpPr>
        <p:spPr>
          <a:xfrm>
            <a:off x="1527519" y="1700327"/>
            <a:ext cx="4143555" cy="1536580"/>
          </a:xfrm>
        </p:spPr>
        <p:txBody>
          <a:bodyPr/>
          <a:lstStyle>
            <a:lvl1pPr>
              <a:defRPr>
                <a:gradFill flip="none" rotWithShape="1">
                  <a:gsLst>
                    <a:gs pos="0">
                      <a:schemeClr val="bg2"/>
                    </a:gs>
                    <a:gs pos="100000">
                      <a:schemeClr val="accent1"/>
                    </a:gs>
                  </a:gsLst>
                  <a:lin ang="0" scaled="1"/>
                  <a:tileRect/>
                </a:gradFill>
              </a:defRPr>
            </a:lvl1pPr>
          </a:lstStyle>
          <a:p>
            <a:r>
              <a:rPr lang="en-US" dirty="0"/>
              <a:t>SECTION</a:t>
            </a:r>
            <a:br>
              <a:rPr lang="en-US" dirty="0"/>
            </a:br>
            <a:r>
              <a:rPr lang="en-US" dirty="0"/>
              <a:t>DIVIDER SLIDE</a:t>
            </a:r>
          </a:p>
        </p:txBody>
      </p:sp>
      <p:sp>
        <p:nvSpPr>
          <p:cNvPr id="4" name="Date Placeholder 3">
            <a:extLst>
              <a:ext uri="{FF2B5EF4-FFF2-40B4-BE49-F238E27FC236}">
                <a16:creationId xmlns:a16="http://schemas.microsoft.com/office/drawing/2014/main" id="{D269E74E-E12F-474D-8520-0AAEE930510D}"/>
              </a:ext>
            </a:extLst>
          </p:cNvPr>
          <p:cNvSpPr>
            <a:spLocks noGrp="1"/>
          </p:cNvSpPr>
          <p:nvPr>
            <p:ph type="dt" sz="half" idx="10"/>
          </p:nvPr>
        </p:nvSpPr>
        <p:spPr/>
        <p:txBody>
          <a:bodyPr/>
          <a:lstStyle/>
          <a:p>
            <a:fld id="{57DDC830-91D4-4D76-B486-41F29E6EE30C}" type="datetime1">
              <a:rPr lang="en-US" smtClean="0"/>
              <a:t>10/5/2026</a:t>
            </a:fld>
            <a:endParaRPr lang="en-US" dirty="0"/>
          </a:p>
        </p:txBody>
      </p:sp>
      <p:sp>
        <p:nvSpPr>
          <p:cNvPr id="5" name="Footer Placeholder 4">
            <a:extLst>
              <a:ext uri="{FF2B5EF4-FFF2-40B4-BE49-F238E27FC236}">
                <a16:creationId xmlns:a16="http://schemas.microsoft.com/office/drawing/2014/main" id="{B9568C84-3A49-4E3F-B2E7-4CE5D636B8CB}"/>
              </a:ext>
            </a:extLst>
          </p:cNvPr>
          <p:cNvSpPr>
            <a:spLocks noGrp="1"/>
          </p:cNvSpPr>
          <p:nvPr>
            <p:ph type="ftr" sz="quarter" idx="11"/>
          </p:nvPr>
        </p:nvSpPr>
        <p:spPr/>
        <p:txBody>
          <a:bodyPr/>
          <a:lstStyle>
            <a:lvl1pPr>
              <a:defRPr>
                <a:solidFill>
                  <a:schemeClr val="accent1"/>
                </a:solidFill>
              </a:defRPr>
            </a:lvl1pPr>
          </a:lstStyle>
          <a:p>
            <a:r>
              <a:rPr lang="en-US" dirty="0"/>
              <a:t>Presentation Title</a:t>
            </a:r>
          </a:p>
        </p:txBody>
      </p:sp>
      <p:sp>
        <p:nvSpPr>
          <p:cNvPr id="6" name="Slide Number Placeholder 5">
            <a:extLst>
              <a:ext uri="{FF2B5EF4-FFF2-40B4-BE49-F238E27FC236}">
                <a16:creationId xmlns:a16="http://schemas.microsoft.com/office/drawing/2014/main" id="{A0980AB7-46B3-4911-A879-10A547487050}"/>
              </a:ext>
            </a:extLst>
          </p:cNvPr>
          <p:cNvSpPr>
            <a:spLocks noGrp="1"/>
          </p:cNvSpPr>
          <p:nvPr>
            <p:ph type="sldNum" sz="quarter" idx="12"/>
          </p:nvPr>
        </p:nvSpPr>
        <p:spPr/>
        <p:txBody>
          <a:bodyPr/>
          <a:lstStyle/>
          <a:p>
            <a:fld id="{95CBEC59-7FF9-4688-98DF-89832A0C9025}" type="slidenum">
              <a:rPr lang="en-US" smtClean="0"/>
              <a:t>‹#›</a:t>
            </a:fld>
            <a:endParaRPr lang="en-US" dirty="0"/>
          </a:p>
        </p:txBody>
      </p:sp>
      <p:sp>
        <p:nvSpPr>
          <p:cNvPr id="9" name="Rectangle 8">
            <a:extLst>
              <a:ext uri="{FF2B5EF4-FFF2-40B4-BE49-F238E27FC236}">
                <a16:creationId xmlns:a16="http://schemas.microsoft.com/office/drawing/2014/main" id="{56D751D1-0AE0-4B49-A19D-74CA71D2C096}"/>
              </a:ext>
            </a:extLst>
          </p:cNvPr>
          <p:cNvSpPr/>
          <p:nvPr userDrawn="1"/>
        </p:nvSpPr>
        <p:spPr>
          <a:xfrm>
            <a:off x="1285167" y="1941196"/>
            <a:ext cx="72000" cy="936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10" name="Straight Connector 9">
            <a:extLst>
              <a:ext uri="{FF2B5EF4-FFF2-40B4-BE49-F238E27FC236}">
                <a16:creationId xmlns:a16="http://schemas.microsoft.com/office/drawing/2014/main" id="{D4D4EAA8-8E55-45C3-BD00-531D549BB77D}"/>
              </a:ext>
            </a:extLst>
          </p:cNvPr>
          <p:cNvCxnSpPr/>
          <p:nvPr userDrawn="1"/>
        </p:nvCxnSpPr>
        <p:spPr>
          <a:xfrm>
            <a:off x="1666741" y="3139153"/>
            <a:ext cx="630936" cy="0"/>
          </a:xfrm>
          <a:prstGeom prst="line">
            <a:avLst/>
          </a:prstGeom>
          <a:ln w="19050">
            <a:solidFill>
              <a:schemeClr val="bg2"/>
            </a:solidFill>
          </a:ln>
        </p:spPr>
        <p:style>
          <a:lnRef idx="1">
            <a:schemeClr val="accent1"/>
          </a:lnRef>
          <a:fillRef idx="0">
            <a:schemeClr val="accent1"/>
          </a:fillRef>
          <a:effectRef idx="0">
            <a:schemeClr val="accent1"/>
          </a:effectRef>
          <a:fontRef idx="minor">
            <a:schemeClr val="tx1"/>
          </a:fontRef>
        </p:style>
      </p:cxnSp>
      <p:sp>
        <p:nvSpPr>
          <p:cNvPr id="11" name="Subtitle 2">
            <a:extLst>
              <a:ext uri="{FF2B5EF4-FFF2-40B4-BE49-F238E27FC236}">
                <a16:creationId xmlns:a16="http://schemas.microsoft.com/office/drawing/2014/main" id="{126D1C29-9D03-4CB6-B17E-D7DC93295F21}"/>
              </a:ext>
            </a:extLst>
          </p:cNvPr>
          <p:cNvSpPr>
            <a:spLocks noGrp="1"/>
          </p:cNvSpPr>
          <p:nvPr>
            <p:ph type="subTitle" idx="13" hasCustomPrompt="1"/>
          </p:nvPr>
        </p:nvSpPr>
        <p:spPr>
          <a:xfrm>
            <a:off x="1527519" y="3279799"/>
            <a:ext cx="4143555" cy="692595"/>
          </a:xfrm>
        </p:spPr>
        <p:txBody>
          <a:bodyPr>
            <a:normAutofit/>
          </a:bodyPr>
          <a:lstStyle>
            <a:lvl1pPr marL="0" indent="0" algn="l">
              <a:buNone/>
              <a:defRPr sz="2500" b="1" i="0">
                <a:solidFill>
                  <a:schemeClr val="bg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Slide Subtitle</a:t>
            </a:r>
          </a:p>
        </p:txBody>
      </p:sp>
      <p:cxnSp>
        <p:nvCxnSpPr>
          <p:cNvPr id="13" name="Straight Connector 12">
            <a:extLst>
              <a:ext uri="{FF2B5EF4-FFF2-40B4-BE49-F238E27FC236}">
                <a16:creationId xmlns:a16="http://schemas.microsoft.com/office/drawing/2014/main" id="{F83713E2-6BCF-4CEB-A9B2-A0F540060B9B}"/>
              </a:ext>
            </a:extLst>
          </p:cNvPr>
          <p:cNvCxnSpPr>
            <a:cxnSpLocks/>
          </p:cNvCxnSpPr>
          <p:nvPr userDrawn="1"/>
        </p:nvCxnSpPr>
        <p:spPr>
          <a:xfrm>
            <a:off x="11190767" y="800959"/>
            <a:ext cx="1001233"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sp>
        <p:nvSpPr>
          <p:cNvPr id="16" name="Text Placeholder 15">
            <a:extLst>
              <a:ext uri="{FF2B5EF4-FFF2-40B4-BE49-F238E27FC236}">
                <a16:creationId xmlns:a16="http://schemas.microsoft.com/office/drawing/2014/main" id="{557CF87C-3640-450C-B0F1-EAD216661178}"/>
              </a:ext>
            </a:extLst>
          </p:cNvPr>
          <p:cNvSpPr>
            <a:spLocks noGrp="1"/>
          </p:cNvSpPr>
          <p:nvPr>
            <p:ph type="body" sz="quarter" idx="14" hasCustomPrompt="1"/>
          </p:nvPr>
        </p:nvSpPr>
        <p:spPr>
          <a:xfrm>
            <a:off x="11083583" y="837333"/>
            <a:ext cx="610772" cy="328893"/>
          </a:xfrm>
        </p:spPr>
        <p:txBody>
          <a:bodyPr>
            <a:normAutofit/>
          </a:bodyPr>
          <a:lstStyle>
            <a:lvl1pPr marL="0" indent="0" algn="l">
              <a:buNone/>
              <a:defRPr sz="1200" i="1">
                <a:solidFill>
                  <a:schemeClr val="tx2"/>
                </a:solidFill>
              </a:defRPr>
            </a:lvl1pPr>
          </a:lstStyle>
          <a:p>
            <a:pPr lvl="0"/>
            <a:r>
              <a:rPr lang="en-US" dirty="0"/>
              <a:t>20XX</a:t>
            </a:r>
          </a:p>
        </p:txBody>
      </p:sp>
      <p:cxnSp>
        <p:nvCxnSpPr>
          <p:cNvPr id="18" name="Straight Connector 17">
            <a:extLst>
              <a:ext uri="{FF2B5EF4-FFF2-40B4-BE49-F238E27FC236}">
                <a16:creationId xmlns:a16="http://schemas.microsoft.com/office/drawing/2014/main" id="{DB2A467A-5EC5-4E43-861E-F15D1E487F6D}"/>
              </a:ext>
            </a:extLst>
          </p:cNvPr>
          <p:cNvCxnSpPr>
            <a:cxnSpLocks/>
          </p:cNvCxnSpPr>
          <p:nvPr userDrawn="1"/>
        </p:nvCxnSpPr>
        <p:spPr>
          <a:xfrm>
            <a:off x="0" y="6168360"/>
            <a:ext cx="1764792"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5FCDC761-E078-4116-B4FD-B0C88CDEB3DB}"/>
              </a:ext>
            </a:extLst>
          </p:cNvPr>
          <p:cNvCxnSpPr>
            <a:cxnSpLocks/>
          </p:cNvCxnSpPr>
          <p:nvPr userDrawn="1"/>
        </p:nvCxnSpPr>
        <p:spPr>
          <a:xfrm rot="16200000">
            <a:off x="11384397" y="6579108"/>
            <a:ext cx="557784"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97592915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19" name="Rectangle 18">
            <a:extLst>
              <a:ext uri="{FF2B5EF4-FFF2-40B4-BE49-F238E27FC236}">
                <a16:creationId xmlns:a16="http://schemas.microsoft.com/office/drawing/2014/main" id="{77A75830-97F6-4D74-A47F-8CD50EFD373D}"/>
              </a:ext>
            </a:extLst>
          </p:cNvPr>
          <p:cNvSpPr/>
          <p:nvPr userDrawn="1"/>
        </p:nvSpPr>
        <p:spPr>
          <a:xfrm>
            <a:off x="0" y="0"/>
            <a:ext cx="12192000" cy="6858000"/>
          </a:xfrm>
          <a:prstGeom prst="rect">
            <a:avLst/>
          </a:prstGeom>
          <a:gradFill flip="none" rotWithShape="1">
            <a:gsLst>
              <a:gs pos="0">
                <a:schemeClr val="bg2">
                  <a:alpha val="85000"/>
                </a:schemeClr>
              </a:gs>
              <a:gs pos="100000">
                <a:schemeClr val="accent1">
                  <a:alpha val="85000"/>
                </a:scheme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13195AFA-7DE7-4BBC-AE6C-B5FAE8A371C2}"/>
              </a:ext>
            </a:extLst>
          </p:cNvPr>
          <p:cNvSpPr>
            <a:spLocks noGrp="1"/>
          </p:cNvSpPr>
          <p:nvPr>
            <p:ph type="title" hasCustomPrompt="1"/>
          </p:nvPr>
        </p:nvSpPr>
        <p:spPr>
          <a:xfrm>
            <a:off x="928800" y="724195"/>
            <a:ext cx="10515600" cy="1325563"/>
          </a:xfrm>
        </p:spPr>
        <p:txBody>
          <a:bodyPr/>
          <a:lstStyle>
            <a:lvl1pPr>
              <a:defRPr/>
            </a:lvl1pPr>
          </a:lstStyle>
          <a:p>
            <a:r>
              <a:rPr lang="en-US" dirty="0"/>
              <a:t>TWO CONTENT</a:t>
            </a:r>
            <a:br>
              <a:rPr lang="en-US" dirty="0"/>
            </a:br>
            <a:r>
              <a:rPr lang="en-US" dirty="0"/>
              <a:t>SLIDE</a:t>
            </a:r>
          </a:p>
        </p:txBody>
      </p:sp>
      <p:sp>
        <p:nvSpPr>
          <p:cNvPr id="3" name="Text Placeholder 2">
            <a:extLst>
              <a:ext uri="{FF2B5EF4-FFF2-40B4-BE49-F238E27FC236}">
                <a16:creationId xmlns:a16="http://schemas.microsoft.com/office/drawing/2014/main" id="{A98AFDAC-3A23-4F5B-B2BE-CDF8D1AFCF86}"/>
              </a:ext>
            </a:extLst>
          </p:cNvPr>
          <p:cNvSpPr>
            <a:spLocks noGrp="1"/>
          </p:cNvSpPr>
          <p:nvPr>
            <p:ph type="body" idx="1"/>
          </p:nvPr>
        </p:nvSpPr>
        <p:spPr>
          <a:xfrm>
            <a:off x="928800" y="2272009"/>
            <a:ext cx="5157787" cy="823912"/>
          </a:xfrm>
        </p:spPr>
        <p:txBody>
          <a:bodyPr anchor="b"/>
          <a:lstStyle>
            <a:lvl1pPr marL="0" indent="0">
              <a:buNone/>
              <a:defRPr lang="en-US" sz="2500" b="1" i="0" kern="1200" dirty="0" smtClean="0">
                <a:solidFill>
                  <a:schemeClr val="tx2"/>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5BBD9244-253B-4F61-9F15-81C783E03B05}"/>
              </a:ext>
            </a:extLst>
          </p:cNvPr>
          <p:cNvSpPr>
            <a:spLocks noGrp="1"/>
          </p:cNvSpPr>
          <p:nvPr>
            <p:ph sz="half" idx="2"/>
          </p:nvPr>
        </p:nvSpPr>
        <p:spPr>
          <a:xfrm>
            <a:off x="928800" y="3386142"/>
            <a:ext cx="5157787" cy="2773258"/>
          </a:xfrm>
        </p:spPr>
        <p:txBody>
          <a:bodyPr>
            <a:normAutofit/>
          </a:bodyPr>
          <a:lstStyle>
            <a:lvl1pPr marL="180000" indent="-180000" algn="l" defTabSz="914400" rtl="0" eaLnBrk="1" latinLnBrk="0" hangingPunct="1">
              <a:lnSpc>
                <a:spcPct val="100000"/>
              </a:lnSpc>
              <a:spcBef>
                <a:spcPts val="600"/>
              </a:spcBef>
              <a:buClr>
                <a:schemeClr val="tx2"/>
              </a:buClr>
              <a:buFont typeface="Arial" panose="020B0604020202020204" pitchFamily="34" charset="0"/>
              <a:buChar char="•"/>
              <a:defRPr lang="en-US" sz="1600" i="0" kern="1200" dirty="0" smtClean="0">
                <a:solidFill>
                  <a:schemeClr val="bg1"/>
                </a:solidFill>
                <a:latin typeface="+mn-lt"/>
                <a:ea typeface="+mn-ea"/>
                <a:cs typeface="+mn-cs"/>
              </a:defRPr>
            </a:lvl1pPr>
            <a:lvl2pPr marL="685800" indent="0" algn="l" defTabSz="914400" rtl="0" eaLnBrk="1" latinLnBrk="0" hangingPunct="1">
              <a:lnSpc>
                <a:spcPct val="90000"/>
              </a:lnSpc>
              <a:buFont typeface="Arial" panose="020B0604020202020204" pitchFamily="34" charset="0"/>
              <a:buNone/>
              <a:defRPr lang="en-US" sz="1400" kern="1200" dirty="0" smtClean="0">
                <a:solidFill>
                  <a:schemeClr val="bg1"/>
                </a:solidFill>
                <a:latin typeface="+mn-lt"/>
                <a:ea typeface="+mn-ea"/>
                <a:cs typeface="+mn-cs"/>
              </a:defRPr>
            </a:lvl2pPr>
            <a:lvl3pPr marL="1143000" indent="0" algn="l" defTabSz="914400" rtl="0" eaLnBrk="1" latinLnBrk="0" hangingPunct="1">
              <a:lnSpc>
                <a:spcPct val="90000"/>
              </a:lnSpc>
              <a:buFont typeface="Arial" panose="020B0604020202020204" pitchFamily="34" charset="0"/>
              <a:buNone/>
              <a:defRPr lang="en-US" sz="1400" kern="1200" dirty="0" smtClean="0">
                <a:solidFill>
                  <a:schemeClr val="bg1"/>
                </a:solidFill>
                <a:latin typeface="+mn-lt"/>
                <a:ea typeface="+mn-ea"/>
                <a:cs typeface="+mn-cs"/>
              </a:defRPr>
            </a:lvl3pPr>
            <a:lvl4pPr marL="1600200" indent="0" algn="l" defTabSz="914400" rtl="0" eaLnBrk="1" latinLnBrk="0" hangingPunct="1">
              <a:lnSpc>
                <a:spcPct val="90000"/>
              </a:lnSpc>
              <a:buFont typeface="Arial" panose="020B0604020202020204" pitchFamily="34" charset="0"/>
              <a:buNone/>
              <a:defRPr lang="en-US" sz="1400" kern="1200" dirty="0" smtClean="0">
                <a:solidFill>
                  <a:schemeClr val="bg1"/>
                </a:solidFill>
                <a:latin typeface="+mn-lt"/>
                <a:ea typeface="+mn-ea"/>
                <a:cs typeface="+mn-cs"/>
              </a:defRPr>
            </a:lvl4pPr>
            <a:lvl5pPr marL="2057400" indent="0" algn="l" defTabSz="914400" rtl="0" eaLnBrk="1" latinLnBrk="0" hangingPunct="1">
              <a:lnSpc>
                <a:spcPct val="90000"/>
              </a:lnSpc>
              <a:buFont typeface="Arial" panose="020B0604020202020204" pitchFamily="34" charset="0"/>
              <a:buNone/>
              <a:defRPr lang="en-US" sz="1400" kern="1200" dirty="0">
                <a:solidFill>
                  <a:schemeClr val="bg1"/>
                </a:solidFill>
                <a:latin typeface="+mn-lt"/>
                <a:ea typeface="+mn-ea"/>
                <a:cs typeface="+mn-cs"/>
              </a:defRPr>
            </a:lvl5pPr>
          </a:lstStyle>
          <a:p>
            <a:pPr lvl="0"/>
            <a:r>
              <a:rPr lang="en-US"/>
              <a:t>Click to edit Master text styles</a:t>
            </a:r>
          </a:p>
        </p:txBody>
      </p:sp>
      <p:sp>
        <p:nvSpPr>
          <p:cNvPr id="5" name="Text Placeholder 4">
            <a:extLst>
              <a:ext uri="{FF2B5EF4-FFF2-40B4-BE49-F238E27FC236}">
                <a16:creationId xmlns:a16="http://schemas.microsoft.com/office/drawing/2014/main" id="{EBA65450-4B24-4A6B-9987-1F3CF67B414D}"/>
              </a:ext>
            </a:extLst>
          </p:cNvPr>
          <p:cNvSpPr>
            <a:spLocks noGrp="1"/>
          </p:cNvSpPr>
          <p:nvPr>
            <p:ph type="body" sz="quarter" idx="3"/>
          </p:nvPr>
        </p:nvSpPr>
        <p:spPr>
          <a:xfrm>
            <a:off x="6284744" y="2272009"/>
            <a:ext cx="5183188" cy="823912"/>
          </a:xfrm>
        </p:spPr>
        <p:txBody>
          <a:bodyPr anchor="b">
            <a:normAutofit/>
          </a:bodyPr>
          <a:lstStyle>
            <a:lvl1pPr marL="0" indent="0">
              <a:buNone/>
              <a:defRPr lang="en-US" sz="2500" b="1" i="0" kern="1200" dirty="0" smtClean="0">
                <a:solidFill>
                  <a:schemeClr val="tx2"/>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7" name="Date Placeholder 6">
            <a:extLst>
              <a:ext uri="{FF2B5EF4-FFF2-40B4-BE49-F238E27FC236}">
                <a16:creationId xmlns:a16="http://schemas.microsoft.com/office/drawing/2014/main" id="{753D5824-9ACF-4E5F-AC80-9ACD7B67FFDE}"/>
              </a:ext>
            </a:extLst>
          </p:cNvPr>
          <p:cNvSpPr>
            <a:spLocks noGrp="1"/>
          </p:cNvSpPr>
          <p:nvPr>
            <p:ph type="dt" sz="half" idx="10"/>
          </p:nvPr>
        </p:nvSpPr>
        <p:spPr/>
        <p:txBody>
          <a:bodyPr/>
          <a:lstStyle/>
          <a:p>
            <a:fld id="{4B855260-6F71-4500-AA56-E197C8A5E92E}" type="datetime1">
              <a:rPr lang="en-US" smtClean="0"/>
              <a:t>10/5/2026</a:t>
            </a:fld>
            <a:endParaRPr lang="en-US" dirty="0"/>
          </a:p>
        </p:txBody>
      </p:sp>
      <p:sp>
        <p:nvSpPr>
          <p:cNvPr id="8" name="Footer Placeholder 7">
            <a:extLst>
              <a:ext uri="{FF2B5EF4-FFF2-40B4-BE49-F238E27FC236}">
                <a16:creationId xmlns:a16="http://schemas.microsoft.com/office/drawing/2014/main" id="{02F28EAD-9FFC-4EDD-96C6-CDAF179BAF01}"/>
              </a:ext>
            </a:extLst>
          </p:cNvPr>
          <p:cNvSpPr>
            <a:spLocks noGrp="1"/>
          </p:cNvSpPr>
          <p:nvPr>
            <p:ph type="ftr" sz="quarter" idx="11"/>
          </p:nvPr>
        </p:nvSpPr>
        <p:spPr/>
        <p:txBody>
          <a:bodyPr/>
          <a:lstStyle/>
          <a:p>
            <a:r>
              <a:rPr lang="en-US" dirty="0"/>
              <a:t>Presentation Title</a:t>
            </a:r>
          </a:p>
        </p:txBody>
      </p:sp>
      <p:sp>
        <p:nvSpPr>
          <p:cNvPr id="9" name="Slide Number Placeholder 8">
            <a:extLst>
              <a:ext uri="{FF2B5EF4-FFF2-40B4-BE49-F238E27FC236}">
                <a16:creationId xmlns:a16="http://schemas.microsoft.com/office/drawing/2014/main" id="{96D156D5-5DCA-446B-8C31-2251F7ECE67C}"/>
              </a:ext>
            </a:extLst>
          </p:cNvPr>
          <p:cNvSpPr>
            <a:spLocks noGrp="1"/>
          </p:cNvSpPr>
          <p:nvPr>
            <p:ph type="sldNum" sz="quarter" idx="12"/>
          </p:nvPr>
        </p:nvSpPr>
        <p:spPr/>
        <p:txBody>
          <a:bodyPr/>
          <a:lstStyle/>
          <a:p>
            <a:fld id="{95CBEC59-7FF9-4688-98DF-89832A0C9025}" type="slidenum">
              <a:rPr lang="en-US" smtClean="0"/>
              <a:t>‹#›</a:t>
            </a:fld>
            <a:endParaRPr lang="en-US" dirty="0"/>
          </a:p>
        </p:txBody>
      </p:sp>
      <p:sp>
        <p:nvSpPr>
          <p:cNvPr id="10" name="Rectangle 9">
            <a:extLst>
              <a:ext uri="{FF2B5EF4-FFF2-40B4-BE49-F238E27FC236}">
                <a16:creationId xmlns:a16="http://schemas.microsoft.com/office/drawing/2014/main" id="{454CE474-0060-44FE-B47E-DA6AF06C369C}"/>
              </a:ext>
            </a:extLst>
          </p:cNvPr>
          <p:cNvSpPr/>
          <p:nvPr userDrawn="1"/>
        </p:nvSpPr>
        <p:spPr>
          <a:xfrm>
            <a:off x="687289" y="0"/>
            <a:ext cx="72000" cy="18288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11" name="Straight Connector 10">
            <a:extLst>
              <a:ext uri="{FF2B5EF4-FFF2-40B4-BE49-F238E27FC236}">
                <a16:creationId xmlns:a16="http://schemas.microsoft.com/office/drawing/2014/main" id="{D50FF488-85D0-4162-BF82-7F9DAA427094}"/>
              </a:ext>
            </a:extLst>
          </p:cNvPr>
          <p:cNvCxnSpPr>
            <a:cxnSpLocks/>
          </p:cNvCxnSpPr>
          <p:nvPr userDrawn="1"/>
        </p:nvCxnSpPr>
        <p:spPr>
          <a:xfrm>
            <a:off x="11190767" y="800959"/>
            <a:ext cx="1001233"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sp>
        <p:nvSpPr>
          <p:cNvPr id="12" name="Text Placeholder 15">
            <a:extLst>
              <a:ext uri="{FF2B5EF4-FFF2-40B4-BE49-F238E27FC236}">
                <a16:creationId xmlns:a16="http://schemas.microsoft.com/office/drawing/2014/main" id="{726B73F3-1DAC-413E-B204-D9A6E14725E4}"/>
              </a:ext>
            </a:extLst>
          </p:cNvPr>
          <p:cNvSpPr>
            <a:spLocks noGrp="1"/>
          </p:cNvSpPr>
          <p:nvPr>
            <p:ph type="body" sz="quarter" idx="14" hasCustomPrompt="1"/>
          </p:nvPr>
        </p:nvSpPr>
        <p:spPr>
          <a:xfrm>
            <a:off x="11083583" y="837333"/>
            <a:ext cx="610772" cy="328893"/>
          </a:xfrm>
        </p:spPr>
        <p:txBody>
          <a:bodyPr>
            <a:normAutofit/>
          </a:bodyPr>
          <a:lstStyle>
            <a:lvl1pPr marL="0" indent="0" algn="l">
              <a:buNone/>
              <a:defRPr sz="1200" i="1">
                <a:solidFill>
                  <a:schemeClr val="tx2"/>
                </a:solidFill>
              </a:defRPr>
            </a:lvl1pPr>
          </a:lstStyle>
          <a:p>
            <a:pPr lvl="0"/>
            <a:r>
              <a:rPr lang="en-US" dirty="0"/>
              <a:t>20XX</a:t>
            </a:r>
          </a:p>
        </p:txBody>
      </p:sp>
      <p:cxnSp>
        <p:nvCxnSpPr>
          <p:cNvPr id="13" name="Straight Connector 12">
            <a:extLst>
              <a:ext uri="{FF2B5EF4-FFF2-40B4-BE49-F238E27FC236}">
                <a16:creationId xmlns:a16="http://schemas.microsoft.com/office/drawing/2014/main" id="{F78574EA-1B80-4D53-A1C5-929097CBD6A1}"/>
              </a:ext>
            </a:extLst>
          </p:cNvPr>
          <p:cNvCxnSpPr>
            <a:cxnSpLocks/>
          </p:cNvCxnSpPr>
          <p:nvPr userDrawn="1"/>
        </p:nvCxnSpPr>
        <p:spPr>
          <a:xfrm>
            <a:off x="0" y="6168360"/>
            <a:ext cx="1764792"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62DDB37A-C70A-4701-A519-6A882408133A}"/>
              </a:ext>
            </a:extLst>
          </p:cNvPr>
          <p:cNvCxnSpPr>
            <a:cxnSpLocks/>
          </p:cNvCxnSpPr>
          <p:nvPr userDrawn="1"/>
        </p:nvCxnSpPr>
        <p:spPr>
          <a:xfrm rot="16200000">
            <a:off x="11384397" y="6579108"/>
            <a:ext cx="557784"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0DEED813-3D7D-4166-A729-7E883823CD5E}"/>
              </a:ext>
            </a:extLst>
          </p:cNvPr>
          <p:cNvCxnSpPr/>
          <p:nvPr userDrawn="1"/>
        </p:nvCxnSpPr>
        <p:spPr>
          <a:xfrm>
            <a:off x="1068863" y="3226963"/>
            <a:ext cx="630936"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11CC230C-5438-4284-8FAA-05E533A44A5C}"/>
              </a:ext>
            </a:extLst>
          </p:cNvPr>
          <p:cNvCxnSpPr/>
          <p:nvPr userDrawn="1"/>
        </p:nvCxnSpPr>
        <p:spPr>
          <a:xfrm>
            <a:off x="6412241" y="3226963"/>
            <a:ext cx="630936"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
        <p:nvSpPr>
          <p:cNvPr id="18" name="Content Placeholder 3">
            <a:extLst>
              <a:ext uri="{FF2B5EF4-FFF2-40B4-BE49-F238E27FC236}">
                <a16:creationId xmlns:a16="http://schemas.microsoft.com/office/drawing/2014/main" id="{ED988384-E3A4-482D-94EF-A8F8894AA508}"/>
              </a:ext>
            </a:extLst>
          </p:cNvPr>
          <p:cNvSpPr>
            <a:spLocks noGrp="1"/>
          </p:cNvSpPr>
          <p:nvPr>
            <p:ph sz="half" idx="15"/>
          </p:nvPr>
        </p:nvSpPr>
        <p:spPr>
          <a:xfrm>
            <a:off x="6310145" y="3386142"/>
            <a:ext cx="5157787" cy="2773258"/>
          </a:xfrm>
        </p:spPr>
        <p:txBody>
          <a:bodyPr>
            <a:normAutofit/>
          </a:bodyPr>
          <a:lstStyle>
            <a:lvl1pPr marL="180000" indent="-180000" algn="l" defTabSz="914400" rtl="0" eaLnBrk="1" latinLnBrk="0" hangingPunct="1">
              <a:lnSpc>
                <a:spcPct val="100000"/>
              </a:lnSpc>
              <a:spcBef>
                <a:spcPts val="600"/>
              </a:spcBef>
              <a:buClr>
                <a:schemeClr val="tx2"/>
              </a:buClr>
              <a:buFont typeface="Arial" panose="020B0604020202020204" pitchFamily="34" charset="0"/>
              <a:buChar char="•"/>
              <a:defRPr lang="en-US" sz="1600" i="0" kern="1200" dirty="0" smtClean="0">
                <a:solidFill>
                  <a:schemeClr val="bg1"/>
                </a:solidFill>
                <a:latin typeface="+mn-lt"/>
                <a:ea typeface="+mn-ea"/>
                <a:cs typeface="+mn-cs"/>
              </a:defRPr>
            </a:lvl1pPr>
            <a:lvl2pPr marL="685800" indent="0" algn="l" defTabSz="914400" rtl="0" eaLnBrk="1" latinLnBrk="0" hangingPunct="1">
              <a:lnSpc>
                <a:spcPct val="90000"/>
              </a:lnSpc>
              <a:buFont typeface="Arial" panose="020B0604020202020204" pitchFamily="34" charset="0"/>
              <a:buNone/>
              <a:defRPr lang="en-US" sz="1400" kern="1200" dirty="0" smtClean="0">
                <a:solidFill>
                  <a:schemeClr val="bg1"/>
                </a:solidFill>
                <a:latin typeface="+mn-lt"/>
                <a:ea typeface="+mn-ea"/>
                <a:cs typeface="+mn-cs"/>
              </a:defRPr>
            </a:lvl2pPr>
            <a:lvl3pPr marL="1143000" indent="0" algn="l" defTabSz="914400" rtl="0" eaLnBrk="1" latinLnBrk="0" hangingPunct="1">
              <a:lnSpc>
                <a:spcPct val="90000"/>
              </a:lnSpc>
              <a:buFont typeface="Arial" panose="020B0604020202020204" pitchFamily="34" charset="0"/>
              <a:buNone/>
              <a:defRPr lang="en-US" sz="1400" kern="1200" dirty="0" smtClean="0">
                <a:solidFill>
                  <a:schemeClr val="bg1"/>
                </a:solidFill>
                <a:latin typeface="+mn-lt"/>
                <a:ea typeface="+mn-ea"/>
                <a:cs typeface="+mn-cs"/>
              </a:defRPr>
            </a:lvl3pPr>
            <a:lvl4pPr marL="1600200" indent="0" algn="l" defTabSz="914400" rtl="0" eaLnBrk="1" latinLnBrk="0" hangingPunct="1">
              <a:lnSpc>
                <a:spcPct val="90000"/>
              </a:lnSpc>
              <a:buFont typeface="Arial" panose="020B0604020202020204" pitchFamily="34" charset="0"/>
              <a:buNone/>
              <a:defRPr lang="en-US" sz="1400" kern="1200" dirty="0" smtClean="0">
                <a:solidFill>
                  <a:schemeClr val="bg1"/>
                </a:solidFill>
                <a:latin typeface="+mn-lt"/>
                <a:ea typeface="+mn-ea"/>
                <a:cs typeface="+mn-cs"/>
              </a:defRPr>
            </a:lvl4pPr>
            <a:lvl5pPr marL="2057400" indent="0" algn="l" defTabSz="914400" rtl="0" eaLnBrk="1" latinLnBrk="0" hangingPunct="1">
              <a:lnSpc>
                <a:spcPct val="90000"/>
              </a:lnSpc>
              <a:buFont typeface="Arial" panose="020B0604020202020204" pitchFamily="34" charset="0"/>
              <a:buNone/>
              <a:defRPr lang="en-US" sz="1400" kern="1200" dirty="0">
                <a:solidFill>
                  <a:schemeClr val="bg1"/>
                </a:solidFill>
                <a:latin typeface="+mn-lt"/>
                <a:ea typeface="+mn-ea"/>
                <a:cs typeface="+mn-cs"/>
              </a:defRPr>
            </a:lvl5pPr>
          </a:lstStyle>
          <a:p>
            <a:pPr lvl="0"/>
            <a:r>
              <a:rPr lang="en-US"/>
              <a:t>Click to edit Master text styles</a:t>
            </a:r>
          </a:p>
        </p:txBody>
      </p:sp>
    </p:spTree>
    <p:extLst>
      <p:ext uri="{BB962C8B-B14F-4D97-AF65-F5344CB8AC3E}">
        <p14:creationId xmlns:p14="http://schemas.microsoft.com/office/powerpoint/2010/main" val="3110590062"/>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1_Two Content">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0A30FC14-A5B3-4B00-8DE8-B6E28CF32743}"/>
              </a:ext>
            </a:extLst>
          </p:cNvPr>
          <p:cNvSpPr/>
          <p:nvPr userDrawn="1"/>
        </p:nvSpPr>
        <p:spPr>
          <a:xfrm>
            <a:off x="0" y="5532437"/>
            <a:ext cx="12192000" cy="1325563"/>
          </a:xfrm>
          <a:prstGeom prst="rect">
            <a:avLst/>
          </a:prstGeom>
          <a:gradFill flip="none" rotWithShape="1">
            <a:gsLst>
              <a:gs pos="0">
                <a:schemeClr val="bg2">
                  <a:alpha val="85000"/>
                </a:schemeClr>
              </a:gs>
              <a:gs pos="100000">
                <a:schemeClr val="accent1">
                  <a:alpha val="85000"/>
                </a:scheme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13195AFA-7DE7-4BBC-AE6C-B5FAE8A371C2}"/>
              </a:ext>
            </a:extLst>
          </p:cNvPr>
          <p:cNvSpPr>
            <a:spLocks noGrp="1"/>
          </p:cNvSpPr>
          <p:nvPr>
            <p:ph type="title" hasCustomPrompt="1"/>
          </p:nvPr>
        </p:nvSpPr>
        <p:spPr>
          <a:xfrm>
            <a:off x="928800" y="724195"/>
            <a:ext cx="10515600" cy="1325563"/>
          </a:xfrm>
        </p:spPr>
        <p:txBody>
          <a:bodyPr/>
          <a:lstStyle>
            <a:lvl1pPr>
              <a:defRPr>
                <a:gradFill>
                  <a:gsLst>
                    <a:gs pos="0">
                      <a:schemeClr val="bg2"/>
                    </a:gs>
                    <a:gs pos="100000">
                      <a:schemeClr val="accent1"/>
                    </a:gs>
                  </a:gsLst>
                  <a:lin ang="0" scaled="1"/>
                </a:gradFill>
              </a:defRPr>
            </a:lvl1pPr>
          </a:lstStyle>
          <a:p>
            <a:r>
              <a:rPr lang="en-US" dirty="0"/>
              <a:t>TWO CONTENT</a:t>
            </a:r>
            <a:br>
              <a:rPr lang="en-US" dirty="0"/>
            </a:br>
            <a:r>
              <a:rPr lang="en-US" dirty="0"/>
              <a:t>SLIDE</a:t>
            </a:r>
          </a:p>
        </p:txBody>
      </p:sp>
      <p:sp>
        <p:nvSpPr>
          <p:cNvPr id="3" name="Text Placeholder 2">
            <a:extLst>
              <a:ext uri="{FF2B5EF4-FFF2-40B4-BE49-F238E27FC236}">
                <a16:creationId xmlns:a16="http://schemas.microsoft.com/office/drawing/2014/main" id="{A98AFDAC-3A23-4F5B-B2BE-CDF8D1AFCF86}"/>
              </a:ext>
            </a:extLst>
          </p:cNvPr>
          <p:cNvSpPr>
            <a:spLocks noGrp="1"/>
          </p:cNvSpPr>
          <p:nvPr>
            <p:ph type="body" idx="1"/>
          </p:nvPr>
        </p:nvSpPr>
        <p:spPr>
          <a:xfrm>
            <a:off x="928800" y="2272009"/>
            <a:ext cx="5157787" cy="823912"/>
          </a:xfrm>
        </p:spPr>
        <p:txBody>
          <a:bodyPr anchor="b"/>
          <a:lstStyle>
            <a:lvl1pPr marL="0" indent="0">
              <a:buNone/>
              <a:defRPr lang="en-US" sz="2500" b="1" i="0" kern="1200" dirty="0" smtClean="0">
                <a:solidFill>
                  <a:schemeClr val="bg2"/>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5BBD9244-253B-4F61-9F15-81C783E03B05}"/>
              </a:ext>
            </a:extLst>
          </p:cNvPr>
          <p:cNvSpPr>
            <a:spLocks noGrp="1"/>
          </p:cNvSpPr>
          <p:nvPr>
            <p:ph sz="half" idx="2"/>
          </p:nvPr>
        </p:nvSpPr>
        <p:spPr>
          <a:xfrm>
            <a:off x="928800" y="3386142"/>
            <a:ext cx="5157787" cy="2015247"/>
          </a:xfrm>
        </p:spPr>
        <p:txBody>
          <a:bodyPr>
            <a:normAutofit/>
          </a:bodyPr>
          <a:lstStyle>
            <a:lvl1pPr marL="180000" indent="-180000" algn="l" defTabSz="914400" rtl="0" eaLnBrk="1" latinLnBrk="0" hangingPunct="1">
              <a:lnSpc>
                <a:spcPct val="100000"/>
              </a:lnSpc>
              <a:spcBef>
                <a:spcPts val="600"/>
              </a:spcBef>
              <a:buClr>
                <a:schemeClr val="bg2"/>
              </a:buClr>
              <a:buFont typeface="Arial" panose="020B0604020202020204" pitchFamily="34" charset="0"/>
              <a:buChar char="•"/>
              <a:defRPr lang="en-US" sz="1600" i="0" kern="1200" dirty="0" smtClean="0">
                <a:solidFill>
                  <a:schemeClr val="tx1">
                    <a:lumMod val="75000"/>
                    <a:lumOff val="25000"/>
                  </a:schemeClr>
                </a:solidFill>
                <a:latin typeface="+mn-lt"/>
                <a:ea typeface="+mn-ea"/>
                <a:cs typeface="+mn-cs"/>
              </a:defRPr>
            </a:lvl1pPr>
            <a:lvl2pPr marL="685800" indent="0" algn="l" defTabSz="914400" rtl="0" eaLnBrk="1" latinLnBrk="0" hangingPunct="1">
              <a:lnSpc>
                <a:spcPct val="90000"/>
              </a:lnSpc>
              <a:buFont typeface="Arial" panose="020B0604020202020204" pitchFamily="34" charset="0"/>
              <a:buNone/>
              <a:defRPr lang="en-US" sz="1400" kern="1200" dirty="0" smtClean="0">
                <a:solidFill>
                  <a:schemeClr val="bg1"/>
                </a:solidFill>
                <a:latin typeface="+mn-lt"/>
                <a:ea typeface="+mn-ea"/>
                <a:cs typeface="+mn-cs"/>
              </a:defRPr>
            </a:lvl2pPr>
            <a:lvl3pPr marL="1143000" indent="0" algn="l" defTabSz="914400" rtl="0" eaLnBrk="1" latinLnBrk="0" hangingPunct="1">
              <a:lnSpc>
                <a:spcPct val="90000"/>
              </a:lnSpc>
              <a:buFont typeface="Arial" panose="020B0604020202020204" pitchFamily="34" charset="0"/>
              <a:buNone/>
              <a:defRPr lang="en-US" sz="1400" kern="1200" dirty="0" smtClean="0">
                <a:solidFill>
                  <a:schemeClr val="bg1"/>
                </a:solidFill>
                <a:latin typeface="+mn-lt"/>
                <a:ea typeface="+mn-ea"/>
                <a:cs typeface="+mn-cs"/>
              </a:defRPr>
            </a:lvl3pPr>
            <a:lvl4pPr marL="1600200" indent="0" algn="l" defTabSz="914400" rtl="0" eaLnBrk="1" latinLnBrk="0" hangingPunct="1">
              <a:lnSpc>
                <a:spcPct val="90000"/>
              </a:lnSpc>
              <a:buFont typeface="Arial" panose="020B0604020202020204" pitchFamily="34" charset="0"/>
              <a:buNone/>
              <a:defRPr lang="en-US" sz="1400" kern="1200" dirty="0" smtClean="0">
                <a:solidFill>
                  <a:schemeClr val="bg1"/>
                </a:solidFill>
                <a:latin typeface="+mn-lt"/>
                <a:ea typeface="+mn-ea"/>
                <a:cs typeface="+mn-cs"/>
              </a:defRPr>
            </a:lvl4pPr>
            <a:lvl5pPr marL="2057400" indent="0" algn="l" defTabSz="914400" rtl="0" eaLnBrk="1" latinLnBrk="0" hangingPunct="1">
              <a:lnSpc>
                <a:spcPct val="90000"/>
              </a:lnSpc>
              <a:buFont typeface="Arial" panose="020B0604020202020204" pitchFamily="34" charset="0"/>
              <a:buNone/>
              <a:defRPr lang="en-US" sz="1400" kern="1200" dirty="0">
                <a:solidFill>
                  <a:schemeClr val="bg1"/>
                </a:solidFill>
                <a:latin typeface="+mn-lt"/>
                <a:ea typeface="+mn-ea"/>
                <a:cs typeface="+mn-cs"/>
              </a:defRPr>
            </a:lvl5pPr>
          </a:lstStyle>
          <a:p>
            <a:pPr lvl="0"/>
            <a:r>
              <a:rPr lang="en-US"/>
              <a:t>Click to edit Master text styles</a:t>
            </a:r>
          </a:p>
        </p:txBody>
      </p:sp>
      <p:sp>
        <p:nvSpPr>
          <p:cNvPr id="5" name="Text Placeholder 4">
            <a:extLst>
              <a:ext uri="{FF2B5EF4-FFF2-40B4-BE49-F238E27FC236}">
                <a16:creationId xmlns:a16="http://schemas.microsoft.com/office/drawing/2014/main" id="{EBA65450-4B24-4A6B-9987-1F3CF67B414D}"/>
              </a:ext>
            </a:extLst>
          </p:cNvPr>
          <p:cNvSpPr>
            <a:spLocks noGrp="1"/>
          </p:cNvSpPr>
          <p:nvPr>
            <p:ph type="body" sz="quarter" idx="3"/>
          </p:nvPr>
        </p:nvSpPr>
        <p:spPr>
          <a:xfrm>
            <a:off x="6284744" y="2272009"/>
            <a:ext cx="5183188" cy="823912"/>
          </a:xfrm>
        </p:spPr>
        <p:txBody>
          <a:bodyPr anchor="b">
            <a:normAutofit/>
          </a:bodyPr>
          <a:lstStyle>
            <a:lvl1pPr marL="0" indent="0">
              <a:buNone/>
              <a:defRPr lang="en-US" sz="2500" b="1" i="0" kern="1200" dirty="0" smtClean="0">
                <a:solidFill>
                  <a:schemeClr val="accent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D9DAC08-B52B-4DCC-9D22-E4E54E711637}"/>
              </a:ext>
            </a:extLst>
          </p:cNvPr>
          <p:cNvSpPr>
            <a:spLocks noGrp="1"/>
          </p:cNvSpPr>
          <p:nvPr>
            <p:ph sz="quarter" idx="4"/>
          </p:nvPr>
        </p:nvSpPr>
        <p:spPr>
          <a:xfrm>
            <a:off x="6284744" y="3386142"/>
            <a:ext cx="5183188" cy="2015247"/>
          </a:xfrm>
        </p:spPr>
        <p:txBody>
          <a:bodyPr>
            <a:normAutofit/>
          </a:bodyPr>
          <a:lstStyle>
            <a:lvl1pPr marL="180000" indent="-180000">
              <a:lnSpc>
                <a:spcPct val="100000"/>
              </a:lnSpc>
              <a:spcBef>
                <a:spcPts val="600"/>
              </a:spcBef>
              <a:buClr>
                <a:schemeClr val="accent1"/>
              </a:buClr>
              <a:buFont typeface="Arial" panose="020B0604020202020204" pitchFamily="34" charset="0"/>
              <a:buChar char="•"/>
              <a:defRPr lang="en-US" sz="1600" i="0" kern="1200" dirty="0" smtClean="0">
                <a:solidFill>
                  <a:schemeClr val="tx1">
                    <a:lumMod val="75000"/>
                    <a:lumOff val="25000"/>
                  </a:schemeClr>
                </a:solidFill>
                <a:latin typeface="+mn-lt"/>
                <a:ea typeface="+mn-ea"/>
                <a:cs typeface="+mn-cs"/>
              </a:defRPr>
            </a:lvl1pPr>
            <a:lvl2pPr>
              <a:defRPr/>
            </a:lvl2pPr>
            <a:lvl3pPr>
              <a:defRPr/>
            </a:lvl3pPr>
            <a:lvl4pPr>
              <a:defRPr/>
            </a:lvl4pPr>
            <a:lvl5pPr>
              <a:defRPr/>
            </a:lvl5pPr>
          </a:lstStyle>
          <a:p>
            <a:pPr marL="228600" lvl="0" indent="-228600" algn="l" defTabSz="914400" rtl="0" eaLnBrk="1" latinLnBrk="0" hangingPunct="1">
              <a:lnSpc>
                <a:spcPct val="100000"/>
              </a:lnSpc>
              <a:spcBef>
                <a:spcPts val="600"/>
              </a:spcBef>
            </a:pPr>
            <a:r>
              <a:rPr lang="en-US"/>
              <a:t>Click to edit Master text styles</a:t>
            </a:r>
          </a:p>
        </p:txBody>
      </p:sp>
      <p:sp>
        <p:nvSpPr>
          <p:cNvPr id="7" name="Date Placeholder 6">
            <a:extLst>
              <a:ext uri="{FF2B5EF4-FFF2-40B4-BE49-F238E27FC236}">
                <a16:creationId xmlns:a16="http://schemas.microsoft.com/office/drawing/2014/main" id="{753D5824-9ACF-4E5F-AC80-9ACD7B67FFDE}"/>
              </a:ext>
            </a:extLst>
          </p:cNvPr>
          <p:cNvSpPr>
            <a:spLocks noGrp="1"/>
          </p:cNvSpPr>
          <p:nvPr>
            <p:ph type="dt" sz="half" idx="10"/>
          </p:nvPr>
        </p:nvSpPr>
        <p:spPr/>
        <p:txBody>
          <a:bodyPr/>
          <a:lstStyle/>
          <a:p>
            <a:fld id="{32401007-55FE-4B9E-99B0-5FCA5C63BEEE}" type="datetime1">
              <a:rPr lang="en-US" smtClean="0"/>
              <a:t>10/5/2026</a:t>
            </a:fld>
            <a:endParaRPr lang="en-US" dirty="0"/>
          </a:p>
        </p:txBody>
      </p:sp>
      <p:sp>
        <p:nvSpPr>
          <p:cNvPr id="8" name="Footer Placeholder 7">
            <a:extLst>
              <a:ext uri="{FF2B5EF4-FFF2-40B4-BE49-F238E27FC236}">
                <a16:creationId xmlns:a16="http://schemas.microsoft.com/office/drawing/2014/main" id="{02F28EAD-9FFC-4EDD-96C6-CDAF179BAF01}"/>
              </a:ext>
            </a:extLst>
          </p:cNvPr>
          <p:cNvSpPr>
            <a:spLocks noGrp="1"/>
          </p:cNvSpPr>
          <p:nvPr>
            <p:ph type="ftr" sz="quarter" idx="11"/>
          </p:nvPr>
        </p:nvSpPr>
        <p:spPr/>
        <p:txBody>
          <a:bodyPr/>
          <a:lstStyle/>
          <a:p>
            <a:r>
              <a:rPr lang="en-US" dirty="0"/>
              <a:t>Presentation Title</a:t>
            </a:r>
          </a:p>
        </p:txBody>
      </p:sp>
      <p:sp>
        <p:nvSpPr>
          <p:cNvPr id="9" name="Slide Number Placeholder 8">
            <a:extLst>
              <a:ext uri="{FF2B5EF4-FFF2-40B4-BE49-F238E27FC236}">
                <a16:creationId xmlns:a16="http://schemas.microsoft.com/office/drawing/2014/main" id="{96D156D5-5DCA-446B-8C31-2251F7ECE67C}"/>
              </a:ext>
            </a:extLst>
          </p:cNvPr>
          <p:cNvSpPr>
            <a:spLocks noGrp="1"/>
          </p:cNvSpPr>
          <p:nvPr>
            <p:ph type="sldNum" sz="quarter" idx="12"/>
          </p:nvPr>
        </p:nvSpPr>
        <p:spPr/>
        <p:txBody>
          <a:bodyPr/>
          <a:lstStyle/>
          <a:p>
            <a:fld id="{95CBEC59-7FF9-4688-98DF-89832A0C9025}" type="slidenum">
              <a:rPr lang="en-US" smtClean="0"/>
              <a:t>‹#›</a:t>
            </a:fld>
            <a:endParaRPr lang="en-US" dirty="0"/>
          </a:p>
        </p:txBody>
      </p:sp>
      <p:sp>
        <p:nvSpPr>
          <p:cNvPr id="10" name="Rectangle 9">
            <a:extLst>
              <a:ext uri="{FF2B5EF4-FFF2-40B4-BE49-F238E27FC236}">
                <a16:creationId xmlns:a16="http://schemas.microsoft.com/office/drawing/2014/main" id="{454CE474-0060-44FE-B47E-DA6AF06C369C}"/>
              </a:ext>
            </a:extLst>
          </p:cNvPr>
          <p:cNvSpPr/>
          <p:nvPr userDrawn="1"/>
        </p:nvSpPr>
        <p:spPr>
          <a:xfrm>
            <a:off x="687289" y="0"/>
            <a:ext cx="72000" cy="18288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11" name="Straight Connector 10">
            <a:extLst>
              <a:ext uri="{FF2B5EF4-FFF2-40B4-BE49-F238E27FC236}">
                <a16:creationId xmlns:a16="http://schemas.microsoft.com/office/drawing/2014/main" id="{D50FF488-85D0-4162-BF82-7F9DAA427094}"/>
              </a:ext>
            </a:extLst>
          </p:cNvPr>
          <p:cNvCxnSpPr>
            <a:cxnSpLocks/>
          </p:cNvCxnSpPr>
          <p:nvPr userDrawn="1"/>
        </p:nvCxnSpPr>
        <p:spPr>
          <a:xfrm>
            <a:off x="11190767" y="800959"/>
            <a:ext cx="1001233" cy="0"/>
          </a:xfrm>
          <a:prstGeom prst="line">
            <a:avLst/>
          </a:prstGeom>
          <a:ln w="63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2" name="Text Placeholder 15">
            <a:extLst>
              <a:ext uri="{FF2B5EF4-FFF2-40B4-BE49-F238E27FC236}">
                <a16:creationId xmlns:a16="http://schemas.microsoft.com/office/drawing/2014/main" id="{726B73F3-1DAC-413E-B204-D9A6E14725E4}"/>
              </a:ext>
            </a:extLst>
          </p:cNvPr>
          <p:cNvSpPr>
            <a:spLocks noGrp="1"/>
          </p:cNvSpPr>
          <p:nvPr>
            <p:ph type="body" sz="quarter" idx="14" hasCustomPrompt="1"/>
          </p:nvPr>
        </p:nvSpPr>
        <p:spPr>
          <a:xfrm>
            <a:off x="11083583" y="837333"/>
            <a:ext cx="610772" cy="328893"/>
          </a:xfrm>
        </p:spPr>
        <p:txBody>
          <a:bodyPr>
            <a:normAutofit/>
          </a:bodyPr>
          <a:lstStyle>
            <a:lvl1pPr marL="0" indent="0" algn="l">
              <a:buNone/>
              <a:defRPr sz="1200" i="1">
                <a:solidFill>
                  <a:schemeClr val="accent1"/>
                </a:solidFill>
              </a:defRPr>
            </a:lvl1pPr>
          </a:lstStyle>
          <a:p>
            <a:pPr lvl="0"/>
            <a:r>
              <a:rPr lang="en-US" dirty="0"/>
              <a:t>20XX</a:t>
            </a:r>
          </a:p>
        </p:txBody>
      </p:sp>
      <p:cxnSp>
        <p:nvCxnSpPr>
          <p:cNvPr id="13" name="Straight Connector 12">
            <a:extLst>
              <a:ext uri="{FF2B5EF4-FFF2-40B4-BE49-F238E27FC236}">
                <a16:creationId xmlns:a16="http://schemas.microsoft.com/office/drawing/2014/main" id="{F78574EA-1B80-4D53-A1C5-929097CBD6A1}"/>
              </a:ext>
            </a:extLst>
          </p:cNvPr>
          <p:cNvCxnSpPr>
            <a:cxnSpLocks/>
          </p:cNvCxnSpPr>
          <p:nvPr userDrawn="1"/>
        </p:nvCxnSpPr>
        <p:spPr>
          <a:xfrm>
            <a:off x="0" y="6168360"/>
            <a:ext cx="1764792"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62DDB37A-C70A-4701-A519-6A882408133A}"/>
              </a:ext>
            </a:extLst>
          </p:cNvPr>
          <p:cNvCxnSpPr>
            <a:cxnSpLocks/>
          </p:cNvCxnSpPr>
          <p:nvPr userDrawn="1"/>
        </p:nvCxnSpPr>
        <p:spPr>
          <a:xfrm rot="16200000">
            <a:off x="11384397" y="6579108"/>
            <a:ext cx="557784"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0DEED813-3D7D-4166-A729-7E883823CD5E}"/>
              </a:ext>
            </a:extLst>
          </p:cNvPr>
          <p:cNvCxnSpPr/>
          <p:nvPr userDrawn="1"/>
        </p:nvCxnSpPr>
        <p:spPr>
          <a:xfrm>
            <a:off x="1068863" y="3226963"/>
            <a:ext cx="630936" cy="0"/>
          </a:xfrm>
          <a:prstGeom prst="line">
            <a:avLst/>
          </a:prstGeom>
          <a:ln w="19050">
            <a:solidFill>
              <a:schemeClr val="bg2"/>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11CC230C-5438-4284-8FAA-05E533A44A5C}"/>
              </a:ext>
            </a:extLst>
          </p:cNvPr>
          <p:cNvCxnSpPr/>
          <p:nvPr userDrawn="1"/>
        </p:nvCxnSpPr>
        <p:spPr>
          <a:xfrm>
            <a:off x="6412241" y="3226963"/>
            <a:ext cx="630936"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91027741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2_Two Content">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CBBFDD45-3FE7-46CA-9142-8DBABF181C24}"/>
              </a:ext>
            </a:extLst>
          </p:cNvPr>
          <p:cNvSpPr/>
          <p:nvPr userDrawn="1"/>
        </p:nvSpPr>
        <p:spPr>
          <a:xfrm>
            <a:off x="120000" y="117000"/>
            <a:ext cx="11952000" cy="6624000"/>
          </a:xfrm>
          <a:prstGeom prst="rect">
            <a:avLst/>
          </a:prstGeom>
          <a:gradFill flip="none" rotWithShape="1">
            <a:gsLst>
              <a:gs pos="0">
                <a:schemeClr val="bg2">
                  <a:alpha val="85000"/>
                </a:schemeClr>
              </a:gs>
              <a:gs pos="100000">
                <a:schemeClr val="accent1">
                  <a:alpha val="85000"/>
                </a:schemeClr>
              </a:gs>
            </a:gsLst>
            <a:lin ang="0" scaled="1"/>
            <a:tileRect/>
          </a:gradFill>
          <a:ln w="27305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13195AFA-7DE7-4BBC-AE6C-B5FAE8A371C2}"/>
              </a:ext>
            </a:extLst>
          </p:cNvPr>
          <p:cNvSpPr>
            <a:spLocks noGrp="1"/>
          </p:cNvSpPr>
          <p:nvPr>
            <p:ph type="title" hasCustomPrompt="1"/>
          </p:nvPr>
        </p:nvSpPr>
        <p:spPr>
          <a:xfrm>
            <a:off x="928800" y="724195"/>
            <a:ext cx="10515600" cy="1325563"/>
          </a:xfrm>
        </p:spPr>
        <p:txBody>
          <a:bodyPr/>
          <a:lstStyle>
            <a:lvl1pPr>
              <a:defRPr/>
            </a:lvl1pPr>
          </a:lstStyle>
          <a:p>
            <a:r>
              <a:rPr lang="en-US" dirty="0"/>
              <a:t>TWO CONTENT</a:t>
            </a:r>
            <a:br>
              <a:rPr lang="en-US" dirty="0"/>
            </a:br>
            <a:r>
              <a:rPr lang="en-US" dirty="0"/>
              <a:t>SLIDE</a:t>
            </a:r>
          </a:p>
        </p:txBody>
      </p:sp>
      <p:sp>
        <p:nvSpPr>
          <p:cNvPr id="3" name="Text Placeholder 2">
            <a:extLst>
              <a:ext uri="{FF2B5EF4-FFF2-40B4-BE49-F238E27FC236}">
                <a16:creationId xmlns:a16="http://schemas.microsoft.com/office/drawing/2014/main" id="{A98AFDAC-3A23-4F5B-B2BE-CDF8D1AFCF86}"/>
              </a:ext>
            </a:extLst>
          </p:cNvPr>
          <p:cNvSpPr>
            <a:spLocks noGrp="1"/>
          </p:cNvSpPr>
          <p:nvPr>
            <p:ph type="body" idx="1"/>
          </p:nvPr>
        </p:nvSpPr>
        <p:spPr>
          <a:xfrm>
            <a:off x="928800" y="2272009"/>
            <a:ext cx="5157787" cy="823912"/>
          </a:xfrm>
        </p:spPr>
        <p:txBody>
          <a:bodyPr anchor="b"/>
          <a:lstStyle>
            <a:lvl1pPr marL="0" indent="0">
              <a:buNone/>
              <a:defRPr lang="en-US" sz="2500" b="1" i="0" kern="1200" dirty="0" smtClean="0">
                <a:solidFill>
                  <a:schemeClr val="tx2"/>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5" name="Text Placeholder 4">
            <a:extLst>
              <a:ext uri="{FF2B5EF4-FFF2-40B4-BE49-F238E27FC236}">
                <a16:creationId xmlns:a16="http://schemas.microsoft.com/office/drawing/2014/main" id="{EBA65450-4B24-4A6B-9987-1F3CF67B414D}"/>
              </a:ext>
            </a:extLst>
          </p:cNvPr>
          <p:cNvSpPr>
            <a:spLocks noGrp="1"/>
          </p:cNvSpPr>
          <p:nvPr>
            <p:ph type="body" sz="quarter" idx="3"/>
          </p:nvPr>
        </p:nvSpPr>
        <p:spPr>
          <a:xfrm>
            <a:off x="6284744" y="2272009"/>
            <a:ext cx="5183188" cy="823912"/>
          </a:xfrm>
        </p:spPr>
        <p:txBody>
          <a:bodyPr anchor="b">
            <a:normAutofit/>
          </a:bodyPr>
          <a:lstStyle>
            <a:lvl1pPr marL="0" indent="0">
              <a:buNone/>
              <a:defRPr lang="en-US" sz="2500" b="1" i="0" kern="1200" dirty="0" smtClean="0">
                <a:solidFill>
                  <a:schemeClr val="tx2"/>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7" name="Date Placeholder 6">
            <a:extLst>
              <a:ext uri="{FF2B5EF4-FFF2-40B4-BE49-F238E27FC236}">
                <a16:creationId xmlns:a16="http://schemas.microsoft.com/office/drawing/2014/main" id="{753D5824-9ACF-4E5F-AC80-9ACD7B67FFDE}"/>
              </a:ext>
            </a:extLst>
          </p:cNvPr>
          <p:cNvSpPr>
            <a:spLocks noGrp="1"/>
          </p:cNvSpPr>
          <p:nvPr>
            <p:ph type="dt" sz="half" idx="10"/>
          </p:nvPr>
        </p:nvSpPr>
        <p:spPr/>
        <p:txBody>
          <a:bodyPr/>
          <a:lstStyle/>
          <a:p>
            <a:fld id="{76871A2B-ADE3-40A2-A02A-09FC8B80F731}" type="datetime1">
              <a:rPr lang="en-US" smtClean="0"/>
              <a:t>10/5/2026</a:t>
            </a:fld>
            <a:endParaRPr lang="en-US" dirty="0"/>
          </a:p>
        </p:txBody>
      </p:sp>
      <p:sp>
        <p:nvSpPr>
          <p:cNvPr id="8" name="Footer Placeholder 7">
            <a:extLst>
              <a:ext uri="{FF2B5EF4-FFF2-40B4-BE49-F238E27FC236}">
                <a16:creationId xmlns:a16="http://schemas.microsoft.com/office/drawing/2014/main" id="{02F28EAD-9FFC-4EDD-96C6-CDAF179BAF01}"/>
              </a:ext>
            </a:extLst>
          </p:cNvPr>
          <p:cNvSpPr>
            <a:spLocks noGrp="1"/>
          </p:cNvSpPr>
          <p:nvPr>
            <p:ph type="ftr" sz="quarter" idx="11"/>
          </p:nvPr>
        </p:nvSpPr>
        <p:spPr/>
        <p:txBody>
          <a:bodyPr/>
          <a:lstStyle/>
          <a:p>
            <a:r>
              <a:rPr lang="en-US" dirty="0"/>
              <a:t>Presentation Title</a:t>
            </a:r>
          </a:p>
        </p:txBody>
      </p:sp>
      <p:sp>
        <p:nvSpPr>
          <p:cNvPr id="9" name="Slide Number Placeholder 8">
            <a:extLst>
              <a:ext uri="{FF2B5EF4-FFF2-40B4-BE49-F238E27FC236}">
                <a16:creationId xmlns:a16="http://schemas.microsoft.com/office/drawing/2014/main" id="{96D156D5-5DCA-446B-8C31-2251F7ECE67C}"/>
              </a:ext>
            </a:extLst>
          </p:cNvPr>
          <p:cNvSpPr>
            <a:spLocks noGrp="1"/>
          </p:cNvSpPr>
          <p:nvPr>
            <p:ph type="sldNum" sz="quarter" idx="12"/>
          </p:nvPr>
        </p:nvSpPr>
        <p:spPr/>
        <p:txBody>
          <a:bodyPr/>
          <a:lstStyle/>
          <a:p>
            <a:fld id="{95CBEC59-7FF9-4688-98DF-89832A0C9025}" type="slidenum">
              <a:rPr lang="en-US" smtClean="0"/>
              <a:t>‹#›</a:t>
            </a:fld>
            <a:endParaRPr lang="en-US" dirty="0"/>
          </a:p>
        </p:txBody>
      </p:sp>
      <p:sp>
        <p:nvSpPr>
          <p:cNvPr id="10" name="Rectangle 9">
            <a:extLst>
              <a:ext uri="{FF2B5EF4-FFF2-40B4-BE49-F238E27FC236}">
                <a16:creationId xmlns:a16="http://schemas.microsoft.com/office/drawing/2014/main" id="{454CE474-0060-44FE-B47E-DA6AF06C369C}"/>
              </a:ext>
            </a:extLst>
          </p:cNvPr>
          <p:cNvSpPr/>
          <p:nvPr userDrawn="1"/>
        </p:nvSpPr>
        <p:spPr>
          <a:xfrm>
            <a:off x="687288" y="255684"/>
            <a:ext cx="72000" cy="157311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15" name="Straight Connector 14">
            <a:extLst>
              <a:ext uri="{FF2B5EF4-FFF2-40B4-BE49-F238E27FC236}">
                <a16:creationId xmlns:a16="http://schemas.microsoft.com/office/drawing/2014/main" id="{0DEED813-3D7D-4166-A729-7E883823CD5E}"/>
              </a:ext>
            </a:extLst>
          </p:cNvPr>
          <p:cNvCxnSpPr/>
          <p:nvPr userDrawn="1"/>
        </p:nvCxnSpPr>
        <p:spPr>
          <a:xfrm>
            <a:off x="1068863" y="3226963"/>
            <a:ext cx="630936"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11CC230C-5438-4284-8FAA-05E533A44A5C}"/>
              </a:ext>
            </a:extLst>
          </p:cNvPr>
          <p:cNvCxnSpPr/>
          <p:nvPr userDrawn="1"/>
        </p:nvCxnSpPr>
        <p:spPr>
          <a:xfrm>
            <a:off x="6412241" y="3226963"/>
            <a:ext cx="630936"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728791ED-1F60-48B9-B73C-7835714E670D}"/>
              </a:ext>
            </a:extLst>
          </p:cNvPr>
          <p:cNvCxnSpPr>
            <a:cxnSpLocks/>
          </p:cNvCxnSpPr>
          <p:nvPr userDrawn="1"/>
        </p:nvCxnSpPr>
        <p:spPr>
          <a:xfrm>
            <a:off x="10939723" y="800959"/>
            <a:ext cx="1001233"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sp>
        <p:nvSpPr>
          <p:cNvPr id="21" name="Text Placeholder 15">
            <a:extLst>
              <a:ext uri="{FF2B5EF4-FFF2-40B4-BE49-F238E27FC236}">
                <a16:creationId xmlns:a16="http://schemas.microsoft.com/office/drawing/2014/main" id="{F968FAF7-548C-4383-BE8C-5A194EC21F17}"/>
              </a:ext>
            </a:extLst>
          </p:cNvPr>
          <p:cNvSpPr>
            <a:spLocks noGrp="1"/>
          </p:cNvSpPr>
          <p:nvPr>
            <p:ph type="body" sz="quarter" idx="14" hasCustomPrompt="1"/>
          </p:nvPr>
        </p:nvSpPr>
        <p:spPr>
          <a:xfrm>
            <a:off x="10832539" y="837333"/>
            <a:ext cx="610772" cy="328893"/>
          </a:xfrm>
        </p:spPr>
        <p:txBody>
          <a:bodyPr>
            <a:normAutofit/>
          </a:bodyPr>
          <a:lstStyle>
            <a:lvl1pPr marL="0" indent="0" algn="l">
              <a:buNone/>
              <a:defRPr sz="1200" i="1">
                <a:solidFill>
                  <a:schemeClr val="tx2"/>
                </a:solidFill>
              </a:defRPr>
            </a:lvl1pPr>
          </a:lstStyle>
          <a:p>
            <a:pPr lvl="0"/>
            <a:r>
              <a:rPr lang="en-US" dirty="0"/>
              <a:t>20XX</a:t>
            </a:r>
          </a:p>
        </p:txBody>
      </p:sp>
      <p:cxnSp>
        <p:nvCxnSpPr>
          <p:cNvPr id="23" name="Straight Connector 22">
            <a:extLst>
              <a:ext uri="{FF2B5EF4-FFF2-40B4-BE49-F238E27FC236}">
                <a16:creationId xmlns:a16="http://schemas.microsoft.com/office/drawing/2014/main" id="{DBEDEE03-9903-44CE-8EB8-22B19F5E8DD7}"/>
              </a:ext>
            </a:extLst>
          </p:cNvPr>
          <p:cNvCxnSpPr>
            <a:cxnSpLocks/>
          </p:cNvCxnSpPr>
          <p:nvPr userDrawn="1"/>
        </p:nvCxnSpPr>
        <p:spPr>
          <a:xfrm flipV="1">
            <a:off x="11663289" y="6300217"/>
            <a:ext cx="0" cy="310226"/>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6FE8DF3E-FD5B-4215-B847-DFFB761C21A4}"/>
              </a:ext>
            </a:extLst>
          </p:cNvPr>
          <p:cNvCxnSpPr>
            <a:cxnSpLocks/>
          </p:cNvCxnSpPr>
          <p:nvPr userDrawn="1"/>
        </p:nvCxnSpPr>
        <p:spPr>
          <a:xfrm>
            <a:off x="256374" y="6168360"/>
            <a:ext cx="1508418"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
        <p:nvSpPr>
          <p:cNvPr id="24" name="Content Placeholder 3">
            <a:extLst>
              <a:ext uri="{FF2B5EF4-FFF2-40B4-BE49-F238E27FC236}">
                <a16:creationId xmlns:a16="http://schemas.microsoft.com/office/drawing/2014/main" id="{C2B73E5D-AD65-4FEE-89DE-2E2643A3456B}"/>
              </a:ext>
            </a:extLst>
          </p:cNvPr>
          <p:cNvSpPr>
            <a:spLocks noGrp="1"/>
          </p:cNvSpPr>
          <p:nvPr>
            <p:ph sz="half" idx="2"/>
          </p:nvPr>
        </p:nvSpPr>
        <p:spPr>
          <a:xfrm>
            <a:off x="928800" y="3386142"/>
            <a:ext cx="5157787" cy="2773258"/>
          </a:xfrm>
        </p:spPr>
        <p:txBody>
          <a:bodyPr>
            <a:normAutofit/>
          </a:bodyPr>
          <a:lstStyle>
            <a:lvl1pPr marL="180000" indent="-180000" algn="l" defTabSz="914400" rtl="0" eaLnBrk="1" latinLnBrk="0" hangingPunct="1">
              <a:lnSpc>
                <a:spcPct val="100000"/>
              </a:lnSpc>
              <a:spcBef>
                <a:spcPts val="600"/>
              </a:spcBef>
              <a:buClr>
                <a:schemeClr val="tx2"/>
              </a:buClr>
              <a:buFont typeface="Arial" panose="020B0604020202020204" pitchFamily="34" charset="0"/>
              <a:buChar char="•"/>
              <a:defRPr lang="en-US" sz="1600" i="0" kern="1200" dirty="0" smtClean="0">
                <a:solidFill>
                  <a:schemeClr val="bg1"/>
                </a:solidFill>
                <a:latin typeface="+mn-lt"/>
                <a:ea typeface="+mn-ea"/>
                <a:cs typeface="+mn-cs"/>
              </a:defRPr>
            </a:lvl1pPr>
            <a:lvl2pPr marL="685800" indent="0" algn="l" defTabSz="914400" rtl="0" eaLnBrk="1" latinLnBrk="0" hangingPunct="1">
              <a:lnSpc>
                <a:spcPct val="90000"/>
              </a:lnSpc>
              <a:buFont typeface="Arial" panose="020B0604020202020204" pitchFamily="34" charset="0"/>
              <a:buNone/>
              <a:defRPr lang="en-US" sz="1400" kern="1200" dirty="0" smtClean="0">
                <a:solidFill>
                  <a:schemeClr val="bg1"/>
                </a:solidFill>
                <a:latin typeface="+mn-lt"/>
                <a:ea typeface="+mn-ea"/>
                <a:cs typeface="+mn-cs"/>
              </a:defRPr>
            </a:lvl2pPr>
            <a:lvl3pPr marL="1143000" indent="0" algn="l" defTabSz="914400" rtl="0" eaLnBrk="1" latinLnBrk="0" hangingPunct="1">
              <a:lnSpc>
                <a:spcPct val="90000"/>
              </a:lnSpc>
              <a:buFont typeface="Arial" panose="020B0604020202020204" pitchFamily="34" charset="0"/>
              <a:buNone/>
              <a:defRPr lang="en-US" sz="1400" kern="1200" dirty="0" smtClean="0">
                <a:solidFill>
                  <a:schemeClr val="bg1"/>
                </a:solidFill>
                <a:latin typeface="+mn-lt"/>
                <a:ea typeface="+mn-ea"/>
                <a:cs typeface="+mn-cs"/>
              </a:defRPr>
            </a:lvl3pPr>
            <a:lvl4pPr marL="1600200" indent="0" algn="l" defTabSz="914400" rtl="0" eaLnBrk="1" latinLnBrk="0" hangingPunct="1">
              <a:lnSpc>
                <a:spcPct val="90000"/>
              </a:lnSpc>
              <a:buFont typeface="Arial" panose="020B0604020202020204" pitchFamily="34" charset="0"/>
              <a:buNone/>
              <a:defRPr lang="en-US" sz="1400" kern="1200" dirty="0" smtClean="0">
                <a:solidFill>
                  <a:schemeClr val="bg1"/>
                </a:solidFill>
                <a:latin typeface="+mn-lt"/>
                <a:ea typeface="+mn-ea"/>
                <a:cs typeface="+mn-cs"/>
              </a:defRPr>
            </a:lvl4pPr>
            <a:lvl5pPr marL="2057400" indent="0" algn="l" defTabSz="914400" rtl="0" eaLnBrk="1" latinLnBrk="0" hangingPunct="1">
              <a:lnSpc>
                <a:spcPct val="90000"/>
              </a:lnSpc>
              <a:buFont typeface="Arial" panose="020B0604020202020204" pitchFamily="34" charset="0"/>
              <a:buNone/>
              <a:defRPr lang="en-US" sz="1400" kern="1200" dirty="0">
                <a:solidFill>
                  <a:schemeClr val="bg1"/>
                </a:solidFill>
                <a:latin typeface="+mn-lt"/>
                <a:ea typeface="+mn-ea"/>
                <a:cs typeface="+mn-cs"/>
              </a:defRPr>
            </a:lvl5pPr>
          </a:lstStyle>
          <a:p>
            <a:pPr lvl="0"/>
            <a:r>
              <a:rPr lang="en-US"/>
              <a:t>Click to edit Master text styles</a:t>
            </a:r>
          </a:p>
        </p:txBody>
      </p:sp>
      <p:sp>
        <p:nvSpPr>
          <p:cNvPr id="25" name="Content Placeholder 3">
            <a:extLst>
              <a:ext uri="{FF2B5EF4-FFF2-40B4-BE49-F238E27FC236}">
                <a16:creationId xmlns:a16="http://schemas.microsoft.com/office/drawing/2014/main" id="{E10D0906-57D4-410E-823B-3BAD416949E1}"/>
              </a:ext>
            </a:extLst>
          </p:cNvPr>
          <p:cNvSpPr>
            <a:spLocks noGrp="1"/>
          </p:cNvSpPr>
          <p:nvPr>
            <p:ph sz="half" idx="15"/>
          </p:nvPr>
        </p:nvSpPr>
        <p:spPr>
          <a:xfrm>
            <a:off x="6310145" y="3386142"/>
            <a:ext cx="5157787" cy="2773258"/>
          </a:xfrm>
        </p:spPr>
        <p:txBody>
          <a:bodyPr>
            <a:normAutofit/>
          </a:bodyPr>
          <a:lstStyle>
            <a:lvl1pPr marL="180000" indent="-180000" algn="l" defTabSz="914400" rtl="0" eaLnBrk="1" latinLnBrk="0" hangingPunct="1">
              <a:lnSpc>
                <a:spcPct val="100000"/>
              </a:lnSpc>
              <a:spcBef>
                <a:spcPts val="600"/>
              </a:spcBef>
              <a:buClr>
                <a:schemeClr val="tx2"/>
              </a:buClr>
              <a:buFont typeface="Arial" panose="020B0604020202020204" pitchFamily="34" charset="0"/>
              <a:buChar char="•"/>
              <a:defRPr lang="en-US" sz="1600" i="0" kern="1200" dirty="0" smtClean="0">
                <a:solidFill>
                  <a:schemeClr val="bg1"/>
                </a:solidFill>
                <a:latin typeface="+mn-lt"/>
                <a:ea typeface="+mn-ea"/>
                <a:cs typeface="+mn-cs"/>
              </a:defRPr>
            </a:lvl1pPr>
            <a:lvl2pPr marL="685800" indent="0" algn="l" defTabSz="914400" rtl="0" eaLnBrk="1" latinLnBrk="0" hangingPunct="1">
              <a:lnSpc>
                <a:spcPct val="90000"/>
              </a:lnSpc>
              <a:buFont typeface="Arial" panose="020B0604020202020204" pitchFamily="34" charset="0"/>
              <a:buNone/>
              <a:defRPr lang="en-US" sz="1400" kern="1200" dirty="0" smtClean="0">
                <a:solidFill>
                  <a:schemeClr val="bg1"/>
                </a:solidFill>
                <a:latin typeface="+mn-lt"/>
                <a:ea typeface="+mn-ea"/>
                <a:cs typeface="+mn-cs"/>
              </a:defRPr>
            </a:lvl2pPr>
            <a:lvl3pPr marL="1143000" indent="0" algn="l" defTabSz="914400" rtl="0" eaLnBrk="1" latinLnBrk="0" hangingPunct="1">
              <a:lnSpc>
                <a:spcPct val="90000"/>
              </a:lnSpc>
              <a:buFont typeface="Arial" panose="020B0604020202020204" pitchFamily="34" charset="0"/>
              <a:buNone/>
              <a:defRPr lang="en-US" sz="1400" kern="1200" dirty="0" smtClean="0">
                <a:solidFill>
                  <a:schemeClr val="bg1"/>
                </a:solidFill>
                <a:latin typeface="+mn-lt"/>
                <a:ea typeface="+mn-ea"/>
                <a:cs typeface="+mn-cs"/>
              </a:defRPr>
            </a:lvl3pPr>
            <a:lvl4pPr marL="1600200" indent="0" algn="l" defTabSz="914400" rtl="0" eaLnBrk="1" latinLnBrk="0" hangingPunct="1">
              <a:lnSpc>
                <a:spcPct val="90000"/>
              </a:lnSpc>
              <a:buFont typeface="Arial" panose="020B0604020202020204" pitchFamily="34" charset="0"/>
              <a:buNone/>
              <a:defRPr lang="en-US" sz="1400" kern="1200" dirty="0" smtClean="0">
                <a:solidFill>
                  <a:schemeClr val="bg1"/>
                </a:solidFill>
                <a:latin typeface="+mn-lt"/>
                <a:ea typeface="+mn-ea"/>
                <a:cs typeface="+mn-cs"/>
              </a:defRPr>
            </a:lvl4pPr>
            <a:lvl5pPr marL="2057400" indent="0" algn="l" defTabSz="914400" rtl="0" eaLnBrk="1" latinLnBrk="0" hangingPunct="1">
              <a:lnSpc>
                <a:spcPct val="90000"/>
              </a:lnSpc>
              <a:buFont typeface="Arial" panose="020B0604020202020204" pitchFamily="34" charset="0"/>
              <a:buNone/>
              <a:defRPr lang="en-US" sz="1400" kern="1200" dirty="0">
                <a:solidFill>
                  <a:schemeClr val="bg1"/>
                </a:solidFill>
                <a:latin typeface="+mn-lt"/>
                <a:ea typeface="+mn-ea"/>
                <a:cs typeface="+mn-cs"/>
              </a:defRPr>
            </a:lvl5pPr>
          </a:lstStyle>
          <a:p>
            <a:pPr lvl="0"/>
            <a:r>
              <a:rPr lang="en-US"/>
              <a:t>Click to edit Master text styles</a:t>
            </a:r>
          </a:p>
        </p:txBody>
      </p:sp>
    </p:spTree>
    <p:extLst>
      <p:ext uri="{BB962C8B-B14F-4D97-AF65-F5344CB8AC3E}">
        <p14:creationId xmlns:p14="http://schemas.microsoft.com/office/powerpoint/2010/main" val="129739307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3_Two Content">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DCC8FE21-4B79-46A0-A2D5-AA64AFC61971}"/>
              </a:ext>
            </a:extLst>
          </p:cNvPr>
          <p:cNvSpPr/>
          <p:nvPr userDrawn="1"/>
        </p:nvSpPr>
        <p:spPr>
          <a:xfrm>
            <a:off x="0" y="0"/>
            <a:ext cx="12192000" cy="6858000"/>
          </a:xfrm>
          <a:prstGeom prst="rect">
            <a:avLst/>
          </a:prstGeom>
          <a:gradFill flip="none" rotWithShape="1">
            <a:gsLst>
              <a:gs pos="0">
                <a:schemeClr val="bg2">
                  <a:alpha val="85000"/>
                </a:schemeClr>
              </a:gs>
              <a:gs pos="100000">
                <a:schemeClr val="accent1">
                  <a:alpha val="85000"/>
                </a:scheme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Text Placeholder 2">
            <a:extLst>
              <a:ext uri="{FF2B5EF4-FFF2-40B4-BE49-F238E27FC236}">
                <a16:creationId xmlns:a16="http://schemas.microsoft.com/office/drawing/2014/main" id="{4D589D6B-831D-4563-A99C-EBE2564083ED}"/>
              </a:ext>
            </a:extLst>
          </p:cNvPr>
          <p:cNvSpPr>
            <a:spLocks noGrp="1"/>
          </p:cNvSpPr>
          <p:nvPr>
            <p:ph type="body" idx="1"/>
          </p:nvPr>
        </p:nvSpPr>
        <p:spPr>
          <a:xfrm>
            <a:off x="1555328" y="2272009"/>
            <a:ext cx="4759643" cy="823912"/>
          </a:xfrm>
        </p:spPr>
        <p:txBody>
          <a:bodyPr anchor="b"/>
          <a:lstStyle>
            <a:lvl1pPr marL="0" indent="0">
              <a:buNone/>
              <a:defRPr lang="en-US" sz="2500" b="1" i="0" kern="1200" dirty="0" smtClean="0">
                <a:solidFill>
                  <a:schemeClr val="tx2"/>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 name="Title 1">
            <a:extLst>
              <a:ext uri="{FF2B5EF4-FFF2-40B4-BE49-F238E27FC236}">
                <a16:creationId xmlns:a16="http://schemas.microsoft.com/office/drawing/2014/main" id="{AF248368-1908-4FA2-8871-C97A5210E96D}"/>
              </a:ext>
            </a:extLst>
          </p:cNvPr>
          <p:cNvSpPr>
            <a:spLocks noGrp="1"/>
          </p:cNvSpPr>
          <p:nvPr>
            <p:ph type="title" hasCustomPrompt="1"/>
          </p:nvPr>
        </p:nvSpPr>
        <p:spPr>
          <a:xfrm>
            <a:off x="1527519" y="630859"/>
            <a:ext cx="4143555" cy="1536580"/>
          </a:xfrm>
        </p:spPr>
        <p:txBody>
          <a:bodyPr/>
          <a:lstStyle>
            <a:lvl1pPr>
              <a:defRPr/>
            </a:lvl1pPr>
          </a:lstStyle>
          <a:p>
            <a:r>
              <a:rPr lang="en-US" dirty="0"/>
              <a:t>TWO CONTENT</a:t>
            </a:r>
            <a:br>
              <a:rPr lang="en-US" dirty="0"/>
            </a:br>
            <a:r>
              <a:rPr lang="en-US" dirty="0"/>
              <a:t>SLIDE</a:t>
            </a:r>
          </a:p>
        </p:txBody>
      </p:sp>
      <p:sp>
        <p:nvSpPr>
          <p:cNvPr id="4" name="Date Placeholder 3">
            <a:extLst>
              <a:ext uri="{FF2B5EF4-FFF2-40B4-BE49-F238E27FC236}">
                <a16:creationId xmlns:a16="http://schemas.microsoft.com/office/drawing/2014/main" id="{D269E74E-E12F-474D-8520-0AAEE930510D}"/>
              </a:ext>
            </a:extLst>
          </p:cNvPr>
          <p:cNvSpPr>
            <a:spLocks noGrp="1"/>
          </p:cNvSpPr>
          <p:nvPr>
            <p:ph type="dt" sz="half" idx="10"/>
          </p:nvPr>
        </p:nvSpPr>
        <p:spPr/>
        <p:txBody>
          <a:bodyPr/>
          <a:lstStyle/>
          <a:p>
            <a:fld id="{85B3913D-DE21-4303-8F9D-A21ACDBC3B69}" type="datetime1">
              <a:rPr lang="en-US" smtClean="0"/>
              <a:t>10/5/2026</a:t>
            </a:fld>
            <a:endParaRPr lang="en-US" dirty="0"/>
          </a:p>
        </p:txBody>
      </p:sp>
      <p:sp>
        <p:nvSpPr>
          <p:cNvPr id="5" name="Footer Placeholder 4">
            <a:extLst>
              <a:ext uri="{FF2B5EF4-FFF2-40B4-BE49-F238E27FC236}">
                <a16:creationId xmlns:a16="http://schemas.microsoft.com/office/drawing/2014/main" id="{B9568C84-3A49-4E3F-B2E7-4CE5D636B8CB}"/>
              </a:ext>
            </a:extLst>
          </p:cNvPr>
          <p:cNvSpPr>
            <a:spLocks noGrp="1"/>
          </p:cNvSpPr>
          <p:nvPr>
            <p:ph type="ftr" sz="quarter" idx="11"/>
          </p:nvPr>
        </p:nvSpPr>
        <p:spPr/>
        <p:txBody>
          <a:bodyPr/>
          <a:lstStyle/>
          <a:p>
            <a:r>
              <a:rPr lang="en-US" dirty="0"/>
              <a:t>Presentation Title</a:t>
            </a:r>
          </a:p>
        </p:txBody>
      </p:sp>
      <p:sp>
        <p:nvSpPr>
          <p:cNvPr id="6" name="Slide Number Placeholder 5">
            <a:extLst>
              <a:ext uri="{FF2B5EF4-FFF2-40B4-BE49-F238E27FC236}">
                <a16:creationId xmlns:a16="http://schemas.microsoft.com/office/drawing/2014/main" id="{A0980AB7-46B3-4911-A879-10A547487050}"/>
              </a:ext>
            </a:extLst>
          </p:cNvPr>
          <p:cNvSpPr>
            <a:spLocks noGrp="1"/>
          </p:cNvSpPr>
          <p:nvPr>
            <p:ph type="sldNum" sz="quarter" idx="12"/>
          </p:nvPr>
        </p:nvSpPr>
        <p:spPr/>
        <p:txBody>
          <a:bodyPr/>
          <a:lstStyle/>
          <a:p>
            <a:fld id="{95CBEC59-7FF9-4688-98DF-89832A0C9025}" type="slidenum">
              <a:rPr lang="en-US" smtClean="0"/>
              <a:t>‹#›</a:t>
            </a:fld>
            <a:endParaRPr lang="en-US" dirty="0"/>
          </a:p>
        </p:txBody>
      </p:sp>
      <p:sp>
        <p:nvSpPr>
          <p:cNvPr id="9" name="Rectangle 8">
            <a:extLst>
              <a:ext uri="{FF2B5EF4-FFF2-40B4-BE49-F238E27FC236}">
                <a16:creationId xmlns:a16="http://schemas.microsoft.com/office/drawing/2014/main" id="{56D751D1-0AE0-4B49-A19D-74CA71D2C096}"/>
              </a:ext>
            </a:extLst>
          </p:cNvPr>
          <p:cNvSpPr/>
          <p:nvPr userDrawn="1"/>
        </p:nvSpPr>
        <p:spPr>
          <a:xfrm>
            <a:off x="1285167" y="871728"/>
            <a:ext cx="72000" cy="936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13" name="Straight Connector 12">
            <a:extLst>
              <a:ext uri="{FF2B5EF4-FFF2-40B4-BE49-F238E27FC236}">
                <a16:creationId xmlns:a16="http://schemas.microsoft.com/office/drawing/2014/main" id="{F83713E2-6BCF-4CEB-A9B2-A0F540060B9B}"/>
              </a:ext>
            </a:extLst>
          </p:cNvPr>
          <p:cNvCxnSpPr>
            <a:cxnSpLocks/>
          </p:cNvCxnSpPr>
          <p:nvPr userDrawn="1"/>
        </p:nvCxnSpPr>
        <p:spPr>
          <a:xfrm>
            <a:off x="11190767" y="800959"/>
            <a:ext cx="1001233"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sp>
        <p:nvSpPr>
          <p:cNvPr id="16" name="Text Placeholder 15">
            <a:extLst>
              <a:ext uri="{FF2B5EF4-FFF2-40B4-BE49-F238E27FC236}">
                <a16:creationId xmlns:a16="http://schemas.microsoft.com/office/drawing/2014/main" id="{557CF87C-3640-450C-B0F1-EAD216661178}"/>
              </a:ext>
            </a:extLst>
          </p:cNvPr>
          <p:cNvSpPr>
            <a:spLocks noGrp="1"/>
          </p:cNvSpPr>
          <p:nvPr>
            <p:ph type="body" sz="quarter" idx="14" hasCustomPrompt="1"/>
          </p:nvPr>
        </p:nvSpPr>
        <p:spPr>
          <a:xfrm>
            <a:off x="11083583" y="837333"/>
            <a:ext cx="610772" cy="328893"/>
          </a:xfrm>
        </p:spPr>
        <p:txBody>
          <a:bodyPr>
            <a:normAutofit/>
          </a:bodyPr>
          <a:lstStyle>
            <a:lvl1pPr marL="0" indent="0" algn="l">
              <a:buNone/>
              <a:defRPr sz="1200" i="1">
                <a:solidFill>
                  <a:schemeClr val="tx2"/>
                </a:solidFill>
              </a:defRPr>
            </a:lvl1pPr>
          </a:lstStyle>
          <a:p>
            <a:pPr lvl="0"/>
            <a:r>
              <a:rPr lang="en-US" dirty="0"/>
              <a:t>20XX</a:t>
            </a:r>
          </a:p>
        </p:txBody>
      </p:sp>
      <p:cxnSp>
        <p:nvCxnSpPr>
          <p:cNvPr id="18" name="Straight Connector 17">
            <a:extLst>
              <a:ext uri="{FF2B5EF4-FFF2-40B4-BE49-F238E27FC236}">
                <a16:creationId xmlns:a16="http://schemas.microsoft.com/office/drawing/2014/main" id="{DB2A467A-5EC5-4E43-861E-F15D1E487F6D}"/>
              </a:ext>
            </a:extLst>
          </p:cNvPr>
          <p:cNvCxnSpPr>
            <a:cxnSpLocks/>
          </p:cNvCxnSpPr>
          <p:nvPr userDrawn="1"/>
        </p:nvCxnSpPr>
        <p:spPr>
          <a:xfrm>
            <a:off x="0" y="6168360"/>
            <a:ext cx="1764792"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5FCDC761-E078-4116-B4FD-B0C88CDEB3DB}"/>
              </a:ext>
            </a:extLst>
          </p:cNvPr>
          <p:cNvCxnSpPr>
            <a:cxnSpLocks/>
          </p:cNvCxnSpPr>
          <p:nvPr userDrawn="1"/>
        </p:nvCxnSpPr>
        <p:spPr>
          <a:xfrm rot="16200000">
            <a:off x="11384397" y="6579108"/>
            <a:ext cx="557784"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
        <p:nvSpPr>
          <p:cNvPr id="20" name="Text Placeholder 4">
            <a:extLst>
              <a:ext uri="{FF2B5EF4-FFF2-40B4-BE49-F238E27FC236}">
                <a16:creationId xmlns:a16="http://schemas.microsoft.com/office/drawing/2014/main" id="{73B77664-6718-4048-AA03-DCFB4D6D880C}"/>
              </a:ext>
            </a:extLst>
          </p:cNvPr>
          <p:cNvSpPr>
            <a:spLocks noGrp="1"/>
          </p:cNvSpPr>
          <p:nvPr>
            <p:ph type="body" sz="quarter" idx="3"/>
          </p:nvPr>
        </p:nvSpPr>
        <p:spPr>
          <a:xfrm>
            <a:off x="6911272" y="2272009"/>
            <a:ext cx="4783083" cy="823912"/>
          </a:xfrm>
        </p:spPr>
        <p:txBody>
          <a:bodyPr anchor="b">
            <a:normAutofit/>
          </a:bodyPr>
          <a:lstStyle>
            <a:lvl1pPr marL="0" indent="0">
              <a:buNone/>
              <a:defRPr lang="en-US" sz="2500" b="1" i="0" kern="1200" dirty="0" smtClean="0">
                <a:solidFill>
                  <a:schemeClr val="tx2"/>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cxnSp>
        <p:nvCxnSpPr>
          <p:cNvPr id="22" name="Straight Connector 21">
            <a:extLst>
              <a:ext uri="{FF2B5EF4-FFF2-40B4-BE49-F238E27FC236}">
                <a16:creationId xmlns:a16="http://schemas.microsoft.com/office/drawing/2014/main" id="{D6ECB7AA-A238-4E2E-8A06-0B7C8B62A61D}"/>
              </a:ext>
            </a:extLst>
          </p:cNvPr>
          <p:cNvCxnSpPr>
            <a:cxnSpLocks/>
          </p:cNvCxnSpPr>
          <p:nvPr userDrawn="1"/>
        </p:nvCxnSpPr>
        <p:spPr>
          <a:xfrm>
            <a:off x="1695391" y="3226963"/>
            <a:ext cx="630936"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734F3080-CEDC-41FB-BA9C-9C93575A8C71}"/>
              </a:ext>
            </a:extLst>
          </p:cNvPr>
          <p:cNvCxnSpPr>
            <a:cxnSpLocks/>
          </p:cNvCxnSpPr>
          <p:nvPr userDrawn="1"/>
        </p:nvCxnSpPr>
        <p:spPr>
          <a:xfrm>
            <a:off x="7038769" y="3226963"/>
            <a:ext cx="630936"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
        <p:nvSpPr>
          <p:cNvPr id="26" name="Content Placeholder 3">
            <a:extLst>
              <a:ext uri="{FF2B5EF4-FFF2-40B4-BE49-F238E27FC236}">
                <a16:creationId xmlns:a16="http://schemas.microsoft.com/office/drawing/2014/main" id="{757A12BA-9C40-44B2-BB42-FE7A1F89A090}"/>
              </a:ext>
            </a:extLst>
          </p:cNvPr>
          <p:cNvSpPr>
            <a:spLocks noGrp="1"/>
          </p:cNvSpPr>
          <p:nvPr>
            <p:ph sz="half" idx="15"/>
          </p:nvPr>
        </p:nvSpPr>
        <p:spPr>
          <a:xfrm>
            <a:off x="1527519" y="3386142"/>
            <a:ext cx="4783074" cy="2773258"/>
          </a:xfrm>
        </p:spPr>
        <p:txBody>
          <a:bodyPr>
            <a:normAutofit/>
          </a:bodyPr>
          <a:lstStyle>
            <a:lvl1pPr marL="180000" indent="-180000" algn="l" defTabSz="914400" rtl="0" eaLnBrk="1" latinLnBrk="0" hangingPunct="1">
              <a:lnSpc>
                <a:spcPct val="100000"/>
              </a:lnSpc>
              <a:spcBef>
                <a:spcPts val="600"/>
              </a:spcBef>
              <a:buClr>
                <a:schemeClr val="tx2"/>
              </a:buClr>
              <a:buFont typeface="Arial" panose="020B0604020202020204" pitchFamily="34" charset="0"/>
              <a:buChar char="•"/>
              <a:defRPr lang="en-US" sz="1600" i="0" kern="1200" dirty="0" smtClean="0">
                <a:solidFill>
                  <a:schemeClr val="bg1"/>
                </a:solidFill>
                <a:latin typeface="+mn-lt"/>
                <a:ea typeface="+mn-ea"/>
                <a:cs typeface="+mn-cs"/>
              </a:defRPr>
            </a:lvl1pPr>
            <a:lvl2pPr marL="685800" indent="0" algn="l" defTabSz="914400" rtl="0" eaLnBrk="1" latinLnBrk="0" hangingPunct="1">
              <a:lnSpc>
                <a:spcPct val="90000"/>
              </a:lnSpc>
              <a:buFont typeface="Arial" panose="020B0604020202020204" pitchFamily="34" charset="0"/>
              <a:buNone/>
              <a:defRPr lang="en-US" sz="1400" kern="1200" dirty="0" smtClean="0">
                <a:solidFill>
                  <a:schemeClr val="bg1"/>
                </a:solidFill>
                <a:latin typeface="+mn-lt"/>
                <a:ea typeface="+mn-ea"/>
                <a:cs typeface="+mn-cs"/>
              </a:defRPr>
            </a:lvl2pPr>
            <a:lvl3pPr marL="1143000" indent="0" algn="l" defTabSz="914400" rtl="0" eaLnBrk="1" latinLnBrk="0" hangingPunct="1">
              <a:lnSpc>
                <a:spcPct val="90000"/>
              </a:lnSpc>
              <a:buFont typeface="Arial" panose="020B0604020202020204" pitchFamily="34" charset="0"/>
              <a:buNone/>
              <a:defRPr lang="en-US" sz="1400" kern="1200" dirty="0" smtClean="0">
                <a:solidFill>
                  <a:schemeClr val="bg1"/>
                </a:solidFill>
                <a:latin typeface="+mn-lt"/>
                <a:ea typeface="+mn-ea"/>
                <a:cs typeface="+mn-cs"/>
              </a:defRPr>
            </a:lvl3pPr>
            <a:lvl4pPr marL="1600200" indent="0" algn="l" defTabSz="914400" rtl="0" eaLnBrk="1" latinLnBrk="0" hangingPunct="1">
              <a:lnSpc>
                <a:spcPct val="90000"/>
              </a:lnSpc>
              <a:buFont typeface="Arial" panose="020B0604020202020204" pitchFamily="34" charset="0"/>
              <a:buNone/>
              <a:defRPr lang="en-US" sz="1400" kern="1200" dirty="0" smtClean="0">
                <a:solidFill>
                  <a:schemeClr val="bg1"/>
                </a:solidFill>
                <a:latin typeface="+mn-lt"/>
                <a:ea typeface="+mn-ea"/>
                <a:cs typeface="+mn-cs"/>
              </a:defRPr>
            </a:lvl4pPr>
            <a:lvl5pPr marL="2057400" indent="0" algn="l" defTabSz="914400" rtl="0" eaLnBrk="1" latinLnBrk="0" hangingPunct="1">
              <a:lnSpc>
                <a:spcPct val="90000"/>
              </a:lnSpc>
              <a:buFont typeface="Arial" panose="020B0604020202020204" pitchFamily="34" charset="0"/>
              <a:buNone/>
              <a:defRPr lang="en-US" sz="1400" kern="1200" dirty="0">
                <a:solidFill>
                  <a:schemeClr val="bg1"/>
                </a:solidFill>
                <a:latin typeface="+mn-lt"/>
                <a:ea typeface="+mn-ea"/>
                <a:cs typeface="+mn-cs"/>
              </a:defRPr>
            </a:lvl5pPr>
          </a:lstStyle>
          <a:p>
            <a:pPr lvl="0"/>
            <a:r>
              <a:rPr lang="en-US"/>
              <a:t>Click to edit Master text styles</a:t>
            </a:r>
          </a:p>
        </p:txBody>
      </p:sp>
      <p:sp>
        <p:nvSpPr>
          <p:cNvPr id="27" name="Content Placeholder 3">
            <a:extLst>
              <a:ext uri="{FF2B5EF4-FFF2-40B4-BE49-F238E27FC236}">
                <a16:creationId xmlns:a16="http://schemas.microsoft.com/office/drawing/2014/main" id="{16A390F6-1520-488F-97A9-78F0B2119006}"/>
              </a:ext>
            </a:extLst>
          </p:cNvPr>
          <p:cNvSpPr>
            <a:spLocks noGrp="1"/>
          </p:cNvSpPr>
          <p:nvPr>
            <p:ph sz="half" idx="16"/>
          </p:nvPr>
        </p:nvSpPr>
        <p:spPr>
          <a:xfrm>
            <a:off x="6911271" y="3386142"/>
            <a:ext cx="4783075" cy="2773258"/>
          </a:xfrm>
        </p:spPr>
        <p:txBody>
          <a:bodyPr>
            <a:normAutofit/>
          </a:bodyPr>
          <a:lstStyle>
            <a:lvl1pPr marL="180000" indent="-180000" algn="l" defTabSz="914400" rtl="0" eaLnBrk="1" latinLnBrk="0" hangingPunct="1">
              <a:lnSpc>
                <a:spcPct val="100000"/>
              </a:lnSpc>
              <a:spcBef>
                <a:spcPts val="600"/>
              </a:spcBef>
              <a:buClr>
                <a:schemeClr val="tx2"/>
              </a:buClr>
              <a:buFont typeface="Arial" panose="020B0604020202020204" pitchFamily="34" charset="0"/>
              <a:buChar char="•"/>
              <a:defRPr lang="en-US" sz="1600" i="0" kern="1200" dirty="0" smtClean="0">
                <a:solidFill>
                  <a:schemeClr val="bg1"/>
                </a:solidFill>
                <a:latin typeface="+mn-lt"/>
                <a:ea typeface="+mn-ea"/>
                <a:cs typeface="+mn-cs"/>
              </a:defRPr>
            </a:lvl1pPr>
            <a:lvl2pPr marL="685800" indent="0" algn="l" defTabSz="914400" rtl="0" eaLnBrk="1" latinLnBrk="0" hangingPunct="1">
              <a:lnSpc>
                <a:spcPct val="90000"/>
              </a:lnSpc>
              <a:buFont typeface="Arial" panose="020B0604020202020204" pitchFamily="34" charset="0"/>
              <a:buNone/>
              <a:defRPr lang="en-US" sz="1400" kern="1200" dirty="0" smtClean="0">
                <a:solidFill>
                  <a:schemeClr val="bg1"/>
                </a:solidFill>
                <a:latin typeface="+mn-lt"/>
                <a:ea typeface="+mn-ea"/>
                <a:cs typeface="+mn-cs"/>
              </a:defRPr>
            </a:lvl2pPr>
            <a:lvl3pPr marL="1143000" indent="0" algn="l" defTabSz="914400" rtl="0" eaLnBrk="1" latinLnBrk="0" hangingPunct="1">
              <a:lnSpc>
                <a:spcPct val="90000"/>
              </a:lnSpc>
              <a:buFont typeface="Arial" panose="020B0604020202020204" pitchFamily="34" charset="0"/>
              <a:buNone/>
              <a:defRPr lang="en-US" sz="1400" kern="1200" dirty="0" smtClean="0">
                <a:solidFill>
                  <a:schemeClr val="bg1"/>
                </a:solidFill>
                <a:latin typeface="+mn-lt"/>
                <a:ea typeface="+mn-ea"/>
                <a:cs typeface="+mn-cs"/>
              </a:defRPr>
            </a:lvl3pPr>
            <a:lvl4pPr marL="1600200" indent="0" algn="l" defTabSz="914400" rtl="0" eaLnBrk="1" latinLnBrk="0" hangingPunct="1">
              <a:lnSpc>
                <a:spcPct val="90000"/>
              </a:lnSpc>
              <a:buFont typeface="Arial" panose="020B0604020202020204" pitchFamily="34" charset="0"/>
              <a:buNone/>
              <a:defRPr lang="en-US" sz="1400" kern="1200" dirty="0" smtClean="0">
                <a:solidFill>
                  <a:schemeClr val="bg1"/>
                </a:solidFill>
                <a:latin typeface="+mn-lt"/>
                <a:ea typeface="+mn-ea"/>
                <a:cs typeface="+mn-cs"/>
              </a:defRPr>
            </a:lvl4pPr>
            <a:lvl5pPr marL="2057400" indent="0" algn="l" defTabSz="914400" rtl="0" eaLnBrk="1" latinLnBrk="0" hangingPunct="1">
              <a:lnSpc>
                <a:spcPct val="90000"/>
              </a:lnSpc>
              <a:buFont typeface="Arial" panose="020B0604020202020204" pitchFamily="34" charset="0"/>
              <a:buNone/>
              <a:defRPr lang="en-US" sz="1400" kern="1200" dirty="0">
                <a:solidFill>
                  <a:schemeClr val="bg1"/>
                </a:solidFill>
                <a:latin typeface="+mn-lt"/>
                <a:ea typeface="+mn-ea"/>
                <a:cs typeface="+mn-cs"/>
              </a:defRPr>
            </a:lvl5pPr>
          </a:lstStyle>
          <a:p>
            <a:pPr lvl="0"/>
            <a:r>
              <a:rPr lang="en-US"/>
              <a:t>Click to edit Master text styles</a:t>
            </a:r>
          </a:p>
        </p:txBody>
      </p:sp>
    </p:spTree>
    <p:extLst>
      <p:ext uri="{BB962C8B-B14F-4D97-AF65-F5344CB8AC3E}">
        <p14:creationId xmlns:p14="http://schemas.microsoft.com/office/powerpoint/2010/main" val="3590267087"/>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4_Two Content">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DCC8FE21-4B79-46A0-A2D5-AA64AFC61971}"/>
              </a:ext>
            </a:extLst>
          </p:cNvPr>
          <p:cNvSpPr/>
          <p:nvPr userDrawn="1"/>
        </p:nvSpPr>
        <p:spPr>
          <a:xfrm>
            <a:off x="6096000" y="0"/>
            <a:ext cx="6096000" cy="6858000"/>
          </a:xfrm>
          <a:prstGeom prst="rect">
            <a:avLst/>
          </a:prstGeom>
          <a:gradFill flip="none" rotWithShape="1">
            <a:gsLst>
              <a:gs pos="0">
                <a:schemeClr val="bg2">
                  <a:alpha val="85000"/>
                </a:schemeClr>
              </a:gs>
              <a:gs pos="100000">
                <a:schemeClr val="accent1">
                  <a:alpha val="85000"/>
                </a:scheme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Text Placeholder 2">
            <a:extLst>
              <a:ext uri="{FF2B5EF4-FFF2-40B4-BE49-F238E27FC236}">
                <a16:creationId xmlns:a16="http://schemas.microsoft.com/office/drawing/2014/main" id="{4D589D6B-831D-4563-A99C-EBE2564083ED}"/>
              </a:ext>
            </a:extLst>
          </p:cNvPr>
          <p:cNvSpPr>
            <a:spLocks noGrp="1"/>
          </p:cNvSpPr>
          <p:nvPr>
            <p:ph type="body" idx="1"/>
          </p:nvPr>
        </p:nvSpPr>
        <p:spPr>
          <a:xfrm>
            <a:off x="1555329" y="2272009"/>
            <a:ext cx="4540672" cy="823912"/>
          </a:xfrm>
        </p:spPr>
        <p:txBody>
          <a:bodyPr anchor="b"/>
          <a:lstStyle>
            <a:lvl1pPr marL="0" indent="0">
              <a:buNone/>
              <a:defRPr lang="en-US" sz="2500" b="1" i="0" kern="1200" dirty="0" smtClean="0">
                <a:solidFill>
                  <a:schemeClr val="bg2"/>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 name="Title 1">
            <a:extLst>
              <a:ext uri="{FF2B5EF4-FFF2-40B4-BE49-F238E27FC236}">
                <a16:creationId xmlns:a16="http://schemas.microsoft.com/office/drawing/2014/main" id="{AF248368-1908-4FA2-8871-C97A5210E96D}"/>
              </a:ext>
            </a:extLst>
          </p:cNvPr>
          <p:cNvSpPr>
            <a:spLocks noGrp="1"/>
          </p:cNvSpPr>
          <p:nvPr>
            <p:ph type="title" hasCustomPrompt="1"/>
          </p:nvPr>
        </p:nvSpPr>
        <p:spPr>
          <a:xfrm>
            <a:off x="1527519" y="630859"/>
            <a:ext cx="4143555" cy="1536580"/>
          </a:xfrm>
        </p:spPr>
        <p:txBody>
          <a:bodyPr/>
          <a:lstStyle>
            <a:lvl1pPr>
              <a:defRPr>
                <a:gradFill>
                  <a:gsLst>
                    <a:gs pos="0">
                      <a:schemeClr val="bg2"/>
                    </a:gs>
                    <a:gs pos="100000">
                      <a:schemeClr val="accent1"/>
                    </a:gs>
                  </a:gsLst>
                  <a:lin ang="0" scaled="1"/>
                </a:gradFill>
              </a:defRPr>
            </a:lvl1pPr>
          </a:lstStyle>
          <a:p>
            <a:r>
              <a:rPr lang="en-US" dirty="0"/>
              <a:t>TWO CONTENT</a:t>
            </a:r>
            <a:br>
              <a:rPr lang="en-US" dirty="0"/>
            </a:br>
            <a:r>
              <a:rPr lang="en-US" dirty="0"/>
              <a:t>SLIDE</a:t>
            </a:r>
          </a:p>
        </p:txBody>
      </p:sp>
      <p:sp>
        <p:nvSpPr>
          <p:cNvPr id="4" name="Date Placeholder 3">
            <a:extLst>
              <a:ext uri="{FF2B5EF4-FFF2-40B4-BE49-F238E27FC236}">
                <a16:creationId xmlns:a16="http://schemas.microsoft.com/office/drawing/2014/main" id="{D269E74E-E12F-474D-8520-0AAEE930510D}"/>
              </a:ext>
            </a:extLst>
          </p:cNvPr>
          <p:cNvSpPr>
            <a:spLocks noGrp="1"/>
          </p:cNvSpPr>
          <p:nvPr>
            <p:ph type="dt" sz="half" idx="10"/>
          </p:nvPr>
        </p:nvSpPr>
        <p:spPr/>
        <p:txBody>
          <a:bodyPr/>
          <a:lstStyle/>
          <a:p>
            <a:fld id="{3C51E45D-B5D1-4EF4-9967-78E83BC898CC}" type="datetime1">
              <a:rPr lang="en-US" smtClean="0"/>
              <a:t>10/5/2026</a:t>
            </a:fld>
            <a:endParaRPr lang="en-US" dirty="0"/>
          </a:p>
        </p:txBody>
      </p:sp>
      <p:sp>
        <p:nvSpPr>
          <p:cNvPr id="5" name="Footer Placeholder 4">
            <a:extLst>
              <a:ext uri="{FF2B5EF4-FFF2-40B4-BE49-F238E27FC236}">
                <a16:creationId xmlns:a16="http://schemas.microsoft.com/office/drawing/2014/main" id="{B9568C84-3A49-4E3F-B2E7-4CE5D636B8CB}"/>
              </a:ext>
            </a:extLst>
          </p:cNvPr>
          <p:cNvSpPr>
            <a:spLocks noGrp="1"/>
          </p:cNvSpPr>
          <p:nvPr>
            <p:ph type="ftr" sz="quarter" idx="11"/>
          </p:nvPr>
        </p:nvSpPr>
        <p:spPr/>
        <p:txBody>
          <a:bodyPr/>
          <a:lstStyle>
            <a:lvl1pPr>
              <a:defRPr>
                <a:solidFill>
                  <a:schemeClr val="accent1"/>
                </a:solidFill>
              </a:defRPr>
            </a:lvl1pPr>
          </a:lstStyle>
          <a:p>
            <a:r>
              <a:rPr lang="en-US" dirty="0"/>
              <a:t>Presentation Title</a:t>
            </a:r>
          </a:p>
        </p:txBody>
      </p:sp>
      <p:sp>
        <p:nvSpPr>
          <p:cNvPr id="6" name="Slide Number Placeholder 5">
            <a:extLst>
              <a:ext uri="{FF2B5EF4-FFF2-40B4-BE49-F238E27FC236}">
                <a16:creationId xmlns:a16="http://schemas.microsoft.com/office/drawing/2014/main" id="{A0980AB7-46B3-4911-A879-10A547487050}"/>
              </a:ext>
            </a:extLst>
          </p:cNvPr>
          <p:cNvSpPr>
            <a:spLocks noGrp="1"/>
          </p:cNvSpPr>
          <p:nvPr>
            <p:ph type="sldNum" sz="quarter" idx="12"/>
          </p:nvPr>
        </p:nvSpPr>
        <p:spPr/>
        <p:txBody>
          <a:bodyPr/>
          <a:lstStyle/>
          <a:p>
            <a:fld id="{95CBEC59-7FF9-4688-98DF-89832A0C9025}" type="slidenum">
              <a:rPr lang="en-US" smtClean="0"/>
              <a:t>‹#›</a:t>
            </a:fld>
            <a:endParaRPr lang="en-US" dirty="0"/>
          </a:p>
        </p:txBody>
      </p:sp>
      <p:sp>
        <p:nvSpPr>
          <p:cNvPr id="9" name="Rectangle 8">
            <a:extLst>
              <a:ext uri="{FF2B5EF4-FFF2-40B4-BE49-F238E27FC236}">
                <a16:creationId xmlns:a16="http://schemas.microsoft.com/office/drawing/2014/main" id="{56D751D1-0AE0-4B49-A19D-74CA71D2C096}"/>
              </a:ext>
            </a:extLst>
          </p:cNvPr>
          <p:cNvSpPr/>
          <p:nvPr userDrawn="1"/>
        </p:nvSpPr>
        <p:spPr>
          <a:xfrm>
            <a:off x="1285167" y="871728"/>
            <a:ext cx="72000" cy="936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13" name="Straight Connector 12">
            <a:extLst>
              <a:ext uri="{FF2B5EF4-FFF2-40B4-BE49-F238E27FC236}">
                <a16:creationId xmlns:a16="http://schemas.microsoft.com/office/drawing/2014/main" id="{F83713E2-6BCF-4CEB-A9B2-A0F540060B9B}"/>
              </a:ext>
            </a:extLst>
          </p:cNvPr>
          <p:cNvCxnSpPr>
            <a:cxnSpLocks/>
          </p:cNvCxnSpPr>
          <p:nvPr userDrawn="1"/>
        </p:nvCxnSpPr>
        <p:spPr>
          <a:xfrm>
            <a:off x="11190767" y="800959"/>
            <a:ext cx="1001233"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sp>
        <p:nvSpPr>
          <p:cNvPr id="16" name="Text Placeholder 15">
            <a:extLst>
              <a:ext uri="{FF2B5EF4-FFF2-40B4-BE49-F238E27FC236}">
                <a16:creationId xmlns:a16="http://schemas.microsoft.com/office/drawing/2014/main" id="{557CF87C-3640-450C-B0F1-EAD216661178}"/>
              </a:ext>
            </a:extLst>
          </p:cNvPr>
          <p:cNvSpPr>
            <a:spLocks noGrp="1"/>
          </p:cNvSpPr>
          <p:nvPr>
            <p:ph type="body" sz="quarter" idx="14" hasCustomPrompt="1"/>
          </p:nvPr>
        </p:nvSpPr>
        <p:spPr>
          <a:xfrm>
            <a:off x="11083583" y="837333"/>
            <a:ext cx="610772" cy="328893"/>
          </a:xfrm>
        </p:spPr>
        <p:txBody>
          <a:bodyPr>
            <a:normAutofit/>
          </a:bodyPr>
          <a:lstStyle>
            <a:lvl1pPr marL="0" indent="0" algn="l">
              <a:buNone/>
              <a:defRPr sz="1200" i="1">
                <a:solidFill>
                  <a:schemeClr val="tx2"/>
                </a:solidFill>
              </a:defRPr>
            </a:lvl1pPr>
          </a:lstStyle>
          <a:p>
            <a:pPr lvl="0"/>
            <a:r>
              <a:rPr lang="en-US" dirty="0"/>
              <a:t>20XX</a:t>
            </a:r>
          </a:p>
        </p:txBody>
      </p:sp>
      <p:cxnSp>
        <p:nvCxnSpPr>
          <p:cNvPr id="18" name="Straight Connector 17">
            <a:extLst>
              <a:ext uri="{FF2B5EF4-FFF2-40B4-BE49-F238E27FC236}">
                <a16:creationId xmlns:a16="http://schemas.microsoft.com/office/drawing/2014/main" id="{DB2A467A-5EC5-4E43-861E-F15D1E487F6D}"/>
              </a:ext>
            </a:extLst>
          </p:cNvPr>
          <p:cNvCxnSpPr>
            <a:cxnSpLocks/>
          </p:cNvCxnSpPr>
          <p:nvPr userDrawn="1"/>
        </p:nvCxnSpPr>
        <p:spPr>
          <a:xfrm>
            <a:off x="0" y="6168360"/>
            <a:ext cx="1764792"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5FCDC761-E078-4116-B4FD-B0C88CDEB3DB}"/>
              </a:ext>
            </a:extLst>
          </p:cNvPr>
          <p:cNvCxnSpPr>
            <a:cxnSpLocks/>
          </p:cNvCxnSpPr>
          <p:nvPr userDrawn="1"/>
        </p:nvCxnSpPr>
        <p:spPr>
          <a:xfrm rot="16200000">
            <a:off x="11384397" y="6579108"/>
            <a:ext cx="557784"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
        <p:nvSpPr>
          <p:cNvPr id="20" name="Text Placeholder 4">
            <a:extLst>
              <a:ext uri="{FF2B5EF4-FFF2-40B4-BE49-F238E27FC236}">
                <a16:creationId xmlns:a16="http://schemas.microsoft.com/office/drawing/2014/main" id="{73B77664-6718-4048-AA03-DCFB4D6D880C}"/>
              </a:ext>
            </a:extLst>
          </p:cNvPr>
          <p:cNvSpPr>
            <a:spLocks noGrp="1"/>
          </p:cNvSpPr>
          <p:nvPr>
            <p:ph type="body" sz="quarter" idx="3"/>
          </p:nvPr>
        </p:nvSpPr>
        <p:spPr>
          <a:xfrm>
            <a:off x="6911272" y="2272009"/>
            <a:ext cx="4783083" cy="823912"/>
          </a:xfrm>
        </p:spPr>
        <p:txBody>
          <a:bodyPr anchor="b">
            <a:normAutofit/>
          </a:bodyPr>
          <a:lstStyle>
            <a:lvl1pPr marL="0" indent="0">
              <a:buNone/>
              <a:defRPr lang="en-US" sz="2500" b="1" i="0" kern="1200" dirty="0" smtClean="0">
                <a:solidFill>
                  <a:schemeClr val="tx2"/>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cxnSp>
        <p:nvCxnSpPr>
          <p:cNvPr id="22" name="Straight Connector 21">
            <a:extLst>
              <a:ext uri="{FF2B5EF4-FFF2-40B4-BE49-F238E27FC236}">
                <a16:creationId xmlns:a16="http://schemas.microsoft.com/office/drawing/2014/main" id="{D6ECB7AA-A238-4E2E-8A06-0B7C8B62A61D}"/>
              </a:ext>
            </a:extLst>
          </p:cNvPr>
          <p:cNvCxnSpPr>
            <a:cxnSpLocks/>
          </p:cNvCxnSpPr>
          <p:nvPr userDrawn="1"/>
        </p:nvCxnSpPr>
        <p:spPr>
          <a:xfrm>
            <a:off x="1695391" y="3226963"/>
            <a:ext cx="630936" cy="0"/>
          </a:xfrm>
          <a:prstGeom prst="line">
            <a:avLst/>
          </a:prstGeom>
          <a:ln w="19050">
            <a:solidFill>
              <a:schemeClr val="bg2"/>
            </a:solidFill>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734F3080-CEDC-41FB-BA9C-9C93575A8C71}"/>
              </a:ext>
            </a:extLst>
          </p:cNvPr>
          <p:cNvCxnSpPr>
            <a:cxnSpLocks/>
          </p:cNvCxnSpPr>
          <p:nvPr userDrawn="1"/>
        </p:nvCxnSpPr>
        <p:spPr>
          <a:xfrm>
            <a:off x="7038769" y="3226963"/>
            <a:ext cx="630936"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
        <p:nvSpPr>
          <p:cNvPr id="28" name="Content Placeholder 3">
            <a:extLst>
              <a:ext uri="{FF2B5EF4-FFF2-40B4-BE49-F238E27FC236}">
                <a16:creationId xmlns:a16="http://schemas.microsoft.com/office/drawing/2014/main" id="{80E9747C-D5E4-4606-9D3D-103BF578726B}"/>
              </a:ext>
            </a:extLst>
          </p:cNvPr>
          <p:cNvSpPr>
            <a:spLocks noGrp="1"/>
          </p:cNvSpPr>
          <p:nvPr>
            <p:ph sz="half" idx="17"/>
          </p:nvPr>
        </p:nvSpPr>
        <p:spPr>
          <a:xfrm>
            <a:off x="1527519" y="3386142"/>
            <a:ext cx="4559068" cy="2773258"/>
          </a:xfrm>
        </p:spPr>
        <p:txBody>
          <a:bodyPr>
            <a:normAutofit/>
          </a:bodyPr>
          <a:lstStyle>
            <a:lvl1pPr marL="180000" indent="-180000" algn="l" defTabSz="914400" rtl="0" eaLnBrk="1" latinLnBrk="0" hangingPunct="1">
              <a:lnSpc>
                <a:spcPct val="100000"/>
              </a:lnSpc>
              <a:spcBef>
                <a:spcPts val="600"/>
              </a:spcBef>
              <a:buClr>
                <a:schemeClr val="bg2"/>
              </a:buClr>
              <a:buFont typeface="Arial" panose="020B0604020202020204" pitchFamily="34" charset="0"/>
              <a:buChar char="•"/>
              <a:defRPr lang="en-US" sz="1600" i="0" kern="1200" dirty="0" smtClean="0">
                <a:solidFill>
                  <a:schemeClr val="tx1">
                    <a:lumMod val="75000"/>
                    <a:lumOff val="25000"/>
                  </a:schemeClr>
                </a:solidFill>
                <a:latin typeface="+mn-lt"/>
                <a:ea typeface="+mn-ea"/>
                <a:cs typeface="+mn-cs"/>
              </a:defRPr>
            </a:lvl1pPr>
            <a:lvl2pPr marL="685800" indent="0" algn="l" defTabSz="914400" rtl="0" eaLnBrk="1" latinLnBrk="0" hangingPunct="1">
              <a:lnSpc>
                <a:spcPct val="90000"/>
              </a:lnSpc>
              <a:buFont typeface="Arial" panose="020B0604020202020204" pitchFamily="34" charset="0"/>
              <a:buNone/>
              <a:defRPr lang="en-US" sz="1400" kern="1200" dirty="0" smtClean="0">
                <a:solidFill>
                  <a:schemeClr val="bg1"/>
                </a:solidFill>
                <a:latin typeface="+mn-lt"/>
                <a:ea typeface="+mn-ea"/>
                <a:cs typeface="+mn-cs"/>
              </a:defRPr>
            </a:lvl2pPr>
            <a:lvl3pPr marL="1143000" indent="0" algn="l" defTabSz="914400" rtl="0" eaLnBrk="1" latinLnBrk="0" hangingPunct="1">
              <a:lnSpc>
                <a:spcPct val="90000"/>
              </a:lnSpc>
              <a:buFont typeface="Arial" panose="020B0604020202020204" pitchFamily="34" charset="0"/>
              <a:buNone/>
              <a:defRPr lang="en-US" sz="1400" kern="1200" dirty="0" smtClean="0">
                <a:solidFill>
                  <a:schemeClr val="bg1"/>
                </a:solidFill>
                <a:latin typeface="+mn-lt"/>
                <a:ea typeface="+mn-ea"/>
                <a:cs typeface="+mn-cs"/>
              </a:defRPr>
            </a:lvl3pPr>
            <a:lvl4pPr marL="1600200" indent="0" algn="l" defTabSz="914400" rtl="0" eaLnBrk="1" latinLnBrk="0" hangingPunct="1">
              <a:lnSpc>
                <a:spcPct val="90000"/>
              </a:lnSpc>
              <a:buFont typeface="Arial" panose="020B0604020202020204" pitchFamily="34" charset="0"/>
              <a:buNone/>
              <a:defRPr lang="en-US" sz="1400" kern="1200" dirty="0" smtClean="0">
                <a:solidFill>
                  <a:schemeClr val="bg1"/>
                </a:solidFill>
                <a:latin typeface="+mn-lt"/>
                <a:ea typeface="+mn-ea"/>
                <a:cs typeface="+mn-cs"/>
              </a:defRPr>
            </a:lvl4pPr>
            <a:lvl5pPr marL="2057400" indent="0" algn="l" defTabSz="914400" rtl="0" eaLnBrk="1" latinLnBrk="0" hangingPunct="1">
              <a:lnSpc>
                <a:spcPct val="90000"/>
              </a:lnSpc>
              <a:buFont typeface="Arial" panose="020B0604020202020204" pitchFamily="34" charset="0"/>
              <a:buNone/>
              <a:defRPr lang="en-US" sz="1400" kern="1200" dirty="0">
                <a:solidFill>
                  <a:schemeClr val="bg1"/>
                </a:solidFill>
                <a:latin typeface="+mn-lt"/>
                <a:ea typeface="+mn-ea"/>
                <a:cs typeface="+mn-cs"/>
              </a:defRPr>
            </a:lvl5pPr>
          </a:lstStyle>
          <a:p>
            <a:pPr lvl="0"/>
            <a:r>
              <a:rPr lang="en-US"/>
              <a:t>Click to edit Master text styles</a:t>
            </a:r>
          </a:p>
        </p:txBody>
      </p:sp>
      <p:sp>
        <p:nvSpPr>
          <p:cNvPr id="29" name="Content Placeholder 3">
            <a:extLst>
              <a:ext uri="{FF2B5EF4-FFF2-40B4-BE49-F238E27FC236}">
                <a16:creationId xmlns:a16="http://schemas.microsoft.com/office/drawing/2014/main" id="{C45F91F2-CC9B-43AA-A5DF-A0BCEB342754}"/>
              </a:ext>
            </a:extLst>
          </p:cNvPr>
          <p:cNvSpPr>
            <a:spLocks noGrp="1"/>
          </p:cNvSpPr>
          <p:nvPr>
            <p:ph sz="half" idx="18"/>
          </p:nvPr>
        </p:nvSpPr>
        <p:spPr>
          <a:xfrm>
            <a:off x="6911271" y="3386142"/>
            <a:ext cx="4783069" cy="2773258"/>
          </a:xfrm>
        </p:spPr>
        <p:txBody>
          <a:bodyPr>
            <a:normAutofit/>
          </a:bodyPr>
          <a:lstStyle>
            <a:lvl1pPr marL="180000" indent="-180000" algn="l" defTabSz="914400" rtl="0" eaLnBrk="1" latinLnBrk="0" hangingPunct="1">
              <a:lnSpc>
                <a:spcPct val="100000"/>
              </a:lnSpc>
              <a:spcBef>
                <a:spcPts val="600"/>
              </a:spcBef>
              <a:buClr>
                <a:schemeClr val="tx2"/>
              </a:buClr>
              <a:buFont typeface="Arial" panose="020B0604020202020204" pitchFamily="34" charset="0"/>
              <a:buChar char="•"/>
              <a:defRPr lang="en-US" sz="1600" i="0" kern="1200" dirty="0" smtClean="0">
                <a:solidFill>
                  <a:schemeClr val="bg1"/>
                </a:solidFill>
                <a:latin typeface="+mn-lt"/>
                <a:ea typeface="+mn-ea"/>
                <a:cs typeface="+mn-cs"/>
              </a:defRPr>
            </a:lvl1pPr>
            <a:lvl2pPr marL="685800" indent="0" algn="l" defTabSz="914400" rtl="0" eaLnBrk="1" latinLnBrk="0" hangingPunct="1">
              <a:lnSpc>
                <a:spcPct val="90000"/>
              </a:lnSpc>
              <a:buFont typeface="Arial" panose="020B0604020202020204" pitchFamily="34" charset="0"/>
              <a:buNone/>
              <a:defRPr lang="en-US" sz="1400" kern="1200" dirty="0" smtClean="0">
                <a:solidFill>
                  <a:schemeClr val="bg1"/>
                </a:solidFill>
                <a:latin typeface="+mn-lt"/>
                <a:ea typeface="+mn-ea"/>
                <a:cs typeface="+mn-cs"/>
              </a:defRPr>
            </a:lvl2pPr>
            <a:lvl3pPr marL="1143000" indent="0" algn="l" defTabSz="914400" rtl="0" eaLnBrk="1" latinLnBrk="0" hangingPunct="1">
              <a:lnSpc>
                <a:spcPct val="90000"/>
              </a:lnSpc>
              <a:buFont typeface="Arial" panose="020B0604020202020204" pitchFamily="34" charset="0"/>
              <a:buNone/>
              <a:defRPr lang="en-US" sz="1400" kern="1200" dirty="0" smtClean="0">
                <a:solidFill>
                  <a:schemeClr val="bg1"/>
                </a:solidFill>
                <a:latin typeface="+mn-lt"/>
                <a:ea typeface="+mn-ea"/>
                <a:cs typeface="+mn-cs"/>
              </a:defRPr>
            </a:lvl3pPr>
            <a:lvl4pPr marL="1600200" indent="0" algn="l" defTabSz="914400" rtl="0" eaLnBrk="1" latinLnBrk="0" hangingPunct="1">
              <a:lnSpc>
                <a:spcPct val="90000"/>
              </a:lnSpc>
              <a:buFont typeface="Arial" panose="020B0604020202020204" pitchFamily="34" charset="0"/>
              <a:buNone/>
              <a:defRPr lang="en-US" sz="1400" kern="1200" dirty="0" smtClean="0">
                <a:solidFill>
                  <a:schemeClr val="bg1"/>
                </a:solidFill>
                <a:latin typeface="+mn-lt"/>
                <a:ea typeface="+mn-ea"/>
                <a:cs typeface="+mn-cs"/>
              </a:defRPr>
            </a:lvl4pPr>
            <a:lvl5pPr marL="2057400" indent="0" algn="l" defTabSz="914400" rtl="0" eaLnBrk="1" latinLnBrk="0" hangingPunct="1">
              <a:lnSpc>
                <a:spcPct val="90000"/>
              </a:lnSpc>
              <a:buFont typeface="Arial" panose="020B0604020202020204" pitchFamily="34" charset="0"/>
              <a:buNone/>
              <a:defRPr lang="en-US" sz="1400" kern="1200" dirty="0">
                <a:solidFill>
                  <a:schemeClr val="bg1"/>
                </a:solidFill>
                <a:latin typeface="+mn-lt"/>
                <a:ea typeface="+mn-ea"/>
                <a:cs typeface="+mn-cs"/>
              </a:defRPr>
            </a:lvl5pPr>
          </a:lstStyle>
          <a:p>
            <a:pPr lvl="0"/>
            <a:r>
              <a:rPr lang="en-US"/>
              <a:t>Click to edit Master text styles</a:t>
            </a:r>
          </a:p>
        </p:txBody>
      </p:sp>
    </p:spTree>
    <p:extLst>
      <p:ext uri="{BB962C8B-B14F-4D97-AF65-F5344CB8AC3E}">
        <p14:creationId xmlns:p14="http://schemas.microsoft.com/office/powerpoint/2010/main" val="611792439"/>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Picture and Title">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77FDF157-A493-4A5F-9B08-356A30F203CD}"/>
              </a:ext>
            </a:extLst>
          </p:cNvPr>
          <p:cNvSpPr/>
          <p:nvPr userDrawn="1"/>
        </p:nvSpPr>
        <p:spPr>
          <a:xfrm>
            <a:off x="0" y="0"/>
            <a:ext cx="12192000" cy="6858000"/>
          </a:xfrm>
          <a:prstGeom prst="rect">
            <a:avLst/>
          </a:prstGeom>
          <a:gradFill flip="none" rotWithShape="1">
            <a:gsLst>
              <a:gs pos="0">
                <a:schemeClr val="bg2">
                  <a:alpha val="85000"/>
                </a:schemeClr>
              </a:gs>
              <a:gs pos="100000">
                <a:schemeClr val="accent1">
                  <a:alpha val="85000"/>
                </a:scheme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3B0ED56-F1B1-4DBE-9DF3-13C23A2BEF6D}"/>
              </a:ext>
            </a:extLst>
          </p:cNvPr>
          <p:cNvSpPr>
            <a:spLocks noGrp="1"/>
          </p:cNvSpPr>
          <p:nvPr>
            <p:ph type="title" hasCustomPrompt="1"/>
          </p:nvPr>
        </p:nvSpPr>
        <p:spPr>
          <a:xfrm>
            <a:off x="928800" y="472822"/>
            <a:ext cx="10515600" cy="1325563"/>
          </a:xfrm>
        </p:spPr>
        <p:txBody>
          <a:bodyPr/>
          <a:lstStyle>
            <a:lvl1pPr>
              <a:defRPr/>
            </a:lvl1pPr>
          </a:lstStyle>
          <a:p>
            <a:r>
              <a:rPr lang="en-US" dirty="0"/>
              <a:t>PICTURE SLIDE</a:t>
            </a:r>
          </a:p>
        </p:txBody>
      </p:sp>
      <p:sp>
        <p:nvSpPr>
          <p:cNvPr id="5" name="Date Placeholder 4">
            <a:extLst>
              <a:ext uri="{FF2B5EF4-FFF2-40B4-BE49-F238E27FC236}">
                <a16:creationId xmlns:a16="http://schemas.microsoft.com/office/drawing/2014/main" id="{E5D93C86-ABD2-4554-A6DC-88EB255699E1}"/>
              </a:ext>
            </a:extLst>
          </p:cNvPr>
          <p:cNvSpPr>
            <a:spLocks noGrp="1"/>
          </p:cNvSpPr>
          <p:nvPr>
            <p:ph type="dt" sz="half" idx="10"/>
          </p:nvPr>
        </p:nvSpPr>
        <p:spPr/>
        <p:txBody>
          <a:bodyPr/>
          <a:lstStyle/>
          <a:p>
            <a:fld id="{C5BAB17F-C031-4630-8FA3-EE6012C20DEF}" type="datetime1">
              <a:rPr lang="en-US" smtClean="0"/>
              <a:t>10/5/2026</a:t>
            </a:fld>
            <a:endParaRPr lang="en-US" dirty="0"/>
          </a:p>
        </p:txBody>
      </p:sp>
      <p:sp>
        <p:nvSpPr>
          <p:cNvPr id="6" name="Footer Placeholder 5">
            <a:extLst>
              <a:ext uri="{FF2B5EF4-FFF2-40B4-BE49-F238E27FC236}">
                <a16:creationId xmlns:a16="http://schemas.microsoft.com/office/drawing/2014/main" id="{54E45015-FD92-48FC-8C28-ACCBC8BAB980}"/>
              </a:ext>
            </a:extLst>
          </p:cNvPr>
          <p:cNvSpPr>
            <a:spLocks noGrp="1"/>
          </p:cNvSpPr>
          <p:nvPr>
            <p:ph type="ftr" sz="quarter" idx="11"/>
          </p:nvPr>
        </p:nvSpPr>
        <p:spPr/>
        <p:txBody>
          <a:bodyPr/>
          <a:lstStyle/>
          <a:p>
            <a:r>
              <a:rPr lang="en-US" dirty="0"/>
              <a:t>Presentation Title</a:t>
            </a:r>
          </a:p>
        </p:txBody>
      </p:sp>
      <p:sp>
        <p:nvSpPr>
          <p:cNvPr id="7" name="Slide Number Placeholder 6">
            <a:extLst>
              <a:ext uri="{FF2B5EF4-FFF2-40B4-BE49-F238E27FC236}">
                <a16:creationId xmlns:a16="http://schemas.microsoft.com/office/drawing/2014/main" id="{1AC07E4C-515F-4DA3-9B83-5C6CE5B980C2}"/>
              </a:ext>
            </a:extLst>
          </p:cNvPr>
          <p:cNvSpPr>
            <a:spLocks noGrp="1"/>
          </p:cNvSpPr>
          <p:nvPr>
            <p:ph type="sldNum" sz="quarter" idx="12"/>
          </p:nvPr>
        </p:nvSpPr>
        <p:spPr/>
        <p:txBody>
          <a:bodyPr/>
          <a:lstStyle/>
          <a:p>
            <a:fld id="{95CBEC59-7FF9-4688-98DF-89832A0C9025}" type="slidenum">
              <a:rPr lang="en-US" smtClean="0"/>
              <a:t>‹#›</a:t>
            </a:fld>
            <a:endParaRPr lang="en-US" dirty="0"/>
          </a:p>
        </p:txBody>
      </p:sp>
      <p:sp>
        <p:nvSpPr>
          <p:cNvPr id="8" name="Rectangle 7">
            <a:extLst>
              <a:ext uri="{FF2B5EF4-FFF2-40B4-BE49-F238E27FC236}">
                <a16:creationId xmlns:a16="http://schemas.microsoft.com/office/drawing/2014/main" id="{BD1F59C3-73BF-4D90-B580-4014C2B27C2C}"/>
              </a:ext>
            </a:extLst>
          </p:cNvPr>
          <p:cNvSpPr/>
          <p:nvPr userDrawn="1"/>
        </p:nvSpPr>
        <p:spPr>
          <a:xfrm>
            <a:off x="687289" y="0"/>
            <a:ext cx="72000" cy="1289304"/>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11" name="Straight Connector 10">
            <a:extLst>
              <a:ext uri="{FF2B5EF4-FFF2-40B4-BE49-F238E27FC236}">
                <a16:creationId xmlns:a16="http://schemas.microsoft.com/office/drawing/2014/main" id="{2891E214-8AE6-4CA6-B994-7A8BDD0B394C}"/>
              </a:ext>
            </a:extLst>
          </p:cNvPr>
          <p:cNvCxnSpPr>
            <a:cxnSpLocks/>
          </p:cNvCxnSpPr>
          <p:nvPr userDrawn="1"/>
        </p:nvCxnSpPr>
        <p:spPr>
          <a:xfrm>
            <a:off x="11190767" y="800959"/>
            <a:ext cx="1001233"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sp>
        <p:nvSpPr>
          <p:cNvPr id="12" name="Text Placeholder 15">
            <a:extLst>
              <a:ext uri="{FF2B5EF4-FFF2-40B4-BE49-F238E27FC236}">
                <a16:creationId xmlns:a16="http://schemas.microsoft.com/office/drawing/2014/main" id="{C95F487E-1B8C-4FBA-95B3-043C11DA1E65}"/>
              </a:ext>
            </a:extLst>
          </p:cNvPr>
          <p:cNvSpPr>
            <a:spLocks noGrp="1"/>
          </p:cNvSpPr>
          <p:nvPr>
            <p:ph type="body" sz="quarter" idx="14" hasCustomPrompt="1"/>
          </p:nvPr>
        </p:nvSpPr>
        <p:spPr>
          <a:xfrm>
            <a:off x="11083583" y="837333"/>
            <a:ext cx="610772" cy="328893"/>
          </a:xfrm>
        </p:spPr>
        <p:txBody>
          <a:bodyPr>
            <a:normAutofit/>
          </a:bodyPr>
          <a:lstStyle>
            <a:lvl1pPr marL="0" indent="0" algn="l">
              <a:buNone/>
              <a:defRPr sz="1200" i="1">
                <a:solidFill>
                  <a:schemeClr val="tx2"/>
                </a:solidFill>
              </a:defRPr>
            </a:lvl1pPr>
          </a:lstStyle>
          <a:p>
            <a:pPr lvl="0"/>
            <a:r>
              <a:rPr lang="en-US" dirty="0"/>
              <a:t>20XX</a:t>
            </a:r>
          </a:p>
        </p:txBody>
      </p:sp>
      <p:cxnSp>
        <p:nvCxnSpPr>
          <p:cNvPr id="14" name="Straight Connector 13">
            <a:extLst>
              <a:ext uri="{FF2B5EF4-FFF2-40B4-BE49-F238E27FC236}">
                <a16:creationId xmlns:a16="http://schemas.microsoft.com/office/drawing/2014/main" id="{AB912DCD-5EAD-419F-BF95-02B45172EDB0}"/>
              </a:ext>
            </a:extLst>
          </p:cNvPr>
          <p:cNvCxnSpPr>
            <a:cxnSpLocks/>
          </p:cNvCxnSpPr>
          <p:nvPr userDrawn="1"/>
        </p:nvCxnSpPr>
        <p:spPr>
          <a:xfrm rot="16200000">
            <a:off x="11384397" y="6579108"/>
            <a:ext cx="557784"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
        <p:nvSpPr>
          <p:cNvPr id="20" name="Picture Placeholder 19">
            <a:extLst>
              <a:ext uri="{FF2B5EF4-FFF2-40B4-BE49-F238E27FC236}">
                <a16:creationId xmlns:a16="http://schemas.microsoft.com/office/drawing/2014/main" id="{E570BBF0-DF30-4898-89DD-8E929C0AD0B3}"/>
              </a:ext>
            </a:extLst>
          </p:cNvPr>
          <p:cNvSpPr>
            <a:spLocks noGrp="1"/>
          </p:cNvSpPr>
          <p:nvPr>
            <p:ph type="pic" sz="quarter" idx="15"/>
          </p:nvPr>
        </p:nvSpPr>
        <p:spPr>
          <a:xfrm>
            <a:off x="0" y="1659525"/>
            <a:ext cx="12192000" cy="4517136"/>
          </a:xfrm>
          <a:solidFill>
            <a:schemeClr val="bg1">
              <a:alpha val="50000"/>
            </a:schemeClr>
          </a:solidFill>
        </p:spPr>
        <p:txBody>
          <a:bodyPr anchor="ctr" anchorCtr="0">
            <a:normAutofit/>
          </a:bodyPr>
          <a:lstStyle>
            <a:lvl1pPr marL="0" indent="0" algn="ctr">
              <a:buNone/>
              <a:defRPr sz="1500"/>
            </a:lvl1pPr>
          </a:lstStyle>
          <a:p>
            <a:r>
              <a:rPr lang="en-US"/>
              <a:t>Click icon to add picture</a:t>
            </a:r>
            <a:endParaRPr lang="en-US" dirty="0"/>
          </a:p>
        </p:txBody>
      </p:sp>
    </p:spTree>
    <p:extLst>
      <p:ext uri="{BB962C8B-B14F-4D97-AF65-F5344CB8AC3E}">
        <p14:creationId xmlns:p14="http://schemas.microsoft.com/office/powerpoint/2010/main" val="2804327106"/>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1_Picture and Title">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D0DB8CD8-F2C6-48F5-8A73-E5FB643BC475}"/>
              </a:ext>
            </a:extLst>
          </p:cNvPr>
          <p:cNvSpPr/>
          <p:nvPr userDrawn="1"/>
        </p:nvSpPr>
        <p:spPr>
          <a:xfrm>
            <a:off x="0" y="5532437"/>
            <a:ext cx="12192000" cy="1325563"/>
          </a:xfrm>
          <a:prstGeom prst="rect">
            <a:avLst/>
          </a:prstGeom>
          <a:gradFill flip="none" rotWithShape="1">
            <a:gsLst>
              <a:gs pos="0">
                <a:schemeClr val="bg2">
                  <a:alpha val="85000"/>
                </a:schemeClr>
              </a:gs>
              <a:gs pos="100000">
                <a:schemeClr val="accent1">
                  <a:alpha val="85000"/>
                </a:scheme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3B0ED56-F1B1-4DBE-9DF3-13C23A2BEF6D}"/>
              </a:ext>
            </a:extLst>
          </p:cNvPr>
          <p:cNvSpPr>
            <a:spLocks noGrp="1"/>
          </p:cNvSpPr>
          <p:nvPr>
            <p:ph type="title" hasCustomPrompt="1"/>
          </p:nvPr>
        </p:nvSpPr>
        <p:spPr>
          <a:xfrm>
            <a:off x="928800" y="472822"/>
            <a:ext cx="10515600" cy="1325563"/>
          </a:xfrm>
        </p:spPr>
        <p:txBody>
          <a:bodyPr/>
          <a:lstStyle>
            <a:lvl1pPr>
              <a:defRPr>
                <a:gradFill>
                  <a:gsLst>
                    <a:gs pos="0">
                      <a:schemeClr val="bg2"/>
                    </a:gs>
                    <a:gs pos="100000">
                      <a:schemeClr val="accent1"/>
                    </a:gs>
                  </a:gsLst>
                  <a:lin ang="0" scaled="1"/>
                </a:gradFill>
              </a:defRPr>
            </a:lvl1pPr>
          </a:lstStyle>
          <a:p>
            <a:r>
              <a:rPr lang="en-US" dirty="0"/>
              <a:t>PICTURE SLIDE</a:t>
            </a:r>
          </a:p>
        </p:txBody>
      </p:sp>
      <p:sp>
        <p:nvSpPr>
          <p:cNvPr id="5" name="Date Placeholder 4">
            <a:extLst>
              <a:ext uri="{FF2B5EF4-FFF2-40B4-BE49-F238E27FC236}">
                <a16:creationId xmlns:a16="http://schemas.microsoft.com/office/drawing/2014/main" id="{E5D93C86-ABD2-4554-A6DC-88EB255699E1}"/>
              </a:ext>
            </a:extLst>
          </p:cNvPr>
          <p:cNvSpPr>
            <a:spLocks noGrp="1"/>
          </p:cNvSpPr>
          <p:nvPr>
            <p:ph type="dt" sz="half" idx="10"/>
          </p:nvPr>
        </p:nvSpPr>
        <p:spPr/>
        <p:txBody>
          <a:bodyPr/>
          <a:lstStyle/>
          <a:p>
            <a:fld id="{5406CC0F-AE50-44ED-8007-5467636E4C42}" type="datetime1">
              <a:rPr lang="en-US" smtClean="0"/>
              <a:t>10/5/2026</a:t>
            </a:fld>
            <a:endParaRPr lang="en-US" dirty="0"/>
          </a:p>
        </p:txBody>
      </p:sp>
      <p:sp>
        <p:nvSpPr>
          <p:cNvPr id="6" name="Footer Placeholder 5">
            <a:extLst>
              <a:ext uri="{FF2B5EF4-FFF2-40B4-BE49-F238E27FC236}">
                <a16:creationId xmlns:a16="http://schemas.microsoft.com/office/drawing/2014/main" id="{54E45015-FD92-48FC-8C28-ACCBC8BAB980}"/>
              </a:ext>
            </a:extLst>
          </p:cNvPr>
          <p:cNvSpPr>
            <a:spLocks noGrp="1"/>
          </p:cNvSpPr>
          <p:nvPr>
            <p:ph type="ftr" sz="quarter" idx="11"/>
          </p:nvPr>
        </p:nvSpPr>
        <p:spPr/>
        <p:txBody>
          <a:bodyPr/>
          <a:lstStyle/>
          <a:p>
            <a:r>
              <a:rPr lang="en-US" dirty="0"/>
              <a:t>Presentation Title</a:t>
            </a:r>
          </a:p>
        </p:txBody>
      </p:sp>
      <p:sp>
        <p:nvSpPr>
          <p:cNvPr id="7" name="Slide Number Placeholder 6">
            <a:extLst>
              <a:ext uri="{FF2B5EF4-FFF2-40B4-BE49-F238E27FC236}">
                <a16:creationId xmlns:a16="http://schemas.microsoft.com/office/drawing/2014/main" id="{1AC07E4C-515F-4DA3-9B83-5C6CE5B980C2}"/>
              </a:ext>
            </a:extLst>
          </p:cNvPr>
          <p:cNvSpPr>
            <a:spLocks noGrp="1"/>
          </p:cNvSpPr>
          <p:nvPr>
            <p:ph type="sldNum" sz="quarter" idx="12"/>
          </p:nvPr>
        </p:nvSpPr>
        <p:spPr/>
        <p:txBody>
          <a:bodyPr/>
          <a:lstStyle/>
          <a:p>
            <a:fld id="{95CBEC59-7FF9-4688-98DF-89832A0C9025}" type="slidenum">
              <a:rPr lang="en-US" smtClean="0"/>
              <a:t>‹#›</a:t>
            </a:fld>
            <a:endParaRPr lang="en-US" dirty="0"/>
          </a:p>
        </p:txBody>
      </p:sp>
      <p:sp>
        <p:nvSpPr>
          <p:cNvPr id="8" name="Rectangle 7">
            <a:extLst>
              <a:ext uri="{FF2B5EF4-FFF2-40B4-BE49-F238E27FC236}">
                <a16:creationId xmlns:a16="http://schemas.microsoft.com/office/drawing/2014/main" id="{BD1F59C3-73BF-4D90-B580-4014C2B27C2C}"/>
              </a:ext>
            </a:extLst>
          </p:cNvPr>
          <p:cNvSpPr/>
          <p:nvPr userDrawn="1"/>
        </p:nvSpPr>
        <p:spPr>
          <a:xfrm>
            <a:off x="687289" y="0"/>
            <a:ext cx="72000" cy="1289304"/>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11" name="Straight Connector 10">
            <a:extLst>
              <a:ext uri="{FF2B5EF4-FFF2-40B4-BE49-F238E27FC236}">
                <a16:creationId xmlns:a16="http://schemas.microsoft.com/office/drawing/2014/main" id="{2891E214-8AE6-4CA6-B994-7A8BDD0B394C}"/>
              </a:ext>
            </a:extLst>
          </p:cNvPr>
          <p:cNvCxnSpPr>
            <a:cxnSpLocks/>
          </p:cNvCxnSpPr>
          <p:nvPr userDrawn="1"/>
        </p:nvCxnSpPr>
        <p:spPr>
          <a:xfrm>
            <a:off x="11190767" y="800959"/>
            <a:ext cx="1001233" cy="0"/>
          </a:xfrm>
          <a:prstGeom prst="line">
            <a:avLst/>
          </a:prstGeom>
          <a:ln w="63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2" name="Text Placeholder 15">
            <a:extLst>
              <a:ext uri="{FF2B5EF4-FFF2-40B4-BE49-F238E27FC236}">
                <a16:creationId xmlns:a16="http://schemas.microsoft.com/office/drawing/2014/main" id="{C95F487E-1B8C-4FBA-95B3-043C11DA1E65}"/>
              </a:ext>
            </a:extLst>
          </p:cNvPr>
          <p:cNvSpPr>
            <a:spLocks noGrp="1"/>
          </p:cNvSpPr>
          <p:nvPr>
            <p:ph type="body" sz="quarter" idx="14" hasCustomPrompt="1"/>
          </p:nvPr>
        </p:nvSpPr>
        <p:spPr>
          <a:xfrm>
            <a:off x="11083583" y="837333"/>
            <a:ext cx="610772" cy="328893"/>
          </a:xfrm>
        </p:spPr>
        <p:txBody>
          <a:bodyPr>
            <a:normAutofit/>
          </a:bodyPr>
          <a:lstStyle>
            <a:lvl1pPr marL="0" indent="0" algn="l">
              <a:buNone/>
              <a:defRPr sz="1200" i="1">
                <a:solidFill>
                  <a:schemeClr val="accent1"/>
                </a:solidFill>
              </a:defRPr>
            </a:lvl1pPr>
          </a:lstStyle>
          <a:p>
            <a:pPr lvl="0"/>
            <a:r>
              <a:rPr lang="en-US" dirty="0"/>
              <a:t>20XX</a:t>
            </a:r>
          </a:p>
        </p:txBody>
      </p:sp>
      <p:cxnSp>
        <p:nvCxnSpPr>
          <p:cNvPr id="14" name="Straight Connector 13">
            <a:extLst>
              <a:ext uri="{FF2B5EF4-FFF2-40B4-BE49-F238E27FC236}">
                <a16:creationId xmlns:a16="http://schemas.microsoft.com/office/drawing/2014/main" id="{AB912DCD-5EAD-419F-BF95-02B45172EDB0}"/>
              </a:ext>
            </a:extLst>
          </p:cNvPr>
          <p:cNvCxnSpPr>
            <a:cxnSpLocks/>
          </p:cNvCxnSpPr>
          <p:nvPr userDrawn="1"/>
        </p:nvCxnSpPr>
        <p:spPr>
          <a:xfrm rot="16200000">
            <a:off x="11384397" y="6579108"/>
            <a:ext cx="557784"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
        <p:nvSpPr>
          <p:cNvPr id="20" name="Picture Placeholder 19">
            <a:extLst>
              <a:ext uri="{FF2B5EF4-FFF2-40B4-BE49-F238E27FC236}">
                <a16:creationId xmlns:a16="http://schemas.microsoft.com/office/drawing/2014/main" id="{E570BBF0-DF30-4898-89DD-8E929C0AD0B3}"/>
              </a:ext>
            </a:extLst>
          </p:cNvPr>
          <p:cNvSpPr>
            <a:spLocks noGrp="1"/>
          </p:cNvSpPr>
          <p:nvPr>
            <p:ph type="pic" sz="quarter" idx="15"/>
          </p:nvPr>
        </p:nvSpPr>
        <p:spPr>
          <a:xfrm>
            <a:off x="0" y="1659525"/>
            <a:ext cx="12192000" cy="3872910"/>
          </a:xfrm>
          <a:solidFill>
            <a:schemeClr val="bg1">
              <a:alpha val="50000"/>
            </a:schemeClr>
          </a:solidFill>
        </p:spPr>
        <p:txBody>
          <a:bodyPr anchor="ctr" anchorCtr="0">
            <a:normAutofit/>
          </a:bodyPr>
          <a:lstStyle>
            <a:lvl1pPr marL="0" indent="0" algn="ctr">
              <a:buNone/>
              <a:defRPr sz="1500"/>
            </a:lvl1pPr>
          </a:lstStyle>
          <a:p>
            <a:r>
              <a:rPr lang="en-US"/>
              <a:t>Click icon to add picture</a:t>
            </a:r>
            <a:endParaRPr lang="en-US" dirty="0"/>
          </a:p>
        </p:txBody>
      </p:sp>
      <p:cxnSp>
        <p:nvCxnSpPr>
          <p:cNvPr id="15" name="Straight Connector 14">
            <a:extLst>
              <a:ext uri="{FF2B5EF4-FFF2-40B4-BE49-F238E27FC236}">
                <a16:creationId xmlns:a16="http://schemas.microsoft.com/office/drawing/2014/main" id="{E25C7F29-6151-4F91-80D1-C96C51C06795}"/>
              </a:ext>
            </a:extLst>
          </p:cNvPr>
          <p:cNvCxnSpPr>
            <a:cxnSpLocks/>
          </p:cNvCxnSpPr>
          <p:nvPr userDrawn="1"/>
        </p:nvCxnSpPr>
        <p:spPr>
          <a:xfrm>
            <a:off x="0" y="6168360"/>
            <a:ext cx="1764792"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03410779"/>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2_Picture and Title">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E50F2065-1E46-45F4-8B82-40AFF3B380E4}"/>
              </a:ext>
            </a:extLst>
          </p:cNvPr>
          <p:cNvSpPr/>
          <p:nvPr userDrawn="1"/>
        </p:nvSpPr>
        <p:spPr>
          <a:xfrm>
            <a:off x="120000" y="117000"/>
            <a:ext cx="11952000" cy="6624000"/>
          </a:xfrm>
          <a:prstGeom prst="rect">
            <a:avLst/>
          </a:prstGeom>
          <a:gradFill flip="none" rotWithShape="1">
            <a:gsLst>
              <a:gs pos="0">
                <a:schemeClr val="bg2">
                  <a:alpha val="85000"/>
                </a:schemeClr>
              </a:gs>
              <a:gs pos="100000">
                <a:schemeClr val="accent1">
                  <a:alpha val="85000"/>
                </a:schemeClr>
              </a:gs>
            </a:gsLst>
            <a:lin ang="0" scaled="1"/>
            <a:tileRect/>
          </a:gradFill>
          <a:ln w="27305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3B0ED56-F1B1-4DBE-9DF3-13C23A2BEF6D}"/>
              </a:ext>
            </a:extLst>
          </p:cNvPr>
          <p:cNvSpPr>
            <a:spLocks noGrp="1"/>
          </p:cNvSpPr>
          <p:nvPr>
            <p:ph type="title" hasCustomPrompt="1"/>
          </p:nvPr>
        </p:nvSpPr>
        <p:spPr>
          <a:xfrm>
            <a:off x="928800" y="472822"/>
            <a:ext cx="10515600" cy="1325563"/>
          </a:xfrm>
        </p:spPr>
        <p:txBody>
          <a:bodyPr/>
          <a:lstStyle>
            <a:lvl1pPr>
              <a:defRPr/>
            </a:lvl1pPr>
          </a:lstStyle>
          <a:p>
            <a:r>
              <a:rPr lang="en-US" dirty="0"/>
              <a:t>PICTURE SLIDE</a:t>
            </a:r>
          </a:p>
        </p:txBody>
      </p:sp>
      <p:sp>
        <p:nvSpPr>
          <p:cNvPr id="5" name="Date Placeholder 4">
            <a:extLst>
              <a:ext uri="{FF2B5EF4-FFF2-40B4-BE49-F238E27FC236}">
                <a16:creationId xmlns:a16="http://schemas.microsoft.com/office/drawing/2014/main" id="{E5D93C86-ABD2-4554-A6DC-88EB255699E1}"/>
              </a:ext>
            </a:extLst>
          </p:cNvPr>
          <p:cNvSpPr>
            <a:spLocks noGrp="1"/>
          </p:cNvSpPr>
          <p:nvPr>
            <p:ph type="dt" sz="half" idx="10"/>
          </p:nvPr>
        </p:nvSpPr>
        <p:spPr/>
        <p:txBody>
          <a:bodyPr/>
          <a:lstStyle/>
          <a:p>
            <a:fld id="{8F5BCE4A-56A6-49EC-A673-D7F2D2D770DB}" type="datetime1">
              <a:rPr lang="en-US" smtClean="0"/>
              <a:t>10/5/2026</a:t>
            </a:fld>
            <a:endParaRPr lang="en-US" dirty="0"/>
          </a:p>
        </p:txBody>
      </p:sp>
      <p:sp>
        <p:nvSpPr>
          <p:cNvPr id="6" name="Footer Placeholder 5">
            <a:extLst>
              <a:ext uri="{FF2B5EF4-FFF2-40B4-BE49-F238E27FC236}">
                <a16:creationId xmlns:a16="http://schemas.microsoft.com/office/drawing/2014/main" id="{54E45015-FD92-48FC-8C28-ACCBC8BAB980}"/>
              </a:ext>
            </a:extLst>
          </p:cNvPr>
          <p:cNvSpPr>
            <a:spLocks noGrp="1"/>
          </p:cNvSpPr>
          <p:nvPr>
            <p:ph type="ftr" sz="quarter" idx="11"/>
          </p:nvPr>
        </p:nvSpPr>
        <p:spPr/>
        <p:txBody>
          <a:bodyPr/>
          <a:lstStyle/>
          <a:p>
            <a:r>
              <a:rPr lang="en-US" dirty="0"/>
              <a:t>Presentation Title</a:t>
            </a:r>
          </a:p>
        </p:txBody>
      </p:sp>
      <p:sp>
        <p:nvSpPr>
          <p:cNvPr id="7" name="Slide Number Placeholder 6">
            <a:extLst>
              <a:ext uri="{FF2B5EF4-FFF2-40B4-BE49-F238E27FC236}">
                <a16:creationId xmlns:a16="http://schemas.microsoft.com/office/drawing/2014/main" id="{1AC07E4C-515F-4DA3-9B83-5C6CE5B980C2}"/>
              </a:ext>
            </a:extLst>
          </p:cNvPr>
          <p:cNvSpPr>
            <a:spLocks noGrp="1"/>
          </p:cNvSpPr>
          <p:nvPr>
            <p:ph type="sldNum" sz="quarter" idx="12"/>
          </p:nvPr>
        </p:nvSpPr>
        <p:spPr/>
        <p:txBody>
          <a:bodyPr/>
          <a:lstStyle/>
          <a:p>
            <a:fld id="{95CBEC59-7FF9-4688-98DF-89832A0C9025}" type="slidenum">
              <a:rPr lang="en-US" smtClean="0"/>
              <a:t>‹#›</a:t>
            </a:fld>
            <a:endParaRPr lang="en-US" dirty="0"/>
          </a:p>
        </p:txBody>
      </p:sp>
      <p:sp>
        <p:nvSpPr>
          <p:cNvPr id="8" name="Rectangle 7">
            <a:extLst>
              <a:ext uri="{FF2B5EF4-FFF2-40B4-BE49-F238E27FC236}">
                <a16:creationId xmlns:a16="http://schemas.microsoft.com/office/drawing/2014/main" id="{BD1F59C3-73BF-4D90-B580-4014C2B27C2C}"/>
              </a:ext>
            </a:extLst>
          </p:cNvPr>
          <p:cNvSpPr/>
          <p:nvPr userDrawn="1"/>
        </p:nvSpPr>
        <p:spPr>
          <a:xfrm>
            <a:off x="687289" y="0"/>
            <a:ext cx="72000" cy="1289304"/>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 name="Picture Placeholder 19">
            <a:extLst>
              <a:ext uri="{FF2B5EF4-FFF2-40B4-BE49-F238E27FC236}">
                <a16:creationId xmlns:a16="http://schemas.microsoft.com/office/drawing/2014/main" id="{E570BBF0-DF30-4898-89DD-8E929C0AD0B3}"/>
              </a:ext>
            </a:extLst>
          </p:cNvPr>
          <p:cNvSpPr>
            <a:spLocks noGrp="1"/>
          </p:cNvSpPr>
          <p:nvPr>
            <p:ph type="pic" sz="quarter" idx="15"/>
          </p:nvPr>
        </p:nvSpPr>
        <p:spPr>
          <a:xfrm>
            <a:off x="246000" y="1659525"/>
            <a:ext cx="11700000" cy="4517136"/>
          </a:xfrm>
          <a:solidFill>
            <a:schemeClr val="bg1">
              <a:alpha val="50000"/>
            </a:schemeClr>
          </a:solidFill>
        </p:spPr>
        <p:txBody>
          <a:bodyPr anchor="ctr" anchorCtr="0">
            <a:normAutofit/>
          </a:bodyPr>
          <a:lstStyle>
            <a:lvl1pPr marL="0" indent="0" algn="ctr">
              <a:buNone/>
              <a:defRPr sz="1500"/>
            </a:lvl1pPr>
          </a:lstStyle>
          <a:p>
            <a:r>
              <a:rPr lang="en-US"/>
              <a:t>Click icon to add picture</a:t>
            </a:r>
            <a:endParaRPr lang="en-US" dirty="0"/>
          </a:p>
        </p:txBody>
      </p:sp>
      <p:cxnSp>
        <p:nvCxnSpPr>
          <p:cNvPr id="15" name="Straight Connector 14">
            <a:extLst>
              <a:ext uri="{FF2B5EF4-FFF2-40B4-BE49-F238E27FC236}">
                <a16:creationId xmlns:a16="http://schemas.microsoft.com/office/drawing/2014/main" id="{2A58BD2B-1B9B-49E6-8C1A-77F7A60420D7}"/>
              </a:ext>
            </a:extLst>
          </p:cNvPr>
          <p:cNvCxnSpPr>
            <a:cxnSpLocks/>
          </p:cNvCxnSpPr>
          <p:nvPr userDrawn="1"/>
        </p:nvCxnSpPr>
        <p:spPr>
          <a:xfrm>
            <a:off x="10939723" y="800959"/>
            <a:ext cx="1001233"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sp>
        <p:nvSpPr>
          <p:cNvPr id="17" name="Text Placeholder 15">
            <a:extLst>
              <a:ext uri="{FF2B5EF4-FFF2-40B4-BE49-F238E27FC236}">
                <a16:creationId xmlns:a16="http://schemas.microsoft.com/office/drawing/2014/main" id="{A17DA84B-7C7B-413F-9A4E-88B7975E1CBB}"/>
              </a:ext>
            </a:extLst>
          </p:cNvPr>
          <p:cNvSpPr>
            <a:spLocks noGrp="1"/>
          </p:cNvSpPr>
          <p:nvPr>
            <p:ph type="body" sz="quarter" idx="14" hasCustomPrompt="1"/>
          </p:nvPr>
        </p:nvSpPr>
        <p:spPr>
          <a:xfrm>
            <a:off x="10832539" y="837333"/>
            <a:ext cx="610772" cy="328893"/>
          </a:xfrm>
        </p:spPr>
        <p:txBody>
          <a:bodyPr>
            <a:normAutofit/>
          </a:bodyPr>
          <a:lstStyle>
            <a:lvl1pPr marL="0" indent="0" algn="l">
              <a:buNone/>
              <a:defRPr sz="1200" i="1">
                <a:solidFill>
                  <a:schemeClr val="tx2"/>
                </a:solidFill>
              </a:defRPr>
            </a:lvl1pPr>
          </a:lstStyle>
          <a:p>
            <a:pPr lvl="0"/>
            <a:r>
              <a:rPr lang="en-US" dirty="0"/>
              <a:t>20XX</a:t>
            </a:r>
          </a:p>
        </p:txBody>
      </p:sp>
      <p:cxnSp>
        <p:nvCxnSpPr>
          <p:cNvPr id="18" name="Straight Connector 17">
            <a:extLst>
              <a:ext uri="{FF2B5EF4-FFF2-40B4-BE49-F238E27FC236}">
                <a16:creationId xmlns:a16="http://schemas.microsoft.com/office/drawing/2014/main" id="{453C73EB-9DF5-425B-B9EA-BADEC3467080}"/>
              </a:ext>
            </a:extLst>
          </p:cNvPr>
          <p:cNvCxnSpPr>
            <a:cxnSpLocks/>
          </p:cNvCxnSpPr>
          <p:nvPr userDrawn="1"/>
        </p:nvCxnSpPr>
        <p:spPr>
          <a:xfrm flipV="1">
            <a:off x="11663289" y="6300217"/>
            <a:ext cx="0" cy="310226"/>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47099162"/>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3_Picture and Title">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DCC8FE21-4B79-46A0-A2D5-AA64AFC61971}"/>
              </a:ext>
            </a:extLst>
          </p:cNvPr>
          <p:cNvSpPr/>
          <p:nvPr userDrawn="1"/>
        </p:nvSpPr>
        <p:spPr>
          <a:xfrm>
            <a:off x="0" y="0"/>
            <a:ext cx="12192000" cy="6858000"/>
          </a:xfrm>
          <a:prstGeom prst="rect">
            <a:avLst/>
          </a:prstGeom>
          <a:gradFill flip="none" rotWithShape="1">
            <a:gsLst>
              <a:gs pos="0">
                <a:schemeClr val="bg2">
                  <a:alpha val="85000"/>
                </a:schemeClr>
              </a:gs>
              <a:gs pos="100000">
                <a:schemeClr val="accent1">
                  <a:alpha val="85000"/>
                </a:scheme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Picture Placeholder 19">
            <a:extLst>
              <a:ext uri="{FF2B5EF4-FFF2-40B4-BE49-F238E27FC236}">
                <a16:creationId xmlns:a16="http://schemas.microsoft.com/office/drawing/2014/main" id="{90DA0444-D1E1-48F5-9158-243679F7B638}"/>
              </a:ext>
            </a:extLst>
          </p:cNvPr>
          <p:cNvSpPr>
            <a:spLocks noGrp="1"/>
          </p:cNvSpPr>
          <p:nvPr>
            <p:ph type="pic" sz="quarter" idx="15"/>
          </p:nvPr>
        </p:nvSpPr>
        <p:spPr>
          <a:xfrm>
            <a:off x="0" y="2167439"/>
            <a:ext cx="12192000" cy="4009222"/>
          </a:xfrm>
          <a:solidFill>
            <a:schemeClr val="bg1">
              <a:alpha val="50000"/>
            </a:schemeClr>
          </a:solidFill>
        </p:spPr>
        <p:txBody>
          <a:bodyPr anchor="ctr" anchorCtr="0">
            <a:normAutofit/>
          </a:bodyPr>
          <a:lstStyle>
            <a:lvl1pPr marL="0" indent="0" algn="ctr">
              <a:buNone/>
              <a:defRPr sz="1500"/>
            </a:lvl1pPr>
          </a:lstStyle>
          <a:p>
            <a:r>
              <a:rPr lang="en-US"/>
              <a:t>Click icon to add picture</a:t>
            </a:r>
            <a:endParaRPr lang="en-US" dirty="0"/>
          </a:p>
        </p:txBody>
      </p:sp>
      <p:sp>
        <p:nvSpPr>
          <p:cNvPr id="2" name="Title 1">
            <a:extLst>
              <a:ext uri="{FF2B5EF4-FFF2-40B4-BE49-F238E27FC236}">
                <a16:creationId xmlns:a16="http://schemas.microsoft.com/office/drawing/2014/main" id="{AF248368-1908-4FA2-8871-C97A5210E96D}"/>
              </a:ext>
            </a:extLst>
          </p:cNvPr>
          <p:cNvSpPr>
            <a:spLocks noGrp="1"/>
          </p:cNvSpPr>
          <p:nvPr>
            <p:ph type="title" hasCustomPrompt="1"/>
          </p:nvPr>
        </p:nvSpPr>
        <p:spPr>
          <a:xfrm>
            <a:off x="1527519" y="630859"/>
            <a:ext cx="4143555" cy="1536580"/>
          </a:xfrm>
        </p:spPr>
        <p:txBody>
          <a:bodyPr/>
          <a:lstStyle>
            <a:lvl1pPr>
              <a:defRPr/>
            </a:lvl1pPr>
          </a:lstStyle>
          <a:p>
            <a:r>
              <a:rPr lang="en-US" dirty="0"/>
              <a:t>PICTURE</a:t>
            </a:r>
            <a:br>
              <a:rPr lang="en-US" dirty="0"/>
            </a:br>
            <a:r>
              <a:rPr lang="en-US" dirty="0"/>
              <a:t>SLIDE</a:t>
            </a:r>
          </a:p>
        </p:txBody>
      </p:sp>
      <p:sp>
        <p:nvSpPr>
          <p:cNvPr id="4" name="Date Placeholder 3">
            <a:extLst>
              <a:ext uri="{FF2B5EF4-FFF2-40B4-BE49-F238E27FC236}">
                <a16:creationId xmlns:a16="http://schemas.microsoft.com/office/drawing/2014/main" id="{D269E74E-E12F-474D-8520-0AAEE930510D}"/>
              </a:ext>
            </a:extLst>
          </p:cNvPr>
          <p:cNvSpPr>
            <a:spLocks noGrp="1"/>
          </p:cNvSpPr>
          <p:nvPr>
            <p:ph type="dt" sz="half" idx="10"/>
          </p:nvPr>
        </p:nvSpPr>
        <p:spPr/>
        <p:txBody>
          <a:bodyPr/>
          <a:lstStyle/>
          <a:p>
            <a:fld id="{F6EF2B0D-49A2-441C-B800-8DA3FF9758CE}" type="datetime1">
              <a:rPr lang="en-US" smtClean="0"/>
              <a:t>10/5/2026</a:t>
            </a:fld>
            <a:endParaRPr lang="en-US" dirty="0"/>
          </a:p>
        </p:txBody>
      </p:sp>
      <p:sp>
        <p:nvSpPr>
          <p:cNvPr id="5" name="Footer Placeholder 4">
            <a:extLst>
              <a:ext uri="{FF2B5EF4-FFF2-40B4-BE49-F238E27FC236}">
                <a16:creationId xmlns:a16="http://schemas.microsoft.com/office/drawing/2014/main" id="{B9568C84-3A49-4E3F-B2E7-4CE5D636B8CB}"/>
              </a:ext>
            </a:extLst>
          </p:cNvPr>
          <p:cNvSpPr>
            <a:spLocks noGrp="1"/>
          </p:cNvSpPr>
          <p:nvPr>
            <p:ph type="ftr" sz="quarter" idx="11"/>
          </p:nvPr>
        </p:nvSpPr>
        <p:spPr/>
        <p:txBody>
          <a:bodyPr/>
          <a:lstStyle/>
          <a:p>
            <a:r>
              <a:rPr lang="en-US" dirty="0"/>
              <a:t>Presentation Title</a:t>
            </a:r>
          </a:p>
        </p:txBody>
      </p:sp>
      <p:sp>
        <p:nvSpPr>
          <p:cNvPr id="6" name="Slide Number Placeholder 5">
            <a:extLst>
              <a:ext uri="{FF2B5EF4-FFF2-40B4-BE49-F238E27FC236}">
                <a16:creationId xmlns:a16="http://schemas.microsoft.com/office/drawing/2014/main" id="{A0980AB7-46B3-4911-A879-10A547487050}"/>
              </a:ext>
            </a:extLst>
          </p:cNvPr>
          <p:cNvSpPr>
            <a:spLocks noGrp="1"/>
          </p:cNvSpPr>
          <p:nvPr>
            <p:ph type="sldNum" sz="quarter" idx="12"/>
          </p:nvPr>
        </p:nvSpPr>
        <p:spPr/>
        <p:txBody>
          <a:bodyPr/>
          <a:lstStyle/>
          <a:p>
            <a:fld id="{95CBEC59-7FF9-4688-98DF-89832A0C9025}" type="slidenum">
              <a:rPr lang="en-US" smtClean="0"/>
              <a:t>‹#›</a:t>
            </a:fld>
            <a:endParaRPr lang="en-US" dirty="0"/>
          </a:p>
        </p:txBody>
      </p:sp>
      <p:sp>
        <p:nvSpPr>
          <p:cNvPr id="9" name="Rectangle 8">
            <a:extLst>
              <a:ext uri="{FF2B5EF4-FFF2-40B4-BE49-F238E27FC236}">
                <a16:creationId xmlns:a16="http://schemas.microsoft.com/office/drawing/2014/main" id="{56D751D1-0AE0-4B49-A19D-74CA71D2C096}"/>
              </a:ext>
            </a:extLst>
          </p:cNvPr>
          <p:cNvSpPr/>
          <p:nvPr userDrawn="1"/>
        </p:nvSpPr>
        <p:spPr>
          <a:xfrm>
            <a:off x="1285167" y="871728"/>
            <a:ext cx="72000" cy="936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13" name="Straight Connector 12">
            <a:extLst>
              <a:ext uri="{FF2B5EF4-FFF2-40B4-BE49-F238E27FC236}">
                <a16:creationId xmlns:a16="http://schemas.microsoft.com/office/drawing/2014/main" id="{F83713E2-6BCF-4CEB-A9B2-A0F540060B9B}"/>
              </a:ext>
            </a:extLst>
          </p:cNvPr>
          <p:cNvCxnSpPr>
            <a:cxnSpLocks/>
          </p:cNvCxnSpPr>
          <p:nvPr userDrawn="1"/>
        </p:nvCxnSpPr>
        <p:spPr>
          <a:xfrm>
            <a:off x="11190767" y="800959"/>
            <a:ext cx="1001233"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sp>
        <p:nvSpPr>
          <p:cNvPr id="16" name="Text Placeholder 15">
            <a:extLst>
              <a:ext uri="{FF2B5EF4-FFF2-40B4-BE49-F238E27FC236}">
                <a16:creationId xmlns:a16="http://schemas.microsoft.com/office/drawing/2014/main" id="{557CF87C-3640-450C-B0F1-EAD216661178}"/>
              </a:ext>
            </a:extLst>
          </p:cNvPr>
          <p:cNvSpPr>
            <a:spLocks noGrp="1"/>
          </p:cNvSpPr>
          <p:nvPr>
            <p:ph type="body" sz="quarter" idx="14" hasCustomPrompt="1"/>
          </p:nvPr>
        </p:nvSpPr>
        <p:spPr>
          <a:xfrm>
            <a:off x="11083583" y="837333"/>
            <a:ext cx="610772" cy="328893"/>
          </a:xfrm>
        </p:spPr>
        <p:txBody>
          <a:bodyPr>
            <a:normAutofit/>
          </a:bodyPr>
          <a:lstStyle>
            <a:lvl1pPr marL="0" indent="0" algn="l">
              <a:buNone/>
              <a:defRPr sz="1200" i="1">
                <a:solidFill>
                  <a:schemeClr val="tx2"/>
                </a:solidFill>
              </a:defRPr>
            </a:lvl1pPr>
          </a:lstStyle>
          <a:p>
            <a:pPr lvl="0"/>
            <a:r>
              <a:rPr lang="en-US" dirty="0"/>
              <a:t>20XX</a:t>
            </a:r>
          </a:p>
        </p:txBody>
      </p:sp>
      <p:cxnSp>
        <p:nvCxnSpPr>
          <p:cNvPr id="19" name="Straight Connector 18">
            <a:extLst>
              <a:ext uri="{FF2B5EF4-FFF2-40B4-BE49-F238E27FC236}">
                <a16:creationId xmlns:a16="http://schemas.microsoft.com/office/drawing/2014/main" id="{5FCDC761-E078-4116-B4FD-B0C88CDEB3DB}"/>
              </a:ext>
            </a:extLst>
          </p:cNvPr>
          <p:cNvCxnSpPr>
            <a:cxnSpLocks/>
          </p:cNvCxnSpPr>
          <p:nvPr userDrawn="1"/>
        </p:nvCxnSpPr>
        <p:spPr>
          <a:xfrm rot="16200000">
            <a:off x="11384397" y="6579108"/>
            <a:ext cx="557784"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79139101"/>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5_Picture and Title">
    <p:spTree>
      <p:nvGrpSpPr>
        <p:cNvPr id="1" name=""/>
        <p:cNvGrpSpPr/>
        <p:nvPr/>
      </p:nvGrpSpPr>
      <p:grpSpPr>
        <a:xfrm>
          <a:off x="0" y="0"/>
          <a:ext cx="0" cy="0"/>
          <a:chOff x="0" y="0"/>
          <a:chExt cx="0" cy="0"/>
        </a:xfrm>
      </p:grpSpPr>
      <p:sp>
        <p:nvSpPr>
          <p:cNvPr id="25" name="Picture Placeholder 24">
            <a:extLst>
              <a:ext uri="{FF2B5EF4-FFF2-40B4-BE49-F238E27FC236}">
                <a16:creationId xmlns:a16="http://schemas.microsoft.com/office/drawing/2014/main" id="{4FC6DCA8-CFF5-4F20-A410-C3EA0873DEFA}"/>
              </a:ext>
            </a:extLst>
          </p:cNvPr>
          <p:cNvSpPr>
            <a:spLocks noGrp="1"/>
          </p:cNvSpPr>
          <p:nvPr>
            <p:ph type="pic" sz="quarter" idx="15"/>
          </p:nvPr>
        </p:nvSpPr>
        <p:spPr>
          <a:xfrm>
            <a:off x="0" y="0"/>
            <a:ext cx="12191999" cy="4251153"/>
          </a:xfrm>
          <a:custGeom>
            <a:avLst/>
            <a:gdLst>
              <a:gd name="connsiteX0" fmla="*/ 0 w 12191999"/>
              <a:gd name="connsiteY0" fmla="*/ 0 h 4251153"/>
              <a:gd name="connsiteX1" fmla="*/ 12191999 w 12191999"/>
              <a:gd name="connsiteY1" fmla="*/ 0 h 4251153"/>
              <a:gd name="connsiteX2" fmla="*/ 12191999 w 12191999"/>
              <a:gd name="connsiteY2" fmla="*/ 795243 h 4251153"/>
              <a:gd name="connsiteX3" fmla="*/ 11190767 w 12191999"/>
              <a:gd name="connsiteY3" fmla="*/ 795243 h 4251153"/>
              <a:gd name="connsiteX4" fmla="*/ 11190767 w 12191999"/>
              <a:gd name="connsiteY4" fmla="*/ 802443 h 4251153"/>
              <a:gd name="connsiteX5" fmla="*/ 12191999 w 12191999"/>
              <a:gd name="connsiteY5" fmla="*/ 802443 h 4251153"/>
              <a:gd name="connsiteX6" fmla="*/ 12191999 w 12191999"/>
              <a:gd name="connsiteY6" fmla="*/ 4251153 h 4251153"/>
              <a:gd name="connsiteX7" fmla="*/ 0 w 12191999"/>
              <a:gd name="connsiteY7" fmla="*/ 4251153 h 42511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191999" h="4251153">
                <a:moveTo>
                  <a:pt x="0" y="0"/>
                </a:moveTo>
                <a:lnTo>
                  <a:pt x="12191999" y="0"/>
                </a:lnTo>
                <a:lnTo>
                  <a:pt x="12191999" y="795243"/>
                </a:lnTo>
                <a:lnTo>
                  <a:pt x="11190767" y="795243"/>
                </a:lnTo>
                <a:lnTo>
                  <a:pt x="11190767" y="802443"/>
                </a:lnTo>
                <a:lnTo>
                  <a:pt x="12191999" y="802443"/>
                </a:lnTo>
                <a:lnTo>
                  <a:pt x="12191999" y="4251153"/>
                </a:lnTo>
                <a:lnTo>
                  <a:pt x="0" y="4251153"/>
                </a:lnTo>
                <a:close/>
              </a:path>
            </a:pathLst>
          </a:custGeom>
          <a:solidFill>
            <a:schemeClr val="bg1">
              <a:alpha val="50000"/>
            </a:schemeClr>
          </a:solidFill>
        </p:spPr>
        <p:txBody>
          <a:bodyPr wrap="square" anchor="ctr" anchorCtr="0">
            <a:noAutofit/>
          </a:bodyPr>
          <a:lstStyle>
            <a:lvl1pPr marL="0" indent="0" algn="ctr">
              <a:buNone/>
              <a:defRPr sz="1500"/>
            </a:lvl1pPr>
          </a:lstStyle>
          <a:p>
            <a:r>
              <a:rPr lang="en-US"/>
              <a:t>Click icon to add picture</a:t>
            </a:r>
            <a:endParaRPr lang="en-US" dirty="0"/>
          </a:p>
        </p:txBody>
      </p:sp>
      <p:sp>
        <p:nvSpPr>
          <p:cNvPr id="11" name="Rectangle 10">
            <a:extLst>
              <a:ext uri="{FF2B5EF4-FFF2-40B4-BE49-F238E27FC236}">
                <a16:creationId xmlns:a16="http://schemas.microsoft.com/office/drawing/2014/main" id="{7E6F6CA0-765E-484B-B9C2-16E6A4F4986D}"/>
              </a:ext>
            </a:extLst>
          </p:cNvPr>
          <p:cNvSpPr/>
          <p:nvPr userDrawn="1"/>
        </p:nvSpPr>
        <p:spPr>
          <a:xfrm>
            <a:off x="0" y="4251158"/>
            <a:ext cx="12192000" cy="2606842"/>
          </a:xfrm>
          <a:prstGeom prst="rect">
            <a:avLst/>
          </a:prstGeom>
          <a:gradFill flip="none" rotWithShape="1">
            <a:gsLst>
              <a:gs pos="0">
                <a:schemeClr val="bg2">
                  <a:alpha val="85000"/>
                </a:schemeClr>
              </a:gs>
              <a:gs pos="100000">
                <a:schemeClr val="accent1">
                  <a:alpha val="85000"/>
                </a:scheme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34FC0E2-CB24-439B-B95B-B8EF13A99E39}"/>
              </a:ext>
            </a:extLst>
          </p:cNvPr>
          <p:cNvSpPr>
            <a:spLocks noGrp="1"/>
          </p:cNvSpPr>
          <p:nvPr>
            <p:ph type="ctrTitle" hasCustomPrompt="1"/>
          </p:nvPr>
        </p:nvSpPr>
        <p:spPr>
          <a:xfrm>
            <a:off x="1694227" y="4435638"/>
            <a:ext cx="8807116" cy="1571359"/>
          </a:xfrm>
        </p:spPr>
        <p:txBody>
          <a:bodyPr anchor="b">
            <a:normAutofit/>
          </a:bodyPr>
          <a:lstStyle>
            <a:lvl1pPr algn="l">
              <a:defRPr sz="4000" b="1">
                <a:solidFill>
                  <a:schemeClr val="bg1"/>
                </a:solidFill>
              </a:defRPr>
            </a:lvl1pPr>
          </a:lstStyle>
          <a:p>
            <a:r>
              <a:rPr lang="en-US" dirty="0"/>
              <a:t>PICTURE</a:t>
            </a:r>
            <a:br>
              <a:rPr lang="en-US" dirty="0"/>
            </a:br>
            <a:r>
              <a:rPr lang="en-US" dirty="0"/>
              <a:t>SLIDE</a:t>
            </a:r>
          </a:p>
        </p:txBody>
      </p:sp>
      <p:sp>
        <p:nvSpPr>
          <p:cNvPr id="4" name="Date Placeholder 3">
            <a:extLst>
              <a:ext uri="{FF2B5EF4-FFF2-40B4-BE49-F238E27FC236}">
                <a16:creationId xmlns:a16="http://schemas.microsoft.com/office/drawing/2014/main" id="{3B887B92-5889-454A-83C8-E0DE513D8F3F}"/>
              </a:ext>
            </a:extLst>
          </p:cNvPr>
          <p:cNvSpPr>
            <a:spLocks noGrp="1"/>
          </p:cNvSpPr>
          <p:nvPr>
            <p:ph type="dt" sz="half" idx="10"/>
          </p:nvPr>
        </p:nvSpPr>
        <p:spPr/>
        <p:txBody>
          <a:bodyPr/>
          <a:lstStyle/>
          <a:p>
            <a:fld id="{2F5D5FDB-2FE7-44AD-B9BD-8BEF95F41952}" type="datetime1">
              <a:rPr lang="en-US" smtClean="0"/>
              <a:t>10/5/2026</a:t>
            </a:fld>
            <a:endParaRPr lang="en-US" dirty="0"/>
          </a:p>
        </p:txBody>
      </p:sp>
      <p:sp>
        <p:nvSpPr>
          <p:cNvPr id="5" name="Footer Placeholder 4">
            <a:extLst>
              <a:ext uri="{FF2B5EF4-FFF2-40B4-BE49-F238E27FC236}">
                <a16:creationId xmlns:a16="http://schemas.microsoft.com/office/drawing/2014/main" id="{0C53F66A-C669-4D83-A278-F325DE22EAC3}"/>
              </a:ext>
            </a:extLst>
          </p:cNvPr>
          <p:cNvSpPr>
            <a:spLocks noGrp="1"/>
          </p:cNvSpPr>
          <p:nvPr>
            <p:ph type="ftr" sz="quarter" idx="11"/>
          </p:nvPr>
        </p:nvSpPr>
        <p:spPr>
          <a:xfrm>
            <a:off x="1694226" y="6159402"/>
            <a:ext cx="2154460" cy="365125"/>
          </a:xfrm>
        </p:spPr>
        <p:txBody>
          <a:bodyPr/>
          <a:lstStyle/>
          <a:p>
            <a:r>
              <a:rPr lang="en-US" dirty="0"/>
              <a:t>Presentation Title</a:t>
            </a:r>
          </a:p>
        </p:txBody>
      </p:sp>
      <p:sp>
        <p:nvSpPr>
          <p:cNvPr id="6" name="Slide Number Placeholder 5">
            <a:extLst>
              <a:ext uri="{FF2B5EF4-FFF2-40B4-BE49-F238E27FC236}">
                <a16:creationId xmlns:a16="http://schemas.microsoft.com/office/drawing/2014/main" id="{690F6560-92FA-4E92-B73B-21E2BA87F6F7}"/>
              </a:ext>
            </a:extLst>
          </p:cNvPr>
          <p:cNvSpPr>
            <a:spLocks noGrp="1"/>
          </p:cNvSpPr>
          <p:nvPr>
            <p:ph type="sldNum" sz="quarter" idx="12"/>
          </p:nvPr>
        </p:nvSpPr>
        <p:spPr/>
        <p:txBody>
          <a:bodyPr/>
          <a:lstStyle/>
          <a:p>
            <a:fld id="{95CBEC59-7FF9-4688-98DF-89832A0C9025}" type="slidenum">
              <a:rPr lang="en-US" smtClean="0"/>
              <a:t>‹#›</a:t>
            </a:fld>
            <a:endParaRPr lang="en-US" dirty="0"/>
          </a:p>
        </p:txBody>
      </p:sp>
      <p:cxnSp>
        <p:nvCxnSpPr>
          <p:cNvPr id="17" name="Straight Connector 16">
            <a:extLst>
              <a:ext uri="{FF2B5EF4-FFF2-40B4-BE49-F238E27FC236}">
                <a16:creationId xmlns:a16="http://schemas.microsoft.com/office/drawing/2014/main" id="{3AE6B4C8-5DC5-48CB-A4AB-540F064C26CA}"/>
              </a:ext>
            </a:extLst>
          </p:cNvPr>
          <p:cNvCxnSpPr>
            <a:cxnSpLocks/>
          </p:cNvCxnSpPr>
          <p:nvPr userDrawn="1"/>
        </p:nvCxnSpPr>
        <p:spPr>
          <a:xfrm rot="16200000">
            <a:off x="11384397" y="6579108"/>
            <a:ext cx="557784"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
        <p:nvSpPr>
          <p:cNvPr id="18" name="Rectangle 17">
            <a:extLst>
              <a:ext uri="{FF2B5EF4-FFF2-40B4-BE49-F238E27FC236}">
                <a16:creationId xmlns:a16="http://schemas.microsoft.com/office/drawing/2014/main" id="{CBA6E06C-D6DA-4EDA-9A87-02C42E3144CB}"/>
              </a:ext>
            </a:extLst>
          </p:cNvPr>
          <p:cNvSpPr/>
          <p:nvPr userDrawn="1"/>
        </p:nvSpPr>
        <p:spPr>
          <a:xfrm>
            <a:off x="1283369" y="4914000"/>
            <a:ext cx="72000" cy="1944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 name="Text Placeholder 15">
            <a:extLst>
              <a:ext uri="{FF2B5EF4-FFF2-40B4-BE49-F238E27FC236}">
                <a16:creationId xmlns:a16="http://schemas.microsoft.com/office/drawing/2014/main" id="{D9DE605B-C51B-41B7-9FCB-86CE13FFB5F6}"/>
              </a:ext>
            </a:extLst>
          </p:cNvPr>
          <p:cNvSpPr>
            <a:spLocks noGrp="1"/>
          </p:cNvSpPr>
          <p:nvPr>
            <p:ph type="body" sz="quarter" idx="14" hasCustomPrompt="1"/>
          </p:nvPr>
        </p:nvSpPr>
        <p:spPr>
          <a:xfrm>
            <a:off x="11083583" y="837333"/>
            <a:ext cx="610772" cy="328893"/>
          </a:xfrm>
        </p:spPr>
        <p:txBody>
          <a:bodyPr>
            <a:normAutofit/>
          </a:bodyPr>
          <a:lstStyle>
            <a:lvl1pPr marL="0" indent="0" algn="l">
              <a:buNone/>
              <a:defRPr sz="1200" i="1">
                <a:solidFill>
                  <a:schemeClr val="accent1"/>
                </a:solidFill>
              </a:defRPr>
            </a:lvl1pPr>
          </a:lstStyle>
          <a:p>
            <a:pPr lvl="0"/>
            <a:r>
              <a:rPr lang="en-US" dirty="0"/>
              <a:t>20XX</a:t>
            </a:r>
          </a:p>
        </p:txBody>
      </p:sp>
      <p:cxnSp>
        <p:nvCxnSpPr>
          <p:cNvPr id="12" name="Straight Connector 11">
            <a:extLst>
              <a:ext uri="{FF2B5EF4-FFF2-40B4-BE49-F238E27FC236}">
                <a16:creationId xmlns:a16="http://schemas.microsoft.com/office/drawing/2014/main" id="{E2311598-88E6-4CCA-AFD4-E5D87D3AAF1D}"/>
              </a:ext>
            </a:extLst>
          </p:cNvPr>
          <p:cNvCxnSpPr>
            <a:cxnSpLocks/>
          </p:cNvCxnSpPr>
          <p:nvPr userDrawn="1"/>
        </p:nvCxnSpPr>
        <p:spPr>
          <a:xfrm>
            <a:off x="11184000" y="805368"/>
            <a:ext cx="1008000" cy="0"/>
          </a:xfrm>
          <a:prstGeom prst="line">
            <a:avLst/>
          </a:prstGeom>
          <a:ln w="34925">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036689736"/>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Content with Caption">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29B2A5FC-034D-4F4C-833F-A3DDC66E3E64}"/>
              </a:ext>
            </a:extLst>
          </p:cNvPr>
          <p:cNvSpPr/>
          <p:nvPr userDrawn="1"/>
        </p:nvSpPr>
        <p:spPr>
          <a:xfrm>
            <a:off x="0" y="0"/>
            <a:ext cx="12192000" cy="6858000"/>
          </a:xfrm>
          <a:prstGeom prst="rect">
            <a:avLst/>
          </a:prstGeom>
          <a:gradFill flip="none" rotWithShape="1">
            <a:gsLst>
              <a:gs pos="0">
                <a:schemeClr val="bg2">
                  <a:alpha val="85000"/>
                </a:schemeClr>
              </a:gs>
              <a:gs pos="100000">
                <a:schemeClr val="accent1">
                  <a:alpha val="85000"/>
                </a:scheme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A2C5870-C68D-4A7D-82BB-410BAD394DF1}"/>
              </a:ext>
            </a:extLst>
          </p:cNvPr>
          <p:cNvSpPr>
            <a:spLocks noGrp="1"/>
          </p:cNvSpPr>
          <p:nvPr>
            <p:ph type="title" hasCustomPrompt="1"/>
          </p:nvPr>
        </p:nvSpPr>
        <p:spPr>
          <a:xfrm>
            <a:off x="928800" y="470055"/>
            <a:ext cx="10515600" cy="1325563"/>
          </a:xfrm>
        </p:spPr>
        <p:txBody>
          <a:bodyPr/>
          <a:lstStyle>
            <a:lvl1pPr>
              <a:defRPr/>
            </a:lvl1pPr>
          </a:lstStyle>
          <a:p>
            <a:r>
              <a:rPr lang="en-US" dirty="0"/>
              <a:t>CHART SLIDE</a:t>
            </a:r>
          </a:p>
        </p:txBody>
      </p:sp>
      <p:sp>
        <p:nvSpPr>
          <p:cNvPr id="3" name="Date Placeholder 2">
            <a:extLst>
              <a:ext uri="{FF2B5EF4-FFF2-40B4-BE49-F238E27FC236}">
                <a16:creationId xmlns:a16="http://schemas.microsoft.com/office/drawing/2014/main" id="{6236F3ED-82D9-4642-A435-86170B8919AF}"/>
              </a:ext>
            </a:extLst>
          </p:cNvPr>
          <p:cNvSpPr>
            <a:spLocks noGrp="1"/>
          </p:cNvSpPr>
          <p:nvPr>
            <p:ph type="dt" sz="half" idx="10"/>
          </p:nvPr>
        </p:nvSpPr>
        <p:spPr/>
        <p:txBody>
          <a:bodyPr/>
          <a:lstStyle/>
          <a:p>
            <a:fld id="{9753FB07-8F96-4A12-BC7E-21F8E0954886}" type="datetime1">
              <a:rPr lang="en-US" smtClean="0"/>
              <a:t>10/5/2026</a:t>
            </a:fld>
            <a:endParaRPr lang="en-US" dirty="0"/>
          </a:p>
        </p:txBody>
      </p:sp>
      <p:sp>
        <p:nvSpPr>
          <p:cNvPr id="4" name="Footer Placeholder 3">
            <a:extLst>
              <a:ext uri="{FF2B5EF4-FFF2-40B4-BE49-F238E27FC236}">
                <a16:creationId xmlns:a16="http://schemas.microsoft.com/office/drawing/2014/main" id="{B172C020-7618-45BB-AF25-CD2F3A57D922}"/>
              </a:ext>
            </a:extLst>
          </p:cNvPr>
          <p:cNvSpPr>
            <a:spLocks noGrp="1"/>
          </p:cNvSpPr>
          <p:nvPr>
            <p:ph type="ftr" sz="quarter" idx="11"/>
          </p:nvPr>
        </p:nvSpPr>
        <p:spPr/>
        <p:txBody>
          <a:bodyPr/>
          <a:lstStyle/>
          <a:p>
            <a:r>
              <a:rPr lang="en-US" dirty="0"/>
              <a:t>Presentation Title</a:t>
            </a:r>
          </a:p>
        </p:txBody>
      </p:sp>
      <p:sp>
        <p:nvSpPr>
          <p:cNvPr id="5" name="Slide Number Placeholder 4">
            <a:extLst>
              <a:ext uri="{FF2B5EF4-FFF2-40B4-BE49-F238E27FC236}">
                <a16:creationId xmlns:a16="http://schemas.microsoft.com/office/drawing/2014/main" id="{AFAFB5F8-C1DD-4F45-9C62-6669B34800E2}"/>
              </a:ext>
            </a:extLst>
          </p:cNvPr>
          <p:cNvSpPr>
            <a:spLocks noGrp="1"/>
          </p:cNvSpPr>
          <p:nvPr>
            <p:ph type="sldNum" sz="quarter" idx="12"/>
          </p:nvPr>
        </p:nvSpPr>
        <p:spPr/>
        <p:txBody>
          <a:bodyPr/>
          <a:lstStyle/>
          <a:p>
            <a:fld id="{95CBEC59-7FF9-4688-98DF-89832A0C9025}" type="slidenum">
              <a:rPr lang="en-US" smtClean="0"/>
              <a:t>‹#›</a:t>
            </a:fld>
            <a:endParaRPr lang="en-US" dirty="0"/>
          </a:p>
        </p:txBody>
      </p:sp>
      <p:sp>
        <p:nvSpPr>
          <p:cNvPr id="8" name="Rectangle 7">
            <a:extLst>
              <a:ext uri="{FF2B5EF4-FFF2-40B4-BE49-F238E27FC236}">
                <a16:creationId xmlns:a16="http://schemas.microsoft.com/office/drawing/2014/main" id="{6D28A3A2-B6A3-4735-BBC9-E721BA710C9B}"/>
              </a:ext>
            </a:extLst>
          </p:cNvPr>
          <p:cNvSpPr/>
          <p:nvPr userDrawn="1"/>
        </p:nvSpPr>
        <p:spPr>
          <a:xfrm>
            <a:off x="687289" y="0"/>
            <a:ext cx="72000" cy="1289304"/>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Text Placeholder 2">
            <a:extLst>
              <a:ext uri="{FF2B5EF4-FFF2-40B4-BE49-F238E27FC236}">
                <a16:creationId xmlns:a16="http://schemas.microsoft.com/office/drawing/2014/main" id="{BADDF5A7-229B-4731-9A6F-9DE095F66600}"/>
              </a:ext>
            </a:extLst>
          </p:cNvPr>
          <p:cNvSpPr>
            <a:spLocks noGrp="1"/>
          </p:cNvSpPr>
          <p:nvPr>
            <p:ph type="body" idx="1"/>
          </p:nvPr>
        </p:nvSpPr>
        <p:spPr>
          <a:xfrm>
            <a:off x="928800" y="2316979"/>
            <a:ext cx="5157787" cy="823912"/>
          </a:xfrm>
        </p:spPr>
        <p:txBody>
          <a:bodyPr anchor="b"/>
          <a:lstStyle>
            <a:lvl1pPr marL="0" indent="0">
              <a:buNone/>
              <a:defRPr lang="en-US" sz="2500" b="1" i="0" kern="1200" dirty="0" smtClean="0">
                <a:solidFill>
                  <a:schemeClr val="tx2"/>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Content Placeholder 3">
            <a:extLst>
              <a:ext uri="{FF2B5EF4-FFF2-40B4-BE49-F238E27FC236}">
                <a16:creationId xmlns:a16="http://schemas.microsoft.com/office/drawing/2014/main" id="{131A72C0-870A-4F64-AE16-6B1FA2C61A94}"/>
              </a:ext>
            </a:extLst>
          </p:cNvPr>
          <p:cNvSpPr>
            <a:spLocks noGrp="1"/>
          </p:cNvSpPr>
          <p:nvPr>
            <p:ph sz="half" idx="2"/>
          </p:nvPr>
        </p:nvSpPr>
        <p:spPr>
          <a:xfrm>
            <a:off x="928800" y="3431112"/>
            <a:ext cx="5157787" cy="2773258"/>
          </a:xfrm>
        </p:spPr>
        <p:txBody>
          <a:bodyPr>
            <a:normAutofit/>
          </a:bodyPr>
          <a:lstStyle>
            <a:lvl1pPr marL="0" indent="0" algn="l" defTabSz="914400" rtl="0" eaLnBrk="1" latinLnBrk="0" hangingPunct="1">
              <a:lnSpc>
                <a:spcPct val="100000"/>
              </a:lnSpc>
              <a:spcBef>
                <a:spcPts val="600"/>
              </a:spcBef>
              <a:buFont typeface="Arial" panose="020B0604020202020204" pitchFamily="34" charset="0"/>
              <a:buNone/>
              <a:defRPr lang="en-US" sz="1600" i="0" kern="1200" dirty="0" smtClean="0">
                <a:solidFill>
                  <a:schemeClr val="bg1"/>
                </a:solidFill>
                <a:latin typeface="+mn-lt"/>
                <a:ea typeface="+mn-ea"/>
                <a:cs typeface="+mn-cs"/>
              </a:defRPr>
            </a:lvl1pPr>
            <a:lvl2pPr marL="685800" indent="0" algn="l" defTabSz="914400" rtl="0" eaLnBrk="1" latinLnBrk="0" hangingPunct="1">
              <a:lnSpc>
                <a:spcPct val="90000"/>
              </a:lnSpc>
              <a:buFont typeface="Arial" panose="020B0604020202020204" pitchFamily="34" charset="0"/>
              <a:buNone/>
              <a:defRPr lang="en-US" sz="1400" kern="1200" dirty="0" smtClean="0">
                <a:solidFill>
                  <a:schemeClr val="bg1"/>
                </a:solidFill>
                <a:latin typeface="+mn-lt"/>
                <a:ea typeface="+mn-ea"/>
                <a:cs typeface="+mn-cs"/>
              </a:defRPr>
            </a:lvl2pPr>
            <a:lvl3pPr marL="1143000" indent="0" algn="l" defTabSz="914400" rtl="0" eaLnBrk="1" latinLnBrk="0" hangingPunct="1">
              <a:lnSpc>
                <a:spcPct val="90000"/>
              </a:lnSpc>
              <a:buFont typeface="Arial" panose="020B0604020202020204" pitchFamily="34" charset="0"/>
              <a:buNone/>
              <a:defRPr lang="en-US" sz="1400" kern="1200" dirty="0" smtClean="0">
                <a:solidFill>
                  <a:schemeClr val="bg1"/>
                </a:solidFill>
                <a:latin typeface="+mn-lt"/>
                <a:ea typeface="+mn-ea"/>
                <a:cs typeface="+mn-cs"/>
              </a:defRPr>
            </a:lvl3pPr>
            <a:lvl4pPr marL="1600200" indent="0" algn="l" defTabSz="914400" rtl="0" eaLnBrk="1" latinLnBrk="0" hangingPunct="1">
              <a:lnSpc>
                <a:spcPct val="90000"/>
              </a:lnSpc>
              <a:buFont typeface="Arial" panose="020B0604020202020204" pitchFamily="34" charset="0"/>
              <a:buNone/>
              <a:defRPr lang="en-US" sz="1400" kern="1200" dirty="0" smtClean="0">
                <a:solidFill>
                  <a:schemeClr val="bg1"/>
                </a:solidFill>
                <a:latin typeface="+mn-lt"/>
                <a:ea typeface="+mn-ea"/>
                <a:cs typeface="+mn-cs"/>
              </a:defRPr>
            </a:lvl4pPr>
            <a:lvl5pPr marL="2057400" indent="0" algn="l" defTabSz="914400" rtl="0" eaLnBrk="1" latinLnBrk="0" hangingPunct="1">
              <a:lnSpc>
                <a:spcPct val="90000"/>
              </a:lnSpc>
              <a:buFont typeface="Arial" panose="020B0604020202020204" pitchFamily="34" charset="0"/>
              <a:buNone/>
              <a:defRPr lang="en-US" sz="1400" kern="1200" dirty="0">
                <a:solidFill>
                  <a:schemeClr val="bg1"/>
                </a:solidFill>
                <a:latin typeface="+mn-lt"/>
                <a:ea typeface="+mn-ea"/>
                <a:cs typeface="+mn-cs"/>
              </a:defRPr>
            </a:lvl5pPr>
          </a:lstStyle>
          <a:p>
            <a:pPr lvl="0"/>
            <a:r>
              <a:rPr lang="en-US"/>
              <a:t>Click to edit Master text styles</a:t>
            </a:r>
          </a:p>
        </p:txBody>
      </p:sp>
      <p:sp>
        <p:nvSpPr>
          <p:cNvPr id="11" name="Text Placeholder 4">
            <a:extLst>
              <a:ext uri="{FF2B5EF4-FFF2-40B4-BE49-F238E27FC236}">
                <a16:creationId xmlns:a16="http://schemas.microsoft.com/office/drawing/2014/main" id="{9962AFC0-1C35-4CF7-B15A-469738360002}"/>
              </a:ext>
            </a:extLst>
          </p:cNvPr>
          <p:cNvSpPr>
            <a:spLocks noGrp="1"/>
          </p:cNvSpPr>
          <p:nvPr>
            <p:ph type="body" sz="quarter" idx="3"/>
          </p:nvPr>
        </p:nvSpPr>
        <p:spPr>
          <a:xfrm>
            <a:off x="6224784" y="1402584"/>
            <a:ext cx="5183188" cy="823912"/>
          </a:xfrm>
        </p:spPr>
        <p:txBody>
          <a:bodyPr anchor="b">
            <a:normAutofit/>
          </a:bodyPr>
          <a:lstStyle>
            <a:lvl1pPr marL="0" indent="0">
              <a:buNone/>
              <a:defRPr lang="en-US" sz="2500" b="1" i="0" kern="1200" dirty="0" smtClean="0">
                <a:solidFill>
                  <a:schemeClr val="tx2"/>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Content Placeholder 5">
            <a:extLst>
              <a:ext uri="{FF2B5EF4-FFF2-40B4-BE49-F238E27FC236}">
                <a16:creationId xmlns:a16="http://schemas.microsoft.com/office/drawing/2014/main" id="{2A1EF39B-44B4-41E9-B813-11A664255B46}"/>
              </a:ext>
            </a:extLst>
          </p:cNvPr>
          <p:cNvSpPr>
            <a:spLocks noGrp="1"/>
          </p:cNvSpPr>
          <p:nvPr>
            <p:ph sz="quarter" idx="4"/>
          </p:nvPr>
        </p:nvSpPr>
        <p:spPr>
          <a:xfrm>
            <a:off x="6224784" y="2516716"/>
            <a:ext cx="5183188" cy="3687653"/>
          </a:xfrm>
        </p:spPr>
        <p:txBody>
          <a:bodyPr>
            <a:normAutofit/>
          </a:bodyPr>
          <a:lstStyle>
            <a:lvl1pPr>
              <a:defRPr lang="en-US" sz="1600" i="0" kern="1200" dirty="0" smtClean="0">
                <a:solidFill>
                  <a:schemeClr val="bg1"/>
                </a:solidFill>
                <a:latin typeface="+mn-lt"/>
                <a:ea typeface="+mn-ea"/>
                <a:cs typeface="+mn-cs"/>
              </a:defRPr>
            </a:lvl1pPr>
            <a:lvl2pPr>
              <a:defRPr/>
            </a:lvl2pPr>
            <a:lvl3pPr>
              <a:defRPr/>
            </a:lvl3pPr>
            <a:lvl4pPr>
              <a:defRPr/>
            </a:lvl4pPr>
            <a:lvl5pPr>
              <a:defRPr/>
            </a:lvl5pPr>
          </a:lstStyle>
          <a:p>
            <a:pPr marL="0" lvl="0" indent="0" algn="l" defTabSz="914400" rtl="0" eaLnBrk="1" latinLnBrk="0" hangingPunct="1">
              <a:lnSpc>
                <a:spcPct val="100000"/>
              </a:lnSpc>
              <a:spcBef>
                <a:spcPts val="600"/>
              </a:spcBef>
              <a:buFont typeface="Arial" panose="020B0604020202020204" pitchFamily="34" charset="0"/>
              <a:buNone/>
            </a:pPr>
            <a:r>
              <a:rPr lang="en-US"/>
              <a:t>Click to edit Master text styles</a:t>
            </a:r>
          </a:p>
        </p:txBody>
      </p:sp>
      <p:cxnSp>
        <p:nvCxnSpPr>
          <p:cNvPr id="13" name="Straight Connector 12">
            <a:extLst>
              <a:ext uri="{FF2B5EF4-FFF2-40B4-BE49-F238E27FC236}">
                <a16:creationId xmlns:a16="http://schemas.microsoft.com/office/drawing/2014/main" id="{0E13CA67-E267-486C-8B01-B07C27F7D30A}"/>
              </a:ext>
            </a:extLst>
          </p:cNvPr>
          <p:cNvCxnSpPr/>
          <p:nvPr userDrawn="1"/>
        </p:nvCxnSpPr>
        <p:spPr>
          <a:xfrm>
            <a:off x="1068863" y="3271933"/>
            <a:ext cx="630936"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C551A0EC-216D-492E-A209-7CD61B5343CC}"/>
              </a:ext>
            </a:extLst>
          </p:cNvPr>
          <p:cNvCxnSpPr/>
          <p:nvPr userDrawn="1"/>
        </p:nvCxnSpPr>
        <p:spPr>
          <a:xfrm>
            <a:off x="6352281" y="2357538"/>
            <a:ext cx="630936"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EBE7B492-C944-422B-9779-A95207B000CF}"/>
              </a:ext>
            </a:extLst>
          </p:cNvPr>
          <p:cNvCxnSpPr>
            <a:cxnSpLocks/>
          </p:cNvCxnSpPr>
          <p:nvPr userDrawn="1"/>
        </p:nvCxnSpPr>
        <p:spPr>
          <a:xfrm>
            <a:off x="11190767" y="800959"/>
            <a:ext cx="1001233"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sp>
        <p:nvSpPr>
          <p:cNvPr id="16" name="Text Placeholder 15">
            <a:extLst>
              <a:ext uri="{FF2B5EF4-FFF2-40B4-BE49-F238E27FC236}">
                <a16:creationId xmlns:a16="http://schemas.microsoft.com/office/drawing/2014/main" id="{B7A18CA1-13F1-4B77-BA9C-71FAF3AEE43C}"/>
              </a:ext>
            </a:extLst>
          </p:cNvPr>
          <p:cNvSpPr>
            <a:spLocks noGrp="1"/>
          </p:cNvSpPr>
          <p:nvPr>
            <p:ph type="body" sz="quarter" idx="14" hasCustomPrompt="1"/>
          </p:nvPr>
        </p:nvSpPr>
        <p:spPr>
          <a:xfrm>
            <a:off x="11083583" y="837333"/>
            <a:ext cx="610772" cy="328893"/>
          </a:xfrm>
        </p:spPr>
        <p:txBody>
          <a:bodyPr>
            <a:normAutofit/>
          </a:bodyPr>
          <a:lstStyle>
            <a:lvl1pPr marL="0" indent="0" algn="l">
              <a:buNone/>
              <a:defRPr sz="1200" i="1">
                <a:solidFill>
                  <a:schemeClr val="tx2"/>
                </a:solidFill>
              </a:defRPr>
            </a:lvl1pPr>
          </a:lstStyle>
          <a:p>
            <a:pPr lvl="0"/>
            <a:r>
              <a:rPr lang="en-US" dirty="0"/>
              <a:t>20XX</a:t>
            </a:r>
          </a:p>
        </p:txBody>
      </p:sp>
      <p:cxnSp>
        <p:nvCxnSpPr>
          <p:cNvPr id="17" name="Straight Connector 16">
            <a:extLst>
              <a:ext uri="{FF2B5EF4-FFF2-40B4-BE49-F238E27FC236}">
                <a16:creationId xmlns:a16="http://schemas.microsoft.com/office/drawing/2014/main" id="{166915A3-52A7-4C8C-B8EC-41071CB1A90B}"/>
              </a:ext>
            </a:extLst>
          </p:cNvPr>
          <p:cNvCxnSpPr>
            <a:cxnSpLocks/>
          </p:cNvCxnSpPr>
          <p:nvPr userDrawn="1"/>
        </p:nvCxnSpPr>
        <p:spPr>
          <a:xfrm>
            <a:off x="0" y="6168360"/>
            <a:ext cx="1764792"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248B84D4-EC6A-481E-87B5-0AA6E59A5C12}"/>
              </a:ext>
            </a:extLst>
          </p:cNvPr>
          <p:cNvCxnSpPr>
            <a:cxnSpLocks/>
          </p:cNvCxnSpPr>
          <p:nvPr userDrawn="1"/>
        </p:nvCxnSpPr>
        <p:spPr>
          <a:xfrm rot="16200000">
            <a:off x="11384397" y="6579108"/>
            <a:ext cx="557784"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11740947"/>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1_Content with Caption">
    <p:spTree>
      <p:nvGrpSpPr>
        <p:cNvPr id="1" name=""/>
        <p:cNvGrpSpPr/>
        <p:nvPr/>
      </p:nvGrpSpPr>
      <p:grpSpPr>
        <a:xfrm>
          <a:off x="0" y="0"/>
          <a:ext cx="0" cy="0"/>
          <a:chOff x="0" y="0"/>
          <a:chExt cx="0" cy="0"/>
        </a:xfrm>
      </p:grpSpPr>
      <p:sp>
        <p:nvSpPr>
          <p:cNvPr id="19" name="Rectangle 18">
            <a:extLst>
              <a:ext uri="{FF2B5EF4-FFF2-40B4-BE49-F238E27FC236}">
                <a16:creationId xmlns:a16="http://schemas.microsoft.com/office/drawing/2014/main" id="{DA48C424-A3E8-45D9-A344-780A64F65F99}"/>
              </a:ext>
            </a:extLst>
          </p:cNvPr>
          <p:cNvSpPr/>
          <p:nvPr userDrawn="1"/>
        </p:nvSpPr>
        <p:spPr>
          <a:xfrm>
            <a:off x="0" y="5532437"/>
            <a:ext cx="12192000" cy="1325563"/>
          </a:xfrm>
          <a:prstGeom prst="rect">
            <a:avLst/>
          </a:prstGeom>
          <a:gradFill flip="none" rotWithShape="1">
            <a:gsLst>
              <a:gs pos="0">
                <a:schemeClr val="bg2">
                  <a:alpha val="85000"/>
                </a:schemeClr>
              </a:gs>
              <a:gs pos="100000">
                <a:schemeClr val="accent1">
                  <a:alpha val="85000"/>
                </a:scheme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A2C5870-C68D-4A7D-82BB-410BAD394DF1}"/>
              </a:ext>
            </a:extLst>
          </p:cNvPr>
          <p:cNvSpPr>
            <a:spLocks noGrp="1"/>
          </p:cNvSpPr>
          <p:nvPr>
            <p:ph type="title" hasCustomPrompt="1"/>
          </p:nvPr>
        </p:nvSpPr>
        <p:spPr>
          <a:xfrm>
            <a:off x="928800" y="470055"/>
            <a:ext cx="10515600" cy="1325563"/>
          </a:xfrm>
        </p:spPr>
        <p:txBody>
          <a:bodyPr/>
          <a:lstStyle>
            <a:lvl1pPr>
              <a:defRPr>
                <a:gradFill>
                  <a:gsLst>
                    <a:gs pos="0">
                      <a:schemeClr val="bg2"/>
                    </a:gs>
                    <a:gs pos="100000">
                      <a:schemeClr val="accent1"/>
                    </a:gs>
                  </a:gsLst>
                  <a:lin ang="0" scaled="1"/>
                </a:gradFill>
              </a:defRPr>
            </a:lvl1pPr>
          </a:lstStyle>
          <a:p>
            <a:r>
              <a:rPr lang="en-US" dirty="0"/>
              <a:t>CHART SLIDE</a:t>
            </a:r>
          </a:p>
        </p:txBody>
      </p:sp>
      <p:sp>
        <p:nvSpPr>
          <p:cNvPr id="3" name="Date Placeholder 2">
            <a:extLst>
              <a:ext uri="{FF2B5EF4-FFF2-40B4-BE49-F238E27FC236}">
                <a16:creationId xmlns:a16="http://schemas.microsoft.com/office/drawing/2014/main" id="{6236F3ED-82D9-4642-A435-86170B8919AF}"/>
              </a:ext>
            </a:extLst>
          </p:cNvPr>
          <p:cNvSpPr>
            <a:spLocks noGrp="1"/>
          </p:cNvSpPr>
          <p:nvPr>
            <p:ph type="dt" sz="half" idx="10"/>
          </p:nvPr>
        </p:nvSpPr>
        <p:spPr/>
        <p:txBody>
          <a:bodyPr/>
          <a:lstStyle/>
          <a:p>
            <a:fld id="{C8790E14-8D81-41DD-8E4A-1160D6D337E4}" type="datetime1">
              <a:rPr lang="en-US" smtClean="0"/>
              <a:t>10/5/2026</a:t>
            </a:fld>
            <a:endParaRPr lang="en-US" dirty="0"/>
          </a:p>
        </p:txBody>
      </p:sp>
      <p:sp>
        <p:nvSpPr>
          <p:cNvPr id="4" name="Footer Placeholder 3">
            <a:extLst>
              <a:ext uri="{FF2B5EF4-FFF2-40B4-BE49-F238E27FC236}">
                <a16:creationId xmlns:a16="http://schemas.microsoft.com/office/drawing/2014/main" id="{B172C020-7618-45BB-AF25-CD2F3A57D922}"/>
              </a:ext>
            </a:extLst>
          </p:cNvPr>
          <p:cNvSpPr>
            <a:spLocks noGrp="1"/>
          </p:cNvSpPr>
          <p:nvPr>
            <p:ph type="ftr" sz="quarter" idx="11"/>
          </p:nvPr>
        </p:nvSpPr>
        <p:spPr/>
        <p:txBody>
          <a:bodyPr/>
          <a:lstStyle/>
          <a:p>
            <a:r>
              <a:rPr lang="en-US" dirty="0"/>
              <a:t>Presentation Title</a:t>
            </a:r>
          </a:p>
        </p:txBody>
      </p:sp>
      <p:sp>
        <p:nvSpPr>
          <p:cNvPr id="5" name="Slide Number Placeholder 4">
            <a:extLst>
              <a:ext uri="{FF2B5EF4-FFF2-40B4-BE49-F238E27FC236}">
                <a16:creationId xmlns:a16="http://schemas.microsoft.com/office/drawing/2014/main" id="{AFAFB5F8-C1DD-4F45-9C62-6669B34800E2}"/>
              </a:ext>
            </a:extLst>
          </p:cNvPr>
          <p:cNvSpPr>
            <a:spLocks noGrp="1"/>
          </p:cNvSpPr>
          <p:nvPr>
            <p:ph type="sldNum" sz="quarter" idx="12"/>
          </p:nvPr>
        </p:nvSpPr>
        <p:spPr/>
        <p:txBody>
          <a:bodyPr/>
          <a:lstStyle/>
          <a:p>
            <a:fld id="{95CBEC59-7FF9-4688-98DF-89832A0C9025}" type="slidenum">
              <a:rPr lang="en-US" smtClean="0"/>
              <a:t>‹#›</a:t>
            </a:fld>
            <a:endParaRPr lang="en-US" dirty="0"/>
          </a:p>
        </p:txBody>
      </p:sp>
      <p:sp>
        <p:nvSpPr>
          <p:cNvPr id="8" name="Rectangle 7">
            <a:extLst>
              <a:ext uri="{FF2B5EF4-FFF2-40B4-BE49-F238E27FC236}">
                <a16:creationId xmlns:a16="http://schemas.microsoft.com/office/drawing/2014/main" id="{6D28A3A2-B6A3-4735-BBC9-E721BA710C9B}"/>
              </a:ext>
            </a:extLst>
          </p:cNvPr>
          <p:cNvSpPr/>
          <p:nvPr userDrawn="1"/>
        </p:nvSpPr>
        <p:spPr>
          <a:xfrm>
            <a:off x="687289" y="0"/>
            <a:ext cx="72000" cy="1289304"/>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Text Placeholder 2">
            <a:extLst>
              <a:ext uri="{FF2B5EF4-FFF2-40B4-BE49-F238E27FC236}">
                <a16:creationId xmlns:a16="http://schemas.microsoft.com/office/drawing/2014/main" id="{BADDF5A7-229B-4731-9A6F-9DE095F66600}"/>
              </a:ext>
            </a:extLst>
          </p:cNvPr>
          <p:cNvSpPr>
            <a:spLocks noGrp="1"/>
          </p:cNvSpPr>
          <p:nvPr>
            <p:ph type="body" idx="1"/>
          </p:nvPr>
        </p:nvSpPr>
        <p:spPr>
          <a:xfrm>
            <a:off x="928800" y="2316979"/>
            <a:ext cx="5157787" cy="823912"/>
          </a:xfrm>
        </p:spPr>
        <p:txBody>
          <a:bodyPr anchor="b"/>
          <a:lstStyle>
            <a:lvl1pPr marL="0" indent="0">
              <a:buNone/>
              <a:defRPr lang="en-US" sz="2500" b="1" i="0" kern="1200" dirty="0" smtClean="0">
                <a:solidFill>
                  <a:schemeClr val="bg2"/>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Content Placeholder 3">
            <a:extLst>
              <a:ext uri="{FF2B5EF4-FFF2-40B4-BE49-F238E27FC236}">
                <a16:creationId xmlns:a16="http://schemas.microsoft.com/office/drawing/2014/main" id="{131A72C0-870A-4F64-AE16-6B1FA2C61A94}"/>
              </a:ext>
            </a:extLst>
          </p:cNvPr>
          <p:cNvSpPr>
            <a:spLocks noGrp="1"/>
          </p:cNvSpPr>
          <p:nvPr>
            <p:ph sz="half" idx="2"/>
          </p:nvPr>
        </p:nvSpPr>
        <p:spPr>
          <a:xfrm>
            <a:off x="928800" y="3431112"/>
            <a:ext cx="5157787" cy="2017154"/>
          </a:xfrm>
        </p:spPr>
        <p:txBody>
          <a:bodyPr>
            <a:normAutofit/>
          </a:bodyPr>
          <a:lstStyle>
            <a:lvl1pPr marL="0" indent="0" algn="l" defTabSz="914400" rtl="0" eaLnBrk="1" latinLnBrk="0" hangingPunct="1">
              <a:lnSpc>
                <a:spcPct val="100000"/>
              </a:lnSpc>
              <a:spcBef>
                <a:spcPts val="600"/>
              </a:spcBef>
              <a:buFont typeface="Arial" panose="020B0604020202020204" pitchFamily="34" charset="0"/>
              <a:buNone/>
              <a:defRPr lang="en-US" sz="1600" i="0" kern="1200" dirty="0" smtClean="0">
                <a:solidFill>
                  <a:schemeClr val="tx1">
                    <a:lumMod val="75000"/>
                    <a:lumOff val="25000"/>
                  </a:schemeClr>
                </a:solidFill>
                <a:latin typeface="+mn-lt"/>
                <a:ea typeface="+mn-ea"/>
                <a:cs typeface="+mn-cs"/>
              </a:defRPr>
            </a:lvl1pPr>
            <a:lvl2pPr marL="685800" indent="0" algn="l" defTabSz="914400" rtl="0" eaLnBrk="1" latinLnBrk="0" hangingPunct="1">
              <a:lnSpc>
                <a:spcPct val="90000"/>
              </a:lnSpc>
              <a:buFont typeface="Arial" panose="020B0604020202020204" pitchFamily="34" charset="0"/>
              <a:buNone/>
              <a:defRPr lang="en-US" sz="1400" kern="1200" dirty="0" smtClean="0">
                <a:solidFill>
                  <a:schemeClr val="bg1"/>
                </a:solidFill>
                <a:latin typeface="+mn-lt"/>
                <a:ea typeface="+mn-ea"/>
                <a:cs typeface="+mn-cs"/>
              </a:defRPr>
            </a:lvl2pPr>
            <a:lvl3pPr marL="1143000" indent="0" algn="l" defTabSz="914400" rtl="0" eaLnBrk="1" latinLnBrk="0" hangingPunct="1">
              <a:lnSpc>
                <a:spcPct val="90000"/>
              </a:lnSpc>
              <a:buFont typeface="Arial" panose="020B0604020202020204" pitchFamily="34" charset="0"/>
              <a:buNone/>
              <a:defRPr lang="en-US" sz="1400" kern="1200" dirty="0" smtClean="0">
                <a:solidFill>
                  <a:schemeClr val="bg1"/>
                </a:solidFill>
                <a:latin typeface="+mn-lt"/>
                <a:ea typeface="+mn-ea"/>
                <a:cs typeface="+mn-cs"/>
              </a:defRPr>
            </a:lvl3pPr>
            <a:lvl4pPr marL="1600200" indent="0" algn="l" defTabSz="914400" rtl="0" eaLnBrk="1" latinLnBrk="0" hangingPunct="1">
              <a:lnSpc>
                <a:spcPct val="90000"/>
              </a:lnSpc>
              <a:buFont typeface="Arial" panose="020B0604020202020204" pitchFamily="34" charset="0"/>
              <a:buNone/>
              <a:defRPr lang="en-US" sz="1400" kern="1200" dirty="0" smtClean="0">
                <a:solidFill>
                  <a:schemeClr val="bg1"/>
                </a:solidFill>
                <a:latin typeface="+mn-lt"/>
                <a:ea typeface="+mn-ea"/>
                <a:cs typeface="+mn-cs"/>
              </a:defRPr>
            </a:lvl4pPr>
            <a:lvl5pPr marL="2057400" indent="0" algn="l" defTabSz="914400" rtl="0" eaLnBrk="1" latinLnBrk="0" hangingPunct="1">
              <a:lnSpc>
                <a:spcPct val="90000"/>
              </a:lnSpc>
              <a:buFont typeface="Arial" panose="020B0604020202020204" pitchFamily="34" charset="0"/>
              <a:buNone/>
              <a:defRPr lang="en-US" sz="1400" kern="1200" dirty="0">
                <a:solidFill>
                  <a:schemeClr val="bg1"/>
                </a:solidFill>
                <a:latin typeface="+mn-lt"/>
                <a:ea typeface="+mn-ea"/>
                <a:cs typeface="+mn-cs"/>
              </a:defRPr>
            </a:lvl5pPr>
          </a:lstStyle>
          <a:p>
            <a:pPr lvl="0"/>
            <a:r>
              <a:rPr lang="en-US"/>
              <a:t>Click to edit Master text styles</a:t>
            </a:r>
          </a:p>
        </p:txBody>
      </p:sp>
      <p:sp>
        <p:nvSpPr>
          <p:cNvPr id="11" name="Text Placeholder 4">
            <a:extLst>
              <a:ext uri="{FF2B5EF4-FFF2-40B4-BE49-F238E27FC236}">
                <a16:creationId xmlns:a16="http://schemas.microsoft.com/office/drawing/2014/main" id="{9962AFC0-1C35-4CF7-B15A-469738360002}"/>
              </a:ext>
            </a:extLst>
          </p:cNvPr>
          <p:cNvSpPr>
            <a:spLocks noGrp="1"/>
          </p:cNvSpPr>
          <p:nvPr>
            <p:ph type="body" sz="quarter" idx="3"/>
          </p:nvPr>
        </p:nvSpPr>
        <p:spPr>
          <a:xfrm>
            <a:off x="6224784" y="1402584"/>
            <a:ext cx="5183188" cy="823912"/>
          </a:xfrm>
        </p:spPr>
        <p:txBody>
          <a:bodyPr anchor="b">
            <a:normAutofit/>
          </a:bodyPr>
          <a:lstStyle>
            <a:lvl1pPr marL="0" indent="0">
              <a:buNone/>
              <a:defRPr lang="en-US" sz="2500" b="1" i="0" kern="1200" dirty="0" smtClean="0">
                <a:solidFill>
                  <a:schemeClr val="accent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Content Placeholder 5">
            <a:extLst>
              <a:ext uri="{FF2B5EF4-FFF2-40B4-BE49-F238E27FC236}">
                <a16:creationId xmlns:a16="http://schemas.microsoft.com/office/drawing/2014/main" id="{2A1EF39B-44B4-41E9-B813-11A664255B46}"/>
              </a:ext>
            </a:extLst>
          </p:cNvPr>
          <p:cNvSpPr>
            <a:spLocks noGrp="1"/>
          </p:cNvSpPr>
          <p:nvPr>
            <p:ph sz="quarter" idx="4"/>
          </p:nvPr>
        </p:nvSpPr>
        <p:spPr>
          <a:xfrm>
            <a:off x="6224784" y="2516716"/>
            <a:ext cx="5183188" cy="2931545"/>
          </a:xfrm>
        </p:spPr>
        <p:txBody>
          <a:bodyPr>
            <a:normAutofit/>
          </a:bodyPr>
          <a:lstStyle>
            <a:lvl1pPr>
              <a:defRPr lang="en-US" sz="1600" i="0" kern="1200" dirty="0" smtClean="0">
                <a:solidFill>
                  <a:schemeClr val="tx1">
                    <a:lumMod val="75000"/>
                    <a:lumOff val="25000"/>
                  </a:schemeClr>
                </a:solidFill>
                <a:latin typeface="+mn-lt"/>
                <a:ea typeface="+mn-ea"/>
                <a:cs typeface="+mn-cs"/>
              </a:defRPr>
            </a:lvl1pPr>
            <a:lvl2pPr>
              <a:defRPr/>
            </a:lvl2pPr>
            <a:lvl3pPr>
              <a:defRPr/>
            </a:lvl3pPr>
            <a:lvl4pPr>
              <a:defRPr/>
            </a:lvl4pPr>
            <a:lvl5pPr>
              <a:defRPr/>
            </a:lvl5pPr>
          </a:lstStyle>
          <a:p>
            <a:pPr marL="0" lvl="0" indent="0" algn="l" defTabSz="914400" rtl="0" eaLnBrk="1" latinLnBrk="0" hangingPunct="1">
              <a:lnSpc>
                <a:spcPct val="100000"/>
              </a:lnSpc>
              <a:spcBef>
                <a:spcPts val="600"/>
              </a:spcBef>
              <a:buFont typeface="Arial" panose="020B0604020202020204" pitchFamily="34" charset="0"/>
              <a:buNone/>
            </a:pPr>
            <a:r>
              <a:rPr lang="en-US"/>
              <a:t>Click to edit Master text styles</a:t>
            </a:r>
          </a:p>
        </p:txBody>
      </p:sp>
      <p:cxnSp>
        <p:nvCxnSpPr>
          <p:cNvPr id="13" name="Straight Connector 12">
            <a:extLst>
              <a:ext uri="{FF2B5EF4-FFF2-40B4-BE49-F238E27FC236}">
                <a16:creationId xmlns:a16="http://schemas.microsoft.com/office/drawing/2014/main" id="{0E13CA67-E267-486C-8B01-B07C27F7D30A}"/>
              </a:ext>
            </a:extLst>
          </p:cNvPr>
          <p:cNvCxnSpPr/>
          <p:nvPr userDrawn="1"/>
        </p:nvCxnSpPr>
        <p:spPr>
          <a:xfrm>
            <a:off x="1068863" y="3271933"/>
            <a:ext cx="630936" cy="0"/>
          </a:xfrm>
          <a:prstGeom prst="line">
            <a:avLst/>
          </a:prstGeom>
          <a:ln w="19050">
            <a:solidFill>
              <a:schemeClr val="bg2"/>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C551A0EC-216D-492E-A209-7CD61B5343CC}"/>
              </a:ext>
            </a:extLst>
          </p:cNvPr>
          <p:cNvCxnSpPr/>
          <p:nvPr userDrawn="1"/>
        </p:nvCxnSpPr>
        <p:spPr>
          <a:xfrm>
            <a:off x="6352281" y="2357538"/>
            <a:ext cx="630936"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EBE7B492-C944-422B-9779-A95207B000CF}"/>
              </a:ext>
            </a:extLst>
          </p:cNvPr>
          <p:cNvCxnSpPr>
            <a:cxnSpLocks/>
          </p:cNvCxnSpPr>
          <p:nvPr userDrawn="1"/>
        </p:nvCxnSpPr>
        <p:spPr>
          <a:xfrm>
            <a:off x="11190767" y="800959"/>
            <a:ext cx="1001233" cy="0"/>
          </a:xfrm>
          <a:prstGeom prst="line">
            <a:avLst/>
          </a:prstGeom>
          <a:ln w="63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6" name="Text Placeholder 15">
            <a:extLst>
              <a:ext uri="{FF2B5EF4-FFF2-40B4-BE49-F238E27FC236}">
                <a16:creationId xmlns:a16="http://schemas.microsoft.com/office/drawing/2014/main" id="{B7A18CA1-13F1-4B77-BA9C-71FAF3AEE43C}"/>
              </a:ext>
            </a:extLst>
          </p:cNvPr>
          <p:cNvSpPr>
            <a:spLocks noGrp="1"/>
          </p:cNvSpPr>
          <p:nvPr>
            <p:ph type="body" sz="quarter" idx="14" hasCustomPrompt="1"/>
          </p:nvPr>
        </p:nvSpPr>
        <p:spPr>
          <a:xfrm>
            <a:off x="11083583" y="837333"/>
            <a:ext cx="610772" cy="328893"/>
          </a:xfrm>
        </p:spPr>
        <p:txBody>
          <a:bodyPr>
            <a:normAutofit/>
          </a:bodyPr>
          <a:lstStyle>
            <a:lvl1pPr marL="0" indent="0" algn="l">
              <a:buNone/>
              <a:defRPr sz="1200" i="1">
                <a:solidFill>
                  <a:schemeClr val="accent1"/>
                </a:solidFill>
              </a:defRPr>
            </a:lvl1pPr>
          </a:lstStyle>
          <a:p>
            <a:pPr lvl="0"/>
            <a:r>
              <a:rPr lang="en-US" dirty="0"/>
              <a:t>20XX</a:t>
            </a:r>
          </a:p>
        </p:txBody>
      </p:sp>
      <p:cxnSp>
        <p:nvCxnSpPr>
          <p:cNvPr id="17" name="Straight Connector 16">
            <a:extLst>
              <a:ext uri="{FF2B5EF4-FFF2-40B4-BE49-F238E27FC236}">
                <a16:creationId xmlns:a16="http://schemas.microsoft.com/office/drawing/2014/main" id="{166915A3-52A7-4C8C-B8EC-41071CB1A90B}"/>
              </a:ext>
            </a:extLst>
          </p:cNvPr>
          <p:cNvCxnSpPr>
            <a:cxnSpLocks/>
          </p:cNvCxnSpPr>
          <p:nvPr userDrawn="1"/>
        </p:nvCxnSpPr>
        <p:spPr>
          <a:xfrm>
            <a:off x="0" y="6168360"/>
            <a:ext cx="1764792"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248B84D4-EC6A-481E-87B5-0AA6E59A5C12}"/>
              </a:ext>
            </a:extLst>
          </p:cNvPr>
          <p:cNvCxnSpPr>
            <a:cxnSpLocks/>
          </p:cNvCxnSpPr>
          <p:nvPr userDrawn="1"/>
        </p:nvCxnSpPr>
        <p:spPr>
          <a:xfrm rot="16200000">
            <a:off x="11384397" y="6579108"/>
            <a:ext cx="557784"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47561181"/>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2_Content with Caption">
    <p:spTree>
      <p:nvGrpSpPr>
        <p:cNvPr id="1" name=""/>
        <p:cNvGrpSpPr/>
        <p:nvPr/>
      </p:nvGrpSpPr>
      <p:grpSpPr>
        <a:xfrm>
          <a:off x="0" y="0"/>
          <a:ext cx="0" cy="0"/>
          <a:chOff x="0" y="0"/>
          <a:chExt cx="0" cy="0"/>
        </a:xfrm>
      </p:grpSpPr>
      <p:sp>
        <p:nvSpPr>
          <p:cNvPr id="25" name="Rectangle 24">
            <a:extLst>
              <a:ext uri="{FF2B5EF4-FFF2-40B4-BE49-F238E27FC236}">
                <a16:creationId xmlns:a16="http://schemas.microsoft.com/office/drawing/2014/main" id="{10540321-6794-45E5-A403-F840A499D670}"/>
              </a:ext>
            </a:extLst>
          </p:cNvPr>
          <p:cNvSpPr/>
          <p:nvPr userDrawn="1"/>
        </p:nvSpPr>
        <p:spPr>
          <a:xfrm>
            <a:off x="120000" y="117000"/>
            <a:ext cx="11952000" cy="6624000"/>
          </a:xfrm>
          <a:prstGeom prst="rect">
            <a:avLst/>
          </a:prstGeom>
          <a:gradFill flip="none" rotWithShape="1">
            <a:gsLst>
              <a:gs pos="0">
                <a:schemeClr val="bg2">
                  <a:alpha val="85000"/>
                </a:schemeClr>
              </a:gs>
              <a:gs pos="100000">
                <a:schemeClr val="accent1">
                  <a:alpha val="85000"/>
                </a:schemeClr>
              </a:gs>
            </a:gsLst>
            <a:lin ang="0" scaled="1"/>
            <a:tileRect/>
          </a:gradFill>
          <a:ln w="27305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26" name="Straight Connector 25">
            <a:extLst>
              <a:ext uri="{FF2B5EF4-FFF2-40B4-BE49-F238E27FC236}">
                <a16:creationId xmlns:a16="http://schemas.microsoft.com/office/drawing/2014/main" id="{FA226BC7-E49E-4871-8B90-93766E659C8E}"/>
              </a:ext>
            </a:extLst>
          </p:cNvPr>
          <p:cNvCxnSpPr>
            <a:cxnSpLocks/>
          </p:cNvCxnSpPr>
          <p:nvPr userDrawn="1"/>
        </p:nvCxnSpPr>
        <p:spPr>
          <a:xfrm>
            <a:off x="10939723" y="800959"/>
            <a:ext cx="1001233"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sp>
        <p:nvSpPr>
          <p:cNvPr id="27" name="Text Placeholder 15">
            <a:extLst>
              <a:ext uri="{FF2B5EF4-FFF2-40B4-BE49-F238E27FC236}">
                <a16:creationId xmlns:a16="http://schemas.microsoft.com/office/drawing/2014/main" id="{7FD1F1BF-3901-435E-A225-44921D709763}"/>
              </a:ext>
            </a:extLst>
          </p:cNvPr>
          <p:cNvSpPr>
            <a:spLocks noGrp="1"/>
          </p:cNvSpPr>
          <p:nvPr>
            <p:ph type="body" sz="quarter" idx="15" hasCustomPrompt="1"/>
          </p:nvPr>
        </p:nvSpPr>
        <p:spPr>
          <a:xfrm>
            <a:off x="10832539" y="837333"/>
            <a:ext cx="610772" cy="328893"/>
          </a:xfrm>
        </p:spPr>
        <p:txBody>
          <a:bodyPr>
            <a:normAutofit/>
          </a:bodyPr>
          <a:lstStyle>
            <a:lvl1pPr marL="0" indent="0" algn="l">
              <a:buNone/>
              <a:defRPr sz="1200" i="1">
                <a:solidFill>
                  <a:schemeClr val="tx2"/>
                </a:solidFill>
              </a:defRPr>
            </a:lvl1pPr>
          </a:lstStyle>
          <a:p>
            <a:pPr lvl="0"/>
            <a:r>
              <a:rPr lang="en-US" dirty="0"/>
              <a:t>20XX</a:t>
            </a:r>
          </a:p>
        </p:txBody>
      </p:sp>
      <p:cxnSp>
        <p:nvCxnSpPr>
          <p:cNvPr id="29" name="Straight Connector 28">
            <a:extLst>
              <a:ext uri="{FF2B5EF4-FFF2-40B4-BE49-F238E27FC236}">
                <a16:creationId xmlns:a16="http://schemas.microsoft.com/office/drawing/2014/main" id="{3A349A95-A047-4A05-83FB-F32C38181430}"/>
              </a:ext>
            </a:extLst>
          </p:cNvPr>
          <p:cNvCxnSpPr>
            <a:cxnSpLocks/>
          </p:cNvCxnSpPr>
          <p:nvPr userDrawn="1"/>
        </p:nvCxnSpPr>
        <p:spPr>
          <a:xfrm flipV="1">
            <a:off x="11663289" y="6300217"/>
            <a:ext cx="0" cy="310226"/>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0A2C5870-C68D-4A7D-82BB-410BAD394DF1}"/>
              </a:ext>
            </a:extLst>
          </p:cNvPr>
          <p:cNvSpPr>
            <a:spLocks noGrp="1"/>
          </p:cNvSpPr>
          <p:nvPr>
            <p:ph type="title" hasCustomPrompt="1"/>
          </p:nvPr>
        </p:nvSpPr>
        <p:spPr>
          <a:xfrm>
            <a:off x="928800" y="470055"/>
            <a:ext cx="10515600" cy="1325563"/>
          </a:xfrm>
        </p:spPr>
        <p:txBody>
          <a:bodyPr/>
          <a:lstStyle>
            <a:lvl1pPr>
              <a:defRPr/>
            </a:lvl1pPr>
          </a:lstStyle>
          <a:p>
            <a:r>
              <a:rPr lang="en-US" dirty="0"/>
              <a:t>CHART SLIDE</a:t>
            </a:r>
          </a:p>
        </p:txBody>
      </p:sp>
      <p:sp>
        <p:nvSpPr>
          <p:cNvPr id="3" name="Date Placeholder 2">
            <a:extLst>
              <a:ext uri="{FF2B5EF4-FFF2-40B4-BE49-F238E27FC236}">
                <a16:creationId xmlns:a16="http://schemas.microsoft.com/office/drawing/2014/main" id="{6236F3ED-82D9-4642-A435-86170B8919AF}"/>
              </a:ext>
            </a:extLst>
          </p:cNvPr>
          <p:cNvSpPr>
            <a:spLocks noGrp="1"/>
          </p:cNvSpPr>
          <p:nvPr>
            <p:ph type="dt" sz="half" idx="10"/>
          </p:nvPr>
        </p:nvSpPr>
        <p:spPr/>
        <p:txBody>
          <a:bodyPr/>
          <a:lstStyle/>
          <a:p>
            <a:fld id="{2F825738-C96E-44D6-94FE-78EC73B11312}" type="datetime1">
              <a:rPr lang="en-US" smtClean="0"/>
              <a:t>10/5/2026</a:t>
            </a:fld>
            <a:endParaRPr lang="en-US" dirty="0"/>
          </a:p>
        </p:txBody>
      </p:sp>
      <p:sp>
        <p:nvSpPr>
          <p:cNvPr id="4" name="Footer Placeholder 3">
            <a:extLst>
              <a:ext uri="{FF2B5EF4-FFF2-40B4-BE49-F238E27FC236}">
                <a16:creationId xmlns:a16="http://schemas.microsoft.com/office/drawing/2014/main" id="{B172C020-7618-45BB-AF25-CD2F3A57D922}"/>
              </a:ext>
            </a:extLst>
          </p:cNvPr>
          <p:cNvSpPr>
            <a:spLocks noGrp="1"/>
          </p:cNvSpPr>
          <p:nvPr>
            <p:ph type="ftr" sz="quarter" idx="11"/>
          </p:nvPr>
        </p:nvSpPr>
        <p:spPr/>
        <p:txBody>
          <a:bodyPr/>
          <a:lstStyle/>
          <a:p>
            <a:r>
              <a:rPr lang="en-US" dirty="0"/>
              <a:t>Presentation Title</a:t>
            </a:r>
          </a:p>
        </p:txBody>
      </p:sp>
      <p:sp>
        <p:nvSpPr>
          <p:cNvPr id="5" name="Slide Number Placeholder 4">
            <a:extLst>
              <a:ext uri="{FF2B5EF4-FFF2-40B4-BE49-F238E27FC236}">
                <a16:creationId xmlns:a16="http://schemas.microsoft.com/office/drawing/2014/main" id="{AFAFB5F8-C1DD-4F45-9C62-6669B34800E2}"/>
              </a:ext>
            </a:extLst>
          </p:cNvPr>
          <p:cNvSpPr>
            <a:spLocks noGrp="1"/>
          </p:cNvSpPr>
          <p:nvPr>
            <p:ph type="sldNum" sz="quarter" idx="12"/>
          </p:nvPr>
        </p:nvSpPr>
        <p:spPr/>
        <p:txBody>
          <a:bodyPr/>
          <a:lstStyle/>
          <a:p>
            <a:fld id="{95CBEC59-7FF9-4688-98DF-89832A0C9025}" type="slidenum">
              <a:rPr lang="en-US" smtClean="0"/>
              <a:t>‹#›</a:t>
            </a:fld>
            <a:endParaRPr lang="en-US" dirty="0"/>
          </a:p>
        </p:txBody>
      </p:sp>
      <p:sp>
        <p:nvSpPr>
          <p:cNvPr id="8" name="Rectangle 7">
            <a:extLst>
              <a:ext uri="{FF2B5EF4-FFF2-40B4-BE49-F238E27FC236}">
                <a16:creationId xmlns:a16="http://schemas.microsoft.com/office/drawing/2014/main" id="{6D28A3A2-B6A3-4735-BBC9-E721BA710C9B}"/>
              </a:ext>
            </a:extLst>
          </p:cNvPr>
          <p:cNvSpPr/>
          <p:nvPr userDrawn="1"/>
        </p:nvSpPr>
        <p:spPr>
          <a:xfrm>
            <a:off x="687288" y="255842"/>
            <a:ext cx="72000" cy="1033462"/>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Text Placeholder 2">
            <a:extLst>
              <a:ext uri="{FF2B5EF4-FFF2-40B4-BE49-F238E27FC236}">
                <a16:creationId xmlns:a16="http://schemas.microsoft.com/office/drawing/2014/main" id="{BADDF5A7-229B-4731-9A6F-9DE095F66600}"/>
              </a:ext>
            </a:extLst>
          </p:cNvPr>
          <p:cNvSpPr>
            <a:spLocks noGrp="1"/>
          </p:cNvSpPr>
          <p:nvPr>
            <p:ph type="body" idx="1"/>
          </p:nvPr>
        </p:nvSpPr>
        <p:spPr>
          <a:xfrm>
            <a:off x="928800" y="2316979"/>
            <a:ext cx="5157787" cy="823912"/>
          </a:xfrm>
        </p:spPr>
        <p:txBody>
          <a:bodyPr anchor="b"/>
          <a:lstStyle>
            <a:lvl1pPr marL="0" indent="0">
              <a:buNone/>
              <a:defRPr lang="en-US" sz="2500" b="1" i="0" kern="1200" dirty="0" smtClean="0">
                <a:solidFill>
                  <a:schemeClr val="tx2"/>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Content Placeholder 3">
            <a:extLst>
              <a:ext uri="{FF2B5EF4-FFF2-40B4-BE49-F238E27FC236}">
                <a16:creationId xmlns:a16="http://schemas.microsoft.com/office/drawing/2014/main" id="{131A72C0-870A-4F64-AE16-6B1FA2C61A94}"/>
              </a:ext>
            </a:extLst>
          </p:cNvPr>
          <p:cNvSpPr>
            <a:spLocks noGrp="1"/>
          </p:cNvSpPr>
          <p:nvPr>
            <p:ph sz="half" idx="2"/>
          </p:nvPr>
        </p:nvSpPr>
        <p:spPr>
          <a:xfrm>
            <a:off x="928800" y="3431112"/>
            <a:ext cx="5157787" cy="2773258"/>
          </a:xfrm>
        </p:spPr>
        <p:txBody>
          <a:bodyPr>
            <a:normAutofit/>
          </a:bodyPr>
          <a:lstStyle>
            <a:lvl1pPr marL="0" indent="0" algn="l" defTabSz="914400" rtl="0" eaLnBrk="1" latinLnBrk="0" hangingPunct="1">
              <a:lnSpc>
                <a:spcPct val="100000"/>
              </a:lnSpc>
              <a:spcBef>
                <a:spcPts val="600"/>
              </a:spcBef>
              <a:buFont typeface="Arial" panose="020B0604020202020204" pitchFamily="34" charset="0"/>
              <a:buNone/>
              <a:defRPr lang="en-US" sz="1600" i="0" kern="1200" dirty="0" smtClean="0">
                <a:solidFill>
                  <a:schemeClr val="bg1"/>
                </a:solidFill>
                <a:latin typeface="+mn-lt"/>
                <a:ea typeface="+mn-ea"/>
                <a:cs typeface="+mn-cs"/>
              </a:defRPr>
            </a:lvl1pPr>
            <a:lvl2pPr marL="685800" indent="0" algn="l" defTabSz="914400" rtl="0" eaLnBrk="1" latinLnBrk="0" hangingPunct="1">
              <a:lnSpc>
                <a:spcPct val="90000"/>
              </a:lnSpc>
              <a:buFont typeface="Arial" panose="020B0604020202020204" pitchFamily="34" charset="0"/>
              <a:buNone/>
              <a:defRPr lang="en-US" sz="1400" kern="1200" dirty="0" smtClean="0">
                <a:solidFill>
                  <a:schemeClr val="bg1"/>
                </a:solidFill>
                <a:latin typeface="+mn-lt"/>
                <a:ea typeface="+mn-ea"/>
                <a:cs typeface="+mn-cs"/>
              </a:defRPr>
            </a:lvl2pPr>
            <a:lvl3pPr marL="1143000" indent="0" algn="l" defTabSz="914400" rtl="0" eaLnBrk="1" latinLnBrk="0" hangingPunct="1">
              <a:lnSpc>
                <a:spcPct val="90000"/>
              </a:lnSpc>
              <a:buFont typeface="Arial" panose="020B0604020202020204" pitchFamily="34" charset="0"/>
              <a:buNone/>
              <a:defRPr lang="en-US" sz="1400" kern="1200" dirty="0" smtClean="0">
                <a:solidFill>
                  <a:schemeClr val="bg1"/>
                </a:solidFill>
                <a:latin typeface="+mn-lt"/>
                <a:ea typeface="+mn-ea"/>
                <a:cs typeface="+mn-cs"/>
              </a:defRPr>
            </a:lvl3pPr>
            <a:lvl4pPr marL="1600200" indent="0" algn="l" defTabSz="914400" rtl="0" eaLnBrk="1" latinLnBrk="0" hangingPunct="1">
              <a:lnSpc>
                <a:spcPct val="90000"/>
              </a:lnSpc>
              <a:buFont typeface="Arial" panose="020B0604020202020204" pitchFamily="34" charset="0"/>
              <a:buNone/>
              <a:defRPr lang="en-US" sz="1400" kern="1200" dirty="0" smtClean="0">
                <a:solidFill>
                  <a:schemeClr val="bg1"/>
                </a:solidFill>
                <a:latin typeface="+mn-lt"/>
                <a:ea typeface="+mn-ea"/>
                <a:cs typeface="+mn-cs"/>
              </a:defRPr>
            </a:lvl4pPr>
            <a:lvl5pPr marL="2057400" indent="0" algn="l" defTabSz="914400" rtl="0" eaLnBrk="1" latinLnBrk="0" hangingPunct="1">
              <a:lnSpc>
                <a:spcPct val="90000"/>
              </a:lnSpc>
              <a:buFont typeface="Arial" panose="020B0604020202020204" pitchFamily="34" charset="0"/>
              <a:buNone/>
              <a:defRPr lang="en-US" sz="1400" kern="1200" dirty="0">
                <a:solidFill>
                  <a:schemeClr val="bg1"/>
                </a:solidFill>
                <a:latin typeface="+mn-lt"/>
                <a:ea typeface="+mn-ea"/>
                <a:cs typeface="+mn-cs"/>
              </a:defRPr>
            </a:lvl5pPr>
          </a:lstStyle>
          <a:p>
            <a:pPr lvl="0"/>
            <a:r>
              <a:rPr lang="en-US"/>
              <a:t>Click to edit Master text styles</a:t>
            </a:r>
          </a:p>
        </p:txBody>
      </p:sp>
      <p:sp>
        <p:nvSpPr>
          <p:cNvPr id="11" name="Text Placeholder 4">
            <a:extLst>
              <a:ext uri="{FF2B5EF4-FFF2-40B4-BE49-F238E27FC236}">
                <a16:creationId xmlns:a16="http://schemas.microsoft.com/office/drawing/2014/main" id="{9962AFC0-1C35-4CF7-B15A-469738360002}"/>
              </a:ext>
            </a:extLst>
          </p:cNvPr>
          <p:cNvSpPr>
            <a:spLocks noGrp="1"/>
          </p:cNvSpPr>
          <p:nvPr>
            <p:ph type="body" sz="quarter" idx="3"/>
          </p:nvPr>
        </p:nvSpPr>
        <p:spPr>
          <a:xfrm>
            <a:off x="6224784" y="1402584"/>
            <a:ext cx="5183188" cy="823912"/>
          </a:xfrm>
        </p:spPr>
        <p:txBody>
          <a:bodyPr anchor="b">
            <a:normAutofit/>
          </a:bodyPr>
          <a:lstStyle>
            <a:lvl1pPr marL="0" indent="0">
              <a:buNone/>
              <a:defRPr lang="en-US" sz="2500" b="1" i="0" kern="1200" dirty="0" smtClean="0">
                <a:solidFill>
                  <a:schemeClr val="tx2"/>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Content Placeholder 5">
            <a:extLst>
              <a:ext uri="{FF2B5EF4-FFF2-40B4-BE49-F238E27FC236}">
                <a16:creationId xmlns:a16="http://schemas.microsoft.com/office/drawing/2014/main" id="{2A1EF39B-44B4-41E9-B813-11A664255B46}"/>
              </a:ext>
            </a:extLst>
          </p:cNvPr>
          <p:cNvSpPr>
            <a:spLocks noGrp="1"/>
          </p:cNvSpPr>
          <p:nvPr>
            <p:ph sz="quarter" idx="4"/>
          </p:nvPr>
        </p:nvSpPr>
        <p:spPr>
          <a:xfrm>
            <a:off x="6224784" y="2516716"/>
            <a:ext cx="5183188" cy="3687653"/>
          </a:xfrm>
        </p:spPr>
        <p:txBody>
          <a:bodyPr>
            <a:normAutofit/>
          </a:bodyPr>
          <a:lstStyle>
            <a:lvl1pPr>
              <a:defRPr lang="en-US" sz="1600" i="0" kern="1200" dirty="0" smtClean="0">
                <a:solidFill>
                  <a:schemeClr val="bg1"/>
                </a:solidFill>
                <a:latin typeface="+mn-lt"/>
                <a:ea typeface="+mn-ea"/>
                <a:cs typeface="+mn-cs"/>
              </a:defRPr>
            </a:lvl1pPr>
            <a:lvl2pPr>
              <a:defRPr/>
            </a:lvl2pPr>
            <a:lvl3pPr>
              <a:defRPr/>
            </a:lvl3pPr>
            <a:lvl4pPr>
              <a:defRPr/>
            </a:lvl4pPr>
            <a:lvl5pPr>
              <a:defRPr/>
            </a:lvl5pPr>
          </a:lstStyle>
          <a:p>
            <a:pPr marL="0" lvl="0" indent="0" algn="l" defTabSz="914400" rtl="0" eaLnBrk="1" latinLnBrk="0" hangingPunct="1">
              <a:lnSpc>
                <a:spcPct val="100000"/>
              </a:lnSpc>
              <a:spcBef>
                <a:spcPts val="600"/>
              </a:spcBef>
              <a:buFont typeface="Arial" panose="020B0604020202020204" pitchFamily="34" charset="0"/>
              <a:buNone/>
            </a:pPr>
            <a:r>
              <a:rPr lang="en-US"/>
              <a:t>Click to edit Master text styles</a:t>
            </a:r>
          </a:p>
        </p:txBody>
      </p:sp>
      <p:cxnSp>
        <p:nvCxnSpPr>
          <p:cNvPr id="13" name="Straight Connector 12">
            <a:extLst>
              <a:ext uri="{FF2B5EF4-FFF2-40B4-BE49-F238E27FC236}">
                <a16:creationId xmlns:a16="http://schemas.microsoft.com/office/drawing/2014/main" id="{0E13CA67-E267-486C-8B01-B07C27F7D30A}"/>
              </a:ext>
            </a:extLst>
          </p:cNvPr>
          <p:cNvCxnSpPr/>
          <p:nvPr userDrawn="1"/>
        </p:nvCxnSpPr>
        <p:spPr>
          <a:xfrm>
            <a:off x="1068863" y="3271933"/>
            <a:ext cx="630936"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C551A0EC-216D-492E-A209-7CD61B5343CC}"/>
              </a:ext>
            </a:extLst>
          </p:cNvPr>
          <p:cNvCxnSpPr/>
          <p:nvPr userDrawn="1"/>
        </p:nvCxnSpPr>
        <p:spPr>
          <a:xfrm>
            <a:off x="6352281" y="2357538"/>
            <a:ext cx="630936"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5DF95BF2-B52F-4059-BC20-4B61F5F92FC3}"/>
              </a:ext>
            </a:extLst>
          </p:cNvPr>
          <p:cNvCxnSpPr>
            <a:cxnSpLocks/>
          </p:cNvCxnSpPr>
          <p:nvPr userDrawn="1"/>
        </p:nvCxnSpPr>
        <p:spPr>
          <a:xfrm>
            <a:off x="256374" y="6168360"/>
            <a:ext cx="1508418"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92985217"/>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3_Content with Caption">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DCC8FE21-4B79-46A0-A2D5-AA64AFC61971}"/>
              </a:ext>
            </a:extLst>
          </p:cNvPr>
          <p:cNvSpPr/>
          <p:nvPr userDrawn="1"/>
        </p:nvSpPr>
        <p:spPr>
          <a:xfrm>
            <a:off x="0" y="0"/>
            <a:ext cx="12192000" cy="6858000"/>
          </a:xfrm>
          <a:prstGeom prst="rect">
            <a:avLst/>
          </a:prstGeom>
          <a:gradFill flip="none" rotWithShape="1">
            <a:gsLst>
              <a:gs pos="0">
                <a:schemeClr val="bg2">
                  <a:alpha val="85000"/>
                </a:schemeClr>
              </a:gs>
              <a:gs pos="100000">
                <a:schemeClr val="accent1">
                  <a:alpha val="85000"/>
                </a:scheme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Text Placeholder 2">
            <a:extLst>
              <a:ext uri="{FF2B5EF4-FFF2-40B4-BE49-F238E27FC236}">
                <a16:creationId xmlns:a16="http://schemas.microsoft.com/office/drawing/2014/main" id="{4D589D6B-831D-4563-A99C-EBE2564083ED}"/>
              </a:ext>
            </a:extLst>
          </p:cNvPr>
          <p:cNvSpPr>
            <a:spLocks noGrp="1"/>
          </p:cNvSpPr>
          <p:nvPr>
            <p:ph type="body" idx="1"/>
          </p:nvPr>
        </p:nvSpPr>
        <p:spPr>
          <a:xfrm>
            <a:off x="1555328" y="2272009"/>
            <a:ext cx="4759643" cy="823912"/>
          </a:xfrm>
        </p:spPr>
        <p:txBody>
          <a:bodyPr anchor="b"/>
          <a:lstStyle>
            <a:lvl1pPr marL="0" indent="0">
              <a:buNone/>
              <a:defRPr lang="en-US" sz="2500" b="1" i="0" kern="1200" dirty="0" smtClean="0">
                <a:solidFill>
                  <a:schemeClr val="tx2"/>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 name="Title 1">
            <a:extLst>
              <a:ext uri="{FF2B5EF4-FFF2-40B4-BE49-F238E27FC236}">
                <a16:creationId xmlns:a16="http://schemas.microsoft.com/office/drawing/2014/main" id="{AF248368-1908-4FA2-8871-C97A5210E96D}"/>
              </a:ext>
            </a:extLst>
          </p:cNvPr>
          <p:cNvSpPr>
            <a:spLocks noGrp="1"/>
          </p:cNvSpPr>
          <p:nvPr>
            <p:ph type="title" hasCustomPrompt="1"/>
          </p:nvPr>
        </p:nvSpPr>
        <p:spPr>
          <a:xfrm>
            <a:off x="1527519" y="630859"/>
            <a:ext cx="4143555" cy="1536580"/>
          </a:xfrm>
        </p:spPr>
        <p:txBody>
          <a:bodyPr/>
          <a:lstStyle>
            <a:lvl1pPr>
              <a:defRPr/>
            </a:lvl1pPr>
          </a:lstStyle>
          <a:p>
            <a:r>
              <a:rPr lang="en-US" dirty="0"/>
              <a:t>CHART</a:t>
            </a:r>
            <a:br>
              <a:rPr lang="en-US" dirty="0"/>
            </a:br>
            <a:r>
              <a:rPr lang="en-US" dirty="0"/>
              <a:t>SLIDE</a:t>
            </a:r>
          </a:p>
        </p:txBody>
      </p:sp>
      <p:sp>
        <p:nvSpPr>
          <p:cNvPr id="4" name="Date Placeholder 3">
            <a:extLst>
              <a:ext uri="{FF2B5EF4-FFF2-40B4-BE49-F238E27FC236}">
                <a16:creationId xmlns:a16="http://schemas.microsoft.com/office/drawing/2014/main" id="{D269E74E-E12F-474D-8520-0AAEE930510D}"/>
              </a:ext>
            </a:extLst>
          </p:cNvPr>
          <p:cNvSpPr>
            <a:spLocks noGrp="1"/>
          </p:cNvSpPr>
          <p:nvPr>
            <p:ph type="dt" sz="half" idx="10"/>
          </p:nvPr>
        </p:nvSpPr>
        <p:spPr/>
        <p:txBody>
          <a:bodyPr/>
          <a:lstStyle/>
          <a:p>
            <a:fld id="{5989398F-A7F5-4300-AD8D-F2211496F365}" type="datetime1">
              <a:rPr lang="en-US" smtClean="0"/>
              <a:t>10/5/2026</a:t>
            </a:fld>
            <a:endParaRPr lang="en-US" dirty="0"/>
          </a:p>
        </p:txBody>
      </p:sp>
      <p:sp>
        <p:nvSpPr>
          <p:cNvPr id="5" name="Footer Placeholder 4">
            <a:extLst>
              <a:ext uri="{FF2B5EF4-FFF2-40B4-BE49-F238E27FC236}">
                <a16:creationId xmlns:a16="http://schemas.microsoft.com/office/drawing/2014/main" id="{B9568C84-3A49-4E3F-B2E7-4CE5D636B8CB}"/>
              </a:ext>
            </a:extLst>
          </p:cNvPr>
          <p:cNvSpPr>
            <a:spLocks noGrp="1"/>
          </p:cNvSpPr>
          <p:nvPr>
            <p:ph type="ftr" sz="quarter" idx="11"/>
          </p:nvPr>
        </p:nvSpPr>
        <p:spPr/>
        <p:txBody>
          <a:bodyPr/>
          <a:lstStyle/>
          <a:p>
            <a:r>
              <a:rPr lang="en-US" dirty="0"/>
              <a:t>Presentation Title</a:t>
            </a:r>
          </a:p>
        </p:txBody>
      </p:sp>
      <p:sp>
        <p:nvSpPr>
          <p:cNvPr id="6" name="Slide Number Placeholder 5">
            <a:extLst>
              <a:ext uri="{FF2B5EF4-FFF2-40B4-BE49-F238E27FC236}">
                <a16:creationId xmlns:a16="http://schemas.microsoft.com/office/drawing/2014/main" id="{A0980AB7-46B3-4911-A879-10A547487050}"/>
              </a:ext>
            </a:extLst>
          </p:cNvPr>
          <p:cNvSpPr>
            <a:spLocks noGrp="1"/>
          </p:cNvSpPr>
          <p:nvPr>
            <p:ph type="sldNum" sz="quarter" idx="12"/>
          </p:nvPr>
        </p:nvSpPr>
        <p:spPr/>
        <p:txBody>
          <a:bodyPr/>
          <a:lstStyle/>
          <a:p>
            <a:fld id="{95CBEC59-7FF9-4688-98DF-89832A0C9025}" type="slidenum">
              <a:rPr lang="en-US" smtClean="0"/>
              <a:t>‹#›</a:t>
            </a:fld>
            <a:endParaRPr lang="en-US" dirty="0"/>
          </a:p>
        </p:txBody>
      </p:sp>
      <p:sp>
        <p:nvSpPr>
          <p:cNvPr id="9" name="Rectangle 8">
            <a:extLst>
              <a:ext uri="{FF2B5EF4-FFF2-40B4-BE49-F238E27FC236}">
                <a16:creationId xmlns:a16="http://schemas.microsoft.com/office/drawing/2014/main" id="{56D751D1-0AE0-4B49-A19D-74CA71D2C096}"/>
              </a:ext>
            </a:extLst>
          </p:cNvPr>
          <p:cNvSpPr/>
          <p:nvPr userDrawn="1"/>
        </p:nvSpPr>
        <p:spPr>
          <a:xfrm>
            <a:off x="1285167" y="871728"/>
            <a:ext cx="72000" cy="936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13" name="Straight Connector 12">
            <a:extLst>
              <a:ext uri="{FF2B5EF4-FFF2-40B4-BE49-F238E27FC236}">
                <a16:creationId xmlns:a16="http://schemas.microsoft.com/office/drawing/2014/main" id="{F83713E2-6BCF-4CEB-A9B2-A0F540060B9B}"/>
              </a:ext>
            </a:extLst>
          </p:cNvPr>
          <p:cNvCxnSpPr>
            <a:cxnSpLocks/>
          </p:cNvCxnSpPr>
          <p:nvPr userDrawn="1"/>
        </p:nvCxnSpPr>
        <p:spPr>
          <a:xfrm>
            <a:off x="11190767" y="800959"/>
            <a:ext cx="1001233"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sp>
        <p:nvSpPr>
          <p:cNvPr id="16" name="Text Placeholder 15">
            <a:extLst>
              <a:ext uri="{FF2B5EF4-FFF2-40B4-BE49-F238E27FC236}">
                <a16:creationId xmlns:a16="http://schemas.microsoft.com/office/drawing/2014/main" id="{557CF87C-3640-450C-B0F1-EAD216661178}"/>
              </a:ext>
            </a:extLst>
          </p:cNvPr>
          <p:cNvSpPr>
            <a:spLocks noGrp="1"/>
          </p:cNvSpPr>
          <p:nvPr>
            <p:ph type="body" sz="quarter" idx="14" hasCustomPrompt="1"/>
          </p:nvPr>
        </p:nvSpPr>
        <p:spPr>
          <a:xfrm>
            <a:off x="11083583" y="837333"/>
            <a:ext cx="610772" cy="328893"/>
          </a:xfrm>
        </p:spPr>
        <p:txBody>
          <a:bodyPr>
            <a:normAutofit/>
          </a:bodyPr>
          <a:lstStyle>
            <a:lvl1pPr marL="0" indent="0" algn="l">
              <a:buNone/>
              <a:defRPr sz="1200" i="1">
                <a:solidFill>
                  <a:schemeClr val="tx2"/>
                </a:solidFill>
              </a:defRPr>
            </a:lvl1pPr>
          </a:lstStyle>
          <a:p>
            <a:pPr lvl="0"/>
            <a:r>
              <a:rPr lang="en-US" dirty="0"/>
              <a:t>20XX</a:t>
            </a:r>
          </a:p>
        </p:txBody>
      </p:sp>
      <p:cxnSp>
        <p:nvCxnSpPr>
          <p:cNvPr id="18" name="Straight Connector 17">
            <a:extLst>
              <a:ext uri="{FF2B5EF4-FFF2-40B4-BE49-F238E27FC236}">
                <a16:creationId xmlns:a16="http://schemas.microsoft.com/office/drawing/2014/main" id="{DB2A467A-5EC5-4E43-861E-F15D1E487F6D}"/>
              </a:ext>
            </a:extLst>
          </p:cNvPr>
          <p:cNvCxnSpPr>
            <a:cxnSpLocks/>
          </p:cNvCxnSpPr>
          <p:nvPr userDrawn="1"/>
        </p:nvCxnSpPr>
        <p:spPr>
          <a:xfrm>
            <a:off x="0" y="6168360"/>
            <a:ext cx="1764792"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5FCDC761-E078-4116-B4FD-B0C88CDEB3DB}"/>
              </a:ext>
            </a:extLst>
          </p:cNvPr>
          <p:cNvCxnSpPr>
            <a:cxnSpLocks/>
          </p:cNvCxnSpPr>
          <p:nvPr userDrawn="1"/>
        </p:nvCxnSpPr>
        <p:spPr>
          <a:xfrm rot="16200000">
            <a:off x="11384397" y="6579108"/>
            <a:ext cx="557784"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
        <p:nvSpPr>
          <p:cNvPr id="15" name="Content Placeholder 3">
            <a:extLst>
              <a:ext uri="{FF2B5EF4-FFF2-40B4-BE49-F238E27FC236}">
                <a16:creationId xmlns:a16="http://schemas.microsoft.com/office/drawing/2014/main" id="{3B530EAF-CF53-49F1-B6C8-C2B60A5F633E}"/>
              </a:ext>
            </a:extLst>
          </p:cNvPr>
          <p:cNvSpPr>
            <a:spLocks noGrp="1"/>
          </p:cNvSpPr>
          <p:nvPr>
            <p:ph sz="half" idx="2"/>
          </p:nvPr>
        </p:nvSpPr>
        <p:spPr>
          <a:xfrm>
            <a:off x="1555328" y="3386142"/>
            <a:ext cx="4759643" cy="2773258"/>
          </a:xfrm>
        </p:spPr>
        <p:txBody>
          <a:bodyPr>
            <a:normAutofit/>
          </a:bodyPr>
          <a:lstStyle>
            <a:lvl1pPr marL="0" indent="0" algn="l" defTabSz="914400" rtl="0" eaLnBrk="1" latinLnBrk="0" hangingPunct="1">
              <a:lnSpc>
                <a:spcPct val="100000"/>
              </a:lnSpc>
              <a:spcBef>
                <a:spcPts val="600"/>
              </a:spcBef>
              <a:buFont typeface="Arial" panose="020B0604020202020204" pitchFamily="34" charset="0"/>
              <a:buNone/>
              <a:defRPr lang="en-US" sz="1600" i="0" kern="1200" dirty="0" smtClean="0">
                <a:solidFill>
                  <a:schemeClr val="bg1"/>
                </a:solidFill>
                <a:latin typeface="+mn-lt"/>
                <a:ea typeface="+mn-ea"/>
                <a:cs typeface="+mn-cs"/>
              </a:defRPr>
            </a:lvl1pPr>
            <a:lvl2pPr marL="685800" indent="0" algn="l" defTabSz="914400" rtl="0" eaLnBrk="1" latinLnBrk="0" hangingPunct="1">
              <a:lnSpc>
                <a:spcPct val="90000"/>
              </a:lnSpc>
              <a:buFont typeface="Arial" panose="020B0604020202020204" pitchFamily="34" charset="0"/>
              <a:buNone/>
              <a:defRPr lang="en-US" sz="1400" kern="1200" dirty="0" smtClean="0">
                <a:solidFill>
                  <a:schemeClr val="bg1"/>
                </a:solidFill>
                <a:latin typeface="+mn-lt"/>
                <a:ea typeface="+mn-ea"/>
                <a:cs typeface="+mn-cs"/>
              </a:defRPr>
            </a:lvl2pPr>
            <a:lvl3pPr marL="1143000" indent="0" algn="l" defTabSz="914400" rtl="0" eaLnBrk="1" latinLnBrk="0" hangingPunct="1">
              <a:lnSpc>
                <a:spcPct val="90000"/>
              </a:lnSpc>
              <a:buFont typeface="Arial" panose="020B0604020202020204" pitchFamily="34" charset="0"/>
              <a:buNone/>
              <a:defRPr lang="en-US" sz="1400" kern="1200" dirty="0" smtClean="0">
                <a:solidFill>
                  <a:schemeClr val="bg1"/>
                </a:solidFill>
                <a:latin typeface="+mn-lt"/>
                <a:ea typeface="+mn-ea"/>
                <a:cs typeface="+mn-cs"/>
              </a:defRPr>
            </a:lvl3pPr>
            <a:lvl4pPr marL="1600200" indent="0" algn="l" defTabSz="914400" rtl="0" eaLnBrk="1" latinLnBrk="0" hangingPunct="1">
              <a:lnSpc>
                <a:spcPct val="90000"/>
              </a:lnSpc>
              <a:buFont typeface="Arial" panose="020B0604020202020204" pitchFamily="34" charset="0"/>
              <a:buNone/>
              <a:defRPr lang="en-US" sz="1400" kern="1200" dirty="0" smtClean="0">
                <a:solidFill>
                  <a:schemeClr val="bg1"/>
                </a:solidFill>
                <a:latin typeface="+mn-lt"/>
                <a:ea typeface="+mn-ea"/>
                <a:cs typeface="+mn-cs"/>
              </a:defRPr>
            </a:lvl4pPr>
            <a:lvl5pPr marL="2057400" indent="0" algn="l" defTabSz="914400" rtl="0" eaLnBrk="1" latinLnBrk="0" hangingPunct="1">
              <a:lnSpc>
                <a:spcPct val="90000"/>
              </a:lnSpc>
              <a:buFont typeface="Arial" panose="020B0604020202020204" pitchFamily="34" charset="0"/>
              <a:buNone/>
              <a:defRPr lang="en-US" sz="1400" kern="1200" dirty="0">
                <a:solidFill>
                  <a:schemeClr val="bg1"/>
                </a:solidFill>
                <a:latin typeface="+mn-lt"/>
                <a:ea typeface="+mn-ea"/>
                <a:cs typeface="+mn-cs"/>
              </a:defRPr>
            </a:lvl5pPr>
          </a:lstStyle>
          <a:p>
            <a:pPr lvl="0"/>
            <a:r>
              <a:rPr lang="en-US"/>
              <a:t>Click to edit Master text styles</a:t>
            </a:r>
          </a:p>
        </p:txBody>
      </p:sp>
      <p:sp>
        <p:nvSpPr>
          <p:cNvPr id="20" name="Text Placeholder 4">
            <a:extLst>
              <a:ext uri="{FF2B5EF4-FFF2-40B4-BE49-F238E27FC236}">
                <a16:creationId xmlns:a16="http://schemas.microsoft.com/office/drawing/2014/main" id="{73B77664-6718-4048-AA03-DCFB4D6D880C}"/>
              </a:ext>
            </a:extLst>
          </p:cNvPr>
          <p:cNvSpPr>
            <a:spLocks noGrp="1"/>
          </p:cNvSpPr>
          <p:nvPr>
            <p:ph type="body" sz="quarter" idx="3"/>
          </p:nvPr>
        </p:nvSpPr>
        <p:spPr>
          <a:xfrm>
            <a:off x="6911272" y="1414759"/>
            <a:ext cx="4783083" cy="823912"/>
          </a:xfrm>
        </p:spPr>
        <p:txBody>
          <a:bodyPr anchor="b">
            <a:normAutofit/>
          </a:bodyPr>
          <a:lstStyle>
            <a:lvl1pPr marL="0" indent="0">
              <a:buNone/>
              <a:defRPr lang="en-US" sz="2500" b="1" i="0" kern="1200" dirty="0" smtClean="0">
                <a:solidFill>
                  <a:schemeClr val="tx2"/>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1" name="Content Placeholder 5">
            <a:extLst>
              <a:ext uri="{FF2B5EF4-FFF2-40B4-BE49-F238E27FC236}">
                <a16:creationId xmlns:a16="http://schemas.microsoft.com/office/drawing/2014/main" id="{17E62B55-2C81-4D0C-82F0-D765EFB74575}"/>
              </a:ext>
            </a:extLst>
          </p:cNvPr>
          <p:cNvSpPr>
            <a:spLocks noGrp="1"/>
          </p:cNvSpPr>
          <p:nvPr>
            <p:ph sz="quarter" idx="4"/>
          </p:nvPr>
        </p:nvSpPr>
        <p:spPr>
          <a:xfrm>
            <a:off x="6911272" y="2528891"/>
            <a:ext cx="4783083" cy="3630507"/>
          </a:xfrm>
        </p:spPr>
        <p:txBody>
          <a:bodyPr>
            <a:normAutofit/>
          </a:bodyPr>
          <a:lstStyle>
            <a:lvl1pPr>
              <a:defRPr lang="en-US" sz="1600" i="0" kern="1200" dirty="0" smtClean="0">
                <a:solidFill>
                  <a:schemeClr val="bg1"/>
                </a:solidFill>
                <a:latin typeface="+mn-lt"/>
                <a:ea typeface="+mn-ea"/>
                <a:cs typeface="+mn-cs"/>
              </a:defRPr>
            </a:lvl1pPr>
            <a:lvl2pPr>
              <a:defRPr/>
            </a:lvl2pPr>
            <a:lvl3pPr>
              <a:defRPr/>
            </a:lvl3pPr>
            <a:lvl4pPr>
              <a:defRPr/>
            </a:lvl4pPr>
            <a:lvl5pPr>
              <a:defRPr/>
            </a:lvl5pPr>
          </a:lstStyle>
          <a:p>
            <a:pPr marL="0" lvl="0" indent="0" algn="l" defTabSz="914400" rtl="0" eaLnBrk="1" latinLnBrk="0" hangingPunct="1">
              <a:lnSpc>
                <a:spcPct val="100000"/>
              </a:lnSpc>
              <a:spcBef>
                <a:spcPts val="600"/>
              </a:spcBef>
              <a:buFont typeface="Arial" panose="020B0604020202020204" pitchFamily="34" charset="0"/>
              <a:buNone/>
            </a:pPr>
            <a:r>
              <a:rPr lang="en-US"/>
              <a:t>Click to edit Master text styles</a:t>
            </a:r>
          </a:p>
        </p:txBody>
      </p:sp>
      <p:cxnSp>
        <p:nvCxnSpPr>
          <p:cNvPr id="22" name="Straight Connector 21">
            <a:extLst>
              <a:ext uri="{FF2B5EF4-FFF2-40B4-BE49-F238E27FC236}">
                <a16:creationId xmlns:a16="http://schemas.microsoft.com/office/drawing/2014/main" id="{D6ECB7AA-A238-4E2E-8A06-0B7C8B62A61D}"/>
              </a:ext>
            </a:extLst>
          </p:cNvPr>
          <p:cNvCxnSpPr>
            <a:cxnSpLocks/>
          </p:cNvCxnSpPr>
          <p:nvPr userDrawn="1"/>
        </p:nvCxnSpPr>
        <p:spPr>
          <a:xfrm>
            <a:off x="1695391" y="3226963"/>
            <a:ext cx="630936"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734F3080-CEDC-41FB-BA9C-9C93575A8C71}"/>
              </a:ext>
            </a:extLst>
          </p:cNvPr>
          <p:cNvCxnSpPr>
            <a:cxnSpLocks/>
          </p:cNvCxnSpPr>
          <p:nvPr userDrawn="1"/>
        </p:nvCxnSpPr>
        <p:spPr>
          <a:xfrm>
            <a:off x="7038769" y="2369713"/>
            <a:ext cx="630936"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50067091"/>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4_Content with Caption">
    <p:spTree>
      <p:nvGrpSpPr>
        <p:cNvPr id="1" name=""/>
        <p:cNvGrpSpPr/>
        <p:nvPr/>
      </p:nvGrpSpPr>
      <p:grpSpPr>
        <a:xfrm>
          <a:off x="0" y="0"/>
          <a:ext cx="0" cy="0"/>
          <a:chOff x="0" y="0"/>
          <a:chExt cx="0" cy="0"/>
        </a:xfrm>
      </p:grpSpPr>
      <p:sp>
        <p:nvSpPr>
          <p:cNvPr id="24" name="Rectangle 23">
            <a:extLst>
              <a:ext uri="{FF2B5EF4-FFF2-40B4-BE49-F238E27FC236}">
                <a16:creationId xmlns:a16="http://schemas.microsoft.com/office/drawing/2014/main" id="{00CD2376-834B-4EE0-BA14-A9AEA2135615}"/>
              </a:ext>
            </a:extLst>
          </p:cNvPr>
          <p:cNvSpPr/>
          <p:nvPr userDrawn="1"/>
        </p:nvSpPr>
        <p:spPr>
          <a:xfrm>
            <a:off x="6096000" y="0"/>
            <a:ext cx="6096000" cy="6858000"/>
          </a:xfrm>
          <a:prstGeom prst="rect">
            <a:avLst/>
          </a:prstGeom>
          <a:gradFill flip="none" rotWithShape="1">
            <a:gsLst>
              <a:gs pos="0">
                <a:schemeClr val="bg2">
                  <a:alpha val="85000"/>
                </a:schemeClr>
              </a:gs>
              <a:gs pos="100000">
                <a:schemeClr val="accent1">
                  <a:alpha val="85000"/>
                </a:scheme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Text Placeholder 2">
            <a:extLst>
              <a:ext uri="{FF2B5EF4-FFF2-40B4-BE49-F238E27FC236}">
                <a16:creationId xmlns:a16="http://schemas.microsoft.com/office/drawing/2014/main" id="{4D589D6B-831D-4563-A99C-EBE2564083ED}"/>
              </a:ext>
            </a:extLst>
          </p:cNvPr>
          <p:cNvSpPr>
            <a:spLocks noGrp="1"/>
          </p:cNvSpPr>
          <p:nvPr>
            <p:ph type="body" idx="1"/>
          </p:nvPr>
        </p:nvSpPr>
        <p:spPr>
          <a:xfrm>
            <a:off x="1555329" y="2272009"/>
            <a:ext cx="4540672" cy="823912"/>
          </a:xfrm>
        </p:spPr>
        <p:txBody>
          <a:bodyPr anchor="b"/>
          <a:lstStyle>
            <a:lvl1pPr marL="0" indent="0">
              <a:buNone/>
              <a:defRPr lang="en-US" sz="2500" b="1" i="0" kern="1200" dirty="0" smtClean="0">
                <a:solidFill>
                  <a:schemeClr val="bg2"/>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 name="Title 1">
            <a:extLst>
              <a:ext uri="{FF2B5EF4-FFF2-40B4-BE49-F238E27FC236}">
                <a16:creationId xmlns:a16="http://schemas.microsoft.com/office/drawing/2014/main" id="{AF248368-1908-4FA2-8871-C97A5210E96D}"/>
              </a:ext>
            </a:extLst>
          </p:cNvPr>
          <p:cNvSpPr>
            <a:spLocks noGrp="1"/>
          </p:cNvSpPr>
          <p:nvPr>
            <p:ph type="title" hasCustomPrompt="1"/>
          </p:nvPr>
        </p:nvSpPr>
        <p:spPr>
          <a:xfrm>
            <a:off x="1527519" y="630859"/>
            <a:ext cx="4143555" cy="1536580"/>
          </a:xfrm>
        </p:spPr>
        <p:txBody>
          <a:bodyPr/>
          <a:lstStyle>
            <a:lvl1pPr>
              <a:defRPr>
                <a:gradFill>
                  <a:gsLst>
                    <a:gs pos="0">
                      <a:schemeClr val="bg2"/>
                    </a:gs>
                    <a:gs pos="100000">
                      <a:schemeClr val="accent1"/>
                    </a:gs>
                  </a:gsLst>
                  <a:lin ang="0" scaled="1"/>
                </a:gradFill>
              </a:defRPr>
            </a:lvl1pPr>
          </a:lstStyle>
          <a:p>
            <a:r>
              <a:rPr lang="en-US" dirty="0"/>
              <a:t>CHART</a:t>
            </a:r>
            <a:br>
              <a:rPr lang="en-US" dirty="0"/>
            </a:br>
            <a:r>
              <a:rPr lang="en-US" dirty="0"/>
              <a:t>SLIDE</a:t>
            </a:r>
          </a:p>
        </p:txBody>
      </p:sp>
      <p:sp>
        <p:nvSpPr>
          <p:cNvPr id="4" name="Date Placeholder 3">
            <a:extLst>
              <a:ext uri="{FF2B5EF4-FFF2-40B4-BE49-F238E27FC236}">
                <a16:creationId xmlns:a16="http://schemas.microsoft.com/office/drawing/2014/main" id="{D269E74E-E12F-474D-8520-0AAEE930510D}"/>
              </a:ext>
            </a:extLst>
          </p:cNvPr>
          <p:cNvSpPr>
            <a:spLocks noGrp="1"/>
          </p:cNvSpPr>
          <p:nvPr>
            <p:ph type="dt" sz="half" idx="10"/>
          </p:nvPr>
        </p:nvSpPr>
        <p:spPr/>
        <p:txBody>
          <a:bodyPr/>
          <a:lstStyle/>
          <a:p>
            <a:fld id="{1F1D69A2-DE74-4722-929F-847049DD6A45}" type="datetime1">
              <a:rPr lang="en-US" smtClean="0"/>
              <a:t>10/5/2026</a:t>
            </a:fld>
            <a:endParaRPr lang="en-US" dirty="0"/>
          </a:p>
        </p:txBody>
      </p:sp>
      <p:sp>
        <p:nvSpPr>
          <p:cNvPr id="5" name="Footer Placeholder 4">
            <a:extLst>
              <a:ext uri="{FF2B5EF4-FFF2-40B4-BE49-F238E27FC236}">
                <a16:creationId xmlns:a16="http://schemas.microsoft.com/office/drawing/2014/main" id="{B9568C84-3A49-4E3F-B2E7-4CE5D636B8CB}"/>
              </a:ext>
            </a:extLst>
          </p:cNvPr>
          <p:cNvSpPr>
            <a:spLocks noGrp="1"/>
          </p:cNvSpPr>
          <p:nvPr>
            <p:ph type="ftr" sz="quarter" idx="11"/>
          </p:nvPr>
        </p:nvSpPr>
        <p:spPr/>
        <p:txBody>
          <a:bodyPr/>
          <a:lstStyle>
            <a:lvl1pPr>
              <a:defRPr>
                <a:solidFill>
                  <a:schemeClr val="accent1"/>
                </a:solidFill>
              </a:defRPr>
            </a:lvl1pPr>
          </a:lstStyle>
          <a:p>
            <a:r>
              <a:rPr lang="en-US" dirty="0"/>
              <a:t>Presentation Title</a:t>
            </a:r>
          </a:p>
        </p:txBody>
      </p:sp>
      <p:sp>
        <p:nvSpPr>
          <p:cNvPr id="6" name="Slide Number Placeholder 5">
            <a:extLst>
              <a:ext uri="{FF2B5EF4-FFF2-40B4-BE49-F238E27FC236}">
                <a16:creationId xmlns:a16="http://schemas.microsoft.com/office/drawing/2014/main" id="{A0980AB7-46B3-4911-A879-10A547487050}"/>
              </a:ext>
            </a:extLst>
          </p:cNvPr>
          <p:cNvSpPr>
            <a:spLocks noGrp="1"/>
          </p:cNvSpPr>
          <p:nvPr>
            <p:ph type="sldNum" sz="quarter" idx="12"/>
          </p:nvPr>
        </p:nvSpPr>
        <p:spPr/>
        <p:txBody>
          <a:bodyPr/>
          <a:lstStyle/>
          <a:p>
            <a:fld id="{95CBEC59-7FF9-4688-98DF-89832A0C9025}" type="slidenum">
              <a:rPr lang="en-US" smtClean="0"/>
              <a:t>‹#›</a:t>
            </a:fld>
            <a:endParaRPr lang="en-US" dirty="0"/>
          </a:p>
        </p:txBody>
      </p:sp>
      <p:sp>
        <p:nvSpPr>
          <p:cNvPr id="9" name="Rectangle 8">
            <a:extLst>
              <a:ext uri="{FF2B5EF4-FFF2-40B4-BE49-F238E27FC236}">
                <a16:creationId xmlns:a16="http://schemas.microsoft.com/office/drawing/2014/main" id="{56D751D1-0AE0-4B49-A19D-74CA71D2C096}"/>
              </a:ext>
            </a:extLst>
          </p:cNvPr>
          <p:cNvSpPr/>
          <p:nvPr userDrawn="1"/>
        </p:nvSpPr>
        <p:spPr>
          <a:xfrm>
            <a:off x="1285167" y="871728"/>
            <a:ext cx="72000" cy="936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13" name="Straight Connector 12">
            <a:extLst>
              <a:ext uri="{FF2B5EF4-FFF2-40B4-BE49-F238E27FC236}">
                <a16:creationId xmlns:a16="http://schemas.microsoft.com/office/drawing/2014/main" id="{F83713E2-6BCF-4CEB-A9B2-A0F540060B9B}"/>
              </a:ext>
            </a:extLst>
          </p:cNvPr>
          <p:cNvCxnSpPr>
            <a:cxnSpLocks/>
          </p:cNvCxnSpPr>
          <p:nvPr userDrawn="1"/>
        </p:nvCxnSpPr>
        <p:spPr>
          <a:xfrm>
            <a:off x="11190767" y="800959"/>
            <a:ext cx="1001233"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sp>
        <p:nvSpPr>
          <p:cNvPr id="16" name="Text Placeholder 15">
            <a:extLst>
              <a:ext uri="{FF2B5EF4-FFF2-40B4-BE49-F238E27FC236}">
                <a16:creationId xmlns:a16="http://schemas.microsoft.com/office/drawing/2014/main" id="{557CF87C-3640-450C-B0F1-EAD216661178}"/>
              </a:ext>
            </a:extLst>
          </p:cNvPr>
          <p:cNvSpPr>
            <a:spLocks noGrp="1"/>
          </p:cNvSpPr>
          <p:nvPr>
            <p:ph type="body" sz="quarter" idx="14" hasCustomPrompt="1"/>
          </p:nvPr>
        </p:nvSpPr>
        <p:spPr>
          <a:xfrm>
            <a:off x="11083583" y="837333"/>
            <a:ext cx="610772" cy="328893"/>
          </a:xfrm>
        </p:spPr>
        <p:txBody>
          <a:bodyPr>
            <a:normAutofit/>
          </a:bodyPr>
          <a:lstStyle>
            <a:lvl1pPr marL="0" indent="0" algn="l">
              <a:buNone/>
              <a:defRPr sz="1200" i="1">
                <a:solidFill>
                  <a:schemeClr val="tx2"/>
                </a:solidFill>
              </a:defRPr>
            </a:lvl1pPr>
          </a:lstStyle>
          <a:p>
            <a:pPr lvl="0"/>
            <a:r>
              <a:rPr lang="en-US" dirty="0"/>
              <a:t>20XX</a:t>
            </a:r>
          </a:p>
        </p:txBody>
      </p:sp>
      <p:cxnSp>
        <p:nvCxnSpPr>
          <p:cNvPr id="18" name="Straight Connector 17">
            <a:extLst>
              <a:ext uri="{FF2B5EF4-FFF2-40B4-BE49-F238E27FC236}">
                <a16:creationId xmlns:a16="http://schemas.microsoft.com/office/drawing/2014/main" id="{DB2A467A-5EC5-4E43-861E-F15D1E487F6D}"/>
              </a:ext>
            </a:extLst>
          </p:cNvPr>
          <p:cNvCxnSpPr>
            <a:cxnSpLocks/>
          </p:cNvCxnSpPr>
          <p:nvPr userDrawn="1"/>
        </p:nvCxnSpPr>
        <p:spPr>
          <a:xfrm>
            <a:off x="0" y="6168360"/>
            <a:ext cx="1764792"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5FCDC761-E078-4116-B4FD-B0C88CDEB3DB}"/>
              </a:ext>
            </a:extLst>
          </p:cNvPr>
          <p:cNvCxnSpPr>
            <a:cxnSpLocks/>
          </p:cNvCxnSpPr>
          <p:nvPr userDrawn="1"/>
        </p:nvCxnSpPr>
        <p:spPr>
          <a:xfrm rot="16200000">
            <a:off x="11384397" y="6579108"/>
            <a:ext cx="557784"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
        <p:nvSpPr>
          <p:cNvPr id="15" name="Content Placeholder 3">
            <a:extLst>
              <a:ext uri="{FF2B5EF4-FFF2-40B4-BE49-F238E27FC236}">
                <a16:creationId xmlns:a16="http://schemas.microsoft.com/office/drawing/2014/main" id="{3B530EAF-CF53-49F1-B6C8-C2B60A5F633E}"/>
              </a:ext>
            </a:extLst>
          </p:cNvPr>
          <p:cNvSpPr>
            <a:spLocks noGrp="1"/>
          </p:cNvSpPr>
          <p:nvPr>
            <p:ph sz="half" idx="2"/>
          </p:nvPr>
        </p:nvSpPr>
        <p:spPr>
          <a:xfrm>
            <a:off x="1555329" y="3386142"/>
            <a:ext cx="4540672" cy="2773258"/>
          </a:xfrm>
        </p:spPr>
        <p:txBody>
          <a:bodyPr>
            <a:normAutofit/>
          </a:bodyPr>
          <a:lstStyle>
            <a:lvl1pPr marL="0" indent="0" algn="l" defTabSz="914400" rtl="0" eaLnBrk="1" latinLnBrk="0" hangingPunct="1">
              <a:lnSpc>
                <a:spcPct val="100000"/>
              </a:lnSpc>
              <a:spcBef>
                <a:spcPts val="600"/>
              </a:spcBef>
              <a:buFont typeface="Arial" panose="020B0604020202020204" pitchFamily="34" charset="0"/>
              <a:buNone/>
              <a:defRPr lang="en-US" sz="1600" i="0" kern="1200" dirty="0" smtClean="0">
                <a:solidFill>
                  <a:schemeClr val="tx1">
                    <a:lumMod val="75000"/>
                    <a:lumOff val="25000"/>
                  </a:schemeClr>
                </a:solidFill>
                <a:latin typeface="+mn-lt"/>
                <a:ea typeface="+mn-ea"/>
                <a:cs typeface="+mn-cs"/>
              </a:defRPr>
            </a:lvl1pPr>
            <a:lvl2pPr marL="685800" indent="0" algn="l" defTabSz="914400" rtl="0" eaLnBrk="1" latinLnBrk="0" hangingPunct="1">
              <a:lnSpc>
                <a:spcPct val="90000"/>
              </a:lnSpc>
              <a:buFont typeface="Arial" panose="020B0604020202020204" pitchFamily="34" charset="0"/>
              <a:buNone/>
              <a:defRPr lang="en-US" sz="1400" kern="1200" dirty="0" smtClean="0">
                <a:solidFill>
                  <a:schemeClr val="bg1"/>
                </a:solidFill>
                <a:latin typeface="+mn-lt"/>
                <a:ea typeface="+mn-ea"/>
                <a:cs typeface="+mn-cs"/>
              </a:defRPr>
            </a:lvl2pPr>
            <a:lvl3pPr marL="1143000" indent="0" algn="l" defTabSz="914400" rtl="0" eaLnBrk="1" latinLnBrk="0" hangingPunct="1">
              <a:lnSpc>
                <a:spcPct val="90000"/>
              </a:lnSpc>
              <a:buFont typeface="Arial" panose="020B0604020202020204" pitchFamily="34" charset="0"/>
              <a:buNone/>
              <a:defRPr lang="en-US" sz="1400" kern="1200" dirty="0" smtClean="0">
                <a:solidFill>
                  <a:schemeClr val="bg1"/>
                </a:solidFill>
                <a:latin typeface="+mn-lt"/>
                <a:ea typeface="+mn-ea"/>
                <a:cs typeface="+mn-cs"/>
              </a:defRPr>
            </a:lvl3pPr>
            <a:lvl4pPr marL="1600200" indent="0" algn="l" defTabSz="914400" rtl="0" eaLnBrk="1" latinLnBrk="0" hangingPunct="1">
              <a:lnSpc>
                <a:spcPct val="90000"/>
              </a:lnSpc>
              <a:buFont typeface="Arial" panose="020B0604020202020204" pitchFamily="34" charset="0"/>
              <a:buNone/>
              <a:defRPr lang="en-US" sz="1400" kern="1200" dirty="0" smtClean="0">
                <a:solidFill>
                  <a:schemeClr val="bg1"/>
                </a:solidFill>
                <a:latin typeface="+mn-lt"/>
                <a:ea typeface="+mn-ea"/>
                <a:cs typeface="+mn-cs"/>
              </a:defRPr>
            </a:lvl4pPr>
            <a:lvl5pPr marL="2057400" indent="0" algn="l" defTabSz="914400" rtl="0" eaLnBrk="1" latinLnBrk="0" hangingPunct="1">
              <a:lnSpc>
                <a:spcPct val="90000"/>
              </a:lnSpc>
              <a:buFont typeface="Arial" panose="020B0604020202020204" pitchFamily="34" charset="0"/>
              <a:buNone/>
              <a:defRPr lang="en-US" sz="1400" kern="1200" dirty="0">
                <a:solidFill>
                  <a:schemeClr val="bg1"/>
                </a:solidFill>
                <a:latin typeface="+mn-lt"/>
                <a:ea typeface="+mn-ea"/>
                <a:cs typeface="+mn-cs"/>
              </a:defRPr>
            </a:lvl5pPr>
          </a:lstStyle>
          <a:p>
            <a:pPr lvl="0"/>
            <a:r>
              <a:rPr lang="en-US"/>
              <a:t>Click to edit Master text styles</a:t>
            </a:r>
          </a:p>
        </p:txBody>
      </p:sp>
      <p:sp>
        <p:nvSpPr>
          <p:cNvPr id="20" name="Text Placeholder 4">
            <a:extLst>
              <a:ext uri="{FF2B5EF4-FFF2-40B4-BE49-F238E27FC236}">
                <a16:creationId xmlns:a16="http://schemas.microsoft.com/office/drawing/2014/main" id="{73B77664-6718-4048-AA03-DCFB4D6D880C}"/>
              </a:ext>
            </a:extLst>
          </p:cNvPr>
          <p:cNvSpPr>
            <a:spLocks noGrp="1"/>
          </p:cNvSpPr>
          <p:nvPr>
            <p:ph type="body" sz="quarter" idx="3"/>
          </p:nvPr>
        </p:nvSpPr>
        <p:spPr>
          <a:xfrm>
            <a:off x="6911272" y="1414759"/>
            <a:ext cx="4783083" cy="823912"/>
          </a:xfrm>
        </p:spPr>
        <p:txBody>
          <a:bodyPr anchor="b">
            <a:normAutofit/>
          </a:bodyPr>
          <a:lstStyle>
            <a:lvl1pPr marL="0" indent="0">
              <a:buNone/>
              <a:defRPr lang="en-US" sz="2500" b="1" i="0" kern="1200" dirty="0" smtClean="0">
                <a:solidFill>
                  <a:schemeClr val="tx2"/>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1" name="Content Placeholder 5">
            <a:extLst>
              <a:ext uri="{FF2B5EF4-FFF2-40B4-BE49-F238E27FC236}">
                <a16:creationId xmlns:a16="http://schemas.microsoft.com/office/drawing/2014/main" id="{17E62B55-2C81-4D0C-82F0-D765EFB74575}"/>
              </a:ext>
            </a:extLst>
          </p:cNvPr>
          <p:cNvSpPr>
            <a:spLocks noGrp="1"/>
          </p:cNvSpPr>
          <p:nvPr>
            <p:ph sz="quarter" idx="4"/>
          </p:nvPr>
        </p:nvSpPr>
        <p:spPr>
          <a:xfrm>
            <a:off x="6911272" y="2528891"/>
            <a:ext cx="4783083" cy="3630507"/>
          </a:xfrm>
        </p:spPr>
        <p:txBody>
          <a:bodyPr>
            <a:normAutofit/>
          </a:bodyPr>
          <a:lstStyle>
            <a:lvl1pPr>
              <a:defRPr lang="en-US" sz="1600" i="0" kern="1200" dirty="0" smtClean="0">
                <a:solidFill>
                  <a:schemeClr val="bg1"/>
                </a:solidFill>
                <a:latin typeface="+mn-lt"/>
                <a:ea typeface="+mn-ea"/>
                <a:cs typeface="+mn-cs"/>
              </a:defRPr>
            </a:lvl1pPr>
            <a:lvl2pPr>
              <a:defRPr/>
            </a:lvl2pPr>
            <a:lvl3pPr>
              <a:defRPr/>
            </a:lvl3pPr>
            <a:lvl4pPr>
              <a:defRPr/>
            </a:lvl4pPr>
            <a:lvl5pPr>
              <a:defRPr/>
            </a:lvl5pPr>
          </a:lstStyle>
          <a:p>
            <a:pPr marL="0" lvl="0" indent="0" algn="l" defTabSz="914400" rtl="0" eaLnBrk="1" latinLnBrk="0" hangingPunct="1">
              <a:lnSpc>
                <a:spcPct val="100000"/>
              </a:lnSpc>
              <a:spcBef>
                <a:spcPts val="600"/>
              </a:spcBef>
              <a:buFont typeface="Arial" panose="020B0604020202020204" pitchFamily="34" charset="0"/>
              <a:buNone/>
            </a:pPr>
            <a:r>
              <a:rPr lang="en-US"/>
              <a:t>Click to edit Master text styles</a:t>
            </a:r>
          </a:p>
        </p:txBody>
      </p:sp>
      <p:cxnSp>
        <p:nvCxnSpPr>
          <p:cNvPr id="22" name="Straight Connector 21">
            <a:extLst>
              <a:ext uri="{FF2B5EF4-FFF2-40B4-BE49-F238E27FC236}">
                <a16:creationId xmlns:a16="http://schemas.microsoft.com/office/drawing/2014/main" id="{D6ECB7AA-A238-4E2E-8A06-0B7C8B62A61D}"/>
              </a:ext>
            </a:extLst>
          </p:cNvPr>
          <p:cNvCxnSpPr>
            <a:cxnSpLocks/>
          </p:cNvCxnSpPr>
          <p:nvPr userDrawn="1"/>
        </p:nvCxnSpPr>
        <p:spPr>
          <a:xfrm>
            <a:off x="1695391" y="3226963"/>
            <a:ext cx="630936" cy="0"/>
          </a:xfrm>
          <a:prstGeom prst="line">
            <a:avLst/>
          </a:prstGeom>
          <a:ln w="19050">
            <a:solidFill>
              <a:schemeClr val="bg2"/>
            </a:solidFill>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734F3080-CEDC-41FB-BA9C-9C93575A8C71}"/>
              </a:ext>
            </a:extLst>
          </p:cNvPr>
          <p:cNvCxnSpPr>
            <a:cxnSpLocks/>
          </p:cNvCxnSpPr>
          <p:nvPr userDrawn="1"/>
        </p:nvCxnSpPr>
        <p:spPr>
          <a:xfrm>
            <a:off x="7038769" y="2369713"/>
            <a:ext cx="630936"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90351664"/>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Picture with Caption">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4FC33DF7-D0A2-49E4-BF1D-6DC097E62DC5}"/>
              </a:ext>
            </a:extLst>
          </p:cNvPr>
          <p:cNvSpPr/>
          <p:nvPr userDrawn="1"/>
        </p:nvSpPr>
        <p:spPr>
          <a:xfrm>
            <a:off x="0" y="0"/>
            <a:ext cx="12192000" cy="6858000"/>
          </a:xfrm>
          <a:prstGeom prst="rect">
            <a:avLst/>
          </a:prstGeom>
          <a:gradFill flip="none" rotWithShape="1">
            <a:gsLst>
              <a:gs pos="0">
                <a:schemeClr val="bg2">
                  <a:alpha val="85000"/>
                </a:schemeClr>
              </a:gs>
              <a:gs pos="100000">
                <a:schemeClr val="accent1">
                  <a:alpha val="85000"/>
                </a:scheme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CBEF872A-3B4F-4F8E-9C76-EEF7A4FEA4D3}"/>
              </a:ext>
            </a:extLst>
          </p:cNvPr>
          <p:cNvSpPr>
            <a:spLocks noGrp="1"/>
          </p:cNvSpPr>
          <p:nvPr>
            <p:ph type="title" hasCustomPrompt="1"/>
          </p:nvPr>
        </p:nvSpPr>
        <p:spPr>
          <a:xfrm>
            <a:off x="928800" y="652069"/>
            <a:ext cx="3932237" cy="2390931"/>
          </a:xfrm>
        </p:spPr>
        <p:txBody>
          <a:bodyPr anchor="b">
            <a:noAutofit/>
          </a:bodyPr>
          <a:lstStyle>
            <a:lvl1pPr>
              <a:defRPr sz="4000"/>
            </a:lvl1pPr>
          </a:lstStyle>
          <a:p>
            <a:r>
              <a:rPr lang="en-US" dirty="0"/>
              <a:t>PICTURE</a:t>
            </a:r>
            <a:br>
              <a:rPr lang="en-US" dirty="0"/>
            </a:br>
            <a:r>
              <a:rPr lang="en-US" dirty="0"/>
              <a:t>WITH</a:t>
            </a:r>
            <a:br>
              <a:rPr lang="en-US" dirty="0"/>
            </a:br>
            <a:r>
              <a:rPr lang="en-US" dirty="0"/>
              <a:t>CAPTION</a:t>
            </a:r>
            <a:br>
              <a:rPr lang="en-US" dirty="0"/>
            </a:br>
            <a:r>
              <a:rPr lang="en-US" dirty="0"/>
              <a:t>SLIDE</a:t>
            </a:r>
          </a:p>
        </p:txBody>
      </p:sp>
      <p:sp>
        <p:nvSpPr>
          <p:cNvPr id="3" name="Picture Placeholder 2">
            <a:extLst>
              <a:ext uri="{FF2B5EF4-FFF2-40B4-BE49-F238E27FC236}">
                <a16:creationId xmlns:a16="http://schemas.microsoft.com/office/drawing/2014/main" id="{8625F378-E3B6-430E-A0C8-CEF68EC34867}"/>
              </a:ext>
            </a:extLst>
          </p:cNvPr>
          <p:cNvSpPr>
            <a:spLocks noGrp="1"/>
          </p:cNvSpPr>
          <p:nvPr>
            <p:ph type="pic" idx="1"/>
          </p:nvPr>
        </p:nvSpPr>
        <p:spPr>
          <a:xfrm>
            <a:off x="5231566" y="0"/>
            <a:ext cx="5231567" cy="6857999"/>
          </a:xfrm>
          <a:solidFill>
            <a:schemeClr val="bg1">
              <a:alpha val="35000"/>
            </a:schemeClr>
          </a:solidFill>
        </p:spPr>
        <p:txBody>
          <a:bodyPr anchor="ctr" anchorCtr="0">
            <a:normAutofit/>
          </a:bodyPr>
          <a:lstStyle>
            <a:lvl1pPr marL="0" indent="0" algn="ctr">
              <a:buNone/>
              <a:defRPr sz="20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3109A766-AE6E-4EE0-BBA9-267550F4669F}"/>
              </a:ext>
            </a:extLst>
          </p:cNvPr>
          <p:cNvSpPr>
            <a:spLocks noGrp="1"/>
          </p:cNvSpPr>
          <p:nvPr>
            <p:ph type="body" sz="half" idx="2"/>
          </p:nvPr>
        </p:nvSpPr>
        <p:spPr>
          <a:xfrm>
            <a:off x="928800" y="3283710"/>
            <a:ext cx="3932237" cy="2439988"/>
          </a:xfrm>
        </p:spPr>
        <p:txBody>
          <a:bodyPr>
            <a:normAutofit/>
          </a:bodyPr>
          <a:lstStyle>
            <a:lvl1pPr marL="0" indent="0">
              <a:buNone/>
              <a:defRPr lang="en-US" sz="2500" b="1" i="0" kern="1200" dirty="0" smtClean="0">
                <a:solidFill>
                  <a:schemeClr val="tx2"/>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90000"/>
              </a:lnSpc>
              <a:spcBef>
                <a:spcPts val="1000"/>
              </a:spcBef>
              <a:buFont typeface="Arial" panose="020B0604020202020204" pitchFamily="34" charset="0"/>
              <a:buNone/>
            </a:pPr>
            <a:r>
              <a:rPr lang="en-US"/>
              <a:t>Click to edit Master text styles</a:t>
            </a:r>
          </a:p>
        </p:txBody>
      </p:sp>
      <p:sp>
        <p:nvSpPr>
          <p:cNvPr id="5" name="Date Placeholder 4">
            <a:extLst>
              <a:ext uri="{FF2B5EF4-FFF2-40B4-BE49-F238E27FC236}">
                <a16:creationId xmlns:a16="http://schemas.microsoft.com/office/drawing/2014/main" id="{E93FA4ED-DF34-437A-A3DD-C590456AE163}"/>
              </a:ext>
            </a:extLst>
          </p:cNvPr>
          <p:cNvSpPr>
            <a:spLocks noGrp="1"/>
          </p:cNvSpPr>
          <p:nvPr>
            <p:ph type="dt" sz="half" idx="10"/>
          </p:nvPr>
        </p:nvSpPr>
        <p:spPr/>
        <p:txBody>
          <a:bodyPr/>
          <a:lstStyle/>
          <a:p>
            <a:fld id="{B4FDD192-6800-47D0-90F1-7D91FE57976D}" type="datetime1">
              <a:rPr lang="en-US" smtClean="0"/>
              <a:t>10/5/2026</a:t>
            </a:fld>
            <a:endParaRPr lang="en-US" dirty="0"/>
          </a:p>
        </p:txBody>
      </p:sp>
      <p:sp>
        <p:nvSpPr>
          <p:cNvPr id="6" name="Footer Placeholder 5">
            <a:extLst>
              <a:ext uri="{FF2B5EF4-FFF2-40B4-BE49-F238E27FC236}">
                <a16:creationId xmlns:a16="http://schemas.microsoft.com/office/drawing/2014/main" id="{96BE8EAD-D127-4320-BE56-300A24125695}"/>
              </a:ext>
            </a:extLst>
          </p:cNvPr>
          <p:cNvSpPr>
            <a:spLocks noGrp="1"/>
          </p:cNvSpPr>
          <p:nvPr>
            <p:ph type="ftr" sz="quarter" idx="11"/>
          </p:nvPr>
        </p:nvSpPr>
        <p:spPr/>
        <p:txBody>
          <a:bodyPr/>
          <a:lstStyle/>
          <a:p>
            <a:r>
              <a:rPr lang="en-US" dirty="0"/>
              <a:t>Presentation Title</a:t>
            </a:r>
          </a:p>
        </p:txBody>
      </p:sp>
      <p:sp>
        <p:nvSpPr>
          <p:cNvPr id="7" name="Slide Number Placeholder 6">
            <a:extLst>
              <a:ext uri="{FF2B5EF4-FFF2-40B4-BE49-F238E27FC236}">
                <a16:creationId xmlns:a16="http://schemas.microsoft.com/office/drawing/2014/main" id="{79BD6BD1-5229-4162-9050-A799C1123007}"/>
              </a:ext>
            </a:extLst>
          </p:cNvPr>
          <p:cNvSpPr>
            <a:spLocks noGrp="1"/>
          </p:cNvSpPr>
          <p:nvPr>
            <p:ph type="sldNum" sz="quarter" idx="12"/>
          </p:nvPr>
        </p:nvSpPr>
        <p:spPr/>
        <p:txBody>
          <a:bodyPr/>
          <a:lstStyle/>
          <a:p>
            <a:fld id="{95CBEC59-7FF9-4688-98DF-89832A0C9025}" type="slidenum">
              <a:rPr lang="en-US" smtClean="0"/>
              <a:t>‹#›</a:t>
            </a:fld>
            <a:endParaRPr lang="en-US" dirty="0"/>
          </a:p>
        </p:txBody>
      </p:sp>
      <p:sp>
        <p:nvSpPr>
          <p:cNvPr id="9" name="Rectangle 8">
            <a:extLst>
              <a:ext uri="{FF2B5EF4-FFF2-40B4-BE49-F238E27FC236}">
                <a16:creationId xmlns:a16="http://schemas.microsoft.com/office/drawing/2014/main" id="{841F678A-2BA4-4866-BA2B-804BAFA272E6}"/>
              </a:ext>
            </a:extLst>
          </p:cNvPr>
          <p:cNvSpPr/>
          <p:nvPr userDrawn="1"/>
        </p:nvSpPr>
        <p:spPr>
          <a:xfrm>
            <a:off x="687289" y="0"/>
            <a:ext cx="72000" cy="2880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10" name="Straight Connector 9">
            <a:extLst>
              <a:ext uri="{FF2B5EF4-FFF2-40B4-BE49-F238E27FC236}">
                <a16:creationId xmlns:a16="http://schemas.microsoft.com/office/drawing/2014/main" id="{B37F503C-8741-4170-AB97-2F028D895E60}"/>
              </a:ext>
            </a:extLst>
          </p:cNvPr>
          <p:cNvCxnSpPr/>
          <p:nvPr userDrawn="1"/>
        </p:nvCxnSpPr>
        <p:spPr>
          <a:xfrm>
            <a:off x="1068863" y="3169769"/>
            <a:ext cx="630936"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AA339F42-187E-423E-888A-A223C1B2E02E}"/>
              </a:ext>
            </a:extLst>
          </p:cNvPr>
          <p:cNvCxnSpPr>
            <a:cxnSpLocks/>
          </p:cNvCxnSpPr>
          <p:nvPr userDrawn="1"/>
        </p:nvCxnSpPr>
        <p:spPr>
          <a:xfrm>
            <a:off x="11190767" y="800959"/>
            <a:ext cx="1001233"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sp>
        <p:nvSpPr>
          <p:cNvPr id="12" name="Text Placeholder 15">
            <a:extLst>
              <a:ext uri="{FF2B5EF4-FFF2-40B4-BE49-F238E27FC236}">
                <a16:creationId xmlns:a16="http://schemas.microsoft.com/office/drawing/2014/main" id="{3156C8BB-DCB4-4A6F-9463-81442ECFAE6D}"/>
              </a:ext>
            </a:extLst>
          </p:cNvPr>
          <p:cNvSpPr>
            <a:spLocks noGrp="1"/>
          </p:cNvSpPr>
          <p:nvPr>
            <p:ph type="body" sz="quarter" idx="14" hasCustomPrompt="1"/>
          </p:nvPr>
        </p:nvSpPr>
        <p:spPr>
          <a:xfrm>
            <a:off x="11083583" y="837333"/>
            <a:ext cx="610772" cy="328893"/>
          </a:xfrm>
        </p:spPr>
        <p:txBody>
          <a:bodyPr>
            <a:normAutofit/>
          </a:bodyPr>
          <a:lstStyle>
            <a:lvl1pPr marL="0" indent="0" algn="l">
              <a:buNone/>
              <a:defRPr sz="1200" i="1">
                <a:solidFill>
                  <a:schemeClr val="tx2"/>
                </a:solidFill>
              </a:defRPr>
            </a:lvl1pPr>
          </a:lstStyle>
          <a:p>
            <a:pPr lvl="0"/>
            <a:r>
              <a:rPr lang="en-US" dirty="0"/>
              <a:t>20XX</a:t>
            </a:r>
          </a:p>
        </p:txBody>
      </p:sp>
      <p:cxnSp>
        <p:nvCxnSpPr>
          <p:cNvPr id="13" name="Straight Connector 12">
            <a:extLst>
              <a:ext uri="{FF2B5EF4-FFF2-40B4-BE49-F238E27FC236}">
                <a16:creationId xmlns:a16="http://schemas.microsoft.com/office/drawing/2014/main" id="{943ED311-FC15-4C06-8B1C-5C57F3F9A786}"/>
              </a:ext>
            </a:extLst>
          </p:cNvPr>
          <p:cNvCxnSpPr>
            <a:cxnSpLocks/>
          </p:cNvCxnSpPr>
          <p:nvPr userDrawn="1"/>
        </p:nvCxnSpPr>
        <p:spPr>
          <a:xfrm>
            <a:off x="0" y="6168360"/>
            <a:ext cx="1764792"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046941A3-2F65-4CFA-8EEF-AB50FBB6660E}"/>
              </a:ext>
            </a:extLst>
          </p:cNvPr>
          <p:cNvCxnSpPr>
            <a:cxnSpLocks/>
          </p:cNvCxnSpPr>
          <p:nvPr userDrawn="1"/>
        </p:nvCxnSpPr>
        <p:spPr>
          <a:xfrm rot="16200000">
            <a:off x="11384397" y="6579108"/>
            <a:ext cx="557784"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9289527"/>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1_Picture with Caption">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0ED1F5F9-2E42-493E-906D-AA9F7D5F0880}"/>
              </a:ext>
            </a:extLst>
          </p:cNvPr>
          <p:cNvSpPr/>
          <p:nvPr userDrawn="1"/>
        </p:nvSpPr>
        <p:spPr>
          <a:xfrm>
            <a:off x="0" y="5532437"/>
            <a:ext cx="12192000" cy="1325563"/>
          </a:xfrm>
          <a:prstGeom prst="rect">
            <a:avLst/>
          </a:prstGeom>
          <a:gradFill flip="none" rotWithShape="1">
            <a:gsLst>
              <a:gs pos="0">
                <a:schemeClr val="bg2">
                  <a:alpha val="85000"/>
                </a:schemeClr>
              </a:gs>
              <a:gs pos="100000">
                <a:schemeClr val="accent1">
                  <a:alpha val="85000"/>
                </a:scheme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CBEF872A-3B4F-4F8E-9C76-EEF7A4FEA4D3}"/>
              </a:ext>
            </a:extLst>
          </p:cNvPr>
          <p:cNvSpPr>
            <a:spLocks noGrp="1"/>
          </p:cNvSpPr>
          <p:nvPr>
            <p:ph type="title" hasCustomPrompt="1"/>
          </p:nvPr>
        </p:nvSpPr>
        <p:spPr>
          <a:xfrm>
            <a:off x="928800" y="647703"/>
            <a:ext cx="6291150" cy="1328497"/>
          </a:xfrm>
        </p:spPr>
        <p:txBody>
          <a:bodyPr anchor="b">
            <a:noAutofit/>
          </a:bodyPr>
          <a:lstStyle>
            <a:lvl1pPr>
              <a:defRPr sz="4000">
                <a:gradFill>
                  <a:gsLst>
                    <a:gs pos="0">
                      <a:schemeClr val="bg2"/>
                    </a:gs>
                    <a:gs pos="100000">
                      <a:schemeClr val="accent1"/>
                    </a:gs>
                  </a:gsLst>
                  <a:lin ang="0" scaled="1"/>
                </a:gradFill>
              </a:defRPr>
            </a:lvl1pPr>
          </a:lstStyle>
          <a:p>
            <a:r>
              <a:rPr lang="en-US" dirty="0"/>
              <a:t>PICTURE WITH</a:t>
            </a:r>
            <a:br>
              <a:rPr lang="en-US" dirty="0"/>
            </a:br>
            <a:r>
              <a:rPr lang="en-US" dirty="0"/>
              <a:t>CAPTION SLIDE</a:t>
            </a:r>
          </a:p>
        </p:txBody>
      </p:sp>
      <p:sp>
        <p:nvSpPr>
          <p:cNvPr id="3" name="Picture Placeholder 2">
            <a:extLst>
              <a:ext uri="{FF2B5EF4-FFF2-40B4-BE49-F238E27FC236}">
                <a16:creationId xmlns:a16="http://schemas.microsoft.com/office/drawing/2014/main" id="{8625F378-E3B6-430E-A0C8-CEF68EC34867}"/>
              </a:ext>
            </a:extLst>
          </p:cNvPr>
          <p:cNvSpPr>
            <a:spLocks noGrp="1"/>
          </p:cNvSpPr>
          <p:nvPr>
            <p:ph type="pic" idx="1"/>
          </p:nvPr>
        </p:nvSpPr>
        <p:spPr>
          <a:xfrm>
            <a:off x="0" y="2950934"/>
            <a:ext cx="12192000" cy="2581498"/>
          </a:xfrm>
          <a:solidFill>
            <a:schemeClr val="bg1">
              <a:alpha val="35000"/>
            </a:schemeClr>
          </a:solidFill>
        </p:spPr>
        <p:txBody>
          <a:bodyPr anchor="ctr" anchorCtr="0">
            <a:normAutofit/>
          </a:bodyPr>
          <a:lstStyle>
            <a:lvl1pPr marL="0" indent="0" algn="ctr">
              <a:buNone/>
              <a:defRPr sz="20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3109A766-AE6E-4EE0-BBA9-267550F4669F}"/>
              </a:ext>
            </a:extLst>
          </p:cNvPr>
          <p:cNvSpPr>
            <a:spLocks noGrp="1"/>
          </p:cNvSpPr>
          <p:nvPr>
            <p:ph type="body" sz="half" idx="2"/>
          </p:nvPr>
        </p:nvSpPr>
        <p:spPr>
          <a:xfrm>
            <a:off x="928800" y="2216910"/>
            <a:ext cx="6291150" cy="654726"/>
          </a:xfrm>
        </p:spPr>
        <p:txBody>
          <a:bodyPr>
            <a:normAutofit/>
          </a:bodyPr>
          <a:lstStyle>
            <a:lvl1pPr marL="0" indent="0">
              <a:buNone/>
              <a:defRPr lang="en-US" sz="2500" b="1" i="0" kern="1200" dirty="0" smtClean="0">
                <a:solidFill>
                  <a:schemeClr val="bg2"/>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90000"/>
              </a:lnSpc>
              <a:spcBef>
                <a:spcPts val="1000"/>
              </a:spcBef>
              <a:buFont typeface="Arial" panose="020B0604020202020204" pitchFamily="34" charset="0"/>
              <a:buNone/>
            </a:pPr>
            <a:r>
              <a:rPr lang="en-US"/>
              <a:t>Click to edit Master text styles</a:t>
            </a:r>
          </a:p>
        </p:txBody>
      </p:sp>
      <p:sp>
        <p:nvSpPr>
          <p:cNvPr id="5" name="Date Placeholder 4">
            <a:extLst>
              <a:ext uri="{FF2B5EF4-FFF2-40B4-BE49-F238E27FC236}">
                <a16:creationId xmlns:a16="http://schemas.microsoft.com/office/drawing/2014/main" id="{E93FA4ED-DF34-437A-A3DD-C590456AE163}"/>
              </a:ext>
            </a:extLst>
          </p:cNvPr>
          <p:cNvSpPr>
            <a:spLocks noGrp="1"/>
          </p:cNvSpPr>
          <p:nvPr>
            <p:ph type="dt" sz="half" idx="10"/>
          </p:nvPr>
        </p:nvSpPr>
        <p:spPr/>
        <p:txBody>
          <a:bodyPr/>
          <a:lstStyle/>
          <a:p>
            <a:fld id="{CABEC1E2-BCC4-44B2-A3D7-036C18CBFA1C}" type="datetime1">
              <a:rPr lang="en-US" smtClean="0"/>
              <a:t>10/5/2026</a:t>
            </a:fld>
            <a:endParaRPr lang="en-US" dirty="0"/>
          </a:p>
        </p:txBody>
      </p:sp>
      <p:sp>
        <p:nvSpPr>
          <p:cNvPr id="6" name="Footer Placeholder 5">
            <a:extLst>
              <a:ext uri="{FF2B5EF4-FFF2-40B4-BE49-F238E27FC236}">
                <a16:creationId xmlns:a16="http://schemas.microsoft.com/office/drawing/2014/main" id="{96BE8EAD-D127-4320-BE56-300A24125695}"/>
              </a:ext>
            </a:extLst>
          </p:cNvPr>
          <p:cNvSpPr>
            <a:spLocks noGrp="1"/>
          </p:cNvSpPr>
          <p:nvPr>
            <p:ph type="ftr" sz="quarter" idx="11"/>
          </p:nvPr>
        </p:nvSpPr>
        <p:spPr/>
        <p:txBody>
          <a:bodyPr/>
          <a:lstStyle/>
          <a:p>
            <a:r>
              <a:rPr lang="en-US" dirty="0"/>
              <a:t>Presentation Title</a:t>
            </a:r>
          </a:p>
        </p:txBody>
      </p:sp>
      <p:sp>
        <p:nvSpPr>
          <p:cNvPr id="7" name="Slide Number Placeholder 6">
            <a:extLst>
              <a:ext uri="{FF2B5EF4-FFF2-40B4-BE49-F238E27FC236}">
                <a16:creationId xmlns:a16="http://schemas.microsoft.com/office/drawing/2014/main" id="{79BD6BD1-5229-4162-9050-A799C1123007}"/>
              </a:ext>
            </a:extLst>
          </p:cNvPr>
          <p:cNvSpPr>
            <a:spLocks noGrp="1"/>
          </p:cNvSpPr>
          <p:nvPr>
            <p:ph type="sldNum" sz="quarter" idx="12"/>
          </p:nvPr>
        </p:nvSpPr>
        <p:spPr/>
        <p:txBody>
          <a:bodyPr/>
          <a:lstStyle/>
          <a:p>
            <a:fld id="{95CBEC59-7FF9-4688-98DF-89832A0C9025}" type="slidenum">
              <a:rPr lang="en-US" smtClean="0"/>
              <a:t>‹#›</a:t>
            </a:fld>
            <a:endParaRPr lang="en-US" dirty="0"/>
          </a:p>
        </p:txBody>
      </p:sp>
      <p:sp>
        <p:nvSpPr>
          <p:cNvPr id="9" name="Rectangle 8">
            <a:extLst>
              <a:ext uri="{FF2B5EF4-FFF2-40B4-BE49-F238E27FC236}">
                <a16:creationId xmlns:a16="http://schemas.microsoft.com/office/drawing/2014/main" id="{841F678A-2BA4-4866-BA2B-804BAFA272E6}"/>
              </a:ext>
            </a:extLst>
          </p:cNvPr>
          <p:cNvSpPr/>
          <p:nvPr userDrawn="1"/>
        </p:nvSpPr>
        <p:spPr>
          <a:xfrm>
            <a:off x="687289" y="0"/>
            <a:ext cx="71723" cy="18132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10" name="Straight Connector 9">
            <a:extLst>
              <a:ext uri="{FF2B5EF4-FFF2-40B4-BE49-F238E27FC236}">
                <a16:creationId xmlns:a16="http://schemas.microsoft.com/office/drawing/2014/main" id="{B37F503C-8741-4170-AB97-2F028D895E60}"/>
              </a:ext>
            </a:extLst>
          </p:cNvPr>
          <p:cNvCxnSpPr/>
          <p:nvPr userDrawn="1"/>
        </p:nvCxnSpPr>
        <p:spPr>
          <a:xfrm>
            <a:off x="1068863" y="2102969"/>
            <a:ext cx="630936" cy="0"/>
          </a:xfrm>
          <a:prstGeom prst="line">
            <a:avLst/>
          </a:prstGeom>
          <a:ln w="19050">
            <a:solidFill>
              <a:schemeClr val="bg2"/>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AA339F42-187E-423E-888A-A223C1B2E02E}"/>
              </a:ext>
            </a:extLst>
          </p:cNvPr>
          <p:cNvCxnSpPr>
            <a:cxnSpLocks/>
          </p:cNvCxnSpPr>
          <p:nvPr userDrawn="1"/>
        </p:nvCxnSpPr>
        <p:spPr>
          <a:xfrm>
            <a:off x="11190767" y="800959"/>
            <a:ext cx="1001233" cy="0"/>
          </a:xfrm>
          <a:prstGeom prst="line">
            <a:avLst/>
          </a:prstGeom>
          <a:ln w="63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2" name="Text Placeholder 15">
            <a:extLst>
              <a:ext uri="{FF2B5EF4-FFF2-40B4-BE49-F238E27FC236}">
                <a16:creationId xmlns:a16="http://schemas.microsoft.com/office/drawing/2014/main" id="{3156C8BB-DCB4-4A6F-9463-81442ECFAE6D}"/>
              </a:ext>
            </a:extLst>
          </p:cNvPr>
          <p:cNvSpPr>
            <a:spLocks noGrp="1"/>
          </p:cNvSpPr>
          <p:nvPr>
            <p:ph type="body" sz="quarter" idx="14" hasCustomPrompt="1"/>
          </p:nvPr>
        </p:nvSpPr>
        <p:spPr>
          <a:xfrm>
            <a:off x="11083583" y="837333"/>
            <a:ext cx="610772" cy="328893"/>
          </a:xfrm>
        </p:spPr>
        <p:txBody>
          <a:bodyPr>
            <a:normAutofit/>
          </a:bodyPr>
          <a:lstStyle>
            <a:lvl1pPr marL="0" indent="0" algn="l">
              <a:buNone/>
              <a:defRPr sz="1200" i="1">
                <a:solidFill>
                  <a:schemeClr val="accent1"/>
                </a:solidFill>
              </a:defRPr>
            </a:lvl1pPr>
          </a:lstStyle>
          <a:p>
            <a:pPr lvl="0"/>
            <a:r>
              <a:rPr lang="en-US" dirty="0"/>
              <a:t>20XX</a:t>
            </a:r>
          </a:p>
        </p:txBody>
      </p:sp>
      <p:cxnSp>
        <p:nvCxnSpPr>
          <p:cNvPr id="14" name="Straight Connector 13">
            <a:extLst>
              <a:ext uri="{FF2B5EF4-FFF2-40B4-BE49-F238E27FC236}">
                <a16:creationId xmlns:a16="http://schemas.microsoft.com/office/drawing/2014/main" id="{046941A3-2F65-4CFA-8EEF-AB50FBB6660E}"/>
              </a:ext>
            </a:extLst>
          </p:cNvPr>
          <p:cNvCxnSpPr>
            <a:cxnSpLocks/>
          </p:cNvCxnSpPr>
          <p:nvPr userDrawn="1"/>
        </p:nvCxnSpPr>
        <p:spPr>
          <a:xfrm rot="16200000">
            <a:off x="11384397" y="6579108"/>
            <a:ext cx="557784"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98707FDA-D4BE-43FA-91CD-CBA55EB8CA17}"/>
              </a:ext>
            </a:extLst>
          </p:cNvPr>
          <p:cNvCxnSpPr>
            <a:cxnSpLocks/>
          </p:cNvCxnSpPr>
          <p:nvPr userDrawn="1"/>
        </p:nvCxnSpPr>
        <p:spPr>
          <a:xfrm>
            <a:off x="0" y="6168360"/>
            <a:ext cx="1764792"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976753849"/>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2_Picture with Caption">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801289E2-E0FB-4100-99AE-FC48AB519EE0}"/>
              </a:ext>
            </a:extLst>
          </p:cNvPr>
          <p:cNvSpPr/>
          <p:nvPr userDrawn="1"/>
        </p:nvSpPr>
        <p:spPr>
          <a:xfrm>
            <a:off x="120000" y="117000"/>
            <a:ext cx="11952000" cy="6624000"/>
          </a:xfrm>
          <a:prstGeom prst="rect">
            <a:avLst/>
          </a:prstGeom>
          <a:gradFill flip="none" rotWithShape="1">
            <a:gsLst>
              <a:gs pos="0">
                <a:schemeClr val="bg2">
                  <a:alpha val="85000"/>
                </a:schemeClr>
              </a:gs>
              <a:gs pos="100000">
                <a:schemeClr val="accent1">
                  <a:alpha val="85000"/>
                </a:schemeClr>
              </a:gs>
            </a:gsLst>
            <a:lin ang="0" scaled="1"/>
            <a:tileRect/>
          </a:gradFill>
          <a:ln w="27305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CBEF872A-3B4F-4F8E-9C76-EEF7A4FEA4D3}"/>
              </a:ext>
            </a:extLst>
          </p:cNvPr>
          <p:cNvSpPr>
            <a:spLocks noGrp="1"/>
          </p:cNvSpPr>
          <p:nvPr>
            <p:ph type="title" hasCustomPrompt="1"/>
          </p:nvPr>
        </p:nvSpPr>
        <p:spPr>
          <a:xfrm>
            <a:off x="928800" y="652069"/>
            <a:ext cx="3932237" cy="2390931"/>
          </a:xfrm>
        </p:spPr>
        <p:txBody>
          <a:bodyPr anchor="b">
            <a:noAutofit/>
          </a:bodyPr>
          <a:lstStyle>
            <a:lvl1pPr>
              <a:defRPr sz="4000"/>
            </a:lvl1pPr>
          </a:lstStyle>
          <a:p>
            <a:r>
              <a:rPr lang="en-US" dirty="0"/>
              <a:t>PICTURE</a:t>
            </a:r>
            <a:br>
              <a:rPr lang="en-US" dirty="0"/>
            </a:br>
            <a:r>
              <a:rPr lang="en-US" dirty="0"/>
              <a:t>WITH</a:t>
            </a:r>
            <a:br>
              <a:rPr lang="en-US" dirty="0"/>
            </a:br>
            <a:r>
              <a:rPr lang="en-US" dirty="0"/>
              <a:t>CAPTION</a:t>
            </a:r>
            <a:br>
              <a:rPr lang="en-US" dirty="0"/>
            </a:br>
            <a:r>
              <a:rPr lang="en-US" dirty="0"/>
              <a:t>SLIDE</a:t>
            </a:r>
          </a:p>
        </p:txBody>
      </p:sp>
      <p:sp>
        <p:nvSpPr>
          <p:cNvPr id="3" name="Picture Placeholder 2">
            <a:extLst>
              <a:ext uri="{FF2B5EF4-FFF2-40B4-BE49-F238E27FC236}">
                <a16:creationId xmlns:a16="http://schemas.microsoft.com/office/drawing/2014/main" id="{8625F378-E3B6-430E-A0C8-CEF68EC34867}"/>
              </a:ext>
            </a:extLst>
          </p:cNvPr>
          <p:cNvSpPr>
            <a:spLocks noGrp="1"/>
          </p:cNvSpPr>
          <p:nvPr>
            <p:ph type="pic" idx="1"/>
          </p:nvPr>
        </p:nvSpPr>
        <p:spPr>
          <a:xfrm>
            <a:off x="5231566" y="255600"/>
            <a:ext cx="5231567" cy="6346800"/>
          </a:xfrm>
          <a:solidFill>
            <a:schemeClr val="bg1">
              <a:alpha val="35000"/>
            </a:schemeClr>
          </a:solidFill>
        </p:spPr>
        <p:txBody>
          <a:bodyPr anchor="ctr" anchorCtr="0">
            <a:normAutofit/>
          </a:bodyPr>
          <a:lstStyle>
            <a:lvl1pPr marL="0" indent="0" algn="ctr">
              <a:buNone/>
              <a:defRPr sz="20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3109A766-AE6E-4EE0-BBA9-267550F4669F}"/>
              </a:ext>
            </a:extLst>
          </p:cNvPr>
          <p:cNvSpPr>
            <a:spLocks noGrp="1"/>
          </p:cNvSpPr>
          <p:nvPr>
            <p:ph type="body" sz="half" idx="2"/>
          </p:nvPr>
        </p:nvSpPr>
        <p:spPr>
          <a:xfrm>
            <a:off x="928800" y="3283710"/>
            <a:ext cx="3932237" cy="2439988"/>
          </a:xfrm>
        </p:spPr>
        <p:txBody>
          <a:bodyPr>
            <a:normAutofit/>
          </a:bodyPr>
          <a:lstStyle>
            <a:lvl1pPr marL="0" indent="0">
              <a:buNone/>
              <a:defRPr lang="en-US" sz="2500" b="1" i="0" kern="1200" dirty="0" smtClean="0">
                <a:solidFill>
                  <a:schemeClr val="tx2"/>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90000"/>
              </a:lnSpc>
              <a:spcBef>
                <a:spcPts val="1000"/>
              </a:spcBef>
              <a:buFont typeface="Arial" panose="020B0604020202020204" pitchFamily="34" charset="0"/>
              <a:buNone/>
            </a:pPr>
            <a:r>
              <a:rPr lang="en-US"/>
              <a:t>Click to edit Master text styles</a:t>
            </a:r>
          </a:p>
        </p:txBody>
      </p:sp>
      <p:sp>
        <p:nvSpPr>
          <p:cNvPr id="5" name="Date Placeholder 4">
            <a:extLst>
              <a:ext uri="{FF2B5EF4-FFF2-40B4-BE49-F238E27FC236}">
                <a16:creationId xmlns:a16="http://schemas.microsoft.com/office/drawing/2014/main" id="{E93FA4ED-DF34-437A-A3DD-C590456AE163}"/>
              </a:ext>
            </a:extLst>
          </p:cNvPr>
          <p:cNvSpPr>
            <a:spLocks noGrp="1"/>
          </p:cNvSpPr>
          <p:nvPr>
            <p:ph type="dt" sz="half" idx="10"/>
          </p:nvPr>
        </p:nvSpPr>
        <p:spPr/>
        <p:txBody>
          <a:bodyPr/>
          <a:lstStyle/>
          <a:p>
            <a:fld id="{7D989723-4BF4-48A4-B5CD-B482435A8942}" type="datetime1">
              <a:rPr lang="en-US" smtClean="0"/>
              <a:t>10/5/2026</a:t>
            </a:fld>
            <a:endParaRPr lang="en-US" dirty="0"/>
          </a:p>
        </p:txBody>
      </p:sp>
      <p:sp>
        <p:nvSpPr>
          <p:cNvPr id="6" name="Footer Placeholder 5">
            <a:extLst>
              <a:ext uri="{FF2B5EF4-FFF2-40B4-BE49-F238E27FC236}">
                <a16:creationId xmlns:a16="http://schemas.microsoft.com/office/drawing/2014/main" id="{96BE8EAD-D127-4320-BE56-300A24125695}"/>
              </a:ext>
            </a:extLst>
          </p:cNvPr>
          <p:cNvSpPr>
            <a:spLocks noGrp="1"/>
          </p:cNvSpPr>
          <p:nvPr>
            <p:ph type="ftr" sz="quarter" idx="11"/>
          </p:nvPr>
        </p:nvSpPr>
        <p:spPr/>
        <p:txBody>
          <a:bodyPr/>
          <a:lstStyle/>
          <a:p>
            <a:r>
              <a:rPr lang="en-US" dirty="0"/>
              <a:t>Presentation Title</a:t>
            </a:r>
          </a:p>
        </p:txBody>
      </p:sp>
      <p:sp>
        <p:nvSpPr>
          <p:cNvPr id="7" name="Slide Number Placeholder 6">
            <a:extLst>
              <a:ext uri="{FF2B5EF4-FFF2-40B4-BE49-F238E27FC236}">
                <a16:creationId xmlns:a16="http://schemas.microsoft.com/office/drawing/2014/main" id="{79BD6BD1-5229-4162-9050-A799C1123007}"/>
              </a:ext>
            </a:extLst>
          </p:cNvPr>
          <p:cNvSpPr>
            <a:spLocks noGrp="1"/>
          </p:cNvSpPr>
          <p:nvPr>
            <p:ph type="sldNum" sz="quarter" idx="12"/>
          </p:nvPr>
        </p:nvSpPr>
        <p:spPr/>
        <p:txBody>
          <a:bodyPr/>
          <a:lstStyle/>
          <a:p>
            <a:fld id="{95CBEC59-7FF9-4688-98DF-89832A0C9025}" type="slidenum">
              <a:rPr lang="en-US" smtClean="0"/>
              <a:t>‹#›</a:t>
            </a:fld>
            <a:endParaRPr lang="en-US" dirty="0"/>
          </a:p>
        </p:txBody>
      </p:sp>
      <p:sp>
        <p:nvSpPr>
          <p:cNvPr id="9" name="Rectangle 8">
            <a:extLst>
              <a:ext uri="{FF2B5EF4-FFF2-40B4-BE49-F238E27FC236}">
                <a16:creationId xmlns:a16="http://schemas.microsoft.com/office/drawing/2014/main" id="{841F678A-2BA4-4866-BA2B-804BAFA272E6}"/>
              </a:ext>
            </a:extLst>
          </p:cNvPr>
          <p:cNvSpPr/>
          <p:nvPr userDrawn="1"/>
        </p:nvSpPr>
        <p:spPr>
          <a:xfrm>
            <a:off x="687289" y="0"/>
            <a:ext cx="72000" cy="2880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10" name="Straight Connector 9">
            <a:extLst>
              <a:ext uri="{FF2B5EF4-FFF2-40B4-BE49-F238E27FC236}">
                <a16:creationId xmlns:a16="http://schemas.microsoft.com/office/drawing/2014/main" id="{B37F503C-8741-4170-AB97-2F028D895E60}"/>
              </a:ext>
            </a:extLst>
          </p:cNvPr>
          <p:cNvCxnSpPr/>
          <p:nvPr userDrawn="1"/>
        </p:nvCxnSpPr>
        <p:spPr>
          <a:xfrm>
            <a:off x="1068863" y="3169769"/>
            <a:ext cx="630936"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FBF50E9D-E2D8-41FB-816D-829494C06AD8}"/>
              </a:ext>
            </a:extLst>
          </p:cNvPr>
          <p:cNvCxnSpPr>
            <a:cxnSpLocks/>
          </p:cNvCxnSpPr>
          <p:nvPr userDrawn="1"/>
        </p:nvCxnSpPr>
        <p:spPr>
          <a:xfrm>
            <a:off x="10939723" y="800959"/>
            <a:ext cx="1001233"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sp>
        <p:nvSpPr>
          <p:cNvPr id="18" name="Text Placeholder 15">
            <a:extLst>
              <a:ext uri="{FF2B5EF4-FFF2-40B4-BE49-F238E27FC236}">
                <a16:creationId xmlns:a16="http://schemas.microsoft.com/office/drawing/2014/main" id="{0C17ED7B-D5EA-4FB8-8E1B-F04BFE982E63}"/>
              </a:ext>
            </a:extLst>
          </p:cNvPr>
          <p:cNvSpPr>
            <a:spLocks noGrp="1"/>
          </p:cNvSpPr>
          <p:nvPr>
            <p:ph type="body" sz="quarter" idx="15" hasCustomPrompt="1"/>
          </p:nvPr>
        </p:nvSpPr>
        <p:spPr>
          <a:xfrm>
            <a:off x="10832539" y="837333"/>
            <a:ext cx="610772" cy="328893"/>
          </a:xfrm>
        </p:spPr>
        <p:txBody>
          <a:bodyPr>
            <a:normAutofit/>
          </a:bodyPr>
          <a:lstStyle>
            <a:lvl1pPr marL="0" indent="0" algn="l">
              <a:buNone/>
              <a:defRPr sz="1200" i="1">
                <a:solidFill>
                  <a:schemeClr val="tx2"/>
                </a:solidFill>
              </a:defRPr>
            </a:lvl1pPr>
          </a:lstStyle>
          <a:p>
            <a:pPr lvl="0"/>
            <a:r>
              <a:rPr lang="en-US" dirty="0"/>
              <a:t>20XX</a:t>
            </a:r>
          </a:p>
        </p:txBody>
      </p:sp>
      <p:cxnSp>
        <p:nvCxnSpPr>
          <p:cNvPr id="20" name="Straight Connector 19">
            <a:extLst>
              <a:ext uri="{FF2B5EF4-FFF2-40B4-BE49-F238E27FC236}">
                <a16:creationId xmlns:a16="http://schemas.microsoft.com/office/drawing/2014/main" id="{4A992C28-7C5F-479C-A649-564EFD0EEABF}"/>
              </a:ext>
            </a:extLst>
          </p:cNvPr>
          <p:cNvCxnSpPr>
            <a:cxnSpLocks/>
          </p:cNvCxnSpPr>
          <p:nvPr userDrawn="1"/>
        </p:nvCxnSpPr>
        <p:spPr>
          <a:xfrm flipV="1">
            <a:off x="11663289" y="6300217"/>
            <a:ext cx="0" cy="310226"/>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5D1F0C21-A9B5-47E2-93F8-6226D37312FC}"/>
              </a:ext>
            </a:extLst>
          </p:cNvPr>
          <p:cNvCxnSpPr>
            <a:cxnSpLocks/>
          </p:cNvCxnSpPr>
          <p:nvPr userDrawn="1"/>
        </p:nvCxnSpPr>
        <p:spPr>
          <a:xfrm>
            <a:off x="256374" y="6168360"/>
            <a:ext cx="1508418"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90437649"/>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3_Picture with Caption">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4FC33DF7-D0A2-49E4-BF1D-6DC097E62DC5}"/>
              </a:ext>
            </a:extLst>
          </p:cNvPr>
          <p:cNvSpPr/>
          <p:nvPr userDrawn="1"/>
        </p:nvSpPr>
        <p:spPr>
          <a:xfrm>
            <a:off x="0" y="0"/>
            <a:ext cx="12192000" cy="6858000"/>
          </a:xfrm>
          <a:prstGeom prst="rect">
            <a:avLst/>
          </a:prstGeom>
          <a:gradFill flip="none" rotWithShape="1">
            <a:gsLst>
              <a:gs pos="0">
                <a:schemeClr val="bg2">
                  <a:alpha val="85000"/>
                </a:schemeClr>
              </a:gs>
              <a:gs pos="100000">
                <a:schemeClr val="accent1">
                  <a:alpha val="85000"/>
                </a:scheme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CBEF872A-3B4F-4F8E-9C76-EEF7A4FEA4D3}"/>
              </a:ext>
            </a:extLst>
          </p:cNvPr>
          <p:cNvSpPr>
            <a:spLocks noGrp="1"/>
          </p:cNvSpPr>
          <p:nvPr>
            <p:ph type="title" hasCustomPrompt="1"/>
          </p:nvPr>
        </p:nvSpPr>
        <p:spPr>
          <a:xfrm>
            <a:off x="1519351" y="652069"/>
            <a:ext cx="3490800" cy="2390931"/>
          </a:xfrm>
        </p:spPr>
        <p:txBody>
          <a:bodyPr anchor="b">
            <a:noAutofit/>
          </a:bodyPr>
          <a:lstStyle>
            <a:lvl1pPr>
              <a:defRPr sz="4000"/>
            </a:lvl1pPr>
          </a:lstStyle>
          <a:p>
            <a:r>
              <a:rPr lang="en-US" dirty="0"/>
              <a:t>PICTURE</a:t>
            </a:r>
            <a:br>
              <a:rPr lang="en-US" dirty="0"/>
            </a:br>
            <a:r>
              <a:rPr lang="en-US" dirty="0"/>
              <a:t>WITH</a:t>
            </a:r>
            <a:br>
              <a:rPr lang="en-US" dirty="0"/>
            </a:br>
            <a:r>
              <a:rPr lang="en-US" dirty="0"/>
              <a:t>CAPTION</a:t>
            </a:r>
            <a:br>
              <a:rPr lang="en-US" dirty="0"/>
            </a:br>
            <a:r>
              <a:rPr lang="en-US" dirty="0"/>
              <a:t>SLIDE</a:t>
            </a:r>
          </a:p>
        </p:txBody>
      </p:sp>
      <p:sp>
        <p:nvSpPr>
          <p:cNvPr id="3" name="Picture Placeholder 2">
            <a:extLst>
              <a:ext uri="{FF2B5EF4-FFF2-40B4-BE49-F238E27FC236}">
                <a16:creationId xmlns:a16="http://schemas.microsoft.com/office/drawing/2014/main" id="{8625F378-E3B6-430E-A0C8-CEF68EC34867}"/>
              </a:ext>
            </a:extLst>
          </p:cNvPr>
          <p:cNvSpPr>
            <a:spLocks noGrp="1"/>
          </p:cNvSpPr>
          <p:nvPr>
            <p:ph type="pic" idx="1"/>
          </p:nvPr>
        </p:nvSpPr>
        <p:spPr>
          <a:xfrm>
            <a:off x="5231566" y="0"/>
            <a:ext cx="5231567" cy="6857999"/>
          </a:xfrm>
          <a:solidFill>
            <a:schemeClr val="bg1">
              <a:alpha val="35000"/>
            </a:schemeClr>
          </a:solidFill>
        </p:spPr>
        <p:txBody>
          <a:bodyPr anchor="ctr" anchorCtr="0">
            <a:normAutofit/>
          </a:bodyPr>
          <a:lstStyle>
            <a:lvl1pPr marL="0" indent="0" algn="ctr">
              <a:buNone/>
              <a:defRPr sz="20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3109A766-AE6E-4EE0-BBA9-267550F4669F}"/>
              </a:ext>
            </a:extLst>
          </p:cNvPr>
          <p:cNvSpPr>
            <a:spLocks noGrp="1"/>
          </p:cNvSpPr>
          <p:nvPr>
            <p:ph type="body" sz="half" idx="2"/>
          </p:nvPr>
        </p:nvSpPr>
        <p:spPr>
          <a:xfrm>
            <a:off x="1519351" y="3283710"/>
            <a:ext cx="3490800" cy="2439988"/>
          </a:xfrm>
        </p:spPr>
        <p:txBody>
          <a:bodyPr>
            <a:normAutofit/>
          </a:bodyPr>
          <a:lstStyle>
            <a:lvl1pPr marL="0" indent="0">
              <a:buNone/>
              <a:defRPr lang="en-US" sz="2500" b="1" i="0" kern="1200" dirty="0" smtClean="0">
                <a:solidFill>
                  <a:schemeClr val="tx2"/>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90000"/>
              </a:lnSpc>
              <a:spcBef>
                <a:spcPts val="1000"/>
              </a:spcBef>
              <a:buFont typeface="Arial" panose="020B0604020202020204" pitchFamily="34" charset="0"/>
              <a:buNone/>
            </a:pPr>
            <a:r>
              <a:rPr lang="en-US"/>
              <a:t>Click to edit Master text styles</a:t>
            </a:r>
          </a:p>
        </p:txBody>
      </p:sp>
      <p:sp>
        <p:nvSpPr>
          <p:cNvPr id="5" name="Date Placeholder 4">
            <a:extLst>
              <a:ext uri="{FF2B5EF4-FFF2-40B4-BE49-F238E27FC236}">
                <a16:creationId xmlns:a16="http://schemas.microsoft.com/office/drawing/2014/main" id="{E93FA4ED-DF34-437A-A3DD-C590456AE163}"/>
              </a:ext>
            </a:extLst>
          </p:cNvPr>
          <p:cNvSpPr>
            <a:spLocks noGrp="1"/>
          </p:cNvSpPr>
          <p:nvPr>
            <p:ph type="dt" sz="half" idx="10"/>
          </p:nvPr>
        </p:nvSpPr>
        <p:spPr/>
        <p:txBody>
          <a:bodyPr/>
          <a:lstStyle/>
          <a:p>
            <a:fld id="{934AF4EC-7DDE-4C95-9956-59513BFBB065}" type="datetime1">
              <a:rPr lang="en-US" smtClean="0"/>
              <a:t>10/5/2026</a:t>
            </a:fld>
            <a:endParaRPr lang="en-US" dirty="0"/>
          </a:p>
        </p:txBody>
      </p:sp>
      <p:sp>
        <p:nvSpPr>
          <p:cNvPr id="6" name="Footer Placeholder 5">
            <a:extLst>
              <a:ext uri="{FF2B5EF4-FFF2-40B4-BE49-F238E27FC236}">
                <a16:creationId xmlns:a16="http://schemas.microsoft.com/office/drawing/2014/main" id="{96BE8EAD-D127-4320-BE56-300A24125695}"/>
              </a:ext>
            </a:extLst>
          </p:cNvPr>
          <p:cNvSpPr>
            <a:spLocks noGrp="1"/>
          </p:cNvSpPr>
          <p:nvPr>
            <p:ph type="ftr" sz="quarter" idx="11"/>
          </p:nvPr>
        </p:nvSpPr>
        <p:spPr/>
        <p:txBody>
          <a:bodyPr/>
          <a:lstStyle/>
          <a:p>
            <a:r>
              <a:rPr lang="en-US" dirty="0"/>
              <a:t>Presentation Title</a:t>
            </a:r>
          </a:p>
        </p:txBody>
      </p:sp>
      <p:sp>
        <p:nvSpPr>
          <p:cNvPr id="7" name="Slide Number Placeholder 6">
            <a:extLst>
              <a:ext uri="{FF2B5EF4-FFF2-40B4-BE49-F238E27FC236}">
                <a16:creationId xmlns:a16="http://schemas.microsoft.com/office/drawing/2014/main" id="{79BD6BD1-5229-4162-9050-A799C1123007}"/>
              </a:ext>
            </a:extLst>
          </p:cNvPr>
          <p:cNvSpPr>
            <a:spLocks noGrp="1"/>
          </p:cNvSpPr>
          <p:nvPr>
            <p:ph type="sldNum" sz="quarter" idx="12"/>
          </p:nvPr>
        </p:nvSpPr>
        <p:spPr/>
        <p:txBody>
          <a:bodyPr/>
          <a:lstStyle/>
          <a:p>
            <a:fld id="{95CBEC59-7FF9-4688-98DF-89832A0C9025}" type="slidenum">
              <a:rPr lang="en-US" smtClean="0"/>
              <a:t>‹#›</a:t>
            </a:fld>
            <a:endParaRPr lang="en-US" dirty="0"/>
          </a:p>
        </p:txBody>
      </p:sp>
      <p:sp>
        <p:nvSpPr>
          <p:cNvPr id="9" name="Rectangle 8">
            <a:extLst>
              <a:ext uri="{FF2B5EF4-FFF2-40B4-BE49-F238E27FC236}">
                <a16:creationId xmlns:a16="http://schemas.microsoft.com/office/drawing/2014/main" id="{841F678A-2BA4-4866-BA2B-804BAFA272E6}"/>
              </a:ext>
            </a:extLst>
          </p:cNvPr>
          <p:cNvSpPr/>
          <p:nvPr userDrawn="1"/>
        </p:nvSpPr>
        <p:spPr>
          <a:xfrm>
            <a:off x="1277838" y="837332"/>
            <a:ext cx="72843" cy="204266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10" name="Straight Connector 9">
            <a:extLst>
              <a:ext uri="{FF2B5EF4-FFF2-40B4-BE49-F238E27FC236}">
                <a16:creationId xmlns:a16="http://schemas.microsoft.com/office/drawing/2014/main" id="{B37F503C-8741-4170-AB97-2F028D895E60}"/>
              </a:ext>
            </a:extLst>
          </p:cNvPr>
          <p:cNvCxnSpPr/>
          <p:nvPr userDrawn="1"/>
        </p:nvCxnSpPr>
        <p:spPr>
          <a:xfrm>
            <a:off x="1659413" y="3169769"/>
            <a:ext cx="630936"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AA339F42-187E-423E-888A-A223C1B2E02E}"/>
              </a:ext>
            </a:extLst>
          </p:cNvPr>
          <p:cNvCxnSpPr>
            <a:cxnSpLocks/>
          </p:cNvCxnSpPr>
          <p:nvPr userDrawn="1"/>
        </p:nvCxnSpPr>
        <p:spPr>
          <a:xfrm>
            <a:off x="11190767" y="800959"/>
            <a:ext cx="1001233"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sp>
        <p:nvSpPr>
          <p:cNvPr id="12" name="Text Placeholder 15">
            <a:extLst>
              <a:ext uri="{FF2B5EF4-FFF2-40B4-BE49-F238E27FC236}">
                <a16:creationId xmlns:a16="http://schemas.microsoft.com/office/drawing/2014/main" id="{3156C8BB-DCB4-4A6F-9463-81442ECFAE6D}"/>
              </a:ext>
            </a:extLst>
          </p:cNvPr>
          <p:cNvSpPr>
            <a:spLocks noGrp="1"/>
          </p:cNvSpPr>
          <p:nvPr>
            <p:ph type="body" sz="quarter" idx="14" hasCustomPrompt="1"/>
          </p:nvPr>
        </p:nvSpPr>
        <p:spPr>
          <a:xfrm>
            <a:off x="11083583" y="837333"/>
            <a:ext cx="610772" cy="328893"/>
          </a:xfrm>
        </p:spPr>
        <p:txBody>
          <a:bodyPr>
            <a:normAutofit/>
          </a:bodyPr>
          <a:lstStyle>
            <a:lvl1pPr marL="0" indent="0" algn="l">
              <a:buNone/>
              <a:defRPr sz="1200" i="1">
                <a:solidFill>
                  <a:schemeClr val="tx2"/>
                </a:solidFill>
              </a:defRPr>
            </a:lvl1pPr>
          </a:lstStyle>
          <a:p>
            <a:pPr lvl="0"/>
            <a:r>
              <a:rPr lang="en-US" dirty="0"/>
              <a:t>20XX</a:t>
            </a:r>
          </a:p>
        </p:txBody>
      </p:sp>
      <p:cxnSp>
        <p:nvCxnSpPr>
          <p:cNvPr id="13" name="Straight Connector 12">
            <a:extLst>
              <a:ext uri="{FF2B5EF4-FFF2-40B4-BE49-F238E27FC236}">
                <a16:creationId xmlns:a16="http://schemas.microsoft.com/office/drawing/2014/main" id="{943ED311-FC15-4C06-8B1C-5C57F3F9A786}"/>
              </a:ext>
            </a:extLst>
          </p:cNvPr>
          <p:cNvCxnSpPr>
            <a:cxnSpLocks/>
          </p:cNvCxnSpPr>
          <p:nvPr userDrawn="1"/>
        </p:nvCxnSpPr>
        <p:spPr>
          <a:xfrm>
            <a:off x="0" y="6168360"/>
            <a:ext cx="1764792"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046941A3-2F65-4CFA-8EEF-AB50FBB6660E}"/>
              </a:ext>
            </a:extLst>
          </p:cNvPr>
          <p:cNvCxnSpPr>
            <a:cxnSpLocks/>
          </p:cNvCxnSpPr>
          <p:nvPr userDrawn="1"/>
        </p:nvCxnSpPr>
        <p:spPr>
          <a:xfrm rot="16200000">
            <a:off x="11384397" y="6579108"/>
            <a:ext cx="557784"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067020700"/>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userDrawn="1">
  <p:cSld name="4_Picture with Caption">
    <p:spTree>
      <p:nvGrpSpPr>
        <p:cNvPr id="1" name=""/>
        <p:cNvGrpSpPr/>
        <p:nvPr/>
      </p:nvGrpSpPr>
      <p:grpSpPr>
        <a:xfrm>
          <a:off x="0" y="0"/>
          <a:ext cx="0" cy="0"/>
          <a:chOff x="0" y="0"/>
          <a:chExt cx="0" cy="0"/>
        </a:xfrm>
      </p:grpSpPr>
      <p:sp>
        <p:nvSpPr>
          <p:cNvPr id="25" name="Picture Placeholder 24">
            <a:extLst>
              <a:ext uri="{FF2B5EF4-FFF2-40B4-BE49-F238E27FC236}">
                <a16:creationId xmlns:a16="http://schemas.microsoft.com/office/drawing/2014/main" id="{4FC6DCA8-CFF5-4F20-A410-C3EA0873DEFA}"/>
              </a:ext>
            </a:extLst>
          </p:cNvPr>
          <p:cNvSpPr>
            <a:spLocks noGrp="1"/>
          </p:cNvSpPr>
          <p:nvPr>
            <p:ph type="pic" sz="quarter" idx="15"/>
          </p:nvPr>
        </p:nvSpPr>
        <p:spPr>
          <a:xfrm>
            <a:off x="0" y="0"/>
            <a:ext cx="12191999" cy="4251153"/>
          </a:xfrm>
          <a:custGeom>
            <a:avLst/>
            <a:gdLst>
              <a:gd name="connsiteX0" fmla="*/ 0 w 12191999"/>
              <a:gd name="connsiteY0" fmla="*/ 0 h 4251153"/>
              <a:gd name="connsiteX1" fmla="*/ 12191999 w 12191999"/>
              <a:gd name="connsiteY1" fmla="*/ 0 h 4251153"/>
              <a:gd name="connsiteX2" fmla="*/ 12191999 w 12191999"/>
              <a:gd name="connsiteY2" fmla="*/ 795243 h 4251153"/>
              <a:gd name="connsiteX3" fmla="*/ 11190767 w 12191999"/>
              <a:gd name="connsiteY3" fmla="*/ 795243 h 4251153"/>
              <a:gd name="connsiteX4" fmla="*/ 11190767 w 12191999"/>
              <a:gd name="connsiteY4" fmla="*/ 802443 h 4251153"/>
              <a:gd name="connsiteX5" fmla="*/ 12191999 w 12191999"/>
              <a:gd name="connsiteY5" fmla="*/ 802443 h 4251153"/>
              <a:gd name="connsiteX6" fmla="*/ 12191999 w 12191999"/>
              <a:gd name="connsiteY6" fmla="*/ 4251153 h 4251153"/>
              <a:gd name="connsiteX7" fmla="*/ 0 w 12191999"/>
              <a:gd name="connsiteY7" fmla="*/ 4251153 h 42511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191999" h="4251153">
                <a:moveTo>
                  <a:pt x="0" y="0"/>
                </a:moveTo>
                <a:lnTo>
                  <a:pt x="12191999" y="0"/>
                </a:lnTo>
                <a:lnTo>
                  <a:pt x="12191999" y="795243"/>
                </a:lnTo>
                <a:lnTo>
                  <a:pt x="11190767" y="795243"/>
                </a:lnTo>
                <a:lnTo>
                  <a:pt x="11190767" y="802443"/>
                </a:lnTo>
                <a:lnTo>
                  <a:pt x="12191999" y="802443"/>
                </a:lnTo>
                <a:lnTo>
                  <a:pt x="12191999" y="4251153"/>
                </a:lnTo>
                <a:lnTo>
                  <a:pt x="0" y="4251153"/>
                </a:lnTo>
                <a:close/>
              </a:path>
            </a:pathLst>
          </a:custGeom>
          <a:solidFill>
            <a:schemeClr val="bg1">
              <a:alpha val="50000"/>
            </a:schemeClr>
          </a:solidFill>
        </p:spPr>
        <p:txBody>
          <a:bodyPr wrap="square" anchor="ctr" anchorCtr="0">
            <a:noAutofit/>
          </a:bodyPr>
          <a:lstStyle>
            <a:lvl1pPr marL="0" indent="0" algn="ctr">
              <a:buNone/>
              <a:defRPr sz="1500"/>
            </a:lvl1pPr>
          </a:lstStyle>
          <a:p>
            <a:r>
              <a:rPr lang="en-US" noProof="0"/>
              <a:t>Click icon to add picture</a:t>
            </a:r>
          </a:p>
        </p:txBody>
      </p:sp>
      <p:sp>
        <p:nvSpPr>
          <p:cNvPr id="11" name="Rectangle 10">
            <a:extLst>
              <a:ext uri="{FF2B5EF4-FFF2-40B4-BE49-F238E27FC236}">
                <a16:creationId xmlns:a16="http://schemas.microsoft.com/office/drawing/2014/main" id="{7E6F6CA0-765E-484B-B9C2-16E6A4F4986D}"/>
              </a:ext>
            </a:extLst>
          </p:cNvPr>
          <p:cNvSpPr/>
          <p:nvPr userDrawn="1"/>
        </p:nvSpPr>
        <p:spPr>
          <a:xfrm>
            <a:off x="0" y="4251158"/>
            <a:ext cx="12192000" cy="2606842"/>
          </a:xfrm>
          <a:prstGeom prst="rect">
            <a:avLst/>
          </a:prstGeom>
          <a:gradFill flip="none" rotWithShape="1">
            <a:gsLst>
              <a:gs pos="0">
                <a:schemeClr val="bg2">
                  <a:alpha val="85000"/>
                </a:schemeClr>
              </a:gs>
              <a:gs pos="100000">
                <a:schemeClr val="accent1">
                  <a:alpha val="85000"/>
                </a:scheme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3" name="Subtitle 2">
            <a:extLst>
              <a:ext uri="{FF2B5EF4-FFF2-40B4-BE49-F238E27FC236}">
                <a16:creationId xmlns:a16="http://schemas.microsoft.com/office/drawing/2014/main" id="{5530698B-AFFB-41C1-AFEB-59EFD036622B}"/>
              </a:ext>
            </a:extLst>
          </p:cNvPr>
          <p:cNvSpPr>
            <a:spLocks noGrp="1"/>
          </p:cNvSpPr>
          <p:nvPr>
            <p:ph type="subTitle" idx="1" hasCustomPrompt="1"/>
          </p:nvPr>
        </p:nvSpPr>
        <p:spPr>
          <a:xfrm>
            <a:off x="6320892" y="5027253"/>
            <a:ext cx="5373461" cy="1132143"/>
          </a:xfrm>
        </p:spPr>
        <p:txBody>
          <a:bodyPr>
            <a:normAutofit/>
          </a:bodyPr>
          <a:lstStyle>
            <a:lvl1pPr marL="0" indent="0" algn="l">
              <a:buNone/>
              <a:defRPr sz="2500" b="1" i="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noProof="0"/>
              <a:t>Lorem Ipsum Dolor</a:t>
            </a:r>
          </a:p>
        </p:txBody>
      </p:sp>
      <p:cxnSp>
        <p:nvCxnSpPr>
          <p:cNvPr id="20" name="Straight Connector 19">
            <a:extLst>
              <a:ext uri="{FF2B5EF4-FFF2-40B4-BE49-F238E27FC236}">
                <a16:creationId xmlns:a16="http://schemas.microsoft.com/office/drawing/2014/main" id="{4B6A7686-9AC4-4F00-9096-A661393BEBDC}"/>
              </a:ext>
            </a:extLst>
          </p:cNvPr>
          <p:cNvCxnSpPr/>
          <p:nvPr userDrawn="1"/>
        </p:nvCxnSpPr>
        <p:spPr>
          <a:xfrm>
            <a:off x="1838883" y="6072701"/>
            <a:ext cx="630936"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A34FC0E2-CB24-439B-B95B-B8EF13A99E39}"/>
              </a:ext>
            </a:extLst>
          </p:cNvPr>
          <p:cNvSpPr>
            <a:spLocks noGrp="1"/>
          </p:cNvSpPr>
          <p:nvPr>
            <p:ph type="ctrTitle" hasCustomPrompt="1"/>
          </p:nvPr>
        </p:nvSpPr>
        <p:spPr>
          <a:xfrm>
            <a:off x="1694226" y="4626870"/>
            <a:ext cx="4626665" cy="1389106"/>
          </a:xfrm>
        </p:spPr>
        <p:txBody>
          <a:bodyPr anchor="b">
            <a:normAutofit/>
          </a:bodyPr>
          <a:lstStyle>
            <a:lvl1pPr algn="l">
              <a:defRPr sz="4000" b="1">
                <a:solidFill>
                  <a:schemeClr val="bg1"/>
                </a:solidFill>
              </a:defRPr>
            </a:lvl1pPr>
          </a:lstStyle>
          <a:p>
            <a:r>
              <a:rPr lang="en-US" noProof="0"/>
              <a:t>PICTURE</a:t>
            </a:r>
            <a:br>
              <a:rPr lang="en-US" noProof="0"/>
            </a:br>
            <a:r>
              <a:rPr lang="en-US" noProof="0"/>
              <a:t>SLIDE</a:t>
            </a:r>
          </a:p>
        </p:txBody>
      </p:sp>
      <p:sp>
        <p:nvSpPr>
          <p:cNvPr id="4" name="Date Placeholder 3">
            <a:extLst>
              <a:ext uri="{FF2B5EF4-FFF2-40B4-BE49-F238E27FC236}">
                <a16:creationId xmlns:a16="http://schemas.microsoft.com/office/drawing/2014/main" id="{3B887B92-5889-454A-83C8-E0DE513D8F3F}"/>
              </a:ext>
            </a:extLst>
          </p:cNvPr>
          <p:cNvSpPr>
            <a:spLocks noGrp="1"/>
          </p:cNvSpPr>
          <p:nvPr>
            <p:ph type="dt" sz="half" idx="10"/>
          </p:nvPr>
        </p:nvSpPr>
        <p:spPr/>
        <p:txBody>
          <a:bodyPr/>
          <a:lstStyle/>
          <a:p>
            <a:fld id="{E11F7C77-DBB5-4D0F-9120-27BDB5B99C32}" type="datetime1">
              <a:rPr lang="en-US" noProof="0" smtClean="0"/>
              <a:t>10/5/2026</a:t>
            </a:fld>
            <a:endParaRPr lang="en-US" noProof="0"/>
          </a:p>
        </p:txBody>
      </p:sp>
      <p:sp>
        <p:nvSpPr>
          <p:cNvPr id="5" name="Footer Placeholder 4">
            <a:extLst>
              <a:ext uri="{FF2B5EF4-FFF2-40B4-BE49-F238E27FC236}">
                <a16:creationId xmlns:a16="http://schemas.microsoft.com/office/drawing/2014/main" id="{0C53F66A-C669-4D83-A278-F325DE22EAC3}"/>
              </a:ext>
            </a:extLst>
          </p:cNvPr>
          <p:cNvSpPr>
            <a:spLocks noGrp="1"/>
          </p:cNvSpPr>
          <p:nvPr>
            <p:ph type="ftr" sz="quarter" idx="11"/>
          </p:nvPr>
        </p:nvSpPr>
        <p:spPr>
          <a:xfrm>
            <a:off x="1694226" y="6159402"/>
            <a:ext cx="2154460" cy="365125"/>
          </a:xfrm>
        </p:spPr>
        <p:txBody>
          <a:bodyPr/>
          <a:lstStyle/>
          <a:p>
            <a:r>
              <a:rPr lang="en-US" noProof="0"/>
              <a:t>Presentation Title</a:t>
            </a:r>
          </a:p>
        </p:txBody>
      </p:sp>
      <p:sp>
        <p:nvSpPr>
          <p:cNvPr id="6" name="Slide Number Placeholder 5">
            <a:extLst>
              <a:ext uri="{FF2B5EF4-FFF2-40B4-BE49-F238E27FC236}">
                <a16:creationId xmlns:a16="http://schemas.microsoft.com/office/drawing/2014/main" id="{690F6560-92FA-4E92-B73B-21E2BA87F6F7}"/>
              </a:ext>
            </a:extLst>
          </p:cNvPr>
          <p:cNvSpPr>
            <a:spLocks noGrp="1"/>
          </p:cNvSpPr>
          <p:nvPr>
            <p:ph type="sldNum" sz="quarter" idx="12"/>
          </p:nvPr>
        </p:nvSpPr>
        <p:spPr/>
        <p:txBody>
          <a:bodyPr/>
          <a:lstStyle/>
          <a:p>
            <a:fld id="{95CBEC59-7FF9-4688-98DF-89832A0C9025}" type="slidenum">
              <a:rPr lang="en-US" noProof="0" smtClean="0"/>
              <a:t>‹#›</a:t>
            </a:fld>
            <a:endParaRPr lang="en-US" noProof="0"/>
          </a:p>
        </p:txBody>
      </p:sp>
      <p:cxnSp>
        <p:nvCxnSpPr>
          <p:cNvPr id="17" name="Straight Connector 16">
            <a:extLst>
              <a:ext uri="{FF2B5EF4-FFF2-40B4-BE49-F238E27FC236}">
                <a16:creationId xmlns:a16="http://schemas.microsoft.com/office/drawing/2014/main" id="{3AE6B4C8-5DC5-48CB-A4AB-540F064C26CA}"/>
              </a:ext>
            </a:extLst>
          </p:cNvPr>
          <p:cNvCxnSpPr>
            <a:cxnSpLocks/>
          </p:cNvCxnSpPr>
          <p:nvPr userDrawn="1"/>
        </p:nvCxnSpPr>
        <p:spPr>
          <a:xfrm rot="16200000">
            <a:off x="11384397" y="6579108"/>
            <a:ext cx="557784"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
        <p:nvSpPr>
          <p:cNvPr id="18" name="Rectangle 17">
            <a:extLst>
              <a:ext uri="{FF2B5EF4-FFF2-40B4-BE49-F238E27FC236}">
                <a16:creationId xmlns:a16="http://schemas.microsoft.com/office/drawing/2014/main" id="{CBA6E06C-D6DA-4EDA-9A87-02C42E3144CB}"/>
              </a:ext>
            </a:extLst>
          </p:cNvPr>
          <p:cNvSpPr/>
          <p:nvPr userDrawn="1"/>
        </p:nvSpPr>
        <p:spPr>
          <a:xfrm>
            <a:off x="1283369" y="4914000"/>
            <a:ext cx="72000" cy="1944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cxnSp>
        <p:nvCxnSpPr>
          <p:cNvPr id="22" name="Straight Connector 21">
            <a:extLst>
              <a:ext uri="{FF2B5EF4-FFF2-40B4-BE49-F238E27FC236}">
                <a16:creationId xmlns:a16="http://schemas.microsoft.com/office/drawing/2014/main" id="{E088D115-EF5A-444B-AD3E-D2EE18401B4A}"/>
              </a:ext>
            </a:extLst>
          </p:cNvPr>
          <p:cNvCxnSpPr>
            <a:cxnSpLocks/>
          </p:cNvCxnSpPr>
          <p:nvPr userDrawn="1"/>
        </p:nvCxnSpPr>
        <p:spPr>
          <a:xfrm>
            <a:off x="11184000" y="805368"/>
            <a:ext cx="1008000" cy="0"/>
          </a:xfrm>
          <a:prstGeom prst="line">
            <a:avLst/>
          </a:prstGeom>
          <a:ln w="34925">
            <a:solidFill>
              <a:schemeClr val="accent1"/>
            </a:solidFill>
          </a:ln>
        </p:spPr>
        <p:style>
          <a:lnRef idx="1">
            <a:schemeClr val="accent1"/>
          </a:lnRef>
          <a:fillRef idx="0">
            <a:schemeClr val="accent1"/>
          </a:fillRef>
          <a:effectRef idx="0">
            <a:schemeClr val="accent1"/>
          </a:effectRef>
          <a:fontRef idx="minor">
            <a:schemeClr val="tx1"/>
          </a:fontRef>
        </p:style>
      </p:cxnSp>
      <p:sp>
        <p:nvSpPr>
          <p:cNvPr id="23" name="Text Placeholder 15">
            <a:extLst>
              <a:ext uri="{FF2B5EF4-FFF2-40B4-BE49-F238E27FC236}">
                <a16:creationId xmlns:a16="http://schemas.microsoft.com/office/drawing/2014/main" id="{D9DE605B-C51B-41B7-9FCB-86CE13FFB5F6}"/>
              </a:ext>
            </a:extLst>
          </p:cNvPr>
          <p:cNvSpPr>
            <a:spLocks noGrp="1"/>
          </p:cNvSpPr>
          <p:nvPr>
            <p:ph type="body" sz="quarter" idx="14" hasCustomPrompt="1"/>
          </p:nvPr>
        </p:nvSpPr>
        <p:spPr>
          <a:xfrm>
            <a:off x="11083583" y="837333"/>
            <a:ext cx="610772" cy="328893"/>
          </a:xfrm>
        </p:spPr>
        <p:txBody>
          <a:bodyPr>
            <a:normAutofit/>
          </a:bodyPr>
          <a:lstStyle>
            <a:lvl1pPr marL="0" indent="0" algn="l">
              <a:buNone/>
              <a:defRPr sz="1200" i="1">
                <a:solidFill>
                  <a:schemeClr val="accent1"/>
                </a:solidFill>
              </a:defRPr>
            </a:lvl1pPr>
          </a:lstStyle>
          <a:p>
            <a:pPr lvl="0"/>
            <a:r>
              <a:rPr lang="en-US" noProof="0"/>
              <a:t>20XX</a:t>
            </a:r>
          </a:p>
        </p:txBody>
      </p:sp>
    </p:spTree>
    <p:extLst>
      <p:ext uri="{BB962C8B-B14F-4D97-AF65-F5344CB8AC3E}">
        <p14:creationId xmlns:p14="http://schemas.microsoft.com/office/powerpoint/2010/main" val="1462494004"/>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Overview">
    <p:spTree>
      <p:nvGrpSpPr>
        <p:cNvPr id="1" name=""/>
        <p:cNvGrpSpPr/>
        <p:nvPr/>
      </p:nvGrpSpPr>
      <p:grpSpPr>
        <a:xfrm>
          <a:off x="0" y="0"/>
          <a:ext cx="0" cy="0"/>
          <a:chOff x="0" y="0"/>
          <a:chExt cx="0" cy="0"/>
        </a:xfrm>
      </p:grpSpPr>
      <p:sp>
        <p:nvSpPr>
          <p:cNvPr id="56" name="Rectangle 55">
            <a:extLst>
              <a:ext uri="{FF2B5EF4-FFF2-40B4-BE49-F238E27FC236}">
                <a16:creationId xmlns:a16="http://schemas.microsoft.com/office/drawing/2014/main" id="{68D5CEF0-7838-4E94-B0E2-6286757235DA}"/>
              </a:ext>
            </a:extLst>
          </p:cNvPr>
          <p:cNvSpPr/>
          <p:nvPr userDrawn="1"/>
        </p:nvSpPr>
        <p:spPr>
          <a:xfrm>
            <a:off x="0" y="0"/>
            <a:ext cx="12192000" cy="6858000"/>
          </a:xfrm>
          <a:prstGeom prst="rect">
            <a:avLst/>
          </a:prstGeom>
          <a:gradFill flip="none" rotWithShape="1">
            <a:gsLst>
              <a:gs pos="0">
                <a:schemeClr val="bg2">
                  <a:alpha val="85000"/>
                </a:schemeClr>
              </a:gs>
              <a:gs pos="100000">
                <a:schemeClr val="accent1">
                  <a:alpha val="85000"/>
                </a:scheme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7E45FD86-80D5-4520-8C38-1EDDAB179D77}"/>
              </a:ext>
            </a:extLst>
          </p:cNvPr>
          <p:cNvSpPr>
            <a:spLocks noGrp="1"/>
          </p:cNvSpPr>
          <p:nvPr>
            <p:ph type="title" hasCustomPrompt="1"/>
          </p:nvPr>
        </p:nvSpPr>
        <p:spPr>
          <a:xfrm>
            <a:off x="928800" y="607100"/>
            <a:ext cx="4737482" cy="697044"/>
          </a:xfrm>
        </p:spPr>
        <p:txBody>
          <a:bodyPr anchor="b">
            <a:noAutofit/>
          </a:bodyPr>
          <a:lstStyle>
            <a:lvl1pPr>
              <a:defRPr lang="en-US" sz="4000" b="1" kern="1200" dirty="0">
                <a:solidFill>
                  <a:schemeClr val="bg1"/>
                </a:solidFill>
                <a:latin typeface="+mj-lt"/>
                <a:ea typeface="+mj-ea"/>
                <a:cs typeface="+mj-cs"/>
              </a:defRPr>
            </a:lvl1pPr>
          </a:lstStyle>
          <a:p>
            <a:r>
              <a:rPr lang="en-US" dirty="0"/>
              <a:t>OVERVIEW SLIDE</a:t>
            </a:r>
          </a:p>
        </p:txBody>
      </p:sp>
      <p:sp>
        <p:nvSpPr>
          <p:cNvPr id="4" name="Text Placeholder 3">
            <a:extLst>
              <a:ext uri="{FF2B5EF4-FFF2-40B4-BE49-F238E27FC236}">
                <a16:creationId xmlns:a16="http://schemas.microsoft.com/office/drawing/2014/main" id="{28B7C16C-60B5-44CB-B3D5-09EA7F61FE42}"/>
              </a:ext>
            </a:extLst>
          </p:cNvPr>
          <p:cNvSpPr>
            <a:spLocks noGrp="1"/>
          </p:cNvSpPr>
          <p:nvPr>
            <p:ph type="body" sz="half" idx="2" hasCustomPrompt="1"/>
          </p:nvPr>
        </p:nvSpPr>
        <p:spPr>
          <a:xfrm>
            <a:off x="928801" y="2635589"/>
            <a:ext cx="3256674" cy="499493"/>
          </a:xfrm>
        </p:spPr>
        <p:txBody>
          <a:bodyPr>
            <a:normAutofit/>
          </a:bodyPr>
          <a:lstStyle>
            <a:lvl1pPr marL="0" indent="0">
              <a:buNone/>
              <a:defRPr lang="en-US" sz="2500" b="1" i="0" kern="1200" dirty="0" smtClean="0">
                <a:solidFill>
                  <a:schemeClr val="tx2"/>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90000"/>
              </a:lnSpc>
              <a:spcBef>
                <a:spcPts val="1000"/>
              </a:spcBef>
              <a:buFont typeface="Arial" panose="020B0604020202020204" pitchFamily="34" charset="0"/>
              <a:buNone/>
            </a:pPr>
            <a:r>
              <a:rPr lang="en-US" dirty="0"/>
              <a:t>Item 1 Title</a:t>
            </a:r>
          </a:p>
        </p:txBody>
      </p:sp>
      <p:sp>
        <p:nvSpPr>
          <p:cNvPr id="5" name="Date Placeholder 4">
            <a:extLst>
              <a:ext uri="{FF2B5EF4-FFF2-40B4-BE49-F238E27FC236}">
                <a16:creationId xmlns:a16="http://schemas.microsoft.com/office/drawing/2014/main" id="{0B4BC91B-2A3F-445A-9C91-9BF7826133E6}"/>
              </a:ext>
            </a:extLst>
          </p:cNvPr>
          <p:cNvSpPr>
            <a:spLocks noGrp="1"/>
          </p:cNvSpPr>
          <p:nvPr>
            <p:ph type="dt" sz="half" idx="10"/>
          </p:nvPr>
        </p:nvSpPr>
        <p:spPr/>
        <p:txBody>
          <a:bodyPr/>
          <a:lstStyle/>
          <a:p>
            <a:fld id="{0DA57DDE-1A3D-4921-8DA7-F028633C78C6}" type="datetime1">
              <a:rPr lang="en-US" smtClean="0"/>
              <a:t>10/5/2026</a:t>
            </a:fld>
            <a:endParaRPr lang="en-US" dirty="0"/>
          </a:p>
        </p:txBody>
      </p:sp>
      <p:sp>
        <p:nvSpPr>
          <p:cNvPr id="6" name="Footer Placeholder 5">
            <a:extLst>
              <a:ext uri="{FF2B5EF4-FFF2-40B4-BE49-F238E27FC236}">
                <a16:creationId xmlns:a16="http://schemas.microsoft.com/office/drawing/2014/main" id="{FBF24CAE-7220-4370-B793-B9D4AA1A3A55}"/>
              </a:ext>
            </a:extLst>
          </p:cNvPr>
          <p:cNvSpPr>
            <a:spLocks noGrp="1"/>
          </p:cNvSpPr>
          <p:nvPr>
            <p:ph type="ftr" sz="quarter" idx="11"/>
          </p:nvPr>
        </p:nvSpPr>
        <p:spPr/>
        <p:txBody>
          <a:bodyPr/>
          <a:lstStyle/>
          <a:p>
            <a:r>
              <a:rPr lang="en-US" dirty="0"/>
              <a:t>Presentation Title</a:t>
            </a:r>
          </a:p>
        </p:txBody>
      </p:sp>
      <p:sp>
        <p:nvSpPr>
          <p:cNvPr id="7" name="Slide Number Placeholder 6">
            <a:extLst>
              <a:ext uri="{FF2B5EF4-FFF2-40B4-BE49-F238E27FC236}">
                <a16:creationId xmlns:a16="http://schemas.microsoft.com/office/drawing/2014/main" id="{32DF5915-4FF1-41EB-9C2F-1918DA858BB2}"/>
              </a:ext>
            </a:extLst>
          </p:cNvPr>
          <p:cNvSpPr>
            <a:spLocks noGrp="1"/>
          </p:cNvSpPr>
          <p:nvPr>
            <p:ph type="sldNum" sz="quarter" idx="12"/>
          </p:nvPr>
        </p:nvSpPr>
        <p:spPr/>
        <p:txBody>
          <a:bodyPr/>
          <a:lstStyle/>
          <a:p>
            <a:fld id="{95CBEC59-7FF9-4688-98DF-89832A0C9025}" type="slidenum">
              <a:rPr lang="en-US" smtClean="0"/>
              <a:t>‹#›</a:t>
            </a:fld>
            <a:endParaRPr lang="en-US" dirty="0"/>
          </a:p>
        </p:txBody>
      </p:sp>
      <p:sp>
        <p:nvSpPr>
          <p:cNvPr id="10" name="Rectangle 9">
            <a:extLst>
              <a:ext uri="{FF2B5EF4-FFF2-40B4-BE49-F238E27FC236}">
                <a16:creationId xmlns:a16="http://schemas.microsoft.com/office/drawing/2014/main" id="{663C2BC3-19D8-497A-B742-E2E5155DEA2E}"/>
              </a:ext>
            </a:extLst>
          </p:cNvPr>
          <p:cNvSpPr/>
          <p:nvPr userDrawn="1"/>
        </p:nvSpPr>
        <p:spPr>
          <a:xfrm>
            <a:off x="687289" y="0"/>
            <a:ext cx="72000" cy="1152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12" name="Straight Connector 11">
            <a:extLst>
              <a:ext uri="{FF2B5EF4-FFF2-40B4-BE49-F238E27FC236}">
                <a16:creationId xmlns:a16="http://schemas.microsoft.com/office/drawing/2014/main" id="{78AD1AF6-056E-449E-ABB4-F42FCFF2154D}"/>
              </a:ext>
            </a:extLst>
          </p:cNvPr>
          <p:cNvCxnSpPr>
            <a:cxnSpLocks/>
          </p:cNvCxnSpPr>
          <p:nvPr userDrawn="1"/>
        </p:nvCxnSpPr>
        <p:spPr>
          <a:xfrm>
            <a:off x="11190767" y="800959"/>
            <a:ext cx="1001233"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sp>
        <p:nvSpPr>
          <p:cNvPr id="13" name="Text Placeholder 15">
            <a:extLst>
              <a:ext uri="{FF2B5EF4-FFF2-40B4-BE49-F238E27FC236}">
                <a16:creationId xmlns:a16="http://schemas.microsoft.com/office/drawing/2014/main" id="{B49EFE94-C72E-4FA8-9AE2-70BFB09FB2C1}"/>
              </a:ext>
            </a:extLst>
          </p:cNvPr>
          <p:cNvSpPr>
            <a:spLocks noGrp="1"/>
          </p:cNvSpPr>
          <p:nvPr>
            <p:ph type="body" sz="quarter" idx="14" hasCustomPrompt="1"/>
          </p:nvPr>
        </p:nvSpPr>
        <p:spPr>
          <a:xfrm>
            <a:off x="11083583" y="837333"/>
            <a:ext cx="610772" cy="328893"/>
          </a:xfrm>
        </p:spPr>
        <p:txBody>
          <a:bodyPr>
            <a:normAutofit/>
          </a:bodyPr>
          <a:lstStyle>
            <a:lvl1pPr marL="0" indent="0" algn="l">
              <a:buNone/>
              <a:defRPr sz="1200" i="1">
                <a:solidFill>
                  <a:schemeClr val="tx2"/>
                </a:solidFill>
              </a:defRPr>
            </a:lvl1pPr>
          </a:lstStyle>
          <a:p>
            <a:pPr lvl="0"/>
            <a:r>
              <a:rPr lang="en-US" dirty="0"/>
              <a:t>20XX</a:t>
            </a:r>
          </a:p>
        </p:txBody>
      </p:sp>
      <p:cxnSp>
        <p:nvCxnSpPr>
          <p:cNvPr id="14" name="Straight Connector 13">
            <a:extLst>
              <a:ext uri="{FF2B5EF4-FFF2-40B4-BE49-F238E27FC236}">
                <a16:creationId xmlns:a16="http://schemas.microsoft.com/office/drawing/2014/main" id="{897F17BC-9B89-4B33-A693-1583A7EAEED0}"/>
              </a:ext>
            </a:extLst>
          </p:cNvPr>
          <p:cNvCxnSpPr>
            <a:cxnSpLocks/>
          </p:cNvCxnSpPr>
          <p:nvPr userDrawn="1"/>
        </p:nvCxnSpPr>
        <p:spPr>
          <a:xfrm>
            <a:off x="0" y="6168360"/>
            <a:ext cx="1764792"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152FBCB0-43B1-4129-B190-2F32EAB36A71}"/>
              </a:ext>
            </a:extLst>
          </p:cNvPr>
          <p:cNvCxnSpPr>
            <a:cxnSpLocks/>
          </p:cNvCxnSpPr>
          <p:nvPr userDrawn="1"/>
        </p:nvCxnSpPr>
        <p:spPr>
          <a:xfrm rot="16200000">
            <a:off x="11384397" y="6579108"/>
            <a:ext cx="557784"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6AF92140-8242-4A51-9463-35E60CF48BE9}"/>
              </a:ext>
            </a:extLst>
          </p:cNvPr>
          <p:cNvCxnSpPr>
            <a:cxnSpLocks/>
          </p:cNvCxnSpPr>
          <p:nvPr userDrawn="1"/>
        </p:nvCxnSpPr>
        <p:spPr>
          <a:xfrm>
            <a:off x="11192400" y="802800"/>
            <a:ext cx="1001233"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48D84BA3-D783-472E-AB10-C96A8DE8D0DD}"/>
              </a:ext>
            </a:extLst>
          </p:cNvPr>
          <p:cNvCxnSpPr>
            <a:cxnSpLocks/>
          </p:cNvCxnSpPr>
          <p:nvPr userDrawn="1"/>
        </p:nvCxnSpPr>
        <p:spPr>
          <a:xfrm rot="16200000">
            <a:off x="11383200" y="6580800"/>
            <a:ext cx="557784"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
        <p:nvSpPr>
          <p:cNvPr id="35" name="Text Placeholder 3">
            <a:extLst>
              <a:ext uri="{FF2B5EF4-FFF2-40B4-BE49-F238E27FC236}">
                <a16:creationId xmlns:a16="http://schemas.microsoft.com/office/drawing/2014/main" id="{2BBCA2FF-2B83-4966-811C-E9FEEB77CBE4}"/>
              </a:ext>
            </a:extLst>
          </p:cNvPr>
          <p:cNvSpPr>
            <a:spLocks noGrp="1"/>
          </p:cNvSpPr>
          <p:nvPr>
            <p:ph type="body" sz="half" idx="16" hasCustomPrompt="1"/>
          </p:nvPr>
        </p:nvSpPr>
        <p:spPr>
          <a:xfrm>
            <a:off x="4467663" y="2635589"/>
            <a:ext cx="3256674" cy="499493"/>
          </a:xfrm>
        </p:spPr>
        <p:txBody>
          <a:bodyPr>
            <a:normAutofit/>
          </a:bodyPr>
          <a:lstStyle>
            <a:lvl1pPr marL="0" indent="0">
              <a:buNone/>
              <a:defRPr lang="en-US" sz="2500" b="1" i="0" kern="1200" dirty="0" smtClean="0">
                <a:solidFill>
                  <a:schemeClr val="tx2"/>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90000"/>
              </a:lnSpc>
              <a:spcBef>
                <a:spcPts val="1000"/>
              </a:spcBef>
              <a:buFont typeface="Arial" panose="020B0604020202020204" pitchFamily="34" charset="0"/>
              <a:buNone/>
            </a:pPr>
            <a:r>
              <a:rPr lang="en-US" dirty="0"/>
              <a:t>Item 2 Title</a:t>
            </a:r>
          </a:p>
        </p:txBody>
      </p:sp>
      <p:sp>
        <p:nvSpPr>
          <p:cNvPr id="36" name="Text Placeholder 3">
            <a:extLst>
              <a:ext uri="{FF2B5EF4-FFF2-40B4-BE49-F238E27FC236}">
                <a16:creationId xmlns:a16="http://schemas.microsoft.com/office/drawing/2014/main" id="{663E6488-61FD-4194-B014-22CF5050C2C7}"/>
              </a:ext>
            </a:extLst>
          </p:cNvPr>
          <p:cNvSpPr>
            <a:spLocks noGrp="1"/>
          </p:cNvSpPr>
          <p:nvPr>
            <p:ph type="body" sz="half" idx="17" hasCustomPrompt="1"/>
          </p:nvPr>
        </p:nvSpPr>
        <p:spPr>
          <a:xfrm>
            <a:off x="8006525" y="2635589"/>
            <a:ext cx="3256674" cy="499493"/>
          </a:xfrm>
        </p:spPr>
        <p:txBody>
          <a:bodyPr>
            <a:normAutofit/>
          </a:bodyPr>
          <a:lstStyle>
            <a:lvl1pPr marL="0" indent="0">
              <a:buNone/>
              <a:defRPr lang="en-US" sz="2500" b="1" i="0" kern="1200" dirty="0" smtClean="0">
                <a:solidFill>
                  <a:schemeClr val="tx2"/>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90000"/>
              </a:lnSpc>
              <a:spcBef>
                <a:spcPts val="1000"/>
              </a:spcBef>
              <a:buFont typeface="Arial" panose="020B0604020202020204" pitchFamily="34" charset="0"/>
              <a:buNone/>
            </a:pPr>
            <a:r>
              <a:rPr lang="en-US" dirty="0"/>
              <a:t>Item 3 Title</a:t>
            </a:r>
          </a:p>
        </p:txBody>
      </p:sp>
      <p:sp>
        <p:nvSpPr>
          <p:cNvPr id="37" name="Text Placeholder 3">
            <a:extLst>
              <a:ext uri="{FF2B5EF4-FFF2-40B4-BE49-F238E27FC236}">
                <a16:creationId xmlns:a16="http://schemas.microsoft.com/office/drawing/2014/main" id="{76A0643E-8E5C-4070-97FD-974351B1D00C}"/>
              </a:ext>
            </a:extLst>
          </p:cNvPr>
          <p:cNvSpPr>
            <a:spLocks noGrp="1"/>
          </p:cNvSpPr>
          <p:nvPr>
            <p:ph type="body" sz="half" idx="18" hasCustomPrompt="1"/>
          </p:nvPr>
        </p:nvSpPr>
        <p:spPr>
          <a:xfrm>
            <a:off x="928801" y="4746794"/>
            <a:ext cx="3256674" cy="499493"/>
          </a:xfrm>
        </p:spPr>
        <p:txBody>
          <a:bodyPr>
            <a:normAutofit/>
          </a:bodyPr>
          <a:lstStyle>
            <a:lvl1pPr marL="0" indent="0">
              <a:buNone/>
              <a:defRPr lang="en-US" sz="2500" b="1" i="0" kern="1200" dirty="0" smtClean="0">
                <a:solidFill>
                  <a:schemeClr val="tx2"/>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90000"/>
              </a:lnSpc>
              <a:spcBef>
                <a:spcPts val="1000"/>
              </a:spcBef>
              <a:buFont typeface="Arial" panose="020B0604020202020204" pitchFamily="34" charset="0"/>
              <a:buNone/>
            </a:pPr>
            <a:r>
              <a:rPr lang="en-US" dirty="0"/>
              <a:t>Item 4 Title</a:t>
            </a:r>
          </a:p>
        </p:txBody>
      </p:sp>
      <p:sp>
        <p:nvSpPr>
          <p:cNvPr id="38" name="Text Placeholder 3">
            <a:extLst>
              <a:ext uri="{FF2B5EF4-FFF2-40B4-BE49-F238E27FC236}">
                <a16:creationId xmlns:a16="http://schemas.microsoft.com/office/drawing/2014/main" id="{A4ECC130-379C-4A4E-AAC7-D84522D434E2}"/>
              </a:ext>
            </a:extLst>
          </p:cNvPr>
          <p:cNvSpPr>
            <a:spLocks noGrp="1"/>
          </p:cNvSpPr>
          <p:nvPr>
            <p:ph type="body" sz="half" idx="19" hasCustomPrompt="1"/>
          </p:nvPr>
        </p:nvSpPr>
        <p:spPr>
          <a:xfrm>
            <a:off x="4467663" y="4746794"/>
            <a:ext cx="3256674" cy="499493"/>
          </a:xfrm>
        </p:spPr>
        <p:txBody>
          <a:bodyPr>
            <a:normAutofit/>
          </a:bodyPr>
          <a:lstStyle>
            <a:lvl1pPr marL="0" indent="0">
              <a:buNone/>
              <a:defRPr lang="en-US" sz="2500" b="1" i="0" kern="1200" dirty="0" smtClean="0">
                <a:solidFill>
                  <a:schemeClr val="tx2"/>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90000"/>
              </a:lnSpc>
              <a:spcBef>
                <a:spcPts val="1000"/>
              </a:spcBef>
              <a:buFont typeface="Arial" panose="020B0604020202020204" pitchFamily="34" charset="0"/>
              <a:buNone/>
            </a:pPr>
            <a:r>
              <a:rPr lang="en-US" dirty="0"/>
              <a:t>Item 5 Title</a:t>
            </a:r>
          </a:p>
        </p:txBody>
      </p:sp>
      <p:sp>
        <p:nvSpPr>
          <p:cNvPr id="39" name="Text Placeholder 3">
            <a:extLst>
              <a:ext uri="{FF2B5EF4-FFF2-40B4-BE49-F238E27FC236}">
                <a16:creationId xmlns:a16="http://schemas.microsoft.com/office/drawing/2014/main" id="{C8C2920A-FB6F-4697-8CDD-0896EC262719}"/>
              </a:ext>
            </a:extLst>
          </p:cNvPr>
          <p:cNvSpPr>
            <a:spLocks noGrp="1"/>
          </p:cNvSpPr>
          <p:nvPr>
            <p:ph type="body" sz="half" idx="20" hasCustomPrompt="1"/>
          </p:nvPr>
        </p:nvSpPr>
        <p:spPr>
          <a:xfrm>
            <a:off x="8006525" y="4746794"/>
            <a:ext cx="3256674" cy="499493"/>
          </a:xfrm>
        </p:spPr>
        <p:txBody>
          <a:bodyPr>
            <a:normAutofit/>
          </a:bodyPr>
          <a:lstStyle>
            <a:lvl1pPr marL="0" indent="0">
              <a:buNone/>
              <a:defRPr lang="en-US" sz="2500" b="1" i="0" kern="1200" dirty="0" smtClean="0">
                <a:solidFill>
                  <a:schemeClr val="tx2"/>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90000"/>
              </a:lnSpc>
              <a:spcBef>
                <a:spcPts val="1000"/>
              </a:spcBef>
              <a:buFont typeface="Arial" panose="020B0604020202020204" pitchFamily="34" charset="0"/>
              <a:buNone/>
            </a:pPr>
            <a:r>
              <a:rPr lang="en-US" dirty="0"/>
              <a:t>Item 6 Title</a:t>
            </a:r>
          </a:p>
        </p:txBody>
      </p:sp>
      <p:sp>
        <p:nvSpPr>
          <p:cNvPr id="40" name="Text Placeholder 3">
            <a:extLst>
              <a:ext uri="{FF2B5EF4-FFF2-40B4-BE49-F238E27FC236}">
                <a16:creationId xmlns:a16="http://schemas.microsoft.com/office/drawing/2014/main" id="{F84CD40D-D65C-419A-B22F-5633C9254F52}"/>
              </a:ext>
            </a:extLst>
          </p:cNvPr>
          <p:cNvSpPr>
            <a:spLocks noGrp="1"/>
          </p:cNvSpPr>
          <p:nvPr>
            <p:ph type="body" sz="half" idx="21"/>
          </p:nvPr>
        </p:nvSpPr>
        <p:spPr>
          <a:xfrm>
            <a:off x="928801" y="3059153"/>
            <a:ext cx="3256674" cy="499493"/>
          </a:xfrm>
        </p:spPr>
        <p:txBody>
          <a:bodyPr>
            <a:normAutofit/>
          </a:bodyPr>
          <a:lstStyle>
            <a:lvl1pPr marL="0" indent="0">
              <a:lnSpc>
                <a:spcPct val="100000"/>
              </a:lnSpc>
              <a:spcBef>
                <a:spcPts val="600"/>
              </a:spcBef>
              <a:buNone/>
              <a:defRPr lang="en-US" sz="1600" i="0" kern="1200" dirty="0" smtClean="0">
                <a:solidFill>
                  <a:schemeClr val="bg1"/>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100000"/>
              </a:lnSpc>
              <a:spcBef>
                <a:spcPts val="600"/>
              </a:spcBef>
              <a:buFont typeface="Arial" panose="020B0604020202020204" pitchFamily="34" charset="0"/>
              <a:buNone/>
            </a:pPr>
            <a:r>
              <a:rPr lang="en-US"/>
              <a:t>Click to edit Master text styles</a:t>
            </a:r>
          </a:p>
        </p:txBody>
      </p:sp>
      <p:sp>
        <p:nvSpPr>
          <p:cNvPr id="41" name="Text Placeholder 3">
            <a:extLst>
              <a:ext uri="{FF2B5EF4-FFF2-40B4-BE49-F238E27FC236}">
                <a16:creationId xmlns:a16="http://schemas.microsoft.com/office/drawing/2014/main" id="{4902ECF4-C668-49EA-AD7B-E0B3332DE48A}"/>
              </a:ext>
            </a:extLst>
          </p:cNvPr>
          <p:cNvSpPr>
            <a:spLocks noGrp="1"/>
          </p:cNvSpPr>
          <p:nvPr>
            <p:ph type="body" sz="half" idx="22"/>
          </p:nvPr>
        </p:nvSpPr>
        <p:spPr>
          <a:xfrm>
            <a:off x="4467663" y="3059153"/>
            <a:ext cx="3256674" cy="499493"/>
          </a:xfrm>
        </p:spPr>
        <p:txBody>
          <a:bodyPr>
            <a:normAutofit/>
          </a:bodyPr>
          <a:lstStyle>
            <a:lvl1pPr marL="0" indent="0">
              <a:lnSpc>
                <a:spcPct val="100000"/>
              </a:lnSpc>
              <a:spcBef>
                <a:spcPts val="600"/>
              </a:spcBef>
              <a:buNone/>
              <a:defRPr lang="en-US" sz="1600" i="0" kern="1200" dirty="0" smtClean="0">
                <a:solidFill>
                  <a:schemeClr val="bg1"/>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100000"/>
              </a:lnSpc>
              <a:spcBef>
                <a:spcPts val="600"/>
              </a:spcBef>
              <a:buFont typeface="Arial" panose="020B0604020202020204" pitchFamily="34" charset="0"/>
              <a:buNone/>
            </a:pPr>
            <a:r>
              <a:rPr lang="en-US"/>
              <a:t>Click to edit Master text styles</a:t>
            </a:r>
          </a:p>
        </p:txBody>
      </p:sp>
      <p:sp>
        <p:nvSpPr>
          <p:cNvPr id="42" name="Text Placeholder 3">
            <a:extLst>
              <a:ext uri="{FF2B5EF4-FFF2-40B4-BE49-F238E27FC236}">
                <a16:creationId xmlns:a16="http://schemas.microsoft.com/office/drawing/2014/main" id="{648A6F22-3F59-4E0F-BAE5-9B7E0D16D33F}"/>
              </a:ext>
            </a:extLst>
          </p:cNvPr>
          <p:cNvSpPr>
            <a:spLocks noGrp="1"/>
          </p:cNvSpPr>
          <p:nvPr>
            <p:ph type="body" sz="half" idx="23"/>
          </p:nvPr>
        </p:nvSpPr>
        <p:spPr>
          <a:xfrm>
            <a:off x="8006525" y="3059153"/>
            <a:ext cx="3256674" cy="499493"/>
          </a:xfrm>
        </p:spPr>
        <p:txBody>
          <a:bodyPr>
            <a:normAutofit/>
          </a:bodyPr>
          <a:lstStyle>
            <a:lvl1pPr marL="0" indent="0">
              <a:lnSpc>
                <a:spcPct val="100000"/>
              </a:lnSpc>
              <a:spcBef>
                <a:spcPts val="600"/>
              </a:spcBef>
              <a:buNone/>
              <a:defRPr lang="en-US" sz="1600" i="0" kern="1200" dirty="0" smtClean="0">
                <a:solidFill>
                  <a:schemeClr val="bg1"/>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100000"/>
              </a:lnSpc>
              <a:spcBef>
                <a:spcPts val="600"/>
              </a:spcBef>
              <a:buFont typeface="Arial" panose="020B0604020202020204" pitchFamily="34" charset="0"/>
              <a:buNone/>
            </a:pPr>
            <a:r>
              <a:rPr lang="en-US"/>
              <a:t>Click to edit Master text styles</a:t>
            </a:r>
          </a:p>
        </p:txBody>
      </p:sp>
      <p:sp>
        <p:nvSpPr>
          <p:cNvPr id="43" name="Text Placeholder 3">
            <a:extLst>
              <a:ext uri="{FF2B5EF4-FFF2-40B4-BE49-F238E27FC236}">
                <a16:creationId xmlns:a16="http://schemas.microsoft.com/office/drawing/2014/main" id="{5689CAE6-6963-412E-9DAD-B7B5AFC41DCF}"/>
              </a:ext>
            </a:extLst>
          </p:cNvPr>
          <p:cNvSpPr>
            <a:spLocks noGrp="1"/>
          </p:cNvSpPr>
          <p:nvPr>
            <p:ph type="body" sz="half" idx="24"/>
          </p:nvPr>
        </p:nvSpPr>
        <p:spPr>
          <a:xfrm>
            <a:off x="928801" y="5170358"/>
            <a:ext cx="3256674" cy="499493"/>
          </a:xfrm>
        </p:spPr>
        <p:txBody>
          <a:bodyPr>
            <a:normAutofit/>
          </a:bodyPr>
          <a:lstStyle>
            <a:lvl1pPr marL="0" indent="0">
              <a:lnSpc>
                <a:spcPct val="100000"/>
              </a:lnSpc>
              <a:spcBef>
                <a:spcPts val="600"/>
              </a:spcBef>
              <a:buNone/>
              <a:defRPr lang="en-US" sz="1600" i="0" kern="1200" dirty="0" smtClean="0">
                <a:solidFill>
                  <a:schemeClr val="bg1"/>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100000"/>
              </a:lnSpc>
              <a:spcBef>
                <a:spcPts val="600"/>
              </a:spcBef>
              <a:buFont typeface="Arial" panose="020B0604020202020204" pitchFamily="34" charset="0"/>
              <a:buNone/>
            </a:pPr>
            <a:r>
              <a:rPr lang="en-US"/>
              <a:t>Click to edit Master text styles</a:t>
            </a:r>
          </a:p>
        </p:txBody>
      </p:sp>
      <p:sp>
        <p:nvSpPr>
          <p:cNvPr id="44" name="Text Placeholder 3">
            <a:extLst>
              <a:ext uri="{FF2B5EF4-FFF2-40B4-BE49-F238E27FC236}">
                <a16:creationId xmlns:a16="http://schemas.microsoft.com/office/drawing/2014/main" id="{98D9757D-1411-42F4-AABD-CC173E4A038B}"/>
              </a:ext>
            </a:extLst>
          </p:cNvPr>
          <p:cNvSpPr>
            <a:spLocks noGrp="1"/>
          </p:cNvSpPr>
          <p:nvPr>
            <p:ph type="body" sz="half" idx="25"/>
          </p:nvPr>
        </p:nvSpPr>
        <p:spPr>
          <a:xfrm>
            <a:off x="4467663" y="5170358"/>
            <a:ext cx="3256674" cy="499493"/>
          </a:xfrm>
        </p:spPr>
        <p:txBody>
          <a:bodyPr>
            <a:normAutofit/>
          </a:bodyPr>
          <a:lstStyle>
            <a:lvl1pPr marL="0" indent="0">
              <a:lnSpc>
                <a:spcPct val="100000"/>
              </a:lnSpc>
              <a:spcBef>
                <a:spcPts val="600"/>
              </a:spcBef>
              <a:buNone/>
              <a:defRPr lang="en-US" sz="1600" i="0" kern="1200" dirty="0" smtClean="0">
                <a:solidFill>
                  <a:schemeClr val="bg1"/>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100000"/>
              </a:lnSpc>
              <a:spcBef>
                <a:spcPts val="600"/>
              </a:spcBef>
              <a:buFont typeface="Arial" panose="020B0604020202020204" pitchFamily="34" charset="0"/>
              <a:buNone/>
            </a:pPr>
            <a:r>
              <a:rPr lang="en-US"/>
              <a:t>Click to edit Master text styles</a:t>
            </a:r>
          </a:p>
        </p:txBody>
      </p:sp>
      <p:sp>
        <p:nvSpPr>
          <p:cNvPr id="45" name="Text Placeholder 3">
            <a:extLst>
              <a:ext uri="{FF2B5EF4-FFF2-40B4-BE49-F238E27FC236}">
                <a16:creationId xmlns:a16="http://schemas.microsoft.com/office/drawing/2014/main" id="{0590AA6E-50BC-4492-8B87-7D8D4A8A5E76}"/>
              </a:ext>
            </a:extLst>
          </p:cNvPr>
          <p:cNvSpPr>
            <a:spLocks noGrp="1"/>
          </p:cNvSpPr>
          <p:nvPr>
            <p:ph type="body" sz="half" idx="26"/>
          </p:nvPr>
        </p:nvSpPr>
        <p:spPr>
          <a:xfrm>
            <a:off x="8006525" y="5170358"/>
            <a:ext cx="3256674" cy="499493"/>
          </a:xfrm>
        </p:spPr>
        <p:txBody>
          <a:bodyPr>
            <a:normAutofit/>
          </a:bodyPr>
          <a:lstStyle>
            <a:lvl1pPr marL="0" indent="0">
              <a:lnSpc>
                <a:spcPct val="100000"/>
              </a:lnSpc>
              <a:spcBef>
                <a:spcPts val="600"/>
              </a:spcBef>
              <a:buNone/>
              <a:defRPr lang="en-US" sz="1600" i="0" kern="1200" dirty="0" smtClean="0">
                <a:solidFill>
                  <a:schemeClr val="bg1"/>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100000"/>
              </a:lnSpc>
              <a:spcBef>
                <a:spcPts val="600"/>
              </a:spcBef>
              <a:buFont typeface="Arial" panose="020B0604020202020204" pitchFamily="34" charset="0"/>
              <a:buNone/>
            </a:pPr>
            <a:r>
              <a:rPr lang="en-US"/>
              <a:t>Click to edit Master text styles</a:t>
            </a:r>
          </a:p>
        </p:txBody>
      </p:sp>
      <p:sp>
        <p:nvSpPr>
          <p:cNvPr id="47" name="Picture Placeholder 46">
            <a:extLst>
              <a:ext uri="{FF2B5EF4-FFF2-40B4-BE49-F238E27FC236}">
                <a16:creationId xmlns:a16="http://schemas.microsoft.com/office/drawing/2014/main" id="{64786CCE-CCCC-4B2D-890D-9D719713DB79}"/>
              </a:ext>
            </a:extLst>
          </p:cNvPr>
          <p:cNvSpPr>
            <a:spLocks noGrp="1"/>
          </p:cNvSpPr>
          <p:nvPr>
            <p:ph type="pic" sz="quarter" idx="27"/>
          </p:nvPr>
        </p:nvSpPr>
        <p:spPr>
          <a:xfrm>
            <a:off x="977066" y="1757980"/>
            <a:ext cx="867600" cy="868680"/>
          </a:xfrm>
          <a:prstGeom prst="ellipse">
            <a:avLst/>
          </a:prstGeom>
          <a:noFill/>
          <a:ln w="19050">
            <a:noFill/>
          </a:ln>
        </p:spPr>
        <p:txBody>
          <a:bodyPr anchor="ctr" anchorCtr="0">
            <a:normAutofit/>
          </a:bodyPr>
          <a:lstStyle>
            <a:lvl1pPr marL="0" indent="0" algn="ctr">
              <a:buNone/>
              <a:defRPr sz="1200">
                <a:solidFill>
                  <a:schemeClr val="bg1"/>
                </a:solidFill>
              </a:defRPr>
            </a:lvl1pPr>
          </a:lstStyle>
          <a:p>
            <a:r>
              <a:rPr lang="en-US"/>
              <a:t>Click icon to add picture</a:t>
            </a:r>
            <a:endParaRPr lang="en-US" dirty="0"/>
          </a:p>
        </p:txBody>
      </p:sp>
      <p:sp>
        <p:nvSpPr>
          <p:cNvPr id="48" name="Picture Placeholder 46">
            <a:extLst>
              <a:ext uri="{FF2B5EF4-FFF2-40B4-BE49-F238E27FC236}">
                <a16:creationId xmlns:a16="http://schemas.microsoft.com/office/drawing/2014/main" id="{EB08972C-68CE-41CC-9351-3DD741E53936}"/>
              </a:ext>
            </a:extLst>
          </p:cNvPr>
          <p:cNvSpPr>
            <a:spLocks noGrp="1"/>
          </p:cNvSpPr>
          <p:nvPr>
            <p:ph type="pic" sz="quarter" idx="28"/>
          </p:nvPr>
        </p:nvSpPr>
        <p:spPr>
          <a:xfrm>
            <a:off x="4512376" y="1757980"/>
            <a:ext cx="867600" cy="868680"/>
          </a:xfrm>
          <a:prstGeom prst="ellipse">
            <a:avLst/>
          </a:prstGeom>
          <a:noFill/>
          <a:ln w="19050">
            <a:noFill/>
          </a:ln>
        </p:spPr>
        <p:txBody>
          <a:bodyPr anchor="ctr" anchorCtr="0">
            <a:normAutofit/>
          </a:bodyPr>
          <a:lstStyle>
            <a:lvl1pPr marL="0" indent="0" algn="ctr">
              <a:buNone/>
              <a:defRPr sz="1200">
                <a:solidFill>
                  <a:schemeClr val="bg1"/>
                </a:solidFill>
              </a:defRPr>
            </a:lvl1pPr>
          </a:lstStyle>
          <a:p>
            <a:r>
              <a:rPr lang="en-US"/>
              <a:t>Click icon to add picture</a:t>
            </a:r>
            <a:endParaRPr lang="en-US" dirty="0"/>
          </a:p>
        </p:txBody>
      </p:sp>
      <p:sp>
        <p:nvSpPr>
          <p:cNvPr id="49" name="Picture Placeholder 46">
            <a:extLst>
              <a:ext uri="{FF2B5EF4-FFF2-40B4-BE49-F238E27FC236}">
                <a16:creationId xmlns:a16="http://schemas.microsoft.com/office/drawing/2014/main" id="{6347D157-8108-4656-88F3-59B693C47F9B}"/>
              </a:ext>
            </a:extLst>
          </p:cNvPr>
          <p:cNvSpPr>
            <a:spLocks noGrp="1"/>
          </p:cNvSpPr>
          <p:nvPr>
            <p:ph type="pic" sz="quarter" idx="29"/>
          </p:nvPr>
        </p:nvSpPr>
        <p:spPr>
          <a:xfrm>
            <a:off x="8047686" y="1757980"/>
            <a:ext cx="867600" cy="868680"/>
          </a:xfrm>
          <a:prstGeom prst="ellipse">
            <a:avLst/>
          </a:prstGeom>
          <a:noFill/>
          <a:ln w="19050">
            <a:noFill/>
          </a:ln>
        </p:spPr>
        <p:txBody>
          <a:bodyPr anchor="ctr" anchorCtr="0">
            <a:normAutofit/>
          </a:bodyPr>
          <a:lstStyle>
            <a:lvl1pPr marL="0" indent="0" algn="ctr">
              <a:buNone/>
              <a:defRPr sz="1200">
                <a:solidFill>
                  <a:schemeClr val="bg1"/>
                </a:solidFill>
              </a:defRPr>
            </a:lvl1pPr>
          </a:lstStyle>
          <a:p>
            <a:r>
              <a:rPr lang="en-US"/>
              <a:t>Click icon to add picture</a:t>
            </a:r>
            <a:endParaRPr lang="en-US" dirty="0"/>
          </a:p>
        </p:txBody>
      </p:sp>
      <p:sp>
        <p:nvSpPr>
          <p:cNvPr id="50" name="Picture Placeholder 46">
            <a:extLst>
              <a:ext uri="{FF2B5EF4-FFF2-40B4-BE49-F238E27FC236}">
                <a16:creationId xmlns:a16="http://schemas.microsoft.com/office/drawing/2014/main" id="{B4548244-F89A-4EA8-9DB4-056E45B2FDF5}"/>
              </a:ext>
            </a:extLst>
          </p:cNvPr>
          <p:cNvSpPr>
            <a:spLocks noGrp="1"/>
          </p:cNvSpPr>
          <p:nvPr>
            <p:ph type="pic" sz="quarter" idx="30"/>
          </p:nvPr>
        </p:nvSpPr>
        <p:spPr>
          <a:xfrm>
            <a:off x="977066" y="3890091"/>
            <a:ext cx="867600" cy="868680"/>
          </a:xfrm>
          <a:prstGeom prst="ellipse">
            <a:avLst/>
          </a:prstGeom>
          <a:noFill/>
          <a:ln w="19050">
            <a:noFill/>
          </a:ln>
        </p:spPr>
        <p:txBody>
          <a:bodyPr anchor="ctr" anchorCtr="0">
            <a:normAutofit/>
          </a:bodyPr>
          <a:lstStyle>
            <a:lvl1pPr marL="0" indent="0" algn="ctr">
              <a:buNone/>
              <a:defRPr sz="1200">
                <a:solidFill>
                  <a:schemeClr val="bg1"/>
                </a:solidFill>
              </a:defRPr>
            </a:lvl1pPr>
          </a:lstStyle>
          <a:p>
            <a:r>
              <a:rPr lang="en-US"/>
              <a:t>Click icon to add picture</a:t>
            </a:r>
            <a:endParaRPr lang="en-US" dirty="0"/>
          </a:p>
        </p:txBody>
      </p:sp>
      <p:sp>
        <p:nvSpPr>
          <p:cNvPr id="51" name="Picture Placeholder 46">
            <a:extLst>
              <a:ext uri="{FF2B5EF4-FFF2-40B4-BE49-F238E27FC236}">
                <a16:creationId xmlns:a16="http://schemas.microsoft.com/office/drawing/2014/main" id="{6B46EEEA-383D-42CD-ABFC-86BD330E07A0}"/>
              </a:ext>
            </a:extLst>
          </p:cNvPr>
          <p:cNvSpPr>
            <a:spLocks noGrp="1"/>
          </p:cNvSpPr>
          <p:nvPr>
            <p:ph type="pic" sz="quarter" idx="31"/>
          </p:nvPr>
        </p:nvSpPr>
        <p:spPr>
          <a:xfrm>
            <a:off x="4512376" y="3890091"/>
            <a:ext cx="867600" cy="868680"/>
          </a:xfrm>
          <a:prstGeom prst="ellipse">
            <a:avLst/>
          </a:prstGeom>
          <a:noFill/>
          <a:ln w="19050">
            <a:noFill/>
          </a:ln>
        </p:spPr>
        <p:txBody>
          <a:bodyPr anchor="ctr" anchorCtr="0">
            <a:normAutofit/>
          </a:bodyPr>
          <a:lstStyle>
            <a:lvl1pPr marL="0" indent="0" algn="ctr">
              <a:buNone/>
              <a:defRPr sz="1200">
                <a:solidFill>
                  <a:schemeClr val="bg1"/>
                </a:solidFill>
              </a:defRPr>
            </a:lvl1pPr>
          </a:lstStyle>
          <a:p>
            <a:r>
              <a:rPr lang="en-US"/>
              <a:t>Click icon to add picture</a:t>
            </a:r>
            <a:endParaRPr lang="en-US" dirty="0"/>
          </a:p>
        </p:txBody>
      </p:sp>
      <p:sp>
        <p:nvSpPr>
          <p:cNvPr id="52" name="Picture Placeholder 46">
            <a:extLst>
              <a:ext uri="{FF2B5EF4-FFF2-40B4-BE49-F238E27FC236}">
                <a16:creationId xmlns:a16="http://schemas.microsoft.com/office/drawing/2014/main" id="{DF75483C-CE05-4E90-8A93-D04244423927}"/>
              </a:ext>
            </a:extLst>
          </p:cNvPr>
          <p:cNvSpPr>
            <a:spLocks noGrp="1"/>
          </p:cNvSpPr>
          <p:nvPr>
            <p:ph type="pic" sz="quarter" idx="32"/>
          </p:nvPr>
        </p:nvSpPr>
        <p:spPr>
          <a:xfrm>
            <a:off x="8047686" y="3890091"/>
            <a:ext cx="867600" cy="868680"/>
          </a:xfrm>
          <a:prstGeom prst="ellipse">
            <a:avLst/>
          </a:prstGeom>
          <a:noFill/>
          <a:ln w="19050">
            <a:noFill/>
          </a:ln>
        </p:spPr>
        <p:txBody>
          <a:bodyPr anchor="ctr" anchorCtr="0">
            <a:normAutofit/>
          </a:bodyPr>
          <a:lstStyle>
            <a:lvl1pPr marL="0" indent="0" algn="ctr">
              <a:buNone/>
              <a:defRPr sz="1200">
                <a:solidFill>
                  <a:schemeClr val="bg1"/>
                </a:solidFill>
              </a:defRPr>
            </a:lvl1pPr>
          </a:lstStyle>
          <a:p>
            <a:r>
              <a:rPr lang="en-US"/>
              <a:t>Click icon to add picture</a:t>
            </a:r>
            <a:endParaRPr lang="en-US" dirty="0"/>
          </a:p>
        </p:txBody>
      </p:sp>
    </p:spTree>
    <p:extLst>
      <p:ext uri="{BB962C8B-B14F-4D97-AF65-F5344CB8AC3E}">
        <p14:creationId xmlns:p14="http://schemas.microsoft.com/office/powerpoint/2010/main" val="2236601420"/>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userDrawn="1">
  <p:cSld name="1_Overview">
    <p:spTree>
      <p:nvGrpSpPr>
        <p:cNvPr id="1" name=""/>
        <p:cNvGrpSpPr/>
        <p:nvPr/>
      </p:nvGrpSpPr>
      <p:grpSpPr>
        <a:xfrm>
          <a:off x="0" y="0"/>
          <a:ext cx="0" cy="0"/>
          <a:chOff x="0" y="0"/>
          <a:chExt cx="0" cy="0"/>
        </a:xfrm>
      </p:grpSpPr>
      <p:sp>
        <p:nvSpPr>
          <p:cNvPr id="46" name="Rectangle 45">
            <a:extLst>
              <a:ext uri="{FF2B5EF4-FFF2-40B4-BE49-F238E27FC236}">
                <a16:creationId xmlns:a16="http://schemas.microsoft.com/office/drawing/2014/main" id="{7427B840-CC27-4923-A00E-7899AF7A4460}"/>
              </a:ext>
            </a:extLst>
          </p:cNvPr>
          <p:cNvSpPr/>
          <p:nvPr userDrawn="1"/>
        </p:nvSpPr>
        <p:spPr>
          <a:xfrm>
            <a:off x="0" y="5764039"/>
            <a:ext cx="12192000" cy="1093961"/>
          </a:xfrm>
          <a:prstGeom prst="rect">
            <a:avLst/>
          </a:prstGeom>
          <a:gradFill flip="none" rotWithShape="1">
            <a:gsLst>
              <a:gs pos="0">
                <a:schemeClr val="bg2">
                  <a:alpha val="85000"/>
                </a:schemeClr>
              </a:gs>
              <a:gs pos="100000">
                <a:schemeClr val="accent1">
                  <a:alpha val="85000"/>
                </a:scheme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7E45FD86-80D5-4520-8C38-1EDDAB179D77}"/>
              </a:ext>
            </a:extLst>
          </p:cNvPr>
          <p:cNvSpPr>
            <a:spLocks noGrp="1"/>
          </p:cNvSpPr>
          <p:nvPr>
            <p:ph type="title" hasCustomPrompt="1"/>
          </p:nvPr>
        </p:nvSpPr>
        <p:spPr>
          <a:xfrm>
            <a:off x="928800" y="607100"/>
            <a:ext cx="4737482" cy="697044"/>
          </a:xfrm>
        </p:spPr>
        <p:txBody>
          <a:bodyPr anchor="b">
            <a:noAutofit/>
          </a:bodyPr>
          <a:lstStyle>
            <a:lvl1pPr>
              <a:defRPr lang="en-US" sz="4000" b="1" kern="1200" dirty="0">
                <a:gradFill>
                  <a:gsLst>
                    <a:gs pos="0">
                      <a:schemeClr val="bg2"/>
                    </a:gs>
                    <a:gs pos="100000">
                      <a:schemeClr val="accent1"/>
                    </a:gs>
                  </a:gsLst>
                  <a:lin ang="0" scaled="1"/>
                </a:gradFill>
                <a:latin typeface="+mj-lt"/>
                <a:ea typeface="+mj-ea"/>
                <a:cs typeface="+mj-cs"/>
              </a:defRPr>
            </a:lvl1pPr>
          </a:lstStyle>
          <a:p>
            <a:r>
              <a:rPr lang="en-US" dirty="0"/>
              <a:t>OVERVIEW SLIDE</a:t>
            </a:r>
          </a:p>
        </p:txBody>
      </p:sp>
      <p:sp>
        <p:nvSpPr>
          <p:cNvPr id="4" name="Text Placeholder 3">
            <a:extLst>
              <a:ext uri="{FF2B5EF4-FFF2-40B4-BE49-F238E27FC236}">
                <a16:creationId xmlns:a16="http://schemas.microsoft.com/office/drawing/2014/main" id="{28B7C16C-60B5-44CB-B3D5-09EA7F61FE42}"/>
              </a:ext>
            </a:extLst>
          </p:cNvPr>
          <p:cNvSpPr>
            <a:spLocks noGrp="1"/>
          </p:cNvSpPr>
          <p:nvPr>
            <p:ph type="body" sz="half" idx="2" hasCustomPrompt="1"/>
          </p:nvPr>
        </p:nvSpPr>
        <p:spPr>
          <a:xfrm>
            <a:off x="928801" y="2452709"/>
            <a:ext cx="3256674" cy="499493"/>
          </a:xfrm>
        </p:spPr>
        <p:txBody>
          <a:bodyPr>
            <a:normAutofit/>
          </a:bodyPr>
          <a:lstStyle>
            <a:lvl1pPr marL="0" indent="0">
              <a:buNone/>
              <a:defRPr lang="en-US" sz="2500" b="1" i="0" kern="1200" dirty="0" smtClean="0">
                <a:solidFill>
                  <a:schemeClr val="bg2"/>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90000"/>
              </a:lnSpc>
              <a:spcBef>
                <a:spcPts val="1000"/>
              </a:spcBef>
              <a:buFont typeface="Arial" panose="020B0604020202020204" pitchFamily="34" charset="0"/>
              <a:buNone/>
            </a:pPr>
            <a:r>
              <a:rPr lang="en-US" dirty="0"/>
              <a:t>Item 1 Title</a:t>
            </a:r>
          </a:p>
        </p:txBody>
      </p:sp>
      <p:sp>
        <p:nvSpPr>
          <p:cNvPr id="5" name="Date Placeholder 4">
            <a:extLst>
              <a:ext uri="{FF2B5EF4-FFF2-40B4-BE49-F238E27FC236}">
                <a16:creationId xmlns:a16="http://schemas.microsoft.com/office/drawing/2014/main" id="{0B4BC91B-2A3F-445A-9C91-9BF7826133E6}"/>
              </a:ext>
            </a:extLst>
          </p:cNvPr>
          <p:cNvSpPr>
            <a:spLocks noGrp="1"/>
          </p:cNvSpPr>
          <p:nvPr>
            <p:ph type="dt" sz="half" idx="10"/>
          </p:nvPr>
        </p:nvSpPr>
        <p:spPr/>
        <p:txBody>
          <a:bodyPr/>
          <a:lstStyle/>
          <a:p>
            <a:fld id="{7B3A6B8C-51E0-4512-9EB9-DD1BB2387348}" type="datetime1">
              <a:rPr lang="en-US" smtClean="0"/>
              <a:t>10/5/2026</a:t>
            </a:fld>
            <a:endParaRPr lang="en-US" dirty="0"/>
          </a:p>
        </p:txBody>
      </p:sp>
      <p:sp>
        <p:nvSpPr>
          <p:cNvPr id="6" name="Footer Placeholder 5">
            <a:extLst>
              <a:ext uri="{FF2B5EF4-FFF2-40B4-BE49-F238E27FC236}">
                <a16:creationId xmlns:a16="http://schemas.microsoft.com/office/drawing/2014/main" id="{FBF24CAE-7220-4370-B793-B9D4AA1A3A55}"/>
              </a:ext>
            </a:extLst>
          </p:cNvPr>
          <p:cNvSpPr>
            <a:spLocks noGrp="1"/>
          </p:cNvSpPr>
          <p:nvPr>
            <p:ph type="ftr" sz="quarter" idx="11"/>
          </p:nvPr>
        </p:nvSpPr>
        <p:spPr/>
        <p:txBody>
          <a:bodyPr/>
          <a:lstStyle/>
          <a:p>
            <a:r>
              <a:rPr lang="en-US" dirty="0"/>
              <a:t>Presentation Title</a:t>
            </a:r>
          </a:p>
        </p:txBody>
      </p:sp>
      <p:sp>
        <p:nvSpPr>
          <p:cNvPr id="7" name="Slide Number Placeholder 6">
            <a:extLst>
              <a:ext uri="{FF2B5EF4-FFF2-40B4-BE49-F238E27FC236}">
                <a16:creationId xmlns:a16="http://schemas.microsoft.com/office/drawing/2014/main" id="{32DF5915-4FF1-41EB-9C2F-1918DA858BB2}"/>
              </a:ext>
            </a:extLst>
          </p:cNvPr>
          <p:cNvSpPr>
            <a:spLocks noGrp="1"/>
          </p:cNvSpPr>
          <p:nvPr>
            <p:ph type="sldNum" sz="quarter" idx="12"/>
          </p:nvPr>
        </p:nvSpPr>
        <p:spPr/>
        <p:txBody>
          <a:bodyPr/>
          <a:lstStyle/>
          <a:p>
            <a:fld id="{95CBEC59-7FF9-4688-98DF-89832A0C9025}" type="slidenum">
              <a:rPr lang="en-US" smtClean="0"/>
              <a:t>‹#›</a:t>
            </a:fld>
            <a:endParaRPr lang="en-US" dirty="0"/>
          </a:p>
        </p:txBody>
      </p:sp>
      <p:sp>
        <p:nvSpPr>
          <p:cNvPr id="10" name="Rectangle 9">
            <a:extLst>
              <a:ext uri="{FF2B5EF4-FFF2-40B4-BE49-F238E27FC236}">
                <a16:creationId xmlns:a16="http://schemas.microsoft.com/office/drawing/2014/main" id="{663C2BC3-19D8-497A-B742-E2E5155DEA2E}"/>
              </a:ext>
            </a:extLst>
          </p:cNvPr>
          <p:cNvSpPr/>
          <p:nvPr userDrawn="1"/>
        </p:nvSpPr>
        <p:spPr>
          <a:xfrm>
            <a:off x="687289" y="0"/>
            <a:ext cx="72000" cy="1152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2"/>
              </a:solidFill>
            </a:endParaRPr>
          </a:p>
        </p:txBody>
      </p:sp>
      <p:cxnSp>
        <p:nvCxnSpPr>
          <p:cNvPr id="12" name="Straight Connector 11">
            <a:extLst>
              <a:ext uri="{FF2B5EF4-FFF2-40B4-BE49-F238E27FC236}">
                <a16:creationId xmlns:a16="http://schemas.microsoft.com/office/drawing/2014/main" id="{78AD1AF6-056E-449E-ABB4-F42FCFF2154D}"/>
              </a:ext>
            </a:extLst>
          </p:cNvPr>
          <p:cNvCxnSpPr>
            <a:cxnSpLocks/>
          </p:cNvCxnSpPr>
          <p:nvPr userDrawn="1"/>
        </p:nvCxnSpPr>
        <p:spPr>
          <a:xfrm>
            <a:off x="11190767" y="800959"/>
            <a:ext cx="1001233"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sp>
        <p:nvSpPr>
          <p:cNvPr id="13" name="Text Placeholder 15">
            <a:extLst>
              <a:ext uri="{FF2B5EF4-FFF2-40B4-BE49-F238E27FC236}">
                <a16:creationId xmlns:a16="http://schemas.microsoft.com/office/drawing/2014/main" id="{B49EFE94-C72E-4FA8-9AE2-70BFB09FB2C1}"/>
              </a:ext>
            </a:extLst>
          </p:cNvPr>
          <p:cNvSpPr>
            <a:spLocks noGrp="1"/>
          </p:cNvSpPr>
          <p:nvPr>
            <p:ph type="body" sz="quarter" idx="14" hasCustomPrompt="1"/>
          </p:nvPr>
        </p:nvSpPr>
        <p:spPr>
          <a:xfrm>
            <a:off x="11083583" y="837333"/>
            <a:ext cx="610772" cy="328893"/>
          </a:xfrm>
        </p:spPr>
        <p:txBody>
          <a:bodyPr>
            <a:normAutofit/>
          </a:bodyPr>
          <a:lstStyle>
            <a:lvl1pPr marL="0" indent="0" algn="l">
              <a:buNone/>
              <a:defRPr sz="1200" i="1">
                <a:solidFill>
                  <a:schemeClr val="accent1"/>
                </a:solidFill>
              </a:defRPr>
            </a:lvl1pPr>
          </a:lstStyle>
          <a:p>
            <a:pPr lvl="0"/>
            <a:r>
              <a:rPr lang="en-US" dirty="0"/>
              <a:t>20XX</a:t>
            </a:r>
          </a:p>
        </p:txBody>
      </p:sp>
      <p:cxnSp>
        <p:nvCxnSpPr>
          <p:cNvPr id="14" name="Straight Connector 13">
            <a:extLst>
              <a:ext uri="{FF2B5EF4-FFF2-40B4-BE49-F238E27FC236}">
                <a16:creationId xmlns:a16="http://schemas.microsoft.com/office/drawing/2014/main" id="{897F17BC-9B89-4B33-A693-1583A7EAEED0}"/>
              </a:ext>
            </a:extLst>
          </p:cNvPr>
          <p:cNvCxnSpPr>
            <a:cxnSpLocks/>
          </p:cNvCxnSpPr>
          <p:nvPr userDrawn="1"/>
        </p:nvCxnSpPr>
        <p:spPr>
          <a:xfrm>
            <a:off x="0" y="6168360"/>
            <a:ext cx="1764792"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152FBCB0-43B1-4129-B190-2F32EAB36A71}"/>
              </a:ext>
            </a:extLst>
          </p:cNvPr>
          <p:cNvCxnSpPr>
            <a:cxnSpLocks/>
          </p:cNvCxnSpPr>
          <p:nvPr userDrawn="1"/>
        </p:nvCxnSpPr>
        <p:spPr>
          <a:xfrm rot="16200000">
            <a:off x="11384397" y="6579108"/>
            <a:ext cx="557784"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6AF92140-8242-4A51-9463-35E60CF48BE9}"/>
              </a:ext>
            </a:extLst>
          </p:cNvPr>
          <p:cNvCxnSpPr>
            <a:cxnSpLocks/>
          </p:cNvCxnSpPr>
          <p:nvPr userDrawn="1"/>
        </p:nvCxnSpPr>
        <p:spPr>
          <a:xfrm>
            <a:off x="11192400" y="802800"/>
            <a:ext cx="1001233" cy="0"/>
          </a:xfrm>
          <a:prstGeom prst="line">
            <a:avLst/>
          </a:prstGeom>
          <a:ln w="635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48D84BA3-D783-472E-AB10-C96A8DE8D0DD}"/>
              </a:ext>
            </a:extLst>
          </p:cNvPr>
          <p:cNvCxnSpPr>
            <a:cxnSpLocks/>
          </p:cNvCxnSpPr>
          <p:nvPr userDrawn="1"/>
        </p:nvCxnSpPr>
        <p:spPr>
          <a:xfrm rot="16200000">
            <a:off x="11383200" y="6580800"/>
            <a:ext cx="557784"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
        <p:nvSpPr>
          <p:cNvPr id="35" name="Text Placeholder 3">
            <a:extLst>
              <a:ext uri="{FF2B5EF4-FFF2-40B4-BE49-F238E27FC236}">
                <a16:creationId xmlns:a16="http://schemas.microsoft.com/office/drawing/2014/main" id="{2BBCA2FF-2B83-4966-811C-E9FEEB77CBE4}"/>
              </a:ext>
            </a:extLst>
          </p:cNvPr>
          <p:cNvSpPr>
            <a:spLocks noGrp="1"/>
          </p:cNvSpPr>
          <p:nvPr>
            <p:ph type="body" sz="half" idx="16" hasCustomPrompt="1"/>
          </p:nvPr>
        </p:nvSpPr>
        <p:spPr>
          <a:xfrm>
            <a:off x="4467663" y="2452709"/>
            <a:ext cx="3256674" cy="499493"/>
          </a:xfrm>
        </p:spPr>
        <p:txBody>
          <a:bodyPr>
            <a:normAutofit/>
          </a:bodyPr>
          <a:lstStyle>
            <a:lvl1pPr marL="0" indent="0">
              <a:buNone/>
              <a:defRPr lang="en-US" sz="2500" b="1" i="0" kern="1200" dirty="0" smtClean="0">
                <a:solidFill>
                  <a:schemeClr val="bg2"/>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90000"/>
              </a:lnSpc>
              <a:spcBef>
                <a:spcPts val="1000"/>
              </a:spcBef>
              <a:buFont typeface="Arial" panose="020B0604020202020204" pitchFamily="34" charset="0"/>
              <a:buNone/>
            </a:pPr>
            <a:r>
              <a:rPr lang="en-US" dirty="0"/>
              <a:t>Item 2 Title</a:t>
            </a:r>
          </a:p>
        </p:txBody>
      </p:sp>
      <p:sp>
        <p:nvSpPr>
          <p:cNvPr id="36" name="Text Placeholder 3">
            <a:extLst>
              <a:ext uri="{FF2B5EF4-FFF2-40B4-BE49-F238E27FC236}">
                <a16:creationId xmlns:a16="http://schemas.microsoft.com/office/drawing/2014/main" id="{663E6488-61FD-4194-B014-22CF5050C2C7}"/>
              </a:ext>
            </a:extLst>
          </p:cNvPr>
          <p:cNvSpPr>
            <a:spLocks noGrp="1"/>
          </p:cNvSpPr>
          <p:nvPr>
            <p:ph type="body" sz="half" idx="17" hasCustomPrompt="1"/>
          </p:nvPr>
        </p:nvSpPr>
        <p:spPr>
          <a:xfrm>
            <a:off x="8006525" y="2452709"/>
            <a:ext cx="3256674" cy="499493"/>
          </a:xfrm>
        </p:spPr>
        <p:txBody>
          <a:bodyPr>
            <a:normAutofit/>
          </a:bodyPr>
          <a:lstStyle>
            <a:lvl1pPr marL="0" indent="0">
              <a:buNone/>
              <a:defRPr lang="en-US" sz="2500" b="1" i="0" kern="1200" dirty="0" smtClean="0">
                <a:solidFill>
                  <a:schemeClr val="bg2"/>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90000"/>
              </a:lnSpc>
              <a:spcBef>
                <a:spcPts val="1000"/>
              </a:spcBef>
              <a:buFont typeface="Arial" panose="020B0604020202020204" pitchFamily="34" charset="0"/>
              <a:buNone/>
            </a:pPr>
            <a:r>
              <a:rPr lang="en-US" dirty="0"/>
              <a:t>Item 3 Title</a:t>
            </a:r>
          </a:p>
        </p:txBody>
      </p:sp>
      <p:sp>
        <p:nvSpPr>
          <p:cNvPr id="37" name="Text Placeholder 3">
            <a:extLst>
              <a:ext uri="{FF2B5EF4-FFF2-40B4-BE49-F238E27FC236}">
                <a16:creationId xmlns:a16="http://schemas.microsoft.com/office/drawing/2014/main" id="{76A0643E-8E5C-4070-97FD-974351B1D00C}"/>
              </a:ext>
            </a:extLst>
          </p:cNvPr>
          <p:cNvSpPr>
            <a:spLocks noGrp="1"/>
          </p:cNvSpPr>
          <p:nvPr>
            <p:ph type="body" sz="half" idx="18" hasCustomPrompt="1"/>
          </p:nvPr>
        </p:nvSpPr>
        <p:spPr>
          <a:xfrm>
            <a:off x="928801" y="4563914"/>
            <a:ext cx="3256674" cy="499493"/>
          </a:xfrm>
        </p:spPr>
        <p:txBody>
          <a:bodyPr>
            <a:normAutofit/>
          </a:bodyPr>
          <a:lstStyle>
            <a:lvl1pPr marL="0" indent="0">
              <a:buNone/>
              <a:defRPr lang="en-US" sz="2500" b="1" i="0" kern="1200" dirty="0" smtClean="0">
                <a:solidFill>
                  <a:schemeClr val="accent1"/>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90000"/>
              </a:lnSpc>
              <a:spcBef>
                <a:spcPts val="1000"/>
              </a:spcBef>
              <a:buFont typeface="Arial" panose="020B0604020202020204" pitchFamily="34" charset="0"/>
              <a:buNone/>
            </a:pPr>
            <a:r>
              <a:rPr lang="en-US" dirty="0"/>
              <a:t>Item 4 Title</a:t>
            </a:r>
          </a:p>
        </p:txBody>
      </p:sp>
      <p:sp>
        <p:nvSpPr>
          <p:cNvPr id="38" name="Text Placeholder 3">
            <a:extLst>
              <a:ext uri="{FF2B5EF4-FFF2-40B4-BE49-F238E27FC236}">
                <a16:creationId xmlns:a16="http://schemas.microsoft.com/office/drawing/2014/main" id="{A4ECC130-379C-4A4E-AAC7-D84522D434E2}"/>
              </a:ext>
            </a:extLst>
          </p:cNvPr>
          <p:cNvSpPr>
            <a:spLocks noGrp="1"/>
          </p:cNvSpPr>
          <p:nvPr>
            <p:ph type="body" sz="half" idx="19" hasCustomPrompt="1"/>
          </p:nvPr>
        </p:nvSpPr>
        <p:spPr>
          <a:xfrm>
            <a:off x="4467663" y="4563914"/>
            <a:ext cx="3256674" cy="499493"/>
          </a:xfrm>
        </p:spPr>
        <p:txBody>
          <a:bodyPr>
            <a:normAutofit/>
          </a:bodyPr>
          <a:lstStyle>
            <a:lvl1pPr marL="0" indent="0">
              <a:buNone/>
              <a:defRPr lang="en-US" sz="2500" b="1" i="0" kern="1200" dirty="0" smtClean="0">
                <a:solidFill>
                  <a:schemeClr val="accent1"/>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90000"/>
              </a:lnSpc>
              <a:spcBef>
                <a:spcPts val="1000"/>
              </a:spcBef>
              <a:buFont typeface="Arial" panose="020B0604020202020204" pitchFamily="34" charset="0"/>
              <a:buNone/>
            </a:pPr>
            <a:r>
              <a:rPr lang="en-US" dirty="0"/>
              <a:t>Item 5 Title</a:t>
            </a:r>
          </a:p>
        </p:txBody>
      </p:sp>
      <p:sp>
        <p:nvSpPr>
          <p:cNvPr id="39" name="Text Placeholder 3">
            <a:extLst>
              <a:ext uri="{FF2B5EF4-FFF2-40B4-BE49-F238E27FC236}">
                <a16:creationId xmlns:a16="http://schemas.microsoft.com/office/drawing/2014/main" id="{C8C2920A-FB6F-4697-8CDD-0896EC262719}"/>
              </a:ext>
            </a:extLst>
          </p:cNvPr>
          <p:cNvSpPr>
            <a:spLocks noGrp="1"/>
          </p:cNvSpPr>
          <p:nvPr>
            <p:ph type="body" sz="half" idx="20" hasCustomPrompt="1"/>
          </p:nvPr>
        </p:nvSpPr>
        <p:spPr>
          <a:xfrm>
            <a:off x="8006525" y="4563914"/>
            <a:ext cx="3256674" cy="499493"/>
          </a:xfrm>
        </p:spPr>
        <p:txBody>
          <a:bodyPr>
            <a:normAutofit/>
          </a:bodyPr>
          <a:lstStyle>
            <a:lvl1pPr marL="0" indent="0">
              <a:buNone/>
              <a:defRPr lang="en-US" sz="2500" b="1" i="0" kern="1200" dirty="0" smtClean="0">
                <a:solidFill>
                  <a:schemeClr val="accent1"/>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90000"/>
              </a:lnSpc>
              <a:spcBef>
                <a:spcPts val="1000"/>
              </a:spcBef>
              <a:buFont typeface="Arial" panose="020B0604020202020204" pitchFamily="34" charset="0"/>
              <a:buNone/>
            </a:pPr>
            <a:r>
              <a:rPr lang="en-US" dirty="0"/>
              <a:t>Item 6 Title</a:t>
            </a:r>
          </a:p>
        </p:txBody>
      </p:sp>
      <p:sp>
        <p:nvSpPr>
          <p:cNvPr id="40" name="Text Placeholder 3">
            <a:extLst>
              <a:ext uri="{FF2B5EF4-FFF2-40B4-BE49-F238E27FC236}">
                <a16:creationId xmlns:a16="http://schemas.microsoft.com/office/drawing/2014/main" id="{F84CD40D-D65C-419A-B22F-5633C9254F52}"/>
              </a:ext>
            </a:extLst>
          </p:cNvPr>
          <p:cNvSpPr>
            <a:spLocks noGrp="1"/>
          </p:cNvSpPr>
          <p:nvPr>
            <p:ph type="body" sz="half" idx="21"/>
          </p:nvPr>
        </p:nvSpPr>
        <p:spPr>
          <a:xfrm>
            <a:off x="928801" y="2876273"/>
            <a:ext cx="3256674" cy="499493"/>
          </a:xfrm>
        </p:spPr>
        <p:txBody>
          <a:bodyPr>
            <a:normAutofit/>
          </a:bodyPr>
          <a:lstStyle>
            <a:lvl1pPr marL="0" indent="0">
              <a:buNone/>
              <a:defRPr lang="en-US" sz="1600" i="0" kern="1200" dirty="0" smtClean="0">
                <a:solidFill>
                  <a:schemeClr val="tx1">
                    <a:lumMod val="75000"/>
                    <a:lumOff val="25000"/>
                  </a:schemeClr>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100000"/>
              </a:lnSpc>
              <a:spcBef>
                <a:spcPts val="600"/>
              </a:spcBef>
              <a:buFont typeface="Arial" panose="020B0604020202020204" pitchFamily="34" charset="0"/>
              <a:buNone/>
            </a:pPr>
            <a:r>
              <a:rPr lang="en-US"/>
              <a:t>Click to edit Master text styles</a:t>
            </a:r>
          </a:p>
        </p:txBody>
      </p:sp>
      <p:sp>
        <p:nvSpPr>
          <p:cNvPr id="41" name="Text Placeholder 3">
            <a:extLst>
              <a:ext uri="{FF2B5EF4-FFF2-40B4-BE49-F238E27FC236}">
                <a16:creationId xmlns:a16="http://schemas.microsoft.com/office/drawing/2014/main" id="{4902ECF4-C668-49EA-AD7B-E0B3332DE48A}"/>
              </a:ext>
            </a:extLst>
          </p:cNvPr>
          <p:cNvSpPr>
            <a:spLocks noGrp="1"/>
          </p:cNvSpPr>
          <p:nvPr>
            <p:ph type="body" sz="half" idx="22"/>
          </p:nvPr>
        </p:nvSpPr>
        <p:spPr>
          <a:xfrm>
            <a:off x="4467663" y="2876273"/>
            <a:ext cx="3256674" cy="499493"/>
          </a:xfrm>
        </p:spPr>
        <p:txBody>
          <a:bodyPr>
            <a:normAutofit/>
          </a:bodyPr>
          <a:lstStyle>
            <a:lvl1pPr marL="0" indent="0">
              <a:buNone/>
              <a:defRPr lang="en-US" sz="1600" i="0" kern="1200" dirty="0" smtClean="0">
                <a:solidFill>
                  <a:schemeClr val="tx1">
                    <a:lumMod val="75000"/>
                    <a:lumOff val="25000"/>
                  </a:schemeClr>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100000"/>
              </a:lnSpc>
              <a:spcBef>
                <a:spcPts val="600"/>
              </a:spcBef>
              <a:buFont typeface="Arial" panose="020B0604020202020204" pitchFamily="34" charset="0"/>
              <a:buNone/>
            </a:pPr>
            <a:r>
              <a:rPr lang="en-US"/>
              <a:t>Click to edit Master text styles</a:t>
            </a:r>
          </a:p>
        </p:txBody>
      </p:sp>
      <p:sp>
        <p:nvSpPr>
          <p:cNvPr id="42" name="Text Placeholder 3">
            <a:extLst>
              <a:ext uri="{FF2B5EF4-FFF2-40B4-BE49-F238E27FC236}">
                <a16:creationId xmlns:a16="http://schemas.microsoft.com/office/drawing/2014/main" id="{648A6F22-3F59-4E0F-BAE5-9B7E0D16D33F}"/>
              </a:ext>
            </a:extLst>
          </p:cNvPr>
          <p:cNvSpPr>
            <a:spLocks noGrp="1"/>
          </p:cNvSpPr>
          <p:nvPr>
            <p:ph type="body" sz="half" idx="23"/>
          </p:nvPr>
        </p:nvSpPr>
        <p:spPr>
          <a:xfrm>
            <a:off x="8006525" y="2876273"/>
            <a:ext cx="3256674" cy="499493"/>
          </a:xfrm>
        </p:spPr>
        <p:txBody>
          <a:bodyPr>
            <a:normAutofit/>
          </a:bodyPr>
          <a:lstStyle>
            <a:lvl1pPr marL="0" indent="0">
              <a:buNone/>
              <a:defRPr lang="en-US" sz="1600" i="0" kern="1200" dirty="0" smtClean="0">
                <a:solidFill>
                  <a:schemeClr val="tx1">
                    <a:lumMod val="75000"/>
                    <a:lumOff val="25000"/>
                  </a:schemeClr>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100000"/>
              </a:lnSpc>
              <a:spcBef>
                <a:spcPts val="600"/>
              </a:spcBef>
              <a:buFont typeface="Arial" panose="020B0604020202020204" pitchFamily="34" charset="0"/>
              <a:buNone/>
            </a:pPr>
            <a:r>
              <a:rPr lang="en-US"/>
              <a:t>Click to edit Master text styles</a:t>
            </a:r>
          </a:p>
        </p:txBody>
      </p:sp>
      <p:sp>
        <p:nvSpPr>
          <p:cNvPr id="43" name="Text Placeholder 3">
            <a:extLst>
              <a:ext uri="{FF2B5EF4-FFF2-40B4-BE49-F238E27FC236}">
                <a16:creationId xmlns:a16="http://schemas.microsoft.com/office/drawing/2014/main" id="{5689CAE6-6963-412E-9DAD-B7B5AFC41DCF}"/>
              </a:ext>
            </a:extLst>
          </p:cNvPr>
          <p:cNvSpPr>
            <a:spLocks noGrp="1"/>
          </p:cNvSpPr>
          <p:nvPr>
            <p:ph type="body" sz="half" idx="24"/>
          </p:nvPr>
        </p:nvSpPr>
        <p:spPr>
          <a:xfrm>
            <a:off x="928801" y="4987478"/>
            <a:ext cx="3256674" cy="499493"/>
          </a:xfrm>
        </p:spPr>
        <p:txBody>
          <a:bodyPr>
            <a:normAutofit/>
          </a:bodyPr>
          <a:lstStyle>
            <a:lvl1pPr marL="0" indent="0">
              <a:buNone/>
              <a:defRPr lang="en-US" sz="1600" i="0" kern="1200" dirty="0" smtClean="0">
                <a:solidFill>
                  <a:schemeClr val="tx1">
                    <a:lumMod val="75000"/>
                    <a:lumOff val="25000"/>
                  </a:schemeClr>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100000"/>
              </a:lnSpc>
              <a:spcBef>
                <a:spcPts val="600"/>
              </a:spcBef>
              <a:buFont typeface="Arial" panose="020B0604020202020204" pitchFamily="34" charset="0"/>
              <a:buNone/>
            </a:pPr>
            <a:r>
              <a:rPr lang="en-US"/>
              <a:t>Click to edit Master text styles</a:t>
            </a:r>
          </a:p>
        </p:txBody>
      </p:sp>
      <p:sp>
        <p:nvSpPr>
          <p:cNvPr id="44" name="Text Placeholder 3">
            <a:extLst>
              <a:ext uri="{FF2B5EF4-FFF2-40B4-BE49-F238E27FC236}">
                <a16:creationId xmlns:a16="http://schemas.microsoft.com/office/drawing/2014/main" id="{98D9757D-1411-42F4-AABD-CC173E4A038B}"/>
              </a:ext>
            </a:extLst>
          </p:cNvPr>
          <p:cNvSpPr>
            <a:spLocks noGrp="1"/>
          </p:cNvSpPr>
          <p:nvPr>
            <p:ph type="body" sz="half" idx="25"/>
          </p:nvPr>
        </p:nvSpPr>
        <p:spPr>
          <a:xfrm>
            <a:off x="4467663" y="4987478"/>
            <a:ext cx="3256674" cy="499493"/>
          </a:xfrm>
        </p:spPr>
        <p:txBody>
          <a:bodyPr>
            <a:normAutofit/>
          </a:bodyPr>
          <a:lstStyle>
            <a:lvl1pPr marL="0" indent="0">
              <a:buNone/>
              <a:defRPr lang="en-US" sz="1600" i="0" kern="1200" dirty="0" smtClean="0">
                <a:solidFill>
                  <a:schemeClr val="tx1">
                    <a:lumMod val="75000"/>
                    <a:lumOff val="25000"/>
                  </a:schemeClr>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100000"/>
              </a:lnSpc>
              <a:spcBef>
                <a:spcPts val="600"/>
              </a:spcBef>
              <a:buFont typeface="Arial" panose="020B0604020202020204" pitchFamily="34" charset="0"/>
              <a:buNone/>
            </a:pPr>
            <a:r>
              <a:rPr lang="en-US"/>
              <a:t>Click to edit Master text styles</a:t>
            </a:r>
          </a:p>
        </p:txBody>
      </p:sp>
      <p:sp>
        <p:nvSpPr>
          <p:cNvPr id="45" name="Text Placeholder 3">
            <a:extLst>
              <a:ext uri="{FF2B5EF4-FFF2-40B4-BE49-F238E27FC236}">
                <a16:creationId xmlns:a16="http://schemas.microsoft.com/office/drawing/2014/main" id="{0590AA6E-50BC-4492-8B87-7D8D4A8A5E76}"/>
              </a:ext>
            </a:extLst>
          </p:cNvPr>
          <p:cNvSpPr>
            <a:spLocks noGrp="1"/>
          </p:cNvSpPr>
          <p:nvPr>
            <p:ph type="body" sz="half" idx="26"/>
          </p:nvPr>
        </p:nvSpPr>
        <p:spPr>
          <a:xfrm>
            <a:off x="8006525" y="4987478"/>
            <a:ext cx="3256674" cy="499493"/>
          </a:xfrm>
        </p:spPr>
        <p:txBody>
          <a:bodyPr>
            <a:normAutofit/>
          </a:bodyPr>
          <a:lstStyle>
            <a:lvl1pPr marL="0" indent="0">
              <a:buNone/>
              <a:defRPr lang="en-US" sz="1600" i="0" kern="1200" dirty="0" smtClean="0">
                <a:solidFill>
                  <a:schemeClr val="tx1">
                    <a:lumMod val="75000"/>
                    <a:lumOff val="25000"/>
                  </a:schemeClr>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100000"/>
              </a:lnSpc>
              <a:spcBef>
                <a:spcPts val="600"/>
              </a:spcBef>
              <a:buFont typeface="Arial" panose="020B0604020202020204" pitchFamily="34" charset="0"/>
              <a:buNone/>
            </a:pPr>
            <a:r>
              <a:rPr lang="en-US"/>
              <a:t>Click to edit Master text styles</a:t>
            </a:r>
          </a:p>
        </p:txBody>
      </p:sp>
      <p:sp>
        <p:nvSpPr>
          <p:cNvPr id="47" name="Picture Placeholder 46">
            <a:extLst>
              <a:ext uri="{FF2B5EF4-FFF2-40B4-BE49-F238E27FC236}">
                <a16:creationId xmlns:a16="http://schemas.microsoft.com/office/drawing/2014/main" id="{64786CCE-CCCC-4B2D-890D-9D719713DB79}"/>
              </a:ext>
            </a:extLst>
          </p:cNvPr>
          <p:cNvSpPr>
            <a:spLocks noGrp="1"/>
          </p:cNvSpPr>
          <p:nvPr>
            <p:ph type="pic" sz="quarter" idx="27"/>
          </p:nvPr>
        </p:nvSpPr>
        <p:spPr>
          <a:xfrm>
            <a:off x="1041234" y="1575100"/>
            <a:ext cx="867600" cy="868680"/>
          </a:xfrm>
          <a:prstGeom prst="ellipse">
            <a:avLst/>
          </a:prstGeom>
          <a:ln w="19050">
            <a:gradFill flip="none" rotWithShape="1">
              <a:gsLst>
                <a:gs pos="0">
                  <a:schemeClr val="bg2"/>
                </a:gs>
                <a:gs pos="100000">
                  <a:schemeClr val="accent1"/>
                </a:gs>
              </a:gsLst>
              <a:lin ang="0" scaled="1"/>
              <a:tileRect/>
            </a:gradFill>
          </a:ln>
        </p:spPr>
        <p:txBody>
          <a:bodyPr anchor="ctr" anchorCtr="0">
            <a:normAutofit/>
          </a:bodyPr>
          <a:lstStyle>
            <a:lvl1pPr marL="0" indent="0" algn="ctr">
              <a:buNone/>
              <a:defRPr sz="1200">
                <a:solidFill>
                  <a:schemeClr val="tx1">
                    <a:lumMod val="75000"/>
                    <a:lumOff val="25000"/>
                  </a:schemeClr>
                </a:solidFill>
              </a:defRPr>
            </a:lvl1pPr>
          </a:lstStyle>
          <a:p>
            <a:r>
              <a:rPr lang="en-US"/>
              <a:t>Click icon to add picture</a:t>
            </a:r>
            <a:endParaRPr lang="en-US" dirty="0"/>
          </a:p>
        </p:txBody>
      </p:sp>
      <p:sp>
        <p:nvSpPr>
          <p:cNvPr id="48" name="Picture Placeholder 46">
            <a:extLst>
              <a:ext uri="{FF2B5EF4-FFF2-40B4-BE49-F238E27FC236}">
                <a16:creationId xmlns:a16="http://schemas.microsoft.com/office/drawing/2014/main" id="{EB08972C-68CE-41CC-9351-3DD741E53936}"/>
              </a:ext>
            </a:extLst>
          </p:cNvPr>
          <p:cNvSpPr>
            <a:spLocks noGrp="1"/>
          </p:cNvSpPr>
          <p:nvPr>
            <p:ph type="pic" sz="quarter" idx="28"/>
          </p:nvPr>
        </p:nvSpPr>
        <p:spPr>
          <a:xfrm>
            <a:off x="4576544" y="1575100"/>
            <a:ext cx="867600" cy="868680"/>
          </a:xfrm>
          <a:prstGeom prst="ellipse">
            <a:avLst/>
          </a:prstGeom>
          <a:ln w="19050">
            <a:gradFill flip="none" rotWithShape="1">
              <a:gsLst>
                <a:gs pos="0">
                  <a:schemeClr val="bg2"/>
                </a:gs>
                <a:gs pos="100000">
                  <a:schemeClr val="accent1"/>
                </a:gs>
              </a:gsLst>
              <a:lin ang="0" scaled="1"/>
              <a:tileRect/>
            </a:gradFill>
          </a:ln>
        </p:spPr>
        <p:txBody>
          <a:bodyPr anchor="ctr" anchorCtr="0">
            <a:normAutofit/>
          </a:bodyPr>
          <a:lstStyle>
            <a:lvl1pPr marL="0" indent="0" algn="ctr">
              <a:buNone/>
              <a:defRPr sz="1200">
                <a:solidFill>
                  <a:schemeClr val="tx1">
                    <a:lumMod val="75000"/>
                    <a:lumOff val="25000"/>
                  </a:schemeClr>
                </a:solidFill>
              </a:defRPr>
            </a:lvl1pPr>
          </a:lstStyle>
          <a:p>
            <a:r>
              <a:rPr lang="en-US"/>
              <a:t>Click icon to add picture</a:t>
            </a:r>
            <a:endParaRPr lang="en-US" dirty="0"/>
          </a:p>
        </p:txBody>
      </p:sp>
      <p:sp>
        <p:nvSpPr>
          <p:cNvPr id="49" name="Picture Placeholder 46">
            <a:extLst>
              <a:ext uri="{FF2B5EF4-FFF2-40B4-BE49-F238E27FC236}">
                <a16:creationId xmlns:a16="http://schemas.microsoft.com/office/drawing/2014/main" id="{6347D157-8108-4656-88F3-59B693C47F9B}"/>
              </a:ext>
            </a:extLst>
          </p:cNvPr>
          <p:cNvSpPr>
            <a:spLocks noGrp="1"/>
          </p:cNvSpPr>
          <p:nvPr>
            <p:ph type="pic" sz="quarter" idx="29"/>
          </p:nvPr>
        </p:nvSpPr>
        <p:spPr>
          <a:xfrm>
            <a:off x="8111854" y="1575100"/>
            <a:ext cx="867600" cy="868680"/>
          </a:xfrm>
          <a:prstGeom prst="ellipse">
            <a:avLst/>
          </a:prstGeom>
          <a:ln w="19050">
            <a:gradFill flip="none" rotWithShape="1">
              <a:gsLst>
                <a:gs pos="0">
                  <a:schemeClr val="bg2"/>
                </a:gs>
                <a:gs pos="100000">
                  <a:schemeClr val="accent1"/>
                </a:gs>
              </a:gsLst>
              <a:lin ang="0" scaled="1"/>
              <a:tileRect/>
            </a:gradFill>
          </a:ln>
        </p:spPr>
        <p:txBody>
          <a:bodyPr anchor="ctr" anchorCtr="0">
            <a:normAutofit/>
          </a:bodyPr>
          <a:lstStyle>
            <a:lvl1pPr marL="0" indent="0" algn="ctr">
              <a:buNone/>
              <a:defRPr sz="1200">
                <a:solidFill>
                  <a:schemeClr val="tx1">
                    <a:lumMod val="75000"/>
                    <a:lumOff val="25000"/>
                  </a:schemeClr>
                </a:solidFill>
              </a:defRPr>
            </a:lvl1pPr>
          </a:lstStyle>
          <a:p>
            <a:r>
              <a:rPr lang="en-US"/>
              <a:t>Click icon to add picture</a:t>
            </a:r>
            <a:endParaRPr lang="en-US" dirty="0"/>
          </a:p>
        </p:txBody>
      </p:sp>
      <p:sp>
        <p:nvSpPr>
          <p:cNvPr id="50" name="Picture Placeholder 46">
            <a:extLst>
              <a:ext uri="{FF2B5EF4-FFF2-40B4-BE49-F238E27FC236}">
                <a16:creationId xmlns:a16="http://schemas.microsoft.com/office/drawing/2014/main" id="{B4548244-F89A-4EA8-9DB4-056E45B2FDF5}"/>
              </a:ext>
            </a:extLst>
          </p:cNvPr>
          <p:cNvSpPr>
            <a:spLocks noGrp="1"/>
          </p:cNvSpPr>
          <p:nvPr>
            <p:ph type="pic" sz="quarter" idx="30"/>
          </p:nvPr>
        </p:nvSpPr>
        <p:spPr>
          <a:xfrm>
            <a:off x="1041234" y="3707211"/>
            <a:ext cx="867600" cy="868680"/>
          </a:xfrm>
          <a:prstGeom prst="ellipse">
            <a:avLst/>
          </a:prstGeom>
          <a:ln w="19050">
            <a:gradFill flip="none" rotWithShape="1">
              <a:gsLst>
                <a:gs pos="0">
                  <a:schemeClr val="bg2"/>
                </a:gs>
                <a:gs pos="100000">
                  <a:schemeClr val="accent1"/>
                </a:gs>
              </a:gsLst>
              <a:lin ang="0" scaled="1"/>
              <a:tileRect/>
            </a:gradFill>
          </a:ln>
        </p:spPr>
        <p:txBody>
          <a:bodyPr anchor="ctr" anchorCtr="0">
            <a:normAutofit/>
          </a:bodyPr>
          <a:lstStyle>
            <a:lvl1pPr marL="0" indent="0" algn="ctr">
              <a:buNone/>
              <a:defRPr sz="1200">
                <a:solidFill>
                  <a:schemeClr val="tx1">
                    <a:lumMod val="75000"/>
                    <a:lumOff val="25000"/>
                  </a:schemeClr>
                </a:solidFill>
              </a:defRPr>
            </a:lvl1pPr>
          </a:lstStyle>
          <a:p>
            <a:r>
              <a:rPr lang="en-US"/>
              <a:t>Click icon to add picture</a:t>
            </a:r>
            <a:endParaRPr lang="en-US" dirty="0"/>
          </a:p>
        </p:txBody>
      </p:sp>
      <p:sp>
        <p:nvSpPr>
          <p:cNvPr id="51" name="Picture Placeholder 46">
            <a:extLst>
              <a:ext uri="{FF2B5EF4-FFF2-40B4-BE49-F238E27FC236}">
                <a16:creationId xmlns:a16="http://schemas.microsoft.com/office/drawing/2014/main" id="{6B46EEEA-383D-42CD-ABFC-86BD330E07A0}"/>
              </a:ext>
            </a:extLst>
          </p:cNvPr>
          <p:cNvSpPr>
            <a:spLocks noGrp="1"/>
          </p:cNvSpPr>
          <p:nvPr>
            <p:ph type="pic" sz="quarter" idx="31"/>
          </p:nvPr>
        </p:nvSpPr>
        <p:spPr>
          <a:xfrm>
            <a:off x="4576544" y="3707211"/>
            <a:ext cx="867600" cy="868680"/>
          </a:xfrm>
          <a:prstGeom prst="ellipse">
            <a:avLst/>
          </a:prstGeom>
          <a:ln w="19050">
            <a:gradFill flip="none" rotWithShape="1">
              <a:gsLst>
                <a:gs pos="0">
                  <a:schemeClr val="bg2"/>
                </a:gs>
                <a:gs pos="100000">
                  <a:schemeClr val="accent1"/>
                </a:gs>
              </a:gsLst>
              <a:lin ang="0" scaled="1"/>
              <a:tileRect/>
            </a:gradFill>
          </a:ln>
        </p:spPr>
        <p:txBody>
          <a:bodyPr anchor="ctr" anchorCtr="0">
            <a:normAutofit/>
          </a:bodyPr>
          <a:lstStyle>
            <a:lvl1pPr marL="0" indent="0" algn="ctr">
              <a:buNone/>
              <a:defRPr sz="1200">
                <a:solidFill>
                  <a:schemeClr val="tx1">
                    <a:lumMod val="75000"/>
                    <a:lumOff val="25000"/>
                  </a:schemeClr>
                </a:solidFill>
              </a:defRPr>
            </a:lvl1pPr>
          </a:lstStyle>
          <a:p>
            <a:r>
              <a:rPr lang="en-US"/>
              <a:t>Click icon to add picture</a:t>
            </a:r>
            <a:endParaRPr lang="en-US" dirty="0"/>
          </a:p>
        </p:txBody>
      </p:sp>
      <p:sp>
        <p:nvSpPr>
          <p:cNvPr id="52" name="Picture Placeholder 46">
            <a:extLst>
              <a:ext uri="{FF2B5EF4-FFF2-40B4-BE49-F238E27FC236}">
                <a16:creationId xmlns:a16="http://schemas.microsoft.com/office/drawing/2014/main" id="{DF75483C-CE05-4E90-8A93-D04244423927}"/>
              </a:ext>
            </a:extLst>
          </p:cNvPr>
          <p:cNvSpPr>
            <a:spLocks noGrp="1"/>
          </p:cNvSpPr>
          <p:nvPr>
            <p:ph type="pic" sz="quarter" idx="32"/>
          </p:nvPr>
        </p:nvSpPr>
        <p:spPr>
          <a:xfrm>
            <a:off x="8111854" y="3707211"/>
            <a:ext cx="867600" cy="868680"/>
          </a:xfrm>
          <a:prstGeom prst="ellipse">
            <a:avLst/>
          </a:prstGeom>
          <a:ln w="19050">
            <a:gradFill flip="none" rotWithShape="1">
              <a:gsLst>
                <a:gs pos="0">
                  <a:schemeClr val="bg2"/>
                </a:gs>
                <a:gs pos="100000">
                  <a:schemeClr val="accent1"/>
                </a:gs>
              </a:gsLst>
              <a:lin ang="0" scaled="1"/>
              <a:tileRect/>
            </a:gradFill>
          </a:ln>
        </p:spPr>
        <p:txBody>
          <a:bodyPr anchor="ctr" anchorCtr="0">
            <a:normAutofit/>
          </a:bodyPr>
          <a:lstStyle>
            <a:lvl1pPr marL="0" indent="0" algn="ctr">
              <a:buNone/>
              <a:defRPr sz="1200">
                <a:solidFill>
                  <a:schemeClr val="tx1">
                    <a:lumMod val="75000"/>
                    <a:lumOff val="25000"/>
                  </a:schemeClr>
                </a:solidFill>
              </a:defRPr>
            </a:lvl1pPr>
          </a:lstStyle>
          <a:p>
            <a:r>
              <a:rPr lang="en-US"/>
              <a:t>Click icon to add picture</a:t>
            </a:r>
            <a:endParaRPr lang="en-US" dirty="0"/>
          </a:p>
        </p:txBody>
      </p:sp>
    </p:spTree>
    <p:extLst>
      <p:ext uri="{BB962C8B-B14F-4D97-AF65-F5344CB8AC3E}">
        <p14:creationId xmlns:p14="http://schemas.microsoft.com/office/powerpoint/2010/main" val="326096102"/>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userDrawn="1">
  <p:cSld name="2_Overview">
    <p:spTree>
      <p:nvGrpSpPr>
        <p:cNvPr id="1" name=""/>
        <p:cNvGrpSpPr/>
        <p:nvPr/>
      </p:nvGrpSpPr>
      <p:grpSpPr>
        <a:xfrm>
          <a:off x="0" y="0"/>
          <a:ext cx="0" cy="0"/>
          <a:chOff x="0" y="0"/>
          <a:chExt cx="0" cy="0"/>
        </a:xfrm>
      </p:grpSpPr>
      <p:sp>
        <p:nvSpPr>
          <p:cNvPr id="46" name="Rectangle 45">
            <a:extLst>
              <a:ext uri="{FF2B5EF4-FFF2-40B4-BE49-F238E27FC236}">
                <a16:creationId xmlns:a16="http://schemas.microsoft.com/office/drawing/2014/main" id="{70994831-EE46-4DEA-9077-4FEBBCD60EB3}"/>
              </a:ext>
            </a:extLst>
          </p:cNvPr>
          <p:cNvSpPr/>
          <p:nvPr userDrawn="1"/>
        </p:nvSpPr>
        <p:spPr>
          <a:xfrm>
            <a:off x="120000" y="117000"/>
            <a:ext cx="11952000" cy="6624000"/>
          </a:xfrm>
          <a:prstGeom prst="rect">
            <a:avLst/>
          </a:prstGeom>
          <a:gradFill flip="none" rotWithShape="1">
            <a:gsLst>
              <a:gs pos="0">
                <a:schemeClr val="bg2">
                  <a:alpha val="85000"/>
                </a:schemeClr>
              </a:gs>
              <a:gs pos="100000">
                <a:schemeClr val="accent1">
                  <a:alpha val="85000"/>
                </a:schemeClr>
              </a:gs>
            </a:gsLst>
            <a:lin ang="0" scaled="1"/>
            <a:tileRect/>
          </a:gradFill>
          <a:ln w="27305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7E45FD86-80D5-4520-8C38-1EDDAB179D77}"/>
              </a:ext>
            </a:extLst>
          </p:cNvPr>
          <p:cNvSpPr>
            <a:spLocks noGrp="1"/>
          </p:cNvSpPr>
          <p:nvPr>
            <p:ph type="title" hasCustomPrompt="1"/>
          </p:nvPr>
        </p:nvSpPr>
        <p:spPr>
          <a:xfrm>
            <a:off x="928800" y="607100"/>
            <a:ext cx="4737482" cy="697044"/>
          </a:xfrm>
        </p:spPr>
        <p:txBody>
          <a:bodyPr anchor="b">
            <a:noAutofit/>
          </a:bodyPr>
          <a:lstStyle>
            <a:lvl1pPr>
              <a:defRPr lang="en-US" sz="4000" b="1" kern="1200" dirty="0">
                <a:solidFill>
                  <a:schemeClr val="bg1"/>
                </a:solidFill>
                <a:latin typeface="+mj-lt"/>
                <a:ea typeface="+mj-ea"/>
                <a:cs typeface="+mj-cs"/>
              </a:defRPr>
            </a:lvl1pPr>
          </a:lstStyle>
          <a:p>
            <a:r>
              <a:rPr lang="en-US" dirty="0"/>
              <a:t>OVERVIEW SLIDE</a:t>
            </a:r>
          </a:p>
        </p:txBody>
      </p:sp>
      <p:sp>
        <p:nvSpPr>
          <p:cNvPr id="4" name="Text Placeholder 3">
            <a:extLst>
              <a:ext uri="{FF2B5EF4-FFF2-40B4-BE49-F238E27FC236}">
                <a16:creationId xmlns:a16="http://schemas.microsoft.com/office/drawing/2014/main" id="{28B7C16C-60B5-44CB-B3D5-09EA7F61FE42}"/>
              </a:ext>
            </a:extLst>
          </p:cNvPr>
          <p:cNvSpPr>
            <a:spLocks noGrp="1"/>
          </p:cNvSpPr>
          <p:nvPr>
            <p:ph type="body" sz="half" idx="2" hasCustomPrompt="1"/>
          </p:nvPr>
        </p:nvSpPr>
        <p:spPr>
          <a:xfrm>
            <a:off x="928801" y="2635589"/>
            <a:ext cx="3256674" cy="499493"/>
          </a:xfrm>
        </p:spPr>
        <p:txBody>
          <a:bodyPr>
            <a:normAutofit/>
          </a:bodyPr>
          <a:lstStyle>
            <a:lvl1pPr marL="0" indent="0">
              <a:buNone/>
              <a:defRPr lang="en-US" sz="2500" b="1" i="0" kern="1200" dirty="0" smtClean="0">
                <a:solidFill>
                  <a:schemeClr val="tx2"/>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90000"/>
              </a:lnSpc>
              <a:spcBef>
                <a:spcPts val="1000"/>
              </a:spcBef>
              <a:buFont typeface="Arial" panose="020B0604020202020204" pitchFamily="34" charset="0"/>
              <a:buNone/>
            </a:pPr>
            <a:r>
              <a:rPr lang="en-US" dirty="0"/>
              <a:t>Item 1 Title</a:t>
            </a:r>
          </a:p>
        </p:txBody>
      </p:sp>
      <p:sp>
        <p:nvSpPr>
          <p:cNvPr id="5" name="Date Placeholder 4">
            <a:extLst>
              <a:ext uri="{FF2B5EF4-FFF2-40B4-BE49-F238E27FC236}">
                <a16:creationId xmlns:a16="http://schemas.microsoft.com/office/drawing/2014/main" id="{0B4BC91B-2A3F-445A-9C91-9BF7826133E6}"/>
              </a:ext>
            </a:extLst>
          </p:cNvPr>
          <p:cNvSpPr>
            <a:spLocks noGrp="1"/>
          </p:cNvSpPr>
          <p:nvPr>
            <p:ph type="dt" sz="half" idx="10"/>
          </p:nvPr>
        </p:nvSpPr>
        <p:spPr/>
        <p:txBody>
          <a:bodyPr/>
          <a:lstStyle/>
          <a:p>
            <a:fld id="{E15065FF-3A74-4B0F-9624-362545A943D5}" type="datetime1">
              <a:rPr lang="en-US" smtClean="0"/>
              <a:t>10/5/2026</a:t>
            </a:fld>
            <a:endParaRPr lang="en-US" dirty="0"/>
          </a:p>
        </p:txBody>
      </p:sp>
      <p:sp>
        <p:nvSpPr>
          <p:cNvPr id="6" name="Footer Placeholder 5">
            <a:extLst>
              <a:ext uri="{FF2B5EF4-FFF2-40B4-BE49-F238E27FC236}">
                <a16:creationId xmlns:a16="http://schemas.microsoft.com/office/drawing/2014/main" id="{FBF24CAE-7220-4370-B793-B9D4AA1A3A55}"/>
              </a:ext>
            </a:extLst>
          </p:cNvPr>
          <p:cNvSpPr>
            <a:spLocks noGrp="1"/>
          </p:cNvSpPr>
          <p:nvPr>
            <p:ph type="ftr" sz="quarter" idx="11"/>
          </p:nvPr>
        </p:nvSpPr>
        <p:spPr/>
        <p:txBody>
          <a:bodyPr/>
          <a:lstStyle/>
          <a:p>
            <a:r>
              <a:rPr lang="en-US" dirty="0"/>
              <a:t>Presentation Title</a:t>
            </a:r>
          </a:p>
        </p:txBody>
      </p:sp>
      <p:sp>
        <p:nvSpPr>
          <p:cNvPr id="7" name="Slide Number Placeholder 6">
            <a:extLst>
              <a:ext uri="{FF2B5EF4-FFF2-40B4-BE49-F238E27FC236}">
                <a16:creationId xmlns:a16="http://schemas.microsoft.com/office/drawing/2014/main" id="{32DF5915-4FF1-41EB-9C2F-1918DA858BB2}"/>
              </a:ext>
            </a:extLst>
          </p:cNvPr>
          <p:cNvSpPr>
            <a:spLocks noGrp="1"/>
          </p:cNvSpPr>
          <p:nvPr>
            <p:ph type="sldNum" sz="quarter" idx="12"/>
          </p:nvPr>
        </p:nvSpPr>
        <p:spPr/>
        <p:txBody>
          <a:bodyPr/>
          <a:lstStyle/>
          <a:p>
            <a:fld id="{95CBEC59-7FF9-4688-98DF-89832A0C9025}" type="slidenum">
              <a:rPr lang="en-US" smtClean="0"/>
              <a:t>‹#›</a:t>
            </a:fld>
            <a:endParaRPr lang="en-US" dirty="0"/>
          </a:p>
        </p:txBody>
      </p:sp>
      <p:sp>
        <p:nvSpPr>
          <p:cNvPr id="10" name="Rectangle 9">
            <a:extLst>
              <a:ext uri="{FF2B5EF4-FFF2-40B4-BE49-F238E27FC236}">
                <a16:creationId xmlns:a16="http://schemas.microsoft.com/office/drawing/2014/main" id="{663C2BC3-19D8-497A-B742-E2E5155DEA2E}"/>
              </a:ext>
            </a:extLst>
          </p:cNvPr>
          <p:cNvSpPr/>
          <p:nvPr userDrawn="1"/>
        </p:nvSpPr>
        <p:spPr>
          <a:xfrm>
            <a:off x="687289" y="244444"/>
            <a:ext cx="72000" cy="90755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5" name="Text Placeholder 3">
            <a:extLst>
              <a:ext uri="{FF2B5EF4-FFF2-40B4-BE49-F238E27FC236}">
                <a16:creationId xmlns:a16="http://schemas.microsoft.com/office/drawing/2014/main" id="{2BBCA2FF-2B83-4966-811C-E9FEEB77CBE4}"/>
              </a:ext>
            </a:extLst>
          </p:cNvPr>
          <p:cNvSpPr>
            <a:spLocks noGrp="1"/>
          </p:cNvSpPr>
          <p:nvPr>
            <p:ph type="body" sz="half" idx="16" hasCustomPrompt="1"/>
          </p:nvPr>
        </p:nvSpPr>
        <p:spPr>
          <a:xfrm>
            <a:off x="4467663" y="2635589"/>
            <a:ext cx="3256674" cy="499493"/>
          </a:xfrm>
        </p:spPr>
        <p:txBody>
          <a:bodyPr>
            <a:normAutofit/>
          </a:bodyPr>
          <a:lstStyle>
            <a:lvl1pPr marL="0" indent="0">
              <a:buNone/>
              <a:defRPr lang="en-US" sz="2500" b="1" i="0" kern="1200" dirty="0" smtClean="0">
                <a:solidFill>
                  <a:schemeClr val="tx2"/>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90000"/>
              </a:lnSpc>
              <a:spcBef>
                <a:spcPts val="1000"/>
              </a:spcBef>
              <a:buFont typeface="Arial" panose="020B0604020202020204" pitchFamily="34" charset="0"/>
              <a:buNone/>
            </a:pPr>
            <a:r>
              <a:rPr lang="en-US" dirty="0"/>
              <a:t>Item 2 Title</a:t>
            </a:r>
          </a:p>
        </p:txBody>
      </p:sp>
      <p:sp>
        <p:nvSpPr>
          <p:cNvPr id="36" name="Text Placeholder 3">
            <a:extLst>
              <a:ext uri="{FF2B5EF4-FFF2-40B4-BE49-F238E27FC236}">
                <a16:creationId xmlns:a16="http://schemas.microsoft.com/office/drawing/2014/main" id="{663E6488-61FD-4194-B014-22CF5050C2C7}"/>
              </a:ext>
            </a:extLst>
          </p:cNvPr>
          <p:cNvSpPr>
            <a:spLocks noGrp="1"/>
          </p:cNvSpPr>
          <p:nvPr>
            <p:ph type="body" sz="half" idx="17" hasCustomPrompt="1"/>
          </p:nvPr>
        </p:nvSpPr>
        <p:spPr>
          <a:xfrm>
            <a:off x="8006525" y="2635589"/>
            <a:ext cx="3256674" cy="499493"/>
          </a:xfrm>
        </p:spPr>
        <p:txBody>
          <a:bodyPr>
            <a:normAutofit/>
          </a:bodyPr>
          <a:lstStyle>
            <a:lvl1pPr marL="0" indent="0">
              <a:buNone/>
              <a:defRPr lang="en-US" sz="2500" b="1" i="0" kern="1200" dirty="0" smtClean="0">
                <a:solidFill>
                  <a:schemeClr val="tx2"/>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90000"/>
              </a:lnSpc>
              <a:spcBef>
                <a:spcPts val="1000"/>
              </a:spcBef>
              <a:buFont typeface="Arial" panose="020B0604020202020204" pitchFamily="34" charset="0"/>
              <a:buNone/>
            </a:pPr>
            <a:r>
              <a:rPr lang="en-US" dirty="0"/>
              <a:t>Item 3 Title</a:t>
            </a:r>
          </a:p>
        </p:txBody>
      </p:sp>
      <p:sp>
        <p:nvSpPr>
          <p:cNvPr id="37" name="Text Placeholder 3">
            <a:extLst>
              <a:ext uri="{FF2B5EF4-FFF2-40B4-BE49-F238E27FC236}">
                <a16:creationId xmlns:a16="http://schemas.microsoft.com/office/drawing/2014/main" id="{76A0643E-8E5C-4070-97FD-974351B1D00C}"/>
              </a:ext>
            </a:extLst>
          </p:cNvPr>
          <p:cNvSpPr>
            <a:spLocks noGrp="1"/>
          </p:cNvSpPr>
          <p:nvPr>
            <p:ph type="body" sz="half" idx="18" hasCustomPrompt="1"/>
          </p:nvPr>
        </p:nvSpPr>
        <p:spPr>
          <a:xfrm>
            <a:off x="928801" y="4746794"/>
            <a:ext cx="3256674" cy="499493"/>
          </a:xfrm>
        </p:spPr>
        <p:txBody>
          <a:bodyPr>
            <a:normAutofit/>
          </a:bodyPr>
          <a:lstStyle>
            <a:lvl1pPr marL="0" indent="0">
              <a:buNone/>
              <a:defRPr lang="en-US" sz="2500" b="1" i="0" kern="1200" dirty="0" smtClean="0">
                <a:solidFill>
                  <a:schemeClr val="tx2"/>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90000"/>
              </a:lnSpc>
              <a:spcBef>
                <a:spcPts val="1000"/>
              </a:spcBef>
              <a:buFont typeface="Arial" panose="020B0604020202020204" pitchFamily="34" charset="0"/>
              <a:buNone/>
            </a:pPr>
            <a:r>
              <a:rPr lang="en-US" dirty="0"/>
              <a:t>Item 4 Title</a:t>
            </a:r>
          </a:p>
        </p:txBody>
      </p:sp>
      <p:sp>
        <p:nvSpPr>
          <p:cNvPr id="38" name="Text Placeholder 3">
            <a:extLst>
              <a:ext uri="{FF2B5EF4-FFF2-40B4-BE49-F238E27FC236}">
                <a16:creationId xmlns:a16="http://schemas.microsoft.com/office/drawing/2014/main" id="{A4ECC130-379C-4A4E-AAC7-D84522D434E2}"/>
              </a:ext>
            </a:extLst>
          </p:cNvPr>
          <p:cNvSpPr>
            <a:spLocks noGrp="1"/>
          </p:cNvSpPr>
          <p:nvPr>
            <p:ph type="body" sz="half" idx="19" hasCustomPrompt="1"/>
          </p:nvPr>
        </p:nvSpPr>
        <p:spPr>
          <a:xfrm>
            <a:off x="4467663" y="4746794"/>
            <a:ext cx="3256674" cy="499493"/>
          </a:xfrm>
        </p:spPr>
        <p:txBody>
          <a:bodyPr>
            <a:normAutofit/>
          </a:bodyPr>
          <a:lstStyle>
            <a:lvl1pPr marL="0" indent="0">
              <a:buNone/>
              <a:defRPr lang="en-US" sz="2500" b="1" i="0" kern="1200" dirty="0" smtClean="0">
                <a:solidFill>
                  <a:schemeClr val="tx2"/>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90000"/>
              </a:lnSpc>
              <a:spcBef>
                <a:spcPts val="1000"/>
              </a:spcBef>
              <a:buFont typeface="Arial" panose="020B0604020202020204" pitchFamily="34" charset="0"/>
              <a:buNone/>
            </a:pPr>
            <a:r>
              <a:rPr lang="en-US" dirty="0"/>
              <a:t>Item 5 Title</a:t>
            </a:r>
          </a:p>
        </p:txBody>
      </p:sp>
      <p:sp>
        <p:nvSpPr>
          <p:cNvPr id="39" name="Text Placeholder 3">
            <a:extLst>
              <a:ext uri="{FF2B5EF4-FFF2-40B4-BE49-F238E27FC236}">
                <a16:creationId xmlns:a16="http://schemas.microsoft.com/office/drawing/2014/main" id="{C8C2920A-FB6F-4697-8CDD-0896EC262719}"/>
              </a:ext>
            </a:extLst>
          </p:cNvPr>
          <p:cNvSpPr>
            <a:spLocks noGrp="1"/>
          </p:cNvSpPr>
          <p:nvPr>
            <p:ph type="body" sz="half" idx="20" hasCustomPrompt="1"/>
          </p:nvPr>
        </p:nvSpPr>
        <p:spPr>
          <a:xfrm>
            <a:off x="8006525" y="4746794"/>
            <a:ext cx="3256674" cy="499493"/>
          </a:xfrm>
        </p:spPr>
        <p:txBody>
          <a:bodyPr>
            <a:normAutofit/>
          </a:bodyPr>
          <a:lstStyle>
            <a:lvl1pPr marL="0" indent="0">
              <a:buNone/>
              <a:defRPr lang="en-US" sz="2500" b="1" i="0" kern="1200" dirty="0" smtClean="0">
                <a:solidFill>
                  <a:schemeClr val="tx2"/>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90000"/>
              </a:lnSpc>
              <a:spcBef>
                <a:spcPts val="1000"/>
              </a:spcBef>
              <a:buFont typeface="Arial" panose="020B0604020202020204" pitchFamily="34" charset="0"/>
              <a:buNone/>
            </a:pPr>
            <a:r>
              <a:rPr lang="en-US" dirty="0"/>
              <a:t>Item 6 Title</a:t>
            </a:r>
          </a:p>
        </p:txBody>
      </p:sp>
      <p:sp>
        <p:nvSpPr>
          <p:cNvPr id="40" name="Text Placeholder 3">
            <a:extLst>
              <a:ext uri="{FF2B5EF4-FFF2-40B4-BE49-F238E27FC236}">
                <a16:creationId xmlns:a16="http://schemas.microsoft.com/office/drawing/2014/main" id="{F84CD40D-D65C-419A-B22F-5633C9254F52}"/>
              </a:ext>
            </a:extLst>
          </p:cNvPr>
          <p:cNvSpPr>
            <a:spLocks noGrp="1"/>
          </p:cNvSpPr>
          <p:nvPr>
            <p:ph type="body" sz="half" idx="21"/>
          </p:nvPr>
        </p:nvSpPr>
        <p:spPr>
          <a:xfrm>
            <a:off x="928801" y="3059153"/>
            <a:ext cx="3256674" cy="499493"/>
          </a:xfrm>
        </p:spPr>
        <p:txBody>
          <a:bodyPr>
            <a:normAutofit/>
          </a:bodyPr>
          <a:lstStyle>
            <a:lvl1pPr marL="0" indent="0">
              <a:buNone/>
              <a:defRPr lang="en-US" sz="1600" i="0" kern="1200" smtClean="0">
                <a:solidFill>
                  <a:schemeClr val="bg1"/>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100000"/>
              </a:lnSpc>
              <a:spcBef>
                <a:spcPts val="600"/>
              </a:spcBef>
              <a:buFont typeface="Arial" panose="020B0604020202020204" pitchFamily="34" charset="0"/>
              <a:buNone/>
            </a:pPr>
            <a:r>
              <a:rPr lang="en-US"/>
              <a:t>Click to edit Master text styles</a:t>
            </a:r>
          </a:p>
        </p:txBody>
      </p:sp>
      <p:sp>
        <p:nvSpPr>
          <p:cNvPr id="41" name="Text Placeholder 3">
            <a:extLst>
              <a:ext uri="{FF2B5EF4-FFF2-40B4-BE49-F238E27FC236}">
                <a16:creationId xmlns:a16="http://schemas.microsoft.com/office/drawing/2014/main" id="{4902ECF4-C668-49EA-AD7B-E0B3332DE48A}"/>
              </a:ext>
            </a:extLst>
          </p:cNvPr>
          <p:cNvSpPr>
            <a:spLocks noGrp="1"/>
          </p:cNvSpPr>
          <p:nvPr>
            <p:ph type="body" sz="half" idx="22"/>
          </p:nvPr>
        </p:nvSpPr>
        <p:spPr>
          <a:xfrm>
            <a:off x="4467663" y="3059153"/>
            <a:ext cx="3256674" cy="499493"/>
          </a:xfrm>
        </p:spPr>
        <p:txBody>
          <a:bodyPr>
            <a:normAutofit/>
          </a:bodyPr>
          <a:lstStyle>
            <a:lvl1pPr marL="0" indent="0">
              <a:buNone/>
              <a:defRPr lang="en-US" sz="1600" i="0" kern="1200" smtClean="0">
                <a:solidFill>
                  <a:schemeClr val="bg1"/>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100000"/>
              </a:lnSpc>
              <a:spcBef>
                <a:spcPts val="600"/>
              </a:spcBef>
              <a:buFont typeface="Arial" panose="020B0604020202020204" pitchFamily="34" charset="0"/>
              <a:buNone/>
            </a:pPr>
            <a:r>
              <a:rPr lang="en-US"/>
              <a:t>Click to edit Master text styles</a:t>
            </a:r>
          </a:p>
        </p:txBody>
      </p:sp>
      <p:sp>
        <p:nvSpPr>
          <p:cNvPr id="42" name="Text Placeholder 3">
            <a:extLst>
              <a:ext uri="{FF2B5EF4-FFF2-40B4-BE49-F238E27FC236}">
                <a16:creationId xmlns:a16="http://schemas.microsoft.com/office/drawing/2014/main" id="{648A6F22-3F59-4E0F-BAE5-9B7E0D16D33F}"/>
              </a:ext>
            </a:extLst>
          </p:cNvPr>
          <p:cNvSpPr>
            <a:spLocks noGrp="1"/>
          </p:cNvSpPr>
          <p:nvPr>
            <p:ph type="body" sz="half" idx="23"/>
          </p:nvPr>
        </p:nvSpPr>
        <p:spPr>
          <a:xfrm>
            <a:off x="8006525" y="3059153"/>
            <a:ext cx="3256674" cy="499493"/>
          </a:xfrm>
        </p:spPr>
        <p:txBody>
          <a:bodyPr>
            <a:normAutofit/>
          </a:bodyPr>
          <a:lstStyle>
            <a:lvl1pPr marL="0" indent="0">
              <a:buNone/>
              <a:defRPr lang="en-US" sz="1600" i="0" kern="1200" smtClean="0">
                <a:solidFill>
                  <a:schemeClr val="bg1"/>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100000"/>
              </a:lnSpc>
              <a:spcBef>
                <a:spcPts val="600"/>
              </a:spcBef>
              <a:buFont typeface="Arial" panose="020B0604020202020204" pitchFamily="34" charset="0"/>
              <a:buNone/>
            </a:pPr>
            <a:r>
              <a:rPr lang="en-US"/>
              <a:t>Click to edit Master text styles</a:t>
            </a:r>
          </a:p>
        </p:txBody>
      </p:sp>
      <p:sp>
        <p:nvSpPr>
          <p:cNvPr id="43" name="Text Placeholder 3">
            <a:extLst>
              <a:ext uri="{FF2B5EF4-FFF2-40B4-BE49-F238E27FC236}">
                <a16:creationId xmlns:a16="http://schemas.microsoft.com/office/drawing/2014/main" id="{5689CAE6-6963-412E-9DAD-B7B5AFC41DCF}"/>
              </a:ext>
            </a:extLst>
          </p:cNvPr>
          <p:cNvSpPr>
            <a:spLocks noGrp="1"/>
          </p:cNvSpPr>
          <p:nvPr>
            <p:ph type="body" sz="half" idx="24"/>
          </p:nvPr>
        </p:nvSpPr>
        <p:spPr>
          <a:xfrm>
            <a:off x="928801" y="5170358"/>
            <a:ext cx="3256674" cy="499493"/>
          </a:xfrm>
        </p:spPr>
        <p:txBody>
          <a:bodyPr>
            <a:normAutofit/>
          </a:bodyPr>
          <a:lstStyle>
            <a:lvl1pPr marL="0" indent="0">
              <a:buNone/>
              <a:defRPr lang="en-US" sz="1600" i="0" kern="1200" dirty="0" smtClean="0">
                <a:solidFill>
                  <a:schemeClr val="bg1"/>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100000"/>
              </a:lnSpc>
              <a:spcBef>
                <a:spcPts val="600"/>
              </a:spcBef>
              <a:buFont typeface="Arial" panose="020B0604020202020204" pitchFamily="34" charset="0"/>
              <a:buNone/>
            </a:pPr>
            <a:r>
              <a:rPr lang="en-US"/>
              <a:t>Click to edit Master text styles</a:t>
            </a:r>
          </a:p>
        </p:txBody>
      </p:sp>
      <p:sp>
        <p:nvSpPr>
          <p:cNvPr id="44" name="Text Placeholder 3">
            <a:extLst>
              <a:ext uri="{FF2B5EF4-FFF2-40B4-BE49-F238E27FC236}">
                <a16:creationId xmlns:a16="http://schemas.microsoft.com/office/drawing/2014/main" id="{98D9757D-1411-42F4-AABD-CC173E4A038B}"/>
              </a:ext>
            </a:extLst>
          </p:cNvPr>
          <p:cNvSpPr>
            <a:spLocks noGrp="1"/>
          </p:cNvSpPr>
          <p:nvPr>
            <p:ph type="body" sz="half" idx="25"/>
          </p:nvPr>
        </p:nvSpPr>
        <p:spPr>
          <a:xfrm>
            <a:off x="4467663" y="5170358"/>
            <a:ext cx="3256674" cy="499493"/>
          </a:xfrm>
        </p:spPr>
        <p:txBody>
          <a:bodyPr>
            <a:normAutofit/>
          </a:bodyPr>
          <a:lstStyle>
            <a:lvl1pPr marL="0" indent="0">
              <a:buNone/>
              <a:defRPr lang="en-US" sz="1600" i="0" kern="1200" dirty="0" smtClean="0">
                <a:solidFill>
                  <a:schemeClr val="bg1"/>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100000"/>
              </a:lnSpc>
              <a:spcBef>
                <a:spcPts val="600"/>
              </a:spcBef>
              <a:buFont typeface="Arial" panose="020B0604020202020204" pitchFamily="34" charset="0"/>
              <a:buNone/>
            </a:pPr>
            <a:r>
              <a:rPr lang="en-US"/>
              <a:t>Click to edit Master text styles</a:t>
            </a:r>
          </a:p>
        </p:txBody>
      </p:sp>
      <p:sp>
        <p:nvSpPr>
          <p:cNvPr id="45" name="Text Placeholder 3">
            <a:extLst>
              <a:ext uri="{FF2B5EF4-FFF2-40B4-BE49-F238E27FC236}">
                <a16:creationId xmlns:a16="http://schemas.microsoft.com/office/drawing/2014/main" id="{0590AA6E-50BC-4492-8B87-7D8D4A8A5E76}"/>
              </a:ext>
            </a:extLst>
          </p:cNvPr>
          <p:cNvSpPr>
            <a:spLocks noGrp="1"/>
          </p:cNvSpPr>
          <p:nvPr>
            <p:ph type="body" sz="half" idx="26"/>
          </p:nvPr>
        </p:nvSpPr>
        <p:spPr>
          <a:xfrm>
            <a:off x="8006525" y="5170358"/>
            <a:ext cx="3256674" cy="499493"/>
          </a:xfrm>
        </p:spPr>
        <p:txBody>
          <a:bodyPr>
            <a:normAutofit/>
          </a:bodyPr>
          <a:lstStyle>
            <a:lvl1pPr marL="0" indent="0">
              <a:buNone/>
              <a:defRPr lang="en-US" sz="1600" i="0" kern="1200" dirty="0" smtClean="0">
                <a:solidFill>
                  <a:schemeClr val="bg1"/>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100000"/>
              </a:lnSpc>
              <a:spcBef>
                <a:spcPts val="600"/>
              </a:spcBef>
              <a:buFont typeface="Arial" panose="020B0604020202020204" pitchFamily="34" charset="0"/>
              <a:buNone/>
            </a:pPr>
            <a:r>
              <a:rPr lang="en-US"/>
              <a:t>Click to edit Master text styles</a:t>
            </a:r>
          </a:p>
        </p:txBody>
      </p:sp>
      <p:sp>
        <p:nvSpPr>
          <p:cNvPr id="47" name="Picture Placeholder 46">
            <a:extLst>
              <a:ext uri="{FF2B5EF4-FFF2-40B4-BE49-F238E27FC236}">
                <a16:creationId xmlns:a16="http://schemas.microsoft.com/office/drawing/2014/main" id="{64786CCE-CCCC-4B2D-890D-9D719713DB79}"/>
              </a:ext>
            </a:extLst>
          </p:cNvPr>
          <p:cNvSpPr>
            <a:spLocks noGrp="1"/>
          </p:cNvSpPr>
          <p:nvPr>
            <p:ph type="pic" sz="quarter" idx="27"/>
          </p:nvPr>
        </p:nvSpPr>
        <p:spPr>
          <a:xfrm>
            <a:off x="1041234" y="1757980"/>
            <a:ext cx="867600" cy="868680"/>
          </a:xfrm>
          <a:prstGeom prst="ellipse">
            <a:avLst/>
          </a:prstGeom>
          <a:ln w="19050">
            <a:solidFill>
              <a:schemeClr val="tx2"/>
            </a:solidFill>
          </a:ln>
        </p:spPr>
        <p:txBody>
          <a:bodyPr anchor="ctr" anchorCtr="0">
            <a:normAutofit/>
          </a:bodyPr>
          <a:lstStyle>
            <a:lvl1pPr marL="0" indent="0" algn="ctr">
              <a:buNone/>
              <a:defRPr sz="1200">
                <a:solidFill>
                  <a:schemeClr val="bg1"/>
                </a:solidFill>
              </a:defRPr>
            </a:lvl1pPr>
          </a:lstStyle>
          <a:p>
            <a:r>
              <a:rPr lang="en-US"/>
              <a:t>Click icon to add picture</a:t>
            </a:r>
            <a:endParaRPr lang="en-US" dirty="0"/>
          </a:p>
        </p:txBody>
      </p:sp>
      <p:sp>
        <p:nvSpPr>
          <p:cNvPr id="48" name="Picture Placeholder 46">
            <a:extLst>
              <a:ext uri="{FF2B5EF4-FFF2-40B4-BE49-F238E27FC236}">
                <a16:creationId xmlns:a16="http://schemas.microsoft.com/office/drawing/2014/main" id="{EB08972C-68CE-41CC-9351-3DD741E53936}"/>
              </a:ext>
            </a:extLst>
          </p:cNvPr>
          <p:cNvSpPr>
            <a:spLocks noGrp="1"/>
          </p:cNvSpPr>
          <p:nvPr>
            <p:ph type="pic" sz="quarter" idx="28"/>
          </p:nvPr>
        </p:nvSpPr>
        <p:spPr>
          <a:xfrm>
            <a:off x="4576544" y="1757980"/>
            <a:ext cx="867600" cy="868680"/>
          </a:xfrm>
          <a:prstGeom prst="ellipse">
            <a:avLst/>
          </a:prstGeom>
          <a:ln w="19050">
            <a:solidFill>
              <a:schemeClr val="tx2"/>
            </a:solidFill>
          </a:ln>
        </p:spPr>
        <p:txBody>
          <a:bodyPr anchor="ctr" anchorCtr="0">
            <a:normAutofit/>
          </a:bodyPr>
          <a:lstStyle>
            <a:lvl1pPr marL="0" indent="0" algn="ctr">
              <a:buNone/>
              <a:defRPr sz="1200">
                <a:solidFill>
                  <a:schemeClr val="bg1"/>
                </a:solidFill>
              </a:defRPr>
            </a:lvl1pPr>
          </a:lstStyle>
          <a:p>
            <a:r>
              <a:rPr lang="en-US"/>
              <a:t>Click icon to add picture</a:t>
            </a:r>
            <a:endParaRPr lang="en-US" dirty="0"/>
          </a:p>
        </p:txBody>
      </p:sp>
      <p:sp>
        <p:nvSpPr>
          <p:cNvPr id="49" name="Picture Placeholder 46">
            <a:extLst>
              <a:ext uri="{FF2B5EF4-FFF2-40B4-BE49-F238E27FC236}">
                <a16:creationId xmlns:a16="http://schemas.microsoft.com/office/drawing/2014/main" id="{6347D157-8108-4656-88F3-59B693C47F9B}"/>
              </a:ext>
            </a:extLst>
          </p:cNvPr>
          <p:cNvSpPr>
            <a:spLocks noGrp="1"/>
          </p:cNvSpPr>
          <p:nvPr>
            <p:ph type="pic" sz="quarter" idx="29"/>
          </p:nvPr>
        </p:nvSpPr>
        <p:spPr>
          <a:xfrm>
            <a:off x="8111854" y="1757980"/>
            <a:ext cx="867600" cy="868680"/>
          </a:xfrm>
          <a:prstGeom prst="ellipse">
            <a:avLst/>
          </a:prstGeom>
          <a:ln w="19050">
            <a:solidFill>
              <a:schemeClr val="tx2"/>
            </a:solidFill>
          </a:ln>
        </p:spPr>
        <p:txBody>
          <a:bodyPr anchor="ctr" anchorCtr="0">
            <a:normAutofit/>
          </a:bodyPr>
          <a:lstStyle>
            <a:lvl1pPr marL="0" indent="0" algn="ctr">
              <a:buNone/>
              <a:defRPr sz="1200">
                <a:solidFill>
                  <a:schemeClr val="bg1"/>
                </a:solidFill>
              </a:defRPr>
            </a:lvl1pPr>
          </a:lstStyle>
          <a:p>
            <a:r>
              <a:rPr lang="en-US"/>
              <a:t>Click icon to add picture</a:t>
            </a:r>
            <a:endParaRPr lang="en-US" dirty="0"/>
          </a:p>
        </p:txBody>
      </p:sp>
      <p:sp>
        <p:nvSpPr>
          <p:cNvPr id="50" name="Picture Placeholder 46">
            <a:extLst>
              <a:ext uri="{FF2B5EF4-FFF2-40B4-BE49-F238E27FC236}">
                <a16:creationId xmlns:a16="http://schemas.microsoft.com/office/drawing/2014/main" id="{B4548244-F89A-4EA8-9DB4-056E45B2FDF5}"/>
              </a:ext>
            </a:extLst>
          </p:cNvPr>
          <p:cNvSpPr>
            <a:spLocks noGrp="1"/>
          </p:cNvSpPr>
          <p:nvPr>
            <p:ph type="pic" sz="quarter" idx="30"/>
          </p:nvPr>
        </p:nvSpPr>
        <p:spPr>
          <a:xfrm>
            <a:off x="1041234" y="3890091"/>
            <a:ext cx="867600" cy="868680"/>
          </a:xfrm>
          <a:prstGeom prst="ellipse">
            <a:avLst/>
          </a:prstGeom>
          <a:ln w="19050">
            <a:solidFill>
              <a:schemeClr val="tx2"/>
            </a:solidFill>
          </a:ln>
        </p:spPr>
        <p:txBody>
          <a:bodyPr anchor="ctr" anchorCtr="0">
            <a:normAutofit/>
          </a:bodyPr>
          <a:lstStyle>
            <a:lvl1pPr marL="0" indent="0" algn="ctr">
              <a:buNone/>
              <a:defRPr sz="1200">
                <a:solidFill>
                  <a:schemeClr val="bg1"/>
                </a:solidFill>
              </a:defRPr>
            </a:lvl1pPr>
          </a:lstStyle>
          <a:p>
            <a:r>
              <a:rPr lang="en-US"/>
              <a:t>Click icon to add picture</a:t>
            </a:r>
            <a:endParaRPr lang="en-US" dirty="0"/>
          </a:p>
        </p:txBody>
      </p:sp>
      <p:sp>
        <p:nvSpPr>
          <p:cNvPr id="51" name="Picture Placeholder 46">
            <a:extLst>
              <a:ext uri="{FF2B5EF4-FFF2-40B4-BE49-F238E27FC236}">
                <a16:creationId xmlns:a16="http://schemas.microsoft.com/office/drawing/2014/main" id="{6B46EEEA-383D-42CD-ABFC-86BD330E07A0}"/>
              </a:ext>
            </a:extLst>
          </p:cNvPr>
          <p:cNvSpPr>
            <a:spLocks noGrp="1"/>
          </p:cNvSpPr>
          <p:nvPr>
            <p:ph type="pic" sz="quarter" idx="31"/>
          </p:nvPr>
        </p:nvSpPr>
        <p:spPr>
          <a:xfrm>
            <a:off x="4576544" y="3890091"/>
            <a:ext cx="867600" cy="868680"/>
          </a:xfrm>
          <a:prstGeom prst="ellipse">
            <a:avLst/>
          </a:prstGeom>
          <a:ln w="19050">
            <a:solidFill>
              <a:schemeClr val="tx2"/>
            </a:solidFill>
          </a:ln>
        </p:spPr>
        <p:txBody>
          <a:bodyPr anchor="ctr" anchorCtr="0">
            <a:normAutofit/>
          </a:bodyPr>
          <a:lstStyle>
            <a:lvl1pPr marL="0" indent="0" algn="ctr">
              <a:buNone/>
              <a:defRPr sz="1200">
                <a:solidFill>
                  <a:schemeClr val="bg1"/>
                </a:solidFill>
              </a:defRPr>
            </a:lvl1pPr>
          </a:lstStyle>
          <a:p>
            <a:r>
              <a:rPr lang="en-US"/>
              <a:t>Click icon to add picture</a:t>
            </a:r>
            <a:endParaRPr lang="en-US" dirty="0"/>
          </a:p>
        </p:txBody>
      </p:sp>
      <p:sp>
        <p:nvSpPr>
          <p:cNvPr id="52" name="Picture Placeholder 46">
            <a:extLst>
              <a:ext uri="{FF2B5EF4-FFF2-40B4-BE49-F238E27FC236}">
                <a16:creationId xmlns:a16="http://schemas.microsoft.com/office/drawing/2014/main" id="{DF75483C-CE05-4E90-8A93-D04244423927}"/>
              </a:ext>
            </a:extLst>
          </p:cNvPr>
          <p:cNvSpPr>
            <a:spLocks noGrp="1"/>
          </p:cNvSpPr>
          <p:nvPr>
            <p:ph type="pic" sz="quarter" idx="32"/>
          </p:nvPr>
        </p:nvSpPr>
        <p:spPr>
          <a:xfrm>
            <a:off x="8111854" y="3890091"/>
            <a:ext cx="867600" cy="868680"/>
          </a:xfrm>
          <a:prstGeom prst="ellipse">
            <a:avLst/>
          </a:prstGeom>
          <a:ln w="19050">
            <a:solidFill>
              <a:schemeClr val="tx2"/>
            </a:solidFill>
          </a:ln>
        </p:spPr>
        <p:txBody>
          <a:bodyPr anchor="ctr" anchorCtr="0">
            <a:normAutofit/>
          </a:bodyPr>
          <a:lstStyle>
            <a:lvl1pPr marL="0" indent="0" algn="ctr">
              <a:buNone/>
              <a:defRPr sz="1200">
                <a:solidFill>
                  <a:schemeClr val="bg1"/>
                </a:solidFill>
              </a:defRPr>
            </a:lvl1pPr>
          </a:lstStyle>
          <a:p>
            <a:r>
              <a:rPr lang="en-US"/>
              <a:t>Click icon to add picture</a:t>
            </a:r>
            <a:endParaRPr lang="en-US" dirty="0"/>
          </a:p>
        </p:txBody>
      </p:sp>
      <p:cxnSp>
        <p:nvCxnSpPr>
          <p:cNvPr id="57" name="Straight Connector 56">
            <a:extLst>
              <a:ext uri="{FF2B5EF4-FFF2-40B4-BE49-F238E27FC236}">
                <a16:creationId xmlns:a16="http://schemas.microsoft.com/office/drawing/2014/main" id="{6EC8F712-6C02-43F3-8A0A-5DCA975E7C38}"/>
              </a:ext>
            </a:extLst>
          </p:cNvPr>
          <p:cNvCxnSpPr>
            <a:cxnSpLocks/>
          </p:cNvCxnSpPr>
          <p:nvPr userDrawn="1"/>
        </p:nvCxnSpPr>
        <p:spPr>
          <a:xfrm flipV="1">
            <a:off x="11663289" y="6300217"/>
            <a:ext cx="0" cy="310226"/>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18B62D71-4318-4C96-828A-D19FFBFA7BDA}"/>
              </a:ext>
            </a:extLst>
          </p:cNvPr>
          <p:cNvCxnSpPr>
            <a:cxnSpLocks/>
          </p:cNvCxnSpPr>
          <p:nvPr userDrawn="1"/>
        </p:nvCxnSpPr>
        <p:spPr>
          <a:xfrm>
            <a:off x="10939723" y="800959"/>
            <a:ext cx="1001233"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sp>
        <p:nvSpPr>
          <p:cNvPr id="32" name="Text Placeholder 15">
            <a:extLst>
              <a:ext uri="{FF2B5EF4-FFF2-40B4-BE49-F238E27FC236}">
                <a16:creationId xmlns:a16="http://schemas.microsoft.com/office/drawing/2014/main" id="{12E8DD1E-B3CA-4756-A792-B476AFA9AE24}"/>
              </a:ext>
            </a:extLst>
          </p:cNvPr>
          <p:cNvSpPr>
            <a:spLocks noGrp="1"/>
          </p:cNvSpPr>
          <p:nvPr>
            <p:ph type="body" sz="quarter" idx="15" hasCustomPrompt="1"/>
          </p:nvPr>
        </p:nvSpPr>
        <p:spPr>
          <a:xfrm>
            <a:off x="10832539" y="837333"/>
            <a:ext cx="610772" cy="328893"/>
          </a:xfrm>
        </p:spPr>
        <p:txBody>
          <a:bodyPr>
            <a:normAutofit/>
          </a:bodyPr>
          <a:lstStyle>
            <a:lvl1pPr marL="0" indent="0" algn="l">
              <a:buNone/>
              <a:defRPr sz="1200" i="1">
                <a:solidFill>
                  <a:schemeClr val="tx2"/>
                </a:solidFill>
              </a:defRPr>
            </a:lvl1pPr>
          </a:lstStyle>
          <a:p>
            <a:pPr lvl="0"/>
            <a:r>
              <a:rPr lang="en-US" dirty="0"/>
              <a:t>20XX</a:t>
            </a:r>
          </a:p>
        </p:txBody>
      </p:sp>
      <p:cxnSp>
        <p:nvCxnSpPr>
          <p:cNvPr id="34" name="Straight Connector 33">
            <a:extLst>
              <a:ext uri="{FF2B5EF4-FFF2-40B4-BE49-F238E27FC236}">
                <a16:creationId xmlns:a16="http://schemas.microsoft.com/office/drawing/2014/main" id="{9603F760-AD2F-4611-99B6-58C4666AEBA1}"/>
              </a:ext>
            </a:extLst>
          </p:cNvPr>
          <p:cNvCxnSpPr>
            <a:cxnSpLocks/>
          </p:cNvCxnSpPr>
          <p:nvPr userDrawn="1"/>
        </p:nvCxnSpPr>
        <p:spPr>
          <a:xfrm>
            <a:off x="256374" y="6168360"/>
            <a:ext cx="1508418"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16218201"/>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userDrawn="1">
  <p:cSld name="3_Overview">
    <p:spTree>
      <p:nvGrpSpPr>
        <p:cNvPr id="1" name=""/>
        <p:cNvGrpSpPr/>
        <p:nvPr/>
      </p:nvGrpSpPr>
      <p:grpSpPr>
        <a:xfrm>
          <a:off x="0" y="0"/>
          <a:ext cx="0" cy="0"/>
          <a:chOff x="0" y="0"/>
          <a:chExt cx="0" cy="0"/>
        </a:xfrm>
      </p:grpSpPr>
      <p:sp>
        <p:nvSpPr>
          <p:cNvPr id="56" name="Rectangle 55">
            <a:extLst>
              <a:ext uri="{FF2B5EF4-FFF2-40B4-BE49-F238E27FC236}">
                <a16:creationId xmlns:a16="http://schemas.microsoft.com/office/drawing/2014/main" id="{68D5CEF0-7838-4E94-B0E2-6286757235DA}"/>
              </a:ext>
            </a:extLst>
          </p:cNvPr>
          <p:cNvSpPr/>
          <p:nvPr userDrawn="1"/>
        </p:nvSpPr>
        <p:spPr>
          <a:xfrm>
            <a:off x="0" y="0"/>
            <a:ext cx="12192000" cy="6858000"/>
          </a:xfrm>
          <a:prstGeom prst="rect">
            <a:avLst/>
          </a:prstGeom>
          <a:gradFill flip="none" rotWithShape="1">
            <a:gsLst>
              <a:gs pos="0">
                <a:schemeClr val="bg2">
                  <a:alpha val="85000"/>
                </a:schemeClr>
              </a:gs>
              <a:gs pos="100000">
                <a:schemeClr val="accent1">
                  <a:alpha val="85000"/>
                </a:scheme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7E45FD86-80D5-4520-8C38-1EDDAB179D77}"/>
              </a:ext>
            </a:extLst>
          </p:cNvPr>
          <p:cNvSpPr>
            <a:spLocks noGrp="1"/>
          </p:cNvSpPr>
          <p:nvPr>
            <p:ph type="title" hasCustomPrompt="1"/>
          </p:nvPr>
        </p:nvSpPr>
        <p:spPr>
          <a:xfrm>
            <a:off x="1519350" y="645199"/>
            <a:ext cx="4737482" cy="1338841"/>
          </a:xfrm>
        </p:spPr>
        <p:txBody>
          <a:bodyPr anchor="b">
            <a:noAutofit/>
          </a:bodyPr>
          <a:lstStyle>
            <a:lvl1pPr>
              <a:defRPr lang="en-US" sz="4000" b="1" kern="1200" dirty="0">
                <a:solidFill>
                  <a:schemeClr val="bg1"/>
                </a:solidFill>
                <a:latin typeface="+mj-lt"/>
                <a:ea typeface="+mj-ea"/>
                <a:cs typeface="+mj-cs"/>
              </a:defRPr>
            </a:lvl1pPr>
          </a:lstStyle>
          <a:p>
            <a:r>
              <a:rPr lang="en-US" dirty="0"/>
              <a:t>OVERVIEW</a:t>
            </a:r>
            <a:br>
              <a:rPr lang="en-US" dirty="0"/>
            </a:br>
            <a:r>
              <a:rPr lang="en-US" dirty="0"/>
              <a:t>SLIDE</a:t>
            </a:r>
          </a:p>
        </p:txBody>
      </p:sp>
      <p:sp>
        <p:nvSpPr>
          <p:cNvPr id="4" name="Text Placeholder 3">
            <a:extLst>
              <a:ext uri="{FF2B5EF4-FFF2-40B4-BE49-F238E27FC236}">
                <a16:creationId xmlns:a16="http://schemas.microsoft.com/office/drawing/2014/main" id="{28B7C16C-60B5-44CB-B3D5-09EA7F61FE42}"/>
              </a:ext>
            </a:extLst>
          </p:cNvPr>
          <p:cNvSpPr>
            <a:spLocks noGrp="1"/>
          </p:cNvSpPr>
          <p:nvPr>
            <p:ph type="body" sz="half" idx="2" hasCustomPrompt="1"/>
          </p:nvPr>
        </p:nvSpPr>
        <p:spPr>
          <a:xfrm>
            <a:off x="1386001" y="3092789"/>
            <a:ext cx="3256674" cy="499493"/>
          </a:xfrm>
        </p:spPr>
        <p:txBody>
          <a:bodyPr>
            <a:normAutofit/>
          </a:bodyPr>
          <a:lstStyle>
            <a:lvl1pPr marL="0" indent="0">
              <a:buNone/>
              <a:defRPr lang="en-US" sz="2500" b="1" i="0" kern="1200" dirty="0" smtClean="0">
                <a:solidFill>
                  <a:schemeClr val="tx2"/>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90000"/>
              </a:lnSpc>
              <a:spcBef>
                <a:spcPts val="1000"/>
              </a:spcBef>
              <a:buFont typeface="Arial" panose="020B0604020202020204" pitchFamily="34" charset="0"/>
              <a:buNone/>
            </a:pPr>
            <a:r>
              <a:rPr lang="en-US" dirty="0"/>
              <a:t>Item 1 Title</a:t>
            </a:r>
          </a:p>
        </p:txBody>
      </p:sp>
      <p:sp>
        <p:nvSpPr>
          <p:cNvPr id="5" name="Date Placeholder 4">
            <a:extLst>
              <a:ext uri="{FF2B5EF4-FFF2-40B4-BE49-F238E27FC236}">
                <a16:creationId xmlns:a16="http://schemas.microsoft.com/office/drawing/2014/main" id="{0B4BC91B-2A3F-445A-9C91-9BF7826133E6}"/>
              </a:ext>
            </a:extLst>
          </p:cNvPr>
          <p:cNvSpPr>
            <a:spLocks noGrp="1"/>
          </p:cNvSpPr>
          <p:nvPr>
            <p:ph type="dt" sz="half" idx="10"/>
          </p:nvPr>
        </p:nvSpPr>
        <p:spPr/>
        <p:txBody>
          <a:bodyPr/>
          <a:lstStyle/>
          <a:p>
            <a:fld id="{D578B35B-55DE-4D82-AAED-127142AD1F9F}" type="datetime1">
              <a:rPr lang="en-US" smtClean="0"/>
              <a:t>10/5/2026</a:t>
            </a:fld>
            <a:endParaRPr lang="en-US" dirty="0"/>
          </a:p>
        </p:txBody>
      </p:sp>
      <p:sp>
        <p:nvSpPr>
          <p:cNvPr id="6" name="Footer Placeholder 5">
            <a:extLst>
              <a:ext uri="{FF2B5EF4-FFF2-40B4-BE49-F238E27FC236}">
                <a16:creationId xmlns:a16="http://schemas.microsoft.com/office/drawing/2014/main" id="{FBF24CAE-7220-4370-B793-B9D4AA1A3A55}"/>
              </a:ext>
            </a:extLst>
          </p:cNvPr>
          <p:cNvSpPr>
            <a:spLocks noGrp="1"/>
          </p:cNvSpPr>
          <p:nvPr>
            <p:ph type="ftr" sz="quarter" idx="11"/>
          </p:nvPr>
        </p:nvSpPr>
        <p:spPr/>
        <p:txBody>
          <a:bodyPr/>
          <a:lstStyle/>
          <a:p>
            <a:r>
              <a:rPr lang="en-US" dirty="0"/>
              <a:t>Presentation Title</a:t>
            </a:r>
          </a:p>
        </p:txBody>
      </p:sp>
      <p:sp>
        <p:nvSpPr>
          <p:cNvPr id="7" name="Slide Number Placeholder 6">
            <a:extLst>
              <a:ext uri="{FF2B5EF4-FFF2-40B4-BE49-F238E27FC236}">
                <a16:creationId xmlns:a16="http://schemas.microsoft.com/office/drawing/2014/main" id="{32DF5915-4FF1-41EB-9C2F-1918DA858BB2}"/>
              </a:ext>
            </a:extLst>
          </p:cNvPr>
          <p:cNvSpPr>
            <a:spLocks noGrp="1"/>
          </p:cNvSpPr>
          <p:nvPr>
            <p:ph type="sldNum" sz="quarter" idx="12"/>
          </p:nvPr>
        </p:nvSpPr>
        <p:spPr/>
        <p:txBody>
          <a:bodyPr/>
          <a:lstStyle/>
          <a:p>
            <a:fld id="{95CBEC59-7FF9-4688-98DF-89832A0C9025}" type="slidenum">
              <a:rPr lang="en-US" smtClean="0"/>
              <a:t>‹#›</a:t>
            </a:fld>
            <a:endParaRPr lang="en-US" dirty="0"/>
          </a:p>
        </p:txBody>
      </p:sp>
      <p:cxnSp>
        <p:nvCxnSpPr>
          <p:cNvPr id="12" name="Straight Connector 11">
            <a:extLst>
              <a:ext uri="{FF2B5EF4-FFF2-40B4-BE49-F238E27FC236}">
                <a16:creationId xmlns:a16="http://schemas.microsoft.com/office/drawing/2014/main" id="{78AD1AF6-056E-449E-ABB4-F42FCFF2154D}"/>
              </a:ext>
            </a:extLst>
          </p:cNvPr>
          <p:cNvCxnSpPr>
            <a:cxnSpLocks/>
          </p:cNvCxnSpPr>
          <p:nvPr userDrawn="1"/>
        </p:nvCxnSpPr>
        <p:spPr>
          <a:xfrm>
            <a:off x="11190767" y="800959"/>
            <a:ext cx="1001233"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sp>
        <p:nvSpPr>
          <p:cNvPr id="13" name="Text Placeholder 15">
            <a:extLst>
              <a:ext uri="{FF2B5EF4-FFF2-40B4-BE49-F238E27FC236}">
                <a16:creationId xmlns:a16="http://schemas.microsoft.com/office/drawing/2014/main" id="{B49EFE94-C72E-4FA8-9AE2-70BFB09FB2C1}"/>
              </a:ext>
            </a:extLst>
          </p:cNvPr>
          <p:cNvSpPr>
            <a:spLocks noGrp="1"/>
          </p:cNvSpPr>
          <p:nvPr>
            <p:ph type="body" sz="quarter" idx="14" hasCustomPrompt="1"/>
          </p:nvPr>
        </p:nvSpPr>
        <p:spPr>
          <a:xfrm>
            <a:off x="11083583" y="837333"/>
            <a:ext cx="610772" cy="328893"/>
          </a:xfrm>
        </p:spPr>
        <p:txBody>
          <a:bodyPr>
            <a:normAutofit/>
          </a:bodyPr>
          <a:lstStyle>
            <a:lvl1pPr marL="0" indent="0" algn="l">
              <a:buNone/>
              <a:defRPr sz="1200" i="1">
                <a:solidFill>
                  <a:schemeClr val="tx2"/>
                </a:solidFill>
              </a:defRPr>
            </a:lvl1pPr>
          </a:lstStyle>
          <a:p>
            <a:pPr lvl="0"/>
            <a:r>
              <a:rPr lang="en-US" dirty="0"/>
              <a:t>20XX</a:t>
            </a:r>
          </a:p>
        </p:txBody>
      </p:sp>
      <p:cxnSp>
        <p:nvCxnSpPr>
          <p:cNvPr id="14" name="Straight Connector 13">
            <a:extLst>
              <a:ext uri="{FF2B5EF4-FFF2-40B4-BE49-F238E27FC236}">
                <a16:creationId xmlns:a16="http://schemas.microsoft.com/office/drawing/2014/main" id="{897F17BC-9B89-4B33-A693-1583A7EAEED0}"/>
              </a:ext>
            </a:extLst>
          </p:cNvPr>
          <p:cNvCxnSpPr>
            <a:cxnSpLocks/>
          </p:cNvCxnSpPr>
          <p:nvPr userDrawn="1"/>
        </p:nvCxnSpPr>
        <p:spPr>
          <a:xfrm>
            <a:off x="0" y="6168360"/>
            <a:ext cx="1764792"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152FBCB0-43B1-4129-B190-2F32EAB36A71}"/>
              </a:ext>
            </a:extLst>
          </p:cNvPr>
          <p:cNvCxnSpPr>
            <a:cxnSpLocks/>
          </p:cNvCxnSpPr>
          <p:nvPr userDrawn="1"/>
        </p:nvCxnSpPr>
        <p:spPr>
          <a:xfrm rot="16200000">
            <a:off x="11384397" y="6579108"/>
            <a:ext cx="557784"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6AF92140-8242-4A51-9463-35E60CF48BE9}"/>
              </a:ext>
            </a:extLst>
          </p:cNvPr>
          <p:cNvCxnSpPr>
            <a:cxnSpLocks/>
          </p:cNvCxnSpPr>
          <p:nvPr userDrawn="1"/>
        </p:nvCxnSpPr>
        <p:spPr>
          <a:xfrm>
            <a:off x="11192400" y="802800"/>
            <a:ext cx="1001233"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sp>
        <p:nvSpPr>
          <p:cNvPr id="32" name="Text Placeholder 15">
            <a:extLst>
              <a:ext uri="{FF2B5EF4-FFF2-40B4-BE49-F238E27FC236}">
                <a16:creationId xmlns:a16="http://schemas.microsoft.com/office/drawing/2014/main" id="{AC031692-3E92-4C7E-A067-5F49BD126705}"/>
              </a:ext>
            </a:extLst>
          </p:cNvPr>
          <p:cNvSpPr>
            <a:spLocks noGrp="1"/>
          </p:cNvSpPr>
          <p:nvPr>
            <p:ph type="body" sz="quarter" idx="15" hasCustomPrompt="1"/>
          </p:nvPr>
        </p:nvSpPr>
        <p:spPr>
          <a:xfrm>
            <a:off x="11084400" y="838800"/>
            <a:ext cx="610772" cy="328893"/>
          </a:xfrm>
        </p:spPr>
        <p:txBody>
          <a:bodyPr>
            <a:normAutofit/>
          </a:bodyPr>
          <a:lstStyle>
            <a:lvl1pPr marL="0" indent="0" algn="l">
              <a:buNone/>
              <a:defRPr sz="1200" i="1">
                <a:solidFill>
                  <a:schemeClr val="tx2"/>
                </a:solidFill>
              </a:defRPr>
            </a:lvl1pPr>
          </a:lstStyle>
          <a:p>
            <a:pPr lvl="0"/>
            <a:r>
              <a:rPr lang="en-US" dirty="0"/>
              <a:t>20XX</a:t>
            </a:r>
          </a:p>
        </p:txBody>
      </p:sp>
      <p:cxnSp>
        <p:nvCxnSpPr>
          <p:cNvPr id="34" name="Straight Connector 33">
            <a:extLst>
              <a:ext uri="{FF2B5EF4-FFF2-40B4-BE49-F238E27FC236}">
                <a16:creationId xmlns:a16="http://schemas.microsoft.com/office/drawing/2014/main" id="{48D84BA3-D783-472E-AB10-C96A8DE8D0DD}"/>
              </a:ext>
            </a:extLst>
          </p:cNvPr>
          <p:cNvCxnSpPr>
            <a:cxnSpLocks/>
          </p:cNvCxnSpPr>
          <p:nvPr userDrawn="1"/>
        </p:nvCxnSpPr>
        <p:spPr>
          <a:xfrm rot="16200000">
            <a:off x="11383200" y="6580800"/>
            <a:ext cx="557784"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
        <p:nvSpPr>
          <p:cNvPr id="35" name="Text Placeholder 3">
            <a:extLst>
              <a:ext uri="{FF2B5EF4-FFF2-40B4-BE49-F238E27FC236}">
                <a16:creationId xmlns:a16="http://schemas.microsoft.com/office/drawing/2014/main" id="{2BBCA2FF-2B83-4966-811C-E9FEEB77CBE4}"/>
              </a:ext>
            </a:extLst>
          </p:cNvPr>
          <p:cNvSpPr>
            <a:spLocks noGrp="1"/>
          </p:cNvSpPr>
          <p:nvPr>
            <p:ph type="body" sz="half" idx="16" hasCustomPrompt="1"/>
          </p:nvPr>
        </p:nvSpPr>
        <p:spPr>
          <a:xfrm>
            <a:off x="4924863" y="3092789"/>
            <a:ext cx="3256674" cy="499493"/>
          </a:xfrm>
        </p:spPr>
        <p:txBody>
          <a:bodyPr>
            <a:normAutofit/>
          </a:bodyPr>
          <a:lstStyle>
            <a:lvl1pPr marL="0" indent="0">
              <a:buNone/>
              <a:defRPr lang="en-US" sz="2500" b="1" i="0" kern="1200" dirty="0" smtClean="0">
                <a:solidFill>
                  <a:schemeClr val="tx2"/>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90000"/>
              </a:lnSpc>
              <a:spcBef>
                <a:spcPts val="1000"/>
              </a:spcBef>
              <a:buFont typeface="Arial" panose="020B0604020202020204" pitchFamily="34" charset="0"/>
              <a:buNone/>
            </a:pPr>
            <a:r>
              <a:rPr lang="en-US" dirty="0"/>
              <a:t>Item 2 Title</a:t>
            </a:r>
          </a:p>
        </p:txBody>
      </p:sp>
      <p:sp>
        <p:nvSpPr>
          <p:cNvPr id="36" name="Text Placeholder 3">
            <a:extLst>
              <a:ext uri="{FF2B5EF4-FFF2-40B4-BE49-F238E27FC236}">
                <a16:creationId xmlns:a16="http://schemas.microsoft.com/office/drawing/2014/main" id="{663E6488-61FD-4194-B014-22CF5050C2C7}"/>
              </a:ext>
            </a:extLst>
          </p:cNvPr>
          <p:cNvSpPr>
            <a:spLocks noGrp="1"/>
          </p:cNvSpPr>
          <p:nvPr>
            <p:ph type="body" sz="half" idx="17" hasCustomPrompt="1"/>
          </p:nvPr>
        </p:nvSpPr>
        <p:spPr>
          <a:xfrm>
            <a:off x="8463725" y="3092789"/>
            <a:ext cx="3256674" cy="499493"/>
          </a:xfrm>
        </p:spPr>
        <p:txBody>
          <a:bodyPr>
            <a:normAutofit/>
          </a:bodyPr>
          <a:lstStyle>
            <a:lvl1pPr marL="0" indent="0">
              <a:buNone/>
              <a:defRPr lang="en-US" sz="2500" b="1" i="0" kern="1200" dirty="0" smtClean="0">
                <a:solidFill>
                  <a:schemeClr val="tx2"/>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90000"/>
              </a:lnSpc>
              <a:spcBef>
                <a:spcPts val="1000"/>
              </a:spcBef>
              <a:buFont typeface="Arial" panose="020B0604020202020204" pitchFamily="34" charset="0"/>
              <a:buNone/>
            </a:pPr>
            <a:r>
              <a:rPr lang="en-US" dirty="0"/>
              <a:t>Item 3 Title</a:t>
            </a:r>
          </a:p>
        </p:txBody>
      </p:sp>
      <p:sp>
        <p:nvSpPr>
          <p:cNvPr id="37" name="Text Placeholder 3">
            <a:extLst>
              <a:ext uri="{FF2B5EF4-FFF2-40B4-BE49-F238E27FC236}">
                <a16:creationId xmlns:a16="http://schemas.microsoft.com/office/drawing/2014/main" id="{76A0643E-8E5C-4070-97FD-974351B1D00C}"/>
              </a:ext>
            </a:extLst>
          </p:cNvPr>
          <p:cNvSpPr>
            <a:spLocks noGrp="1"/>
          </p:cNvSpPr>
          <p:nvPr>
            <p:ph type="body" sz="half" idx="18" hasCustomPrompt="1"/>
          </p:nvPr>
        </p:nvSpPr>
        <p:spPr>
          <a:xfrm>
            <a:off x="1386001" y="5203994"/>
            <a:ext cx="3256674" cy="499493"/>
          </a:xfrm>
        </p:spPr>
        <p:txBody>
          <a:bodyPr>
            <a:normAutofit/>
          </a:bodyPr>
          <a:lstStyle>
            <a:lvl1pPr marL="0" indent="0">
              <a:buNone/>
              <a:defRPr lang="en-US" sz="2500" b="1" i="0" kern="1200" dirty="0" smtClean="0">
                <a:solidFill>
                  <a:schemeClr val="tx2"/>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90000"/>
              </a:lnSpc>
              <a:spcBef>
                <a:spcPts val="1000"/>
              </a:spcBef>
              <a:buFont typeface="Arial" panose="020B0604020202020204" pitchFamily="34" charset="0"/>
              <a:buNone/>
            </a:pPr>
            <a:r>
              <a:rPr lang="en-US" dirty="0"/>
              <a:t>Item 4 Title</a:t>
            </a:r>
          </a:p>
        </p:txBody>
      </p:sp>
      <p:sp>
        <p:nvSpPr>
          <p:cNvPr id="38" name="Text Placeholder 3">
            <a:extLst>
              <a:ext uri="{FF2B5EF4-FFF2-40B4-BE49-F238E27FC236}">
                <a16:creationId xmlns:a16="http://schemas.microsoft.com/office/drawing/2014/main" id="{A4ECC130-379C-4A4E-AAC7-D84522D434E2}"/>
              </a:ext>
            </a:extLst>
          </p:cNvPr>
          <p:cNvSpPr>
            <a:spLocks noGrp="1"/>
          </p:cNvSpPr>
          <p:nvPr>
            <p:ph type="body" sz="half" idx="19" hasCustomPrompt="1"/>
          </p:nvPr>
        </p:nvSpPr>
        <p:spPr>
          <a:xfrm>
            <a:off x="4924863" y="5203994"/>
            <a:ext cx="3256674" cy="499493"/>
          </a:xfrm>
        </p:spPr>
        <p:txBody>
          <a:bodyPr>
            <a:normAutofit/>
          </a:bodyPr>
          <a:lstStyle>
            <a:lvl1pPr marL="0" indent="0">
              <a:buNone/>
              <a:defRPr lang="en-US" sz="2500" b="1" i="0" kern="1200" dirty="0" smtClean="0">
                <a:solidFill>
                  <a:schemeClr val="tx2"/>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90000"/>
              </a:lnSpc>
              <a:spcBef>
                <a:spcPts val="1000"/>
              </a:spcBef>
              <a:buFont typeface="Arial" panose="020B0604020202020204" pitchFamily="34" charset="0"/>
              <a:buNone/>
            </a:pPr>
            <a:r>
              <a:rPr lang="en-US" dirty="0"/>
              <a:t>Item 5 Title</a:t>
            </a:r>
          </a:p>
        </p:txBody>
      </p:sp>
      <p:sp>
        <p:nvSpPr>
          <p:cNvPr id="39" name="Text Placeholder 3">
            <a:extLst>
              <a:ext uri="{FF2B5EF4-FFF2-40B4-BE49-F238E27FC236}">
                <a16:creationId xmlns:a16="http://schemas.microsoft.com/office/drawing/2014/main" id="{C8C2920A-FB6F-4697-8CDD-0896EC262719}"/>
              </a:ext>
            </a:extLst>
          </p:cNvPr>
          <p:cNvSpPr>
            <a:spLocks noGrp="1"/>
          </p:cNvSpPr>
          <p:nvPr>
            <p:ph type="body" sz="half" idx="20" hasCustomPrompt="1"/>
          </p:nvPr>
        </p:nvSpPr>
        <p:spPr>
          <a:xfrm>
            <a:off x="8463725" y="5203994"/>
            <a:ext cx="3256674" cy="499493"/>
          </a:xfrm>
        </p:spPr>
        <p:txBody>
          <a:bodyPr>
            <a:normAutofit/>
          </a:bodyPr>
          <a:lstStyle>
            <a:lvl1pPr marL="0" indent="0">
              <a:buNone/>
              <a:defRPr lang="en-US" sz="2500" b="1" i="0" kern="1200" dirty="0" smtClean="0">
                <a:solidFill>
                  <a:schemeClr val="tx2"/>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90000"/>
              </a:lnSpc>
              <a:spcBef>
                <a:spcPts val="1000"/>
              </a:spcBef>
              <a:buFont typeface="Arial" panose="020B0604020202020204" pitchFamily="34" charset="0"/>
              <a:buNone/>
            </a:pPr>
            <a:r>
              <a:rPr lang="en-US" dirty="0"/>
              <a:t>Item 6 Title</a:t>
            </a:r>
          </a:p>
        </p:txBody>
      </p:sp>
      <p:sp>
        <p:nvSpPr>
          <p:cNvPr id="40" name="Text Placeholder 3">
            <a:extLst>
              <a:ext uri="{FF2B5EF4-FFF2-40B4-BE49-F238E27FC236}">
                <a16:creationId xmlns:a16="http://schemas.microsoft.com/office/drawing/2014/main" id="{F84CD40D-D65C-419A-B22F-5633C9254F52}"/>
              </a:ext>
            </a:extLst>
          </p:cNvPr>
          <p:cNvSpPr>
            <a:spLocks noGrp="1"/>
          </p:cNvSpPr>
          <p:nvPr>
            <p:ph type="body" sz="half" idx="21"/>
          </p:nvPr>
        </p:nvSpPr>
        <p:spPr>
          <a:xfrm>
            <a:off x="1386001" y="3516353"/>
            <a:ext cx="3256674" cy="499493"/>
          </a:xfrm>
        </p:spPr>
        <p:txBody>
          <a:bodyPr>
            <a:normAutofit/>
          </a:bodyPr>
          <a:lstStyle>
            <a:lvl1pPr marL="0" indent="0">
              <a:buNone/>
              <a:defRPr lang="en-US" sz="1600" i="0" kern="1200" dirty="0" smtClean="0">
                <a:solidFill>
                  <a:schemeClr val="bg1"/>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100000"/>
              </a:lnSpc>
              <a:spcBef>
                <a:spcPts val="600"/>
              </a:spcBef>
              <a:buFont typeface="Arial" panose="020B0604020202020204" pitchFamily="34" charset="0"/>
              <a:buNone/>
            </a:pPr>
            <a:r>
              <a:rPr lang="en-US"/>
              <a:t>Click to edit Master text styles</a:t>
            </a:r>
          </a:p>
        </p:txBody>
      </p:sp>
      <p:sp>
        <p:nvSpPr>
          <p:cNvPr id="41" name="Text Placeholder 3">
            <a:extLst>
              <a:ext uri="{FF2B5EF4-FFF2-40B4-BE49-F238E27FC236}">
                <a16:creationId xmlns:a16="http://schemas.microsoft.com/office/drawing/2014/main" id="{4902ECF4-C668-49EA-AD7B-E0B3332DE48A}"/>
              </a:ext>
            </a:extLst>
          </p:cNvPr>
          <p:cNvSpPr>
            <a:spLocks noGrp="1"/>
          </p:cNvSpPr>
          <p:nvPr>
            <p:ph type="body" sz="half" idx="22"/>
          </p:nvPr>
        </p:nvSpPr>
        <p:spPr>
          <a:xfrm>
            <a:off x="4924863" y="3516353"/>
            <a:ext cx="3256674" cy="499493"/>
          </a:xfrm>
        </p:spPr>
        <p:txBody>
          <a:bodyPr>
            <a:normAutofit/>
          </a:bodyPr>
          <a:lstStyle>
            <a:lvl1pPr marL="0" indent="0">
              <a:buNone/>
              <a:defRPr lang="en-US" sz="1600" i="0" kern="1200" dirty="0" smtClean="0">
                <a:solidFill>
                  <a:schemeClr val="bg1"/>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100000"/>
              </a:lnSpc>
              <a:spcBef>
                <a:spcPts val="600"/>
              </a:spcBef>
              <a:buFont typeface="Arial" panose="020B0604020202020204" pitchFamily="34" charset="0"/>
              <a:buNone/>
            </a:pPr>
            <a:r>
              <a:rPr lang="en-US"/>
              <a:t>Click to edit Master text styles</a:t>
            </a:r>
          </a:p>
        </p:txBody>
      </p:sp>
      <p:sp>
        <p:nvSpPr>
          <p:cNvPr id="42" name="Text Placeholder 3">
            <a:extLst>
              <a:ext uri="{FF2B5EF4-FFF2-40B4-BE49-F238E27FC236}">
                <a16:creationId xmlns:a16="http://schemas.microsoft.com/office/drawing/2014/main" id="{648A6F22-3F59-4E0F-BAE5-9B7E0D16D33F}"/>
              </a:ext>
            </a:extLst>
          </p:cNvPr>
          <p:cNvSpPr>
            <a:spLocks noGrp="1"/>
          </p:cNvSpPr>
          <p:nvPr>
            <p:ph type="body" sz="half" idx="23"/>
          </p:nvPr>
        </p:nvSpPr>
        <p:spPr>
          <a:xfrm>
            <a:off x="8463725" y="3516353"/>
            <a:ext cx="3256674" cy="499493"/>
          </a:xfrm>
        </p:spPr>
        <p:txBody>
          <a:bodyPr>
            <a:normAutofit/>
          </a:bodyPr>
          <a:lstStyle>
            <a:lvl1pPr marL="0" indent="0">
              <a:buNone/>
              <a:defRPr lang="en-US" sz="1600" i="0" kern="1200" dirty="0" smtClean="0">
                <a:solidFill>
                  <a:schemeClr val="bg1"/>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100000"/>
              </a:lnSpc>
              <a:spcBef>
                <a:spcPts val="600"/>
              </a:spcBef>
              <a:buFont typeface="Arial" panose="020B0604020202020204" pitchFamily="34" charset="0"/>
              <a:buNone/>
            </a:pPr>
            <a:r>
              <a:rPr lang="en-US"/>
              <a:t>Click to edit Master text styles</a:t>
            </a:r>
          </a:p>
        </p:txBody>
      </p:sp>
      <p:sp>
        <p:nvSpPr>
          <p:cNvPr id="43" name="Text Placeholder 3">
            <a:extLst>
              <a:ext uri="{FF2B5EF4-FFF2-40B4-BE49-F238E27FC236}">
                <a16:creationId xmlns:a16="http://schemas.microsoft.com/office/drawing/2014/main" id="{5689CAE6-6963-412E-9DAD-B7B5AFC41DCF}"/>
              </a:ext>
            </a:extLst>
          </p:cNvPr>
          <p:cNvSpPr>
            <a:spLocks noGrp="1"/>
          </p:cNvSpPr>
          <p:nvPr>
            <p:ph type="body" sz="half" idx="24"/>
          </p:nvPr>
        </p:nvSpPr>
        <p:spPr>
          <a:xfrm>
            <a:off x="1386001" y="5627558"/>
            <a:ext cx="3256674" cy="499493"/>
          </a:xfrm>
        </p:spPr>
        <p:txBody>
          <a:bodyPr>
            <a:normAutofit/>
          </a:bodyPr>
          <a:lstStyle>
            <a:lvl1pPr marL="0" indent="0">
              <a:buNone/>
              <a:defRPr lang="en-US" sz="1600" i="0" kern="1200" dirty="0" smtClean="0">
                <a:solidFill>
                  <a:schemeClr val="bg1"/>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100000"/>
              </a:lnSpc>
              <a:spcBef>
                <a:spcPts val="600"/>
              </a:spcBef>
              <a:buFont typeface="Arial" panose="020B0604020202020204" pitchFamily="34" charset="0"/>
              <a:buNone/>
            </a:pPr>
            <a:r>
              <a:rPr lang="en-US"/>
              <a:t>Click to edit Master text styles</a:t>
            </a:r>
          </a:p>
        </p:txBody>
      </p:sp>
      <p:sp>
        <p:nvSpPr>
          <p:cNvPr id="44" name="Text Placeholder 3">
            <a:extLst>
              <a:ext uri="{FF2B5EF4-FFF2-40B4-BE49-F238E27FC236}">
                <a16:creationId xmlns:a16="http://schemas.microsoft.com/office/drawing/2014/main" id="{98D9757D-1411-42F4-AABD-CC173E4A038B}"/>
              </a:ext>
            </a:extLst>
          </p:cNvPr>
          <p:cNvSpPr>
            <a:spLocks noGrp="1"/>
          </p:cNvSpPr>
          <p:nvPr>
            <p:ph type="body" sz="half" idx="25"/>
          </p:nvPr>
        </p:nvSpPr>
        <p:spPr>
          <a:xfrm>
            <a:off x="4924863" y="5627558"/>
            <a:ext cx="3256674" cy="499493"/>
          </a:xfrm>
        </p:spPr>
        <p:txBody>
          <a:bodyPr>
            <a:normAutofit/>
          </a:bodyPr>
          <a:lstStyle>
            <a:lvl1pPr marL="0" indent="0">
              <a:buNone/>
              <a:defRPr lang="en-US" sz="1600" i="0" kern="1200" dirty="0" smtClean="0">
                <a:solidFill>
                  <a:schemeClr val="bg1"/>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100000"/>
              </a:lnSpc>
              <a:spcBef>
                <a:spcPts val="600"/>
              </a:spcBef>
              <a:buFont typeface="Arial" panose="020B0604020202020204" pitchFamily="34" charset="0"/>
              <a:buNone/>
            </a:pPr>
            <a:r>
              <a:rPr lang="en-US"/>
              <a:t>Click to edit Master text styles</a:t>
            </a:r>
          </a:p>
        </p:txBody>
      </p:sp>
      <p:sp>
        <p:nvSpPr>
          <p:cNvPr id="45" name="Text Placeholder 3">
            <a:extLst>
              <a:ext uri="{FF2B5EF4-FFF2-40B4-BE49-F238E27FC236}">
                <a16:creationId xmlns:a16="http://schemas.microsoft.com/office/drawing/2014/main" id="{0590AA6E-50BC-4492-8B87-7D8D4A8A5E76}"/>
              </a:ext>
            </a:extLst>
          </p:cNvPr>
          <p:cNvSpPr>
            <a:spLocks noGrp="1"/>
          </p:cNvSpPr>
          <p:nvPr>
            <p:ph type="body" sz="half" idx="26"/>
          </p:nvPr>
        </p:nvSpPr>
        <p:spPr>
          <a:xfrm>
            <a:off x="8463725" y="5627558"/>
            <a:ext cx="3256674" cy="499493"/>
          </a:xfrm>
        </p:spPr>
        <p:txBody>
          <a:bodyPr>
            <a:normAutofit/>
          </a:bodyPr>
          <a:lstStyle>
            <a:lvl1pPr marL="0" indent="0">
              <a:buNone/>
              <a:defRPr lang="en-US" sz="1600" i="0" kern="1200" dirty="0" smtClean="0">
                <a:solidFill>
                  <a:schemeClr val="bg1"/>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100000"/>
              </a:lnSpc>
              <a:spcBef>
                <a:spcPts val="600"/>
              </a:spcBef>
              <a:buFont typeface="Arial" panose="020B0604020202020204" pitchFamily="34" charset="0"/>
              <a:buNone/>
            </a:pPr>
            <a:r>
              <a:rPr lang="en-US"/>
              <a:t>Click to edit Master text styles</a:t>
            </a:r>
          </a:p>
        </p:txBody>
      </p:sp>
      <p:sp>
        <p:nvSpPr>
          <p:cNvPr id="47" name="Picture Placeholder 46">
            <a:extLst>
              <a:ext uri="{FF2B5EF4-FFF2-40B4-BE49-F238E27FC236}">
                <a16:creationId xmlns:a16="http://schemas.microsoft.com/office/drawing/2014/main" id="{64786CCE-CCCC-4B2D-890D-9D719713DB79}"/>
              </a:ext>
            </a:extLst>
          </p:cNvPr>
          <p:cNvSpPr>
            <a:spLocks noGrp="1"/>
          </p:cNvSpPr>
          <p:nvPr>
            <p:ph type="pic" sz="quarter" idx="27"/>
          </p:nvPr>
        </p:nvSpPr>
        <p:spPr>
          <a:xfrm>
            <a:off x="1498434" y="2215180"/>
            <a:ext cx="867600" cy="868680"/>
          </a:xfrm>
          <a:prstGeom prst="ellipse">
            <a:avLst/>
          </a:prstGeom>
          <a:ln w="19050">
            <a:solidFill>
              <a:schemeClr val="tx2"/>
            </a:solidFill>
          </a:ln>
        </p:spPr>
        <p:txBody>
          <a:bodyPr anchor="ctr" anchorCtr="0">
            <a:normAutofit/>
          </a:bodyPr>
          <a:lstStyle>
            <a:lvl1pPr marL="0" indent="0" algn="ctr">
              <a:buNone/>
              <a:defRPr sz="1200">
                <a:solidFill>
                  <a:schemeClr val="bg1"/>
                </a:solidFill>
              </a:defRPr>
            </a:lvl1pPr>
          </a:lstStyle>
          <a:p>
            <a:r>
              <a:rPr lang="en-US"/>
              <a:t>Click icon to add picture</a:t>
            </a:r>
            <a:endParaRPr lang="en-US" dirty="0"/>
          </a:p>
        </p:txBody>
      </p:sp>
      <p:sp>
        <p:nvSpPr>
          <p:cNvPr id="48" name="Picture Placeholder 46">
            <a:extLst>
              <a:ext uri="{FF2B5EF4-FFF2-40B4-BE49-F238E27FC236}">
                <a16:creationId xmlns:a16="http://schemas.microsoft.com/office/drawing/2014/main" id="{EB08972C-68CE-41CC-9351-3DD741E53936}"/>
              </a:ext>
            </a:extLst>
          </p:cNvPr>
          <p:cNvSpPr>
            <a:spLocks noGrp="1"/>
          </p:cNvSpPr>
          <p:nvPr>
            <p:ph type="pic" sz="quarter" idx="28"/>
          </p:nvPr>
        </p:nvSpPr>
        <p:spPr>
          <a:xfrm>
            <a:off x="5033744" y="2215180"/>
            <a:ext cx="867600" cy="868680"/>
          </a:xfrm>
          <a:prstGeom prst="ellipse">
            <a:avLst/>
          </a:prstGeom>
          <a:ln w="19050">
            <a:solidFill>
              <a:schemeClr val="tx2"/>
            </a:solidFill>
          </a:ln>
        </p:spPr>
        <p:txBody>
          <a:bodyPr anchor="ctr" anchorCtr="0">
            <a:normAutofit/>
          </a:bodyPr>
          <a:lstStyle>
            <a:lvl1pPr marL="0" indent="0" algn="ctr">
              <a:buNone/>
              <a:defRPr sz="1200">
                <a:solidFill>
                  <a:schemeClr val="bg1"/>
                </a:solidFill>
              </a:defRPr>
            </a:lvl1pPr>
          </a:lstStyle>
          <a:p>
            <a:r>
              <a:rPr lang="en-US"/>
              <a:t>Click icon to add picture</a:t>
            </a:r>
            <a:endParaRPr lang="en-US" dirty="0"/>
          </a:p>
        </p:txBody>
      </p:sp>
      <p:sp>
        <p:nvSpPr>
          <p:cNvPr id="49" name="Picture Placeholder 46">
            <a:extLst>
              <a:ext uri="{FF2B5EF4-FFF2-40B4-BE49-F238E27FC236}">
                <a16:creationId xmlns:a16="http://schemas.microsoft.com/office/drawing/2014/main" id="{6347D157-8108-4656-88F3-59B693C47F9B}"/>
              </a:ext>
            </a:extLst>
          </p:cNvPr>
          <p:cNvSpPr>
            <a:spLocks noGrp="1"/>
          </p:cNvSpPr>
          <p:nvPr>
            <p:ph type="pic" sz="quarter" idx="29"/>
          </p:nvPr>
        </p:nvSpPr>
        <p:spPr>
          <a:xfrm>
            <a:off x="8569054" y="2215180"/>
            <a:ext cx="867600" cy="868680"/>
          </a:xfrm>
          <a:prstGeom prst="ellipse">
            <a:avLst/>
          </a:prstGeom>
          <a:ln w="19050">
            <a:solidFill>
              <a:schemeClr val="tx2"/>
            </a:solidFill>
          </a:ln>
        </p:spPr>
        <p:txBody>
          <a:bodyPr anchor="ctr" anchorCtr="0">
            <a:normAutofit/>
          </a:bodyPr>
          <a:lstStyle>
            <a:lvl1pPr marL="0" indent="0" algn="ctr">
              <a:buNone/>
              <a:defRPr sz="1200">
                <a:solidFill>
                  <a:schemeClr val="bg1"/>
                </a:solidFill>
              </a:defRPr>
            </a:lvl1pPr>
          </a:lstStyle>
          <a:p>
            <a:r>
              <a:rPr lang="en-US"/>
              <a:t>Click icon to add picture</a:t>
            </a:r>
            <a:endParaRPr lang="en-US" dirty="0"/>
          </a:p>
        </p:txBody>
      </p:sp>
      <p:sp>
        <p:nvSpPr>
          <p:cNvPr id="50" name="Picture Placeholder 46">
            <a:extLst>
              <a:ext uri="{FF2B5EF4-FFF2-40B4-BE49-F238E27FC236}">
                <a16:creationId xmlns:a16="http://schemas.microsoft.com/office/drawing/2014/main" id="{B4548244-F89A-4EA8-9DB4-056E45B2FDF5}"/>
              </a:ext>
            </a:extLst>
          </p:cNvPr>
          <p:cNvSpPr>
            <a:spLocks noGrp="1"/>
          </p:cNvSpPr>
          <p:nvPr>
            <p:ph type="pic" sz="quarter" idx="30"/>
          </p:nvPr>
        </p:nvSpPr>
        <p:spPr>
          <a:xfrm>
            <a:off x="1498434" y="4347291"/>
            <a:ext cx="867600" cy="868680"/>
          </a:xfrm>
          <a:prstGeom prst="ellipse">
            <a:avLst/>
          </a:prstGeom>
          <a:ln w="19050">
            <a:solidFill>
              <a:schemeClr val="tx2"/>
            </a:solidFill>
          </a:ln>
        </p:spPr>
        <p:txBody>
          <a:bodyPr anchor="ctr" anchorCtr="0">
            <a:normAutofit/>
          </a:bodyPr>
          <a:lstStyle>
            <a:lvl1pPr marL="0" indent="0" algn="ctr">
              <a:buNone/>
              <a:defRPr sz="1200">
                <a:solidFill>
                  <a:schemeClr val="bg1"/>
                </a:solidFill>
              </a:defRPr>
            </a:lvl1pPr>
          </a:lstStyle>
          <a:p>
            <a:r>
              <a:rPr lang="en-US"/>
              <a:t>Click icon to add picture</a:t>
            </a:r>
            <a:endParaRPr lang="en-US" dirty="0"/>
          </a:p>
        </p:txBody>
      </p:sp>
      <p:sp>
        <p:nvSpPr>
          <p:cNvPr id="51" name="Picture Placeholder 46">
            <a:extLst>
              <a:ext uri="{FF2B5EF4-FFF2-40B4-BE49-F238E27FC236}">
                <a16:creationId xmlns:a16="http://schemas.microsoft.com/office/drawing/2014/main" id="{6B46EEEA-383D-42CD-ABFC-86BD330E07A0}"/>
              </a:ext>
            </a:extLst>
          </p:cNvPr>
          <p:cNvSpPr>
            <a:spLocks noGrp="1"/>
          </p:cNvSpPr>
          <p:nvPr>
            <p:ph type="pic" sz="quarter" idx="31"/>
          </p:nvPr>
        </p:nvSpPr>
        <p:spPr>
          <a:xfrm>
            <a:off x="5033744" y="4347291"/>
            <a:ext cx="867600" cy="868680"/>
          </a:xfrm>
          <a:prstGeom prst="ellipse">
            <a:avLst/>
          </a:prstGeom>
          <a:ln w="19050">
            <a:solidFill>
              <a:schemeClr val="tx2"/>
            </a:solidFill>
          </a:ln>
        </p:spPr>
        <p:txBody>
          <a:bodyPr anchor="ctr" anchorCtr="0">
            <a:normAutofit/>
          </a:bodyPr>
          <a:lstStyle>
            <a:lvl1pPr marL="0" indent="0" algn="ctr">
              <a:buNone/>
              <a:defRPr sz="1200">
                <a:solidFill>
                  <a:schemeClr val="bg1"/>
                </a:solidFill>
              </a:defRPr>
            </a:lvl1pPr>
          </a:lstStyle>
          <a:p>
            <a:r>
              <a:rPr lang="en-US"/>
              <a:t>Click icon to add picture</a:t>
            </a:r>
            <a:endParaRPr lang="en-US" dirty="0"/>
          </a:p>
        </p:txBody>
      </p:sp>
      <p:sp>
        <p:nvSpPr>
          <p:cNvPr id="52" name="Picture Placeholder 46">
            <a:extLst>
              <a:ext uri="{FF2B5EF4-FFF2-40B4-BE49-F238E27FC236}">
                <a16:creationId xmlns:a16="http://schemas.microsoft.com/office/drawing/2014/main" id="{DF75483C-CE05-4E90-8A93-D04244423927}"/>
              </a:ext>
            </a:extLst>
          </p:cNvPr>
          <p:cNvSpPr>
            <a:spLocks noGrp="1"/>
          </p:cNvSpPr>
          <p:nvPr>
            <p:ph type="pic" sz="quarter" idx="32"/>
          </p:nvPr>
        </p:nvSpPr>
        <p:spPr>
          <a:xfrm>
            <a:off x="8569054" y="4347291"/>
            <a:ext cx="867600" cy="868680"/>
          </a:xfrm>
          <a:prstGeom prst="ellipse">
            <a:avLst/>
          </a:prstGeom>
          <a:ln w="19050">
            <a:solidFill>
              <a:schemeClr val="tx2"/>
            </a:solidFill>
          </a:ln>
        </p:spPr>
        <p:txBody>
          <a:bodyPr anchor="ctr" anchorCtr="0">
            <a:normAutofit/>
          </a:bodyPr>
          <a:lstStyle>
            <a:lvl1pPr marL="0" indent="0" algn="ctr">
              <a:buNone/>
              <a:defRPr sz="1200">
                <a:solidFill>
                  <a:schemeClr val="bg1"/>
                </a:solidFill>
              </a:defRPr>
            </a:lvl1pPr>
          </a:lstStyle>
          <a:p>
            <a:r>
              <a:rPr lang="en-US"/>
              <a:t>Click icon to add picture</a:t>
            </a:r>
            <a:endParaRPr lang="en-US" dirty="0"/>
          </a:p>
        </p:txBody>
      </p:sp>
      <p:sp>
        <p:nvSpPr>
          <p:cNvPr id="54" name="Rectangle 53">
            <a:extLst>
              <a:ext uri="{FF2B5EF4-FFF2-40B4-BE49-F238E27FC236}">
                <a16:creationId xmlns:a16="http://schemas.microsoft.com/office/drawing/2014/main" id="{1C2768A5-0309-41B3-94FB-AA3A2FCB638E}"/>
              </a:ext>
            </a:extLst>
          </p:cNvPr>
          <p:cNvSpPr/>
          <p:nvPr userDrawn="1"/>
        </p:nvSpPr>
        <p:spPr>
          <a:xfrm>
            <a:off x="1285167" y="871728"/>
            <a:ext cx="72000" cy="936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3273545280"/>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userDrawn="1">
  <p:cSld name="4_Overview">
    <p:spTree>
      <p:nvGrpSpPr>
        <p:cNvPr id="1" name=""/>
        <p:cNvGrpSpPr/>
        <p:nvPr/>
      </p:nvGrpSpPr>
      <p:grpSpPr>
        <a:xfrm>
          <a:off x="0" y="0"/>
          <a:ext cx="0" cy="0"/>
          <a:chOff x="0" y="0"/>
          <a:chExt cx="0" cy="0"/>
        </a:xfrm>
      </p:grpSpPr>
      <p:sp>
        <p:nvSpPr>
          <p:cNvPr id="56" name="Rectangle 55">
            <a:extLst>
              <a:ext uri="{FF2B5EF4-FFF2-40B4-BE49-F238E27FC236}">
                <a16:creationId xmlns:a16="http://schemas.microsoft.com/office/drawing/2014/main" id="{68D5CEF0-7838-4E94-B0E2-6286757235DA}"/>
              </a:ext>
            </a:extLst>
          </p:cNvPr>
          <p:cNvSpPr/>
          <p:nvPr userDrawn="1"/>
        </p:nvSpPr>
        <p:spPr>
          <a:xfrm>
            <a:off x="4724400" y="0"/>
            <a:ext cx="7467600" cy="6858000"/>
          </a:xfrm>
          <a:prstGeom prst="rect">
            <a:avLst/>
          </a:prstGeom>
          <a:gradFill flip="none" rotWithShape="1">
            <a:gsLst>
              <a:gs pos="0">
                <a:schemeClr val="bg2">
                  <a:alpha val="85000"/>
                </a:schemeClr>
              </a:gs>
              <a:gs pos="100000">
                <a:schemeClr val="accent1">
                  <a:alpha val="85000"/>
                </a:scheme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7E45FD86-80D5-4520-8C38-1EDDAB179D77}"/>
              </a:ext>
            </a:extLst>
          </p:cNvPr>
          <p:cNvSpPr>
            <a:spLocks noGrp="1"/>
          </p:cNvSpPr>
          <p:nvPr>
            <p:ph type="title" hasCustomPrompt="1"/>
          </p:nvPr>
        </p:nvSpPr>
        <p:spPr>
          <a:xfrm>
            <a:off x="1519350" y="645199"/>
            <a:ext cx="4737482" cy="1338841"/>
          </a:xfrm>
        </p:spPr>
        <p:txBody>
          <a:bodyPr anchor="b">
            <a:noAutofit/>
          </a:bodyPr>
          <a:lstStyle>
            <a:lvl1pPr>
              <a:defRPr lang="en-US" sz="4000" b="1" kern="1200" dirty="0">
                <a:gradFill>
                  <a:gsLst>
                    <a:gs pos="0">
                      <a:schemeClr val="bg2"/>
                    </a:gs>
                    <a:gs pos="100000">
                      <a:schemeClr val="accent1"/>
                    </a:gs>
                  </a:gsLst>
                  <a:lin ang="0" scaled="1"/>
                </a:gradFill>
                <a:latin typeface="+mj-lt"/>
                <a:ea typeface="+mj-ea"/>
                <a:cs typeface="+mj-cs"/>
              </a:defRPr>
            </a:lvl1pPr>
          </a:lstStyle>
          <a:p>
            <a:r>
              <a:rPr lang="en-US" dirty="0"/>
              <a:t>OVERVIEW</a:t>
            </a:r>
            <a:br>
              <a:rPr lang="en-US" dirty="0"/>
            </a:br>
            <a:r>
              <a:rPr lang="en-US" dirty="0"/>
              <a:t>SLIDE</a:t>
            </a:r>
          </a:p>
        </p:txBody>
      </p:sp>
      <p:sp>
        <p:nvSpPr>
          <p:cNvPr id="4" name="Text Placeholder 3">
            <a:extLst>
              <a:ext uri="{FF2B5EF4-FFF2-40B4-BE49-F238E27FC236}">
                <a16:creationId xmlns:a16="http://schemas.microsoft.com/office/drawing/2014/main" id="{28B7C16C-60B5-44CB-B3D5-09EA7F61FE42}"/>
              </a:ext>
            </a:extLst>
          </p:cNvPr>
          <p:cNvSpPr>
            <a:spLocks noGrp="1"/>
          </p:cNvSpPr>
          <p:nvPr>
            <p:ph type="body" sz="half" idx="2" hasCustomPrompt="1"/>
          </p:nvPr>
        </p:nvSpPr>
        <p:spPr>
          <a:xfrm>
            <a:off x="1386001" y="3092789"/>
            <a:ext cx="3256674" cy="499493"/>
          </a:xfrm>
        </p:spPr>
        <p:txBody>
          <a:bodyPr>
            <a:normAutofit/>
          </a:bodyPr>
          <a:lstStyle>
            <a:lvl1pPr marL="0" indent="0">
              <a:buNone/>
              <a:defRPr lang="en-US" sz="2500" b="1" i="0" kern="1200" dirty="0" smtClean="0">
                <a:solidFill>
                  <a:schemeClr val="bg2"/>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90000"/>
              </a:lnSpc>
              <a:spcBef>
                <a:spcPts val="1000"/>
              </a:spcBef>
              <a:buFont typeface="Arial" panose="020B0604020202020204" pitchFamily="34" charset="0"/>
              <a:buNone/>
            </a:pPr>
            <a:r>
              <a:rPr lang="en-US" dirty="0"/>
              <a:t>Item 1 Title</a:t>
            </a:r>
          </a:p>
        </p:txBody>
      </p:sp>
      <p:sp>
        <p:nvSpPr>
          <p:cNvPr id="5" name="Date Placeholder 4">
            <a:extLst>
              <a:ext uri="{FF2B5EF4-FFF2-40B4-BE49-F238E27FC236}">
                <a16:creationId xmlns:a16="http://schemas.microsoft.com/office/drawing/2014/main" id="{0B4BC91B-2A3F-445A-9C91-9BF7826133E6}"/>
              </a:ext>
            </a:extLst>
          </p:cNvPr>
          <p:cNvSpPr>
            <a:spLocks noGrp="1"/>
          </p:cNvSpPr>
          <p:nvPr>
            <p:ph type="dt" sz="half" idx="10"/>
          </p:nvPr>
        </p:nvSpPr>
        <p:spPr/>
        <p:txBody>
          <a:bodyPr/>
          <a:lstStyle/>
          <a:p>
            <a:fld id="{EFA441BB-2CCE-42E8-8A4D-47586555D345}" type="datetime1">
              <a:rPr lang="en-US" smtClean="0"/>
              <a:t>10/5/2026</a:t>
            </a:fld>
            <a:endParaRPr lang="en-US" dirty="0"/>
          </a:p>
        </p:txBody>
      </p:sp>
      <p:sp>
        <p:nvSpPr>
          <p:cNvPr id="6" name="Footer Placeholder 5">
            <a:extLst>
              <a:ext uri="{FF2B5EF4-FFF2-40B4-BE49-F238E27FC236}">
                <a16:creationId xmlns:a16="http://schemas.microsoft.com/office/drawing/2014/main" id="{FBF24CAE-7220-4370-B793-B9D4AA1A3A55}"/>
              </a:ext>
            </a:extLst>
          </p:cNvPr>
          <p:cNvSpPr>
            <a:spLocks noGrp="1"/>
          </p:cNvSpPr>
          <p:nvPr>
            <p:ph type="ftr" sz="quarter" idx="11"/>
          </p:nvPr>
        </p:nvSpPr>
        <p:spPr/>
        <p:txBody>
          <a:bodyPr/>
          <a:lstStyle>
            <a:lvl1pPr>
              <a:defRPr>
                <a:solidFill>
                  <a:schemeClr val="accent1"/>
                </a:solidFill>
              </a:defRPr>
            </a:lvl1pPr>
          </a:lstStyle>
          <a:p>
            <a:r>
              <a:rPr lang="en-US" dirty="0"/>
              <a:t>Presentation Title</a:t>
            </a:r>
          </a:p>
        </p:txBody>
      </p:sp>
      <p:sp>
        <p:nvSpPr>
          <p:cNvPr id="7" name="Slide Number Placeholder 6">
            <a:extLst>
              <a:ext uri="{FF2B5EF4-FFF2-40B4-BE49-F238E27FC236}">
                <a16:creationId xmlns:a16="http://schemas.microsoft.com/office/drawing/2014/main" id="{32DF5915-4FF1-41EB-9C2F-1918DA858BB2}"/>
              </a:ext>
            </a:extLst>
          </p:cNvPr>
          <p:cNvSpPr>
            <a:spLocks noGrp="1"/>
          </p:cNvSpPr>
          <p:nvPr>
            <p:ph type="sldNum" sz="quarter" idx="12"/>
          </p:nvPr>
        </p:nvSpPr>
        <p:spPr/>
        <p:txBody>
          <a:bodyPr/>
          <a:lstStyle/>
          <a:p>
            <a:fld id="{95CBEC59-7FF9-4688-98DF-89832A0C9025}" type="slidenum">
              <a:rPr lang="en-US" smtClean="0"/>
              <a:t>‹#›</a:t>
            </a:fld>
            <a:endParaRPr lang="en-US" dirty="0"/>
          </a:p>
        </p:txBody>
      </p:sp>
      <p:cxnSp>
        <p:nvCxnSpPr>
          <p:cNvPr id="12" name="Straight Connector 11">
            <a:extLst>
              <a:ext uri="{FF2B5EF4-FFF2-40B4-BE49-F238E27FC236}">
                <a16:creationId xmlns:a16="http://schemas.microsoft.com/office/drawing/2014/main" id="{78AD1AF6-056E-449E-ABB4-F42FCFF2154D}"/>
              </a:ext>
            </a:extLst>
          </p:cNvPr>
          <p:cNvCxnSpPr>
            <a:cxnSpLocks/>
          </p:cNvCxnSpPr>
          <p:nvPr userDrawn="1"/>
        </p:nvCxnSpPr>
        <p:spPr>
          <a:xfrm>
            <a:off x="11190767" y="800959"/>
            <a:ext cx="1001233"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sp>
        <p:nvSpPr>
          <p:cNvPr id="13" name="Text Placeholder 15">
            <a:extLst>
              <a:ext uri="{FF2B5EF4-FFF2-40B4-BE49-F238E27FC236}">
                <a16:creationId xmlns:a16="http://schemas.microsoft.com/office/drawing/2014/main" id="{B49EFE94-C72E-4FA8-9AE2-70BFB09FB2C1}"/>
              </a:ext>
            </a:extLst>
          </p:cNvPr>
          <p:cNvSpPr>
            <a:spLocks noGrp="1"/>
          </p:cNvSpPr>
          <p:nvPr>
            <p:ph type="body" sz="quarter" idx="14" hasCustomPrompt="1"/>
          </p:nvPr>
        </p:nvSpPr>
        <p:spPr>
          <a:xfrm>
            <a:off x="11083583" y="837333"/>
            <a:ext cx="610772" cy="328893"/>
          </a:xfrm>
        </p:spPr>
        <p:txBody>
          <a:bodyPr>
            <a:normAutofit/>
          </a:bodyPr>
          <a:lstStyle>
            <a:lvl1pPr marL="0" indent="0" algn="l">
              <a:buNone/>
              <a:defRPr sz="1200" i="1">
                <a:solidFill>
                  <a:schemeClr val="tx2"/>
                </a:solidFill>
              </a:defRPr>
            </a:lvl1pPr>
          </a:lstStyle>
          <a:p>
            <a:pPr lvl="0"/>
            <a:r>
              <a:rPr lang="en-US" dirty="0"/>
              <a:t>20XX</a:t>
            </a:r>
          </a:p>
        </p:txBody>
      </p:sp>
      <p:cxnSp>
        <p:nvCxnSpPr>
          <p:cNvPr id="14" name="Straight Connector 13">
            <a:extLst>
              <a:ext uri="{FF2B5EF4-FFF2-40B4-BE49-F238E27FC236}">
                <a16:creationId xmlns:a16="http://schemas.microsoft.com/office/drawing/2014/main" id="{897F17BC-9B89-4B33-A693-1583A7EAEED0}"/>
              </a:ext>
            </a:extLst>
          </p:cNvPr>
          <p:cNvCxnSpPr>
            <a:cxnSpLocks/>
          </p:cNvCxnSpPr>
          <p:nvPr userDrawn="1"/>
        </p:nvCxnSpPr>
        <p:spPr>
          <a:xfrm>
            <a:off x="0" y="6168360"/>
            <a:ext cx="1764792"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152FBCB0-43B1-4129-B190-2F32EAB36A71}"/>
              </a:ext>
            </a:extLst>
          </p:cNvPr>
          <p:cNvCxnSpPr>
            <a:cxnSpLocks/>
          </p:cNvCxnSpPr>
          <p:nvPr userDrawn="1"/>
        </p:nvCxnSpPr>
        <p:spPr>
          <a:xfrm rot="16200000">
            <a:off x="11384397" y="6579108"/>
            <a:ext cx="557784"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6AF92140-8242-4A51-9463-35E60CF48BE9}"/>
              </a:ext>
            </a:extLst>
          </p:cNvPr>
          <p:cNvCxnSpPr>
            <a:cxnSpLocks/>
          </p:cNvCxnSpPr>
          <p:nvPr userDrawn="1"/>
        </p:nvCxnSpPr>
        <p:spPr>
          <a:xfrm>
            <a:off x="11192400" y="802800"/>
            <a:ext cx="1001233"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48D84BA3-D783-472E-AB10-C96A8DE8D0DD}"/>
              </a:ext>
            </a:extLst>
          </p:cNvPr>
          <p:cNvCxnSpPr>
            <a:cxnSpLocks/>
          </p:cNvCxnSpPr>
          <p:nvPr userDrawn="1"/>
        </p:nvCxnSpPr>
        <p:spPr>
          <a:xfrm rot="16200000">
            <a:off x="11383200" y="6580800"/>
            <a:ext cx="557784"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
        <p:nvSpPr>
          <p:cNvPr id="35" name="Text Placeholder 3">
            <a:extLst>
              <a:ext uri="{FF2B5EF4-FFF2-40B4-BE49-F238E27FC236}">
                <a16:creationId xmlns:a16="http://schemas.microsoft.com/office/drawing/2014/main" id="{2BBCA2FF-2B83-4966-811C-E9FEEB77CBE4}"/>
              </a:ext>
            </a:extLst>
          </p:cNvPr>
          <p:cNvSpPr>
            <a:spLocks noGrp="1"/>
          </p:cNvSpPr>
          <p:nvPr>
            <p:ph type="body" sz="half" idx="16" hasCustomPrompt="1"/>
          </p:nvPr>
        </p:nvSpPr>
        <p:spPr>
          <a:xfrm>
            <a:off x="4924863" y="3092789"/>
            <a:ext cx="3256674" cy="499493"/>
          </a:xfrm>
        </p:spPr>
        <p:txBody>
          <a:bodyPr>
            <a:normAutofit/>
          </a:bodyPr>
          <a:lstStyle>
            <a:lvl1pPr marL="0" indent="0">
              <a:buNone/>
              <a:defRPr lang="en-US" sz="2500" b="1" i="0" kern="1200" dirty="0" smtClean="0">
                <a:solidFill>
                  <a:schemeClr val="tx2"/>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90000"/>
              </a:lnSpc>
              <a:spcBef>
                <a:spcPts val="1000"/>
              </a:spcBef>
              <a:buFont typeface="Arial" panose="020B0604020202020204" pitchFamily="34" charset="0"/>
              <a:buNone/>
            </a:pPr>
            <a:r>
              <a:rPr lang="en-US" dirty="0"/>
              <a:t>Item 2 Title</a:t>
            </a:r>
          </a:p>
        </p:txBody>
      </p:sp>
      <p:sp>
        <p:nvSpPr>
          <p:cNvPr id="36" name="Text Placeholder 3">
            <a:extLst>
              <a:ext uri="{FF2B5EF4-FFF2-40B4-BE49-F238E27FC236}">
                <a16:creationId xmlns:a16="http://schemas.microsoft.com/office/drawing/2014/main" id="{663E6488-61FD-4194-B014-22CF5050C2C7}"/>
              </a:ext>
            </a:extLst>
          </p:cNvPr>
          <p:cNvSpPr>
            <a:spLocks noGrp="1"/>
          </p:cNvSpPr>
          <p:nvPr>
            <p:ph type="body" sz="half" idx="17" hasCustomPrompt="1"/>
          </p:nvPr>
        </p:nvSpPr>
        <p:spPr>
          <a:xfrm>
            <a:off x="8463725" y="3092789"/>
            <a:ext cx="3256674" cy="499493"/>
          </a:xfrm>
        </p:spPr>
        <p:txBody>
          <a:bodyPr>
            <a:normAutofit/>
          </a:bodyPr>
          <a:lstStyle>
            <a:lvl1pPr marL="0" indent="0">
              <a:buNone/>
              <a:defRPr lang="en-US" sz="2500" b="1" i="0" kern="1200" dirty="0" smtClean="0">
                <a:solidFill>
                  <a:schemeClr val="tx2"/>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90000"/>
              </a:lnSpc>
              <a:spcBef>
                <a:spcPts val="1000"/>
              </a:spcBef>
              <a:buFont typeface="Arial" panose="020B0604020202020204" pitchFamily="34" charset="0"/>
              <a:buNone/>
            </a:pPr>
            <a:r>
              <a:rPr lang="en-US" dirty="0"/>
              <a:t>Item 3 Title</a:t>
            </a:r>
          </a:p>
        </p:txBody>
      </p:sp>
      <p:sp>
        <p:nvSpPr>
          <p:cNvPr id="37" name="Text Placeholder 3">
            <a:extLst>
              <a:ext uri="{FF2B5EF4-FFF2-40B4-BE49-F238E27FC236}">
                <a16:creationId xmlns:a16="http://schemas.microsoft.com/office/drawing/2014/main" id="{76A0643E-8E5C-4070-97FD-974351B1D00C}"/>
              </a:ext>
            </a:extLst>
          </p:cNvPr>
          <p:cNvSpPr>
            <a:spLocks noGrp="1"/>
          </p:cNvSpPr>
          <p:nvPr>
            <p:ph type="body" sz="half" idx="18" hasCustomPrompt="1"/>
          </p:nvPr>
        </p:nvSpPr>
        <p:spPr>
          <a:xfrm>
            <a:off x="1386001" y="5203994"/>
            <a:ext cx="3256674" cy="499493"/>
          </a:xfrm>
        </p:spPr>
        <p:txBody>
          <a:bodyPr>
            <a:normAutofit/>
          </a:bodyPr>
          <a:lstStyle>
            <a:lvl1pPr marL="0" indent="0">
              <a:buNone/>
              <a:defRPr lang="en-US" sz="2500" b="1" i="0" kern="1200" dirty="0" smtClean="0">
                <a:solidFill>
                  <a:schemeClr val="bg2"/>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90000"/>
              </a:lnSpc>
              <a:spcBef>
                <a:spcPts val="1000"/>
              </a:spcBef>
              <a:buFont typeface="Arial" panose="020B0604020202020204" pitchFamily="34" charset="0"/>
              <a:buNone/>
            </a:pPr>
            <a:r>
              <a:rPr lang="en-US" dirty="0"/>
              <a:t>Item 4 Title</a:t>
            </a:r>
          </a:p>
        </p:txBody>
      </p:sp>
      <p:sp>
        <p:nvSpPr>
          <p:cNvPr id="38" name="Text Placeholder 3">
            <a:extLst>
              <a:ext uri="{FF2B5EF4-FFF2-40B4-BE49-F238E27FC236}">
                <a16:creationId xmlns:a16="http://schemas.microsoft.com/office/drawing/2014/main" id="{A4ECC130-379C-4A4E-AAC7-D84522D434E2}"/>
              </a:ext>
            </a:extLst>
          </p:cNvPr>
          <p:cNvSpPr>
            <a:spLocks noGrp="1"/>
          </p:cNvSpPr>
          <p:nvPr>
            <p:ph type="body" sz="half" idx="19" hasCustomPrompt="1"/>
          </p:nvPr>
        </p:nvSpPr>
        <p:spPr>
          <a:xfrm>
            <a:off x="4924863" y="5203994"/>
            <a:ext cx="3256674" cy="499493"/>
          </a:xfrm>
        </p:spPr>
        <p:txBody>
          <a:bodyPr>
            <a:normAutofit/>
          </a:bodyPr>
          <a:lstStyle>
            <a:lvl1pPr marL="0" indent="0">
              <a:buNone/>
              <a:defRPr lang="en-US" sz="2500" b="1" i="0" kern="1200" dirty="0" smtClean="0">
                <a:solidFill>
                  <a:schemeClr val="tx2"/>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90000"/>
              </a:lnSpc>
              <a:spcBef>
                <a:spcPts val="1000"/>
              </a:spcBef>
              <a:buFont typeface="Arial" panose="020B0604020202020204" pitchFamily="34" charset="0"/>
              <a:buNone/>
            </a:pPr>
            <a:r>
              <a:rPr lang="en-US" dirty="0"/>
              <a:t>Item 5 Title</a:t>
            </a:r>
          </a:p>
        </p:txBody>
      </p:sp>
      <p:sp>
        <p:nvSpPr>
          <p:cNvPr id="39" name="Text Placeholder 3">
            <a:extLst>
              <a:ext uri="{FF2B5EF4-FFF2-40B4-BE49-F238E27FC236}">
                <a16:creationId xmlns:a16="http://schemas.microsoft.com/office/drawing/2014/main" id="{C8C2920A-FB6F-4697-8CDD-0896EC262719}"/>
              </a:ext>
            </a:extLst>
          </p:cNvPr>
          <p:cNvSpPr>
            <a:spLocks noGrp="1"/>
          </p:cNvSpPr>
          <p:nvPr>
            <p:ph type="body" sz="half" idx="20" hasCustomPrompt="1"/>
          </p:nvPr>
        </p:nvSpPr>
        <p:spPr>
          <a:xfrm>
            <a:off x="8463725" y="5203994"/>
            <a:ext cx="3256674" cy="499493"/>
          </a:xfrm>
        </p:spPr>
        <p:txBody>
          <a:bodyPr>
            <a:normAutofit/>
          </a:bodyPr>
          <a:lstStyle>
            <a:lvl1pPr marL="0" indent="0">
              <a:buNone/>
              <a:defRPr lang="en-US" sz="2500" b="1" i="0" kern="1200" dirty="0" smtClean="0">
                <a:solidFill>
                  <a:schemeClr val="tx2"/>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90000"/>
              </a:lnSpc>
              <a:spcBef>
                <a:spcPts val="1000"/>
              </a:spcBef>
              <a:buFont typeface="Arial" panose="020B0604020202020204" pitchFamily="34" charset="0"/>
              <a:buNone/>
            </a:pPr>
            <a:r>
              <a:rPr lang="en-US" dirty="0"/>
              <a:t>Item 6 Title</a:t>
            </a:r>
          </a:p>
        </p:txBody>
      </p:sp>
      <p:sp>
        <p:nvSpPr>
          <p:cNvPr id="40" name="Text Placeholder 3">
            <a:extLst>
              <a:ext uri="{FF2B5EF4-FFF2-40B4-BE49-F238E27FC236}">
                <a16:creationId xmlns:a16="http://schemas.microsoft.com/office/drawing/2014/main" id="{F84CD40D-D65C-419A-B22F-5633C9254F52}"/>
              </a:ext>
            </a:extLst>
          </p:cNvPr>
          <p:cNvSpPr>
            <a:spLocks noGrp="1"/>
          </p:cNvSpPr>
          <p:nvPr>
            <p:ph type="body" sz="half" idx="21"/>
          </p:nvPr>
        </p:nvSpPr>
        <p:spPr>
          <a:xfrm>
            <a:off x="1386001" y="3516353"/>
            <a:ext cx="3256674" cy="499493"/>
          </a:xfrm>
        </p:spPr>
        <p:txBody>
          <a:bodyPr>
            <a:normAutofit/>
          </a:bodyPr>
          <a:lstStyle>
            <a:lvl1pPr marL="0" indent="0">
              <a:buNone/>
              <a:defRPr lang="en-US" sz="1600" i="0" kern="1200" dirty="0" smtClean="0">
                <a:solidFill>
                  <a:schemeClr val="tx1">
                    <a:lumMod val="75000"/>
                    <a:lumOff val="25000"/>
                  </a:schemeClr>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100000"/>
              </a:lnSpc>
              <a:spcBef>
                <a:spcPts val="600"/>
              </a:spcBef>
              <a:buFont typeface="Arial" panose="020B0604020202020204" pitchFamily="34" charset="0"/>
              <a:buNone/>
            </a:pPr>
            <a:r>
              <a:rPr lang="en-US"/>
              <a:t>Click to edit Master text styles</a:t>
            </a:r>
          </a:p>
        </p:txBody>
      </p:sp>
      <p:sp>
        <p:nvSpPr>
          <p:cNvPr id="41" name="Text Placeholder 3">
            <a:extLst>
              <a:ext uri="{FF2B5EF4-FFF2-40B4-BE49-F238E27FC236}">
                <a16:creationId xmlns:a16="http://schemas.microsoft.com/office/drawing/2014/main" id="{4902ECF4-C668-49EA-AD7B-E0B3332DE48A}"/>
              </a:ext>
            </a:extLst>
          </p:cNvPr>
          <p:cNvSpPr>
            <a:spLocks noGrp="1"/>
          </p:cNvSpPr>
          <p:nvPr>
            <p:ph type="body" sz="half" idx="22"/>
          </p:nvPr>
        </p:nvSpPr>
        <p:spPr>
          <a:xfrm>
            <a:off x="4924863" y="3516353"/>
            <a:ext cx="3256674" cy="499493"/>
          </a:xfrm>
        </p:spPr>
        <p:txBody>
          <a:bodyPr>
            <a:normAutofit/>
          </a:bodyPr>
          <a:lstStyle>
            <a:lvl1pPr marL="0" indent="0">
              <a:buNone/>
              <a:defRPr lang="en-US" sz="1600" i="0" kern="1200" smtClean="0">
                <a:solidFill>
                  <a:schemeClr val="bg1"/>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100000"/>
              </a:lnSpc>
              <a:spcBef>
                <a:spcPts val="600"/>
              </a:spcBef>
              <a:buFont typeface="Arial" panose="020B0604020202020204" pitchFamily="34" charset="0"/>
              <a:buNone/>
            </a:pPr>
            <a:r>
              <a:rPr lang="en-US"/>
              <a:t>Click to edit Master text styles</a:t>
            </a:r>
          </a:p>
        </p:txBody>
      </p:sp>
      <p:sp>
        <p:nvSpPr>
          <p:cNvPr id="42" name="Text Placeholder 3">
            <a:extLst>
              <a:ext uri="{FF2B5EF4-FFF2-40B4-BE49-F238E27FC236}">
                <a16:creationId xmlns:a16="http://schemas.microsoft.com/office/drawing/2014/main" id="{648A6F22-3F59-4E0F-BAE5-9B7E0D16D33F}"/>
              </a:ext>
            </a:extLst>
          </p:cNvPr>
          <p:cNvSpPr>
            <a:spLocks noGrp="1"/>
          </p:cNvSpPr>
          <p:nvPr>
            <p:ph type="body" sz="half" idx="23"/>
          </p:nvPr>
        </p:nvSpPr>
        <p:spPr>
          <a:xfrm>
            <a:off x="8463725" y="3516353"/>
            <a:ext cx="3256674" cy="499493"/>
          </a:xfrm>
        </p:spPr>
        <p:txBody>
          <a:bodyPr>
            <a:normAutofit/>
          </a:bodyPr>
          <a:lstStyle>
            <a:lvl1pPr marL="0" indent="0">
              <a:buNone/>
              <a:defRPr lang="en-US" sz="1600" i="0" kern="1200" dirty="0" smtClean="0">
                <a:solidFill>
                  <a:schemeClr val="bg1"/>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100000"/>
              </a:lnSpc>
              <a:spcBef>
                <a:spcPts val="600"/>
              </a:spcBef>
              <a:buFont typeface="Arial" panose="020B0604020202020204" pitchFamily="34" charset="0"/>
              <a:buNone/>
            </a:pPr>
            <a:r>
              <a:rPr lang="en-US"/>
              <a:t>Click to edit Master text styles</a:t>
            </a:r>
          </a:p>
        </p:txBody>
      </p:sp>
      <p:sp>
        <p:nvSpPr>
          <p:cNvPr id="43" name="Text Placeholder 3">
            <a:extLst>
              <a:ext uri="{FF2B5EF4-FFF2-40B4-BE49-F238E27FC236}">
                <a16:creationId xmlns:a16="http://schemas.microsoft.com/office/drawing/2014/main" id="{5689CAE6-6963-412E-9DAD-B7B5AFC41DCF}"/>
              </a:ext>
            </a:extLst>
          </p:cNvPr>
          <p:cNvSpPr>
            <a:spLocks noGrp="1"/>
          </p:cNvSpPr>
          <p:nvPr>
            <p:ph type="body" sz="half" idx="24"/>
          </p:nvPr>
        </p:nvSpPr>
        <p:spPr>
          <a:xfrm>
            <a:off x="1386001" y="5627558"/>
            <a:ext cx="3256674" cy="499493"/>
          </a:xfrm>
        </p:spPr>
        <p:txBody>
          <a:bodyPr>
            <a:normAutofit/>
          </a:bodyPr>
          <a:lstStyle>
            <a:lvl1pPr marL="0" indent="0">
              <a:buNone/>
              <a:defRPr lang="en-US" sz="1600" i="0" kern="1200" dirty="0" smtClean="0">
                <a:solidFill>
                  <a:schemeClr val="tx1">
                    <a:lumMod val="75000"/>
                    <a:lumOff val="25000"/>
                  </a:schemeClr>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100000"/>
              </a:lnSpc>
              <a:spcBef>
                <a:spcPts val="600"/>
              </a:spcBef>
              <a:buFont typeface="Arial" panose="020B0604020202020204" pitchFamily="34" charset="0"/>
              <a:buNone/>
            </a:pPr>
            <a:r>
              <a:rPr lang="en-US"/>
              <a:t>Click to edit Master text styles</a:t>
            </a:r>
          </a:p>
        </p:txBody>
      </p:sp>
      <p:sp>
        <p:nvSpPr>
          <p:cNvPr id="44" name="Text Placeholder 3">
            <a:extLst>
              <a:ext uri="{FF2B5EF4-FFF2-40B4-BE49-F238E27FC236}">
                <a16:creationId xmlns:a16="http://schemas.microsoft.com/office/drawing/2014/main" id="{98D9757D-1411-42F4-AABD-CC173E4A038B}"/>
              </a:ext>
            </a:extLst>
          </p:cNvPr>
          <p:cNvSpPr>
            <a:spLocks noGrp="1"/>
          </p:cNvSpPr>
          <p:nvPr>
            <p:ph type="body" sz="half" idx="25"/>
          </p:nvPr>
        </p:nvSpPr>
        <p:spPr>
          <a:xfrm>
            <a:off x="4924863" y="5627558"/>
            <a:ext cx="3256674" cy="499493"/>
          </a:xfrm>
        </p:spPr>
        <p:txBody>
          <a:bodyPr>
            <a:normAutofit/>
          </a:bodyPr>
          <a:lstStyle>
            <a:lvl1pPr marL="0" indent="0">
              <a:buNone/>
              <a:defRPr lang="en-US" sz="1600" i="0" kern="1200" dirty="0" smtClean="0">
                <a:solidFill>
                  <a:schemeClr val="bg1"/>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100000"/>
              </a:lnSpc>
              <a:spcBef>
                <a:spcPts val="600"/>
              </a:spcBef>
              <a:buFont typeface="Arial" panose="020B0604020202020204" pitchFamily="34" charset="0"/>
              <a:buNone/>
            </a:pPr>
            <a:r>
              <a:rPr lang="en-US"/>
              <a:t>Click to edit Master text styles</a:t>
            </a:r>
          </a:p>
        </p:txBody>
      </p:sp>
      <p:sp>
        <p:nvSpPr>
          <p:cNvPr id="45" name="Text Placeholder 3">
            <a:extLst>
              <a:ext uri="{FF2B5EF4-FFF2-40B4-BE49-F238E27FC236}">
                <a16:creationId xmlns:a16="http://schemas.microsoft.com/office/drawing/2014/main" id="{0590AA6E-50BC-4492-8B87-7D8D4A8A5E76}"/>
              </a:ext>
            </a:extLst>
          </p:cNvPr>
          <p:cNvSpPr>
            <a:spLocks noGrp="1"/>
          </p:cNvSpPr>
          <p:nvPr>
            <p:ph type="body" sz="half" idx="26"/>
          </p:nvPr>
        </p:nvSpPr>
        <p:spPr>
          <a:xfrm>
            <a:off x="8463725" y="5627558"/>
            <a:ext cx="3256674" cy="499493"/>
          </a:xfrm>
        </p:spPr>
        <p:txBody>
          <a:bodyPr>
            <a:normAutofit/>
          </a:bodyPr>
          <a:lstStyle>
            <a:lvl1pPr marL="0" indent="0">
              <a:buNone/>
              <a:defRPr lang="en-US" sz="1600" i="0" kern="1200" dirty="0" smtClean="0">
                <a:solidFill>
                  <a:schemeClr val="bg1"/>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100000"/>
              </a:lnSpc>
              <a:spcBef>
                <a:spcPts val="600"/>
              </a:spcBef>
              <a:buFont typeface="Arial" panose="020B0604020202020204" pitchFamily="34" charset="0"/>
              <a:buNone/>
            </a:pPr>
            <a:r>
              <a:rPr lang="en-US"/>
              <a:t>Click to edit Master text styles</a:t>
            </a:r>
          </a:p>
        </p:txBody>
      </p:sp>
      <p:sp>
        <p:nvSpPr>
          <p:cNvPr id="47" name="Picture Placeholder 46">
            <a:extLst>
              <a:ext uri="{FF2B5EF4-FFF2-40B4-BE49-F238E27FC236}">
                <a16:creationId xmlns:a16="http://schemas.microsoft.com/office/drawing/2014/main" id="{64786CCE-CCCC-4B2D-890D-9D719713DB79}"/>
              </a:ext>
            </a:extLst>
          </p:cNvPr>
          <p:cNvSpPr>
            <a:spLocks noGrp="1"/>
          </p:cNvSpPr>
          <p:nvPr>
            <p:ph type="pic" sz="quarter" idx="27"/>
          </p:nvPr>
        </p:nvSpPr>
        <p:spPr>
          <a:xfrm>
            <a:off x="1498434" y="2215180"/>
            <a:ext cx="867600" cy="868680"/>
          </a:xfrm>
          <a:prstGeom prst="ellipse">
            <a:avLst/>
          </a:prstGeom>
          <a:ln w="19050">
            <a:gradFill flip="none" rotWithShape="1">
              <a:gsLst>
                <a:gs pos="0">
                  <a:schemeClr val="bg2"/>
                </a:gs>
                <a:gs pos="100000">
                  <a:schemeClr val="accent1"/>
                </a:gs>
              </a:gsLst>
              <a:lin ang="0" scaled="1"/>
              <a:tileRect/>
            </a:gradFill>
          </a:ln>
        </p:spPr>
        <p:txBody>
          <a:bodyPr anchor="ctr" anchorCtr="0">
            <a:normAutofit/>
          </a:bodyPr>
          <a:lstStyle>
            <a:lvl1pPr marL="0" indent="0" algn="ctr">
              <a:buNone/>
              <a:defRPr sz="1200">
                <a:solidFill>
                  <a:schemeClr val="bg1"/>
                </a:solidFill>
              </a:defRPr>
            </a:lvl1pPr>
          </a:lstStyle>
          <a:p>
            <a:r>
              <a:rPr lang="en-US"/>
              <a:t>Click icon to add picture</a:t>
            </a:r>
            <a:endParaRPr lang="en-US" dirty="0"/>
          </a:p>
        </p:txBody>
      </p:sp>
      <p:sp>
        <p:nvSpPr>
          <p:cNvPr id="48" name="Picture Placeholder 46">
            <a:extLst>
              <a:ext uri="{FF2B5EF4-FFF2-40B4-BE49-F238E27FC236}">
                <a16:creationId xmlns:a16="http://schemas.microsoft.com/office/drawing/2014/main" id="{EB08972C-68CE-41CC-9351-3DD741E53936}"/>
              </a:ext>
            </a:extLst>
          </p:cNvPr>
          <p:cNvSpPr>
            <a:spLocks noGrp="1"/>
          </p:cNvSpPr>
          <p:nvPr>
            <p:ph type="pic" sz="quarter" idx="28"/>
          </p:nvPr>
        </p:nvSpPr>
        <p:spPr>
          <a:xfrm>
            <a:off x="5033744" y="2215180"/>
            <a:ext cx="867600" cy="868680"/>
          </a:xfrm>
          <a:prstGeom prst="ellipse">
            <a:avLst/>
          </a:prstGeom>
          <a:ln w="19050">
            <a:solidFill>
              <a:schemeClr val="tx2"/>
            </a:solidFill>
          </a:ln>
        </p:spPr>
        <p:txBody>
          <a:bodyPr anchor="ctr" anchorCtr="0">
            <a:normAutofit/>
          </a:bodyPr>
          <a:lstStyle>
            <a:lvl1pPr marL="0" indent="0" algn="ctr">
              <a:buNone/>
              <a:defRPr sz="1200">
                <a:solidFill>
                  <a:schemeClr val="bg1"/>
                </a:solidFill>
              </a:defRPr>
            </a:lvl1pPr>
          </a:lstStyle>
          <a:p>
            <a:r>
              <a:rPr lang="en-US"/>
              <a:t>Click icon to add picture</a:t>
            </a:r>
            <a:endParaRPr lang="en-US" dirty="0"/>
          </a:p>
        </p:txBody>
      </p:sp>
      <p:sp>
        <p:nvSpPr>
          <p:cNvPr id="49" name="Picture Placeholder 46">
            <a:extLst>
              <a:ext uri="{FF2B5EF4-FFF2-40B4-BE49-F238E27FC236}">
                <a16:creationId xmlns:a16="http://schemas.microsoft.com/office/drawing/2014/main" id="{6347D157-8108-4656-88F3-59B693C47F9B}"/>
              </a:ext>
            </a:extLst>
          </p:cNvPr>
          <p:cNvSpPr>
            <a:spLocks noGrp="1"/>
          </p:cNvSpPr>
          <p:nvPr>
            <p:ph type="pic" sz="quarter" idx="29"/>
          </p:nvPr>
        </p:nvSpPr>
        <p:spPr>
          <a:xfrm>
            <a:off x="8569054" y="2215180"/>
            <a:ext cx="867600" cy="868680"/>
          </a:xfrm>
          <a:prstGeom prst="ellipse">
            <a:avLst/>
          </a:prstGeom>
          <a:ln w="19050">
            <a:solidFill>
              <a:schemeClr val="tx2"/>
            </a:solidFill>
          </a:ln>
        </p:spPr>
        <p:txBody>
          <a:bodyPr anchor="ctr" anchorCtr="0">
            <a:normAutofit/>
          </a:bodyPr>
          <a:lstStyle>
            <a:lvl1pPr marL="0" indent="0" algn="ctr">
              <a:buNone/>
              <a:defRPr sz="1200">
                <a:solidFill>
                  <a:schemeClr val="bg1"/>
                </a:solidFill>
              </a:defRPr>
            </a:lvl1pPr>
          </a:lstStyle>
          <a:p>
            <a:r>
              <a:rPr lang="en-US"/>
              <a:t>Click icon to add picture</a:t>
            </a:r>
            <a:endParaRPr lang="en-US" dirty="0"/>
          </a:p>
        </p:txBody>
      </p:sp>
      <p:sp>
        <p:nvSpPr>
          <p:cNvPr id="50" name="Picture Placeholder 46">
            <a:extLst>
              <a:ext uri="{FF2B5EF4-FFF2-40B4-BE49-F238E27FC236}">
                <a16:creationId xmlns:a16="http://schemas.microsoft.com/office/drawing/2014/main" id="{B4548244-F89A-4EA8-9DB4-056E45B2FDF5}"/>
              </a:ext>
            </a:extLst>
          </p:cNvPr>
          <p:cNvSpPr>
            <a:spLocks noGrp="1"/>
          </p:cNvSpPr>
          <p:nvPr>
            <p:ph type="pic" sz="quarter" idx="30"/>
          </p:nvPr>
        </p:nvSpPr>
        <p:spPr>
          <a:xfrm>
            <a:off x="1498434" y="4347291"/>
            <a:ext cx="867600" cy="868680"/>
          </a:xfrm>
          <a:prstGeom prst="ellipse">
            <a:avLst/>
          </a:prstGeom>
          <a:ln w="19050">
            <a:gradFill flip="none" rotWithShape="1">
              <a:gsLst>
                <a:gs pos="0">
                  <a:schemeClr val="bg2"/>
                </a:gs>
                <a:gs pos="100000">
                  <a:schemeClr val="accent1"/>
                </a:gs>
              </a:gsLst>
              <a:lin ang="0" scaled="1"/>
              <a:tileRect/>
            </a:gradFill>
          </a:ln>
        </p:spPr>
        <p:txBody>
          <a:bodyPr anchor="ctr" anchorCtr="0">
            <a:normAutofit/>
          </a:bodyPr>
          <a:lstStyle>
            <a:lvl1pPr marL="0" indent="0" algn="ctr">
              <a:buNone/>
              <a:defRPr sz="1200">
                <a:solidFill>
                  <a:schemeClr val="bg1"/>
                </a:solidFill>
              </a:defRPr>
            </a:lvl1pPr>
          </a:lstStyle>
          <a:p>
            <a:r>
              <a:rPr lang="en-US"/>
              <a:t>Click icon to add picture</a:t>
            </a:r>
            <a:endParaRPr lang="en-US" dirty="0"/>
          </a:p>
        </p:txBody>
      </p:sp>
      <p:sp>
        <p:nvSpPr>
          <p:cNvPr id="51" name="Picture Placeholder 46">
            <a:extLst>
              <a:ext uri="{FF2B5EF4-FFF2-40B4-BE49-F238E27FC236}">
                <a16:creationId xmlns:a16="http://schemas.microsoft.com/office/drawing/2014/main" id="{6B46EEEA-383D-42CD-ABFC-86BD330E07A0}"/>
              </a:ext>
            </a:extLst>
          </p:cNvPr>
          <p:cNvSpPr>
            <a:spLocks noGrp="1"/>
          </p:cNvSpPr>
          <p:nvPr>
            <p:ph type="pic" sz="quarter" idx="31"/>
          </p:nvPr>
        </p:nvSpPr>
        <p:spPr>
          <a:xfrm>
            <a:off x="5033744" y="4347291"/>
            <a:ext cx="867600" cy="868680"/>
          </a:xfrm>
          <a:prstGeom prst="ellipse">
            <a:avLst/>
          </a:prstGeom>
          <a:ln w="19050">
            <a:solidFill>
              <a:schemeClr val="tx2"/>
            </a:solidFill>
          </a:ln>
        </p:spPr>
        <p:txBody>
          <a:bodyPr anchor="ctr" anchorCtr="0">
            <a:normAutofit/>
          </a:bodyPr>
          <a:lstStyle>
            <a:lvl1pPr marL="0" indent="0" algn="ctr">
              <a:buNone/>
              <a:defRPr sz="1200">
                <a:solidFill>
                  <a:schemeClr val="bg1"/>
                </a:solidFill>
              </a:defRPr>
            </a:lvl1pPr>
          </a:lstStyle>
          <a:p>
            <a:r>
              <a:rPr lang="en-US"/>
              <a:t>Click icon to add picture</a:t>
            </a:r>
            <a:endParaRPr lang="en-US" dirty="0"/>
          </a:p>
        </p:txBody>
      </p:sp>
      <p:sp>
        <p:nvSpPr>
          <p:cNvPr id="52" name="Picture Placeholder 46">
            <a:extLst>
              <a:ext uri="{FF2B5EF4-FFF2-40B4-BE49-F238E27FC236}">
                <a16:creationId xmlns:a16="http://schemas.microsoft.com/office/drawing/2014/main" id="{DF75483C-CE05-4E90-8A93-D04244423927}"/>
              </a:ext>
            </a:extLst>
          </p:cNvPr>
          <p:cNvSpPr>
            <a:spLocks noGrp="1"/>
          </p:cNvSpPr>
          <p:nvPr>
            <p:ph type="pic" sz="quarter" idx="32"/>
          </p:nvPr>
        </p:nvSpPr>
        <p:spPr>
          <a:xfrm>
            <a:off x="8569054" y="4347291"/>
            <a:ext cx="867600" cy="868680"/>
          </a:xfrm>
          <a:prstGeom prst="ellipse">
            <a:avLst/>
          </a:prstGeom>
          <a:ln w="19050">
            <a:solidFill>
              <a:schemeClr val="tx2"/>
            </a:solidFill>
          </a:ln>
        </p:spPr>
        <p:txBody>
          <a:bodyPr anchor="ctr" anchorCtr="0">
            <a:normAutofit/>
          </a:bodyPr>
          <a:lstStyle>
            <a:lvl1pPr marL="0" indent="0" algn="ctr">
              <a:buNone/>
              <a:defRPr sz="1200">
                <a:solidFill>
                  <a:schemeClr val="bg1"/>
                </a:solidFill>
              </a:defRPr>
            </a:lvl1pPr>
          </a:lstStyle>
          <a:p>
            <a:r>
              <a:rPr lang="en-US"/>
              <a:t>Click icon to add picture</a:t>
            </a:r>
            <a:endParaRPr lang="en-US" dirty="0"/>
          </a:p>
        </p:txBody>
      </p:sp>
      <p:sp>
        <p:nvSpPr>
          <p:cNvPr id="54" name="Rectangle 53">
            <a:extLst>
              <a:ext uri="{FF2B5EF4-FFF2-40B4-BE49-F238E27FC236}">
                <a16:creationId xmlns:a16="http://schemas.microsoft.com/office/drawing/2014/main" id="{1C2768A5-0309-41B3-94FB-AA3A2FCB638E}"/>
              </a:ext>
            </a:extLst>
          </p:cNvPr>
          <p:cNvSpPr/>
          <p:nvPr userDrawn="1"/>
        </p:nvSpPr>
        <p:spPr>
          <a:xfrm>
            <a:off x="1285167" y="871728"/>
            <a:ext cx="72000" cy="936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1392062151"/>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userDrawn="1">
  <p:cSld name="Thank You Slide">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385FB182-4CCC-45D7-A2A4-A593CA00EB54}"/>
              </a:ext>
            </a:extLst>
          </p:cNvPr>
          <p:cNvSpPr/>
          <p:nvPr userDrawn="1"/>
        </p:nvSpPr>
        <p:spPr>
          <a:xfrm>
            <a:off x="0" y="0"/>
            <a:ext cx="12192000" cy="6858000"/>
          </a:xfrm>
          <a:prstGeom prst="rect">
            <a:avLst/>
          </a:prstGeom>
          <a:gradFill flip="none" rotWithShape="1">
            <a:gsLst>
              <a:gs pos="0">
                <a:schemeClr val="bg2">
                  <a:alpha val="85000"/>
                </a:schemeClr>
              </a:gs>
              <a:gs pos="100000">
                <a:schemeClr val="accent1">
                  <a:alpha val="85000"/>
                </a:scheme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7E8E2AFE-9147-47F3-ADFE-AD251E989D20}"/>
              </a:ext>
            </a:extLst>
          </p:cNvPr>
          <p:cNvSpPr>
            <a:spLocks noGrp="1"/>
          </p:cNvSpPr>
          <p:nvPr>
            <p:ph type="title" hasCustomPrompt="1"/>
          </p:nvPr>
        </p:nvSpPr>
        <p:spPr>
          <a:xfrm>
            <a:off x="1814400" y="1144587"/>
            <a:ext cx="9395400" cy="1483413"/>
          </a:xfrm>
        </p:spPr>
        <p:txBody>
          <a:bodyPr>
            <a:noAutofit/>
          </a:bodyPr>
          <a:lstStyle>
            <a:lvl1pPr>
              <a:defRPr sz="5500"/>
            </a:lvl1pPr>
          </a:lstStyle>
          <a:p>
            <a:r>
              <a:rPr lang="en-US" dirty="0"/>
              <a:t>THANK</a:t>
            </a:r>
            <a:br>
              <a:rPr lang="en-US" dirty="0"/>
            </a:br>
            <a:r>
              <a:rPr lang="en-US" dirty="0"/>
              <a:t>YOU!</a:t>
            </a:r>
          </a:p>
        </p:txBody>
      </p:sp>
      <p:sp>
        <p:nvSpPr>
          <p:cNvPr id="4" name="Date Placeholder 3">
            <a:extLst>
              <a:ext uri="{FF2B5EF4-FFF2-40B4-BE49-F238E27FC236}">
                <a16:creationId xmlns:a16="http://schemas.microsoft.com/office/drawing/2014/main" id="{59B46BDE-7853-435A-80A6-D25940D17A54}"/>
              </a:ext>
            </a:extLst>
          </p:cNvPr>
          <p:cNvSpPr>
            <a:spLocks noGrp="1"/>
          </p:cNvSpPr>
          <p:nvPr>
            <p:ph type="dt" sz="half" idx="10"/>
          </p:nvPr>
        </p:nvSpPr>
        <p:spPr/>
        <p:txBody>
          <a:bodyPr/>
          <a:lstStyle/>
          <a:p>
            <a:fld id="{11D0F1A0-84E6-4AA0-9183-7CA10A278BD9}" type="datetime1">
              <a:rPr lang="en-US" smtClean="0"/>
              <a:t>10/5/2026</a:t>
            </a:fld>
            <a:endParaRPr lang="en-US" dirty="0"/>
          </a:p>
        </p:txBody>
      </p:sp>
      <p:sp>
        <p:nvSpPr>
          <p:cNvPr id="5" name="Footer Placeholder 4">
            <a:extLst>
              <a:ext uri="{FF2B5EF4-FFF2-40B4-BE49-F238E27FC236}">
                <a16:creationId xmlns:a16="http://schemas.microsoft.com/office/drawing/2014/main" id="{B4C83E82-A916-403C-8BE8-252132A9420A}"/>
              </a:ext>
            </a:extLst>
          </p:cNvPr>
          <p:cNvSpPr>
            <a:spLocks noGrp="1"/>
          </p:cNvSpPr>
          <p:nvPr>
            <p:ph type="ftr" sz="quarter" idx="11"/>
          </p:nvPr>
        </p:nvSpPr>
        <p:spPr/>
        <p:txBody>
          <a:bodyPr/>
          <a:lstStyle/>
          <a:p>
            <a:r>
              <a:rPr lang="en-US" dirty="0"/>
              <a:t>Presentation Title</a:t>
            </a:r>
          </a:p>
        </p:txBody>
      </p:sp>
      <p:sp>
        <p:nvSpPr>
          <p:cNvPr id="6" name="Slide Number Placeholder 5">
            <a:extLst>
              <a:ext uri="{FF2B5EF4-FFF2-40B4-BE49-F238E27FC236}">
                <a16:creationId xmlns:a16="http://schemas.microsoft.com/office/drawing/2014/main" id="{1C7F2326-238E-4FE6-8842-680DE4A0432D}"/>
              </a:ext>
            </a:extLst>
          </p:cNvPr>
          <p:cNvSpPr>
            <a:spLocks noGrp="1"/>
          </p:cNvSpPr>
          <p:nvPr>
            <p:ph type="sldNum" sz="quarter" idx="12"/>
          </p:nvPr>
        </p:nvSpPr>
        <p:spPr/>
        <p:txBody>
          <a:bodyPr/>
          <a:lstStyle/>
          <a:p>
            <a:fld id="{95CBEC59-7FF9-4688-98DF-89832A0C9025}" type="slidenum">
              <a:rPr lang="en-US" smtClean="0"/>
              <a:t>‹#›</a:t>
            </a:fld>
            <a:endParaRPr lang="en-US" dirty="0"/>
          </a:p>
        </p:txBody>
      </p:sp>
      <p:sp>
        <p:nvSpPr>
          <p:cNvPr id="9" name="Rectangle 8">
            <a:extLst>
              <a:ext uri="{FF2B5EF4-FFF2-40B4-BE49-F238E27FC236}">
                <a16:creationId xmlns:a16="http://schemas.microsoft.com/office/drawing/2014/main" id="{8B9D0891-2A9E-4F35-82BE-7966AECBB0F1}"/>
              </a:ext>
            </a:extLst>
          </p:cNvPr>
          <p:cNvSpPr/>
          <p:nvPr userDrawn="1"/>
        </p:nvSpPr>
        <p:spPr>
          <a:xfrm>
            <a:off x="1379621" y="0"/>
            <a:ext cx="144000" cy="2484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Subtitle 2">
            <a:extLst>
              <a:ext uri="{FF2B5EF4-FFF2-40B4-BE49-F238E27FC236}">
                <a16:creationId xmlns:a16="http://schemas.microsoft.com/office/drawing/2014/main" id="{E52F6420-3AFC-4D7F-A45D-56EA5EFC0D18}"/>
              </a:ext>
            </a:extLst>
          </p:cNvPr>
          <p:cNvSpPr>
            <a:spLocks noGrp="1"/>
          </p:cNvSpPr>
          <p:nvPr>
            <p:ph type="subTitle" idx="13" hasCustomPrompt="1"/>
          </p:nvPr>
        </p:nvSpPr>
        <p:spPr>
          <a:xfrm>
            <a:off x="1812758" y="3038688"/>
            <a:ext cx="9144000" cy="1397991"/>
          </a:xfrm>
        </p:spPr>
        <p:txBody>
          <a:bodyPr>
            <a:normAutofit/>
          </a:bodyPr>
          <a:lstStyle>
            <a:lvl1pPr marL="0" indent="0" algn="l">
              <a:buNone/>
              <a:defRPr sz="3000" b="1" i="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Lorem Ipsum</a:t>
            </a:r>
            <a:br>
              <a:rPr lang="en-US" dirty="0"/>
            </a:br>
            <a:r>
              <a:rPr lang="en-US" dirty="0"/>
              <a:t>Dolor</a:t>
            </a:r>
          </a:p>
        </p:txBody>
      </p:sp>
      <p:cxnSp>
        <p:nvCxnSpPr>
          <p:cNvPr id="11" name="Straight Connector 10">
            <a:extLst>
              <a:ext uri="{FF2B5EF4-FFF2-40B4-BE49-F238E27FC236}">
                <a16:creationId xmlns:a16="http://schemas.microsoft.com/office/drawing/2014/main" id="{2BC78E93-F6DF-44C7-A9BB-D035C397BFD5}"/>
              </a:ext>
            </a:extLst>
          </p:cNvPr>
          <p:cNvCxnSpPr/>
          <p:nvPr userDrawn="1"/>
        </p:nvCxnSpPr>
        <p:spPr>
          <a:xfrm>
            <a:off x="1957137" y="2883641"/>
            <a:ext cx="930442" cy="0"/>
          </a:xfrm>
          <a:prstGeom prst="line">
            <a:avLst/>
          </a:prstGeom>
          <a:ln w="2540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C87BFFD5-4519-4811-BDD2-3B0318780ACC}"/>
              </a:ext>
            </a:extLst>
          </p:cNvPr>
          <p:cNvCxnSpPr>
            <a:cxnSpLocks/>
          </p:cNvCxnSpPr>
          <p:nvPr userDrawn="1"/>
        </p:nvCxnSpPr>
        <p:spPr>
          <a:xfrm rot="16200000">
            <a:off x="10391274" y="6172200"/>
            <a:ext cx="1371600" cy="0"/>
          </a:xfrm>
          <a:prstGeom prst="line">
            <a:avLst/>
          </a:prstGeom>
          <a:ln w="25400">
            <a:solidFill>
              <a:schemeClr val="tx2"/>
            </a:solidFill>
          </a:ln>
        </p:spPr>
        <p:style>
          <a:lnRef idx="1">
            <a:schemeClr val="accent1"/>
          </a:lnRef>
          <a:fillRef idx="0">
            <a:schemeClr val="accent1"/>
          </a:fillRef>
          <a:effectRef idx="0">
            <a:schemeClr val="accent1"/>
          </a:effectRef>
          <a:fontRef idx="minor">
            <a:schemeClr val="tx1"/>
          </a:fontRef>
        </p:style>
      </p:cxnSp>
      <p:sp>
        <p:nvSpPr>
          <p:cNvPr id="13" name="Text Placeholder 14">
            <a:extLst>
              <a:ext uri="{FF2B5EF4-FFF2-40B4-BE49-F238E27FC236}">
                <a16:creationId xmlns:a16="http://schemas.microsoft.com/office/drawing/2014/main" id="{A4E36001-6B54-4F6D-9532-965904F3C338}"/>
              </a:ext>
            </a:extLst>
          </p:cNvPr>
          <p:cNvSpPr>
            <a:spLocks noGrp="1"/>
          </p:cNvSpPr>
          <p:nvPr>
            <p:ph type="body" sz="quarter" idx="14" hasCustomPrompt="1"/>
          </p:nvPr>
        </p:nvSpPr>
        <p:spPr>
          <a:xfrm>
            <a:off x="9416048" y="5377580"/>
            <a:ext cx="1460500" cy="481013"/>
          </a:xfrm>
        </p:spPr>
        <p:txBody>
          <a:bodyPr/>
          <a:lstStyle>
            <a:lvl1pPr marL="0" indent="0" algn="r">
              <a:buNone/>
              <a:defRPr lang="en-US" sz="3000" b="1" i="0" kern="1200" dirty="0">
                <a:solidFill>
                  <a:schemeClr val="tx2"/>
                </a:solidFill>
                <a:latin typeface="+mn-lt"/>
                <a:ea typeface="+mn-ea"/>
                <a:cs typeface="+mn-cs"/>
              </a:defRPr>
            </a:lvl1pPr>
          </a:lstStyle>
          <a:p>
            <a:pPr lvl="0"/>
            <a:r>
              <a:rPr lang="en-US" dirty="0"/>
              <a:t>20XX</a:t>
            </a:r>
          </a:p>
        </p:txBody>
      </p:sp>
    </p:spTree>
    <p:extLst>
      <p:ext uri="{BB962C8B-B14F-4D97-AF65-F5344CB8AC3E}">
        <p14:creationId xmlns:p14="http://schemas.microsoft.com/office/powerpoint/2010/main" val="405858373"/>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userDrawn="1">
  <p:cSld name="1_Thank You Slide">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7E6F6CA0-765E-484B-B9C2-16E6A4F4986D}"/>
              </a:ext>
            </a:extLst>
          </p:cNvPr>
          <p:cNvSpPr/>
          <p:nvPr userDrawn="1"/>
        </p:nvSpPr>
        <p:spPr>
          <a:xfrm>
            <a:off x="-1" y="0"/>
            <a:ext cx="12191989" cy="6858000"/>
          </a:xfrm>
          <a:prstGeom prst="rect">
            <a:avLst/>
          </a:prstGeom>
          <a:gradFill flip="none" rotWithShape="1">
            <a:gsLst>
              <a:gs pos="0">
                <a:schemeClr val="bg2">
                  <a:alpha val="85000"/>
                </a:schemeClr>
              </a:gs>
              <a:gs pos="100000">
                <a:schemeClr val="accent1">
                  <a:alpha val="85000"/>
                </a:scheme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34FC0E2-CB24-439B-B95B-B8EF13A99E39}"/>
              </a:ext>
            </a:extLst>
          </p:cNvPr>
          <p:cNvSpPr>
            <a:spLocks noGrp="1"/>
          </p:cNvSpPr>
          <p:nvPr>
            <p:ph type="ctrTitle" hasCustomPrompt="1"/>
          </p:nvPr>
        </p:nvSpPr>
        <p:spPr>
          <a:xfrm>
            <a:off x="1812758" y="2522758"/>
            <a:ext cx="8807116" cy="2387600"/>
          </a:xfrm>
        </p:spPr>
        <p:txBody>
          <a:bodyPr anchor="b">
            <a:normAutofit/>
          </a:bodyPr>
          <a:lstStyle>
            <a:lvl1pPr algn="l">
              <a:defRPr sz="5500" b="1">
                <a:solidFill>
                  <a:schemeClr val="bg1"/>
                </a:solidFill>
              </a:defRPr>
            </a:lvl1pPr>
          </a:lstStyle>
          <a:p>
            <a:r>
              <a:rPr lang="en-US" dirty="0"/>
              <a:t>THANK</a:t>
            </a:r>
            <a:br>
              <a:rPr lang="en-US" dirty="0"/>
            </a:br>
            <a:r>
              <a:rPr lang="en-US" dirty="0"/>
              <a:t>YOU!</a:t>
            </a:r>
          </a:p>
        </p:txBody>
      </p:sp>
      <p:sp>
        <p:nvSpPr>
          <p:cNvPr id="3" name="Subtitle 2">
            <a:extLst>
              <a:ext uri="{FF2B5EF4-FFF2-40B4-BE49-F238E27FC236}">
                <a16:creationId xmlns:a16="http://schemas.microsoft.com/office/drawing/2014/main" id="{5530698B-AFFB-41C1-AFEB-59EFD036622B}"/>
              </a:ext>
            </a:extLst>
          </p:cNvPr>
          <p:cNvSpPr>
            <a:spLocks noGrp="1"/>
          </p:cNvSpPr>
          <p:nvPr>
            <p:ph type="subTitle" idx="1" hasCustomPrompt="1"/>
          </p:nvPr>
        </p:nvSpPr>
        <p:spPr>
          <a:xfrm>
            <a:off x="1812758" y="5257226"/>
            <a:ext cx="9144000" cy="1397991"/>
          </a:xfrm>
        </p:spPr>
        <p:txBody>
          <a:bodyPr>
            <a:normAutofit/>
          </a:bodyPr>
          <a:lstStyle>
            <a:lvl1pPr marL="0" indent="0" algn="l">
              <a:buNone/>
              <a:defRPr sz="3000" b="1" i="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Lorem Ipsum</a:t>
            </a:r>
            <a:br>
              <a:rPr lang="en-US" dirty="0"/>
            </a:br>
            <a:r>
              <a:rPr lang="en-US" dirty="0"/>
              <a:t>Dolor</a:t>
            </a:r>
          </a:p>
        </p:txBody>
      </p:sp>
      <p:sp>
        <p:nvSpPr>
          <p:cNvPr id="4" name="Date Placeholder 3">
            <a:extLst>
              <a:ext uri="{FF2B5EF4-FFF2-40B4-BE49-F238E27FC236}">
                <a16:creationId xmlns:a16="http://schemas.microsoft.com/office/drawing/2014/main" id="{3B887B92-5889-454A-83C8-E0DE513D8F3F}"/>
              </a:ext>
            </a:extLst>
          </p:cNvPr>
          <p:cNvSpPr>
            <a:spLocks noGrp="1"/>
          </p:cNvSpPr>
          <p:nvPr>
            <p:ph type="dt" sz="half" idx="10"/>
          </p:nvPr>
        </p:nvSpPr>
        <p:spPr/>
        <p:txBody>
          <a:bodyPr/>
          <a:lstStyle/>
          <a:p>
            <a:fld id="{7339F772-C659-4F6E-A95D-21349475745A}" type="datetime1">
              <a:rPr lang="en-US" smtClean="0"/>
              <a:t>10/5/2026</a:t>
            </a:fld>
            <a:endParaRPr lang="en-US" dirty="0"/>
          </a:p>
        </p:txBody>
      </p:sp>
      <p:sp>
        <p:nvSpPr>
          <p:cNvPr id="5" name="Footer Placeholder 4">
            <a:extLst>
              <a:ext uri="{FF2B5EF4-FFF2-40B4-BE49-F238E27FC236}">
                <a16:creationId xmlns:a16="http://schemas.microsoft.com/office/drawing/2014/main" id="{0C53F66A-C669-4D83-A278-F325DE22EAC3}"/>
              </a:ext>
            </a:extLst>
          </p:cNvPr>
          <p:cNvSpPr>
            <a:spLocks noGrp="1"/>
          </p:cNvSpPr>
          <p:nvPr>
            <p:ph type="ftr" sz="quarter" idx="11"/>
          </p:nvPr>
        </p:nvSpPr>
        <p:spPr/>
        <p:txBody>
          <a:bodyPr/>
          <a:lstStyle/>
          <a:p>
            <a:r>
              <a:rPr lang="en-US" dirty="0"/>
              <a:t>Presentation Title</a:t>
            </a:r>
          </a:p>
        </p:txBody>
      </p:sp>
      <p:sp>
        <p:nvSpPr>
          <p:cNvPr id="6" name="Slide Number Placeholder 5">
            <a:extLst>
              <a:ext uri="{FF2B5EF4-FFF2-40B4-BE49-F238E27FC236}">
                <a16:creationId xmlns:a16="http://schemas.microsoft.com/office/drawing/2014/main" id="{690F6560-92FA-4E92-B73B-21E2BA87F6F7}"/>
              </a:ext>
            </a:extLst>
          </p:cNvPr>
          <p:cNvSpPr>
            <a:spLocks noGrp="1"/>
          </p:cNvSpPr>
          <p:nvPr>
            <p:ph type="sldNum" sz="quarter" idx="12"/>
          </p:nvPr>
        </p:nvSpPr>
        <p:spPr/>
        <p:txBody>
          <a:bodyPr/>
          <a:lstStyle/>
          <a:p>
            <a:fld id="{95CBEC59-7FF9-4688-98DF-89832A0C9025}" type="slidenum">
              <a:rPr lang="en-US" smtClean="0"/>
              <a:t>‹#›</a:t>
            </a:fld>
            <a:endParaRPr lang="en-US" dirty="0"/>
          </a:p>
        </p:txBody>
      </p:sp>
      <p:sp>
        <p:nvSpPr>
          <p:cNvPr id="10" name="Rectangle 9">
            <a:extLst>
              <a:ext uri="{FF2B5EF4-FFF2-40B4-BE49-F238E27FC236}">
                <a16:creationId xmlns:a16="http://schemas.microsoft.com/office/drawing/2014/main" id="{A0AFD9A3-66C4-4954-8678-720CFA24D244}"/>
              </a:ext>
            </a:extLst>
          </p:cNvPr>
          <p:cNvSpPr/>
          <p:nvPr userDrawn="1"/>
        </p:nvSpPr>
        <p:spPr>
          <a:xfrm>
            <a:off x="1379621" y="3438000"/>
            <a:ext cx="144000" cy="3420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12" name="Straight Connector 11">
            <a:extLst>
              <a:ext uri="{FF2B5EF4-FFF2-40B4-BE49-F238E27FC236}">
                <a16:creationId xmlns:a16="http://schemas.microsoft.com/office/drawing/2014/main" id="{08240730-69E4-4798-8578-D648F7A2C4C9}"/>
              </a:ext>
            </a:extLst>
          </p:cNvPr>
          <p:cNvCxnSpPr/>
          <p:nvPr userDrawn="1"/>
        </p:nvCxnSpPr>
        <p:spPr>
          <a:xfrm>
            <a:off x="1957137" y="5102179"/>
            <a:ext cx="930442" cy="0"/>
          </a:xfrm>
          <a:prstGeom prst="line">
            <a:avLst/>
          </a:prstGeom>
          <a:ln w="2540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484AF3E3-F20C-4D84-A158-6DFC09B69A91}"/>
              </a:ext>
            </a:extLst>
          </p:cNvPr>
          <p:cNvCxnSpPr>
            <a:cxnSpLocks/>
          </p:cNvCxnSpPr>
          <p:nvPr userDrawn="1"/>
        </p:nvCxnSpPr>
        <p:spPr>
          <a:xfrm rot="16200000">
            <a:off x="10391274" y="685801"/>
            <a:ext cx="1371600" cy="0"/>
          </a:xfrm>
          <a:prstGeom prst="line">
            <a:avLst/>
          </a:prstGeom>
          <a:ln w="25400">
            <a:solidFill>
              <a:schemeClr val="tx2"/>
            </a:solidFill>
          </a:ln>
        </p:spPr>
        <p:style>
          <a:lnRef idx="1">
            <a:schemeClr val="accent1"/>
          </a:lnRef>
          <a:fillRef idx="0">
            <a:schemeClr val="accent1"/>
          </a:fillRef>
          <a:effectRef idx="0">
            <a:schemeClr val="accent1"/>
          </a:effectRef>
          <a:fontRef idx="minor">
            <a:schemeClr val="tx1"/>
          </a:fontRef>
        </p:style>
      </p:cxnSp>
      <p:sp>
        <p:nvSpPr>
          <p:cNvPr id="15" name="Text Placeholder 14">
            <a:extLst>
              <a:ext uri="{FF2B5EF4-FFF2-40B4-BE49-F238E27FC236}">
                <a16:creationId xmlns:a16="http://schemas.microsoft.com/office/drawing/2014/main" id="{C32342D9-9DBE-4809-840C-62844DDC034F}"/>
              </a:ext>
            </a:extLst>
          </p:cNvPr>
          <p:cNvSpPr>
            <a:spLocks noGrp="1"/>
          </p:cNvSpPr>
          <p:nvPr>
            <p:ph type="body" sz="quarter" idx="13" hasCustomPrompt="1"/>
          </p:nvPr>
        </p:nvSpPr>
        <p:spPr>
          <a:xfrm>
            <a:off x="9416048" y="1006893"/>
            <a:ext cx="1460500" cy="481013"/>
          </a:xfrm>
        </p:spPr>
        <p:txBody>
          <a:bodyPr/>
          <a:lstStyle>
            <a:lvl1pPr marL="0" indent="0" algn="r">
              <a:buNone/>
              <a:defRPr lang="en-US" sz="3000" b="1" i="0" kern="1200" dirty="0">
                <a:solidFill>
                  <a:schemeClr val="tx2"/>
                </a:solidFill>
                <a:latin typeface="+mn-lt"/>
                <a:ea typeface="+mn-ea"/>
                <a:cs typeface="+mn-cs"/>
              </a:defRPr>
            </a:lvl1pPr>
          </a:lstStyle>
          <a:p>
            <a:pPr lvl="0"/>
            <a:r>
              <a:rPr lang="en-US" dirty="0"/>
              <a:t>20XX</a:t>
            </a:r>
          </a:p>
        </p:txBody>
      </p:sp>
    </p:spTree>
    <p:extLst>
      <p:ext uri="{BB962C8B-B14F-4D97-AF65-F5344CB8AC3E}">
        <p14:creationId xmlns:p14="http://schemas.microsoft.com/office/powerpoint/2010/main" val="534950568"/>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userDrawn="1">
  <p:cSld name="2_Thank You Slide">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7E6F6CA0-765E-484B-B9C2-16E6A4F4986D}"/>
              </a:ext>
            </a:extLst>
          </p:cNvPr>
          <p:cNvSpPr/>
          <p:nvPr userDrawn="1"/>
        </p:nvSpPr>
        <p:spPr>
          <a:xfrm>
            <a:off x="0" y="4251158"/>
            <a:ext cx="12192000" cy="2606842"/>
          </a:xfrm>
          <a:prstGeom prst="rect">
            <a:avLst/>
          </a:prstGeom>
          <a:gradFill flip="none" rotWithShape="1">
            <a:gsLst>
              <a:gs pos="0">
                <a:schemeClr val="bg2">
                  <a:alpha val="85000"/>
                </a:schemeClr>
              </a:gs>
              <a:gs pos="100000">
                <a:schemeClr val="accent1">
                  <a:alpha val="85000"/>
                </a:scheme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2" name="Title 1">
            <a:extLst>
              <a:ext uri="{FF2B5EF4-FFF2-40B4-BE49-F238E27FC236}">
                <a16:creationId xmlns:a16="http://schemas.microsoft.com/office/drawing/2014/main" id="{A34FC0E2-CB24-439B-B95B-B8EF13A99E39}"/>
              </a:ext>
            </a:extLst>
          </p:cNvPr>
          <p:cNvSpPr>
            <a:spLocks noGrp="1"/>
          </p:cNvSpPr>
          <p:nvPr>
            <p:ph type="ctrTitle" hasCustomPrompt="1"/>
          </p:nvPr>
        </p:nvSpPr>
        <p:spPr>
          <a:xfrm>
            <a:off x="1812758" y="4700332"/>
            <a:ext cx="8807116" cy="915873"/>
          </a:xfrm>
        </p:spPr>
        <p:txBody>
          <a:bodyPr anchor="b">
            <a:normAutofit/>
          </a:bodyPr>
          <a:lstStyle>
            <a:lvl1pPr algn="l">
              <a:defRPr sz="5500" b="1">
                <a:solidFill>
                  <a:schemeClr val="bg1"/>
                </a:solidFill>
              </a:defRPr>
            </a:lvl1pPr>
          </a:lstStyle>
          <a:p>
            <a:r>
              <a:rPr lang="en-US" noProof="0"/>
              <a:t>THANK YOU!</a:t>
            </a:r>
          </a:p>
        </p:txBody>
      </p:sp>
      <p:sp>
        <p:nvSpPr>
          <p:cNvPr id="3" name="Subtitle 2">
            <a:extLst>
              <a:ext uri="{FF2B5EF4-FFF2-40B4-BE49-F238E27FC236}">
                <a16:creationId xmlns:a16="http://schemas.microsoft.com/office/drawing/2014/main" id="{5530698B-AFFB-41C1-AFEB-59EFD036622B}"/>
              </a:ext>
            </a:extLst>
          </p:cNvPr>
          <p:cNvSpPr>
            <a:spLocks noGrp="1"/>
          </p:cNvSpPr>
          <p:nvPr>
            <p:ph type="subTitle" idx="1" hasCustomPrompt="1"/>
          </p:nvPr>
        </p:nvSpPr>
        <p:spPr>
          <a:xfrm>
            <a:off x="1812758" y="5963075"/>
            <a:ext cx="9144000" cy="601840"/>
          </a:xfrm>
        </p:spPr>
        <p:txBody>
          <a:bodyPr>
            <a:normAutofit/>
          </a:bodyPr>
          <a:lstStyle>
            <a:lvl1pPr marL="0" indent="0" algn="l">
              <a:buNone/>
              <a:defRPr sz="3000" b="1" i="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noProof="0"/>
              <a:t>Lorem Ipsum Dolor</a:t>
            </a:r>
          </a:p>
        </p:txBody>
      </p:sp>
      <p:sp>
        <p:nvSpPr>
          <p:cNvPr id="4" name="Date Placeholder 3">
            <a:extLst>
              <a:ext uri="{FF2B5EF4-FFF2-40B4-BE49-F238E27FC236}">
                <a16:creationId xmlns:a16="http://schemas.microsoft.com/office/drawing/2014/main" id="{3B887B92-5889-454A-83C8-E0DE513D8F3F}"/>
              </a:ext>
            </a:extLst>
          </p:cNvPr>
          <p:cNvSpPr>
            <a:spLocks noGrp="1"/>
          </p:cNvSpPr>
          <p:nvPr>
            <p:ph type="dt" sz="half" idx="10"/>
          </p:nvPr>
        </p:nvSpPr>
        <p:spPr/>
        <p:txBody>
          <a:bodyPr/>
          <a:lstStyle/>
          <a:p>
            <a:fld id="{553C389B-1365-4D57-8640-FE32C76A82BF}" type="datetime1">
              <a:rPr lang="en-US" noProof="0" smtClean="0"/>
              <a:t>10/5/2026</a:t>
            </a:fld>
            <a:endParaRPr lang="en-US" noProof="0"/>
          </a:p>
        </p:txBody>
      </p:sp>
      <p:sp>
        <p:nvSpPr>
          <p:cNvPr id="5" name="Footer Placeholder 4">
            <a:extLst>
              <a:ext uri="{FF2B5EF4-FFF2-40B4-BE49-F238E27FC236}">
                <a16:creationId xmlns:a16="http://schemas.microsoft.com/office/drawing/2014/main" id="{0C53F66A-C669-4D83-A278-F325DE22EAC3}"/>
              </a:ext>
            </a:extLst>
          </p:cNvPr>
          <p:cNvSpPr>
            <a:spLocks noGrp="1"/>
          </p:cNvSpPr>
          <p:nvPr>
            <p:ph type="ftr" sz="quarter" idx="11"/>
          </p:nvPr>
        </p:nvSpPr>
        <p:spPr/>
        <p:txBody>
          <a:bodyPr/>
          <a:lstStyle/>
          <a:p>
            <a:r>
              <a:rPr lang="en-US" noProof="0"/>
              <a:t>Presentation Title</a:t>
            </a:r>
          </a:p>
        </p:txBody>
      </p:sp>
      <p:sp>
        <p:nvSpPr>
          <p:cNvPr id="6" name="Slide Number Placeholder 5">
            <a:extLst>
              <a:ext uri="{FF2B5EF4-FFF2-40B4-BE49-F238E27FC236}">
                <a16:creationId xmlns:a16="http://schemas.microsoft.com/office/drawing/2014/main" id="{690F6560-92FA-4E92-B73B-21E2BA87F6F7}"/>
              </a:ext>
            </a:extLst>
          </p:cNvPr>
          <p:cNvSpPr>
            <a:spLocks noGrp="1"/>
          </p:cNvSpPr>
          <p:nvPr>
            <p:ph type="sldNum" sz="quarter" idx="12"/>
          </p:nvPr>
        </p:nvSpPr>
        <p:spPr/>
        <p:txBody>
          <a:bodyPr/>
          <a:lstStyle/>
          <a:p>
            <a:fld id="{95CBEC59-7FF9-4688-98DF-89832A0C9025}" type="slidenum">
              <a:rPr lang="en-US" noProof="0" smtClean="0"/>
              <a:t>‹#›</a:t>
            </a:fld>
            <a:endParaRPr lang="en-US" noProof="0"/>
          </a:p>
        </p:txBody>
      </p:sp>
      <p:sp>
        <p:nvSpPr>
          <p:cNvPr id="10" name="Rectangle 9">
            <a:extLst>
              <a:ext uri="{FF2B5EF4-FFF2-40B4-BE49-F238E27FC236}">
                <a16:creationId xmlns:a16="http://schemas.microsoft.com/office/drawing/2014/main" id="{A0AFD9A3-66C4-4954-8678-720CFA24D244}"/>
              </a:ext>
            </a:extLst>
          </p:cNvPr>
          <p:cNvSpPr/>
          <p:nvPr userDrawn="1"/>
        </p:nvSpPr>
        <p:spPr>
          <a:xfrm>
            <a:off x="1379621" y="4878000"/>
            <a:ext cx="144000" cy="1980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cxnSp>
        <p:nvCxnSpPr>
          <p:cNvPr id="12" name="Straight Connector 11">
            <a:extLst>
              <a:ext uri="{FF2B5EF4-FFF2-40B4-BE49-F238E27FC236}">
                <a16:creationId xmlns:a16="http://schemas.microsoft.com/office/drawing/2014/main" id="{08240730-69E4-4798-8578-D648F7A2C4C9}"/>
              </a:ext>
            </a:extLst>
          </p:cNvPr>
          <p:cNvCxnSpPr/>
          <p:nvPr userDrawn="1"/>
        </p:nvCxnSpPr>
        <p:spPr>
          <a:xfrm>
            <a:off x="1957137" y="5808027"/>
            <a:ext cx="930442" cy="0"/>
          </a:xfrm>
          <a:prstGeom prst="line">
            <a:avLst/>
          </a:prstGeom>
          <a:ln w="2540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5F632EEF-732A-4DE7-BC5A-A86C31DB6F5A}"/>
              </a:ext>
            </a:extLst>
          </p:cNvPr>
          <p:cNvCxnSpPr>
            <a:cxnSpLocks/>
          </p:cNvCxnSpPr>
          <p:nvPr userDrawn="1"/>
        </p:nvCxnSpPr>
        <p:spPr>
          <a:xfrm rot="16200000">
            <a:off x="10391274" y="685801"/>
            <a:ext cx="1371600" cy="0"/>
          </a:xfrm>
          <a:prstGeom prst="line">
            <a:avLst/>
          </a:prstGeom>
          <a:ln w="25400">
            <a:solidFill>
              <a:schemeClr val="bg2"/>
            </a:solidFill>
          </a:ln>
        </p:spPr>
        <p:style>
          <a:lnRef idx="1">
            <a:schemeClr val="accent1"/>
          </a:lnRef>
          <a:fillRef idx="0">
            <a:schemeClr val="accent1"/>
          </a:fillRef>
          <a:effectRef idx="0">
            <a:schemeClr val="accent1"/>
          </a:effectRef>
          <a:fontRef idx="minor">
            <a:schemeClr val="tx1"/>
          </a:fontRef>
        </p:style>
      </p:cxnSp>
      <p:sp>
        <p:nvSpPr>
          <p:cNvPr id="16" name="Text Placeholder 14">
            <a:extLst>
              <a:ext uri="{FF2B5EF4-FFF2-40B4-BE49-F238E27FC236}">
                <a16:creationId xmlns:a16="http://schemas.microsoft.com/office/drawing/2014/main" id="{C54CE062-7CDB-4AB7-B86E-461B22E7F450}"/>
              </a:ext>
            </a:extLst>
          </p:cNvPr>
          <p:cNvSpPr>
            <a:spLocks noGrp="1"/>
          </p:cNvSpPr>
          <p:nvPr>
            <p:ph type="body" sz="quarter" idx="14" hasCustomPrompt="1"/>
          </p:nvPr>
        </p:nvSpPr>
        <p:spPr>
          <a:xfrm>
            <a:off x="9416048" y="1006893"/>
            <a:ext cx="1460500" cy="481013"/>
          </a:xfrm>
        </p:spPr>
        <p:txBody>
          <a:bodyPr/>
          <a:lstStyle>
            <a:lvl1pPr marL="0" indent="0" algn="r">
              <a:buNone/>
              <a:defRPr lang="en-US" sz="3000" b="1" i="0" kern="1200" dirty="0">
                <a:solidFill>
                  <a:schemeClr val="bg2"/>
                </a:solidFill>
                <a:latin typeface="+mn-lt"/>
                <a:ea typeface="+mn-ea"/>
                <a:cs typeface="+mn-cs"/>
              </a:defRPr>
            </a:lvl1pPr>
          </a:lstStyle>
          <a:p>
            <a:pPr lvl="0"/>
            <a:r>
              <a:rPr lang="en-US" noProof="0"/>
              <a:t>20XX</a:t>
            </a:r>
          </a:p>
        </p:txBody>
      </p:sp>
    </p:spTree>
    <p:extLst>
      <p:ext uri="{BB962C8B-B14F-4D97-AF65-F5344CB8AC3E}">
        <p14:creationId xmlns:p14="http://schemas.microsoft.com/office/powerpoint/2010/main" val="4083635723"/>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userDrawn="1">
  <p:cSld name="3_Thank You Slide">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61D61DF5-2BE6-40B6-97DF-A161EF9520AA}"/>
              </a:ext>
            </a:extLst>
          </p:cNvPr>
          <p:cNvSpPr/>
          <p:nvPr userDrawn="1"/>
        </p:nvSpPr>
        <p:spPr>
          <a:xfrm>
            <a:off x="120000" y="117000"/>
            <a:ext cx="11952000" cy="6624000"/>
          </a:xfrm>
          <a:prstGeom prst="rect">
            <a:avLst/>
          </a:prstGeom>
          <a:gradFill flip="none" rotWithShape="1">
            <a:gsLst>
              <a:gs pos="0">
                <a:schemeClr val="bg2">
                  <a:alpha val="85000"/>
                </a:schemeClr>
              </a:gs>
              <a:gs pos="100000">
                <a:schemeClr val="accent1">
                  <a:alpha val="85000"/>
                </a:schemeClr>
              </a:gs>
            </a:gsLst>
            <a:lin ang="0" scaled="1"/>
            <a:tileRect/>
          </a:gradFill>
          <a:ln w="27305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34FC0E2-CB24-439B-B95B-B8EF13A99E39}"/>
              </a:ext>
            </a:extLst>
          </p:cNvPr>
          <p:cNvSpPr>
            <a:spLocks noGrp="1"/>
          </p:cNvSpPr>
          <p:nvPr>
            <p:ph type="ctrTitle" hasCustomPrompt="1"/>
          </p:nvPr>
        </p:nvSpPr>
        <p:spPr>
          <a:xfrm>
            <a:off x="1812758" y="2413986"/>
            <a:ext cx="7107331" cy="1838643"/>
          </a:xfrm>
        </p:spPr>
        <p:txBody>
          <a:bodyPr anchor="b">
            <a:normAutofit/>
          </a:bodyPr>
          <a:lstStyle>
            <a:lvl1pPr algn="l">
              <a:defRPr sz="5500" b="1">
                <a:solidFill>
                  <a:schemeClr val="bg1"/>
                </a:solidFill>
              </a:defRPr>
            </a:lvl1pPr>
          </a:lstStyle>
          <a:p>
            <a:r>
              <a:rPr lang="en-US" dirty="0"/>
              <a:t>THANK</a:t>
            </a:r>
            <a:br>
              <a:rPr lang="en-US" dirty="0"/>
            </a:br>
            <a:r>
              <a:rPr lang="en-US" dirty="0"/>
              <a:t>YOU!</a:t>
            </a:r>
          </a:p>
        </p:txBody>
      </p:sp>
      <p:sp>
        <p:nvSpPr>
          <p:cNvPr id="3" name="Subtitle 2">
            <a:extLst>
              <a:ext uri="{FF2B5EF4-FFF2-40B4-BE49-F238E27FC236}">
                <a16:creationId xmlns:a16="http://schemas.microsoft.com/office/drawing/2014/main" id="{5530698B-AFFB-41C1-AFEB-59EFD036622B}"/>
              </a:ext>
            </a:extLst>
          </p:cNvPr>
          <p:cNvSpPr>
            <a:spLocks noGrp="1"/>
          </p:cNvSpPr>
          <p:nvPr>
            <p:ph type="subTitle" idx="1" hasCustomPrompt="1"/>
          </p:nvPr>
        </p:nvSpPr>
        <p:spPr>
          <a:xfrm>
            <a:off x="1812758" y="4599498"/>
            <a:ext cx="7107331" cy="966857"/>
          </a:xfrm>
        </p:spPr>
        <p:txBody>
          <a:bodyPr>
            <a:normAutofit/>
          </a:bodyPr>
          <a:lstStyle>
            <a:lvl1pPr marL="0" indent="0" algn="l">
              <a:buNone/>
              <a:defRPr sz="3000" b="1" i="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Lorem Ipsum</a:t>
            </a:r>
            <a:br>
              <a:rPr lang="en-US" dirty="0"/>
            </a:br>
            <a:r>
              <a:rPr lang="en-US" dirty="0"/>
              <a:t>Dolor</a:t>
            </a:r>
          </a:p>
        </p:txBody>
      </p:sp>
      <p:sp>
        <p:nvSpPr>
          <p:cNvPr id="4" name="Date Placeholder 3">
            <a:extLst>
              <a:ext uri="{FF2B5EF4-FFF2-40B4-BE49-F238E27FC236}">
                <a16:creationId xmlns:a16="http://schemas.microsoft.com/office/drawing/2014/main" id="{3B887B92-5889-454A-83C8-E0DE513D8F3F}"/>
              </a:ext>
            </a:extLst>
          </p:cNvPr>
          <p:cNvSpPr>
            <a:spLocks noGrp="1"/>
          </p:cNvSpPr>
          <p:nvPr>
            <p:ph type="dt" sz="half" idx="10"/>
          </p:nvPr>
        </p:nvSpPr>
        <p:spPr/>
        <p:txBody>
          <a:bodyPr/>
          <a:lstStyle/>
          <a:p>
            <a:fld id="{CF1BB306-77B6-40D8-8A71-1A24515FE48B}" type="datetime1">
              <a:rPr lang="en-US" smtClean="0"/>
              <a:t>10/5/2026</a:t>
            </a:fld>
            <a:endParaRPr lang="en-US" dirty="0"/>
          </a:p>
        </p:txBody>
      </p:sp>
      <p:sp>
        <p:nvSpPr>
          <p:cNvPr id="5" name="Footer Placeholder 4">
            <a:extLst>
              <a:ext uri="{FF2B5EF4-FFF2-40B4-BE49-F238E27FC236}">
                <a16:creationId xmlns:a16="http://schemas.microsoft.com/office/drawing/2014/main" id="{0C53F66A-C669-4D83-A278-F325DE22EAC3}"/>
              </a:ext>
            </a:extLst>
          </p:cNvPr>
          <p:cNvSpPr>
            <a:spLocks noGrp="1"/>
          </p:cNvSpPr>
          <p:nvPr>
            <p:ph type="ftr" sz="quarter" idx="11"/>
          </p:nvPr>
        </p:nvSpPr>
        <p:spPr/>
        <p:txBody>
          <a:bodyPr/>
          <a:lstStyle/>
          <a:p>
            <a:r>
              <a:rPr lang="en-US" dirty="0"/>
              <a:t>Presentation Title</a:t>
            </a:r>
          </a:p>
        </p:txBody>
      </p:sp>
      <p:sp>
        <p:nvSpPr>
          <p:cNvPr id="6" name="Slide Number Placeholder 5">
            <a:extLst>
              <a:ext uri="{FF2B5EF4-FFF2-40B4-BE49-F238E27FC236}">
                <a16:creationId xmlns:a16="http://schemas.microsoft.com/office/drawing/2014/main" id="{690F6560-92FA-4E92-B73B-21E2BA87F6F7}"/>
              </a:ext>
            </a:extLst>
          </p:cNvPr>
          <p:cNvSpPr>
            <a:spLocks noGrp="1"/>
          </p:cNvSpPr>
          <p:nvPr>
            <p:ph type="sldNum" sz="quarter" idx="12"/>
          </p:nvPr>
        </p:nvSpPr>
        <p:spPr/>
        <p:txBody>
          <a:bodyPr/>
          <a:lstStyle/>
          <a:p>
            <a:fld id="{95CBEC59-7FF9-4688-98DF-89832A0C9025}" type="slidenum">
              <a:rPr lang="en-US" smtClean="0"/>
              <a:t>‹#›</a:t>
            </a:fld>
            <a:endParaRPr lang="en-US" dirty="0"/>
          </a:p>
        </p:txBody>
      </p:sp>
      <p:sp>
        <p:nvSpPr>
          <p:cNvPr id="10" name="Rectangle 9">
            <a:extLst>
              <a:ext uri="{FF2B5EF4-FFF2-40B4-BE49-F238E27FC236}">
                <a16:creationId xmlns:a16="http://schemas.microsoft.com/office/drawing/2014/main" id="{A0AFD9A3-66C4-4954-8678-720CFA24D244}"/>
              </a:ext>
            </a:extLst>
          </p:cNvPr>
          <p:cNvSpPr/>
          <p:nvPr userDrawn="1"/>
        </p:nvSpPr>
        <p:spPr>
          <a:xfrm>
            <a:off x="1379621" y="2740862"/>
            <a:ext cx="144000" cy="1289304"/>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12" name="Straight Connector 11">
            <a:extLst>
              <a:ext uri="{FF2B5EF4-FFF2-40B4-BE49-F238E27FC236}">
                <a16:creationId xmlns:a16="http://schemas.microsoft.com/office/drawing/2014/main" id="{08240730-69E4-4798-8578-D648F7A2C4C9}"/>
              </a:ext>
            </a:extLst>
          </p:cNvPr>
          <p:cNvCxnSpPr/>
          <p:nvPr userDrawn="1"/>
        </p:nvCxnSpPr>
        <p:spPr>
          <a:xfrm>
            <a:off x="1957137" y="4444451"/>
            <a:ext cx="930442" cy="0"/>
          </a:xfrm>
          <a:prstGeom prst="line">
            <a:avLst/>
          </a:prstGeom>
          <a:ln w="2540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56E88EDA-C5A5-4C22-8CE4-5C7FDCF2E859}"/>
              </a:ext>
            </a:extLst>
          </p:cNvPr>
          <p:cNvCxnSpPr>
            <a:cxnSpLocks/>
          </p:cNvCxnSpPr>
          <p:nvPr userDrawn="1"/>
        </p:nvCxnSpPr>
        <p:spPr>
          <a:xfrm flipV="1">
            <a:off x="11077074" y="5622756"/>
            <a:ext cx="0" cy="984222"/>
          </a:xfrm>
          <a:prstGeom prst="line">
            <a:avLst/>
          </a:prstGeom>
          <a:ln w="25400">
            <a:solidFill>
              <a:schemeClr val="tx2"/>
            </a:solidFill>
          </a:ln>
        </p:spPr>
        <p:style>
          <a:lnRef idx="1">
            <a:schemeClr val="accent1"/>
          </a:lnRef>
          <a:fillRef idx="0">
            <a:schemeClr val="accent1"/>
          </a:fillRef>
          <a:effectRef idx="0">
            <a:schemeClr val="accent1"/>
          </a:effectRef>
          <a:fontRef idx="minor">
            <a:schemeClr val="tx1"/>
          </a:fontRef>
        </p:style>
      </p:cxnSp>
      <p:sp>
        <p:nvSpPr>
          <p:cNvPr id="16" name="Text Placeholder 14">
            <a:extLst>
              <a:ext uri="{FF2B5EF4-FFF2-40B4-BE49-F238E27FC236}">
                <a16:creationId xmlns:a16="http://schemas.microsoft.com/office/drawing/2014/main" id="{1B98974C-AC7A-4E66-AE1A-DBA5F1A1D054}"/>
              </a:ext>
            </a:extLst>
          </p:cNvPr>
          <p:cNvSpPr>
            <a:spLocks noGrp="1"/>
          </p:cNvSpPr>
          <p:nvPr>
            <p:ph type="body" sz="quarter" idx="13" hasCustomPrompt="1"/>
          </p:nvPr>
        </p:nvSpPr>
        <p:spPr>
          <a:xfrm>
            <a:off x="9416048" y="5513936"/>
            <a:ext cx="1460500" cy="481013"/>
          </a:xfrm>
        </p:spPr>
        <p:txBody>
          <a:bodyPr/>
          <a:lstStyle>
            <a:lvl1pPr marL="0" indent="0" algn="r">
              <a:buNone/>
              <a:defRPr lang="en-US" sz="3000" b="1" i="0" kern="1200" dirty="0">
                <a:solidFill>
                  <a:schemeClr val="tx2"/>
                </a:solidFill>
                <a:latin typeface="+mn-lt"/>
                <a:ea typeface="+mn-ea"/>
                <a:cs typeface="+mn-cs"/>
              </a:defRPr>
            </a:lvl1pPr>
          </a:lstStyle>
          <a:p>
            <a:pPr lvl="0"/>
            <a:r>
              <a:rPr lang="en-US" dirty="0"/>
              <a:t>20XX</a:t>
            </a:r>
          </a:p>
        </p:txBody>
      </p:sp>
    </p:spTree>
    <p:extLst>
      <p:ext uri="{BB962C8B-B14F-4D97-AF65-F5344CB8AC3E}">
        <p14:creationId xmlns:p14="http://schemas.microsoft.com/office/powerpoint/2010/main" val="4202733986"/>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userDrawn="1">
  <p:cSld name="4_Thank You Slide">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7E6F6CA0-765E-484B-B9C2-16E6A4F4986D}"/>
              </a:ext>
            </a:extLst>
          </p:cNvPr>
          <p:cNvSpPr/>
          <p:nvPr userDrawn="1"/>
        </p:nvSpPr>
        <p:spPr>
          <a:xfrm>
            <a:off x="0" y="0"/>
            <a:ext cx="12192000" cy="4446000"/>
          </a:xfrm>
          <a:prstGeom prst="rect">
            <a:avLst/>
          </a:prstGeom>
          <a:gradFill flip="none" rotWithShape="1">
            <a:gsLst>
              <a:gs pos="0">
                <a:schemeClr val="bg2">
                  <a:alpha val="85000"/>
                </a:schemeClr>
              </a:gs>
              <a:gs pos="100000">
                <a:schemeClr val="accent1">
                  <a:alpha val="85000"/>
                </a:scheme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2" name="Title 1">
            <a:extLst>
              <a:ext uri="{FF2B5EF4-FFF2-40B4-BE49-F238E27FC236}">
                <a16:creationId xmlns:a16="http://schemas.microsoft.com/office/drawing/2014/main" id="{A34FC0E2-CB24-439B-B95B-B8EF13A99E39}"/>
              </a:ext>
            </a:extLst>
          </p:cNvPr>
          <p:cNvSpPr>
            <a:spLocks noGrp="1"/>
          </p:cNvSpPr>
          <p:nvPr>
            <p:ph type="ctrTitle" hasCustomPrompt="1"/>
          </p:nvPr>
        </p:nvSpPr>
        <p:spPr>
          <a:xfrm>
            <a:off x="1812758" y="4764500"/>
            <a:ext cx="8807116" cy="915873"/>
          </a:xfrm>
        </p:spPr>
        <p:txBody>
          <a:bodyPr anchor="b">
            <a:normAutofit/>
          </a:bodyPr>
          <a:lstStyle>
            <a:lvl1pPr algn="l">
              <a:defRPr sz="5500" b="1">
                <a:gradFill>
                  <a:gsLst>
                    <a:gs pos="0">
                      <a:schemeClr val="bg2"/>
                    </a:gs>
                    <a:gs pos="100000">
                      <a:schemeClr val="accent1"/>
                    </a:gs>
                  </a:gsLst>
                  <a:lin ang="0" scaled="1"/>
                </a:gradFill>
              </a:defRPr>
            </a:lvl1pPr>
          </a:lstStyle>
          <a:p>
            <a:r>
              <a:rPr lang="en-US" noProof="0"/>
              <a:t>THANK YOU!</a:t>
            </a:r>
          </a:p>
        </p:txBody>
      </p:sp>
      <p:sp>
        <p:nvSpPr>
          <p:cNvPr id="3" name="Subtitle 2">
            <a:extLst>
              <a:ext uri="{FF2B5EF4-FFF2-40B4-BE49-F238E27FC236}">
                <a16:creationId xmlns:a16="http://schemas.microsoft.com/office/drawing/2014/main" id="{5530698B-AFFB-41C1-AFEB-59EFD036622B}"/>
              </a:ext>
            </a:extLst>
          </p:cNvPr>
          <p:cNvSpPr>
            <a:spLocks noGrp="1"/>
          </p:cNvSpPr>
          <p:nvPr>
            <p:ph type="subTitle" idx="1" hasCustomPrompt="1"/>
          </p:nvPr>
        </p:nvSpPr>
        <p:spPr>
          <a:xfrm>
            <a:off x="1812758" y="6043285"/>
            <a:ext cx="9144000" cy="601840"/>
          </a:xfrm>
        </p:spPr>
        <p:txBody>
          <a:bodyPr>
            <a:normAutofit/>
          </a:bodyPr>
          <a:lstStyle>
            <a:lvl1pPr marL="0" indent="0" algn="l">
              <a:buNone/>
              <a:defRPr sz="3000" b="1" i="0">
                <a:solidFill>
                  <a:schemeClr val="accent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noProof="0"/>
              <a:t>Lorem Ipsum Dolor</a:t>
            </a:r>
          </a:p>
        </p:txBody>
      </p:sp>
      <p:sp>
        <p:nvSpPr>
          <p:cNvPr id="4" name="Date Placeholder 3">
            <a:extLst>
              <a:ext uri="{FF2B5EF4-FFF2-40B4-BE49-F238E27FC236}">
                <a16:creationId xmlns:a16="http://schemas.microsoft.com/office/drawing/2014/main" id="{3B887B92-5889-454A-83C8-E0DE513D8F3F}"/>
              </a:ext>
            </a:extLst>
          </p:cNvPr>
          <p:cNvSpPr>
            <a:spLocks noGrp="1"/>
          </p:cNvSpPr>
          <p:nvPr>
            <p:ph type="dt" sz="half" idx="10"/>
          </p:nvPr>
        </p:nvSpPr>
        <p:spPr/>
        <p:txBody>
          <a:bodyPr/>
          <a:lstStyle/>
          <a:p>
            <a:fld id="{646D3CFD-4D7A-41AC-A46D-B09F422513E8}" type="datetime1">
              <a:rPr lang="en-US" noProof="0" smtClean="0"/>
              <a:t>10/5/2026</a:t>
            </a:fld>
            <a:endParaRPr lang="en-US" noProof="0"/>
          </a:p>
        </p:txBody>
      </p:sp>
      <p:sp>
        <p:nvSpPr>
          <p:cNvPr id="5" name="Footer Placeholder 4">
            <a:extLst>
              <a:ext uri="{FF2B5EF4-FFF2-40B4-BE49-F238E27FC236}">
                <a16:creationId xmlns:a16="http://schemas.microsoft.com/office/drawing/2014/main" id="{0C53F66A-C669-4D83-A278-F325DE22EAC3}"/>
              </a:ext>
            </a:extLst>
          </p:cNvPr>
          <p:cNvSpPr>
            <a:spLocks noGrp="1"/>
          </p:cNvSpPr>
          <p:nvPr>
            <p:ph type="ftr" sz="quarter" idx="11"/>
          </p:nvPr>
        </p:nvSpPr>
        <p:spPr/>
        <p:txBody>
          <a:bodyPr/>
          <a:lstStyle>
            <a:lvl1pPr>
              <a:defRPr>
                <a:solidFill>
                  <a:schemeClr val="accent1"/>
                </a:solidFill>
              </a:defRPr>
            </a:lvl1pPr>
          </a:lstStyle>
          <a:p>
            <a:r>
              <a:rPr lang="en-US" noProof="0"/>
              <a:t>Presentation Title</a:t>
            </a:r>
          </a:p>
        </p:txBody>
      </p:sp>
      <p:sp>
        <p:nvSpPr>
          <p:cNvPr id="6" name="Slide Number Placeholder 5">
            <a:extLst>
              <a:ext uri="{FF2B5EF4-FFF2-40B4-BE49-F238E27FC236}">
                <a16:creationId xmlns:a16="http://schemas.microsoft.com/office/drawing/2014/main" id="{690F6560-92FA-4E92-B73B-21E2BA87F6F7}"/>
              </a:ext>
            </a:extLst>
          </p:cNvPr>
          <p:cNvSpPr>
            <a:spLocks noGrp="1"/>
          </p:cNvSpPr>
          <p:nvPr>
            <p:ph type="sldNum" sz="quarter" idx="12"/>
          </p:nvPr>
        </p:nvSpPr>
        <p:spPr/>
        <p:txBody>
          <a:bodyPr/>
          <a:lstStyle>
            <a:lvl1pPr>
              <a:defRPr>
                <a:solidFill>
                  <a:schemeClr val="accent1"/>
                </a:solidFill>
              </a:defRPr>
            </a:lvl1pPr>
          </a:lstStyle>
          <a:p>
            <a:fld id="{95CBEC59-7FF9-4688-98DF-89832A0C9025}" type="slidenum">
              <a:rPr lang="en-US" noProof="0" smtClean="0"/>
              <a:pPr/>
              <a:t>‹#›</a:t>
            </a:fld>
            <a:endParaRPr lang="en-US" noProof="0"/>
          </a:p>
        </p:txBody>
      </p:sp>
      <p:sp>
        <p:nvSpPr>
          <p:cNvPr id="10" name="Rectangle 9">
            <a:extLst>
              <a:ext uri="{FF2B5EF4-FFF2-40B4-BE49-F238E27FC236}">
                <a16:creationId xmlns:a16="http://schemas.microsoft.com/office/drawing/2014/main" id="{A0AFD9A3-66C4-4954-8678-720CFA24D244}"/>
              </a:ext>
            </a:extLst>
          </p:cNvPr>
          <p:cNvSpPr/>
          <p:nvPr userDrawn="1"/>
        </p:nvSpPr>
        <p:spPr>
          <a:xfrm>
            <a:off x="1379621" y="4950000"/>
            <a:ext cx="144000" cy="190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cxnSp>
        <p:nvCxnSpPr>
          <p:cNvPr id="13" name="Straight Connector 12">
            <a:extLst>
              <a:ext uri="{FF2B5EF4-FFF2-40B4-BE49-F238E27FC236}">
                <a16:creationId xmlns:a16="http://schemas.microsoft.com/office/drawing/2014/main" id="{484AF3E3-F20C-4D84-A158-6DFC09B69A91}"/>
              </a:ext>
            </a:extLst>
          </p:cNvPr>
          <p:cNvCxnSpPr>
            <a:cxnSpLocks/>
          </p:cNvCxnSpPr>
          <p:nvPr userDrawn="1"/>
        </p:nvCxnSpPr>
        <p:spPr>
          <a:xfrm rot="10800000">
            <a:off x="10820400" y="870003"/>
            <a:ext cx="1371600" cy="0"/>
          </a:xfrm>
          <a:prstGeom prst="line">
            <a:avLst/>
          </a:prstGeom>
          <a:ln w="25400">
            <a:solidFill>
              <a:schemeClr val="tx2"/>
            </a:solidFill>
          </a:ln>
        </p:spPr>
        <p:style>
          <a:lnRef idx="1">
            <a:schemeClr val="accent1"/>
          </a:lnRef>
          <a:fillRef idx="0">
            <a:schemeClr val="accent1"/>
          </a:fillRef>
          <a:effectRef idx="0">
            <a:schemeClr val="accent1"/>
          </a:effectRef>
          <a:fontRef idx="minor">
            <a:schemeClr val="tx1"/>
          </a:fontRef>
        </p:style>
      </p:cxnSp>
      <p:sp>
        <p:nvSpPr>
          <p:cNvPr id="15" name="Text Placeholder 14">
            <a:extLst>
              <a:ext uri="{FF2B5EF4-FFF2-40B4-BE49-F238E27FC236}">
                <a16:creationId xmlns:a16="http://schemas.microsoft.com/office/drawing/2014/main" id="{C32342D9-9DBE-4809-840C-62844DDC034F}"/>
              </a:ext>
            </a:extLst>
          </p:cNvPr>
          <p:cNvSpPr>
            <a:spLocks noGrp="1"/>
          </p:cNvSpPr>
          <p:nvPr>
            <p:ph type="body" sz="quarter" idx="13" hasCustomPrompt="1"/>
          </p:nvPr>
        </p:nvSpPr>
        <p:spPr>
          <a:xfrm>
            <a:off x="10668000" y="1005185"/>
            <a:ext cx="1460500" cy="481013"/>
          </a:xfrm>
        </p:spPr>
        <p:txBody>
          <a:bodyPr/>
          <a:lstStyle>
            <a:lvl1pPr marL="0" indent="0" algn="l">
              <a:buNone/>
              <a:defRPr lang="en-US" sz="3000" b="1" i="0" kern="1200" dirty="0">
                <a:solidFill>
                  <a:schemeClr val="tx2"/>
                </a:solidFill>
                <a:latin typeface="+mn-lt"/>
                <a:ea typeface="+mn-ea"/>
                <a:cs typeface="+mn-cs"/>
              </a:defRPr>
            </a:lvl1pPr>
          </a:lstStyle>
          <a:p>
            <a:pPr lvl="0"/>
            <a:r>
              <a:rPr lang="en-US" noProof="0"/>
              <a:t>20XX</a:t>
            </a:r>
          </a:p>
        </p:txBody>
      </p:sp>
      <p:cxnSp>
        <p:nvCxnSpPr>
          <p:cNvPr id="14" name="Straight Connector 13">
            <a:extLst>
              <a:ext uri="{FF2B5EF4-FFF2-40B4-BE49-F238E27FC236}">
                <a16:creationId xmlns:a16="http://schemas.microsoft.com/office/drawing/2014/main" id="{5475710E-5533-4BB2-A66B-352BB2B1F9CB}"/>
              </a:ext>
            </a:extLst>
          </p:cNvPr>
          <p:cNvCxnSpPr/>
          <p:nvPr userDrawn="1"/>
        </p:nvCxnSpPr>
        <p:spPr>
          <a:xfrm>
            <a:off x="1957137" y="5823067"/>
            <a:ext cx="930442" cy="0"/>
          </a:xfrm>
          <a:prstGeom prst="line">
            <a:avLst/>
          </a:prstGeom>
          <a:ln w="2540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193180325"/>
      </p:ext>
    </p:extLst>
  </p:cSld>
  <p:clrMapOvr>
    <a:masterClrMapping/>
  </p:clrMapOvr>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9" Type="http://schemas.openxmlformats.org/officeDocument/2006/relationships/slideLayout" Target="../slideLayouts/slideLayout39.xml"/><Relationship Id="rId21" Type="http://schemas.openxmlformats.org/officeDocument/2006/relationships/slideLayout" Target="../slideLayouts/slideLayout21.xml"/><Relationship Id="rId34" Type="http://schemas.openxmlformats.org/officeDocument/2006/relationships/slideLayout" Target="../slideLayouts/slideLayout34.xml"/><Relationship Id="rId42" Type="http://schemas.openxmlformats.org/officeDocument/2006/relationships/slideLayout" Target="../slideLayouts/slideLayout42.xml"/><Relationship Id="rId47" Type="http://schemas.openxmlformats.org/officeDocument/2006/relationships/theme" Target="../theme/theme1.xml"/><Relationship Id="rId7" Type="http://schemas.openxmlformats.org/officeDocument/2006/relationships/slideLayout" Target="../slideLayouts/slideLayout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9" Type="http://schemas.openxmlformats.org/officeDocument/2006/relationships/slideLayout" Target="../slideLayouts/slideLayout29.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37" Type="http://schemas.openxmlformats.org/officeDocument/2006/relationships/slideLayout" Target="../slideLayouts/slideLayout37.xml"/><Relationship Id="rId40" Type="http://schemas.openxmlformats.org/officeDocument/2006/relationships/slideLayout" Target="../slideLayouts/slideLayout40.xml"/><Relationship Id="rId45" Type="http://schemas.openxmlformats.org/officeDocument/2006/relationships/slideLayout" Target="../slideLayouts/slideLayout45.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slideLayout" Target="../slideLayouts/slideLayout36.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31" Type="http://schemas.openxmlformats.org/officeDocument/2006/relationships/slideLayout" Target="../slideLayouts/slideLayout31.xml"/><Relationship Id="rId44" Type="http://schemas.openxmlformats.org/officeDocument/2006/relationships/slideLayout" Target="../slideLayouts/slideLayout44.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slideLayout" Target="../slideLayouts/slideLayout35.xml"/><Relationship Id="rId43" Type="http://schemas.openxmlformats.org/officeDocument/2006/relationships/slideLayout" Target="../slideLayouts/slideLayout43.xml"/><Relationship Id="rId8" Type="http://schemas.openxmlformats.org/officeDocument/2006/relationships/slideLayout" Target="../slideLayouts/slideLayout8.xml"/><Relationship Id="rId3" Type="http://schemas.openxmlformats.org/officeDocument/2006/relationships/slideLayout" Target="../slideLayouts/slideLayout3.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38" Type="http://schemas.openxmlformats.org/officeDocument/2006/relationships/slideLayout" Target="../slideLayouts/slideLayout38.xml"/><Relationship Id="rId46" Type="http://schemas.openxmlformats.org/officeDocument/2006/relationships/slideLayout" Target="../slideLayouts/slideLayout46.xml"/><Relationship Id="rId20" Type="http://schemas.openxmlformats.org/officeDocument/2006/relationships/slideLayout" Target="../slideLayouts/slideLayout20.xml"/><Relationship Id="rId41" Type="http://schemas.openxmlformats.org/officeDocument/2006/relationships/slideLayout" Target="../slideLayouts/slideLayout4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5" name="Footer Placeholder 4">
            <a:extLst>
              <a:ext uri="{FF2B5EF4-FFF2-40B4-BE49-F238E27FC236}">
                <a16:creationId xmlns:a16="http://schemas.microsoft.com/office/drawing/2014/main" id="{351E1EAD-812A-4236-9F79-679D72C2B82D}"/>
              </a:ext>
            </a:extLst>
          </p:cNvPr>
          <p:cNvSpPr>
            <a:spLocks noGrp="1"/>
          </p:cNvSpPr>
          <p:nvPr>
            <p:ph type="ftr" sz="quarter" idx="3"/>
          </p:nvPr>
        </p:nvSpPr>
        <p:spPr>
          <a:xfrm>
            <a:off x="614873" y="6187538"/>
            <a:ext cx="3256673" cy="365125"/>
          </a:xfrm>
          <a:prstGeom prst="rect">
            <a:avLst/>
          </a:prstGeom>
        </p:spPr>
        <p:txBody>
          <a:bodyPr vert="horz" lIns="91440" tIns="45720" rIns="91440" bIns="45720" rtlCol="0" anchor="ctr"/>
          <a:lstStyle>
            <a:lvl1pPr algn="l">
              <a:defRPr sz="1200" i="1">
                <a:solidFill>
                  <a:schemeClr val="tx2"/>
                </a:solidFill>
              </a:defRPr>
            </a:lvl1pPr>
          </a:lstStyle>
          <a:p>
            <a:r>
              <a:rPr lang="en-US" dirty="0"/>
              <a:t>Presentation Title</a:t>
            </a:r>
          </a:p>
        </p:txBody>
      </p:sp>
      <p:sp>
        <p:nvSpPr>
          <p:cNvPr id="2" name="Title Placeholder 1">
            <a:extLst>
              <a:ext uri="{FF2B5EF4-FFF2-40B4-BE49-F238E27FC236}">
                <a16:creationId xmlns:a16="http://schemas.microsoft.com/office/drawing/2014/main" id="{65A38A25-0817-41BC-96A5-5012FE15C97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1FA28A22-3D06-43EE-BD32-97F90FEA191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8DAC635-0473-40DB-A82D-46D5F635BC1B}"/>
              </a:ext>
            </a:extLst>
          </p:cNvPr>
          <p:cNvSpPr>
            <a:spLocks noGrp="1"/>
          </p:cNvSpPr>
          <p:nvPr>
            <p:ph type="dt" sz="half" idx="2"/>
          </p:nvPr>
        </p:nvSpPr>
        <p:spPr>
          <a:xfrm>
            <a:off x="4724400" y="6187538"/>
            <a:ext cx="2743200" cy="365125"/>
          </a:xfrm>
          <a:prstGeom prst="rect">
            <a:avLst/>
          </a:prstGeom>
        </p:spPr>
        <p:txBody>
          <a:bodyPr vert="horz" lIns="91440" tIns="45720" rIns="91440" bIns="45720" rtlCol="0" anchor="ctr"/>
          <a:lstStyle>
            <a:lvl1pPr algn="l">
              <a:defRPr sz="1200" i="1">
                <a:solidFill>
                  <a:schemeClr val="tx2"/>
                </a:solidFill>
              </a:defRPr>
            </a:lvl1pPr>
          </a:lstStyle>
          <a:p>
            <a:fld id="{7E5F88F2-B164-4B6F-A4D1-FF377EA65B7F}" type="datetime1">
              <a:rPr lang="en-US" smtClean="0"/>
              <a:t>10/5/2026</a:t>
            </a:fld>
            <a:endParaRPr lang="en-US" dirty="0"/>
          </a:p>
        </p:txBody>
      </p:sp>
      <p:sp>
        <p:nvSpPr>
          <p:cNvPr id="6" name="Slide Number Placeholder 5">
            <a:extLst>
              <a:ext uri="{FF2B5EF4-FFF2-40B4-BE49-F238E27FC236}">
                <a16:creationId xmlns:a16="http://schemas.microsoft.com/office/drawing/2014/main" id="{2FBD12B9-96FA-4883-88FA-2071321A4391}"/>
              </a:ext>
            </a:extLst>
          </p:cNvPr>
          <p:cNvSpPr>
            <a:spLocks noGrp="1"/>
          </p:cNvSpPr>
          <p:nvPr>
            <p:ph type="sldNum" sz="quarter" idx="4"/>
          </p:nvPr>
        </p:nvSpPr>
        <p:spPr>
          <a:xfrm>
            <a:off x="8849751" y="6187538"/>
            <a:ext cx="2743200" cy="365125"/>
          </a:xfrm>
          <a:prstGeom prst="rect">
            <a:avLst/>
          </a:prstGeom>
        </p:spPr>
        <p:txBody>
          <a:bodyPr vert="horz" lIns="91440" tIns="45720" rIns="91440" bIns="45720" rtlCol="0" anchor="ctr"/>
          <a:lstStyle>
            <a:lvl1pPr algn="r">
              <a:defRPr sz="1200" i="1">
                <a:solidFill>
                  <a:schemeClr val="tx2"/>
                </a:solidFill>
              </a:defRPr>
            </a:lvl1pPr>
          </a:lstStyle>
          <a:p>
            <a:fld id="{95CBEC59-7FF9-4688-98DF-89832A0C9025}" type="slidenum">
              <a:rPr lang="en-US" smtClean="0"/>
              <a:pPr/>
              <a:t>‹#›</a:t>
            </a:fld>
            <a:endParaRPr lang="en-US" dirty="0"/>
          </a:p>
        </p:txBody>
      </p:sp>
    </p:spTree>
    <p:extLst>
      <p:ext uri="{BB962C8B-B14F-4D97-AF65-F5344CB8AC3E}">
        <p14:creationId xmlns:p14="http://schemas.microsoft.com/office/powerpoint/2010/main" val="3435978353"/>
      </p:ext>
    </p:extLst>
  </p:cSld>
  <p:clrMap bg1="lt1" tx1="dk1" bg2="lt2" tx2="dk2" accent1="accent1" accent2="accent2" accent3="accent3" accent4="accent4" accent5="accent5" accent6="accent6" hlink="hlink" folHlink="folHlink"/>
  <p:sldLayoutIdLst>
    <p:sldLayoutId id="2147483649" r:id="rId1"/>
    <p:sldLayoutId id="2147483659" r:id="rId2"/>
    <p:sldLayoutId id="2147483660" r:id="rId3"/>
    <p:sldLayoutId id="2147483661" r:id="rId4"/>
    <p:sldLayoutId id="2147483662" r:id="rId5"/>
    <p:sldLayoutId id="2147483650" r:id="rId6"/>
    <p:sldLayoutId id="2147483663" r:id="rId7"/>
    <p:sldLayoutId id="2147483664" r:id="rId8"/>
    <p:sldLayoutId id="2147483665" r:id="rId9"/>
    <p:sldLayoutId id="2147483666" r:id="rId10"/>
    <p:sldLayoutId id="2147483651" r:id="rId11"/>
    <p:sldLayoutId id="2147483670" r:id="rId12"/>
    <p:sldLayoutId id="2147483667" r:id="rId13"/>
    <p:sldLayoutId id="2147483668" r:id="rId14"/>
    <p:sldLayoutId id="2147483671" r:id="rId15"/>
    <p:sldLayoutId id="2147483669" r:id="rId16"/>
    <p:sldLayoutId id="2147483653" r:id="rId17"/>
    <p:sldLayoutId id="2147483672" r:id="rId18"/>
    <p:sldLayoutId id="2147483673" r:id="rId19"/>
    <p:sldLayoutId id="2147483674" r:id="rId20"/>
    <p:sldLayoutId id="2147483676" r:id="rId21"/>
    <p:sldLayoutId id="2147483652" r:id="rId22"/>
    <p:sldLayoutId id="2147483677" r:id="rId23"/>
    <p:sldLayoutId id="2147483678" r:id="rId24"/>
    <p:sldLayoutId id="2147483679" r:id="rId25"/>
    <p:sldLayoutId id="2147483681" r:id="rId26"/>
    <p:sldLayoutId id="2147483654" r:id="rId27"/>
    <p:sldLayoutId id="2147483682" r:id="rId28"/>
    <p:sldLayoutId id="2147483683" r:id="rId29"/>
    <p:sldLayoutId id="2147483684" r:id="rId30"/>
    <p:sldLayoutId id="2147483685" r:id="rId31"/>
    <p:sldLayoutId id="2147483657" r:id="rId32"/>
    <p:sldLayoutId id="2147483686" r:id="rId33"/>
    <p:sldLayoutId id="2147483687" r:id="rId34"/>
    <p:sldLayoutId id="2147483688" r:id="rId35"/>
    <p:sldLayoutId id="2147483689" r:id="rId36"/>
    <p:sldLayoutId id="2147483656" r:id="rId37"/>
    <p:sldLayoutId id="2147483690" r:id="rId38"/>
    <p:sldLayoutId id="2147483691" r:id="rId39"/>
    <p:sldLayoutId id="2147483692" r:id="rId40"/>
    <p:sldLayoutId id="2147483697" r:id="rId41"/>
    <p:sldLayoutId id="2147483658" r:id="rId42"/>
    <p:sldLayoutId id="2147483693" r:id="rId43"/>
    <p:sldLayoutId id="2147483694" r:id="rId44"/>
    <p:sldLayoutId id="2147483695" r:id="rId45"/>
    <p:sldLayoutId id="2147483696" r:id="rId46"/>
  </p:sldLayoutIdLst>
  <p:hf hdr="0" dt="0"/>
  <p:txStyles>
    <p:titleStyle>
      <a:lvl1pPr algn="l" defTabSz="914400" rtl="0" eaLnBrk="1" latinLnBrk="0" hangingPunct="1">
        <a:lnSpc>
          <a:spcPct val="90000"/>
        </a:lnSpc>
        <a:spcBef>
          <a:spcPct val="0"/>
        </a:spcBef>
        <a:buNone/>
        <a:defRPr sz="4000" b="1" kern="1200">
          <a:solidFill>
            <a:schemeClr val="bg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3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15.xml"/><Relationship Id="rId4" Type="http://schemas.openxmlformats.org/officeDocument/2006/relationships/image" Target="../media/image4.png"/></Relationships>
</file>

<file path=ppt/slides/_rels/slide9.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hyperlink" Target="https://www.youtube.com/watch?v=wWAy83jGFcM" TargetMode="External"/><Relationship Id="rId1" Type="http://schemas.openxmlformats.org/officeDocument/2006/relationships/slideLayout" Target="../slideLayouts/slideLayout3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3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3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37.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37.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3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37.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37.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37.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37.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37.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37.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37.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37.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37.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37.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4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9FA173-4917-43E5-B91C-3914C1A8D225}"/>
              </a:ext>
            </a:extLst>
          </p:cNvPr>
          <p:cNvSpPr>
            <a:spLocks noGrp="1"/>
          </p:cNvSpPr>
          <p:nvPr>
            <p:ph type="title"/>
          </p:nvPr>
        </p:nvSpPr>
        <p:spPr>
          <a:xfrm>
            <a:off x="928800" y="652069"/>
            <a:ext cx="3932237" cy="2390931"/>
          </a:xfrm>
        </p:spPr>
        <p:txBody>
          <a:bodyPr anchor="b">
            <a:normAutofit/>
          </a:bodyPr>
          <a:lstStyle/>
          <a:p>
            <a:r>
              <a:rPr lang="en-US" dirty="0"/>
              <a:t>BMPF 7010 Presentation</a:t>
            </a:r>
          </a:p>
        </p:txBody>
      </p:sp>
      <p:sp>
        <p:nvSpPr>
          <p:cNvPr id="3" name="Subtitle 2">
            <a:extLst>
              <a:ext uri="{FF2B5EF4-FFF2-40B4-BE49-F238E27FC236}">
                <a16:creationId xmlns:a16="http://schemas.microsoft.com/office/drawing/2014/main" id="{D099D82B-F86A-4C04-9207-B25F53939FB6}"/>
              </a:ext>
            </a:extLst>
          </p:cNvPr>
          <p:cNvSpPr>
            <a:spLocks noGrp="1"/>
          </p:cNvSpPr>
          <p:nvPr>
            <p:ph type="body" sz="half" idx="2"/>
          </p:nvPr>
        </p:nvSpPr>
        <p:spPr>
          <a:xfrm>
            <a:off x="928800" y="3429000"/>
            <a:ext cx="3932237" cy="2439988"/>
          </a:xfrm>
        </p:spPr>
        <p:txBody>
          <a:bodyPr>
            <a:normAutofit/>
          </a:bodyPr>
          <a:lstStyle/>
          <a:p>
            <a:r>
              <a:rPr lang="en-US" dirty="0"/>
              <a:t>Hannah Strong </a:t>
            </a:r>
            <a:r>
              <a:rPr lang="en-GB" dirty="0"/>
              <a:t>2245368</a:t>
            </a:r>
          </a:p>
          <a:p>
            <a:endParaRPr lang="en-GB" dirty="0"/>
          </a:p>
          <a:p>
            <a:endParaRPr lang="en-US" dirty="0"/>
          </a:p>
        </p:txBody>
      </p:sp>
      <p:sp>
        <p:nvSpPr>
          <p:cNvPr id="15" name="Slide Number Placeholder 5">
            <a:extLst>
              <a:ext uri="{FF2B5EF4-FFF2-40B4-BE49-F238E27FC236}">
                <a16:creationId xmlns:a16="http://schemas.microsoft.com/office/drawing/2014/main" id="{B6BB2621-32EE-D8F1-E374-DE5ADD5FA6AD}"/>
              </a:ext>
            </a:extLst>
          </p:cNvPr>
          <p:cNvSpPr>
            <a:spLocks noGrp="1"/>
          </p:cNvSpPr>
          <p:nvPr>
            <p:ph type="sldNum" sz="quarter" idx="12"/>
          </p:nvPr>
        </p:nvSpPr>
        <p:spPr>
          <a:xfrm>
            <a:off x="8849751" y="6187538"/>
            <a:ext cx="2743200" cy="365125"/>
          </a:xfrm>
        </p:spPr>
        <p:txBody>
          <a:bodyPr/>
          <a:lstStyle/>
          <a:p>
            <a:pPr>
              <a:spcAft>
                <a:spcPts val="600"/>
              </a:spcAft>
            </a:pPr>
            <a:fld id="{95CBEC59-7FF9-4688-98DF-89832A0C9025}" type="slidenum">
              <a:rPr lang="en-US" smtClean="0"/>
              <a:pPr>
                <a:spcAft>
                  <a:spcPts val="600"/>
                </a:spcAft>
              </a:pPr>
              <a:t>1</a:t>
            </a:fld>
            <a:endParaRPr lang="en-US"/>
          </a:p>
        </p:txBody>
      </p:sp>
      <p:pic>
        <p:nvPicPr>
          <p:cNvPr id="10" name="Picture 9">
            <a:extLst>
              <a:ext uri="{FF2B5EF4-FFF2-40B4-BE49-F238E27FC236}">
                <a16:creationId xmlns:a16="http://schemas.microsoft.com/office/drawing/2014/main" id="{6A66D318-6C0D-4645-ED59-511D364E2FCA}"/>
              </a:ext>
            </a:extLst>
          </p:cNvPr>
          <p:cNvPicPr>
            <a:picLocks noChangeAspect="1"/>
          </p:cNvPicPr>
          <p:nvPr/>
        </p:nvPicPr>
        <p:blipFill>
          <a:blip r:embed="rId2"/>
          <a:stretch>
            <a:fillRect/>
          </a:stretch>
        </p:blipFill>
        <p:spPr>
          <a:xfrm>
            <a:off x="6556917" y="828350"/>
            <a:ext cx="4334417" cy="5201300"/>
          </a:xfrm>
          <a:prstGeom prst="rect">
            <a:avLst/>
          </a:prstGeom>
        </p:spPr>
      </p:pic>
    </p:spTree>
    <p:extLst>
      <p:ext uri="{BB962C8B-B14F-4D97-AF65-F5344CB8AC3E}">
        <p14:creationId xmlns:p14="http://schemas.microsoft.com/office/powerpoint/2010/main" val="301306812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AC75E2-C7E9-4CDE-A3E7-DB7E770B97E4}"/>
              </a:ext>
            </a:extLst>
          </p:cNvPr>
          <p:cNvSpPr>
            <a:spLocks noGrp="1"/>
          </p:cNvSpPr>
          <p:nvPr>
            <p:ph type="title"/>
          </p:nvPr>
        </p:nvSpPr>
        <p:spPr>
          <a:xfrm>
            <a:off x="1527175" y="897117"/>
            <a:ext cx="4143555" cy="1536580"/>
          </a:xfrm>
        </p:spPr>
        <p:txBody>
          <a:bodyPr anchor="b">
            <a:normAutofit/>
          </a:bodyPr>
          <a:lstStyle/>
          <a:p>
            <a:r>
              <a:rPr lang="en-US" dirty="0"/>
              <a:t>ABOUT ME</a:t>
            </a:r>
          </a:p>
        </p:txBody>
      </p:sp>
      <p:sp>
        <p:nvSpPr>
          <p:cNvPr id="5" name="Slide Number Placeholder 4">
            <a:extLst>
              <a:ext uri="{FF2B5EF4-FFF2-40B4-BE49-F238E27FC236}">
                <a16:creationId xmlns:a16="http://schemas.microsoft.com/office/drawing/2014/main" id="{37FC0AEA-646D-49DC-8618-CEFD70130E0C}"/>
              </a:ext>
            </a:extLst>
          </p:cNvPr>
          <p:cNvSpPr>
            <a:spLocks noGrp="1"/>
          </p:cNvSpPr>
          <p:nvPr>
            <p:ph type="sldNum" sz="quarter" idx="12"/>
          </p:nvPr>
        </p:nvSpPr>
        <p:spPr/>
        <p:txBody>
          <a:bodyPr anchor="ctr">
            <a:normAutofit/>
          </a:bodyPr>
          <a:lstStyle/>
          <a:p>
            <a:fld id="{95CBEC59-7FF9-4688-98DF-89832A0C9025}" type="slidenum">
              <a:rPr lang="en-US" smtClean="0"/>
              <a:pPr/>
              <a:t>2</a:t>
            </a:fld>
            <a:endParaRPr lang="en-US"/>
          </a:p>
        </p:txBody>
      </p:sp>
      <p:sp>
        <p:nvSpPr>
          <p:cNvPr id="23" name="Subtitle 5">
            <a:extLst>
              <a:ext uri="{FF2B5EF4-FFF2-40B4-BE49-F238E27FC236}">
                <a16:creationId xmlns:a16="http://schemas.microsoft.com/office/drawing/2014/main" id="{43169F7C-D614-730E-2404-2281340A88BE}"/>
              </a:ext>
            </a:extLst>
          </p:cNvPr>
          <p:cNvSpPr>
            <a:spLocks noGrp="1"/>
          </p:cNvSpPr>
          <p:nvPr>
            <p:ph type="subTitle" idx="13"/>
          </p:nvPr>
        </p:nvSpPr>
        <p:spPr>
          <a:xfrm>
            <a:off x="1527175" y="3232807"/>
            <a:ext cx="10065776" cy="693738"/>
          </a:xfrm>
        </p:spPr>
        <p:txBody>
          <a:bodyPr>
            <a:normAutofit fontScale="25000" lnSpcReduction="20000"/>
          </a:bodyPr>
          <a:lstStyle/>
          <a:p>
            <a:pPr marL="1143000" indent="-1143000">
              <a:buFont typeface="Arial" panose="020B0604020202020204" pitchFamily="34" charset="0"/>
              <a:buChar char="•"/>
            </a:pPr>
            <a:r>
              <a:rPr lang="en-US" sz="9600" dirty="0"/>
              <a:t>Teaching full time for over 16 years.</a:t>
            </a:r>
          </a:p>
          <a:p>
            <a:pPr marL="1143000" indent="-1143000">
              <a:buFont typeface="Arial" panose="020B0604020202020204" pitchFamily="34" charset="0"/>
              <a:buChar char="•"/>
            </a:pPr>
            <a:r>
              <a:rPr lang="en-US" sz="9600" dirty="0"/>
              <a:t>Private studio &amp; FE college, Head of Singing</a:t>
            </a:r>
          </a:p>
          <a:p>
            <a:pPr marL="1143000" indent="-1143000">
              <a:buFont typeface="Arial" panose="020B0604020202020204" pitchFamily="34" charset="0"/>
              <a:buChar char="•"/>
            </a:pPr>
            <a:r>
              <a:rPr lang="en-US" sz="9600" dirty="0"/>
              <a:t>Classical focus, working in Musical Theatre</a:t>
            </a:r>
          </a:p>
          <a:p>
            <a:pPr marL="1143000" indent="-1143000">
              <a:buFont typeface="Arial" panose="020B0604020202020204" pitchFamily="34" charset="0"/>
              <a:buChar char="•"/>
            </a:pPr>
            <a:r>
              <a:rPr lang="en-US" sz="9600" dirty="0"/>
              <a:t>Focus on adolescent female voice </a:t>
            </a:r>
          </a:p>
          <a:p>
            <a:pPr marL="1143000" indent="-1143000">
              <a:buFont typeface="Arial" panose="020B0604020202020204" pitchFamily="34" charset="0"/>
              <a:buChar char="•"/>
            </a:pPr>
            <a:r>
              <a:rPr lang="en-US" sz="9600" dirty="0"/>
              <a:t>Interest in Belt Technique </a:t>
            </a:r>
          </a:p>
          <a:p>
            <a:pPr marL="1143000" indent="-1143000">
              <a:buFont typeface="Arial" panose="020B0604020202020204" pitchFamily="34" charset="0"/>
              <a:buChar char="•"/>
            </a:pPr>
            <a:r>
              <a:rPr lang="en-US" sz="9600" dirty="0"/>
              <a:t>Previous modules – theoretical knowledge of belt technique </a:t>
            </a:r>
          </a:p>
          <a:p>
            <a:r>
              <a:rPr lang="en-US" sz="9600" dirty="0"/>
              <a:t>	    and SOVT exercises</a:t>
            </a:r>
            <a:r>
              <a:rPr lang="en-US" dirty="0"/>
              <a:t>. </a:t>
            </a:r>
          </a:p>
          <a:p>
            <a:endParaRPr lang="en-US" dirty="0"/>
          </a:p>
          <a:p>
            <a:endParaRPr lang="en-US" dirty="0"/>
          </a:p>
        </p:txBody>
      </p:sp>
    </p:spTree>
    <p:extLst>
      <p:ext uri="{BB962C8B-B14F-4D97-AF65-F5344CB8AC3E}">
        <p14:creationId xmlns:p14="http://schemas.microsoft.com/office/powerpoint/2010/main" val="13729251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 presetClass="entr" presetSubtype="0" fill="hold" nodeType="clickEffect">
                                  <p:stCondLst>
                                    <p:cond delay="0"/>
                                  </p:stCondLst>
                                  <p:childTnLst>
                                    <p:set>
                                      <p:cBhvr>
                                        <p:cTn id="11" dur="1" fill="hold">
                                          <p:stCondLst>
                                            <p:cond delay="0"/>
                                          </p:stCondLst>
                                        </p:cTn>
                                        <p:tgtEl>
                                          <p:spTgt spid="23">
                                            <p:txEl>
                                              <p:pRg st="0" end="0"/>
                                            </p:txEl>
                                          </p:spTgt>
                                        </p:tgtEl>
                                        <p:attrNameLst>
                                          <p:attrName>style.visibility</p:attrName>
                                        </p:attrNameLst>
                                      </p:cBhvr>
                                      <p:to>
                                        <p:strVal val="visible"/>
                                      </p:to>
                                    </p:set>
                                  </p:childTnLst>
                                </p:cTn>
                              </p:par>
                            </p:childTnLst>
                          </p:cTn>
                        </p:par>
                      </p:childTnLst>
                    </p:cTn>
                  </p:par>
                  <p:par>
                    <p:cTn id="12" fill="hold">
                      <p:stCondLst>
                        <p:cond delay="indefinite"/>
                      </p:stCondLst>
                      <p:childTnLst>
                        <p:par>
                          <p:cTn id="13" fill="hold">
                            <p:stCondLst>
                              <p:cond delay="0"/>
                            </p:stCondLst>
                            <p:childTnLst>
                              <p:par>
                                <p:cTn id="14" presetID="1" presetClass="entr" presetSubtype="0" fill="hold" nodeType="clickEffect">
                                  <p:stCondLst>
                                    <p:cond delay="0"/>
                                  </p:stCondLst>
                                  <p:childTnLst>
                                    <p:set>
                                      <p:cBhvr>
                                        <p:cTn id="15" dur="1" fill="hold">
                                          <p:stCondLst>
                                            <p:cond delay="0"/>
                                          </p:stCondLst>
                                        </p:cTn>
                                        <p:tgtEl>
                                          <p:spTgt spid="23">
                                            <p:txEl>
                                              <p:pRg st="1" end="1"/>
                                            </p:txEl>
                                          </p:spTgt>
                                        </p:tgtEl>
                                        <p:attrNameLst>
                                          <p:attrName>style.visibility</p:attrName>
                                        </p:attrNameLst>
                                      </p:cBhvr>
                                      <p:to>
                                        <p:strVal val="visible"/>
                                      </p:to>
                                    </p:set>
                                  </p:childTnLst>
                                </p:cTn>
                              </p:par>
                            </p:childTnLst>
                          </p:cTn>
                        </p:par>
                      </p:childTnLst>
                    </p:cTn>
                  </p:par>
                  <p:par>
                    <p:cTn id="16" fill="hold">
                      <p:stCondLst>
                        <p:cond delay="indefinite"/>
                      </p:stCondLst>
                      <p:childTnLst>
                        <p:par>
                          <p:cTn id="17" fill="hold">
                            <p:stCondLst>
                              <p:cond delay="0"/>
                            </p:stCondLst>
                            <p:childTnLst>
                              <p:par>
                                <p:cTn id="18" presetID="1" presetClass="entr" presetSubtype="0" fill="hold" nodeType="clickEffect">
                                  <p:stCondLst>
                                    <p:cond delay="0"/>
                                  </p:stCondLst>
                                  <p:childTnLst>
                                    <p:set>
                                      <p:cBhvr>
                                        <p:cTn id="19" dur="1" fill="hold">
                                          <p:stCondLst>
                                            <p:cond delay="0"/>
                                          </p:stCondLst>
                                        </p:cTn>
                                        <p:tgtEl>
                                          <p:spTgt spid="23">
                                            <p:txEl>
                                              <p:pRg st="2" end="2"/>
                                            </p:txEl>
                                          </p:spTgt>
                                        </p:tgtEl>
                                        <p:attrNameLst>
                                          <p:attrName>style.visibility</p:attrName>
                                        </p:attrNameLst>
                                      </p:cBhvr>
                                      <p:to>
                                        <p:strVal val="visible"/>
                                      </p:to>
                                    </p:set>
                                  </p:childTnLst>
                                </p:cTn>
                              </p:par>
                            </p:childTnLst>
                          </p:cTn>
                        </p:par>
                      </p:childTnLst>
                    </p:cTn>
                  </p:par>
                  <p:par>
                    <p:cTn id="20" fill="hold">
                      <p:stCondLst>
                        <p:cond delay="indefinite"/>
                      </p:stCondLst>
                      <p:childTnLst>
                        <p:par>
                          <p:cTn id="21" fill="hold">
                            <p:stCondLst>
                              <p:cond delay="0"/>
                            </p:stCondLst>
                            <p:childTnLst>
                              <p:par>
                                <p:cTn id="22" presetID="1" presetClass="entr" presetSubtype="0" fill="hold" nodeType="clickEffect">
                                  <p:stCondLst>
                                    <p:cond delay="0"/>
                                  </p:stCondLst>
                                  <p:childTnLst>
                                    <p:set>
                                      <p:cBhvr>
                                        <p:cTn id="23" dur="1" fill="hold">
                                          <p:stCondLst>
                                            <p:cond delay="0"/>
                                          </p:stCondLst>
                                        </p:cTn>
                                        <p:tgtEl>
                                          <p:spTgt spid="23">
                                            <p:txEl>
                                              <p:pRg st="3" end="3"/>
                                            </p:txEl>
                                          </p:spTgt>
                                        </p:tgtEl>
                                        <p:attrNameLst>
                                          <p:attrName>style.visibility</p:attrName>
                                        </p:attrNameLst>
                                      </p:cBhvr>
                                      <p:to>
                                        <p:strVal val="visible"/>
                                      </p:to>
                                    </p:set>
                                  </p:childTnLst>
                                </p:cTn>
                              </p:par>
                            </p:childTnLst>
                          </p:cTn>
                        </p:par>
                      </p:childTnLst>
                    </p:cTn>
                  </p:par>
                  <p:par>
                    <p:cTn id="24" fill="hold">
                      <p:stCondLst>
                        <p:cond delay="indefinite"/>
                      </p:stCondLst>
                      <p:childTnLst>
                        <p:par>
                          <p:cTn id="25" fill="hold">
                            <p:stCondLst>
                              <p:cond delay="0"/>
                            </p:stCondLst>
                            <p:childTnLst>
                              <p:par>
                                <p:cTn id="26" presetID="1" presetClass="entr" presetSubtype="0" fill="hold" nodeType="clickEffect">
                                  <p:stCondLst>
                                    <p:cond delay="0"/>
                                  </p:stCondLst>
                                  <p:childTnLst>
                                    <p:set>
                                      <p:cBhvr>
                                        <p:cTn id="27" dur="1" fill="hold">
                                          <p:stCondLst>
                                            <p:cond delay="0"/>
                                          </p:stCondLst>
                                        </p:cTn>
                                        <p:tgtEl>
                                          <p:spTgt spid="23">
                                            <p:txEl>
                                              <p:pRg st="4" end="4"/>
                                            </p:txEl>
                                          </p:spTgt>
                                        </p:tgtEl>
                                        <p:attrNameLst>
                                          <p:attrName>style.visibility</p:attrName>
                                        </p:attrNameLst>
                                      </p:cBhvr>
                                      <p:to>
                                        <p:strVal val="visible"/>
                                      </p:to>
                                    </p:set>
                                  </p:childTnLst>
                                </p:cTn>
                              </p:par>
                            </p:childTnLst>
                          </p:cTn>
                        </p:par>
                      </p:childTnLst>
                    </p:cTn>
                  </p:par>
                  <p:par>
                    <p:cTn id="28" fill="hold">
                      <p:stCondLst>
                        <p:cond delay="indefinite"/>
                      </p:stCondLst>
                      <p:childTnLst>
                        <p:par>
                          <p:cTn id="29" fill="hold">
                            <p:stCondLst>
                              <p:cond delay="0"/>
                            </p:stCondLst>
                            <p:childTnLst>
                              <p:par>
                                <p:cTn id="30" presetID="1" presetClass="entr" presetSubtype="0" fill="hold" nodeType="clickEffect">
                                  <p:stCondLst>
                                    <p:cond delay="0"/>
                                  </p:stCondLst>
                                  <p:childTnLst>
                                    <p:set>
                                      <p:cBhvr>
                                        <p:cTn id="31" dur="1" fill="hold">
                                          <p:stCondLst>
                                            <p:cond delay="0"/>
                                          </p:stCondLst>
                                        </p:cTn>
                                        <p:tgtEl>
                                          <p:spTgt spid="23">
                                            <p:txEl>
                                              <p:pRg st="5" end="5"/>
                                            </p:txEl>
                                          </p:spTgt>
                                        </p:tgtEl>
                                        <p:attrNameLst>
                                          <p:attrName>style.visibility</p:attrName>
                                        </p:attrNameLst>
                                      </p:cBhvr>
                                      <p:to>
                                        <p:strVal val="visible"/>
                                      </p:to>
                                    </p:set>
                                  </p:childTnLst>
                                </p:cTn>
                              </p:par>
                            </p:childTnLst>
                          </p:cTn>
                        </p:par>
                      </p:childTnLst>
                    </p:cTn>
                  </p:par>
                  <p:par>
                    <p:cTn id="32" fill="hold">
                      <p:stCondLst>
                        <p:cond delay="indefinite"/>
                      </p:stCondLst>
                      <p:childTnLst>
                        <p:par>
                          <p:cTn id="33" fill="hold">
                            <p:stCondLst>
                              <p:cond delay="0"/>
                            </p:stCondLst>
                            <p:childTnLst>
                              <p:par>
                                <p:cTn id="34" presetID="1" presetClass="entr" presetSubtype="0" fill="hold" nodeType="clickEffect">
                                  <p:stCondLst>
                                    <p:cond delay="0"/>
                                  </p:stCondLst>
                                  <p:childTnLst>
                                    <p:set>
                                      <p:cBhvr>
                                        <p:cTn id="35" dur="1" fill="hold">
                                          <p:stCondLst>
                                            <p:cond delay="0"/>
                                          </p:stCondLst>
                                        </p:cTn>
                                        <p:tgtEl>
                                          <p:spTgt spid="2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8CF3DFC-5419-27F1-4AC8-D5A04F81E88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838BF24-BCF0-C8DC-596F-51C827B5C928}"/>
              </a:ext>
            </a:extLst>
          </p:cNvPr>
          <p:cNvSpPr>
            <a:spLocks noGrp="1"/>
          </p:cNvSpPr>
          <p:nvPr>
            <p:ph type="title"/>
          </p:nvPr>
        </p:nvSpPr>
        <p:spPr>
          <a:xfrm>
            <a:off x="1555897" y="1196721"/>
            <a:ext cx="6925951" cy="1536580"/>
          </a:xfrm>
        </p:spPr>
        <p:txBody>
          <a:bodyPr/>
          <a:lstStyle/>
          <a:p>
            <a:r>
              <a:rPr lang="en-US" dirty="0"/>
              <a:t>LEARNING OUTCOMES</a:t>
            </a:r>
          </a:p>
        </p:txBody>
      </p:sp>
      <p:sp>
        <p:nvSpPr>
          <p:cNvPr id="8" name="Slide Number Placeholder 7">
            <a:extLst>
              <a:ext uri="{FF2B5EF4-FFF2-40B4-BE49-F238E27FC236}">
                <a16:creationId xmlns:a16="http://schemas.microsoft.com/office/drawing/2014/main" id="{3BB75DCA-4377-02D3-CEC3-CF760A92CBEB}"/>
              </a:ext>
            </a:extLst>
          </p:cNvPr>
          <p:cNvSpPr>
            <a:spLocks noGrp="1"/>
          </p:cNvSpPr>
          <p:nvPr>
            <p:ph type="sldNum" sz="quarter" idx="12"/>
          </p:nvPr>
        </p:nvSpPr>
        <p:spPr/>
        <p:txBody>
          <a:bodyPr/>
          <a:lstStyle/>
          <a:p>
            <a:fld id="{95CBEC59-7FF9-4688-98DF-89832A0C9025}" type="slidenum">
              <a:rPr lang="en-US" smtClean="0"/>
              <a:pPr/>
              <a:t>3</a:t>
            </a:fld>
            <a:endParaRPr lang="en-US" dirty="0"/>
          </a:p>
        </p:txBody>
      </p:sp>
      <p:sp>
        <p:nvSpPr>
          <p:cNvPr id="4" name="Content Placeholder 3">
            <a:extLst>
              <a:ext uri="{FF2B5EF4-FFF2-40B4-BE49-F238E27FC236}">
                <a16:creationId xmlns:a16="http://schemas.microsoft.com/office/drawing/2014/main" id="{ED3CA462-7EE1-D892-9E40-13E821A9DCA4}"/>
              </a:ext>
            </a:extLst>
          </p:cNvPr>
          <p:cNvSpPr>
            <a:spLocks noGrp="1"/>
          </p:cNvSpPr>
          <p:nvPr>
            <p:ph type="subTitle" idx="13"/>
          </p:nvPr>
        </p:nvSpPr>
        <p:spPr>
          <a:xfrm>
            <a:off x="2127155" y="2387003"/>
            <a:ext cx="9465796" cy="692595"/>
          </a:xfrm>
        </p:spPr>
        <p:txBody>
          <a:bodyPr>
            <a:normAutofit fontScale="25000" lnSpcReduction="20000"/>
          </a:bodyPr>
          <a:lstStyle/>
          <a:p>
            <a:endParaRPr lang="en-US" dirty="0"/>
          </a:p>
          <a:p>
            <a:pPr marL="342900" lvl="0" indent="-342900">
              <a:lnSpc>
                <a:spcPct val="150000"/>
              </a:lnSpc>
              <a:buFont typeface="Symbol" panose="05050102010706020507" pitchFamily="18" charset="2"/>
              <a:buChar char=""/>
            </a:pPr>
            <a:endParaRPr lang="en-GB" sz="3600" kern="100" dirty="0">
              <a:effectLst/>
              <a:ea typeface="Calibri" panose="020F0502020204030204" pitchFamily="34" charset="0"/>
              <a:cs typeface="Times New Roman" panose="02020603050405020304" pitchFamily="18" charset="0"/>
            </a:endParaRPr>
          </a:p>
          <a:p>
            <a:pPr marL="342900" lvl="0" indent="-342900">
              <a:lnSpc>
                <a:spcPct val="150000"/>
              </a:lnSpc>
              <a:buFont typeface="Symbol" panose="05050102010706020507" pitchFamily="18" charset="2"/>
              <a:buChar char=""/>
            </a:pPr>
            <a:r>
              <a:rPr lang="en-GB" sz="7200" kern="100" dirty="0">
                <a:solidFill>
                  <a:schemeClr val="bg1"/>
                </a:solidFill>
                <a:effectLst/>
                <a:ea typeface="Calibri" panose="020F0502020204030204" pitchFamily="34" charset="0"/>
                <a:cs typeface="Times New Roman" panose="02020603050405020304" pitchFamily="18" charset="0"/>
              </a:rPr>
              <a:t>To develop a deeper understanding of the lived experience of adolescent female singers developing belt technique.</a:t>
            </a:r>
          </a:p>
          <a:p>
            <a:pPr marL="342900" lvl="0" indent="-342900">
              <a:lnSpc>
                <a:spcPct val="150000"/>
              </a:lnSpc>
              <a:buFont typeface="Symbol" panose="05050102010706020507" pitchFamily="18" charset="2"/>
              <a:buChar char=""/>
            </a:pPr>
            <a:r>
              <a:rPr lang="en-GB" sz="7200" kern="100" dirty="0">
                <a:solidFill>
                  <a:schemeClr val="bg1"/>
                </a:solidFill>
                <a:effectLst/>
                <a:ea typeface="Calibri" panose="020F0502020204030204" pitchFamily="34" charset="0"/>
                <a:cs typeface="Times New Roman" panose="02020603050405020304" pitchFamily="18" charset="0"/>
              </a:rPr>
              <a:t>To link theoretical knowledge of belt technique to real world pedagogy within this distinct community.</a:t>
            </a:r>
          </a:p>
          <a:p>
            <a:pPr marL="342900" lvl="0" indent="-342900">
              <a:lnSpc>
                <a:spcPct val="150000"/>
              </a:lnSpc>
              <a:buFont typeface="Symbol" panose="05050102010706020507" pitchFamily="18" charset="2"/>
              <a:buChar char=""/>
            </a:pPr>
            <a:r>
              <a:rPr lang="en-GB" sz="7200" kern="100" dirty="0">
                <a:solidFill>
                  <a:schemeClr val="bg1"/>
                </a:solidFill>
                <a:effectLst/>
                <a:ea typeface="Calibri" panose="020F0502020204030204" pitchFamily="34" charset="0"/>
                <a:cs typeface="Times New Roman" panose="02020603050405020304" pitchFamily="18" charset="0"/>
              </a:rPr>
              <a:t>To develop an appropriate and structured warm-up intervention that links theoretical knowledge to practical application. </a:t>
            </a:r>
          </a:p>
          <a:p>
            <a:pPr marL="342900" lvl="0" indent="-342900">
              <a:lnSpc>
                <a:spcPct val="150000"/>
              </a:lnSpc>
              <a:buFont typeface="Symbol" panose="05050102010706020507" pitchFamily="18" charset="2"/>
              <a:buChar char=""/>
            </a:pPr>
            <a:r>
              <a:rPr lang="en-GB" sz="7200" kern="100" dirty="0">
                <a:solidFill>
                  <a:schemeClr val="bg1"/>
                </a:solidFill>
                <a:effectLst/>
                <a:ea typeface="Calibri" panose="020F0502020204030204" pitchFamily="34" charset="0"/>
                <a:cs typeface="Times New Roman" panose="02020603050405020304" pitchFamily="18" charset="0"/>
              </a:rPr>
              <a:t>To develop my understanding of implications for a voice pedagogue working with students in MT and appropriate teaching strategies to include.</a:t>
            </a:r>
          </a:p>
          <a:p>
            <a:pPr marL="0" indent="0">
              <a:buNone/>
            </a:pPr>
            <a:endParaRPr lang="en-US" dirty="0"/>
          </a:p>
          <a:p>
            <a:pPr marL="0" indent="0">
              <a:buNone/>
            </a:pPr>
            <a:endParaRPr lang="en-US" dirty="0"/>
          </a:p>
          <a:p>
            <a:pPr marL="0" indent="0">
              <a:buNone/>
            </a:pPr>
            <a:endParaRPr lang="en-US" dirty="0"/>
          </a:p>
          <a:p>
            <a:pPr marL="0" indent="0">
              <a:buNone/>
            </a:pPr>
            <a:endParaRPr lang="en-US" dirty="0"/>
          </a:p>
          <a:p>
            <a:pPr marL="0" indent="0">
              <a:buNone/>
            </a:pPr>
            <a:endParaRPr lang="en-US" dirty="0"/>
          </a:p>
          <a:p>
            <a:pPr marL="0" indent="0">
              <a:buNone/>
            </a:pPr>
            <a:endParaRPr lang="en-US" dirty="0"/>
          </a:p>
          <a:p>
            <a:pPr marL="0" indent="0">
              <a:buNone/>
            </a:pPr>
            <a:endParaRPr lang="en-US" dirty="0"/>
          </a:p>
          <a:p>
            <a:pPr marL="0" indent="0">
              <a:buNone/>
            </a:pPr>
            <a:endParaRPr lang="en-US" dirty="0"/>
          </a:p>
          <a:p>
            <a:pPr marL="0" indent="0">
              <a:buNone/>
            </a:pPr>
            <a:endParaRPr lang="en-US" dirty="0"/>
          </a:p>
          <a:p>
            <a:pPr marL="0" indent="0">
              <a:buNone/>
            </a:pPr>
            <a:endParaRPr lang="en-US" dirty="0"/>
          </a:p>
          <a:p>
            <a:pPr marL="0" indent="0">
              <a:buNone/>
            </a:pPr>
            <a:endParaRPr lang="en-US" dirty="0"/>
          </a:p>
          <a:p>
            <a:pPr marL="0" indent="0">
              <a:buNone/>
            </a:pPr>
            <a:endParaRPr lang="en-US" dirty="0"/>
          </a:p>
        </p:txBody>
      </p:sp>
    </p:spTree>
    <p:extLst>
      <p:ext uri="{BB962C8B-B14F-4D97-AF65-F5344CB8AC3E}">
        <p14:creationId xmlns:p14="http://schemas.microsoft.com/office/powerpoint/2010/main" val="1951049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 presetClass="entr" presetSubtype="0" fill="hold" nodeType="clickEffect">
                                  <p:stCondLst>
                                    <p:cond delay="0"/>
                                  </p:stCondLst>
                                  <p:childTnLst>
                                    <p:set>
                                      <p:cBhvr>
                                        <p:cTn id="11"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2" fill="hold">
                      <p:stCondLst>
                        <p:cond delay="indefinite"/>
                      </p:stCondLst>
                      <p:childTnLst>
                        <p:par>
                          <p:cTn id="13" fill="hold">
                            <p:stCondLst>
                              <p:cond delay="0"/>
                            </p:stCondLst>
                            <p:childTnLst>
                              <p:par>
                                <p:cTn id="14" presetID="1" presetClass="entr" presetSubtype="0" fill="hold" nodeType="clickEffect">
                                  <p:stCondLst>
                                    <p:cond delay="0"/>
                                  </p:stCondLst>
                                  <p:childTnLst>
                                    <p:set>
                                      <p:cBhvr>
                                        <p:cTn id="15"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16" fill="hold">
                      <p:stCondLst>
                        <p:cond delay="indefinite"/>
                      </p:stCondLst>
                      <p:childTnLst>
                        <p:par>
                          <p:cTn id="17" fill="hold">
                            <p:stCondLst>
                              <p:cond delay="0"/>
                            </p:stCondLst>
                            <p:childTnLst>
                              <p:par>
                                <p:cTn id="18" presetID="1" presetClass="entr" presetSubtype="0" fill="hold" nodeType="clickEffect">
                                  <p:stCondLst>
                                    <p:cond delay="0"/>
                                  </p:stCondLst>
                                  <p:childTnLst>
                                    <p:set>
                                      <p:cBhvr>
                                        <p:cTn id="19"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20" fill="hold">
                      <p:stCondLst>
                        <p:cond delay="indefinite"/>
                      </p:stCondLst>
                      <p:childTnLst>
                        <p:par>
                          <p:cTn id="21" fill="hold">
                            <p:stCondLst>
                              <p:cond delay="0"/>
                            </p:stCondLst>
                            <p:childTnLst>
                              <p:par>
                                <p:cTn id="22" presetID="1" presetClass="entr" presetSubtype="0" fill="hold" nodeType="clickEffect">
                                  <p:stCondLst>
                                    <p:cond delay="0"/>
                                  </p:stCondLst>
                                  <p:childTnLst>
                                    <p:set>
                                      <p:cBhvr>
                                        <p:cTn id="23"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79A0194-4963-6BA3-CC71-43AD74BBD5F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A83E41C-70E5-34DD-D507-AF16D04DBFD5}"/>
              </a:ext>
            </a:extLst>
          </p:cNvPr>
          <p:cNvSpPr>
            <a:spLocks noGrp="1"/>
          </p:cNvSpPr>
          <p:nvPr>
            <p:ph type="title"/>
          </p:nvPr>
        </p:nvSpPr>
        <p:spPr>
          <a:xfrm>
            <a:off x="928800" y="926389"/>
            <a:ext cx="9922080" cy="2390931"/>
          </a:xfrm>
        </p:spPr>
        <p:txBody>
          <a:bodyPr anchor="b">
            <a:normAutofit fontScale="90000"/>
          </a:bodyPr>
          <a:lstStyle/>
          <a:p>
            <a:r>
              <a:rPr lang="en-GB" dirty="0"/>
              <a:t>Preparing the Adolescent Female Voice for Musical Theatre Belt: Exploring the Pedagogical Application of Semi-Occluded Vocal Tract Exercises</a:t>
            </a:r>
            <a:br>
              <a:rPr lang="en-GB" dirty="0"/>
            </a:br>
            <a:endParaRPr lang="en-US" dirty="0"/>
          </a:p>
        </p:txBody>
      </p:sp>
      <p:sp>
        <p:nvSpPr>
          <p:cNvPr id="15" name="Slide Number Placeholder 5">
            <a:extLst>
              <a:ext uri="{FF2B5EF4-FFF2-40B4-BE49-F238E27FC236}">
                <a16:creationId xmlns:a16="http://schemas.microsoft.com/office/drawing/2014/main" id="{F3463233-48DF-6B12-A172-37D28FABA9EF}"/>
              </a:ext>
            </a:extLst>
          </p:cNvPr>
          <p:cNvSpPr>
            <a:spLocks noGrp="1"/>
          </p:cNvSpPr>
          <p:nvPr>
            <p:ph type="sldNum" sz="quarter" idx="12"/>
          </p:nvPr>
        </p:nvSpPr>
        <p:spPr>
          <a:xfrm>
            <a:off x="8849751" y="6187538"/>
            <a:ext cx="2743200" cy="365125"/>
          </a:xfrm>
        </p:spPr>
        <p:txBody>
          <a:bodyPr/>
          <a:lstStyle/>
          <a:p>
            <a:pPr>
              <a:spcAft>
                <a:spcPts val="600"/>
              </a:spcAft>
            </a:pPr>
            <a:fld id="{95CBEC59-7FF9-4688-98DF-89832A0C9025}" type="slidenum">
              <a:rPr lang="en-US" smtClean="0"/>
              <a:pPr>
                <a:spcAft>
                  <a:spcPts val="600"/>
                </a:spcAft>
              </a:pPr>
              <a:t>4</a:t>
            </a:fld>
            <a:endParaRPr lang="en-US"/>
          </a:p>
        </p:txBody>
      </p:sp>
    </p:spTree>
    <p:extLst>
      <p:ext uri="{BB962C8B-B14F-4D97-AF65-F5344CB8AC3E}">
        <p14:creationId xmlns:p14="http://schemas.microsoft.com/office/powerpoint/2010/main" val="243108388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4071DD-D1ED-4494-BAB0-E44D84460558}"/>
              </a:ext>
            </a:extLst>
          </p:cNvPr>
          <p:cNvSpPr>
            <a:spLocks noGrp="1"/>
          </p:cNvSpPr>
          <p:nvPr>
            <p:ph type="title"/>
          </p:nvPr>
        </p:nvSpPr>
        <p:spPr/>
        <p:txBody>
          <a:bodyPr/>
          <a:lstStyle/>
          <a:p>
            <a:r>
              <a:rPr lang="en-US" dirty="0"/>
              <a:t>CONTRADICTION</a:t>
            </a:r>
          </a:p>
        </p:txBody>
      </p:sp>
      <p:sp>
        <p:nvSpPr>
          <p:cNvPr id="4" name="Content Placeholder 3">
            <a:extLst>
              <a:ext uri="{FF2B5EF4-FFF2-40B4-BE49-F238E27FC236}">
                <a16:creationId xmlns:a16="http://schemas.microsoft.com/office/drawing/2014/main" id="{7D8E0C3E-549F-4B12-BC1D-70D49FDEE3EB}"/>
              </a:ext>
            </a:extLst>
          </p:cNvPr>
          <p:cNvSpPr>
            <a:spLocks noGrp="1"/>
          </p:cNvSpPr>
          <p:nvPr>
            <p:ph sz="half" idx="2"/>
          </p:nvPr>
        </p:nvSpPr>
        <p:spPr>
          <a:xfrm>
            <a:off x="1028813" y="3386142"/>
            <a:ext cx="5157787" cy="2773258"/>
          </a:xfrm>
        </p:spPr>
        <p:txBody>
          <a:bodyPr/>
          <a:lstStyle/>
          <a:p>
            <a:r>
              <a:rPr lang="en-US" sz="2000" dirty="0"/>
              <a:t>Students showing interest in SOVT exercises.</a:t>
            </a:r>
          </a:p>
          <a:p>
            <a:r>
              <a:rPr lang="en-US" sz="2000" dirty="0"/>
              <a:t>Self reported benefits in developing belt technique</a:t>
            </a:r>
          </a:p>
          <a:p>
            <a:r>
              <a:rPr lang="en-US" sz="2000" dirty="0"/>
              <a:t>Wanting me to guide them through SOVT exercises to ‘improve their belt technique’.  </a:t>
            </a:r>
          </a:p>
          <a:p>
            <a:endParaRPr lang="en-US" dirty="0"/>
          </a:p>
          <a:p>
            <a:pPr marL="0" indent="0">
              <a:buNone/>
            </a:pPr>
            <a:endParaRPr lang="en-US" dirty="0"/>
          </a:p>
          <a:p>
            <a:pPr marL="0" indent="0">
              <a:buNone/>
            </a:pPr>
            <a:endParaRPr lang="en-US" dirty="0"/>
          </a:p>
          <a:p>
            <a:pPr marL="0" indent="0">
              <a:buNone/>
            </a:pPr>
            <a:endParaRPr lang="en-US" dirty="0"/>
          </a:p>
          <a:p>
            <a:pPr marL="0" indent="0">
              <a:buNone/>
            </a:pPr>
            <a:endParaRPr lang="en-US" dirty="0"/>
          </a:p>
          <a:p>
            <a:pPr marL="0" indent="0">
              <a:buNone/>
            </a:pPr>
            <a:endParaRPr lang="en-US" dirty="0"/>
          </a:p>
          <a:p>
            <a:pPr marL="0" indent="0">
              <a:buNone/>
            </a:pPr>
            <a:endParaRPr lang="en-US" dirty="0"/>
          </a:p>
          <a:p>
            <a:pPr marL="0" indent="0">
              <a:buNone/>
            </a:pPr>
            <a:endParaRPr lang="en-US" dirty="0"/>
          </a:p>
          <a:p>
            <a:pPr marL="0" indent="0">
              <a:buNone/>
            </a:pPr>
            <a:endParaRPr lang="en-US" dirty="0"/>
          </a:p>
          <a:p>
            <a:pPr marL="0" indent="0">
              <a:buNone/>
            </a:pPr>
            <a:endParaRPr lang="en-US" dirty="0"/>
          </a:p>
          <a:p>
            <a:pPr marL="0" indent="0">
              <a:buNone/>
            </a:pPr>
            <a:endParaRPr lang="en-US" dirty="0"/>
          </a:p>
          <a:p>
            <a:pPr marL="0" indent="0">
              <a:buNone/>
            </a:pPr>
            <a:endParaRPr lang="en-US" dirty="0"/>
          </a:p>
          <a:p>
            <a:pPr marL="0" indent="0">
              <a:buNone/>
            </a:pPr>
            <a:endParaRPr lang="en-US" dirty="0"/>
          </a:p>
        </p:txBody>
      </p:sp>
      <p:sp>
        <p:nvSpPr>
          <p:cNvPr id="5" name="Text Placeholder 4">
            <a:extLst>
              <a:ext uri="{FF2B5EF4-FFF2-40B4-BE49-F238E27FC236}">
                <a16:creationId xmlns:a16="http://schemas.microsoft.com/office/drawing/2014/main" id="{33C7831C-5C8A-4D10-8B69-B54C753E23A1}"/>
              </a:ext>
            </a:extLst>
          </p:cNvPr>
          <p:cNvSpPr>
            <a:spLocks noGrp="1"/>
          </p:cNvSpPr>
          <p:nvPr>
            <p:ph type="body" sz="quarter" idx="3"/>
          </p:nvPr>
        </p:nvSpPr>
        <p:spPr/>
        <p:txBody>
          <a:bodyPr/>
          <a:lstStyle/>
          <a:p>
            <a:r>
              <a:rPr lang="en-US" dirty="0"/>
              <a:t>Theoretical Knowledge</a:t>
            </a:r>
          </a:p>
        </p:txBody>
      </p:sp>
      <p:sp>
        <p:nvSpPr>
          <p:cNvPr id="8" name="Slide Number Placeholder 7">
            <a:extLst>
              <a:ext uri="{FF2B5EF4-FFF2-40B4-BE49-F238E27FC236}">
                <a16:creationId xmlns:a16="http://schemas.microsoft.com/office/drawing/2014/main" id="{B3B47294-B529-4908-976B-4F8ECE7A45B3}"/>
              </a:ext>
            </a:extLst>
          </p:cNvPr>
          <p:cNvSpPr>
            <a:spLocks noGrp="1"/>
          </p:cNvSpPr>
          <p:nvPr>
            <p:ph type="sldNum" sz="quarter" idx="12"/>
          </p:nvPr>
        </p:nvSpPr>
        <p:spPr/>
        <p:txBody>
          <a:bodyPr/>
          <a:lstStyle/>
          <a:p>
            <a:fld id="{95CBEC59-7FF9-4688-98DF-89832A0C9025}" type="slidenum">
              <a:rPr lang="en-US" smtClean="0"/>
              <a:pPr/>
              <a:t>5</a:t>
            </a:fld>
            <a:endParaRPr lang="en-US" dirty="0"/>
          </a:p>
        </p:txBody>
      </p:sp>
      <p:sp>
        <p:nvSpPr>
          <p:cNvPr id="6" name="Content Placeholder 5">
            <a:extLst>
              <a:ext uri="{FF2B5EF4-FFF2-40B4-BE49-F238E27FC236}">
                <a16:creationId xmlns:a16="http://schemas.microsoft.com/office/drawing/2014/main" id="{D82BF507-75ED-4F09-959F-8E0854B6033A}"/>
              </a:ext>
            </a:extLst>
          </p:cNvPr>
          <p:cNvSpPr>
            <a:spLocks noGrp="1"/>
          </p:cNvSpPr>
          <p:nvPr>
            <p:ph sz="quarter" idx="15"/>
          </p:nvPr>
        </p:nvSpPr>
        <p:spPr/>
        <p:txBody>
          <a:bodyPr>
            <a:normAutofit/>
          </a:bodyPr>
          <a:lstStyle/>
          <a:p>
            <a:r>
              <a:rPr lang="en-US" sz="2000" dirty="0"/>
              <a:t>A difference between the goal of SOVT exercises and physiological belt requirement.</a:t>
            </a:r>
          </a:p>
        </p:txBody>
      </p:sp>
      <p:sp>
        <p:nvSpPr>
          <p:cNvPr id="10" name="Text Placeholder 4">
            <a:extLst>
              <a:ext uri="{FF2B5EF4-FFF2-40B4-BE49-F238E27FC236}">
                <a16:creationId xmlns:a16="http://schemas.microsoft.com/office/drawing/2014/main" id="{66504578-A5E8-6130-82F5-B94019AA9586}"/>
              </a:ext>
            </a:extLst>
          </p:cNvPr>
          <p:cNvSpPr txBox="1">
            <a:spLocks/>
          </p:cNvSpPr>
          <p:nvPr/>
        </p:nvSpPr>
        <p:spPr>
          <a:xfrm>
            <a:off x="1003412" y="2272009"/>
            <a:ext cx="5183188" cy="823912"/>
          </a:xfrm>
          <a:prstGeom prst="rect">
            <a:avLst/>
          </a:prstGeom>
        </p:spPr>
        <p:txBody>
          <a:bodyPr vert="horz" lIns="91440" tIns="45720" rIns="91440" bIns="45720" rtlCol="0" anchor="b">
            <a:normAutofit/>
          </a:bodyPr>
          <a:lstStyle>
            <a:lvl1pPr marL="0" indent="0" algn="l" defTabSz="914400" rtl="0" eaLnBrk="1" latinLnBrk="0" hangingPunct="1">
              <a:lnSpc>
                <a:spcPct val="90000"/>
              </a:lnSpc>
              <a:spcBef>
                <a:spcPts val="1000"/>
              </a:spcBef>
              <a:buFont typeface="Arial" panose="020B0604020202020204" pitchFamily="34" charset="0"/>
              <a:buNone/>
              <a:defRPr lang="en-US" sz="2500" b="1" i="0" kern="1200" dirty="0" smtClean="0">
                <a:solidFill>
                  <a:schemeClr val="tx2"/>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2000" b="1" kern="1200">
                <a:solidFill>
                  <a:schemeClr val="tx1"/>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1800" b="1"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9pPr>
          </a:lstStyle>
          <a:p>
            <a:r>
              <a:rPr lang="en-GB" dirty="0"/>
              <a:t>Practical Experience</a:t>
            </a:r>
          </a:p>
        </p:txBody>
      </p:sp>
    </p:spTree>
    <p:extLst>
      <p:ext uri="{BB962C8B-B14F-4D97-AF65-F5344CB8AC3E}">
        <p14:creationId xmlns:p14="http://schemas.microsoft.com/office/powerpoint/2010/main" val="26379582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0">
                                            <p:txEl>
                                              <p:pRg st="0" end="0"/>
                                            </p:txEl>
                                          </p:spTgt>
                                        </p:tgtEl>
                                        <p:attrNameLst>
                                          <p:attrName>style.visibility</p:attrName>
                                        </p:attrNameLst>
                                      </p:cBhvr>
                                      <p:to>
                                        <p:strVal val="visible"/>
                                      </p:to>
                                    </p:set>
                                    <p:animEffect transition="in" filter="fade">
                                      <p:cBhvr>
                                        <p:cTn id="12" dur="500"/>
                                        <p:tgtEl>
                                          <p:spTgt spid="10">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5">
                                            <p:txEl>
                                              <p:pRg st="0" end="0"/>
                                            </p:txEl>
                                          </p:spTgt>
                                        </p:tgtEl>
                                        <p:attrNameLst>
                                          <p:attrName>style.visibility</p:attrName>
                                        </p:attrNameLst>
                                      </p:cBhvr>
                                      <p:to>
                                        <p:strVal val="visible"/>
                                      </p:to>
                                    </p:set>
                                    <p:animEffect transition="in" filter="fade">
                                      <p:cBhvr>
                                        <p:cTn id="17" dur="500"/>
                                        <p:tgtEl>
                                          <p:spTgt spid="5">
                                            <p:txEl>
                                              <p:pRg st="0" end="0"/>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4">
                                            <p:txEl>
                                              <p:pRg st="0" end="0"/>
                                            </p:txEl>
                                          </p:spTgt>
                                        </p:tgtEl>
                                        <p:attrNameLst>
                                          <p:attrName>style.visibility</p:attrName>
                                        </p:attrNameLst>
                                      </p:cBhvr>
                                      <p:to>
                                        <p:strVal val="visible"/>
                                      </p:to>
                                    </p:set>
                                    <p:animEffect transition="in" filter="fade">
                                      <p:cBhvr>
                                        <p:cTn id="22" dur="500"/>
                                        <p:tgtEl>
                                          <p:spTgt spid="4">
                                            <p:txEl>
                                              <p:pRg st="0" end="0"/>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4">
                                            <p:txEl>
                                              <p:pRg st="1" end="1"/>
                                            </p:txEl>
                                          </p:spTgt>
                                        </p:tgtEl>
                                        <p:attrNameLst>
                                          <p:attrName>style.visibility</p:attrName>
                                        </p:attrNameLst>
                                      </p:cBhvr>
                                      <p:to>
                                        <p:strVal val="visible"/>
                                      </p:to>
                                    </p:set>
                                    <p:animEffect transition="in" filter="fade">
                                      <p:cBhvr>
                                        <p:cTn id="27" dur="500"/>
                                        <p:tgtEl>
                                          <p:spTgt spid="4">
                                            <p:txEl>
                                              <p:pRg st="1" end="1"/>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4">
                                            <p:txEl>
                                              <p:pRg st="2" end="2"/>
                                            </p:txEl>
                                          </p:spTgt>
                                        </p:tgtEl>
                                        <p:attrNameLst>
                                          <p:attrName>style.visibility</p:attrName>
                                        </p:attrNameLst>
                                      </p:cBhvr>
                                      <p:to>
                                        <p:strVal val="visible"/>
                                      </p:to>
                                    </p:set>
                                    <p:animEffect transition="in" filter="fade">
                                      <p:cBhvr>
                                        <p:cTn id="32" dur="500"/>
                                        <p:tgtEl>
                                          <p:spTgt spid="4">
                                            <p:txEl>
                                              <p:pRg st="2" end="2"/>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6">
                                            <p:txEl>
                                              <p:pRg st="0" end="0"/>
                                            </p:txEl>
                                          </p:spTgt>
                                        </p:tgtEl>
                                        <p:attrNameLst>
                                          <p:attrName>style.visibility</p:attrName>
                                        </p:attrNameLst>
                                      </p:cBhvr>
                                      <p:to>
                                        <p:strVal val="visible"/>
                                      </p:to>
                                    </p:set>
                                    <p:animEffect transition="in" filter="fade">
                                      <p:cBhvr>
                                        <p:cTn id="37" dur="500"/>
                                        <p:tgtEl>
                                          <p:spTgt spid="6">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DAFF36DD-94F6-49D4-8CCC-8C8BD062C04E}"/>
              </a:ext>
            </a:extLst>
          </p:cNvPr>
          <p:cNvSpPr>
            <a:spLocks noGrp="1"/>
          </p:cNvSpPr>
          <p:nvPr>
            <p:ph type="sldNum" sz="quarter" idx="12"/>
          </p:nvPr>
        </p:nvSpPr>
        <p:spPr/>
        <p:txBody>
          <a:bodyPr/>
          <a:lstStyle/>
          <a:p>
            <a:fld id="{95CBEC59-7FF9-4688-98DF-89832A0C9025}" type="slidenum">
              <a:rPr lang="en-US" smtClean="0"/>
              <a:t>6</a:t>
            </a:fld>
            <a:endParaRPr lang="en-US" dirty="0"/>
          </a:p>
        </p:txBody>
      </p:sp>
      <p:graphicFrame>
        <p:nvGraphicFramePr>
          <p:cNvPr id="11" name="Table 10">
            <a:extLst>
              <a:ext uri="{FF2B5EF4-FFF2-40B4-BE49-F238E27FC236}">
                <a16:creationId xmlns:a16="http://schemas.microsoft.com/office/drawing/2014/main" id="{7438894B-AF4C-4311-B775-05386DF9BB65}"/>
              </a:ext>
            </a:extLst>
          </p:cNvPr>
          <p:cNvGraphicFramePr>
            <a:graphicFrameLocks noGrp="1"/>
          </p:cNvGraphicFramePr>
          <p:nvPr>
            <p:extLst>
              <p:ext uri="{D42A27DB-BD31-4B8C-83A1-F6EECF244321}">
                <p14:modId xmlns:p14="http://schemas.microsoft.com/office/powerpoint/2010/main" val="2977422368"/>
              </p:ext>
            </p:extLst>
          </p:nvPr>
        </p:nvGraphicFramePr>
        <p:xfrm>
          <a:off x="924560" y="305337"/>
          <a:ext cx="11023600" cy="6343910"/>
        </p:xfrm>
        <a:graphic>
          <a:graphicData uri="http://schemas.openxmlformats.org/drawingml/2006/table">
            <a:tbl>
              <a:tblPr firstRow="1" firstCol="1" bandRow="1">
                <a:tableStyleId>{5C22544A-7EE6-4342-B048-85BDC9FD1C3A}</a:tableStyleId>
              </a:tblPr>
              <a:tblGrid>
                <a:gridCol w="2287285">
                  <a:extLst>
                    <a:ext uri="{9D8B030D-6E8A-4147-A177-3AD203B41FA5}">
                      <a16:colId xmlns:a16="http://schemas.microsoft.com/office/drawing/2014/main" val="1776700968"/>
                    </a:ext>
                  </a:extLst>
                </a:gridCol>
                <a:gridCol w="5153902">
                  <a:extLst>
                    <a:ext uri="{9D8B030D-6E8A-4147-A177-3AD203B41FA5}">
                      <a16:colId xmlns:a16="http://schemas.microsoft.com/office/drawing/2014/main" val="2493435905"/>
                    </a:ext>
                  </a:extLst>
                </a:gridCol>
                <a:gridCol w="3582413">
                  <a:extLst>
                    <a:ext uri="{9D8B030D-6E8A-4147-A177-3AD203B41FA5}">
                      <a16:colId xmlns:a16="http://schemas.microsoft.com/office/drawing/2014/main" val="2337513187"/>
                    </a:ext>
                  </a:extLst>
                </a:gridCol>
              </a:tblGrid>
              <a:tr h="189928">
                <a:tc>
                  <a:txBody>
                    <a:bodyPr/>
                    <a:lstStyle/>
                    <a:p>
                      <a:pPr>
                        <a:lnSpc>
                          <a:spcPct val="150000"/>
                        </a:lnSpc>
                        <a:spcAft>
                          <a:spcPts val="800"/>
                        </a:spcAft>
                        <a:buNone/>
                      </a:pPr>
                      <a:r>
                        <a:rPr lang="en-GB" sz="1400" kern="100">
                          <a:effectLst/>
                        </a:rPr>
                        <a:t>Physiological factor</a:t>
                      </a:r>
                      <a:endParaRPr lang="en-GB" sz="1400" kern="100">
                        <a:effectLst/>
                        <a:latin typeface="Calibri" panose="020F0502020204030204" pitchFamily="34" charset="0"/>
                        <a:ea typeface="Calibri" panose="020F0502020204030204" pitchFamily="34" charset="0"/>
                        <a:cs typeface="Times New Roman" panose="02020603050405020304" pitchFamily="18" charset="0"/>
                      </a:endParaRPr>
                    </a:p>
                  </a:txBody>
                  <a:tcPr marL="40427" marR="40427" marT="0" marB="0"/>
                </a:tc>
                <a:tc>
                  <a:txBody>
                    <a:bodyPr/>
                    <a:lstStyle/>
                    <a:p>
                      <a:pPr>
                        <a:lnSpc>
                          <a:spcPct val="150000"/>
                        </a:lnSpc>
                        <a:spcAft>
                          <a:spcPts val="800"/>
                        </a:spcAft>
                        <a:buNone/>
                      </a:pPr>
                      <a:r>
                        <a:rPr lang="en-GB" sz="1400" kern="100">
                          <a:effectLst/>
                        </a:rPr>
                        <a:t>SOVT Exercises</a:t>
                      </a:r>
                      <a:endParaRPr lang="en-GB" sz="1400" kern="100">
                        <a:effectLst/>
                        <a:latin typeface="Calibri" panose="020F0502020204030204" pitchFamily="34" charset="0"/>
                        <a:ea typeface="Calibri" panose="020F0502020204030204" pitchFamily="34" charset="0"/>
                        <a:cs typeface="Times New Roman" panose="02020603050405020304" pitchFamily="18" charset="0"/>
                      </a:endParaRPr>
                    </a:p>
                  </a:txBody>
                  <a:tcPr marL="40427" marR="40427" marT="0" marB="0"/>
                </a:tc>
                <a:tc>
                  <a:txBody>
                    <a:bodyPr/>
                    <a:lstStyle/>
                    <a:p>
                      <a:pPr>
                        <a:lnSpc>
                          <a:spcPct val="150000"/>
                        </a:lnSpc>
                        <a:spcAft>
                          <a:spcPts val="800"/>
                        </a:spcAft>
                        <a:buNone/>
                      </a:pPr>
                      <a:r>
                        <a:rPr lang="en-GB" sz="1400" kern="100" dirty="0">
                          <a:effectLst/>
                        </a:rPr>
                        <a:t>Musical Theatre Belt</a:t>
                      </a:r>
                      <a:endParaRPr lang="en-GB" sz="1400" kern="100" dirty="0">
                        <a:effectLst/>
                        <a:latin typeface="Calibri" panose="020F0502020204030204" pitchFamily="34" charset="0"/>
                        <a:ea typeface="Calibri" panose="020F0502020204030204" pitchFamily="34" charset="0"/>
                        <a:cs typeface="Times New Roman" panose="02020603050405020304" pitchFamily="18" charset="0"/>
                      </a:endParaRPr>
                    </a:p>
                  </a:txBody>
                  <a:tcPr marL="40427" marR="40427" marT="0" marB="0"/>
                </a:tc>
                <a:extLst>
                  <a:ext uri="{0D108BD9-81ED-4DB2-BD59-A6C34878D82A}">
                    <a16:rowId xmlns:a16="http://schemas.microsoft.com/office/drawing/2014/main" val="890754827"/>
                  </a:ext>
                </a:extLst>
              </a:tr>
              <a:tr h="1254044">
                <a:tc>
                  <a:txBody>
                    <a:bodyPr/>
                    <a:lstStyle/>
                    <a:p>
                      <a:pPr>
                        <a:lnSpc>
                          <a:spcPct val="150000"/>
                        </a:lnSpc>
                        <a:spcAft>
                          <a:spcPts val="800"/>
                        </a:spcAft>
                        <a:buNone/>
                      </a:pPr>
                      <a:r>
                        <a:rPr lang="en-GB" sz="1400" kern="100">
                          <a:effectLst/>
                        </a:rPr>
                        <a:t>Vocal fold collision</a:t>
                      </a:r>
                      <a:endParaRPr lang="en-GB" sz="1400" kern="100">
                        <a:effectLst/>
                        <a:latin typeface="Calibri" panose="020F0502020204030204" pitchFamily="34" charset="0"/>
                        <a:ea typeface="Calibri" panose="020F0502020204030204" pitchFamily="34" charset="0"/>
                        <a:cs typeface="Times New Roman" panose="02020603050405020304" pitchFamily="18" charset="0"/>
                      </a:endParaRPr>
                    </a:p>
                  </a:txBody>
                  <a:tcPr marL="40427" marR="40427" marT="0" marB="0"/>
                </a:tc>
                <a:tc>
                  <a:txBody>
                    <a:bodyPr/>
                    <a:lstStyle/>
                    <a:p>
                      <a:pPr>
                        <a:lnSpc>
                          <a:spcPct val="150000"/>
                        </a:lnSpc>
                        <a:spcAft>
                          <a:spcPts val="800"/>
                        </a:spcAft>
                        <a:buNone/>
                      </a:pPr>
                      <a:r>
                        <a:rPr lang="en-GB" sz="1400" kern="100" dirty="0">
                          <a:effectLst/>
                        </a:rPr>
                        <a:t>Reduces collision forces by increasing supraglottal back pressure (Titze, 2006; Guzman et al., 2013).</a:t>
                      </a:r>
                      <a:endParaRPr lang="en-GB" sz="1400" kern="100" dirty="0">
                        <a:effectLst/>
                        <a:latin typeface="Calibri" panose="020F0502020204030204" pitchFamily="34" charset="0"/>
                        <a:ea typeface="Calibri" panose="020F0502020204030204" pitchFamily="34" charset="0"/>
                        <a:cs typeface="Times New Roman" panose="02020603050405020304" pitchFamily="18" charset="0"/>
                      </a:endParaRPr>
                    </a:p>
                  </a:txBody>
                  <a:tcPr marL="40427" marR="40427" marT="0" marB="0"/>
                </a:tc>
                <a:tc>
                  <a:txBody>
                    <a:bodyPr/>
                    <a:lstStyle/>
                    <a:p>
                      <a:pPr>
                        <a:lnSpc>
                          <a:spcPct val="150000"/>
                        </a:lnSpc>
                        <a:spcAft>
                          <a:spcPts val="800"/>
                        </a:spcAft>
                        <a:buNone/>
                      </a:pPr>
                      <a:r>
                        <a:rPr lang="en-GB" sz="1400" kern="100" dirty="0">
                          <a:effectLst/>
                        </a:rPr>
                        <a:t>Typically involves firm vocal fold adduction, increased collision forces due to vocal intensity and longer CQ (Bourne &amp; Garnier, 2012). </a:t>
                      </a:r>
                      <a:endParaRPr lang="en-GB" sz="1400" kern="100" dirty="0">
                        <a:effectLst/>
                        <a:latin typeface="Calibri" panose="020F0502020204030204" pitchFamily="34" charset="0"/>
                        <a:ea typeface="Calibri" panose="020F0502020204030204" pitchFamily="34" charset="0"/>
                        <a:cs typeface="Times New Roman" panose="02020603050405020304" pitchFamily="18" charset="0"/>
                      </a:endParaRPr>
                    </a:p>
                  </a:txBody>
                  <a:tcPr marL="40427" marR="40427" marT="0" marB="0"/>
                </a:tc>
                <a:extLst>
                  <a:ext uri="{0D108BD9-81ED-4DB2-BD59-A6C34878D82A}">
                    <a16:rowId xmlns:a16="http://schemas.microsoft.com/office/drawing/2014/main" val="2722583304"/>
                  </a:ext>
                </a:extLst>
              </a:tr>
              <a:tr h="828398">
                <a:tc>
                  <a:txBody>
                    <a:bodyPr/>
                    <a:lstStyle/>
                    <a:p>
                      <a:pPr>
                        <a:lnSpc>
                          <a:spcPct val="150000"/>
                        </a:lnSpc>
                        <a:spcAft>
                          <a:spcPts val="800"/>
                        </a:spcAft>
                        <a:buNone/>
                      </a:pPr>
                      <a:r>
                        <a:rPr lang="en-GB" sz="1400" kern="100">
                          <a:effectLst/>
                        </a:rPr>
                        <a:t>Supraglottal pressure (back pressure)</a:t>
                      </a:r>
                      <a:endParaRPr lang="en-GB" sz="1400" kern="100">
                        <a:effectLst/>
                        <a:latin typeface="Calibri" panose="020F0502020204030204" pitchFamily="34" charset="0"/>
                        <a:ea typeface="Calibri" panose="020F0502020204030204" pitchFamily="34" charset="0"/>
                        <a:cs typeface="Times New Roman" panose="02020603050405020304" pitchFamily="18" charset="0"/>
                      </a:endParaRPr>
                    </a:p>
                  </a:txBody>
                  <a:tcPr marL="40427" marR="40427" marT="0" marB="0"/>
                </a:tc>
                <a:tc>
                  <a:txBody>
                    <a:bodyPr/>
                    <a:lstStyle/>
                    <a:p>
                      <a:pPr>
                        <a:lnSpc>
                          <a:spcPct val="150000"/>
                        </a:lnSpc>
                        <a:spcAft>
                          <a:spcPts val="800"/>
                        </a:spcAft>
                        <a:buNone/>
                      </a:pPr>
                      <a:r>
                        <a:rPr lang="en-GB" sz="1400" kern="100">
                          <a:effectLst/>
                        </a:rPr>
                        <a:t>Increased supraglottal pressure improves vocal tract impedance and lowers PTP (Titze, 2006; Titze, 2020).</a:t>
                      </a:r>
                      <a:endParaRPr lang="en-GB" sz="1400" kern="100">
                        <a:effectLst/>
                        <a:latin typeface="Calibri" panose="020F0502020204030204" pitchFamily="34" charset="0"/>
                        <a:ea typeface="Calibri" panose="020F0502020204030204" pitchFamily="34" charset="0"/>
                        <a:cs typeface="Times New Roman" panose="02020603050405020304" pitchFamily="18" charset="0"/>
                      </a:endParaRPr>
                    </a:p>
                  </a:txBody>
                  <a:tcPr marL="40427" marR="40427" marT="0" marB="0"/>
                </a:tc>
                <a:tc>
                  <a:txBody>
                    <a:bodyPr/>
                    <a:lstStyle/>
                    <a:p>
                      <a:pPr>
                        <a:lnSpc>
                          <a:spcPct val="150000"/>
                        </a:lnSpc>
                        <a:spcAft>
                          <a:spcPts val="800"/>
                        </a:spcAft>
                        <a:buNone/>
                      </a:pPr>
                      <a:r>
                        <a:rPr lang="en-GB" sz="1400" kern="100">
                          <a:effectLst/>
                        </a:rPr>
                        <a:t>Supraglottal shaping, epilaryngeal narrowing (Titze, 2008).</a:t>
                      </a:r>
                      <a:endParaRPr lang="en-GB" sz="1400" kern="100">
                        <a:effectLst/>
                        <a:latin typeface="Calibri" panose="020F0502020204030204" pitchFamily="34" charset="0"/>
                        <a:ea typeface="Calibri" panose="020F0502020204030204" pitchFamily="34" charset="0"/>
                        <a:cs typeface="Times New Roman" panose="02020603050405020304" pitchFamily="18" charset="0"/>
                      </a:endParaRPr>
                    </a:p>
                  </a:txBody>
                  <a:tcPr marL="40427" marR="40427" marT="0" marB="0"/>
                </a:tc>
                <a:extLst>
                  <a:ext uri="{0D108BD9-81ED-4DB2-BD59-A6C34878D82A}">
                    <a16:rowId xmlns:a16="http://schemas.microsoft.com/office/drawing/2014/main" val="3773145483"/>
                  </a:ext>
                </a:extLst>
              </a:tr>
              <a:tr h="1679691">
                <a:tc>
                  <a:txBody>
                    <a:bodyPr/>
                    <a:lstStyle/>
                    <a:p>
                      <a:pPr>
                        <a:lnSpc>
                          <a:spcPct val="150000"/>
                        </a:lnSpc>
                        <a:spcAft>
                          <a:spcPts val="800"/>
                        </a:spcAft>
                        <a:buNone/>
                      </a:pPr>
                      <a:r>
                        <a:rPr lang="en-GB" sz="1400" kern="100">
                          <a:effectLst/>
                        </a:rPr>
                        <a:t>Subglottal pressure </a:t>
                      </a:r>
                      <a:endParaRPr lang="en-GB" sz="1400" kern="100">
                        <a:effectLst/>
                        <a:latin typeface="Calibri" panose="020F0502020204030204" pitchFamily="34" charset="0"/>
                        <a:ea typeface="Calibri" panose="020F0502020204030204" pitchFamily="34" charset="0"/>
                        <a:cs typeface="Times New Roman" panose="02020603050405020304" pitchFamily="18" charset="0"/>
                      </a:endParaRPr>
                    </a:p>
                  </a:txBody>
                  <a:tcPr marL="40427" marR="40427" marT="0" marB="0"/>
                </a:tc>
                <a:tc>
                  <a:txBody>
                    <a:bodyPr/>
                    <a:lstStyle/>
                    <a:p>
                      <a:pPr>
                        <a:lnSpc>
                          <a:spcPct val="150000"/>
                        </a:lnSpc>
                        <a:spcAft>
                          <a:spcPts val="800"/>
                        </a:spcAft>
                        <a:buNone/>
                      </a:pPr>
                      <a:r>
                        <a:rPr lang="en-GB" sz="1400" kern="100" dirty="0">
                          <a:effectLst/>
                        </a:rPr>
                        <a:t>SOVT exercises increase subglottal pressure, making phonation more efficient. Different SOVTEs generate differing pressure levels depending on the degree of occlusion (Guzman et al., 2014).</a:t>
                      </a:r>
                      <a:endParaRPr lang="en-GB" sz="1400" kern="100" dirty="0">
                        <a:effectLst/>
                        <a:latin typeface="Calibri" panose="020F0502020204030204" pitchFamily="34" charset="0"/>
                        <a:ea typeface="Calibri" panose="020F0502020204030204" pitchFamily="34" charset="0"/>
                        <a:cs typeface="Times New Roman" panose="02020603050405020304" pitchFamily="18" charset="0"/>
                      </a:endParaRPr>
                    </a:p>
                  </a:txBody>
                  <a:tcPr marL="40427" marR="40427" marT="0" marB="0"/>
                </a:tc>
                <a:tc>
                  <a:txBody>
                    <a:bodyPr/>
                    <a:lstStyle/>
                    <a:p>
                      <a:pPr>
                        <a:lnSpc>
                          <a:spcPct val="150000"/>
                        </a:lnSpc>
                        <a:spcAft>
                          <a:spcPts val="800"/>
                        </a:spcAft>
                        <a:buNone/>
                      </a:pPr>
                      <a:r>
                        <a:rPr lang="en-GB" sz="1400" kern="100">
                          <a:effectLst/>
                        </a:rPr>
                        <a:t>Belt requires substantially elevated subglottal pressure to maintain chest-dominant production and sustain vocal intensity (Sundberg, Titze &amp; Scherer, 1993; Titze, 1989).</a:t>
                      </a:r>
                      <a:endParaRPr lang="en-GB" sz="1400" kern="100">
                        <a:effectLst/>
                        <a:latin typeface="Calibri" panose="020F0502020204030204" pitchFamily="34" charset="0"/>
                        <a:ea typeface="Calibri" panose="020F0502020204030204" pitchFamily="34" charset="0"/>
                        <a:cs typeface="Times New Roman" panose="02020603050405020304" pitchFamily="18" charset="0"/>
                      </a:endParaRPr>
                    </a:p>
                  </a:txBody>
                  <a:tcPr marL="40427" marR="40427" marT="0" marB="0"/>
                </a:tc>
                <a:extLst>
                  <a:ext uri="{0D108BD9-81ED-4DB2-BD59-A6C34878D82A}">
                    <a16:rowId xmlns:a16="http://schemas.microsoft.com/office/drawing/2014/main" val="3346654243"/>
                  </a:ext>
                </a:extLst>
              </a:tr>
              <a:tr h="828398">
                <a:tc>
                  <a:txBody>
                    <a:bodyPr/>
                    <a:lstStyle/>
                    <a:p>
                      <a:pPr>
                        <a:lnSpc>
                          <a:spcPct val="150000"/>
                        </a:lnSpc>
                        <a:spcAft>
                          <a:spcPts val="800"/>
                        </a:spcAft>
                        <a:buNone/>
                      </a:pPr>
                      <a:r>
                        <a:rPr lang="en-GB" sz="1400" kern="100">
                          <a:effectLst/>
                        </a:rPr>
                        <a:t>Phonation Threshold Pressure (PTP)</a:t>
                      </a:r>
                      <a:endParaRPr lang="en-GB" sz="1400" kern="100">
                        <a:effectLst/>
                        <a:latin typeface="Calibri" panose="020F0502020204030204" pitchFamily="34" charset="0"/>
                        <a:ea typeface="Calibri" panose="020F0502020204030204" pitchFamily="34" charset="0"/>
                        <a:cs typeface="Times New Roman" panose="02020603050405020304" pitchFamily="18" charset="0"/>
                      </a:endParaRPr>
                    </a:p>
                  </a:txBody>
                  <a:tcPr marL="40427" marR="40427" marT="0" marB="0"/>
                </a:tc>
                <a:tc>
                  <a:txBody>
                    <a:bodyPr/>
                    <a:lstStyle/>
                    <a:p>
                      <a:pPr>
                        <a:lnSpc>
                          <a:spcPct val="150000"/>
                        </a:lnSpc>
                        <a:spcAft>
                          <a:spcPts val="800"/>
                        </a:spcAft>
                        <a:buNone/>
                      </a:pPr>
                      <a:r>
                        <a:rPr lang="en-GB" sz="1400" kern="100">
                          <a:effectLst/>
                        </a:rPr>
                        <a:t>Lower PTP, allowing phonation with less effort (Titze, 2006).</a:t>
                      </a:r>
                      <a:endParaRPr lang="en-GB" sz="1400" kern="100">
                        <a:effectLst/>
                        <a:latin typeface="Calibri" panose="020F0502020204030204" pitchFamily="34" charset="0"/>
                        <a:ea typeface="Calibri" panose="020F0502020204030204" pitchFamily="34" charset="0"/>
                        <a:cs typeface="Times New Roman" panose="02020603050405020304" pitchFamily="18" charset="0"/>
                      </a:endParaRPr>
                    </a:p>
                  </a:txBody>
                  <a:tcPr marL="40427" marR="40427" marT="0" marB="0"/>
                </a:tc>
                <a:tc>
                  <a:txBody>
                    <a:bodyPr/>
                    <a:lstStyle/>
                    <a:p>
                      <a:pPr>
                        <a:lnSpc>
                          <a:spcPct val="150000"/>
                        </a:lnSpc>
                        <a:spcAft>
                          <a:spcPts val="800"/>
                        </a:spcAft>
                        <a:buNone/>
                      </a:pPr>
                      <a:r>
                        <a:rPr lang="en-GB" sz="1400" kern="100">
                          <a:effectLst/>
                        </a:rPr>
                        <a:t>Belt exceeds PTP intentionally to achieve desired intensity (Bourne &amp; Garnier, 2012).</a:t>
                      </a:r>
                      <a:endParaRPr lang="en-GB" sz="1400" kern="100">
                        <a:effectLst/>
                        <a:latin typeface="Calibri" panose="020F0502020204030204" pitchFamily="34" charset="0"/>
                        <a:ea typeface="Calibri" panose="020F0502020204030204" pitchFamily="34" charset="0"/>
                        <a:cs typeface="Times New Roman" panose="02020603050405020304" pitchFamily="18" charset="0"/>
                      </a:endParaRPr>
                    </a:p>
                  </a:txBody>
                  <a:tcPr marL="40427" marR="40427" marT="0" marB="0"/>
                </a:tc>
                <a:extLst>
                  <a:ext uri="{0D108BD9-81ED-4DB2-BD59-A6C34878D82A}">
                    <a16:rowId xmlns:a16="http://schemas.microsoft.com/office/drawing/2014/main" val="4104242500"/>
                  </a:ext>
                </a:extLst>
              </a:tr>
              <a:tr h="1466867">
                <a:tc>
                  <a:txBody>
                    <a:bodyPr/>
                    <a:lstStyle/>
                    <a:p>
                      <a:pPr>
                        <a:lnSpc>
                          <a:spcPct val="150000"/>
                        </a:lnSpc>
                        <a:spcAft>
                          <a:spcPts val="800"/>
                        </a:spcAft>
                        <a:buNone/>
                      </a:pPr>
                      <a:r>
                        <a:rPr lang="en-GB" sz="1400" kern="100" dirty="0">
                          <a:effectLst/>
                        </a:rPr>
                        <a:t>Vocal Tract Configuration </a:t>
                      </a:r>
                      <a:endParaRPr lang="en-GB" sz="1400" kern="100" dirty="0">
                        <a:effectLst/>
                        <a:latin typeface="Calibri" panose="020F0502020204030204" pitchFamily="34" charset="0"/>
                        <a:ea typeface="Calibri" panose="020F0502020204030204" pitchFamily="34" charset="0"/>
                        <a:cs typeface="Times New Roman" panose="02020603050405020304" pitchFamily="18" charset="0"/>
                      </a:endParaRPr>
                    </a:p>
                  </a:txBody>
                  <a:tcPr marL="40427" marR="40427" marT="0" marB="0"/>
                </a:tc>
                <a:tc>
                  <a:txBody>
                    <a:bodyPr/>
                    <a:lstStyle/>
                    <a:p>
                      <a:pPr>
                        <a:lnSpc>
                          <a:spcPct val="150000"/>
                        </a:lnSpc>
                        <a:spcAft>
                          <a:spcPts val="800"/>
                        </a:spcAft>
                        <a:buNone/>
                      </a:pPr>
                      <a:r>
                        <a:rPr lang="en-GB" sz="1400" kern="100">
                          <a:effectLst/>
                        </a:rPr>
                        <a:t>Partial occlusion (lip trill, voiced fricatives, humming, straw etc.) increases acoustic impedance and back pressure (Titze, 2006)..</a:t>
                      </a:r>
                      <a:endParaRPr lang="en-GB" sz="1400" kern="100">
                        <a:effectLst/>
                        <a:latin typeface="Calibri" panose="020F0502020204030204" pitchFamily="34" charset="0"/>
                        <a:ea typeface="Calibri" panose="020F0502020204030204" pitchFamily="34" charset="0"/>
                        <a:cs typeface="Times New Roman" panose="02020603050405020304" pitchFamily="18" charset="0"/>
                      </a:endParaRPr>
                    </a:p>
                  </a:txBody>
                  <a:tcPr marL="40427" marR="40427" marT="0" marB="0"/>
                </a:tc>
                <a:tc>
                  <a:txBody>
                    <a:bodyPr/>
                    <a:lstStyle/>
                    <a:p>
                      <a:pPr>
                        <a:lnSpc>
                          <a:spcPct val="150000"/>
                        </a:lnSpc>
                        <a:spcAft>
                          <a:spcPts val="800"/>
                        </a:spcAft>
                        <a:buNone/>
                      </a:pPr>
                      <a:r>
                        <a:rPr lang="en-GB" sz="1400" kern="100" dirty="0">
                          <a:effectLst/>
                        </a:rPr>
                        <a:t>Open vocal tract with specific resonance strategies (twang, vowel modification, </a:t>
                      </a:r>
                      <a:r>
                        <a:rPr lang="en-GB" sz="1400" kern="100" dirty="0" err="1">
                          <a:effectLst/>
                        </a:rPr>
                        <a:t>epilaryngeal</a:t>
                      </a:r>
                      <a:r>
                        <a:rPr lang="en-GB" sz="1400" kern="100" dirty="0">
                          <a:effectLst/>
                        </a:rPr>
                        <a:t> narrowing) rather than occlusion (Guzman et al., 2014).</a:t>
                      </a:r>
                      <a:endParaRPr lang="en-GB" sz="1400" kern="100" dirty="0">
                        <a:effectLst/>
                        <a:latin typeface="Calibri" panose="020F0502020204030204" pitchFamily="34" charset="0"/>
                        <a:ea typeface="Calibri" panose="020F0502020204030204" pitchFamily="34" charset="0"/>
                        <a:cs typeface="Times New Roman" panose="02020603050405020304" pitchFamily="18" charset="0"/>
                      </a:endParaRPr>
                    </a:p>
                  </a:txBody>
                  <a:tcPr marL="40427" marR="40427" marT="0" marB="0"/>
                </a:tc>
                <a:extLst>
                  <a:ext uri="{0D108BD9-81ED-4DB2-BD59-A6C34878D82A}">
                    <a16:rowId xmlns:a16="http://schemas.microsoft.com/office/drawing/2014/main" val="3639492650"/>
                  </a:ext>
                </a:extLst>
              </a:tr>
            </a:tbl>
          </a:graphicData>
        </a:graphic>
      </p:graphicFrame>
    </p:spTree>
    <p:extLst>
      <p:ext uri="{BB962C8B-B14F-4D97-AF65-F5344CB8AC3E}">
        <p14:creationId xmlns:p14="http://schemas.microsoft.com/office/powerpoint/2010/main" val="33243301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2DF7C0-7B67-7824-C314-83C84A8086FF}"/>
              </a:ext>
            </a:extLst>
          </p:cNvPr>
          <p:cNvSpPr>
            <a:spLocks noGrp="1"/>
          </p:cNvSpPr>
          <p:nvPr>
            <p:ph type="title"/>
          </p:nvPr>
        </p:nvSpPr>
        <p:spPr/>
        <p:txBody>
          <a:bodyPr>
            <a:normAutofit/>
          </a:bodyPr>
          <a:lstStyle/>
          <a:p>
            <a:r>
              <a:rPr lang="en-GB" dirty="0"/>
              <a:t>METHODOLOGY &amp; </a:t>
            </a:r>
            <a:br>
              <a:rPr lang="en-GB" dirty="0"/>
            </a:br>
            <a:r>
              <a:rPr lang="en-GB" dirty="0"/>
              <a:t>ETHICAL CONSIDERATIONS</a:t>
            </a:r>
          </a:p>
        </p:txBody>
      </p:sp>
      <p:sp>
        <p:nvSpPr>
          <p:cNvPr id="3" name="Text Placeholder 2">
            <a:extLst>
              <a:ext uri="{FF2B5EF4-FFF2-40B4-BE49-F238E27FC236}">
                <a16:creationId xmlns:a16="http://schemas.microsoft.com/office/drawing/2014/main" id="{BA88EA03-65B5-049D-1D11-CAF30E57FBA7}"/>
              </a:ext>
            </a:extLst>
          </p:cNvPr>
          <p:cNvSpPr>
            <a:spLocks noGrp="1"/>
          </p:cNvSpPr>
          <p:nvPr>
            <p:ph type="body" idx="1"/>
          </p:nvPr>
        </p:nvSpPr>
        <p:spPr/>
        <p:txBody>
          <a:bodyPr/>
          <a:lstStyle/>
          <a:p>
            <a:r>
              <a:rPr lang="en-GB" dirty="0"/>
              <a:t>Methodology</a:t>
            </a:r>
          </a:p>
        </p:txBody>
      </p:sp>
      <p:sp>
        <p:nvSpPr>
          <p:cNvPr id="4" name="Content Placeholder 3">
            <a:extLst>
              <a:ext uri="{FF2B5EF4-FFF2-40B4-BE49-F238E27FC236}">
                <a16:creationId xmlns:a16="http://schemas.microsoft.com/office/drawing/2014/main" id="{C29249E1-6AEF-A46A-A4FD-866F6E3454B6}"/>
              </a:ext>
            </a:extLst>
          </p:cNvPr>
          <p:cNvSpPr>
            <a:spLocks noGrp="1"/>
          </p:cNvSpPr>
          <p:nvPr>
            <p:ph sz="half" idx="2"/>
          </p:nvPr>
        </p:nvSpPr>
        <p:spPr/>
        <p:txBody>
          <a:bodyPr/>
          <a:lstStyle/>
          <a:p>
            <a:r>
              <a:rPr lang="en-GB" sz="2400" dirty="0"/>
              <a:t>Interpretivist Paradigm</a:t>
            </a:r>
          </a:p>
          <a:p>
            <a:r>
              <a:rPr lang="en-GB" sz="2400" dirty="0"/>
              <a:t>Constructivist Epistemology</a:t>
            </a:r>
          </a:p>
          <a:p>
            <a:endParaRPr lang="en-GB" dirty="0"/>
          </a:p>
        </p:txBody>
      </p:sp>
      <p:sp>
        <p:nvSpPr>
          <p:cNvPr id="5" name="Text Placeholder 4">
            <a:extLst>
              <a:ext uri="{FF2B5EF4-FFF2-40B4-BE49-F238E27FC236}">
                <a16:creationId xmlns:a16="http://schemas.microsoft.com/office/drawing/2014/main" id="{7CAF8A29-1B74-1CD9-CCE2-BDCAA6948BC1}"/>
              </a:ext>
            </a:extLst>
          </p:cNvPr>
          <p:cNvSpPr>
            <a:spLocks noGrp="1"/>
          </p:cNvSpPr>
          <p:nvPr>
            <p:ph type="body" sz="quarter" idx="3"/>
          </p:nvPr>
        </p:nvSpPr>
        <p:spPr/>
        <p:txBody>
          <a:bodyPr/>
          <a:lstStyle/>
          <a:p>
            <a:r>
              <a:rPr lang="en-GB" dirty="0"/>
              <a:t>Ethical Considerations</a:t>
            </a:r>
          </a:p>
        </p:txBody>
      </p:sp>
      <p:sp>
        <p:nvSpPr>
          <p:cNvPr id="7" name="Slide Number Placeholder 6">
            <a:extLst>
              <a:ext uri="{FF2B5EF4-FFF2-40B4-BE49-F238E27FC236}">
                <a16:creationId xmlns:a16="http://schemas.microsoft.com/office/drawing/2014/main" id="{9D225FD5-55DC-8A6E-66FE-B8BA20E0B047}"/>
              </a:ext>
            </a:extLst>
          </p:cNvPr>
          <p:cNvSpPr>
            <a:spLocks noGrp="1"/>
          </p:cNvSpPr>
          <p:nvPr>
            <p:ph type="sldNum" sz="quarter" idx="12"/>
          </p:nvPr>
        </p:nvSpPr>
        <p:spPr/>
        <p:txBody>
          <a:bodyPr/>
          <a:lstStyle/>
          <a:p>
            <a:fld id="{95CBEC59-7FF9-4688-98DF-89832A0C9025}" type="slidenum">
              <a:rPr lang="en-US" smtClean="0"/>
              <a:t>7</a:t>
            </a:fld>
            <a:endParaRPr lang="en-US" dirty="0"/>
          </a:p>
        </p:txBody>
      </p:sp>
      <p:sp>
        <p:nvSpPr>
          <p:cNvPr id="9" name="Content Placeholder 8">
            <a:extLst>
              <a:ext uri="{FF2B5EF4-FFF2-40B4-BE49-F238E27FC236}">
                <a16:creationId xmlns:a16="http://schemas.microsoft.com/office/drawing/2014/main" id="{4C075D9E-BD25-83DC-1119-98A3C4856E46}"/>
              </a:ext>
            </a:extLst>
          </p:cNvPr>
          <p:cNvSpPr>
            <a:spLocks noGrp="1"/>
          </p:cNvSpPr>
          <p:nvPr>
            <p:ph sz="half" idx="15"/>
          </p:nvPr>
        </p:nvSpPr>
        <p:spPr/>
        <p:txBody>
          <a:bodyPr>
            <a:normAutofit/>
          </a:bodyPr>
          <a:lstStyle/>
          <a:p>
            <a:r>
              <a:rPr lang="en-GB" sz="2400" dirty="0"/>
              <a:t>Participants under 18</a:t>
            </a:r>
          </a:p>
          <a:p>
            <a:r>
              <a:rPr lang="en-GB" sz="2400" dirty="0"/>
              <a:t>Storage of personal data</a:t>
            </a:r>
          </a:p>
          <a:p>
            <a:r>
              <a:rPr lang="en-GB" sz="2400" dirty="0"/>
              <a:t>Feeling of coercion</a:t>
            </a:r>
          </a:p>
          <a:p>
            <a:r>
              <a:rPr lang="en-GB" sz="2400" dirty="0"/>
              <a:t>Insider research</a:t>
            </a:r>
          </a:p>
          <a:p>
            <a:endParaRPr lang="en-GB" sz="2400" dirty="0"/>
          </a:p>
        </p:txBody>
      </p:sp>
    </p:spTree>
    <p:extLst>
      <p:ext uri="{BB962C8B-B14F-4D97-AF65-F5344CB8AC3E}">
        <p14:creationId xmlns:p14="http://schemas.microsoft.com/office/powerpoint/2010/main" val="34523851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42" presetClass="entr" presetSubtype="0" fill="hold" nodeType="clickEffect">
                                  <p:stCondLst>
                                    <p:cond delay="0"/>
                                  </p:stCondLst>
                                  <p:childTnLst>
                                    <p:set>
                                      <p:cBhvr>
                                        <p:cTn id="16" dur="1" fill="hold">
                                          <p:stCondLst>
                                            <p:cond delay="0"/>
                                          </p:stCondLst>
                                        </p:cTn>
                                        <p:tgtEl>
                                          <p:spTgt spid="4">
                                            <p:txEl>
                                              <p:pRg st="0" end="0"/>
                                            </p:txEl>
                                          </p:spTgt>
                                        </p:tgtEl>
                                        <p:attrNameLst>
                                          <p:attrName>style.visibility</p:attrName>
                                        </p:attrNameLst>
                                      </p:cBhvr>
                                      <p:to>
                                        <p:strVal val="visible"/>
                                      </p:to>
                                    </p:set>
                                    <p:animEffect transition="in" filter="fade">
                                      <p:cBhvr>
                                        <p:cTn id="17" dur="1000"/>
                                        <p:tgtEl>
                                          <p:spTgt spid="4">
                                            <p:txEl>
                                              <p:pRg st="0" end="0"/>
                                            </p:txEl>
                                          </p:spTgt>
                                        </p:tgtEl>
                                      </p:cBhvr>
                                    </p:animEffect>
                                    <p:anim calcmode="lin" valueType="num">
                                      <p:cBhvr>
                                        <p:cTn id="18"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19" dur="1000" fill="hold"/>
                                        <p:tgtEl>
                                          <p:spTgt spid="4">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42" presetClass="entr" presetSubtype="0" fill="hold" nodeType="clickEffect">
                                  <p:stCondLst>
                                    <p:cond delay="0"/>
                                  </p:stCondLst>
                                  <p:childTnLst>
                                    <p:set>
                                      <p:cBhvr>
                                        <p:cTn id="23" dur="1" fill="hold">
                                          <p:stCondLst>
                                            <p:cond delay="0"/>
                                          </p:stCondLst>
                                        </p:cTn>
                                        <p:tgtEl>
                                          <p:spTgt spid="4">
                                            <p:txEl>
                                              <p:pRg st="1" end="1"/>
                                            </p:txEl>
                                          </p:spTgt>
                                        </p:tgtEl>
                                        <p:attrNameLst>
                                          <p:attrName>style.visibility</p:attrName>
                                        </p:attrNameLst>
                                      </p:cBhvr>
                                      <p:to>
                                        <p:strVal val="visible"/>
                                      </p:to>
                                    </p:set>
                                    <p:animEffect transition="in" filter="fade">
                                      <p:cBhvr>
                                        <p:cTn id="24" dur="1000"/>
                                        <p:tgtEl>
                                          <p:spTgt spid="4">
                                            <p:txEl>
                                              <p:pRg st="1" end="1"/>
                                            </p:txEl>
                                          </p:spTgt>
                                        </p:tgtEl>
                                      </p:cBhvr>
                                    </p:animEffect>
                                    <p:anim calcmode="lin" valueType="num">
                                      <p:cBhvr>
                                        <p:cTn id="25" dur="1000" fill="hold"/>
                                        <p:tgtEl>
                                          <p:spTgt spid="4">
                                            <p:txEl>
                                              <p:pRg st="1" end="1"/>
                                            </p:txEl>
                                          </p:spTgt>
                                        </p:tgtEl>
                                        <p:attrNameLst>
                                          <p:attrName>ppt_x</p:attrName>
                                        </p:attrNameLst>
                                      </p:cBhvr>
                                      <p:tavLst>
                                        <p:tav tm="0">
                                          <p:val>
                                            <p:strVal val="#ppt_x"/>
                                          </p:val>
                                        </p:tav>
                                        <p:tav tm="100000">
                                          <p:val>
                                            <p:strVal val="#ppt_x"/>
                                          </p:val>
                                        </p:tav>
                                      </p:tavLst>
                                    </p:anim>
                                    <p:anim calcmode="lin" valueType="num">
                                      <p:cBhvr>
                                        <p:cTn id="26" dur="1000" fill="hold"/>
                                        <p:tgtEl>
                                          <p:spTgt spid="4">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nodeType="clickEffect">
                                  <p:stCondLst>
                                    <p:cond delay="0"/>
                                  </p:stCondLst>
                                  <p:childTnLst>
                                    <p:set>
                                      <p:cBhvr>
                                        <p:cTn id="30" dur="1" fill="hold">
                                          <p:stCondLst>
                                            <p:cond delay="0"/>
                                          </p:stCondLst>
                                        </p:cTn>
                                        <p:tgtEl>
                                          <p:spTgt spid="5">
                                            <p:txEl>
                                              <p:pRg st="0" end="0"/>
                                            </p:txEl>
                                          </p:spTgt>
                                        </p:tgtEl>
                                        <p:attrNameLst>
                                          <p:attrName>style.visibility</p:attrName>
                                        </p:attrNameLst>
                                      </p:cBhvr>
                                      <p:to>
                                        <p:strVal val="visible"/>
                                      </p:to>
                                    </p:set>
                                    <p:animEffect transition="in" filter="fade">
                                      <p:cBhvr>
                                        <p:cTn id="31" dur="500"/>
                                        <p:tgtEl>
                                          <p:spTgt spid="5">
                                            <p:txEl>
                                              <p:pRg st="0" end="0"/>
                                            </p:txEl>
                                          </p:spTgt>
                                        </p:tgtEl>
                                      </p:cBhvr>
                                    </p:animEffect>
                                  </p:childTnLst>
                                </p:cTn>
                              </p:par>
                            </p:childTnLst>
                          </p:cTn>
                        </p:par>
                      </p:childTnLst>
                    </p:cTn>
                  </p:par>
                  <p:par>
                    <p:cTn id="32" fill="hold">
                      <p:stCondLst>
                        <p:cond delay="indefinite"/>
                      </p:stCondLst>
                      <p:childTnLst>
                        <p:par>
                          <p:cTn id="33" fill="hold">
                            <p:stCondLst>
                              <p:cond delay="0"/>
                            </p:stCondLst>
                            <p:childTnLst>
                              <p:par>
                                <p:cTn id="34" presetID="42" presetClass="entr" presetSubtype="0" fill="hold" nodeType="clickEffect">
                                  <p:stCondLst>
                                    <p:cond delay="0"/>
                                  </p:stCondLst>
                                  <p:childTnLst>
                                    <p:set>
                                      <p:cBhvr>
                                        <p:cTn id="35" dur="1" fill="hold">
                                          <p:stCondLst>
                                            <p:cond delay="0"/>
                                          </p:stCondLst>
                                        </p:cTn>
                                        <p:tgtEl>
                                          <p:spTgt spid="9">
                                            <p:txEl>
                                              <p:pRg st="0" end="0"/>
                                            </p:txEl>
                                          </p:spTgt>
                                        </p:tgtEl>
                                        <p:attrNameLst>
                                          <p:attrName>style.visibility</p:attrName>
                                        </p:attrNameLst>
                                      </p:cBhvr>
                                      <p:to>
                                        <p:strVal val="visible"/>
                                      </p:to>
                                    </p:set>
                                    <p:animEffect transition="in" filter="fade">
                                      <p:cBhvr>
                                        <p:cTn id="36" dur="1000"/>
                                        <p:tgtEl>
                                          <p:spTgt spid="9">
                                            <p:txEl>
                                              <p:pRg st="0" end="0"/>
                                            </p:txEl>
                                          </p:spTgt>
                                        </p:tgtEl>
                                      </p:cBhvr>
                                    </p:animEffect>
                                    <p:anim calcmode="lin" valueType="num">
                                      <p:cBhvr>
                                        <p:cTn id="37" dur="1000" fill="hold"/>
                                        <p:tgtEl>
                                          <p:spTgt spid="9">
                                            <p:txEl>
                                              <p:pRg st="0" end="0"/>
                                            </p:txEl>
                                          </p:spTgt>
                                        </p:tgtEl>
                                        <p:attrNameLst>
                                          <p:attrName>ppt_x</p:attrName>
                                        </p:attrNameLst>
                                      </p:cBhvr>
                                      <p:tavLst>
                                        <p:tav tm="0">
                                          <p:val>
                                            <p:strVal val="#ppt_x"/>
                                          </p:val>
                                        </p:tav>
                                        <p:tav tm="100000">
                                          <p:val>
                                            <p:strVal val="#ppt_x"/>
                                          </p:val>
                                        </p:tav>
                                      </p:tavLst>
                                    </p:anim>
                                    <p:anim calcmode="lin" valueType="num">
                                      <p:cBhvr>
                                        <p:cTn id="38" dur="1000" fill="hold"/>
                                        <p:tgtEl>
                                          <p:spTgt spid="9">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42" presetClass="entr" presetSubtype="0" fill="hold" nodeType="clickEffect">
                                  <p:stCondLst>
                                    <p:cond delay="0"/>
                                  </p:stCondLst>
                                  <p:childTnLst>
                                    <p:set>
                                      <p:cBhvr>
                                        <p:cTn id="42" dur="1" fill="hold">
                                          <p:stCondLst>
                                            <p:cond delay="0"/>
                                          </p:stCondLst>
                                        </p:cTn>
                                        <p:tgtEl>
                                          <p:spTgt spid="9">
                                            <p:txEl>
                                              <p:pRg st="1" end="1"/>
                                            </p:txEl>
                                          </p:spTgt>
                                        </p:tgtEl>
                                        <p:attrNameLst>
                                          <p:attrName>style.visibility</p:attrName>
                                        </p:attrNameLst>
                                      </p:cBhvr>
                                      <p:to>
                                        <p:strVal val="visible"/>
                                      </p:to>
                                    </p:set>
                                    <p:animEffect transition="in" filter="fade">
                                      <p:cBhvr>
                                        <p:cTn id="43" dur="1000"/>
                                        <p:tgtEl>
                                          <p:spTgt spid="9">
                                            <p:txEl>
                                              <p:pRg st="1" end="1"/>
                                            </p:txEl>
                                          </p:spTgt>
                                        </p:tgtEl>
                                      </p:cBhvr>
                                    </p:animEffect>
                                    <p:anim calcmode="lin" valueType="num">
                                      <p:cBhvr>
                                        <p:cTn id="44" dur="1000" fill="hold"/>
                                        <p:tgtEl>
                                          <p:spTgt spid="9">
                                            <p:txEl>
                                              <p:pRg st="1" end="1"/>
                                            </p:txEl>
                                          </p:spTgt>
                                        </p:tgtEl>
                                        <p:attrNameLst>
                                          <p:attrName>ppt_x</p:attrName>
                                        </p:attrNameLst>
                                      </p:cBhvr>
                                      <p:tavLst>
                                        <p:tav tm="0">
                                          <p:val>
                                            <p:strVal val="#ppt_x"/>
                                          </p:val>
                                        </p:tav>
                                        <p:tav tm="100000">
                                          <p:val>
                                            <p:strVal val="#ppt_x"/>
                                          </p:val>
                                        </p:tav>
                                      </p:tavLst>
                                    </p:anim>
                                    <p:anim calcmode="lin" valueType="num">
                                      <p:cBhvr>
                                        <p:cTn id="45" dur="1000" fill="hold"/>
                                        <p:tgtEl>
                                          <p:spTgt spid="9">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46" fill="hold">
                      <p:stCondLst>
                        <p:cond delay="indefinite"/>
                      </p:stCondLst>
                      <p:childTnLst>
                        <p:par>
                          <p:cTn id="47" fill="hold">
                            <p:stCondLst>
                              <p:cond delay="0"/>
                            </p:stCondLst>
                            <p:childTnLst>
                              <p:par>
                                <p:cTn id="48" presetID="42" presetClass="entr" presetSubtype="0" fill="hold" nodeType="clickEffect">
                                  <p:stCondLst>
                                    <p:cond delay="0"/>
                                  </p:stCondLst>
                                  <p:childTnLst>
                                    <p:set>
                                      <p:cBhvr>
                                        <p:cTn id="49" dur="1" fill="hold">
                                          <p:stCondLst>
                                            <p:cond delay="0"/>
                                          </p:stCondLst>
                                        </p:cTn>
                                        <p:tgtEl>
                                          <p:spTgt spid="9">
                                            <p:txEl>
                                              <p:pRg st="2" end="2"/>
                                            </p:txEl>
                                          </p:spTgt>
                                        </p:tgtEl>
                                        <p:attrNameLst>
                                          <p:attrName>style.visibility</p:attrName>
                                        </p:attrNameLst>
                                      </p:cBhvr>
                                      <p:to>
                                        <p:strVal val="visible"/>
                                      </p:to>
                                    </p:set>
                                    <p:animEffect transition="in" filter="fade">
                                      <p:cBhvr>
                                        <p:cTn id="50" dur="1000"/>
                                        <p:tgtEl>
                                          <p:spTgt spid="9">
                                            <p:txEl>
                                              <p:pRg st="2" end="2"/>
                                            </p:txEl>
                                          </p:spTgt>
                                        </p:tgtEl>
                                      </p:cBhvr>
                                    </p:animEffect>
                                    <p:anim calcmode="lin" valueType="num">
                                      <p:cBhvr>
                                        <p:cTn id="51" dur="1000" fill="hold"/>
                                        <p:tgtEl>
                                          <p:spTgt spid="9">
                                            <p:txEl>
                                              <p:pRg st="2" end="2"/>
                                            </p:txEl>
                                          </p:spTgt>
                                        </p:tgtEl>
                                        <p:attrNameLst>
                                          <p:attrName>ppt_x</p:attrName>
                                        </p:attrNameLst>
                                      </p:cBhvr>
                                      <p:tavLst>
                                        <p:tav tm="0">
                                          <p:val>
                                            <p:strVal val="#ppt_x"/>
                                          </p:val>
                                        </p:tav>
                                        <p:tav tm="100000">
                                          <p:val>
                                            <p:strVal val="#ppt_x"/>
                                          </p:val>
                                        </p:tav>
                                      </p:tavLst>
                                    </p:anim>
                                    <p:anim calcmode="lin" valueType="num">
                                      <p:cBhvr>
                                        <p:cTn id="52" dur="1000" fill="hold"/>
                                        <p:tgtEl>
                                          <p:spTgt spid="9">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53" fill="hold">
                      <p:stCondLst>
                        <p:cond delay="indefinite"/>
                      </p:stCondLst>
                      <p:childTnLst>
                        <p:par>
                          <p:cTn id="54" fill="hold">
                            <p:stCondLst>
                              <p:cond delay="0"/>
                            </p:stCondLst>
                            <p:childTnLst>
                              <p:par>
                                <p:cTn id="55" presetID="42" presetClass="entr" presetSubtype="0" fill="hold" nodeType="clickEffect">
                                  <p:stCondLst>
                                    <p:cond delay="0"/>
                                  </p:stCondLst>
                                  <p:childTnLst>
                                    <p:set>
                                      <p:cBhvr>
                                        <p:cTn id="56" dur="1" fill="hold">
                                          <p:stCondLst>
                                            <p:cond delay="0"/>
                                          </p:stCondLst>
                                        </p:cTn>
                                        <p:tgtEl>
                                          <p:spTgt spid="9">
                                            <p:txEl>
                                              <p:pRg st="3" end="3"/>
                                            </p:txEl>
                                          </p:spTgt>
                                        </p:tgtEl>
                                        <p:attrNameLst>
                                          <p:attrName>style.visibility</p:attrName>
                                        </p:attrNameLst>
                                      </p:cBhvr>
                                      <p:to>
                                        <p:strVal val="visible"/>
                                      </p:to>
                                    </p:set>
                                    <p:animEffect transition="in" filter="fade">
                                      <p:cBhvr>
                                        <p:cTn id="57" dur="1000"/>
                                        <p:tgtEl>
                                          <p:spTgt spid="9">
                                            <p:txEl>
                                              <p:pRg st="3" end="3"/>
                                            </p:txEl>
                                          </p:spTgt>
                                        </p:tgtEl>
                                      </p:cBhvr>
                                    </p:animEffect>
                                    <p:anim calcmode="lin" valueType="num">
                                      <p:cBhvr>
                                        <p:cTn id="58" dur="1000" fill="hold"/>
                                        <p:tgtEl>
                                          <p:spTgt spid="9">
                                            <p:txEl>
                                              <p:pRg st="3" end="3"/>
                                            </p:txEl>
                                          </p:spTgt>
                                        </p:tgtEl>
                                        <p:attrNameLst>
                                          <p:attrName>ppt_x</p:attrName>
                                        </p:attrNameLst>
                                      </p:cBhvr>
                                      <p:tavLst>
                                        <p:tav tm="0">
                                          <p:val>
                                            <p:strVal val="#ppt_x"/>
                                          </p:val>
                                        </p:tav>
                                        <p:tav tm="100000">
                                          <p:val>
                                            <p:strVal val="#ppt_x"/>
                                          </p:val>
                                        </p:tav>
                                      </p:tavLst>
                                    </p:anim>
                                    <p:anim calcmode="lin" valueType="num">
                                      <p:cBhvr>
                                        <p:cTn id="59" dur="1000" fill="hold"/>
                                        <p:tgtEl>
                                          <p:spTgt spid="9">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E23E85-163E-4052-B818-038A588F873C}"/>
              </a:ext>
            </a:extLst>
          </p:cNvPr>
          <p:cNvSpPr>
            <a:spLocks noGrp="1"/>
          </p:cNvSpPr>
          <p:nvPr>
            <p:ph type="title"/>
          </p:nvPr>
        </p:nvSpPr>
        <p:spPr>
          <a:xfrm>
            <a:off x="1527519" y="1443655"/>
            <a:ext cx="4568481" cy="1536580"/>
          </a:xfrm>
        </p:spPr>
        <p:txBody>
          <a:bodyPr/>
          <a:lstStyle/>
          <a:p>
            <a:r>
              <a:rPr lang="en-GB" dirty="0"/>
              <a:t>DATA GATHERING</a:t>
            </a:r>
          </a:p>
        </p:txBody>
      </p:sp>
      <p:sp>
        <p:nvSpPr>
          <p:cNvPr id="4" name="Slide Number Placeholder 3">
            <a:extLst>
              <a:ext uri="{FF2B5EF4-FFF2-40B4-BE49-F238E27FC236}">
                <a16:creationId xmlns:a16="http://schemas.microsoft.com/office/drawing/2014/main" id="{9877352A-D056-B336-95D6-1E746B4FC2B1}"/>
              </a:ext>
            </a:extLst>
          </p:cNvPr>
          <p:cNvSpPr>
            <a:spLocks noGrp="1"/>
          </p:cNvSpPr>
          <p:nvPr>
            <p:ph type="sldNum" sz="quarter" idx="12"/>
          </p:nvPr>
        </p:nvSpPr>
        <p:spPr/>
        <p:txBody>
          <a:bodyPr/>
          <a:lstStyle/>
          <a:p>
            <a:fld id="{95CBEC59-7FF9-4688-98DF-89832A0C9025}" type="slidenum">
              <a:rPr lang="en-US" smtClean="0"/>
              <a:t>8</a:t>
            </a:fld>
            <a:endParaRPr lang="en-US" dirty="0"/>
          </a:p>
        </p:txBody>
      </p:sp>
      <p:sp>
        <p:nvSpPr>
          <p:cNvPr id="5" name="Subtitle 4">
            <a:extLst>
              <a:ext uri="{FF2B5EF4-FFF2-40B4-BE49-F238E27FC236}">
                <a16:creationId xmlns:a16="http://schemas.microsoft.com/office/drawing/2014/main" id="{72A1EC03-FCD5-4BE7-E5B3-DC2958D0A12A}"/>
              </a:ext>
            </a:extLst>
          </p:cNvPr>
          <p:cNvSpPr>
            <a:spLocks noGrp="1"/>
          </p:cNvSpPr>
          <p:nvPr>
            <p:ph type="subTitle" idx="13"/>
          </p:nvPr>
        </p:nvSpPr>
        <p:spPr>
          <a:xfrm>
            <a:off x="1527519" y="3023127"/>
            <a:ext cx="5919761" cy="2997540"/>
          </a:xfrm>
        </p:spPr>
        <p:txBody>
          <a:bodyPr/>
          <a:lstStyle/>
          <a:p>
            <a:r>
              <a:rPr lang="en-GB" dirty="0"/>
              <a:t>Online Questionnaire (baseline assessment)</a:t>
            </a:r>
          </a:p>
          <a:p>
            <a:endParaRPr lang="en-GB" dirty="0"/>
          </a:p>
        </p:txBody>
      </p:sp>
      <p:pic>
        <p:nvPicPr>
          <p:cNvPr id="9" name="Picture 8" descr="Forms response chart. Question title: What styles of singing do you perform most often? (select all that apply). Number of responses: 10 responses.">
            <a:extLst>
              <a:ext uri="{FF2B5EF4-FFF2-40B4-BE49-F238E27FC236}">
                <a16:creationId xmlns:a16="http://schemas.microsoft.com/office/drawing/2014/main" id="{4E7D6F01-5224-08B6-CA6C-A728E5AD584E}"/>
              </a:ext>
            </a:extLst>
          </p:cNvPr>
          <p:cNvPicPr>
            <a:picLocks noChangeAspect="1"/>
          </p:cNvPicPr>
          <p:nvPr/>
        </p:nvPicPr>
        <p:blipFill>
          <a:blip r:embed="rId2"/>
          <a:stretch>
            <a:fillRect/>
          </a:stretch>
        </p:blipFill>
        <p:spPr>
          <a:xfrm>
            <a:off x="6230207" y="305337"/>
            <a:ext cx="5575329" cy="2481406"/>
          </a:xfrm>
          <a:prstGeom prst="rect">
            <a:avLst/>
          </a:prstGeom>
        </p:spPr>
      </p:pic>
      <p:pic>
        <p:nvPicPr>
          <p:cNvPr id="10" name="Picture 9" descr="Forms response chart. Question title: How often do you practise singing?. Number of responses: 10 responses.">
            <a:extLst>
              <a:ext uri="{FF2B5EF4-FFF2-40B4-BE49-F238E27FC236}">
                <a16:creationId xmlns:a16="http://schemas.microsoft.com/office/drawing/2014/main" id="{E14691D2-C931-A135-DDFA-FE6413A88A76}"/>
              </a:ext>
            </a:extLst>
          </p:cNvPr>
          <p:cNvPicPr>
            <a:picLocks noChangeAspect="1"/>
          </p:cNvPicPr>
          <p:nvPr/>
        </p:nvPicPr>
        <p:blipFill>
          <a:blip r:embed="rId3"/>
          <a:stretch>
            <a:fillRect/>
          </a:stretch>
        </p:blipFill>
        <p:spPr>
          <a:xfrm>
            <a:off x="159936" y="3711096"/>
            <a:ext cx="5636391" cy="2368361"/>
          </a:xfrm>
          <a:prstGeom prst="rect">
            <a:avLst/>
          </a:prstGeom>
        </p:spPr>
      </p:pic>
      <p:pic>
        <p:nvPicPr>
          <p:cNvPr id="11" name="Picture 10" descr="Forms response chart. Question title: If yes or maybe, what would be the most useful platform to support this? (please tick all that apply). Number of responses: 10 responses.">
            <a:extLst>
              <a:ext uri="{FF2B5EF4-FFF2-40B4-BE49-F238E27FC236}">
                <a16:creationId xmlns:a16="http://schemas.microsoft.com/office/drawing/2014/main" id="{F1327B56-D32B-53E0-8B4B-43E27C1F1BFD}"/>
              </a:ext>
            </a:extLst>
          </p:cNvPr>
          <p:cNvPicPr>
            <a:picLocks noChangeAspect="1"/>
          </p:cNvPicPr>
          <p:nvPr/>
        </p:nvPicPr>
        <p:blipFill>
          <a:blip r:embed="rId4"/>
          <a:stretch>
            <a:fillRect/>
          </a:stretch>
        </p:blipFill>
        <p:spPr>
          <a:xfrm>
            <a:off x="6230207" y="3711096"/>
            <a:ext cx="5636392" cy="2368361"/>
          </a:xfrm>
          <a:prstGeom prst="rect">
            <a:avLst/>
          </a:prstGeom>
        </p:spPr>
      </p:pic>
    </p:spTree>
    <p:extLst>
      <p:ext uri="{BB962C8B-B14F-4D97-AF65-F5344CB8AC3E}">
        <p14:creationId xmlns:p14="http://schemas.microsoft.com/office/powerpoint/2010/main" val="14946483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nodeType="clickEffect">
                                  <p:stCondLst>
                                    <p:cond delay="0"/>
                                  </p:stCondLst>
                                  <p:childTnLst>
                                    <p:set>
                                      <p:cBhvr>
                                        <p:cTn id="10" dur="1" fill="hold">
                                          <p:stCondLst>
                                            <p:cond delay="0"/>
                                          </p:stCondLst>
                                        </p:cTn>
                                        <p:tgtEl>
                                          <p:spTgt spid="5">
                                            <p:txEl>
                                              <p:pRg st="0" end="0"/>
                                            </p:txEl>
                                          </p:spTgt>
                                        </p:tgtEl>
                                        <p:attrNameLst>
                                          <p:attrName>style.visibility</p:attrName>
                                        </p:attrNameLst>
                                      </p:cBhvr>
                                      <p:to>
                                        <p:strVal val="visible"/>
                                      </p:to>
                                    </p:set>
                                    <p:animEffect transition="in" filter="fade">
                                      <p:cBhvr>
                                        <p:cTn id="11" dur="500"/>
                                        <p:tgtEl>
                                          <p:spTgt spid="5">
                                            <p:txEl>
                                              <p:pRg st="0" end="0"/>
                                            </p:txEl>
                                          </p:spTgt>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nodeType="clickEffect">
                                  <p:stCondLst>
                                    <p:cond delay="0"/>
                                  </p:stCondLst>
                                  <p:childTnLst>
                                    <p:set>
                                      <p:cBhvr>
                                        <p:cTn id="15" dur="1" fill="hold">
                                          <p:stCondLst>
                                            <p:cond delay="0"/>
                                          </p:stCondLst>
                                        </p:cTn>
                                        <p:tgtEl>
                                          <p:spTgt spid="9"/>
                                        </p:tgtEl>
                                        <p:attrNameLst>
                                          <p:attrName>style.visibility</p:attrName>
                                        </p:attrNameLst>
                                      </p:cBhvr>
                                      <p:to>
                                        <p:strVal val="visible"/>
                                      </p:to>
                                    </p:set>
                                    <p:animEffect transition="in" filter="fade">
                                      <p:cBhvr>
                                        <p:cTn id="16" dur="500"/>
                                        <p:tgtEl>
                                          <p:spTgt spid="9"/>
                                        </p:tgtEl>
                                      </p:cBhvr>
                                    </p:animEffect>
                                  </p:childTnLst>
                                </p:cTn>
                              </p:par>
                            </p:childTnLst>
                          </p:cTn>
                        </p:par>
                      </p:childTnLst>
                    </p:cTn>
                  </p:par>
                  <p:par>
                    <p:cTn id="17" fill="hold">
                      <p:stCondLst>
                        <p:cond delay="indefinite"/>
                      </p:stCondLst>
                      <p:childTnLst>
                        <p:par>
                          <p:cTn id="18" fill="hold">
                            <p:stCondLst>
                              <p:cond delay="0"/>
                            </p:stCondLst>
                            <p:childTnLst>
                              <p:par>
                                <p:cTn id="19" presetID="10" presetClass="entr" presetSubtype="0" fill="hold" nodeType="clickEffect">
                                  <p:stCondLst>
                                    <p:cond delay="0"/>
                                  </p:stCondLst>
                                  <p:childTnLst>
                                    <p:set>
                                      <p:cBhvr>
                                        <p:cTn id="20" dur="1" fill="hold">
                                          <p:stCondLst>
                                            <p:cond delay="0"/>
                                          </p:stCondLst>
                                        </p:cTn>
                                        <p:tgtEl>
                                          <p:spTgt spid="10"/>
                                        </p:tgtEl>
                                        <p:attrNameLst>
                                          <p:attrName>style.visibility</p:attrName>
                                        </p:attrNameLst>
                                      </p:cBhvr>
                                      <p:to>
                                        <p:strVal val="visible"/>
                                      </p:to>
                                    </p:set>
                                    <p:animEffect transition="in" filter="fade">
                                      <p:cBhvr>
                                        <p:cTn id="21" dur="500"/>
                                        <p:tgtEl>
                                          <p:spTgt spid="10"/>
                                        </p:tgtEl>
                                      </p:cBhvr>
                                    </p:animEffect>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nodeType="clickEffect">
                                  <p:stCondLst>
                                    <p:cond delay="0"/>
                                  </p:stCondLst>
                                  <p:childTnLst>
                                    <p:set>
                                      <p:cBhvr>
                                        <p:cTn id="25" dur="1" fill="hold">
                                          <p:stCondLst>
                                            <p:cond delay="0"/>
                                          </p:stCondLst>
                                        </p:cTn>
                                        <p:tgtEl>
                                          <p:spTgt spid="11"/>
                                        </p:tgtEl>
                                        <p:attrNameLst>
                                          <p:attrName>style.visibility</p:attrName>
                                        </p:attrNameLst>
                                      </p:cBhvr>
                                      <p:to>
                                        <p:strVal val="visible"/>
                                      </p:to>
                                    </p:set>
                                    <p:animEffect transition="in" filter="fade">
                                      <p:cBhvr>
                                        <p:cTn id="26" dur="1000"/>
                                        <p:tgtEl>
                                          <p:spTgt spid="11"/>
                                        </p:tgtEl>
                                      </p:cBhvr>
                                    </p:animEffect>
                                    <p:anim calcmode="lin" valueType="num">
                                      <p:cBhvr>
                                        <p:cTn id="27" dur="1000" fill="hold"/>
                                        <p:tgtEl>
                                          <p:spTgt spid="11"/>
                                        </p:tgtEl>
                                        <p:attrNameLst>
                                          <p:attrName>ppt_x</p:attrName>
                                        </p:attrNameLst>
                                      </p:cBhvr>
                                      <p:tavLst>
                                        <p:tav tm="0">
                                          <p:val>
                                            <p:strVal val="#ppt_x"/>
                                          </p:val>
                                        </p:tav>
                                        <p:tav tm="100000">
                                          <p:val>
                                            <p:strVal val="#ppt_x"/>
                                          </p:val>
                                        </p:tav>
                                      </p:tavLst>
                                    </p:anim>
                                    <p:anim calcmode="lin" valueType="num">
                                      <p:cBhvr>
                                        <p:cTn id="28" dur="1000" fill="hold"/>
                                        <p:tgtEl>
                                          <p:spTgt spid="11"/>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CCF4D38-36F7-A639-F44C-715192DB796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FD2E64B-A2E1-F722-7C82-129EEB8AA24E}"/>
              </a:ext>
            </a:extLst>
          </p:cNvPr>
          <p:cNvSpPr>
            <a:spLocks noGrp="1"/>
          </p:cNvSpPr>
          <p:nvPr>
            <p:ph type="title"/>
          </p:nvPr>
        </p:nvSpPr>
        <p:spPr>
          <a:xfrm>
            <a:off x="928800" y="652069"/>
            <a:ext cx="7463360" cy="2390931"/>
          </a:xfrm>
        </p:spPr>
        <p:txBody>
          <a:bodyPr anchor="b">
            <a:normAutofit/>
          </a:bodyPr>
          <a:lstStyle/>
          <a:p>
            <a:r>
              <a:rPr lang="en-US" dirty="0"/>
              <a:t>VIDEO INTERVENTION</a:t>
            </a:r>
          </a:p>
        </p:txBody>
      </p:sp>
      <p:sp>
        <p:nvSpPr>
          <p:cNvPr id="3" name="Subtitle 2">
            <a:extLst>
              <a:ext uri="{FF2B5EF4-FFF2-40B4-BE49-F238E27FC236}">
                <a16:creationId xmlns:a16="http://schemas.microsoft.com/office/drawing/2014/main" id="{79A9B710-8064-A52D-BD44-73414B70DCCE}"/>
              </a:ext>
            </a:extLst>
          </p:cNvPr>
          <p:cNvSpPr>
            <a:spLocks noGrp="1"/>
          </p:cNvSpPr>
          <p:nvPr>
            <p:ph type="body" sz="half" idx="2"/>
          </p:nvPr>
        </p:nvSpPr>
        <p:spPr>
          <a:xfrm>
            <a:off x="928800" y="3429000"/>
            <a:ext cx="7463360" cy="2439988"/>
          </a:xfrm>
        </p:spPr>
        <p:txBody>
          <a:bodyPr>
            <a:normAutofit/>
          </a:bodyPr>
          <a:lstStyle/>
          <a:p>
            <a:r>
              <a:rPr lang="en-US" dirty="0"/>
              <a:t>I created a video with a sequence of SOVT exercises.</a:t>
            </a:r>
          </a:p>
          <a:p>
            <a:pPr marL="342900" indent="-342900">
              <a:buFont typeface="Arial" panose="020B0604020202020204" pitchFamily="34" charset="0"/>
              <a:buChar char="•"/>
            </a:pPr>
            <a:r>
              <a:rPr lang="en-US" dirty="0">
                <a:solidFill>
                  <a:schemeClr val="bg1"/>
                </a:solidFill>
              </a:rPr>
              <a:t>Video length and design was informed by research </a:t>
            </a:r>
          </a:p>
          <a:p>
            <a:pPr marL="342900" indent="-342900">
              <a:buFont typeface="Arial" panose="020B0604020202020204" pitchFamily="34" charset="0"/>
              <a:buChar char="•"/>
            </a:pPr>
            <a:r>
              <a:rPr lang="en-US" dirty="0">
                <a:solidFill>
                  <a:schemeClr val="bg1"/>
                </a:solidFill>
              </a:rPr>
              <a:t>Exercises were within and appropriate range </a:t>
            </a:r>
          </a:p>
          <a:p>
            <a:pPr marL="342900" indent="-342900">
              <a:buFont typeface="Arial" panose="020B0604020202020204" pitchFamily="34" charset="0"/>
              <a:buChar char="•"/>
            </a:pPr>
            <a:r>
              <a:rPr lang="en-US" dirty="0">
                <a:solidFill>
                  <a:schemeClr val="bg1"/>
                </a:solidFill>
              </a:rPr>
              <a:t>Supported by piano accompaniment </a:t>
            </a:r>
          </a:p>
          <a:p>
            <a:pPr marL="342900" indent="-342900">
              <a:buFont typeface="Arial" panose="020B0604020202020204" pitchFamily="34" charset="0"/>
              <a:buChar char="•"/>
            </a:pPr>
            <a:r>
              <a:rPr lang="en-US" dirty="0">
                <a:solidFill>
                  <a:schemeClr val="bg1"/>
                </a:solidFill>
              </a:rPr>
              <a:t>Supportive and positive in tone</a:t>
            </a:r>
          </a:p>
          <a:p>
            <a:pPr marL="342900" indent="-342900">
              <a:buFont typeface="Arial" panose="020B0604020202020204" pitchFamily="34" charset="0"/>
              <a:buChar char="•"/>
            </a:pPr>
            <a:endParaRPr lang="en-US" dirty="0">
              <a:solidFill>
                <a:schemeClr val="bg1"/>
              </a:solidFill>
            </a:endParaRPr>
          </a:p>
        </p:txBody>
      </p:sp>
      <p:sp>
        <p:nvSpPr>
          <p:cNvPr id="15" name="Slide Number Placeholder 5">
            <a:extLst>
              <a:ext uri="{FF2B5EF4-FFF2-40B4-BE49-F238E27FC236}">
                <a16:creationId xmlns:a16="http://schemas.microsoft.com/office/drawing/2014/main" id="{CF4EF061-EBE0-B991-71D7-91187B2C9E71}"/>
              </a:ext>
            </a:extLst>
          </p:cNvPr>
          <p:cNvSpPr>
            <a:spLocks noGrp="1"/>
          </p:cNvSpPr>
          <p:nvPr>
            <p:ph type="sldNum" sz="quarter" idx="12"/>
          </p:nvPr>
        </p:nvSpPr>
        <p:spPr>
          <a:xfrm>
            <a:off x="8849751" y="6187538"/>
            <a:ext cx="2743200" cy="365125"/>
          </a:xfrm>
        </p:spPr>
        <p:txBody>
          <a:bodyPr/>
          <a:lstStyle/>
          <a:p>
            <a:pPr>
              <a:spcAft>
                <a:spcPts val="600"/>
              </a:spcAft>
            </a:pPr>
            <a:fld id="{95CBEC59-7FF9-4688-98DF-89832A0C9025}" type="slidenum">
              <a:rPr lang="en-US" smtClean="0"/>
              <a:pPr>
                <a:spcAft>
                  <a:spcPts val="600"/>
                </a:spcAft>
              </a:pPr>
              <a:t>9</a:t>
            </a:fld>
            <a:endParaRPr lang="en-US"/>
          </a:p>
        </p:txBody>
      </p:sp>
      <p:sp>
        <p:nvSpPr>
          <p:cNvPr id="5" name="TextBox 4">
            <a:extLst>
              <a:ext uri="{FF2B5EF4-FFF2-40B4-BE49-F238E27FC236}">
                <a16:creationId xmlns:a16="http://schemas.microsoft.com/office/drawing/2014/main" id="{0D09EF50-A68A-8C4B-16DB-E917D840CC70}"/>
              </a:ext>
            </a:extLst>
          </p:cNvPr>
          <p:cNvSpPr txBox="1"/>
          <p:nvPr/>
        </p:nvSpPr>
        <p:spPr>
          <a:xfrm>
            <a:off x="9141460" y="4987122"/>
            <a:ext cx="6101080" cy="369332"/>
          </a:xfrm>
          <a:prstGeom prst="rect">
            <a:avLst/>
          </a:prstGeom>
          <a:noFill/>
        </p:spPr>
        <p:txBody>
          <a:bodyPr wrap="square">
            <a:spAutoFit/>
          </a:bodyPr>
          <a:lstStyle/>
          <a:p>
            <a:r>
              <a:rPr lang="en-GB" dirty="0">
                <a:hlinkClick r:id="rId2"/>
              </a:rPr>
              <a:t>Warm up Video </a:t>
            </a:r>
            <a:endParaRPr lang="en-GB" dirty="0"/>
          </a:p>
        </p:txBody>
      </p:sp>
      <p:pic>
        <p:nvPicPr>
          <p:cNvPr id="7" name="Picture 6">
            <a:extLst>
              <a:ext uri="{FF2B5EF4-FFF2-40B4-BE49-F238E27FC236}">
                <a16:creationId xmlns:a16="http://schemas.microsoft.com/office/drawing/2014/main" id="{3A679521-830F-1814-691C-10C278A1C264}"/>
              </a:ext>
            </a:extLst>
          </p:cNvPr>
          <p:cNvPicPr>
            <a:picLocks noChangeAspect="1"/>
          </p:cNvPicPr>
          <p:nvPr/>
        </p:nvPicPr>
        <p:blipFill>
          <a:blip r:embed="rId3"/>
          <a:srcRect l="32167" t="15047" r="32452"/>
          <a:stretch>
            <a:fillRect/>
          </a:stretch>
        </p:blipFill>
        <p:spPr>
          <a:xfrm>
            <a:off x="8639504" y="1171825"/>
            <a:ext cx="2770841" cy="3742350"/>
          </a:xfrm>
          <a:prstGeom prst="rect">
            <a:avLst/>
          </a:prstGeom>
        </p:spPr>
      </p:pic>
    </p:spTree>
    <p:extLst>
      <p:ext uri="{BB962C8B-B14F-4D97-AF65-F5344CB8AC3E}">
        <p14:creationId xmlns:p14="http://schemas.microsoft.com/office/powerpoint/2010/main" val="347165112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8DFE07B-E2C9-47CE-9D23-B98266B21D0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A47E3B1-ABF6-F433-1969-1C561DD1924F}"/>
              </a:ext>
            </a:extLst>
          </p:cNvPr>
          <p:cNvSpPr>
            <a:spLocks noGrp="1"/>
          </p:cNvSpPr>
          <p:nvPr>
            <p:ph type="title"/>
          </p:nvPr>
        </p:nvSpPr>
        <p:spPr>
          <a:xfrm>
            <a:off x="1527519" y="1443655"/>
            <a:ext cx="7748561" cy="1536580"/>
          </a:xfrm>
        </p:spPr>
        <p:txBody>
          <a:bodyPr/>
          <a:lstStyle/>
          <a:p>
            <a:r>
              <a:rPr lang="en-GB" dirty="0"/>
              <a:t>DATA GATHERING</a:t>
            </a:r>
          </a:p>
        </p:txBody>
      </p:sp>
      <p:sp>
        <p:nvSpPr>
          <p:cNvPr id="4" name="Slide Number Placeholder 3">
            <a:extLst>
              <a:ext uri="{FF2B5EF4-FFF2-40B4-BE49-F238E27FC236}">
                <a16:creationId xmlns:a16="http://schemas.microsoft.com/office/drawing/2014/main" id="{35E6D6D9-23B1-2250-9FCD-20C34C02F6C9}"/>
              </a:ext>
            </a:extLst>
          </p:cNvPr>
          <p:cNvSpPr>
            <a:spLocks noGrp="1"/>
          </p:cNvSpPr>
          <p:nvPr>
            <p:ph type="sldNum" sz="quarter" idx="12"/>
          </p:nvPr>
        </p:nvSpPr>
        <p:spPr/>
        <p:txBody>
          <a:bodyPr/>
          <a:lstStyle/>
          <a:p>
            <a:fld id="{95CBEC59-7FF9-4688-98DF-89832A0C9025}" type="slidenum">
              <a:rPr lang="en-US" smtClean="0"/>
              <a:t>10</a:t>
            </a:fld>
            <a:endParaRPr lang="en-US" dirty="0"/>
          </a:p>
        </p:txBody>
      </p:sp>
      <p:sp>
        <p:nvSpPr>
          <p:cNvPr id="5" name="Subtitle 4">
            <a:extLst>
              <a:ext uri="{FF2B5EF4-FFF2-40B4-BE49-F238E27FC236}">
                <a16:creationId xmlns:a16="http://schemas.microsoft.com/office/drawing/2014/main" id="{0ED73562-9022-2E2F-6103-CA6130F055FF}"/>
              </a:ext>
            </a:extLst>
          </p:cNvPr>
          <p:cNvSpPr>
            <a:spLocks noGrp="1"/>
          </p:cNvSpPr>
          <p:nvPr>
            <p:ph type="subTitle" idx="13"/>
          </p:nvPr>
        </p:nvSpPr>
        <p:spPr>
          <a:xfrm>
            <a:off x="1527519" y="2980235"/>
            <a:ext cx="10065432" cy="2997540"/>
          </a:xfrm>
        </p:spPr>
        <p:txBody>
          <a:bodyPr/>
          <a:lstStyle/>
          <a:p>
            <a:pPr marL="342900" indent="-342900">
              <a:buFont typeface="Arial" panose="020B0604020202020204" pitchFamily="34" charset="0"/>
              <a:buChar char="•"/>
            </a:pPr>
            <a:r>
              <a:rPr lang="en-GB" dirty="0">
                <a:solidFill>
                  <a:schemeClr val="bg1"/>
                </a:solidFill>
              </a:rPr>
              <a:t>Reflective diary </a:t>
            </a:r>
            <a:r>
              <a:rPr lang="en-GB" dirty="0"/>
              <a:t>– </a:t>
            </a:r>
            <a:r>
              <a:rPr lang="en-GB" sz="1800" dirty="0"/>
              <a:t>Giving participants semi-structured prompts generates richer reflection than simply asking participants to ‘write a diary’</a:t>
            </a:r>
            <a:r>
              <a:rPr lang="en-GB" sz="1050" dirty="0"/>
              <a:t> (</a:t>
            </a:r>
            <a:r>
              <a:rPr lang="en-GB" sz="1400" dirty="0"/>
              <a:t>Stephens, Ottrey &amp; Matthews, 2026)</a:t>
            </a:r>
            <a:endParaRPr lang="en-GB" sz="1050" dirty="0"/>
          </a:p>
          <a:p>
            <a:endParaRPr lang="en-GB" sz="1800" dirty="0"/>
          </a:p>
          <a:p>
            <a:pPr marL="342900" indent="-342900">
              <a:buFont typeface="Arial" panose="020B0604020202020204" pitchFamily="34" charset="0"/>
              <a:buChar char="•"/>
            </a:pPr>
            <a:endParaRPr lang="en-GB" dirty="0"/>
          </a:p>
        </p:txBody>
      </p:sp>
      <p:sp>
        <p:nvSpPr>
          <p:cNvPr id="3" name="Rectangle 2">
            <a:extLst>
              <a:ext uri="{FF2B5EF4-FFF2-40B4-BE49-F238E27FC236}">
                <a16:creationId xmlns:a16="http://schemas.microsoft.com/office/drawing/2014/main" id="{023BF028-FD22-8E7E-BFBC-5A2FB3B91DB7}"/>
              </a:ext>
            </a:extLst>
          </p:cNvPr>
          <p:cNvSpPr/>
          <p:nvPr/>
        </p:nvSpPr>
        <p:spPr>
          <a:xfrm>
            <a:off x="3393050" y="4332490"/>
            <a:ext cx="8123311" cy="164528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285750" lvl="0" indent="-285750">
              <a:buFont typeface="Arial" panose="020B0604020202020204" pitchFamily="34" charset="0"/>
              <a:buChar char="•"/>
            </a:pPr>
            <a:endParaRPr lang="en-GB" b="1" dirty="0">
              <a:solidFill>
                <a:schemeClr val="tx1"/>
              </a:solidFill>
            </a:endParaRPr>
          </a:p>
          <a:p>
            <a:pPr marL="285750" lvl="0" indent="-285750">
              <a:buFont typeface="Arial" panose="020B0604020202020204" pitchFamily="34" charset="0"/>
              <a:buChar char="•"/>
            </a:pPr>
            <a:r>
              <a:rPr lang="en-GB" b="1" dirty="0">
                <a:solidFill>
                  <a:schemeClr val="tx1"/>
                </a:solidFill>
              </a:rPr>
              <a:t>Which exercises did you complete today? </a:t>
            </a:r>
            <a:endParaRPr lang="en-GB" dirty="0">
              <a:solidFill>
                <a:schemeClr val="tx1"/>
              </a:solidFill>
            </a:endParaRPr>
          </a:p>
          <a:p>
            <a:pPr marL="285750" lvl="0" indent="-285750">
              <a:buFont typeface="Arial" panose="020B0604020202020204" pitchFamily="34" charset="0"/>
              <a:buChar char="•"/>
            </a:pPr>
            <a:r>
              <a:rPr lang="en-GB" b="1" dirty="0">
                <a:solidFill>
                  <a:schemeClr val="tx1"/>
                </a:solidFill>
              </a:rPr>
              <a:t>How did your voice feel before and after the warm-up? </a:t>
            </a:r>
            <a:endParaRPr lang="en-GB" dirty="0">
              <a:solidFill>
                <a:schemeClr val="tx1"/>
              </a:solidFill>
            </a:endParaRPr>
          </a:p>
          <a:p>
            <a:pPr marL="285750" lvl="0" indent="-285750">
              <a:buFont typeface="Arial" panose="020B0604020202020204" pitchFamily="34" charset="0"/>
              <a:buChar char="•"/>
            </a:pPr>
            <a:r>
              <a:rPr lang="en-GB" b="1" dirty="0">
                <a:solidFill>
                  <a:schemeClr val="tx1"/>
                </a:solidFill>
              </a:rPr>
              <a:t>Was there an exercise that felt particularly helpful or challenging? </a:t>
            </a:r>
            <a:endParaRPr lang="en-GB" dirty="0">
              <a:solidFill>
                <a:schemeClr val="tx1"/>
              </a:solidFill>
            </a:endParaRPr>
          </a:p>
          <a:p>
            <a:pPr marL="285750" lvl="0" indent="-285750">
              <a:buFont typeface="Arial" panose="020B0604020202020204" pitchFamily="34" charset="0"/>
              <a:buChar char="•"/>
            </a:pPr>
            <a:r>
              <a:rPr lang="en-GB" b="1" dirty="0">
                <a:solidFill>
                  <a:schemeClr val="tx1"/>
                </a:solidFill>
              </a:rPr>
              <a:t>Did you notice anything different in your belt voice today? </a:t>
            </a:r>
            <a:endParaRPr lang="en-GB" dirty="0">
              <a:solidFill>
                <a:schemeClr val="tx1"/>
              </a:solidFill>
            </a:endParaRPr>
          </a:p>
          <a:p>
            <a:pPr marL="285750" lvl="0" indent="-285750">
              <a:buFont typeface="Arial" panose="020B0604020202020204" pitchFamily="34" charset="0"/>
              <a:buChar char="•"/>
            </a:pPr>
            <a:r>
              <a:rPr lang="en-GB" b="1" dirty="0">
                <a:solidFill>
                  <a:schemeClr val="tx1"/>
                </a:solidFill>
              </a:rPr>
              <a:t>Is there anything else you would like to record about today's practice?</a:t>
            </a:r>
            <a:endParaRPr lang="en-GB" dirty="0">
              <a:solidFill>
                <a:schemeClr val="tx1"/>
              </a:solidFill>
            </a:endParaRPr>
          </a:p>
          <a:p>
            <a:pPr algn="ctr"/>
            <a:endParaRPr lang="en-GB" dirty="0"/>
          </a:p>
        </p:txBody>
      </p:sp>
    </p:spTree>
    <p:extLst>
      <p:ext uri="{BB962C8B-B14F-4D97-AF65-F5344CB8AC3E}">
        <p14:creationId xmlns:p14="http://schemas.microsoft.com/office/powerpoint/2010/main" val="5395092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nodeType="clickEffect">
                                  <p:stCondLst>
                                    <p:cond delay="0"/>
                                  </p:stCondLst>
                                  <p:childTnLst>
                                    <p:set>
                                      <p:cBhvr>
                                        <p:cTn id="10" dur="1" fill="hold">
                                          <p:stCondLst>
                                            <p:cond delay="0"/>
                                          </p:stCondLst>
                                        </p:cTn>
                                        <p:tgtEl>
                                          <p:spTgt spid="5">
                                            <p:txEl>
                                              <p:pRg st="0" end="0"/>
                                            </p:txEl>
                                          </p:spTgt>
                                        </p:tgtEl>
                                        <p:attrNameLst>
                                          <p:attrName>style.visibility</p:attrName>
                                        </p:attrNameLst>
                                      </p:cBhvr>
                                      <p:to>
                                        <p:strVal val="visible"/>
                                      </p:to>
                                    </p:set>
                                    <p:animEffect transition="in" filter="fade">
                                      <p:cBhvr>
                                        <p:cTn id="11" dur="500"/>
                                        <p:tgtEl>
                                          <p:spTgt spid="5">
                                            <p:txEl>
                                              <p:pRg st="0" end="0"/>
                                            </p:txEl>
                                          </p:spTgt>
                                        </p:tgtEl>
                                      </p:cBhvr>
                                    </p:animEffect>
                                  </p:childTnLst>
                                </p:cTn>
                              </p:par>
                            </p:childTnLst>
                          </p:cTn>
                        </p:par>
                      </p:childTnLst>
                    </p:cTn>
                  </p:par>
                  <p:par>
                    <p:cTn id="12" fill="hold">
                      <p:stCondLst>
                        <p:cond delay="indefinite"/>
                      </p:stCondLst>
                      <p:childTnLst>
                        <p:par>
                          <p:cTn id="13" fill="hold">
                            <p:stCondLst>
                              <p:cond delay="0"/>
                            </p:stCondLst>
                            <p:childTnLst>
                              <p:par>
                                <p:cTn id="14" presetID="16" presetClass="entr" presetSubtype="21" fill="hold" grpId="0" nodeType="clickEffect">
                                  <p:stCondLst>
                                    <p:cond delay="0"/>
                                  </p:stCondLst>
                                  <p:childTnLst>
                                    <p:set>
                                      <p:cBhvr>
                                        <p:cTn id="15" dur="1" fill="hold">
                                          <p:stCondLst>
                                            <p:cond delay="0"/>
                                          </p:stCondLst>
                                        </p:cTn>
                                        <p:tgtEl>
                                          <p:spTgt spid="3"/>
                                        </p:tgtEl>
                                        <p:attrNameLst>
                                          <p:attrName>style.visibility</p:attrName>
                                        </p:attrNameLst>
                                      </p:cBhvr>
                                      <p:to>
                                        <p:strVal val="visible"/>
                                      </p:to>
                                    </p:set>
                                    <p:animEffect transition="in" filter="barn(inVertical)">
                                      <p:cBhvr>
                                        <p:cTn id="16"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19B87C0-6ED3-0F16-4196-6569AEADD55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71D54CA-1D07-C657-5A17-AD66DE9A3766}"/>
              </a:ext>
            </a:extLst>
          </p:cNvPr>
          <p:cNvSpPr>
            <a:spLocks noGrp="1"/>
          </p:cNvSpPr>
          <p:nvPr>
            <p:ph type="title"/>
          </p:nvPr>
        </p:nvSpPr>
        <p:spPr>
          <a:xfrm>
            <a:off x="1527519" y="1443655"/>
            <a:ext cx="4568481" cy="1536580"/>
          </a:xfrm>
        </p:spPr>
        <p:txBody>
          <a:bodyPr/>
          <a:lstStyle/>
          <a:p>
            <a:r>
              <a:rPr lang="en-GB" dirty="0"/>
              <a:t>DATA GATHERING</a:t>
            </a:r>
          </a:p>
        </p:txBody>
      </p:sp>
      <p:sp>
        <p:nvSpPr>
          <p:cNvPr id="4" name="Slide Number Placeholder 3">
            <a:extLst>
              <a:ext uri="{FF2B5EF4-FFF2-40B4-BE49-F238E27FC236}">
                <a16:creationId xmlns:a16="http://schemas.microsoft.com/office/drawing/2014/main" id="{6672CD21-34BA-50BA-B630-0CDB214603C1}"/>
              </a:ext>
            </a:extLst>
          </p:cNvPr>
          <p:cNvSpPr>
            <a:spLocks noGrp="1"/>
          </p:cNvSpPr>
          <p:nvPr>
            <p:ph type="sldNum" sz="quarter" idx="12"/>
          </p:nvPr>
        </p:nvSpPr>
        <p:spPr/>
        <p:txBody>
          <a:bodyPr/>
          <a:lstStyle/>
          <a:p>
            <a:fld id="{95CBEC59-7FF9-4688-98DF-89832A0C9025}" type="slidenum">
              <a:rPr lang="en-US" smtClean="0"/>
              <a:t>11</a:t>
            </a:fld>
            <a:endParaRPr lang="en-US" dirty="0"/>
          </a:p>
        </p:txBody>
      </p:sp>
      <p:sp>
        <p:nvSpPr>
          <p:cNvPr id="5" name="Subtitle 4">
            <a:extLst>
              <a:ext uri="{FF2B5EF4-FFF2-40B4-BE49-F238E27FC236}">
                <a16:creationId xmlns:a16="http://schemas.microsoft.com/office/drawing/2014/main" id="{1CDB7496-8439-965D-6056-5120DEE7A0C2}"/>
              </a:ext>
            </a:extLst>
          </p:cNvPr>
          <p:cNvSpPr>
            <a:spLocks noGrp="1"/>
          </p:cNvSpPr>
          <p:nvPr>
            <p:ph type="subTitle" idx="13"/>
          </p:nvPr>
        </p:nvSpPr>
        <p:spPr>
          <a:xfrm>
            <a:off x="1527519" y="3335275"/>
            <a:ext cx="10065432" cy="2997540"/>
          </a:xfrm>
        </p:spPr>
        <p:txBody>
          <a:bodyPr/>
          <a:lstStyle/>
          <a:p>
            <a:pPr marL="342900" indent="-342900">
              <a:buFont typeface="Arial" panose="020B0604020202020204" pitchFamily="34" charset="0"/>
              <a:buChar char="•"/>
            </a:pPr>
            <a:r>
              <a:rPr lang="en-GB" dirty="0">
                <a:solidFill>
                  <a:schemeClr val="bg1"/>
                </a:solidFill>
              </a:rPr>
              <a:t>Semi structured interviews via zoom</a:t>
            </a:r>
            <a:r>
              <a:rPr lang="en-GB" sz="1600" dirty="0"/>
              <a:t> </a:t>
            </a:r>
            <a:r>
              <a:rPr lang="en-GB" sz="1800" dirty="0"/>
              <a:t>flexible framework to ensure consistency across participant interviews </a:t>
            </a:r>
            <a:r>
              <a:rPr lang="en-GB" sz="1600" dirty="0"/>
              <a:t>(</a:t>
            </a:r>
            <a:r>
              <a:rPr lang="en-GB" sz="1600" dirty="0" err="1"/>
              <a:t>Dejonckheere</a:t>
            </a:r>
            <a:r>
              <a:rPr lang="en-GB" sz="1600" dirty="0"/>
              <a:t> and Vaughn, 2019) </a:t>
            </a:r>
          </a:p>
          <a:p>
            <a:pPr marL="342900" indent="-342900">
              <a:buFont typeface="Arial" panose="020B0604020202020204" pitchFamily="34" charset="0"/>
              <a:buChar char="•"/>
            </a:pPr>
            <a:r>
              <a:rPr lang="en-GB" dirty="0">
                <a:solidFill>
                  <a:schemeClr val="bg1"/>
                </a:solidFill>
              </a:rPr>
              <a:t>Coding via ‘Delve’</a:t>
            </a:r>
          </a:p>
          <a:p>
            <a:pPr marL="342900" indent="-342900">
              <a:buFont typeface="Arial" panose="020B0604020202020204" pitchFamily="34" charset="0"/>
              <a:buChar char="•"/>
            </a:pPr>
            <a:r>
              <a:rPr lang="en-GB" dirty="0">
                <a:solidFill>
                  <a:schemeClr val="bg1"/>
                </a:solidFill>
              </a:rPr>
              <a:t>Reflexive Thematic Analysis</a:t>
            </a:r>
            <a:r>
              <a:rPr lang="en-GB" dirty="0"/>
              <a:t> </a:t>
            </a:r>
            <a:r>
              <a:rPr lang="en-GB" sz="1800" dirty="0"/>
              <a:t>using Braun and Clarke (2006) 6 coding steps.</a:t>
            </a:r>
          </a:p>
          <a:p>
            <a:pPr marL="342900" indent="-342900">
              <a:buFont typeface="Arial" panose="020B0604020202020204" pitchFamily="34" charset="0"/>
              <a:buChar char="•"/>
            </a:pPr>
            <a:endParaRPr lang="en-GB" sz="1800" dirty="0"/>
          </a:p>
          <a:p>
            <a:pPr marL="342900" indent="-342900">
              <a:buFont typeface="Arial" panose="020B0604020202020204" pitchFamily="34" charset="0"/>
              <a:buChar char="•"/>
            </a:pPr>
            <a:endParaRPr lang="en-GB" dirty="0"/>
          </a:p>
        </p:txBody>
      </p:sp>
    </p:spTree>
    <p:extLst>
      <p:ext uri="{BB962C8B-B14F-4D97-AF65-F5344CB8AC3E}">
        <p14:creationId xmlns:p14="http://schemas.microsoft.com/office/powerpoint/2010/main" val="20606468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500"/>
                                        <p:tgtEl>
                                          <p:spTgt spid="5">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5">
                                            <p:txEl>
                                              <p:pRg st="1" end="1"/>
                                            </p:txEl>
                                          </p:spTgt>
                                        </p:tgtEl>
                                        <p:attrNameLst>
                                          <p:attrName>style.visibility</p:attrName>
                                        </p:attrNameLst>
                                      </p:cBhvr>
                                      <p:to>
                                        <p:strVal val="visible"/>
                                      </p:to>
                                    </p:set>
                                    <p:animEffect transition="in" filter="fade">
                                      <p:cBhvr>
                                        <p:cTn id="12" dur="500"/>
                                        <p:tgtEl>
                                          <p:spTgt spid="5">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5">
                                            <p:txEl>
                                              <p:pRg st="2" end="2"/>
                                            </p:txEl>
                                          </p:spTgt>
                                        </p:tgtEl>
                                        <p:attrNameLst>
                                          <p:attrName>style.visibility</p:attrName>
                                        </p:attrNameLst>
                                      </p:cBhvr>
                                      <p:to>
                                        <p:strVal val="visible"/>
                                      </p:to>
                                    </p:set>
                                    <p:animEffect transition="in" filter="fade">
                                      <p:cBhvr>
                                        <p:cTn id="17" dur="500"/>
                                        <p:tgtEl>
                                          <p:spTgt spid="5">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4B205E7-6F29-5A8C-10AC-C8E7A1A30C1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708D9CC-4F3E-7053-98CE-5C36F620BE34}"/>
              </a:ext>
            </a:extLst>
          </p:cNvPr>
          <p:cNvSpPr>
            <a:spLocks noGrp="1"/>
          </p:cNvSpPr>
          <p:nvPr>
            <p:ph type="title"/>
          </p:nvPr>
        </p:nvSpPr>
        <p:spPr/>
        <p:txBody>
          <a:bodyPr/>
          <a:lstStyle/>
          <a:p>
            <a:r>
              <a:rPr lang="en-US" dirty="0"/>
              <a:t>FINDINGS</a:t>
            </a:r>
          </a:p>
        </p:txBody>
      </p:sp>
      <p:sp>
        <p:nvSpPr>
          <p:cNvPr id="4" name="Content Placeholder 3">
            <a:extLst>
              <a:ext uri="{FF2B5EF4-FFF2-40B4-BE49-F238E27FC236}">
                <a16:creationId xmlns:a16="http://schemas.microsoft.com/office/drawing/2014/main" id="{3B4182DE-DE54-2EF5-622D-736FFF39ACD8}"/>
              </a:ext>
            </a:extLst>
          </p:cNvPr>
          <p:cNvSpPr>
            <a:spLocks noGrp="1"/>
          </p:cNvSpPr>
          <p:nvPr>
            <p:ph sz="half" idx="2"/>
          </p:nvPr>
        </p:nvSpPr>
        <p:spPr>
          <a:xfrm>
            <a:off x="386080" y="2847662"/>
            <a:ext cx="11805920" cy="2773258"/>
          </a:xfrm>
        </p:spPr>
        <p:txBody>
          <a:bodyPr>
            <a:normAutofit fontScale="40000" lnSpcReduction="20000"/>
          </a:bodyPr>
          <a:lstStyle/>
          <a:p>
            <a:endParaRPr lang="en-US" dirty="0"/>
          </a:p>
          <a:p>
            <a:pPr marL="342900" lvl="0" indent="-342900">
              <a:lnSpc>
                <a:spcPct val="150000"/>
              </a:lnSpc>
              <a:buFont typeface="Symbol" panose="05050102010706020507" pitchFamily="18" charset="2"/>
              <a:buChar char=""/>
            </a:pPr>
            <a:endParaRPr lang="en-GB" sz="3600" kern="100" dirty="0">
              <a:effectLst/>
              <a:ea typeface="Calibri" panose="020F0502020204030204" pitchFamily="34" charset="0"/>
              <a:cs typeface="Times New Roman" panose="02020603050405020304" pitchFamily="18" charset="0"/>
            </a:endParaRPr>
          </a:p>
          <a:p>
            <a:pPr marL="342900" lvl="0" indent="-342900">
              <a:lnSpc>
                <a:spcPct val="150000"/>
              </a:lnSpc>
              <a:buFont typeface="Symbol" panose="05050102010706020507" pitchFamily="18" charset="2"/>
              <a:buChar char=""/>
            </a:pPr>
            <a:r>
              <a:rPr lang="en-US" sz="6000" dirty="0"/>
              <a:t>Finding consistency in a changing voice </a:t>
            </a:r>
          </a:p>
          <a:p>
            <a:pPr marL="342900" lvl="0" indent="-342900">
              <a:lnSpc>
                <a:spcPct val="150000"/>
              </a:lnSpc>
              <a:buFont typeface="Symbol" panose="05050102010706020507" pitchFamily="18" charset="2"/>
              <a:buChar char=""/>
            </a:pPr>
            <a:r>
              <a:rPr lang="en-US" sz="6000" dirty="0"/>
              <a:t>From vocal readiness to producing belt with less perceived effort </a:t>
            </a:r>
          </a:p>
          <a:p>
            <a:pPr marL="342900" lvl="0" indent="-342900">
              <a:lnSpc>
                <a:spcPct val="150000"/>
              </a:lnSpc>
              <a:buFont typeface="Symbol" panose="05050102010706020507" pitchFamily="18" charset="2"/>
              <a:buChar char=""/>
            </a:pPr>
            <a:r>
              <a:rPr lang="en-US" sz="6000" dirty="0"/>
              <a:t>Developing vocal awareness and confidence </a:t>
            </a:r>
          </a:p>
          <a:p>
            <a:pPr marL="342900" lvl="0" indent="-342900">
              <a:lnSpc>
                <a:spcPct val="150000"/>
              </a:lnSpc>
              <a:buFont typeface="Symbol" panose="05050102010706020507" pitchFamily="18" charset="2"/>
              <a:buChar char=""/>
            </a:pPr>
            <a:r>
              <a:rPr lang="en-US" sz="6000" dirty="0"/>
              <a:t>An intervention adolescents will use </a:t>
            </a:r>
          </a:p>
          <a:p>
            <a:pPr marL="0" indent="0">
              <a:buNone/>
            </a:pPr>
            <a:endParaRPr lang="en-US" dirty="0"/>
          </a:p>
          <a:p>
            <a:pPr marL="0" indent="0">
              <a:buNone/>
            </a:pPr>
            <a:endParaRPr lang="en-US" dirty="0"/>
          </a:p>
          <a:p>
            <a:pPr marL="0" indent="0">
              <a:buNone/>
            </a:pPr>
            <a:endParaRPr lang="en-US" dirty="0"/>
          </a:p>
          <a:p>
            <a:pPr marL="0" indent="0">
              <a:buNone/>
            </a:pPr>
            <a:endParaRPr lang="en-US" dirty="0"/>
          </a:p>
          <a:p>
            <a:pPr marL="0" indent="0">
              <a:buNone/>
            </a:pPr>
            <a:endParaRPr lang="en-US" dirty="0"/>
          </a:p>
          <a:p>
            <a:pPr marL="0" indent="0">
              <a:buNone/>
            </a:pPr>
            <a:endParaRPr lang="en-US" dirty="0"/>
          </a:p>
          <a:p>
            <a:pPr marL="0" indent="0">
              <a:buNone/>
            </a:pPr>
            <a:endParaRPr lang="en-US" dirty="0"/>
          </a:p>
          <a:p>
            <a:pPr marL="0" indent="0">
              <a:buNone/>
            </a:pPr>
            <a:endParaRPr lang="en-US" dirty="0"/>
          </a:p>
          <a:p>
            <a:pPr marL="0" indent="0">
              <a:buNone/>
            </a:pPr>
            <a:endParaRPr lang="en-US" dirty="0"/>
          </a:p>
          <a:p>
            <a:pPr marL="0" indent="0">
              <a:buNone/>
            </a:pPr>
            <a:endParaRPr lang="en-US" dirty="0"/>
          </a:p>
          <a:p>
            <a:pPr marL="0" indent="0">
              <a:buNone/>
            </a:pPr>
            <a:endParaRPr lang="en-US" dirty="0"/>
          </a:p>
        </p:txBody>
      </p:sp>
      <p:sp>
        <p:nvSpPr>
          <p:cNvPr id="8" name="Slide Number Placeholder 7">
            <a:extLst>
              <a:ext uri="{FF2B5EF4-FFF2-40B4-BE49-F238E27FC236}">
                <a16:creationId xmlns:a16="http://schemas.microsoft.com/office/drawing/2014/main" id="{7964FC54-8936-2763-D770-ED5E1A1994FF}"/>
              </a:ext>
            </a:extLst>
          </p:cNvPr>
          <p:cNvSpPr>
            <a:spLocks noGrp="1"/>
          </p:cNvSpPr>
          <p:nvPr>
            <p:ph type="sldNum" sz="quarter" idx="12"/>
          </p:nvPr>
        </p:nvSpPr>
        <p:spPr/>
        <p:txBody>
          <a:bodyPr/>
          <a:lstStyle/>
          <a:p>
            <a:fld id="{95CBEC59-7FF9-4688-98DF-89832A0C9025}" type="slidenum">
              <a:rPr lang="en-US" smtClean="0"/>
              <a:pPr/>
              <a:t>12</a:t>
            </a:fld>
            <a:endParaRPr lang="en-US" dirty="0"/>
          </a:p>
        </p:txBody>
      </p:sp>
    </p:spTree>
    <p:extLst>
      <p:ext uri="{BB962C8B-B14F-4D97-AF65-F5344CB8AC3E}">
        <p14:creationId xmlns:p14="http://schemas.microsoft.com/office/powerpoint/2010/main" val="27386098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0" presetClass="entr" presetSubtype="0" fill="hold" nodeType="clickEffect">
                                  <p:stCondLst>
                                    <p:cond delay="0"/>
                                  </p:stCondLst>
                                  <p:childTnLst>
                                    <p:set>
                                      <p:cBhvr>
                                        <p:cTn id="12" dur="1" fill="hold">
                                          <p:stCondLst>
                                            <p:cond delay="0"/>
                                          </p:stCondLst>
                                        </p:cTn>
                                        <p:tgtEl>
                                          <p:spTgt spid="4">
                                            <p:txEl>
                                              <p:pRg st="2" end="2"/>
                                            </p:txEl>
                                          </p:spTgt>
                                        </p:tgtEl>
                                        <p:attrNameLst>
                                          <p:attrName>style.visibility</p:attrName>
                                        </p:attrNameLst>
                                      </p:cBhvr>
                                      <p:to>
                                        <p:strVal val="visible"/>
                                      </p:to>
                                    </p:set>
                                    <p:animEffect transition="in" filter="fade">
                                      <p:cBhvr>
                                        <p:cTn id="13" dur="500"/>
                                        <p:tgtEl>
                                          <p:spTgt spid="4">
                                            <p:txEl>
                                              <p:pRg st="2" end="2"/>
                                            </p:txEl>
                                          </p:spTgt>
                                        </p:tgtEl>
                                      </p:cBhvr>
                                    </p:animEffect>
                                  </p:childTnLst>
                                </p:cTn>
                              </p:par>
                            </p:childTnLst>
                          </p:cTn>
                        </p:par>
                      </p:childTnLst>
                    </p:cTn>
                  </p:par>
                  <p:par>
                    <p:cTn id="14" fill="hold">
                      <p:stCondLst>
                        <p:cond delay="indefinite"/>
                      </p:stCondLst>
                      <p:childTnLst>
                        <p:par>
                          <p:cTn id="15" fill="hold">
                            <p:stCondLst>
                              <p:cond delay="0"/>
                            </p:stCondLst>
                            <p:childTnLst>
                              <p:par>
                                <p:cTn id="16" presetID="10" presetClass="entr" presetSubtype="0" fill="hold" nodeType="clickEffect">
                                  <p:stCondLst>
                                    <p:cond delay="0"/>
                                  </p:stCondLst>
                                  <p:childTnLst>
                                    <p:set>
                                      <p:cBhvr>
                                        <p:cTn id="17" dur="1" fill="hold">
                                          <p:stCondLst>
                                            <p:cond delay="0"/>
                                          </p:stCondLst>
                                        </p:cTn>
                                        <p:tgtEl>
                                          <p:spTgt spid="4">
                                            <p:txEl>
                                              <p:pRg st="3" end="3"/>
                                            </p:txEl>
                                          </p:spTgt>
                                        </p:tgtEl>
                                        <p:attrNameLst>
                                          <p:attrName>style.visibility</p:attrName>
                                        </p:attrNameLst>
                                      </p:cBhvr>
                                      <p:to>
                                        <p:strVal val="visible"/>
                                      </p:to>
                                    </p:set>
                                    <p:animEffect transition="in" filter="fade">
                                      <p:cBhvr>
                                        <p:cTn id="18" dur="500"/>
                                        <p:tgtEl>
                                          <p:spTgt spid="4">
                                            <p:txEl>
                                              <p:pRg st="3" end="3"/>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nodeType="clickEffect">
                                  <p:stCondLst>
                                    <p:cond delay="0"/>
                                  </p:stCondLst>
                                  <p:childTnLst>
                                    <p:set>
                                      <p:cBhvr>
                                        <p:cTn id="22" dur="1" fill="hold">
                                          <p:stCondLst>
                                            <p:cond delay="0"/>
                                          </p:stCondLst>
                                        </p:cTn>
                                        <p:tgtEl>
                                          <p:spTgt spid="4">
                                            <p:txEl>
                                              <p:pRg st="4" end="4"/>
                                            </p:txEl>
                                          </p:spTgt>
                                        </p:tgtEl>
                                        <p:attrNameLst>
                                          <p:attrName>style.visibility</p:attrName>
                                        </p:attrNameLst>
                                      </p:cBhvr>
                                      <p:to>
                                        <p:strVal val="visible"/>
                                      </p:to>
                                    </p:set>
                                    <p:animEffect transition="in" filter="fade">
                                      <p:cBhvr>
                                        <p:cTn id="23" dur="500"/>
                                        <p:tgtEl>
                                          <p:spTgt spid="4">
                                            <p:txEl>
                                              <p:pRg st="4" end="4"/>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nodeType="clickEffect">
                                  <p:stCondLst>
                                    <p:cond delay="0"/>
                                  </p:stCondLst>
                                  <p:childTnLst>
                                    <p:set>
                                      <p:cBhvr>
                                        <p:cTn id="27" dur="1" fill="hold">
                                          <p:stCondLst>
                                            <p:cond delay="0"/>
                                          </p:stCondLst>
                                        </p:cTn>
                                        <p:tgtEl>
                                          <p:spTgt spid="4">
                                            <p:txEl>
                                              <p:pRg st="5" end="5"/>
                                            </p:txEl>
                                          </p:spTgt>
                                        </p:tgtEl>
                                        <p:attrNameLst>
                                          <p:attrName>style.visibility</p:attrName>
                                        </p:attrNameLst>
                                      </p:cBhvr>
                                      <p:to>
                                        <p:strVal val="visible"/>
                                      </p:to>
                                    </p:set>
                                    <p:animEffect transition="in" filter="fade">
                                      <p:cBhvr>
                                        <p:cTn id="28" dur="500"/>
                                        <p:tgtEl>
                                          <p:spTgt spid="4">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DCD96C-ADDF-4D9F-B790-CF6E3E55A9DB}"/>
              </a:ext>
            </a:extLst>
          </p:cNvPr>
          <p:cNvSpPr>
            <a:spLocks noGrp="1"/>
          </p:cNvSpPr>
          <p:nvPr>
            <p:ph type="title"/>
          </p:nvPr>
        </p:nvSpPr>
        <p:spPr>
          <a:xfrm>
            <a:off x="928800" y="607100"/>
            <a:ext cx="9403920" cy="697044"/>
          </a:xfrm>
        </p:spPr>
        <p:txBody>
          <a:bodyPr/>
          <a:lstStyle/>
          <a:p>
            <a:r>
              <a:rPr lang="en-US" dirty="0"/>
              <a:t>FINDING CONSISTENCY IN A CHANGING VOICE</a:t>
            </a:r>
          </a:p>
        </p:txBody>
      </p:sp>
      <p:sp>
        <p:nvSpPr>
          <p:cNvPr id="5" name="Slide Number Placeholder 4">
            <a:extLst>
              <a:ext uri="{FF2B5EF4-FFF2-40B4-BE49-F238E27FC236}">
                <a16:creationId xmlns:a16="http://schemas.microsoft.com/office/drawing/2014/main" id="{3F040D52-4191-48B5-89BF-0F57F61C4487}"/>
              </a:ext>
            </a:extLst>
          </p:cNvPr>
          <p:cNvSpPr>
            <a:spLocks noGrp="1"/>
          </p:cNvSpPr>
          <p:nvPr>
            <p:ph type="sldNum" sz="quarter" idx="12"/>
          </p:nvPr>
        </p:nvSpPr>
        <p:spPr/>
        <p:txBody>
          <a:bodyPr/>
          <a:lstStyle/>
          <a:p>
            <a:fld id="{95CBEC59-7FF9-4688-98DF-89832A0C9025}" type="slidenum">
              <a:rPr lang="en-US" smtClean="0"/>
              <a:pPr/>
              <a:t>13</a:t>
            </a:fld>
            <a:endParaRPr lang="en-US" dirty="0"/>
          </a:p>
        </p:txBody>
      </p:sp>
      <p:sp>
        <p:nvSpPr>
          <p:cNvPr id="55" name="TextBox 54">
            <a:extLst>
              <a:ext uri="{FF2B5EF4-FFF2-40B4-BE49-F238E27FC236}">
                <a16:creationId xmlns:a16="http://schemas.microsoft.com/office/drawing/2014/main" id="{68A69570-A278-9127-626C-B80079532B3C}"/>
              </a:ext>
            </a:extLst>
          </p:cNvPr>
          <p:cNvSpPr txBox="1"/>
          <p:nvPr/>
        </p:nvSpPr>
        <p:spPr>
          <a:xfrm>
            <a:off x="710487" y="1991360"/>
            <a:ext cx="10771026" cy="5047536"/>
          </a:xfrm>
          <a:prstGeom prst="rect">
            <a:avLst/>
          </a:prstGeom>
          <a:noFill/>
        </p:spPr>
        <p:txBody>
          <a:bodyPr wrap="none" rtlCol="0">
            <a:spAutoFit/>
          </a:bodyPr>
          <a:lstStyle/>
          <a:p>
            <a:r>
              <a:rPr lang="en-GB" sz="2400" dirty="0">
                <a:solidFill>
                  <a:schemeClr val="bg1"/>
                </a:solidFill>
              </a:rPr>
              <a:t>Daily fluctuations in vocal control – tone, range, fatigue &amp; discomfort, changing daily.</a:t>
            </a:r>
          </a:p>
          <a:p>
            <a:pPr marL="285750" indent="-285750">
              <a:buFont typeface="Arial" panose="020B0604020202020204" pitchFamily="34" charset="0"/>
              <a:buChar char="•"/>
            </a:pPr>
            <a:endParaRPr lang="en-GB" sz="2000" dirty="0">
              <a:solidFill>
                <a:schemeClr val="bg1"/>
              </a:solidFill>
            </a:endParaRPr>
          </a:p>
          <a:p>
            <a:r>
              <a:rPr lang="en-GB" i="1" dirty="0"/>
              <a:t>	</a:t>
            </a:r>
            <a:r>
              <a:rPr lang="en-GB" sz="2400" b="1" i="1" dirty="0">
                <a:solidFill>
                  <a:schemeClr val="tx2"/>
                </a:solidFill>
              </a:rPr>
              <a:t>‘I just feel like I don't have much like control over how good it is, </a:t>
            </a:r>
          </a:p>
          <a:p>
            <a:r>
              <a:rPr lang="en-GB" sz="2400" b="1" i="1" dirty="0">
                <a:solidFill>
                  <a:schemeClr val="tx2"/>
                </a:solidFill>
              </a:rPr>
              <a:t> 	it just depends what the day’s like’</a:t>
            </a:r>
            <a:r>
              <a:rPr lang="en-GB" sz="2400" b="1" dirty="0">
                <a:solidFill>
                  <a:schemeClr val="tx2"/>
                </a:solidFill>
              </a:rPr>
              <a:t> </a:t>
            </a:r>
            <a:r>
              <a:rPr lang="en-GB" sz="1400" b="1" dirty="0">
                <a:solidFill>
                  <a:schemeClr val="tx2"/>
                </a:solidFill>
              </a:rPr>
              <a:t>(Participant 6).</a:t>
            </a:r>
          </a:p>
          <a:p>
            <a:endParaRPr lang="en-GB" sz="2400" b="1" dirty="0">
              <a:solidFill>
                <a:schemeClr val="tx2"/>
              </a:solidFill>
            </a:endParaRPr>
          </a:p>
          <a:p>
            <a:r>
              <a:rPr lang="en-GB" sz="2400" dirty="0">
                <a:solidFill>
                  <a:schemeClr val="bg1"/>
                </a:solidFill>
              </a:rPr>
              <a:t>Intervention being used as a way of ‘resetting’ and an opportunity to assess.</a:t>
            </a:r>
          </a:p>
          <a:p>
            <a:endParaRPr lang="en-GB" sz="2400" dirty="0">
              <a:solidFill>
                <a:schemeClr val="bg1"/>
              </a:solidFill>
            </a:endParaRPr>
          </a:p>
          <a:p>
            <a:r>
              <a:rPr lang="en-GB" i="1" dirty="0"/>
              <a:t>‘	</a:t>
            </a:r>
            <a:r>
              <a:rPr lang="en-GB" b="1" i="1" dirty="0"/>
              <a:t>’</a:t>
            </a:r>
            <a:r>
              <a:rPr lang="en-GB" sz="2400" b="1" i="1" dirty="0">
                <a:solidFill>
                  <a:schemeClr val="tx2"/>
                </a:solidFill>
              </a:rPr>
              <a:t>’If my voice is feeling tired…then I have a little bit of a break </a:t>
            </a:r>
          </a:p>
          <a:p>
            <a:r>
              <a:rPr lang="en-GB" sz="2400" b="1" i="1" dirty="0">
                <a:solidFill>
                  <a:schemeClr val="tx2"/>
                </a:solidFill>
              </a:rPr>
              <a:t>	and do some straw exercises or some </a:t>
            </a:r>
            <a:r>
              <a:rPr lang="en-GB" sz="2400" b="1" i="1" dirty="0" err="1">
                <a:solidFill>
                  <a:schemeClr val="tx2"/>
                </a:solidFill>
              </a:rPr>
              <a:t>sirening</a:t>
            </a:r>
            <a:r>
              <a:rPr lang="en-GB" sz="2400" b="1" i="1" dirty="0">
                <a:solidFill>
                  <a:schemeClr val="tx2"/>
                </a:solidFill>
              </a:rPr>
              <a:t> and then it made</a:t>
            </a:r>
          </a:p>
          <a:p>
            <a:r>
              <a:rPr lang="en-GB" sz="2400" b="1" i="1" dirty="0">
                <a:solidFill>
                  <a:schemeClr val="tx2"/>
                </a:solidFill>
              </a:rPr>
              <a:t>	my voice feel like relaxed and then I could go for it again’</a:t>
            </a:r>
            <a:r>
              <a:rPr lang="en-GB" sz="2400" b="1" dirty="0">
                <a:solidFill>
                  <a:schemeClr val="tx2"/>
                </a:solidFill>
              </a:rPr>
              <a:t> </a:t>
            </a:r>
            <a:r>
              <a:rPr lang="en-GB" sz="1400" b="1" dirty="0">
                <a:solidFill>
                  <a:schemeClr val="tx2"/>
                </a:solidFill>
              </a:rPr>
              <a:t>(participant 5).</a:t>
            </a:r>
          </a:p>
          <a:p>
            <a:endParaRPr lang="en-GB" sz="2400" dirty="0">
              <a:solidFill>
                <a:schemeClr val="bg1"/>
              </a:solidFill>
            </a:endParaRPr>
          </a:p>
          <a:p>
            <a:endParaRPr lang="en-GB" sz="2400" b="1" dirty="0">
              <a:solidFill>
                <a:schemeClr val="tx2"/>
              </a:solidFill>
            </a:endParaRPr>
          </a:p>
          <a:p>
            <a:endParaRPr lang="en-GB" b="1" dirty="0">
              <a:solidFill>
                <a:schemeClr val="tx2"/>
              </a:solidFill>
            </a:endParaRPr>
          </a:p>
          <a:p>
            <a:pPr marL="285750" indent="-285750">
              <a:buFont typeface="Arial" panose="020B0604020202020204" pitchFamily="34" charset="0"/>
              <a:buChar char="•"/>
            </a:pPr>
            <a:r>
              <a:rPr lang="en-GB" sz="2000" dirty="0">
                <a:solidFill>
                  <a:schemeClr val="bg1"/>
                </a:solidFill>
              </a:rPr>
              <a:t> </a:t>
            </a:r>
          </a:p>
        </p:txBody>
      </p:sp>
    </p:spTree>
    <p:extLst>
      <p:ext uri="{BB962C8B-B14F-4D97-AF65-F5344CB8AC3E}">
        <p14:creationId xmlns:p14="http://schemas.microsoft.com/office/powerpoint/2010/main" val="6438016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nodeType="clickEffect">
                                  <p:stCondLst>
                                    <p:cond delay="0"/>
                                  </p:stCondLst>
                                  <p:childTnLst>
                                    <p:set>
                                      <p:cBhvr>
                                        <p:cTn id="11" dur="1" fill="hold">
                                          <p:stCondLst>
                                            <p:cond delay="0"/>
                                          </p:stCondLst>
                                        </p:cTn>
                                        <p:tgtEl>
                                          <p:spTgt spid="55">
                                            <p:txEl>
                                              <p:pRg st="0" end="0"/>
                                            </p:txEl>
                                          </p:spTgt>
                                        </p:tgtEl>
                                        <p:attrNameLst>
                                          <p:attrName>style.visibility</p:attrName>
                                        </p:attrNameLst>
                                      </p:cBhvr>
                                      <p:to>
                                        <p:strVal val="visible"/>
                                      </p:to>
                                    </p:set>
                                    <p:anim calcmode="lin" valueType="num">
                                      <p:cBhvr additive="base">
                                        <p:cTn id="12" dur="500" fill="hold"/>
                                        <p:tgtEl>
                                          <p:spTgt spid="55">
                                            <p:txEl>
                                              <p:pRg st="0" end="0"/>
                                            </p:txEl>
                                          </p:spTgt>
                                        </p:tgtEl>
                                        <p:attrNameLst>
                                          <p:attrName>ppt_x</p:attrName>
                                        </p:attrNameLst>
                                      </p:cBhvr>
                                      <p:tavLst>
                                        <p:tav tm="0">
                                          <p:val>
                                            <p:strVal val="#ppt_x"/>
                                          </p:val>
                                        </p:tav>
                                        <p:tav tm="100000">
                                          <p:val>
                                            <p:strVal val="#ppt_x"/>
                                          </p:val>
                                        </p:tav>
                                      </p:tavLst>
                                    </p:anim>
                                    <p:anim calcmode="lin" valueType="num">
                                      <p:cBhvr additive="base">
                                        <p:cTn id="13" dur="500" fill="hold"/>
                                        <p:tgtEl>
                                          <p:spTgt spid="55">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10" presetClass="entr" presetSubtype="0" fill="hold" nodeType="clickEffect">
                                  <p:stCondLst>
                                    <p:cond delay="0"/>
                                  </p:stCondLst>
                                  <p:childTnLst>
                                    <p:set>
                                      <p:cBhvr>
                                        <p:cTn id="17" dur="1" fill="hold">
                                          <p:stCondLst>
                                            <p:cond delay="0"/>
                                          </p:stCondLst>
                                        </p:cTn>
                                        <p:tgtEl>
                                          <p:spTgt spid="55">
                                            <p:txEl>
                                              <p:pRg st="2" end="2"/>
                                            </p:txEl>
                                          </p:spTgt>
                                        </p:tgtEl>
                                        <p:attrNameLst>
                                          <p:attrName>style.visibility</p:attrName>
                                        </p:attrNameLst>
                                      </p:cBhvr>
                                      <p:to>
                                        <p:strVal val="visible"/>
                                      </p:to>
                                    </p:set>
                                    <p:animEffect transition="in" filter="fade">
                                      <p:cBhvr>
                                        <p:cTn id="18" dur="500"/>
                                        <p:tgtEl>
                                          <p:spTgt spid="55">
                                            <p:txEl>
                                              <p:pRg st="2" end="2"/>
                                            </p:txEl>
                                          </p:spTgt>
                                        </p:tgtEl>
                                      </p:cBhvr>
                                    </p:animEffect>
                                  </p:childTnLst>
                                </p:cTn>
                              </p:par>
                              <p:par>
                                <p:cTn id="19" presetID="10" presetClass="entr" presetSubtype="0" fill="hold" nodeType="withEffect">
                                  <p:stCondLst>
                                    <p:cond delay="0"/>
                                  </p:stCondLst>
                                  <p:childTnLst>
                                    <p:set>
                                      <p:cBhvr>
                                        <p:cTn id="20" dur="1" fill="hold">
                                          <p:stCondLst>
                                            <p:cond delay="0"/>
                                          </p:stCondLst>
                                        </p:cTn>
                                        <p:tgtEl>
                                          <p:spTgt spid="55">
                                            <p:txEl>
                                              <p:pRg st="3" end="3"/>
                                            </p:txEl>
                                          </p:spTgt>
                                        </p:tgtEl>
                                        <p:attrNameLst>
                                          <p:attrName>style.visibility</p:attrName>
                                        </p:attrNameLst>
                                      </p:cBhvr>
                                      <p:to>
                                        <p:strVal val="visible"/>
                                      </p:to>
                                    </p:set>
                                    <p:animEffect transition="in" filter="fade">
                                      <p:cBhvr>
                                        <p:cTn id="21" dur="500"/>
                                        <p:tgtEl>
                                          <p:spTgt spid="55">
                                            <p:txEl>
                                              <p:pRg st="3" end="3"/>
                                            </p:txEl>
                                          </p:spTgt>
                                        </p:tgtEl>
                                      </p:cBhvr>
                                    </p:animEffect>
                                  </p:childTnLst>
                                </p:cTn>
                              </p:par>
                            </p:childTnLst>
                          </p:cTn>
                        </p:par>
                      </p:childTnLst>
                    </p:cTn>
                  </p:par>
                  <p:par>
                    <p:cTn id="22" fill="hold">
                      <p:stCondLst>
                        <p:cond delay="indefinite"/>
                      </p:stCondLst>
                      <p:childTnLst>
                        <p:par>
                          <p:cTn id="23" fill="hold">
                            <p:stCondLst>
                              <p:cond delay="0"/>
                            </p:stCondLst>
                            <p:childTnLst>
                              <p:par>
                                <p:cTn id="24" presetID="2" presetClass="entr" presetSubtype="4" fill="hold" nodeType="clickEffect">
                                  <p:stCondLst>
                                    <p:cond delay="0"/>
                                  </p:stCondLst>
                                  <p:childTnLst>
                                    <p:set>
                                      <p:cBhvr>
                                        <p:cTn id="25" dur="1" fill="hold">
                                          <p:stCondLst>
                                            <p:cond delay="0"/>
                                          </p:stCondLst>
                                        </p:cTn>
                                        <p:tgtEl>
                                          <p:spTgt spid="55">
                                            <p:txEl>
                                              <p:pRg st="5" end="5"/>
                                            </p:txEl>
                                          </p:spTgt>
                                        </p:tgtEl>
                                        <p:attrNameLst>
                                          <p:attrName>style.visibility</p:attrName>
                                        </p:attrNameLst>
                                      </p:cBhvr>
                                      <p:to>
                                        <p:strVal val="visible"/>
                                      </p:to>
                                    </p:set>
                                    <p:anim calcmode="lin" valueType="num">
                                      <p:cBhvr additive="base">
                                        <p:cTn id="26" dur="500" fill="hold"/>
                                        <p:tgtEl>
                                          <p:spTgt spid="55">
                                            <p:txEl>
                                              <p:pRg st="5" end="5"/>
                                            </p:txEl>
                                          </p:spTgt>
                                        </p:tgtEl>
                                        <p:attrNameLst>
                                          <p:attrName>ppt_x</p:attrName>
                                        </p:attrNameLst>
                                      </p:cBhvr>
                                      <p:tavLst>
                                        <p:tav tm="0">
                                          <p:val>
                                            <p:strVal val="#ppt_x"/>
                                          </p:val>
                                        </p:tav>
                                        <p:tav tm="100000">
                                          <p:val>
                                            <p:strVal val="#ppt_x"/>
                                          </p:val>
                                        </p:tav>
                                      </p:tavLst>
                                    </p:anim>
                                    <p:anim calcmode="lin" valueType="num">
                                      <p:cBhvr additive="base">
                                        <p:cTn id="27" dur="500" fill="hold"/>
                                        <p:tgtEl>
                                          <p:spTgt spid="55">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55">
                                            <p:txEl>
                                              <p:pRg st="7" end="7"/>
                                            </p:txEl>
                                          </p:spTgt>
                                        </p:tgtEl>
                                        <p:attrNameLst>
                                          <p:attrName>style.visibility</p:attrName>
                                        </p:attrNameLst>
                                      </p:cBhvr>
                                      <p:to>
                                        <p:strVal val="visible"/>
                                      </p:to>
                                    </p:set>
                                    <p:animEffect transition="in" filter="fade">
                                      <p:cBhvr>
                                        <p:cTn id="32" dur="500"/>
                                        <p:tgtEl>
                                          <p:spTgt spid="55">
                                            <p:txEl>
                                              <p:pRg st="7" end="7"/>
                                            </p:txEl>
                                          </p:spTgt>
                                        </p:tgtEl>
                                      </p:cBhvr>
                                    </p:animEffect>
                                  </p:childTnLst>
                                </p:cTn>
                              </p:par>
                              <p:par>
                                <p:cTn id="33" presetID="10" presetClass="entr" presetSubtype="0" fill="hold" nodeType="withEffect">
                                  <p:stCondLst>
                                    <p:cond delay="0"/>
                                  </p:stCondLst>
                                  <p:childTnLst>
                                    <p:set>
                                      <p:cBhvr>
                                        <p:cTn id="34" dur="1" fill="hold">
                                          <p:stCondLst>
                                            <p:cond delay="0"/>
                                          </p:stCondLst>
                                        </p:cTn>
                                        <p:tgtEl>
                                          <p:spTgt spid="55">
                                            <p:txEl>
                                              <p:pRg st="8" end="8"/>
                                            </p:txEl>
                                          </p:spTgt>
                                        </p:tgtEl>
                                        <p:attrNameLst>
                                          <p:attrName>style.visibility</p:attrName>
                                        </p:attrNameLst>
                                      </p:cBhvr>
                                      <p:to>
                                        <p:strVal val="visible"/>
                                      </p:to>
                                    </p:set>
                                    <p:animEffect transition="in" filter="fade">
                                      <p:cBhvr>
                                        <p:cTn id="35" dur="500"/>
                                        <p:tgtEl>
                                          <p:spTgt spid="55">
                                            <p:txEl>
                                              <p:pRg st="8" end="8"/>
                                            </p:txEl>
                                          </p:spTgt>
                                        </p:tgtEl>
                                      </p:cBhvr>
                                    </p:animEffect>
                                  </p:childTnLst>
                                </p:cTn>
                              </p:par>
                              <p:par>
                                <p:cTn id="36" presetID="10" presetClass="entr" presetSubtype="0" fill="hold" nodeType="withEffect">
                                  <p:stCondLst>
                                    <p:cond delay="0"/>
                                  </p:stCondLst>
                                  <p:childTnLst>
                                    <p:set>
                                      <p:cBhvr>
                                        <p:cTn id="37" dur="1" fill="hold">
                                          <p:stCondLst>
                                            <p:cond delay="0"/>
                                          </p:stCondLst>
                                        </p:cTn>
                                        <p:tgtEl>
                                          <p:spTgt spid="55">
                                            <p:txEl>
                                              <p:pRg st="9" end="9"/>
                                            </p:txEl>
                                          </p:spTgt>
                                        </p:tgtEl>
                                        <p:attrNameLst>
                                          <p:attrName>style.visibility</p:attrName>
                                        </p:attrNameLst>
                                      </p:cBhvr>
                                      <p:to>
                                        <p:strVal val="visible"/>
                                      </p:to>
                                    </p:set>
                                    <p:animEffect transition="in" filter="fade">
                                      <p:cBhvr>
                                        <p:cTn id="38" dur="500"/>
                                        <p:tgtEl>
                                          <p:spTgt spid="55">
                                            <p:txEl>
                                              <p:pRg st="9" end="9"/>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FAE5CEC-F275-CC38-87E9-2B2F4E0AEF3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CED39E1-2F3B-FAC8-DAA5-D2FF386898CC}"/>
              </a:ext>
            </a:extLst>
          </p:cNvPr>
          <p:cNvSpPr>
            <a:spLocks noGrp="1"/>
          </p:cNvSpPr>
          <p:nvPr>
            <p:ph type="title"/>
          </p:nvPr>
        </p:nvSpPr>
        <p:spPr>
          <a:xfrm>
            <a:off x="928800" y="607100"/>
            <a:ext cx="9403920" cy="697044"/>
          </a:xfrm>
        </p:spPr>
        <p:txBody>
          <a:bodyPr/>
          <a:lstStyle/>
          <a:p>
            <a:r>
              <a:rPr lang="en-US" dirty="0"/>
              <a:t>FINDING CONSISTENCY IN A CHANGING VOICE</a:t>
            </a:r>
          </a:p>
        </p:txBody>
      </p:sp>
      <p:sp>
        <p:nvSpPr>
          <p:cNvPr id="5" name="Slide Number Placeholder 4">
            <a:extLst>
              <a:ext uri="{FF2B5EF4-FFF2-40B4-BE49-F238E27FC236}">
                <a16:creationId xmlns:a16="http://schemas.microsoft.com/office/drawing/2014/main" id="{0A7A2DBA-1CAB-FF7C-4B86-3A2E0440FBA9}"/>
              </a:ext>
            </a:extLst>
          </p:cNvPr>
          <p:cNvSpPr>
            <a:spLocks noGrp="1"/>
          </p:cNvSpPr>
          <p:nvPr>
            <p:ph type="sldNum" sz="quarter" idx="12"/>
          </p:nvPr>
        </p:nvSpPr>
        <p:spPr/>
        <p:txBody>
          <a:bodyPr/>
          <a:lstStyle/>
          <a:p>
            <a:fld id="{95CBEC59-7FF9-4688-98DF-89832A0C9025}" type="slidenum">
              <a:rPr lang="en-US" smtClean="0"/>
              <a:pPr/>
              <a:t>14</a:t>
            </a:fld>
            <a:endParaRPr lang="en-US" dirty="0"/>
          </a:p>
        </p:txBody>
      </p:sp>
      <p:sp>
        <p:nvSpPr>
          <p:cNvPr id="55" name="TextBox 54">
            <a:extLst>
              <a:ext uri="{FF2B5EF4-FFF2-40B4-BE49-F238E27FC236}">
                <a16:creationId xmlns:a16="http://schemas.microsoft.com/office/drawing/2014/main" id="{E814DFA2-A3B1-E7ED-BE14-DA050E285631}"/>
              </a:ext>
            </a:extLst>
          </p:cNvPr>
          <p:cNvSpPr txBox="1"/>
          <p:nvPr/>
        </p:nvSpPr>
        <p:spPr>
          <a:xfrm>
            <a:off x="928800" y="1991360"/>
            <a:ext cx="10626307" cy="4862870"/>
          </a:xfrm>
          <a:prstGeom prst="rect">
            <a:avLst/>
          </a:prstGeom>
          <a:noFill/>
        </p:spPr>
        <p:txBody>
          <a:bodyPr wrap="none" rtlCol="0">
            <a:spAutoFit/>
          </a:bodyPr>
          <a:lstStyle/>
          <a:p>
            <a:r>
              <a:rPr lang="en-GB" sz="2400" dirty="0">
                <a:solidFill>
                  <a:schemeClr val="bg1"/>
                </a:solidFill>
              </a:rPr>
              <a:t>Breathiness</a:t>
            </a:r>
          </a:p>
          <a:p>
            <a:r>
              <a:rPr lang="en-GB" i="1" dirty="0"/>
              <a:t>	</a:t>
            </a:r>
            <a:r>
              <a:rPr lang="en-GB" sz="2400" b="1" i="1" dirty="0">
                <a:solidFill>
                  <a:schemeClr val="tx2"/>
                </a:solidFill>
              </a:rPr>
              <a:t>‘[I found it] really helpful to go straight from doing the warmup into </a:t>
            </a:r>
          </a:p>
          <a:p>
            <a:r>
              <a:rPr lang="en-GB" sz="2400" b="1" i="1" dirty="0">
                <a:solidFill>
                  <a:schemeClr val="tx2"/>
                </a:solidFill>
              </a:rPr>
              <a:t>	doing some of my songs…it made my voice less breathy and fuzzy’</a:t>
            </a:r>
            <a:r>
              <a:rPr lang="en-GB" sz="2400" b="1" dirty="0">
                <a:solidFill>
                  <a:schemeClr val="tx2"/>
                </a:solidFill>
              </a:rPr>
              <a:t> </a:t>
            </a:r>
            <a:r>
              <a:rPr lang="en-GB" sz="1400" b="1" dirty="0">
                <a:solidFill>
                  <a:schemeClr val="tx2"/>
                </a:solidFill>
              </a:rPr>
              <a:t>(participant 3).</a:t>
            </a:r>
            <a:endParaRPr lang="en-GB" sz="2400" b="1" dirty="0">
              <a:solidFill>
                <a:schemeClr val="tx2"/>
              </a:solidFill>
            </a:endParaRPr>
          </a:p>
          <a:p>
            <a:endParaRPr lang="en-GB" sz="3200" b="1" dirty="0">
              <a:solidFill>
                <a:schemeClr val="tx2"/>
              </a:solidFill>
            </a:endParaRPr>
          </a:p>
          <a:p>
            <a:r>
              <a:rPr lang="en-GB" sz="2400" dirty="0">
                <a:solidFill>
                  <a:schemeClr val="bg1"/>
                </a:solidFill>
              </a:rPr>
              <a:t>Confidence</a:t>
            </a:r>
          </a:p>
          <a:p>
            <a:r>
              <a:rPr lang="en-GB" i="1" dirty="0"/>
              <a:t>‘	</a:t>
            </a:r>
            <a:r>
              <a:rPr lang="en-GB" sz="2400" i="1" dirty="0">
                <a:solidFill>
                  <a:schemeClr val="tx2"/>
                </a:solidFill>
              </a:rPr>
              <a:t>‘</a:t>
            </a:r>
            <a:r>
              <a:rPr lang="en-GB" sz="2400" b="1" i="1" dirty="0">
                <a:solidFill>
                  <a:schemeClr val="tx2"/>
                </a:solidFill>
              </a:rPr>
              <a:t>Yeah [after the exercises] I sort of stopped worrying about like my voice </a:t>
            </a:r>
          </a:p>
          <a:p>
            <a:r>
              <a:rPr lang="en-GB" sz="2400" b="1" i="1" dirty="0">
                <a:solidFill>
                  <a:schemeClr val="tx2"/>
                </a:solidFill>
              </a:rPr>
              <a:t>	cracking or having a bad day or anything and I could just like enjoy it a bit </a:t>
            </a:r>
          </a:p>
          <a:p>
            <a:r>
              <a:rPr lang="en-GB" sz="2400" b="1" i="1" dirty="0">
                <a:solidFill>
                  <a:schemeClr val="tx2"/>
                </a:solidFill>
              </a:rPr>
              <a:t>	more [belting] and I felt like I was trusting my voice a bit’</a:t>
            </a:r>
            <a:r>
              <a:rPr lang="en-GB" sz="2400" b="1" dirty="0">
                <a:solidFill>
                  <a:schemeClr val="tx2"/>
                </a:solidFill>
              </a:rPr>
              <a:t> </a:t>
            </a:r>
            <a:r>
              <a:rPr lang="en-GB" sz="1400" b="1" dirty="0">
                <a:solidFill>
                  <a:schemeClr val="tx2"/>
                </a:solidFill>
              </a:rPr>
              <a:t>(participant 4).</a:t>
            </a:r>
          </a:p>
          <a:p>
            <a:endParaRPr lang="en-GB" sz="2800" b="1" dirty="0">
              <a:solidFill>
                <a:schemeClr val="tx2"/>
              </a:solidFill>
            </a:endParaRPr>
          </a:p>
          <a:p>
            <a:r>
              <a:rPr lang="en-GB" sz="2000" b="1" dirty="0">
                <a:solidFill>
                  <a:schemeClr val="bg1"/>
                </a:solidFill>
              </a:rPr>
              <a:t>Adolescent female singers often present vulnerability in their singing </a:t>
            </a:r>
          </a:p>
          <a:p>
            <a:r>
              <a:rPr lang="en-GB" sz="2000" b="1" dirty="0">
                <a:solidFill>
                  <a:schemeClr val="bg1"/>
                </a:solidFill>
              </a:rPr>
              <a:t>due to the unpredictability of their changing voice (Sweet, 2015)</a:t>
            </a:r>
          </a:p>
          <a:p>
            <a:endParaRPr lang="en-GB" b="1" dirty="0">
              <a:solidFill>
                <a:schemeClr val="tx2"/>
              </a:solidFill>
            </a:endParaRPr>
          </a:p>
          <a:p>
            <a:pPr marL="285750" indent="-285750">
              <a:buFont typeface="Arial" panose="020B0604020202020204" pitchFamily="34" charset="0"/>
              <a:buChar char="•"/>
            </a:pPr>
            <a:r>
              <a:rPr lang="en-GB" sz="2000" dirty="0">
                <a:solidFill>
                  <a:schemeClr val="bg1"/>
                </a:solidFill>
              </a:rPr>
              <a:t> </a:t>
            </a:r>
          </a:p>
        </p:txBody>
      </p:sp>
      <p:sp>
        <p:nvSpPr>
          <p:cNvPr id="4" name="Rectangle: Folded Corner 3">
            <a:extLst>
              <a:ext uri="{FF2B5EF4-FFF2-40B4-BE49-F238E27FC236}">
                <a16:creationId xmlns:a16="http://schemas.microsoft.com/office/drawing/2014/main" id="{55243628-E75E-30A7-F716-9C789045079E}"/>
              </a:ext>
            </a:extLst>
          </p:cNvPr>
          <p:cNvSpPr/>
          <p:nvPr/>
        </p:nvSpPr>
        <p:spPr>
          <a:xfrm>
            <a:off x="9143999" y="136634"/>
            <a:ext cx="2659117" cy="2165131"/>
          </a:xfrm>
          <a:prstGeom prst="foldedCorner">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400" dirty="0">
              <a:solidFill>
                <a:schemeClr val="tx1"/>
              </a:solidFill>
              <a:latin typeface="+mj-lt"/>
            </a:endParaRPr>
          </a:p>
          <a:p>
            <a:pPr algn="ctr"/>
            <a:endParaRPr lang="en-GB" sz="1400" dirty="0">
              <a:solidFill>
                <a:schemeClr val="tx1"/>
              </a:solidFill>
              <a:latin typeface="+mj-lt"/>
            </a:endParaRPr>
          </a:p>
          <a:p>
            <a:pPr algn="ctr"/>
            <a:r>
              <a:rPr lang="en-GB" sz="1400" b="1" dirty="0">
                <a:solidFill>
                  <a:schemeClr val="tx1"/>
                </a:solidFill>
                <a:latin typeface="+mj-lt"/>
              </a:rPr>
              <a:t>Changes in vocal fold mass caused by sudden periods of laryngeal growth can impact efficient fold closure leading to breathiness as a key identifier of adolescent</a:t>
            </a:r>
          </a:p>
          <a:p>
            <a:pPr algn="ctr"/>
            <a:r>
              <a:rPr lang="en-GB" sz="1400" b="1" dirty="0">
                <a:solidFill>
                  <a:schemeClr val="tx1"/>
                </a:solidFill>
                <a:latin typeface="+mj-lt"/>
              </a:rPr>
              <a:t> female voice.</a:t>
            </a:r>
          </a:p>
          <a:p>
            <a:pPr algn="ctr"/>
            <a:r>
              <a:rPr lang="en-GB" sz="1100" dirty="0">
                <a:solidFill>
                  <a:schemeClr val="tx1"/>
                </a:solidFill>
                <a:latin typeface="+mj-lt"/>
              </a:rPr>
              <a:t>(Gackle, 2014; Manternach, Clark and Sweet, 2024). </a:t>
            </a:r>
            <a:endParaRPr lang="en-GB" sz="1400" dirty="0">
              <a:solidFill>
                <a:schemeClr val="tx1"/>
              </a:solidFill>
              <a:latin typeface="+mj-lt"/>
            </a:endParaRPr>
          </a:p>
        </p:txBody>
      </p:sp>
    </p:spTree>
    <p:extLst>
      <p:ext uri="{BB962C8B-B14F-4D97-AF65-F5344CB8AC3E}">
        <p14:creationId xmlns:p14="http://schemas.microsoft.com/office/powerpoint/2010/main" val="30517223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55">
                                            <p:txEl>
                                              <p:pRg st="0" end="0"/>
                                            </p:txEl>
                                          </p:spTgt>
                                        </p:tgtEl>
                                        <p:attrNameLst>
                                          <p:attrName>style.visibility</p:attrName>
                                        </p:attrNameLst>
                                      </p:cBhvr>
                                      <p:to>
                                        <p:strVal val="visible"/>
                                      </p:to>
                                    </p:set>
                                    <p:anim calcmode="lin" valueType="num">
                                      <p:cBhvr additive="base">
                                        <p:cTn id="7" dur="500" fill="hold"/>
                                        <p:tgtEl>
                                          <p:spTgt spid="55">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55">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0" presetClass="entr" presetSubtype="0" fill="hold" nodeType="clickEffect">
                                  <p:stCondLst>
                                    <p:cond delay="0"/>
                                  </p:stCondLst>
                                  <p:childTnLst>
                                    <p:set>
                                      <p:cBhvr>
                                        <p:cTn id="12" dur="1" fill="hold">
                                          <p:stCondLst>
                                            <p:cond delay="0"/>
                                          </p:stCondLst>
                                        </p:cTn>
                                        <p:tgtEl>
                                          <p:spTgt spid="55">
                                            <p:txEl>
                                              <p:pRg st="1" end="1"/>
                                            </p:txEl>
                                          </p:spTgt>
                                        </p:tgtEl>
                                        <p:attrNameLst>
                                          <p:attrName>style.visibility</p:attrName>
                                        </p:attrNameLst>
                                      </p:cBhvr>
                                      <p:to>
                                        <p:strVal val="visible"/>
                                      </p:to>
                                    </p:set>
                                    <p:animEffect transition="in" filter="fade">
                                      <p:cBhvr>
                                        <p:cTn id="13" dur="500"/>
                                        <p:tgtEl>
                                          <p:spTgt spid="55">
                                            <p:txEl>
                                              <p:pRg st="1" end="1"/>
                                            </p:txEl>
                                          </p:spTgt>
                                        </p:tgtEl>
                                      </p:cBhvr>
                                    </p:animEffect>
                                  </p:childTnLst>
                                </p:cTn>
                              </p:par>
                              <p:par>
                                <p:cTn id="14" presetID="10" presetClass="entr" presetSubtype="0" fill="hold" nodeType="withEffect">
                                  <p:stCondLst>
                                    <p:cond delay="0"/>
                                  </p:stCondLst>
                                  <p:childTnLst>
                                    <p:set>
                                      <p:cBhvr>
                                        <p:cTn id="15" dur="1" fill="hold">
                                          <p:stCondLst>
                                            <p:cond delay="0"/>
                                          </p:stCondLst>
                                        </p:cTn>
                                        <p:tgtEl>
                                          <p:spTgt spid="55">
                                            <p:txEl>
                                              <p:pRg st="2" end="2"/>
                                            </p:txEl>
                                          </p:spTgt>
                                        </p:tgtEl>
                                        <p:attrNameLst>
                                          <p:attrName>style.visibility</p:attrName>
                                        </p:attrNameLst>
                                      </p:cBhvr>
                                      <p:to>
                                        <p:strVal val="visible"/>
                                      </p:to>
                                    </p:set>
                                    <p:animEffect transition="in" filter="fade">
                                      <p:cBhvr>
                                        <p:cTn id="16" dur="500"/>
                                        <p:tgtEl>
                                          <p:spTgt spid="55">
                                            <p:txEl>
                                              <p:pRg st="2" end="2"/>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16" presetClass="entr" presetSubtype="21" fill="hold" grpId="0" nodeType="clickEffect">
                                  <p:stCondLst>
                                    <p:cond delay="0"/>
                                  </p:stCondLst>
                                  <p:childTnLst>
                                    <p:set>
                                      <p:cBhvr>
                                        <p:cTn id="20" dur="1" fill="hold">
                                          <p:stCondLst>
                                            <p:cond delay="0"/>
                                          </p:stCondLst>
                                        </p:cTn>
                                        <p:tgtEl>
                                          <p:spTgt spid="4"/>
                                        </p:tgtEl>
                                        <p:attrNameLst>
                                          <p:attrName>style.visibility</p:attrName>
                                        </p:attrNameLst>
                                      </p:cBhvr>
                                      <p:to>
                                        <p:strVal val="visible"/>
                                      </p:to>
                                    </p:set>
                                    <p:animEffect transition="in" filter="barn(inVertical)">
                                      <p:cBhvr>
                                        <p:cTn id="21" dur="500"/>
                                        <p:tgtEl>
                                          <p:spTgt spid="4"/>
                                        </p:tgtEl>
                                      </p:cBhvr>
                                    </p:animEffect>
                                  </p:childTnLst>
                                </p:cTn>
                              </p:par>
                            </p:childTnLst>
                          </p:cTn>
                        </p:par>
                      </p:childTnLst>
                    </p:cTn>
                  </p:par>
                  <p:par>
                    <p:cTn id="22" fill="hold">
                      <p:stCondLst>
                        <p:cond delay="indefinite"/>
                      </p:stCondLst>
                      <p:childTnLst>
                        <p:par>
                          <p:cTn id="23" fill="hold">
                            <p:stCondLst>
                              <p:cond delay="0"/>
                            </p:stCondLst>
                            <p:childTnLst>
                              <p:par>
                                <p:cTn id="24" presetID="2" presetClass="entr" presetSubtype="4" fill="hold" nodeType="clickEffect">
                                  <p:stCondLst>
                                    <p:cond delay="0"/>
                                  </p:stCondLst>
                                  <p:childTnLst>
                                    <p:set>
                                      <p:cBhvr>
                                        <p:cTn id="25" dur="1" fill="hold">
                                          <p:stCondLst>
                                            <p:cond delay="0"/>
                                          </p:stCondLst>
                                        </p:cTn>
                                        <p:tgtEl>
                                          <p:spTgt spid="55">
                                            <p:txEl>
                                              <p:pRg st="4" end="4"/>
                                            </p:txEl>
                                          </p:spTgt>
                                        </p:tgtEl>
                                        <p:attrNameLst>
                                          <p:attrName>style.visibility</p:attrName>
                                        </p:attrNameLst>
                                      </p:cBhvr>
                                      <p:to>
                                        <p:strVal val="visible"/>
                                      </p:to>
                                    </p:set>
                                    <p:anim calcmode="lin" valueType="num">
                                      <p:cBhvr additive="base">
                                        <p:cTn id="26" dur="500" fill="hold"/>
                                        <p:tgtEl>
                                          <p:spTgt spid="55">
                                            <p:txEl>
                                              <p:pRg st="4" end="4"/>
                                            </p:txEl>
                                          </p:spTgt>
                                        </p:tgtEl>
                                        <p:attrNameLst>
                                          <p:attrName>ppt_x</p:attrName>
                                        </p:attrNameLst>
                                      </p:cBhvr>
                                      <p:tavLst>
                                        <p:tav tm="0">
                                          <p:val>
                                            <p:strVal val="#ppt_x"/>
                                          </p:val>
                                        </p:tav>
                                        <p:tav tm="100000">
                                          <p:val>
                                            <p:strVal val="#ppt_x"/>
                                          </p:val>
                                        </p:tav>
                                      </p:tavLst>
                                    </p:anim>
                                    <p:anim calcmode="lin" valueType="num">
                                      <p:cBhvr additive="base">
                                        <p:cTn id="27" dur="500" fill="hold"/>
                                        <p:tgtEl>
                                          <p:spTgt spid="55">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55">
                                            <p:txEl>
                                              <p:pRg st="5" end="5"/>
                                            </p:txEl>
                                          </p:spTgt>
                                        </p:tgtEl>
                                        <p:attrNameLst>
                                          <p:attrName>style.visibility</p:attrName>
                                        </p:attrNameLst>
                                      </p:cBhvr>
                                      <p:to>
                                        <p:strVal val="visible"/>
                                      </p:to>
                                    </p:set>
                                    <p:animEffect transition="in" filter="fade">
                                      <p:cBhvr>
                                        <p:cTn id="32" dur="500"/>
                                        <p:tgtEl>
                                          <p:spTgt spid="55">
                                            <p:txEl>
                                              <p:pRg st="5" end="5"/>
                                            </p:txEl>
                                          </p:spTgt>
                                        </p:tgtEl>
                                      </p:cBhvr>
                                    </p:animEffect>
                                  </p:childTnLst>
                                </p:cTn>
                              </p:par>
                              <p:par>
                                <p:cTn id="33" presetID="10" presetClass="entr" presetSubtype="0" fill="hold" nodeType="withEffect">
                                  <p:stCondLst>
                                    <p:cond delay="0"/>
                                  </p:stCondLst>
                                  <p:childTnLst>
                                    <p:set>
                                      <p:cBhvr>
                                        <p:cTn id="34" dur="1" fill="hold">
                                          <p:stCondLst>
                                            <p:cond delay="0"/>
                                          </p:stCondLst>
                                        </p:cTn>
                                        <p:tgtEl>
                                          <p:spTgt spid="55">
                                            <p:txEl>
                                              <p:pRg st="6" end="6"/>
                                            </p:txEl>
                                          </p:spTgt>
                                        </p:tgtEl>
                                        <p:attrNameLst>
                                          <p:attrName>style.visibility</p:attrName>
                                        </p:attrNameLst>
                                      </p:cBhvr>
                                      <p:to>
                                        <p:strVal val="visible"/>
                                      </p:to>
                                    </p:set>
                                    <p:animEffect transition="in" filter="fade">
                                      <p:cBhvr>
                                        <p:cTn id="35" dur="500"/>
                                        <p:tgtEl>
                                          <p:spTgt spid="55">
                                            <p:txEl>
                                              <p:pRg st="6" end="6"/>
                                            </p:txEl>
                                          </p:spTgt>
                                        </p:tgtEl>
                                      </p:cBhvr>
                                    </p:animEffect>
                                  </p:childTnLst>
                                </p:cTn>
                              </p:par>
                              <p:par>
                                <p:cTn id="36" presetID="10" presetClass="entr" presetSubtype="0" fill="hold" nodeType="withEffect">
                                  <p:stCondLst>
                                    <p:cond delay="0"/>
                                  </p:stCondLst>
                                  <p:childTnLst>
                                    <p:set>
                                      <p:cBhvr>
                                        <p:cTn id="37" dur="1" fill="hold">
                                          <p:stCondLst>
                                            <p:cond delay="0"/>
                                          </p:stCondLst>
                                        </p:cTn>
                                        <p:tgtEl>
                                          <p:spTgt spid="55">
                                            <p:txEl>
                                              <p:pRg st="7" end="7"/>
                                            </p:txEl>
                                          </p:spTgt>
                                        </p:tgtEl>
                                        <p:attrNameLst>
                                          <p:attrName>style.visibility</p:attrName>
                                        </p:attrNameLst>
                                      </p:cBhvr>
                                      <p:to>
                                        <p:strVal val="visible"/>
                                      </p:to>
                                    </p:set>
                                    <p:animEffect transition="in" filter="fade">
                                      <p:cBhvr>
                                        <p:cTn id="38" dur="500"/>
                                        <p:tgtEl>
                                          <p:spTgt spid="55">
                                            <p:txEl>
                                              <p:pRg st="7" end="7"/>
                                            </p:txEl>
                                          </p:spTgt>
                                        </p:tgtEl>
                                      </p:cBhvr>
                                    </p:animEffect>
                                  </p:childTnLst>
                                </p:cTn>
                              </p:par>
                            </p:childTnLst>
                          </p:cTn>
                        </p:par>
                      </p:childTnLst>
                    </p:cTn>
                  </p:par>
                  <p:par>
                    <p:cTn id="39" fill="hold">
                      <p:stCondLst>
                        <p:cond delay="indefinite"/>
                      </p:stCondLst>
                      <p:childTnLst>
                        <p:par>
                          <p:cTn id="40" fill="hold">
                            <p:stCondLst>
                              <p:cond delay="0"/>
                            </p:stCondLst>
                            <p:childTnLst>
                              <p:par>
                                <p:cTn id="41" presetID="16" presetClass="entr" presetSubtype="21" fill="hold" nodeType="clickEffect">
                                  <p:stCondLst>
                                    <p:cond delay="0"/>
                                  </p:stCondLst>
                                  <p:childTnLst>
                                    <p:set>
                                      <p:cBhvr>
                                        <p:cTn id="42" dur="1" fill="hold">
                                          <p:stCondLst>
                                            <p:cond delay="0"/>
                                          </p:stCondLst>
                                        </p:cTn>
                                        <p:tgtEl>
                                          <p:spTgt spid="55">
                                            <p:txEl>
                                              <p:pRg st="9" end="9"/>
                                            </p:txEl>
                                          </p:spTgt>
                                        </p:tgtEl>
                                        <p:attrNameLst>
                                          <p:attrName>style.visibility</p:attrName>
                                        </p:attrNameLst>
                                      </p:cBhvr>
                                      <p:to>
                                        <p:strVal val="visible"/>
                                      </p:to>
                                    </p:set>
                                    <p:animEffect transition="in" filter="barn(inVertical)">
                                      <p:cBhvr>
                                        <p:cTn id="43" dur="500"/>
                                        <p:tgtEl>
                                          <p:spTgt spid="55">
                                            <p:txEl>
                                              <p:pRg st="9" end="9"/>
                                            </p:txEl>
                                          </p:spTgt>
                                        </p:tgtEl>
                                      </p:cBhvr>
                                    </p:animEffect>
                                  </p:childTnLst>
                                </p:cTn>
                              </p:par>
                              <p:par>
                                <p:cTn id="44" presetID="16" presetClass="entr" presetSubtype="21" fill="hold" nodeType="withEffect">
                                  <p:stCondLst>
                                    <p:cond delay="0"/>
                                  </p:stCondLst>
                                  <p:childTnLst>
                                    <p:set>
                                      <p:cBhvr>
                                        <p:cTn id="45" dur="1" fill="hold">
                                          <p:stCondLst>
                                            <p:cond delay="0"/>
                                          </p:stCondLst>
                                        </p:cTn>
                                        <p:tgtEl>
                                          <p:spTgt spid="55">
                                            <p:txEl>
                                              <p:pRg st="10" end="10"/>
                                            </p:txEl>
                                          </p:spTgt>
                                        </p:tgtEl>
                                        <p:attrNameLst>
                                          <p:attrName>style.visibility</p:attrName>
                                        </p:attrNameLst>
                                      </p:cBhvr>
                                      <p:to>
                                        <p:strVal val="visible"/>
                                      </p:to>
                                    </p:set>
                                    <p:animEffect transition="in" filter="barn(inVertical)">
                                      <p:cBhvr>
                                        <p:cTn id="46" dur="500"/>
                                        <p:tgtEl>
                                          <p:spTgt spid="55">
                                            <p:txEl>
                                              <p:pRg st="10" end="1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FAE098C-7D2F-0E23-5005-BCD481D7A01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EAD21BF-4813-9562-8009-9E29FBFA2725}"/>
              </a:ext>
            </a:extLst>
          </p:cNvPr>
          <p:cNvSpPr>
            <a:spLocks noGrp="1"/>
          </p:cNvSpPr>
          <p:nvPr>
            <p:ph type="title"/>
          </p:nvPr>
        </p:nvSpPr>
        <p:spPr>
          <a:xfrm>
            <a:off x="928800" y="1294316"/>
            <a:ext cx="10968560" cy="697044"/>
          </a:xfrm>
        </p:spPr>
        <p:txBody>
          <a:bodyPr/>
          <a:lstStyle/>
          <a:p>
            <a:r>
              <a:rPr lang="en-US" dirty="0"/>
              <a:t>FROM VOCAL READINESS TO PRODUCING BELT WITH LESS PERCEIVED EFFORT</a:t>
            </a:r>
            <a:br>
              <a:rPr lang="en-US" dirty="0"/>
            </a:br>
            <a:endParaRPr lang="en-US" dirty="0"/>
          </a:p>
        </p:txBody>
      </p:sp>
      <p:sp>
        <p:nvSpPr>
          <p:cNvPr id="5" name="Slide Number Placeholder 4">
            <a:extLst>
              <a:ext uri="{FF2B5EF4-FFF2-40B4-BE49-F238E27FC236}">
                <a16:creationId xmlns:a16="http://schemas.microsoft.com/office/drawing/2014/main" id="{1E20C753-A08E-8F09-AC8D-4F58FE4F7D04}"/>
              </a:ext>
            </a:extLst>
          </p:cNvPr>
          <p:cNvSpPr>
            <a:spLocks noGrp="1"/>
          </p:cNvSpPr>
          <p:nvPr>
            <p:ph type="sldNum" sz="quarter" idx="12"/>
          </p:nvPr>
        </p:nvSpPr>
        <p:spPr/>
        <p:txBody>
          <a:bodyPr/>
          <a:lstStyle/>
          <a:p>
            <a:fld id="{95CBEC59-7FF9-4688-98DF-89832A0C9025}" type="slidenum">
              <a:rPr lang="en-US" smtClean="0"/>
              <a:pPr/>
              <a:t>15</a:t>
            </a:fld>
            <a:endParaRPr lang="en-US" dirty="0"/>
          </a:p>
        </p:txBody>
      </p:sp>
      <p:sp>
        <p:nvSpPr>
          <p:cNvPr id="55" name="TextBox 54">
            <a:extLst>
              <a:ext uri="{FF2B5EF4-FFF2-40B4-BE49-F238E27FC236}">
                <a16:creationId xmlns:a16="http://schemas.microsoft.com/office/drawing/2014/main" id="{A45E0BA4-99DB-5182-42CC-539F861DBE62}"/>
              </a:ext>
            </a:extLst>
          </p:cNvPr>
          <p:cNvSpPr txBox="1"/>
          <p:nvPr/>
        </p:nvSpPr>
        <p:spPr>
          <a:xfrm>
            <a:off x="928800" y="1991360"/>
            <a:ext cx="10649390" cy="5539978"/>
          </a:xfrm>
          <a:prstGeom prst="rect">
            <a:avLst/>
          </a:prstGeom>
          <a:noFill/>
        </p:spPr>
        <p:txBody>
          <a:bodyPr wrap="none" rtlCol="0">
            <a:spAutoFit/>
          </a:bodyPr>
          <a:lstStyle/>
          <a:p>
            <a:r>
              <a:rPr lang="en-GB" sz="2400" dirty="0">
                <a:solidFill>
                  <a:schemeClr val="bg1"/>
                </a:solidFill>
              </a:rPr>
              <a:t>The SOVT intervention may have established a state of readiness before progressing</a:t>
            </a:r>
          </a:p>
          <a:p>
            <a:r>
              <a:rPr lang="en-GB" sz="2400" dirty="0">
                <a:solidFill>
                  <a:schemeClr val="bg1"/>
                </a:solidFill>
              </a:rPr>
              <a:t>to more vocally demanding tasks.</a:t>
            </a:r>
          </a:p>
          <a:p>
            <a:endParaRPr lang="en-GB" sz="2000" dirty="0">
              <a:solidFill>
                <a:schemeClr val="bg1"/>
              </a:solidFill>
            </a:endParaRPr>
          </a:p>
          <a:p>
            <a:r>
              <a:rPr lang="en-GB" i="1" dirty="0"/>
              <a:t>	</a:t>
            </a:r>
            <a:r>
              <a:rPr lang="en-GB" sz="2400" b="1" i="1" dirty="0">
                <a:solidFill>
                  <a:schemeClr val="tx2"/>
                </a:solidFill>
              </a:rPr>
              <a:t>‘free’   	 ‘relaxed’     ‘ready’	 ‘open’      ‘switched on’       ‘warm’</a:t>
            </a:r>
            <a:endParaRPr lang="en-GB" sz="2400" b="1" dirty="0">
              <a:solidFill>
                <a:schemeClr val="tx2"/>
              </a:solidFill>
            </a:endParaRPr>
          </a:p>
          <a:p>
            <a:endParaRPr lang="en-GB" sz="2400" dirty="0">
              <a:solidFill>
                <a:schemeClr val="bg1"/>
              </a:solidFill>
            </a:endParaRPr>
          </a:p>
          <a:p>
            <a:r>
              <a:rPr lang="en-GB" sz="2400" dirty="0">
                <a:solidFill>
                  <a:schemeClr val="bg1"/>
                </a:solidFill>
              </a:rPr>
              <a:t>Changes in muscular tension</a:t>
            </a:r>
          </a:p>
          <a:p>
            <a:r>
              <a:rPr lang="en-GB" i="1" dirty="0"/>
              <a:t>‘	</a:t>
            </a:r>
            <a:r>
              <a:rPr lang="en-GB" b="1" i="1" dirty="0"/>
              <a:t>’</a:t>
            </a:r>
            <a:endParaRPr lang="en-GB" sz="2400" b="1" i="1" dirty="0"/>
          </a:p>
          <a:p>
            <a:r>
              <a:rPr lang="en-GB" sz="2400" b="1" i="1" dirty="0">
                <a:solidFill>
                  <a:schemeClr val="tx2"/>
                </a:solidFill>
              </a:rPr>
              <a:t>	’I </a:t>
            </a:r>
            <a:r>
              <a:rPr lang="en-GB" sz="2400" i="1" dirty="0"/>
              <a:t> </a:t>
            </a:r>
            <a:r>
              <a:rPr lang="en-GB" sz="2400" b="1" i="1" dirty="0">
                <a:solidFill>
                  <a:schemeClr val="tx2"/>
                </a:solidFill>
              </a:rPr>
              <a:t>usually get a lot of tension in my voice especially </a:t>
            </a:r>
          </a:p>
          <a:p>
            <a:r>
              <a:rPr lang="en-GB" sz="2400" b="1" i="1" dirty="0">
                <a:solidFill>
                  <a:schemeClr val="tx2"/>
                </a:solidFill>
              </a:rPr>
              <a:t>when belting, but this  made it feel relaxed and made me </a:t>
            </a:r>
          </a:p>
          <a:p>
            <a:r>
              <a:rPr lang="en-GB" sz="2400" b="1" i="1" dirty="0">
                <a:solidFill>
                  <a:schemeClr val="tx2"/>
                </a:solidFill>
              </a:rPr>
              <a:t>feel like I could hit the belt easier and  manage to go higher</a:t>
            </a:r>
            <a:r>
              <a:rPr lang="en-GB" sz="2400" b="1" dirty="0">
                <a:solidFill>
                  <a:schemeClr val="tx2"/>
                </a:solidFill>
              </a:rPr>
              <a:t>’</a:t>
            </a:r>
          </a:p>
          <a:p>
            <a:r>
              <a:rPr lang="en-GB" sz="2400" b="1" dirty="0">
                <a:solidFill>
                  <a:schemeClr val="tx2"/>
                </a:solidFill>
              </a:rPr>
              <a:t> </a:t>
            </a:r>
            <a:r>
              <a:rPr lang="en-GB" b="1" dirty="0">
                <a:solidFill>
                  <a:schemeClr val="tx2"/>
                </a:solidFill>
              </a:rPr>
              <a:t>(participant 1).</a:t>
            </a:r>
          </a:p>
          <a:p>
            <a:endParaRPr lang="en-GB" sz="1400" b="1" dirty="0">
              <a:solidFill>
                <a:schemeClr val="tx2"/>
              </a:solidFill>
            </a:endParaRPr>
          </a:p>
          <a:p>
            <a:endParaRPr lang="en-GB" sz="2400" dirty="0">
              <a:solidFill>
                <a:schemeClr val="bg1"/>
              </a:solidFill>
            </a:endParaRPr>
          </a:p>
          <a:p>
            <a:endParaRPr lang="en-GB" sz="2400" b="1" dirty="0">
              <a:solidFill>
                <a:schemeClr val="tx2"/>
              </a:solidFill>
            </a:endParaRPr>
          </a:p>
          <a:p>
            <a:endParaRPr lang="en-GB" b="1" dirty="0">
              <a:solidFill>
                <a:schemeClr val="tx2"/>
              </a:solidFill>
            </a:endParaRPr>
          </a:p>
          <a:p>
            <a:pPr marL="285750" indent="-285750">
              <a:buFont typeface="Arial" panose="020B0604020202020204" pitchFamily="34" charset="0"/>
              <a:buChar char="•"/>
            </a:pPr>
            <a:r>
              <a:rPr lang="en-GB" sz="2000" dirty="0">
                <a:solidFill>
                  <a:schemeClr val="bg1"/>
                </a:solidFill>
              </a:rPr>
              <a:t> </a:t>
            </a:r>
          </a:p>
        </p:txBody>
      </p:sp>
      <p:sp>
        <p:nvSpPr>
          <p:cNvPr id="3" name="Rectangle: Folded Corner 2">
            <a:extLst>
              <a:ext uri="{FF2B5EF4-FFF2-40B4-BE49-F238E27FC236}">
                <a16:creationId xmlns:a16="http://schemas.microsoft.com/office/drawing/2014/main" id="{AD78C4CC-96AE-D822-6393-B9F31044A030}"/>
              </a:ext>
            </a:extLst>
          </p:cNvPr>
          <p:cNvSpPr/>
          <p:nvPr/>
        </p:nvSpPr>
        <p:spPr>
          <a:xfrm>
            <a:off x="9007366" y="3983422"/>
            <a:ext cx="2963917" cy="2569242"/>
          </a:xfrm>
          <a:prstGeom prst="foldedCorner">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a:p>
            <a:pPr algn="ctr"/>
            <a:r>
              <a:rPr lang="en-GB" sz="1600" b="1" dirty="0" err="1">
                <a:solidFill>
                  <a:schemeClr val="tx1"/>
                </a:solidFill>
                <a:latin typeface="+mj-lt"/>
              </a:rPr>
              <a:t>Apfelbach</a:t>
            </a:r>
            <a:r>
              <a:rPr lang="en-GB" sz="1600" b="1" dirty="0">
                <a:solidFill>
                  <a:schemeClr val="tx1"/>
                </a:solidFill>
                <a:latin typeface="+mj-lt"/>
              </a:rPr>
              <a:t> &amp; Guzman (2024), when analysing 53 separate studies, noted that reduction in perceived phonatory effort and reduced feelings of vocal tension were in association with the inclusion of SOVT exercises. </a:t>
            </a:r>
          </a:p>
        </p:txBody>
      </p:sp>
    </p:spTree>
    <p:extLst>
      <p:ext uri="{BB962C8B-B14F-4D97-AF65-F5344CB8AC3E}">
        <p14:creationId xmlns:p14="http://schemas.microsoft.com/office/powerpoint/2010/main" val="35173634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55">
                                            <p:txEl>
                                              <p:pRg st="0" end="0"/>
                                            </p:txEl>
                                          </p:spTgt>
                                        </p:tgtEl>
                                        <p:attrNameLst>
                                          <p:attrName>style.visibility</p:attrName>
                                        </p:attrNameLst>
                                      </p:cBhvr>
                                      <p:to>
                                        <p:strVal val="visible"/>
                                      </p:to>
                                    </p:set>
                                    <p:animEffect transition="in" filter="fade">
                                      <p:cBhvr>
                                        <p:cTn id="12" dur="500"/>
                                        <p:tgtEl>
                                          <p:spTgt spid="55">
                                            <p:txEl>
                                              <p:pRg st="0" end="0"/>
                                            </p:txEl>
                                          </p:spTgt>
                                        </p:tgtEl>
                                      </p:cBhvr>
                                    </p:animEffect>
                                  </p:childTnLst>
                                </p:cTn>
                              </p:par>
                              <p:par>
                                <p:cTn id="13" presetID="10" presetClass="entr" presetSubtype="0" fill="hold" nodeType="withEffect">
                                  <p:stCondLst>
                                    <p:cond delay="0"/>
                                  </p:stCondLst>
                                  <p:childTnLst>
                                    <p:set>
                                      <p:cBhvr>
                                        <p:cTn id="14" dur="1" fill="hold">
                                          <p:stCondLst>
                                            <p:cond delay="0"/>
                                          </p:stCondLst>
                                        </p:cTn>
                                        <p:tgtEl>
                                          <p:spTgt spid="55">
                                            <p:txEl>
                                              <p:pRg st="1" end="1"/>
                                            </p:txEl>
                                          </p:spTgt>
                                        </p:tgtEl>
                                        <p:attrNameLst>
                                          <p:attrName>style.visibility</p:attrName>
                                        </p:attrNameLst>
                                      </p:cBhvr>
                                      <p:to>
                                        <p:strVal val="visible"/>
                                      </p:to>
                                    </p:set>
                                    <p:animEffect transition="in" filter="fade">
                                      <p:cBhvr>
                                        <p:cTn id="15" dur="500"/>
                                        <p:tgtEl>
                                          <p:spTgt spid="55">
                                            <p:txEl>
                                              <p:pRg st="1" end="1"/>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nodeType="clickEffect">
                                  <p:stCondLst>
                                    <p:cond delay="0"/>
                                  </p:stCondLst>
                                  <p:childTnLst>
                                    <p:set>
                                      <p:cBhvr>
                                        <p:cTn id="19" dur="1" fill="hold">
                                          <p:stCondLst>
                                            <p:cond delay="0"/>
                                          </p:stCondLst>
                                        </p:cTn>
                                        <p:tgtEl>
                                          <p:spTgt spid="55">
                                            <p:txEl>
                                              <p:pRg st="3" end="3"/>
                                            </p:txEl>
                                          </p:spTgt>
                                        </p:tgtEl>
                                        <p:attrNameLst>
                                          <p:attrName>style.visibility</p:attrName>
                                        </p:attrNameLst>
                                      </p:cBhvr>
                                      <p:to>
                                        <p:strVal val="visible"/>
                                      </p:to>
                                    </p:set>
                                    <p:animEffect transition="in" filter="fade">
                                      <p:cBhvr>
                                        <p:cTn id="20" dur="500"/>
                                        <p:tgtEl>
                                          <p:spTgt spid="55">
                                            <p:txEl>
                                              <p:pRg st="3" end="3"/>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nodeType="clickEffect">
                                  <p:stCondLst>
                                    <p:cond delay="0"/>
                                  </p:stCondLst>
                                  <p:childTnLst>
                                    <p:set>
                                      <p:cBhvr>
                                        <p:cTn id="24" dur="1" fill="hold">
                                          <p:stCondLst>
                                            <p:cond delay="0"/>
                                          </p:stCondLst>
                                        </p:cTn>
                                        <p:tgtEl>
                                          <p:spTgt spid="55">
                                            <p:txEl>
                                              <p:pRg st="5" end="5"/>
                                            </p:txEl>
                                          </p:spTgt>
                                        </p:tgtEl>
                                        <p:attrNameLst>
                                          <p:attrName>style.visibility</p:attrName>
                                        </p:attrNameLst>
                                      </p:cBhvr>
                                      <p:to>
                                        <p:strVal val="visible"/>
                                      </p:to>
                                    </p:set>
                                    <p:animEffect transition="in" filter="fade">
                                      <p:cBhvr>
                                        <p:cTn id="25" dur="500"/>
                                        <p:tgtEl>
                                          <p:spTgt spid="55">
                                            <p:txEl>
                                              <p:pRg st="5" end="5"/>
                                            </p:txEl>
                                          </p:spTgt>
                                        </p:tgtEl>
                                      </p:cBhvr>
                                    </p:animEffect>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nodeType="clickEffect">
                                  <p:stCondLst>
                                    <p:cond delay="0"/>
                                  </p:stCondLst>
                                  <p:childTnLst>
                                    <p:set>
                                      <p:cBhvr>
                                        <p:cTn id="29" dur="1" fill="hold">
                                          <p:stCondLst>
                                            <p:cond delay="0"/>
                                          </p:stCondLst>
                                        </p:cTn>
                                        <p:tgtEl>
                                          <p:spTgt spid="55">
                                            <p:txEl>
                                              <p:pRg st="7" end="7"/>
                                            </p:txEl>
                                          </p:spTgt>
                                        </p:tgtEl>
                                        <p:attrNameLst>
                                          <p:attrName>style.visibility</p:attrName>
                                        </p:attrNameLst>
                                      </p:cBhvr>
                                      <p:to>
                                        <p:strVal val="visible"/>
                                      </p:to>
                                    </p:set>
                                    <p:animEffect transition="in" filter="fade">
                                      <p:cBhvr>
                                        <p:cTn id="30" dur="500"/>
                                        <p:tgtEl>
                                          <p:spTgt spid="55">
                                            <p:txEl>
                                              <p:pRg st="7" end="7"/>
                                            </p:txEl>
                                          </p:spTgt>
                                        </p:tgtEl>
                                      </p:cBhvr>
                                    </p:animEffect>
                                  </p:childTnLst>
                                </p:cTn>
                              </p:par>
                              <p:par>
                                <p:cTn id="31" presetID="10" presetClass="entr" presetSubtype="0" fill="hold" nodeType="withEffect">
                                  <p:stCondLst>
                                    <p:cond delay="0"/>
                                  </p:stCondLst>
                                  <p:childTnLst>
                                    <p:set>
                                      <p:cBhvr>
                                        <p:cTn id="32" dur="1" fill="hold">
                                          <p:stCondLst>
                                            <p:cond delay="0"/>
                                          </p:stCondLst>
                                        </p:cTn>
                                        <p:tgtEl>
                                          <p:spTgt spid="55">
                                            <p:txEl>
                                              <p:pRg st="8" end="8"/>
                                            </p:txEl>
                                          </p:spTgt>
                                        </p:tgtEl>
                                        <p:attrNameLst>
                                          <p:attrName>style.visibility</p:attrName>
                                        </p:attrNameLst>
                                      </p:cBhvr>
                                      <p:to>
                                        <p:strVal val="visible"/>
                                      </p:to>
                                    </p:set>
                                    <p:animEffect transition="in" filter="fade">
                                      <p:cBhvr>
                                        <p:cTn id="33" dur="500"/>
                                        <p:tgtEl>
                                          <p:spTgt spid="55">
                                            <p:txEl>
                                              <p:pRg st="8" end="8"/>
                                            </p:txEl>
                                          </p:spTgt>
                                        </p:tgtEl>
                                      </p:cBhvr>
                                    </p:animEffect>
                                  </p:childTnLst>
                                </p:cTn>
                              </p:par>
                              <p:par>
                                <p:cTn id="34" presetID="10" presetClass="entr" presetSubtype="0" fill="hold" nodeType="withEffect">
                                  <p:stCondLst>
                                    <p:cond delay="0"/>
                                  </p:stCondLst>
                                  <p:childTnLst>
                                    <p:set>
                                      <p:cBhvr>
                                        <p:cTn id="35" dur="1" fill="hold">
                                          <p:stCondLst>
                                            <p:cond delay="0"/>
                                          </p:stCondLst>
                                        </p:cTn>
                                        <p:tgtEl>
                                          <p:spTgt spid="55">
                                            <p:txEl>
                                              <p:pRg st="9" end="9"/>
                                            </p:txEl>
                                          </p:spTgt>
                                        </p:tgtEl>
                                        <p:attrNameLst>
                                          <p:attrName>style.visibility</p:attrName>
                                        </p:attrNameLst>
                                      </p:cBhvr>
                                      <p:to>
                                        <p:strVal val="visible"/>
                                      </p:to>
                                    </p:set>
                                    <p:animEffect transition="in" filter="fade">
                                      <p:cBhvr>
                                        <p:cTn id="36" dur="500"/>
                                        <p:tgtEl>
                                          <p:spTgt spid="55">
                                            <p:txEl>
                                              <p:pRg st="9" end="9"/>
                                            </p:txEl>
                                          </p:spTgt>
                                        </p:tgtEl>
                                      </p:cBhvr>
                                    </p:animEffect>
                                  </p:childTnLst>
                                </p:cTn>
                              </p:par>
                              <p:par>
                                <p:cTn id="37" presetID="10" presetClass="entr" presetSubtype="0" fill="hold" nodeType="withEffect">
                                  <p:stCondLst>
                                    <p:cond delay="0"/>
                                  </p:stCondLst>
                                  <p:childTnLst>
                                    <p:set>
                                      <p:cBhvr>
                                        <p:cTn id="38" dur="1" fill="hold">
                                          <p:stCondLst>
                                            <p:cond delay="0"/>
                                          </p:stCondLst>
                                        </p:cTn>
                                        <p:tgtEl>
                                          <p:spTgt spid="55">
                                            <p:txEl>
                                              <p:pRg st="10" end="10"/>
                                            </p:txEl>
                                          </p:spTgt>
                                        </p:tgtEl>
                                        <p:attrNameLst>
                                          <p:attrName>style.visibility</p:attrName>
                                        </p:attrNameLst>
                                      </p:cBhvr>
                                      <p:to>
                                        <p:strVal val="visible"/>
                                      </p:to>
                                    </p:set>
                                    <p:animEffect transition="in" filter="fade">
                                      <p:cBhvr>
                                        <p:cTn id="39" dur="500"/>
                                        <p:tgtEl>
                                          <p:spTgt spid="55">
                                            <p:txEl>
                                              <p:pRg st="10" end="10"/>
                                            </p:txEl>
                                          </p:spTgt>
                                        </p:tgtEl>
                                      </p:cBhvr>
                                    </p:animEffect>
                                  </p:childTnLst>
                                </p:cTn>
                              </p:par>
                            </p:childTnLst>
                          </p:cTn>
                        </p:par>
                      </p:childTnLst>
                    </p:cTn>
                  </p:par>
                  <p:par>
                    <p:cTn id="40" fill="hold">
                      <p:stCondLst>
                        <p:cond delay="indefinite"/>
                      </p:stCondLst>
                      <p:childTnLst>
                        <p:par>
                          <p:cTn id="41" fill="hold">
                            <p:stCondLst>
                              <p:cond delay="0"/>
                            </p:stCondLst>
                            <p:childTnLst>
                              <p:par>
                                <p:cTn id="42" presetID="16" presetClass="entr" presetSubtype="21" fill="hold" grpId="0" nodeType="clickEffect">
                                  <p:stCondLst>
                                    <p:cond delay="0"/>
                                  </p:stCondLst>
                                  <p:childTnLst>
                                    <p:set>
                                      <p:cBhvr>
                                        <p:cTn id="43" dur="1" fill="hold">
                                          <p:stCondLst>
                                            <p:cond delay="0"/>
                                          </p:stCondLst>
                                        </p:cTn>
                                        <p:tgtEl>
                                          <p:spTgt spid="3"/>
                                        </p:tgtEl>
                                        <p:attrNameLst>
                                          <p:attrName>style.visibility</p:attrName>
                                        </p:attrNameLst>
                                      </p:cBhvr>
                                      <p:to>
                                        <p:strVal val="visible"/>
                                      </p:to>
                                    </p:set>
                                    <p:animEffect transition="in" filter="barn(inVertical)">
                                      <p:cBhvr>
                                        <p:cTn id="44"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animBg="1"/>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755F259-16AE-4317-1BE7-67E4831D0B5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13F84C2-D6F3-214E-6DA9-2B06D20CF035}"/>
              </a:ext>
            </a:extLst>
          </p:cNvPr>
          <p:cNvSpPr>
            <a:spLocks noGrp="1"/>
          </p:cNvSpPr>
          <p:nvPr>
            <p:ph type="title"/>
          </p:nvPr>
        </p:nvSpPr>
        <p:spPr>
          <a:xfrm>
            <a:off x="928800" y="1294316"/>
            <a:ext cx="10968560" cy="697044"/>
          </a:xfrm>
        </p:spPr>
        <p:txBody>
          <a:bodyPr/>
          <a:lstStyle/>
          <a:p>
            <a:r>
              <a:rPr lang="en-US" dirty="0"/>
              <a:t>FROM VOCAL READINESS TO PRODUCING BELT WITH LESS PERCEIVED EFFORT</a:t>
            </a:r>
            <a:br>
              <a:rPr lang="en-US" dirty="0"/>
            </a:br>
            <a:endParaRPr lang="en-US" dirty="0"/>
          </a:p>
        </p:txBody>
      </p:sp>
      <p:sp>
        <p:nvSpPr>
          <p:cNvPr id="5" name="Slide Number Placeholder 4">
            <a:extLst>
              <a:ext uri="{FF2B5EF4-FFF2-40B4-BE49-F238E27FC236}">
                <a16:creationId xmlns:a16="http://schemas.microsoft.com/office/drawing/2014/main" id="{60B7EEAA-A2DD-65CE-9223-5AA799E36F7E}"/>
              </a:ext>
            </a:extLst>
          </p:cNvPr>
          <p:cNvSpPr>
            <a:spLocks noGrp="1"/>
          </p:cNvSpPr>
          <p:nvPr>
            <p:ph type="sldNum" sz="quarter" idx="12"/>
          </p:nvPr>
        </p:nvSpPr>
        <p:spPr/>
        <p:txBody>
          <a:bodyPr/>
          <a:lstStyle/>
          <a:p>
            <a:fld id="{95CBEC59-7FF9-4688-98DF-89832A0C9025}" type="slidenum">
              <a:rPr lang="en-US" smtClean="0"/>
              <a:pPr/>
              <a:t>16</a:t>
            </a:fld>
            <a:endParaRPr lang="en-US" dirty="0"/>
          </a:p>
        </p:txBody>
      </p:sp>
      <p:sp>
        <p:nvSpPr>
          <p:cNvPr id="55" name="TextBox 54">
            <a:extLst>
              <a:ext uri="{FF2B5EF4-FFF2-40B4-BE49-F238E27FC236}">
                <a16:creationId xmlns:a16="http://schemas.microsoft.com/office/drawing/2014/main" id="{C3BA949E-9452-A7E4-A1ED-3D401F6589EC}"/>
              </a:ext>
            </a:extLst>
          </p:cNvPr>
          <p:cNvSpPr txBox="1"/>
          <p:nvPr/>
        </p:nvSpPr>
        <p:spPr>
          <a:xfrm>
            <a:off x="928800" y="1991360"/>
            <a:ext cx="10251332" cy="3539430"/>
          </a:xfrm>
          <a:prstGeom prst="rect">
            <a:avLst/>
          </a:prstGeom>
          <a:noFill/>
        </p:spPr>
        <p:txBody>
          <a:bodyPr wrap="none" rtlCol="0">
            <a:spAutoFit/>
          </a:bodyPr>
          <a:lstStyle/>
          <a:p>
            <a:r>
              <a:rPr lang="en-GB" sz="2400" dirty="0">
                <a:solidFill>
                  <a:schemeClr val="bg1"/>
                </a:solidFill>
              </a:rPr>
              <a:t>Changes in perception of </a:t>
            </a:r>
            <a:r>
              <a:rPr lang="en-GB" sz="2400" b="1" dirty="0">
                <a:solidFill>
                  <a:schemeClr val="bg1"/>
                </a:solidFill>
              </a:rPr>
              <a:t>effort</a:t>
            </a:r>
            <a:r>
              <a:rPr lang="en-GB" sz="2400" dirty="0">
                <a:solidFill>
                  <a:schemeClr val="bg1"/>
                </a:solidFill>
              </a:rPr>
              <a:t> and breath</a:t>
            </a:r>
            <a:endParaRPr lang="en-GB" sz="2000" dirty="0">
              <a:solidFill>
                <a:schemeClr val="bg1"/>
              </a:solidFill>
            </a:endParaRPr>
          </a:p>
          <a:p>
            <a:r>
              <a:rPr lang="en-GB" i="1" dirty="0"/>
              <a:t>	</a:t>
            </a:r>
          </a:p>
          <a:p>
            <a:r>
              <a:rPr lang="en-GB" sz="2400" b="1" i="1" dirty="0">
                <a:solidFill>
                  <a:schemeClr val="tx2"/>
                </a:solidFill>
              </a:rPr>
              <a:t>‘Normally I feel like I kind of push a bit …definitely like force the sound’</a:t>
            </a:r>
            <a:r>
              <a:rPr lang="en-GB" sz="2400" b="1" dirty="0">
                <a:solidFill>
                  <a:schemeClr val="tx2"/>
                </a:solidFill>
              </a:rPr>
              <a:t> </a:t>
            </a:r>
            <a:r>
              <a:rPr lang="en-GB" sz="1400" b="1" dirty="0">
                <a:solidFill>
                  <a:schemeClr val="tx2"/>
                </a:solidFill>
              </a:rPr>
              <a:t>(participant 6).</a:t>
            </a:r>
          </a:p>
          <a:p>
            <a:endParaRPr lang="en-GB" sz="2400" dirty="0">
              <a:solidFill>
                <a:schemeClr val="bg1"/>
              </a:solidFill>
            </a:endParaRPr>
          </a:p>
          <a:p>
            <a:r>
              <a:rPr lang="en-GB" sz="2400" dirty="0">
                <a:solidFill>
                  <a:schemeClr val="bg1"/>
                </a:solidFill>
              </a:rPr>
              <a:t>Distinguishing between:</a:t>
            </a:r>
          </a:p>
          <a:p>
            <a:endParaRPr lang="en-GB" sz="2400" dirty="0">
              <a:solidFill>
                <a:schemeClr val="bg1"/>
              </a:solidFill>
            </a:endParaRPr>
          </a:p>
          <a:p>
            <a:endParaRPr lang="en-GB" sz="2400" dirty="0">
              <a:solidFill>
                <a:schemeClr val="bg1"/>
              </a:solidFill>
            </a:endParaRPr>
          </a:p>
          <a:p>
            <a:endParaRPr lang="en-GB" sz="2400" b="1" dirty="0">
              <a:solidFill>
                <a:schemeClr val="tx2"/>
              </a:solidFill>
            </a:endParaRPr>
          </a:p>
          <a:p>
            <a:endParaRPr lang="en-GB" b="1" dirty="0">
              <a:solidFill>
                <a:schemeClr val="tx2"/>
              </a:solidFill>
            </a:endParaRPr>
          </a:p>
          <a:p>
            <a:pPr marL="285750" indent="-285750">
              <a:buFont typeface="Arial" panose="020B0604020202020204" pitchFamily="34" charset="0"/>
              <a:buChar char="•"/>
            </a:pPr>
            <a:r>
              <a:rPr lang="en-GB" sz="2000" dirty="0">
                <a:solidFill>
                  <a:schemeClr val="bg1"/>
                </a:solidFill>
              </a:rPr>
              <a:t> </a:t>
            </a:r>
          </a:p>
        </p:txBody>
      </p:sp>
      <p:sp>
        <p:nvSpPr>
          <p:cNvPr id="3" name="Rectangle: Rounded Corners 2">
            <a:extLst>
              <a:ext uri="{FF2B5EF4-FFF2-40B4-BE49-F238E27FC236}">
                <a16:creationId xmlns:a16="http://schemas.microsoft.com/office/drawing/2014/main" id="{AEB447EA-8B1E-6680-39AC-B59755CF46D6}"/>
              </a:ext>
            </a:extLst>
          </p:cNvPr>
          <p:cNvSpPr/>
          <p:nvPr/>
        </p:nvSpPr>
        <p:spPr>
          <a:xfrm>
            <a:off x="2291255" y="4035972"/>
            <a:ext cx="3226676" cy="1397876"/>
          </a:xfrm>
          <a:prstGeom prst="round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a:solidFill>
                  <a:schemeClr val="tx1"/>
                </a:solidFill>
                <a:latin typeface="+mj-lt"/>
              </a:rPr>
              <a:t>Effort inherently required for an energetic vocal quality; firm VF adduction, increased collision forces and longer CQ</a:t>
            </a:r>
          </a:p>
          <a:p>
            <a:pPr algn="ctr"/>
            <a:r>
              <a:rPr lang="en-GB" sz="1400" dirty="0">
                <a:solidFill>
                  <a:schemeClr val="tx1"/>
                </a:solidFill>
                <a:latin typeface="+mj-lt"/>
              </a:rPr>
              <a:t>(</a:t>
            </a:r>
            <a:r>
              <a:rPr lang="en-GB" sz="1400" dirty="0" err="1">
                <a:solidFill>
                  <a:schemeClr val="tx1"/>
                </a:solidFill>
                <a:latin typeface="+mj-lt"/>
              </a:rPr>
              <a:t>Bestebreutje</a:t>
            </a:r>
            <a:r>
              <a:rPr lang="en-GB" sz="1400" dirty="0">
                <a:solidFill>
                  <a:schemeClr val="tx1"/>
                </a:solidFill>
                <a:latin typeface="+mj-lt"/>
              </a:rPr>
              <a:t> &amp; Schutte, 2000)</a:t>
            </a:r>
          </a:p>
        </p:txBody>
      </p:sp>
      <p:sp>
        <p:nvSpPr>
          <p:cNvPr id="6" name="Rectangle: Rounded Corners 5">
            <a:extLst>
              <a:ext uri="{FF2B5EF4-FFF2-40B4-BE49-F238E27FC236}">
                <a16:creationId xmlns:a16="http://schemas.microsoft.com/office/drawing/2014/main" id="{D3B9462D-226A-659C-B533-1215CEAD2FCA}"/>
              </a:ext>
            </a:extLst>
          </p:cNvPr>
          <p:cNvSpPr/>
          <p:nvPr/>
        </p:nvSpPr>
        <p:spPr>
          <a:xfrm>
            <a:off x="6553200" y="4035972"/>
            <a:ext cx="3226676" cy="1397876"/>
          </a:xfrm>
          <a:prstGeom prst="round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a:solidFill>
                  <a:schemeClr val="tx1"/>
                </a:solidFill>
                <a:latin typeface="+mj-lt"/>
              </a:rPr>
              <a:t>Effort and tension that is perceived as unnecessary</a:t>
            </a:r>
            <a:endParaRPr lang="en-GB" sz="1400" dirty="0">
              <a:solidFill>
                <a:schemeClr val="tx1"/>
              </a:solidFill>
              <a:latin typeface="+mj-lt"/>
            </a:endParaRPr>
          </a:p>
        </p:txBody>
      </p:sp>
    </p:spTree>
    <p:extLst>
      <p:ext uri="{BB962C8B-B14F-4D97-AF65-F5344CB8AC3E}">
        <p14:creationId xmlns:p14="http://schemas.microsoft.com/office/powerpoint/2010/main" val="28808372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55">
                                            <p:txEl>
                                              <p:pRg st="0" end="0"/>
                                            </p:txEl>
                                          </p:spTgt>
                                        </p:tgtEl>
                                        <p:attrNameLst>
                                          <p:attrName>style.visibility</p:attrName>
                                        </p:attrNameLst>
                                      </p:cBhvr>
                                      <p:to>
                                        <p:strVal val="visible"/>
                                      </p:to>
                                    </p:set>
                                    <p:animEffect transition="in" filter="fade">
                                      <p:cBhvr>
                                        <p:cTn id="12" dur="500"/>
                                        <p:tgtEl>
                                          <p:spTgt spid="55">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55">
                                            <p:txEl>
                                              <p:pRg st="2" end="2"/>
                                            </p:txEl>
                                          </p:spTgt>
                                        </p:tgtEl>
                                        <p:attrNameLst>
                                          <p:attrName>style.visibility</p:attrName>
                                        </p:attrNameLst>
                                      </p:cBhvr>
                                      <p:to>
                                        <p:strVal val="visible"/>
                                      </p:to>
                                    </p:set>
                                    <p:animEffect transition="in" filter="fade">
                                      <p:cBhvr>
                                        <p:cTn id="17" dur="500"/>
                                        <p:tgtEl>
                                          <p:spTgt spid="55">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55">
                                            <p:txEl>
                                              <p:pRg st="4" end="4"/>
                                            </p:txEl>
                                          </p:spTgt>
                                        </p:tgtEl>
                                        <p:attrNameLst>
                                          <p:attrName>style.visibility</p:attrName>
                                        </p:attrNameLst>
                                      </p:cBhvr>
                                      <p:to>
                                        <p:strVal val="visible"/>
                                      </p:to>
                                    </p:set>
                                    <p:animEffect transition="in" filter="fade">
                                      <p:cBhvr>
                                        <p:cTn id="22" dur="500"/>
                                        <p:tgtEl>
                                          <p:spTgt spid="55">
                                            <p:txEl>
                                              <p:pRg st="4" end="4"/>
                                            </p:txEl>
                                          </p:spTgt>
                                        </p:tgtEl>
                                      </p:cBhvr>
                                    </p:animEffect>
                                  </p:childTnLst>
                                </p:cTn>
                              </p:par>
                              <p:par>
                                <p:cTn id="23" presetID="16" presetClass="entr" presetSubtype="21" fill="hold" grpId="0" nodeType="withEffect">
                                  <p:stCondLst>
                                    <p:cond delay="0"/>
                                  </p:stCondLst>
                                  <p:childTnLst>
                                    <p:set>
                                      <p:cBhvr>
                                        <p:cTn id="24" dur="1" fill="hold">
                                          <p:stCondLst>
                                            <p:cond delay="0"/>
                                          </p:stCondLst>
                                        </p:cTn>
                                        <p:tgtEl>
                                          <p:spTgt spid="3"/>
                                        </p:tgtEl>
                                        <p:attrNameLst>
                                          <p:attrName>style.visibility</p:attrName>
                                        </p:attrNameLst>
                                      </p:cBhvr>
                                      <p:to>
                                        <p:strVal val="visible"/>
                                      </p:to>
                                    </p:set>
                                    <p:animEffect transition="in" filter="barn(inVertical)">
                                      <p:cBhvr>
                                        <p:cTn id="25" dur="500"/>
                                        <p:tgtEl>
                                          <p:spTgt spid="3"/>
                                        </p:tgtEl>
                                      </p:cBhvr>
                                    </p:animEffect>
                                  </p:childTnLst>
                                </p:cTn>
                              </p:par>
                              <p:par>
                                <p:cTn id="26" presetID="16" presetClass="entr" presetSubtype="21" fill="hold" grpId="0" nodeType="withEffect">
                                  <p:stCondLst>
                                    <p:cond delay="0"/>
                                  </p:stCondLst>
                                  <p:childTnLst>
                                    <p:set>
                                      <p:cBhvr>
                                        <p:cTn id="27" dur="1" fill="hold">
                                          <p:stCondLst>
                                            <p:cond delay="0"/>
                                          </p:stCondLst>
                                        </p:cTn>
                                        <p:tgtEl>
                                          <p:spTgt spid="6"/>
                                        </p:tgtEl>
                                        <p:attrNameLst>
                                          <p:attrName>style.visibility</p:attrName>
                                        </p:attrNameLst>
                                      </p:cBhvr>
                                      <p:to>
                                        <p:strVal val="visible"/>
                                      </p:to>
                                    </p:set>
                                    <p:animEffect transition="in" filter="barn(inVertical)">
                                      <p:cBhvr>
                                        <p:cTn id="28"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animBg="1"/>
      <p:bldP spid="6" grpId="0" animBg="1"/>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9E34298-D0AB-FCCB-1125-00066162C6A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CCFE44B-77C2-4B28-3AF7-8DA735CC0513}"/>
              </a:ext>
            </a:extLst>
          </p:cNvPr>
          <p:cNvSpPr>
            <a:spLocks noGrp="1"/>
          </p:cNvSpPr>
          <p:nvPr>
            <p:ph type="title"/>
          </p:nvPr>
        </p:nvSpPr>
        <p:spPr>
          <a:xfrm>
            <a:off x="928800" y="1294316"/>
            <a:ext cx="10968560" cy="697044"/>
          </a:xfrm>
        </p:spPr>
        <p:txBody>
          <a:bodyPr/>
          <a:lstStyle/>
          <a:p>
            <a:r>
              <a:rPr lang="en-US" dirty="0"/>
              <a:t>FROM VOCAL READINESS TO PRODUCING BELT WITH LESS PERCEIVED EFFORT</a:t>
            </a:r>
            <a:br>
              <a:rPr lang="en-US" dirty="0"/>
            </a:br>
            <a:endParaRPr lang="en-US" dirty="0"/>
          </a:p>
        </p:txBody>
      </p:sp>
      <p:sp>
        <p:nvSpPr>
          <p:cNvPr id="5" name="Slide Number Placeholder 4">
            <a:extLst>
              <a:ext uri="{FF2B5EF4-FFF2-40B4-BE49-F238E27FC236}">
                <a16:creationId xmlns:a16="http://schemas.microsoft.com/office/drawing/2014/main" id="{A9ED42E3-488B-55A3-D526-14CE9B042629}"/>
              </a:ext>
            </a:extLst>
          </p:cNvPr>
          <p:cNvSpPr>
            <a:spLocks noGrp="1"/>
          </p:cNvSpPr>
          <p:nvPr>
            <p:ph type="sldNum" sz="quarter" idx="12"/>
          </p:nvPr>
        </p:nvSpPr>
        <p:spPr/>
        <p:txBody>
          <a:bodyPr/>
          <a:lstStyle/>
          <a:p>
            <a:fld id="{95CBEC59-7FF9-4688-98DF-89832A0C9025}" type="slidenum">
              <a:rPr lang="en-US" smtClean="0"/>
              <a:pPr/>
              <a:t>17</a:t>
            </a:fld>
            <a:endParaRPr lang="en-US" dirty="0"/>
          </a:p>
        </p:txBody>
      </p:sp>
      <p:sp>
        <p:nvSpPr>
          <p:cNvPr id="55" name="TextBox 54">
            <a:extLst>
              <a:ext uri="{FF2B5EF4-FFF2-40B4-BE49-F238E27FC236}">
                <a16:creationId xmlns:a16="http://schemas.microsoft.com/office/drawing/2014/main" id="{733F6AEA-2222-60D2-AAC9-601AA65F81D8}"/>
              </a:ext>
            </a:extLst>
          </p:cNvPr>
          <p:cNvSpPr txBox="1"/>
          <p:nvPr/>
        </p:nvSpPr>
        <p:spPr>
          <a:xfrm>
            <a:off x="928800" y="1991360"/>
            <a:ext cx="9929128" cy="2523768"/>
          </a:xfrm>
          <a:prstGeom prst="rect">
            <a:avLst/>
          </a:prstGeom>
          <a:noFill/>
        </p:spPr>
        <p:txBody>
          <a:bodyPr wrap="none" rtlCol="0">
            <a:spAutoFit/>
          </a:bodyPr>
          <a:lstStyle/>
          <a:p>
            <a:r>
              <a:rPr lang="en-GB" sz="2400" dirty="0">
                <a:solidFill>
                  <a:schemeClr val="bg1"/>
                </a:solidFill>
              </a:rPr>
              <a:t>Changes in perception of effort and </a:t>
            </a:r>
            <a:r>
              <a:rPr lang="en-GB" sz="2400" b="1" dirty="0">
                <a:solidFill>
                  <a:schemeClr val="bg1"/>
                </a:solidFill>
              </a:rPr>
              <a:t>breath</a:t>
            </a:r>
            <a:endParaRPr lang="en-GB" sz="2000" b="1" dirty="0">
              <a:solidFill>
                <a:schemeClr val="bg1"/>
              </a:solidFill>
            </a:endParaRPr>
          </a:p>
          <a:p>
            <a:r>
              <a:rPr lang="en-GB" i="1" dirty="0"/>
              <a:t>	</a:t>
            </a:r>
          </a:p>
          <a:p>
            <a:r>
              <a:rPr lang="en-GB" sz="2400" b="1" i="1" dirty="0">
                <a:solidFill>
                  <a:schemeClr val="tx2"/>
                </a:solidFill>
              </a:rPr>
              <a:t>‘I just I feel like since I was little, I've always felt like if I'm going to sing a big </a:t>
            </a:r>
          </a:p>
          <a:p>
            <a:r>
              <a:rPr lang="en-GB" sz="2400" b="1" i="1" dirty="0">
                <a:solidFill>
                  <a:schemeClr val="tx2"/>
                </a:solidFill>
              </a:rPr>
              <a:t>note I've got like take loads of breath’</a:t>
            </a:r>
            <a:r>
              <a:rPr lang="en-GB" sz="2400" b="1" dirty="0">
                <a:solidFill>
                  <a:schemeClr val="tx2"/>
                </a:solidFill>
              </a:rPr>
              <a:t> </a:t>
            </a:r>
            <a:r>
              <a:rPr lang="en-GB" sz="1400" b="1" dirty="0">
                <a:solidFill>
                  <a:schemeClr val="tx2"/>
                </a:solidFill>
              </a:rPr>
              <a:t>(participant 4).</a:t>
            </a:r>
          </a:p>
          <a:p>
            <a:endParaRPr lang="en-GB" sz="2400" dirty="0">
              <a:solidFill>
                <a:schemeClr val="bg1"/>
              </a:solidFill>
            </a:endParaRPr>
          </a:p>
          <a:p>
            <a:endParaRPr lang="en-GB" sz="2400" b="1" dirty="0">
              <a:solidFill>
                <a:schemeClr val="tx2"/>
              </a:solidFill>
            </a:endParaRPr>
          </a:p>
          <a:p>
            <a:r>
              <a:rPr lang="en-GB" sz="2000" dirty="0">
                <a:solidFill>
                  <a:schemeClr val="bg1"/>
                </a:solidFill>
              </a:rPr>
              <a:t> </a:t>
            </a:r>
          </a:p>
        </p:txBody>
      </p:sp>
      <p:sp>
        <p:nvSpPr>
          <p:cNvPr id="4" name="Rectangle: Folded Corner 3">
            <a:extLst>
              <a:ext uri="{FF2B5EF4-FFF2-40B4-BE49-F238E27FC236}">
                <a16:creationId xmlns:a16="http://schemas.microsoft.com/office/drawing/2014/main" id="{2CE2F331-5F71-8026-33C4-3F8BDFA7F695}"/>
              </a:ext>
            </a:extLst>
          </p:cNvPr>
          <p:cNvSpPr/>
          <p:nvPr/>
        </p:nvSpPr>
        <p:spPr>
          <a:xfrm>
            <a:off x="336332" y="4028895"/>
            <a:ext cx="2806222" cy="2523768"/>
          </a:xfrm>
          <a:prstGeom prst="foldedCorner">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600" b="1" dirty="0">
              <a:solidFill>
                <a:schemeClr val="tx1"/>
              </a:solidFill>
              <a:latin typeface="+mj-lt"/>
            </a:endParaRPr>
          </a:p>
          <a:p>
            <a:pPr algn="ctr"/>
            <a:r>
              <a:rPr lang="en-GB" sz="1600" b="1" dirty="0">
                <a:solidFill>
                  <a:schemeClr val="tx1"/>
                </a:solidFill>
                <a:latin typeface="+mj-lt"/>
              </a:rPr>
              <a:t>There is a strong belief in singers that vocal projection is associated with high expiratory airflow, and this is embedded in traditional voice pedagogy.</a:t>
            </a:r>
          </a:p>
          <a:p>
            <a:pPr algn="ctr"/>
            <a:endParaRPr lang="en-GB" sz="1100" b="1" dirty="0">
              <a:solidFill>
                <a:schemeClr val="tx1"/>
              </a:solidFill>
              <a:latin typeface="+mj-lt"/>
            </a:endParaRPr>
          </a:p>
          <a:p>
            <a:pPr algn="ctr"/>
            <a:r>
              <a:rPr lang="en-GB" sz="1100" b="1" dirty="0">
                <a:solidFill>
                  <a:schemeClr val="tx1"/>
                </a:solidFill>
                <a:latin typeface="+mj-lt"/>
              </a:rPr>
              <a:t>Thorpe et al. (2001) </a:t>
            </a:r>
          </a:p>
        </p:txBody>
      </p:sp>
      <p:sp>
        <p:nvSpPr>
          <p:cNvPr id="7" name="TextBox 6">
            <a:extLst>
              <a:ext uri="{FF2B5EF4-FFF2-40B4-BE49-F238E27FC236}">
                <a16:creationId xmlns:a16="http://schemas.microsoft.com/office/drawing/2014/main" id="{1282CA6B-583D-EECE-8A2F-31455D584368}"/>
              </a:ext>
            </a:extLst>
          </p:cNvPr>
          <p:cNvSpPr txBox="1"/>
          <p:nvPr/>
        </p:nvSpPr>
        <p:spPr>
          <a:xfrm>
            <a:off x="3594048" y="3998117"/>
            <a:ext cx="8162684" cy="2123658"/>
          </a:xfrm>
          <a:prstGeom prst="rect">
            <a:avLst/>
          </a:prstGeom>
          <a:noFill/>
        </p:spPr>
        <p:txBody>
          <a:bodyPr wrap="none" rtlCol="0">
            <a:spAutoFit/>
          </a:bodyPr>
          <a:lstStyle/>
          <a:p>
            <a:r>
              <a:rPr lang="en-GB" sz="2400" dirty="0">
                <a:solidFill>
                  <a:schemeClr val="bg1"/>
                </a:solidFill>
              </a:rPr>
              <a:t>Following the intervention: </a:t>
            </a:r>
          </a:p>
          <a:p>
            <a:endParaRPr lang="en-GB" dirty="0"/>
          </a:p>
          <a:p>
            <a:r>
              <a:rPr lang="en-GB" sz="2400" b="1" i="1" dirty="0">
                <a:solidFill>
                  <a:schemeClr val="tx2"/>
                </a:solidFill>
              </a:rPr>
              <a:t>‘I think I've realised that you don't actually need to have loads </a:t>
            </a:r>
          </a:p>
          <a:p>
            <a:r>
              <a:rPr lang="en-GB" sz="2400" b="1" i="1" dirty="0">
                <a:solidFill>
                  <a:schemeClr val="tx2"/>
                </a:solidFill>
              </a:rPr>
              <a:t>of breath. You just have to like control the breath that you </a:t>
            </a:r>
          </a:p>
          <a:p>
            <a:r>
              <a:rPr lang="en-GB" sz="2400" b="1" i="1" dirty="0">
                <a:solidFill>
                  <a:schemeClr val="tx2"/>
                </a:solidFill>
              </a:rPr>
              <a:t>already have’</a:t>
            </a:r>
            <a:r>
              <a:rPr lang="en-GB" sz="2400" b="1" dirty="0">
                <a:solidFill>
                  <a:schemeClr val="tx2"/>
                </a:solidFill>
              </a:rPr>
              <a:t> </a:t>
            </a:r>
            <a:r>
              <a:rPr lang="en-GB" sz="1400" b="1" dirty="0">
                <a:solidFill>
                  <a:schemeClr val="tx2"/>
                </a:solidFill>
              </a:rPr>
              <a:t>(participant 4).</a:t>
            </a:r>
          </a:p>
          <a:p>
            <a:endParaRPr lang="en-GB" dirty="0"/>
          </a:p>
        </p:txBody>
      </p:sp>
    </p:spTree>
    <p:extLst>
      <p:ext uri="{BB962C8B-B14F-4D97-AF65-F5344CB8AC3E}">
        <p14:creationId xmlns:p14="http://schemas.microsoft.com/office/powerpoint/2010/main" val="27914710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par>
                                <p:cTn id="8" presetID="10" presetClass="entr" presetSubtype="0" fill="hold" nodeType="withEffect">
                                  <p:stCondLst>
                                    <p:cond delay="0"/>
                                  </p:stCondLst>
                                  <p:childTnLst>
                                    <p:set>
                                      <p:cBhvr>
                                        <p:cTn id="9" dur="1" fill="hold">
                                          <p:stCondLst>
                                            <p:cond delay="0"/>
                                          </p:stCondLst>
                                        </p:cTn>
                                        <p:tgtEl>
                                          <p:spTgt spid="55">
                                            <p:txEl>
                                              <p:pRg st="0" end="0"/>
                                            </p:txEl>
                                          </p:spTgt>
                                        </p:tgtEl>
                                        <p:attrNameLst>
                                          <p:attrName>style.visibility</p:attrName>
                                        </p:attrNameLst>
                                      </p:cBhvr>
                                      <p:to>
                                        <p:strVal val="visible"/>
                                      </p:to>
                                    </p:set>
                                    <p:animEffect transition="in" filter="fade">
                                      <p:cBhvr>
                                        <p:cTn id="10" dur="500"/>
                                        <p:tgtEl>
                                          <p:spTgt spid="55">
                                            <p:txEl>
                                              <p:pRg st="0" end="0"/>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nodeType="clickEffect">
                                  <p:stCondLst>
                                    <p:cond delay="0"/>
                                  </p:stCondLst>
                                  <p:childTnLst>
                                    <p:set>
                                      <p:cBhvr>
                                        <p:cTn id="14" dur="1" fill="hold">
                                          <p:stCondLst>
                                            <p:cond delay="0"/>
                                          </p:stCondLst>
                                        </p:cTn>
                                        <p:tgtEl>
                                          <p:spTgt spid="55">
                                            <p:txEl>
                                              <p:pRg st="2" end="2"/>
                                            </p:txEl>
                                          </p:spTgt>
                                        </p:tgtEl>
                                        <p:attrNameLst>
                                          <p:attrName>style.visibility</p:attrName>
                                        </p:attrNameLst>
                                      </p:cBhvr>
                                      <p:to>
                                        <p:strVal val="visible"/>
                                      </p:to>
                                    </p:set>
                                    <p:animEffect transition="in" filter="fade">
                                      <p:cBhvr>
                                        <p:cTn id="15" dur="500"/>
                                        <p:tgtEl>
                                          <p:spTgt spid="55">
                                            <p:txEl>
                                              <p:pRg st="2" end="2"/>
                                            </p:txEl>
                                          </p:spTgt>
                                        </p:tgtEl>
                                      </p:cBhvr>
                                    </p:animEffect>
                                  </p:childTnLst>
                                </p:cTn>
                              </p:par>
                              <p:par>
                                <p:cTn id="16" presetID="10" presetClass="entr" presetSubtype="0" fill="hold" nodeType="withEffect">
                                  <p:stCondLst>
                                    <p:cond delay="0"/>
                                  </p:stCondLst>
                                  <p:childTnLst>
                                    <p:set>
                                      <p:cBhvr>
                                        <p:cTn id="17" dur="1" fill="hold">
                                          <p:stCondLst>
                                            <p:cond delay="0"/>
                                          </p:stCondLst>
                                        </p:cTn>
                                        <p:tgtEl>
                                          <p:spTgt spid="55">
                                            <p:txEl>
                                              <p:pRg st="3" end="3"/>
                                            </p:txEl>
                                          </p:spTgt>
                                        </p:tgtEl>
                                        <p:attrNameLst>
                                          <p:attrName>style.visibility</p:attrName>
                                        </p:attrNameLst>
                                      </p:cBhvr>
                                      <p:to>
                                        <p:strVal val="visible"/>
                                      </p:to>
                                    </p:set>
                                    <p:animEffect transition="in" filter="fade">
                                      <p:cBhvr>
                                        <p:cTn id="18" dur="500"/>
                                        <p:tgtEl>
                                          <p:spTgt spid="55">
                                            <p:txEl>
                                              <p:pRg st="3" end="3"/>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16" presetClass="entr" presetSubtype="21" fill="hold" grpId="0" nodeType="clickEffect">
                                  <p:stCondLst>
                                    <p:cond delay="0"/>
                                  </p:stCondLst>
                                  <p:childTnLst>
                                    <p:set>
                                      <p:cBhvr>
                                        <p:cTn id="22" dur="1" fill="hold">
                                          <p:stCondLst>
                                            <p:cond delay="0"/>
                                          </p:stCondLst>
                                        </p:cTn>
                                        <p:tgtEl>
                                          <p:spTgt spid="4"/>
                                        </p:tgtEl>
                                        <p:attrNameLst>
                                          <p:attrName>style.visibility</p:attrName>
                                        </p:attrNameLst>
                                      </p:cBhvr>
                                      <p:to>
                                        <p:strVal val="visible"/>
                                      </p:to>
                                    </p:set>
                                    <p:animEffect transition="in" filter="barn(inVertical)">
                                      <p:cBhvr>
                                        <p:cTn id="23" dur="500"/>
                                        <p:tgtEl>
                                          <p:spTgt spid="4"/>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nodeType="clickEffect">
                                  <p:stCondLst>
                                    <p:cond delay="0"/>
                                  </p:stCondLst>
                                  <p:childTnLst>
                                    <p:set>
                                      <p:cBhvr>
                                        <p:cTn id="27" dur="1" fill="hold">
                                          <p:stCondLst>
                                            <p:cond delay="0"/>
                                          </p:stCondLst>
                                        </p:cTn>
                                        <p:tgtEl>
                                          <p:spTgt spid="7">
                                            <p:txEl>
                                              <p:pRg st="0" end="0"/>
                                            </p:txEl>
                                          </p:spTgt>
                                        </p:tgtEl>
                                        <p:attrNameLst>
                                          <p:attrName>style.visibility</p:attrName>
                                        </p:attrNameLst>
                                      </p:cBhvr>
                                      <p:to>
                                        <p:strVal val="visible"/>
                                      </p:to>
                                    </p:set>
                                    <p:animEffect transition="in" filter="fade">
                                      <p:cBhvr>
                                        <p:cTn id="28" dur="500"/>
                                        <p:tgtEl>
                                          <p:spTgt spid="7">
                                            <p:txEl>
                                              <p:pRg st="0" end="0"/>
                                            </p:txEl>
                                          </p:spTgt>
                                        </p:tgtEl>
                                      </p:cBhvr>
                                    </p:animEffect>
                                  </p:childTnLst>
                                </p:cTn>
                              </p:par>
                            </p:childTnLst>
                          </p:cTn>
                        </p:par>
                        <p:par>
                          <p:cTn id="29" fill="hold">
                            <p:stCondLst>
                              <p:cond delay="500"/>
                            </p:stCondLst>
                            <p:childTnLst>
                              <p:par>
                                <p:cTn id="30" presetID="10" presetClass="entr" presetSubtype="0" fill="hold" nodeType="afterEffect">
                                  <p:stCondLst>
                                    <p:cond delay="0"/>
                                  </p:stCondLst>
                                  <p:childTnLst>
                                    <p:set>
                                      <p:cBhvr>
                                        <p:cTn id="31" dur="1" fill="hold">
                                          <p:stCondLst>
                                            <p:cond delay="0"/>
                                          </p:stCondLst>
                                        </p:cTn>
                                        <p:tgtEl>
                                          <p:spTgt spid="7">
                                            <p:txEl>
                                              <p:pRg st="2" end="2"/>
                                            </p:txEl>
                                          </p:spTgt>
                                        </p:tgtEl>
                                        <p:attrNameLst>
                                          <p:attrName>style.visibility</p:attrName>
                                        </p:attrNameLst>
                                      </p:cBhvr>
                                      <p:to>
                                        <p:strVal val="visible"/>
                                      </p:to>
                                    </p:set>
                                    <p:animEffect transition="in" filter="fade">
                                      <p:cBhvr>
                                        <p:cTn id="32" dur="500"/>
                                        <p:tgtEl>
                                          <p:spTgt spid="7">
                                            <p:txEl>
                                              <p:pRg st="2" end="2"/>
                                            </p:txEl>
                                          </p:spTgt>
                                        </p:tgtEl>
                                      </p:cBhvr>
                                    </p:animEffect>
                                  </p:childTnLst>
                                </p:cTn>
                              </p:par>
                            </p:childTnLst>
                          </p:cTn>
                        </p:par>
                        <p:par>
                          <p:cTn id="33" fill="hold">
                            <p:stCondLst>
                              <p:cond delay="1000"/>
                            </p:stCondLst>
                            <p:childTnLst>
                              <p:par>
                                <p:cTn id="34" presetID="10" presetClass="entr" presetSubtype="0" fill="hold" nodeType="afterEffect">
                                  <p:stCondLst>
                                    <p:cond delay="0"/>
                                  </p:stCondLst>
                                  <p:childTnLst>
                                    <p:set>
                                      <p:cBhvr>
                                        <p:cTn id="35" dur="1" fill="hold">
                                          <p:stCondLst>
                                            <p:cond delay="0"/>
                                          </p:stCondLst>
                                        </p:cTn>
                                        <p:tgtEl>
                                          <p:spTgt spid="7">
                                            <p:txEl>
                                              <p:pRg st="3" end="3"/>
                                            </p:txEl>
                                          </p:spTgt>
                                        </p:tgtEl>
                                        <p:attrNameLst>
                                          <p:attrName>style.visibility</p:attrName>
                                        </p:attrNameLst>
                                      </p:cBhvr>
                                      <p:to>
                                        <p:strVal val="visible"/>
                                      </p:to>
                                    </p:set>
                                    <p:animEffect transition="in" filter="fade">
                                      <p:cBhvr>
                                        <p:cTn id="36" dur="500"/>
                                        <p:tgtEl>
                                          <p:spTgt spid="7">
                                            <p:txEl>
                                              <p:pRg st="3" end="3"/>
                                            </p:txEl>
                                          </p:spTgt>
                                        </p:tgtEl>
                                      </p:cBhvr>
                                    </p:animEffect>
                                  </p:childTnLst>
                                </p:cTn>
                              </p:par>
                            </p:childTnLst>
                          </p:cTn>
                        </p:par>
                        <p:par>
                          <p:cTn id="37" fill="hold">
                            <p:stCondLst>
                              <p:cond delay="1500"/>
                            </p:stCondLst>
                            <p:childTnLst>
                              <p:par>
                                <p:cTn id="38" presetID="10" presetClass="entr" presetSubtype="0" fill="hold" nodeType="afterEffect">
                                  <p:stCondLst>
                                    <p:cond delay="0"/>
                                  </p:stCondLst>
                                  <p:childTnLst>
                                    <p:set>
                                      <p:cBhvr>
                                        <p:cTn id="39" dur="1" fill="hold">
                                          <p:stCondLst>
                                            <p:cond delay="0"/>
                                          </p:stCondLst>
                                        </p:cTn>
                                        <p:tgtEl>
                                          <p:spTgt spid="7">
                                            <p:txEl>
                                              <p:pRg st="4" end="4"/>
                                            </p:txEl>
                                          </p:spTgt>
                                        </p:tgtEl>
                                        <p:attrNameLst>
                                          <p:attrName>style.visibility</p:attrName>
                                        </p:attrNameLst>
                                      </p:cBhvr>
                                      <p:to>
                                        <p:strVal val="visible"/>
                                      </p:to>
                                    </p:set>
                                    <p:animEffect transition="in" filter="fade">
                                      <p:cBhvr>
                                        <p:cTn id="40" dur="500"/>
                                        <p:tgtEl>
                                          <p:spTgt spid="7">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animBg="1"/>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D8D7B45-303D-2BF3-3EDF-56FEFDC966F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132C816-5788-42F2-BA23-69407C43CFA1}"/>
              </a:ext>
            </a:extLst>
          </p:cNvPr>
          <p:cNvSpPr>
            <a:spLocks noGrp="1"/>
          </p:cNvSpPr>
          <p:nvPr>
            <p:ph type="title"/>
          </p:nvPr>
        </p:nvSpPr>
        <p:spPr>
          <a:xfrm>
            <a:off x="928800" y="1186267"/>
            <a:ext cx="10968560" cy="697044"/>
          </a:xfrm>
        </p:spPr>
        <p:txBody>
          <a:bodyPr/>
          <a:lstStyle/>
          <a:p>
            <a:r>
              <a:rPr lang="en-US" dirty="0"/>
              <a:t>FROM VOCAL READINESS TO PRODUCING BELT WITH LESS PERCEIVED EFFORT</a:t>
            </a:r>
            <a:br>
              <a:rPr lang="en-US" dirty="0"/>
            </a:br>
            <a:endParaRPr lang="en-US" dirty="0"/>
          </a:p>
        </p:txBody>
      </p:sp>
      <p:sp>
        <p:nvSpPr>
          <p:cNvPr id="5" name="Slide Number Placeholder 4">
            <a:extLst>
              <a:ext uri="{FF2B5EF4-FFF2-40B4-BE49-F238E27FC236}">
                <a16:creationId xmlns:a16="http://schemas.microsoft.com/office/drawing/2014/main" id="{4CAABB6A-0F94-7739-F5D8-91DB24F7CA6E}"/>
              </a:ext>
            </a:extLst>
          </p:cNvPr>
          <p:cNvSpPr>
            <a:spLocks noGrp="1"/>
          </p:cNvSpPr>
          <p:nvPr>
            <p:ph type="sldNum" sz="quarter" idx="12"/>
          </p:nvPr>
        </p:nvSpPr>
        <p:spPr/>
        <p:txBody>
          <a:bodyPr/>
          <a:lstStyle/>
          <a:p>
            <a:fld id="{95CBEC59-7FF9-4688-98DF-89832A0C9025}" type="slidenum">
              <a:rPr lang="en-US" smtClean="0"/>
              <a:pPr/>
              <a:t>18</a:t>
            </a:fld>
            <a:endParaRPr lang="en-US" dirty="0"/>
          </a:p>
        </p:txBody>
      </p:sp>
      <p:sp>
        <p:nvSpPr>
          <p:cNvPr id="55" name="TextBox 54">
            <a:extLst>
              <a:ext uri="{FF2B5EF4-FFF2-40B4-BE49-F238E27FC236}">
                <a16:creationId xmlns:a16="http://schemas.microsoft.com/office/drawing/2014/main" id="{74F2E33F-8B96-109A-0C9D-2745643DE009}"/>
              </a:ext>
            </a:extLst>
          </p:cNvPr>
          <p:cNvSpPr txBox="1"/>
          <p:nvPr/>
        </p:nvSpPr>
        <p:spPr>
          <a:xfrm>
            <a:off x="902340" y="1601667"/>
            <a:ext cx="11021479" cy="4585871"/>
          </a:xfrm>
          <a:prstGeom prst="rect">
            <a:avLst/>
          </a:prstGeom>
          <a:noFill/>
        </p:spPr>
        <p:txBody>
          <a:bodyPr wrap="none" rtlCol="0">
            <a:spAutoFit/>
          </a:bodyPr>
          <a:lstStyle/>
          <a:p>
            <a:r>
              <a:rPr lang="en-GB" sz="2400" dirty="0">
                <a:solidFill>
                  <a:schemeClr val="bg1"/>
                </a:solidFill>
              </a:rPr>
              <a:t>Transition into belt:</a:t>
            </a:r>
            <a:endParaRPr lang="en-GB" sz="2000" b="1" dirty="0">
              <a:solidFill>
                <a:schemeClr val="bg1"/>
              </a:solidFill>
            </a:endParaRPr>
          </a:p>
          <a:p>
            <a:r>
              <a:rPr lang="en-GB" i="1" dirty="0"/>
              <a:t>	</a:t>
            </a:r>
          </a:p>
          <a:p>
            <a:pPr lvl="1"/>
            <a:r>
              <a:rPr lang="en-GB" sz="2400" b="1" i="1" dirty="0">
                <a:solidFill>
                  <a:schemeClr val="tx2"/>
                </a:solidFill>
              </a:rPr>
              <a:t>‘I found it really helpful to go straight from doing the warmup into doing some of </a:t>
            </a:r>
          </a:p>
          <a:p>
            <a:pPr lvl="1"/>
            <a:r>
              <a:rPr lang="en-GB" sz="2400" b="1" i="1" dirty="0">
                <a:solidFill>
                  <a:schemeClr val="tx2"/>
                </a:solidFill>
              </a:rPr>
              <a:t>my songs’ </a:t>
            </a:r>
            <a:r>
              <a:rPr lang="en-GB" sz="1400" b="1" dirty="0">
                <a:solidFill>
                  <a:schemeClr val="tx2"/>
                </a:solidFill>
              </a:rPr>
              <a:t>(participant 3).</a:t>
            </a:r>
          </a:p>
          <a:p>
            <a:pPr lvl="1"/>
            <a:endParaRPr lang="en-GB" sz="1400" b="1" dirty="0">
              <a:solidFill>
                <a:schemeClr val="tx2"/>
              </a:solidFill>
            </a:endParaRPr>
          </a:p>
          <a:p>
            <a:pPr lvl="1"/>
            <a:r>
              <a:rPr lang="en-GB" sz="2400" b="1" i="1" dirty="0">
                <a:solidFill>
                  <a:schemeClr val="tx2"/>
                </a:solidFill>
              </a:rPr>
              <a:t>‘I think if you can get your voice really warmed up in and free then you can </a:t>
            </a:r>
          </a:p>
          <a:p>
            <a:pPr lvl="1"/>
            <a:r>
              <a:rPr lang="en-GB" sz="2400" b="1" i="1" dirty="0">
                <a:solidFill>
                  <a:schemeClr val="tx2"/>
                </a:solidFill>
              </a:rPr>
              <a:t>still make that strong sound without it being shouty’</a:t>
            </a:r>
            <a:r>
              <a:rPr lang="en-GB" sz="2400" b="1" dirty="0">
                <a:solidFill>
                  <a:schemeClr val="tx2"/>
                </a:solidFill>
              </a:rPr>
              <a:t> </a:t>
            </a:r>
            <a:r>
              <a:rPr lang="en-GB" sz="1400" b="1" dirty="0">
                <a:solidFill>
                  <a:schemeClr val="tx2"/>
                </a:solidFill>
              </a:rPr>
              <a:t>(participant 4).</a:t>
            </a:r>
          </a:p>
          <a:p>
            <a:pPr lvl="1"/>
            <a:endParaRPr lang="en-GB" sz="2400" b="1" dirty="0">
              <a:solidFill>
                <a:schemeClr val="tx2"/>
              </a:solidFill>
            </a:endParaRPr>
          </a:p>
          <a:p>
            <a:pPr lvl="1"/>
            <a:endParaRPr lang="en-GB" sz="2400" b="1" dirty="0">
              <a:solidFill>
                <a:schemeClr val="tx2"/>
              </a:solidFill>
            </a:endParaRPr>
          </a:p>
          <a:p>
            <a:pPr lvl="1"/>
            <a:endParaRPr lang="en-GB" sz="2400" b="1" dirty="0">
              <a:solidFill>
                <a:schemeClr val="tx2"/>
              </a:solidFill>
            </a:endParaRPr>
          </a:p>
          <a:p>
            <a:endParaRPr lang="en-GB" sz="2400" dirty="0">
              <a:solidFill>
                <a:schemeClr val="bg1"/>
              </a:solidFill>
            </a:endParaRPr>
          </a:p>
          <a:p>
            <a:endParaRPr lang="en-GB" sz="2400" b="1" dirty="0">
              <a:solidFill>
                <a:schemeClr val="tx2"/>
              </a:solidFill>
            </a:endParaRPr>
          </a:p>
          <a:p>
            <a:r>
              <a:rPr lang="en-GB" sz="2000" dirty="0">
                <a:solidFill>
                  <a:schemeClr val="bg1"/>
                </a:solidFill>
              </a:rPr>
              <a:t> </a:t>
            </a:r>
          </a:p>
        </p:txBody>
      </p:sp>
      <p:sp>
        <p:nvSpPr>
          <p:cNvPr id="8" name="Rectangle: Folded Corner 7">
            <a:extLst>
              <a:ext uri="{FF2B5EF4-FFF2-40B4-BE49-F238E27FC236}">
                <a16:creationId xmlns:a16="http://schemas.microsoft.com/office/drawing/2014/main" id="{783689A8-DCAF-FB7F-00F6-2594B7FC15C2}"/>
              </a:ext>
            </a:extLst>
          </p:cNvPr>
          <p:cNvSpPr/>
          <p:nvPr/>
        </p:nvSpPr>
        <p:spPr>
          <a:xfrm>
            <a:off x="2631440" y="4443729"/>
            <a:ext cx="7193280" cy="1743809"/>
          </a:xfrm>
          <a:prstGeom prst="foldedCorner">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400" b="1" dirty="0">
              <a:solidFill>
                <a:schemeClr val="tx1"/>
              </a:solidFill>
              <a:latin typeface="+mj-lt"/>
            </a:endParaRPr>
          </a:p>
          <a:p>
            <a:pPr algn="ctr"/>
            <a:endParaRPr lang="en-GB" sz="1400" b="1" dirty="0">
              <a:solidFill>
                <a:schemeClr val="tx1"/>
              </a:solidFill>
              <a:latin typeface="+mj-lt"/>
            </a:endParaRPr>
          </a:p>
          <a:p>
            <a:pPr algn="ctr"/>
            <a:r>
              <a:rPr lang="en-GB" sz="1400" b="1" dirty="0">
                <a:solidFill>
                  <a:schemeClr val="tx1"/>
                </a:solidFill>
                <a:latin typeface="+mj-lt"/>
              </a:rPr>
              <a:t>Efficient belt production depends on coordinated interaction between respiratory, laryngeal and vocal tract system </a:t>
            </a:r>
          </a:p>
          <a:p>
            <a:pPr algn="ctr"/>
            <a:r>
              <a:rPr lang="en-GB" sz="1100" b="1" dirty="0">
                <a:solidFill>
                  <a:schemeClr val="tx1"/>
                </a:solidFill>
                <a:latin typeface="+mj-lt"/>
              </a:rPr>
              <a:t>(Herbst, 2017). </a:t>
            </a:r>
          </a:p>
          <a:p>
            <a:pPr algn="ctr"/>
            <a:endParaRPr lang="en-GB" sz="1400" b="1" dirty="0">
              <a:solidFill>
                <a:schemeClr val="tx1"/>
              </a:solidFill>
              <a:latin typeface="+mj-lt"/>
            </a:endParaRPr>
          </a:p>
          <a:p>
            <a:pPr algn="ctr"/>
            <a:r>
              <a:rPr lang="en-GB" sz="1400" b="1" dirty="0">
                <a:solidFill>
                  <a:schemeClr val="tx1"/>
                </a:solidFill>
                <a:latin typeface="+mj-lt"/>
              </a:rPr>
              <a:t>Participant descriptions appear consistent with the notion that belt can be produced with less perceived effort </a:t>
            </a:r>
          </a:p>
        </p:txBody>
      </p:sp>
    </p:spTree>
    <p:extLst>
      <p:ext uri="{BB962C8B-B14F-4D97-AF65-F5344CB8AC3E}">
        <p14:creationId xmlns:p14="http://schemas.microsoft.com/office/powerpoint/2010/main" val="25697549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55">
                                            <p:txEl>
                                              <p:pRg st="0" end="0"/>
                                            </p:txEl>
                                          </p:spTgt>
                                        </p:tgtEl>
                                        <p:attrNameLst>
                                          <p:attrName>style.visibility</p:attrName>
                                        </p:attrNameLst>
                                      </p:cBhvr>
                                      <p:to>
                                        <p:strVal val="visible"/>
                                      </p:to>
                                    </p:set>
                                    <p:animEffect transition="in" filter="fade">
                                      <p:cBhvr>
                                        <p:cTn id="12" dur="500"/>
                                        <p:tgtEl>
                                          <p:spTgt spid="55">
                                            <p:txEl>
                                              <p:pRg st="0" end="0"/>
                                            </p:txEl>
                                          </p:spTgt>
                                        </p:tgtEl>
                                      </p:cBhvr>
                                    </p:animEffect>
                                  </p:childTnLst>
                                </p:cTn>
                              </p:par>
                              <p:par>
                                <p:cTn id="13" presetID="10" presetClass="entr" presetSubtype="0" fill="hold" nodeType="withEffect">
                                  <p:stCondLst>
                                    <p:cond delay="0"/>
                                  </p:stCondLst>
                                  <p:childTnLst>
                                    <p:set>
                                      <p:cBhvr>
                                        <p:cTn id="14" dur="1" fill="hold">
                                          <p:stCondLst>
                                            <p:cond delay="0"/>
                                          </p:stCondLst>
                                        </p:cTn>
                                        <p:tgtEl>
                                          <p:spTgt spid="55">
                                            <p:txEl>
                                              <p:pRg st="2" end="2"/>
                                            </p:txEl>
                                          </p:spTgt>
                                        </p:tgtEl>
                                        <p:attrNameLst>
                                          <p:attrName>style.visibility</p:attrName>
                                        </p:attrNameLst>
                                      </p:cBhvr>
                                      <p:to>
                                        <p:strVal val="visible"/>
                                      </p:to>
                                    </p:set>
                                    <p:animEffect transition="in" filter="fade">
                                      <p:cBhvr>
                                        <p:cTn id="15" dur="500"/>
                                        <p:tgtEl>
                                          <p:spTgt spid="55">
                                            <p:txEl>
                                              <p:pRg st="2" end="2"/>
                                            </p:txEl>
                                          </p:spTgt>
                                        </p:tgtEl>
                                      </p:cBhvr>
                                    </p:animEffect>
                                  </p:childTnLst>
                                </p:cTn>
                              </p:par>
                              <p:par>
                                <p:cTn id="16" presetID="10" presetClass="entr" presetSubtype="0" fill="hold" nodeType="withEffect">
                                  <p:stCondLst>
                                    <p:cond delay="0"/>
                                  </p:stCondLst>
                                  <p:childTnLst>
                                    <p:set>
                                      <p:cBhvr>
                                        <p:cTn id="17" dur="1" fill="hold">
                                          <p:stCondLst>
                                            <p:cond delay="0"/>
                                          </p:stCondLst>
                                        </p:cTn>
                                        <p:tgtEl>
                                          <p:spTgt spid="55">
                                            <p:txEl>
                                              <p:pRg st="3" end="3"/>
                                            </p:txEl>
                                          </p:spTgt>
                                        </p:tgtEl>
                                        <p:attrNameLst>
                                          <p:attrName>style.visibility</p:attrName>
                                        </p:attrNameLst>
                                      </p:cBhvr>
                                      <p:to>
                                        <p:strVal val="visible"/>
                                      </p:to>
                                    </p:set>
                                    <p:animEffect transition="in" filter="fade">
                                      <p:cBhvr>
                                        <p:cTn id="18" dur="500"/>
                                        <p:tgtEl>
                                          <p:spTgt spid="55">
                                            <p:txEl>
                                              <p:pRg st="3" end="3"/>
                                            </p:txEl>
                                          </p:spTgt>
                                        </p:tgtEl>
                                      </p:cBhvr>
                                    </p:animEffect>
                                  </p:childTnLst>
                                </p:cTn>
                              </p:par>
                            </p:childTnLst>
                          </p:cTn>
                        </p:par>
                        <p:par>
                          <p:cTn id="19" fill="hold">
                            <p:stCondLst>
                              <p:cond delay="500"/>
                            </p:stCondLst>
                            <p:childTnLst>
                              <p:par>
                                <p:cTn id="20" presetID="10" presetClass="entr" presetSubtype="0" fill="hold" nodeType="afterEffect">
                                  <p:stCondLst>
                                    <p:cond delay="0"/>
                                  </p:stCondLst>
                                  <p:childTnLst>
                                    <p:set>
                                      <p:cBhvr>
                                        <p:cTn id="21" dur="1" fill="hold">
                                          <p:stCondLst>
                                            <p:cond delay="0"/>
                                          </p:stCondLst>
                                        </p:cTn>
                                        <p:tgtEl>
                                          <p:spTgt spid="55">
                                            <p:txEl>
                                              <p:pRg st="5" end="5"/>
                                            </p:txEl>
                                          </p:spTgt>
                                        </p:tgtEl>
                                        <p:attrNameLst>
                                          <p:attrName>style.visibility</p:attrName>
                                        </p:attrNameLst>
                                      </p:cBhvr>
                                      <p:to>
                                        <p:strVal val="visible"/>
                                      </p:to>
                                    </p:set>
                                    <p:animEffect transition="in" filter="fade">
                                      <p:cBhvr>
                                        <p:cTn id="22" dur="500"/>
                                        <p:tgtEl>
                                          <p:spTgt spid="55">
                                            <p:txEl>
                                              <p:pRg st="5" end="5"/>
                                            </p:txEl>
                                          </p:spTgt>
                                        </p:tgtEl>
                                      </p:cBhvr>
                                    </p:animEffect>
                                  </p:childTnLst>
                                </p:cTn>
                              </p:par>
                              <p:par>
                                <p:cTn id="23" presetID="10" presetClass="entr" presetSubtype="0" fill="hold" nodeType="withEffect">
                                  <p:stCondLst>
                                    <p:cond delay="0"/>
                                  </p:stCondLst>
                                  <p:childTnLst>
                                    <p:set>
                                      <p:cBhvr>
                                        <p:cTn id="24" dur="1" fill="hold">
                                          <p:stCondLst>
                                            <p:cond delay="0"/>
                                          </p:stCondLst>
                                        </p:cTn>
                                        <p:tgtEl>
                                          <p:spTgt spid="55">
                                            <p:txEl>
                                              <p:pRg st="6" end="6"/>
                                            </p:txEl>
                                          </p:spTgt>
                                        </p:tgtEl>
                                        <p:attrNameLst>
                                          <p:attrName>style.visibility</p:attrName>
                                        </p:attrNameLst>
                                      </p:cBhvr>
                                      <p:to>
                                        <p:strVal val="visible"/>
                                      </p:to>
                                    </p:set>
                                    <p:animEffect transition="in" filter="fade">
                                      <p:cBhvr>
                                        <p:cTn id="25" dur="500"/>
                                        <p:tgtEl>
                                          <p:spTgt spid="55">
                                            <p:txEl>
                                              <p:pRg st="6" end="6"/>
                                            </p:txEl>
                                          </p:spTgt>
                                        </p:tgtEl>
                                      </p:cBhvr>
                                    </p:animEffect>
                                  </p:childTnLst>
                                </p:cTn>
                              </p:par>
                            </p:childTnLst>
                          </p:cTn>
                        </p:par>
                      </p:childTnLst>
                    </p:cTn>
                  </p:par>
                  <p:par>
                    <p:cTn id="26" fill="hold">
                      <p:stCondLst>
                        <p:cond delay="indefinite"/>
                      </p:stCondLst>
                      <p:childTnLst>
                        <p:par>
                          <p:cTn id="27" fill="hold">
                            <p:stCondLst>
                              <p:cond delay="0"/>
                            </p:stCondLst>
                            <p:childTnLst>
                              <p:par>
                                <p:cTn id="28" presetID="16" presetClass="entr" presetSubtype="21" fill="hold" grpId="0" nodeType="clickEffect">
                                  <p:stCondLst>
                                    <p:cond delay="0"/>
                                  </p:stCondLst>
                                  <p:childTnLst>
                                    <p:set>
                                      <p:cBhvr>
                                        <p:cTn id="29" dur="1" fill="hold">
                                          <p:stCondLst>
                                            <p:cond delay="0"/>
                                          </p:stCondLst>
                                        </p:cTn>
                                        <p:tgtEl>
                                          <p:spTgt spid="8"/>
                                        </p:tgtEl>
                                        <p:attrNameLst>
                                          <p:attrName>style.visibility</p:attrName>
                                        </p:attrNameLst>
                                      </p:cBhvr>
                                      <p:to>
                                        <p:strVal val="visible"/>
                                      </p:to>
                                    </p:set>
                                    <p:animEffect transition="in" filter="barn(inVertical)">
                                      <p:cBhvr>
                                        <p:cTn id="30"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8" grpId="0" animBg="1"/>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7649863-D655-A485-95DA-90EABE5291F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0FD9DF3-CA3A-4156-F4D3-D780EF21A425}"/>
              </a:ext>
            </a:extLst>
          </p:cNvPr>
          <p:cNvSpPr>
            <a:spLocks noGrp="1"/>
          </p:cNvSpPr>
          <p:nvPr>
            <p:ph type="title"/>
          </p:nvPr>
        </p:nvSpPr>
        <p:spPr>
          <a:xfrm>
            <a:off x="928800" y="1186267"/>
            <a:ext cx="10968560" cy="697044"/>
          </a:xfrm>
        </p:spPr>
        <p:txBody>
          <a:bodyPr/>
          <a:lstStyle/>
          <a:p>
            <a:r>
              <a:rPr lang="en-US" dirty="0"/>
              <a:t>FROM VOCAL READINESS TO PRODUCING BELT WITH LESS PERCEIVED EFFORT</a:t>
            </a:r>
            <a:br>
              <a:rPr lang="en-US" dirty="0"/>
            </a:br>
            <a:endParaRPr lang="en-US" dirty="0"/>
          </a:p>
        </p:txBody>
      </p:sp>
      <p:sp>
        <p:nvSpPr>
          <p:cNvPr id="5" name="Slide Number Placeholder 4">
            <a:extLst>
              <a:ext uri="{FF2B5EF4-FFF2-40B4-BE49-F238E27FC236}">
                <a16:creationId xmlns:a16="http://schemas.microsoft.com/office/drawing/2014/main" id="{2291C26A-7F04-7A24-F75C-F5926A13BB50}"/>
              </a:ext>
            </a:extLst>
          </p:cNvPr>
          <p:cNvSpPr>
            <a:spLocks noGrp="1"/>
          </p:cNvSpPr>
          <p:nvPr>
            <p:ph type="sldNum" sz="quarter" idx="12"/>
          </p:nvPr>
        </p:nvSpPr>
        <p:spPr/>
        <p:txBody>
          <a:bodyPr/>
          <a:lstStyle/>
          <a:p>
            <a:fld id="{95CBEC59-7FF9-4688-98DF-89832A0C9025}" type="slidenum">
              <a:rPr lang="en-US" smtClean="0"/>
              <a:pPr/>
              <a:t>19</a:t>
            </a:fld>
            <a:endParaRPr lang="en-US" dirty="0"/>
          </a:p>
        </p:txBody>
      </p:sp>
      <p:sp>
        <p:nvSpPr>
          <p:cNvPr id="55" name="TextBox 54">
            <a:extLst>
              <a:ext uri="{FF2B5EF4-FFF2-40B4-BE49-F238E27FC236}">
                <a16:creationId xmlns:a16="http://schemas.microsoft.com/office/drawing/2014/main" id="{F1DD93F7-DF66-74A3-1E50-5CA6DC918A11}"/>
              </a:ext>
            </a:extLst>
          </p:cNvPr>
          <p:cNvSpPr txBox="1"/>
          <p:nvPr/>
        </p:nvSpPr>
        <p:spPr>
          <a:xfrm>
            <a:off x="902340" y="1601667"/>
            <a:ext cx="4649991" cy="3385542"/>
          </a:xfrm>
          <a:prstGeom prst="rect">
            <a:avLst/>
          </a:prstGeom>
          <a:noFill/>
        </p:spPr>
        <p:txBody>
          <a:bodyPr wrap="none" rtlCol="0">
            <a:spAutoFit/>
          </a:bodyPr>
          <a:lstStyle/>
          <a:p>
            <a:r>
              <a:rPr lang="en-GB" sz="2400" b="1" dirty="0">
                <a:solidFill>
                  <a:schemeClr val="bg1"/>
                </a:solidFill>
              </a:rPr>
              <a:t>Vocal timbre post intervention:</a:t>
            </a:r>
          </a:p>
          <a:p>
            <a:endParaRPr lang="en-GB" sz="2000" b="1" dirty="0">
              <a:solidFill>
                <a:schemeClr val="bg1"/>
              </a:solidFill>
            </a:endParaRPr>
          </a:p>
          <a:p>
            <a:r>
              <a:rPr lang="en-GB" i="1" dirty="0"/>
              <a:t>	</a:t>
            </a:r>
          </a:p>
          <a:p>
            <a:pPr lvl="1"/>
            <a:r>
              <a:rPr lang="en-GB" sz="2400" b="1" i="1" dirty="0">
                <a:solidFill>
                  <a:schemeClr val="tx2"/>
                </a:solidFill>
              </a:rPr>
              <a:t>‘Brighter’  ‘clearer’  ‘more ring’ </a:t>
            </a:r>
          </a:p>
          <a:p>
            <a:pPr lvl="1"/>
            <a:endParaRPr lang="en-GB" b="1" dirty="0">
              <a:solidFill>
                <a:schemeClr val="bg1"/>
              </a:solidFill>
            </a:endParaRPr>
          </a:p>
          <a:p>
            <a:pPr lvl="1"/>
            <a:endParaRPr lang="en-GB" b="1" dirty="0">
              <a:solidFill>
                <a:schemeClr val="bg1"/>
              </a:solidFill>
            </a:endParaRPr>
          </a:p>
          <a:p>
            <a:pPr lvl="1"/>
            <a:r>
              <a:rPr lang="en-GB" sz="2400" b="1" i="1" dirty="0">
                <a:solidFill>
                  <a:schemeClr val="tx2"/>
                </a:solidFill>
              </a:rPr>
              <a:t>   </a:t>
            </a:r>
            <a:endParaRPr lang="en-GB" sz="2400" b="1" dirty="0">
              <a:solidFill>
                <a:schemeClr val="tx2"/>
              </a:solidFill>
            </a:endParaRPr>
          </a:p>
          <a:p>
            <a:pPr lvl="1"/>
            <a:endParaRPr lang="en-GB" sz="2400" b="1" dirty="0">
              <a:solidFill>
                <a:schemeClr val="tx2"/>
              </a:solidFill>
            </a:endParaRPr>
          </a:p>
          <a:p>
            <a:pPr lvl="1"/>
            <a:endParaRPr lang="en-GB" sz="2400" b="1" dirty="0">
              <a:solidFill>
                <a:schemeClr val="tx2"/>
              </a:solidFill>
            </a:endParaRPr>
          </a:p>
          <a:p>
            <a:r>
              <a:rPr lang="en-GB" sz="2000" dirty="0">
                <a:solidFill>
                  <a:schemeClr val="bg1"/>
                </a:solidFill>
              </a:rPr>
              <a:t> </a:t>
            </a:r>
          </a:p>
        </p:txBody>
      </p:sp>
      <p:sp>
        <p:nvSpPr>
          <p:cNvPr id="6" name="Rectangle: Rounded Corners 5">
            <a:extLst>
              <a:ext uri="{FF2B5EF4-FFF2-40B4-BE49-F238E27FC236}">
                <a16:creationId xmlns:a16="http://schemas.microsoft.com/office/drawing/2014/main" id="{8F444AFC-A239-1910-7667-7DF57306D922}"/>
              </a:ext>
            </a:extLst>
          </p:cNvPr>
          <p:cNvSpPr/>
          <p:nvPr/>
        </p:nvSpPr>
        <p:spPr>
          <a:xfrm>
            <a:off x="2838880" y="3786659"/>
            <a:ext cx="7191251" cy="2376061"/>
          </a:xfrm>
          <a:prstGeom prst="round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b="1" dirty="0">
              <a:solidFill>
                <a:schemeClr val="tx1"/>
              </a:solidFill>
              <a:latin typeface="+mj-lt"/>
            </a:endParaRPr>
          </a:p>
          <a:p>
            <a:pPr algn="ctr"/>
            <a:r>
              <a:rPr lang="en-GB" b="1" dirty="0">
                <a:solidFill>
                  <a:schemeClr val="tx1"/>
                </a:solidFill>
                <a:latin typeface="+mj-lt"/>
              </a:rPr>
              <a:t>The bright, clear sound participants are describing has also been noted in a paper by Bestebreurtje &amp; Schutte (2000) when investigating resonance strategies for female belting who found that the ‘bright’ sound referred to by participants is achieved by the implementation of resonance strategies that enhance higher harmonics; an altered vocal tract, resonance tuning and vowel adjustments leading to a characteristic bright timbre. </a:t>
            </a:r>
          </a:p>
          <a:p>
            <a:pPr algn="ctr"/>
            <a:endParaRPr lang="en-GB" dirty="0"/>
          </a:p>
        </p:txBody>
      </p:sp>
      <p:sp>
        <p:nvSpPr>
          <p:cNvPr id="9" name="Arrow: Right 8">
            <a:extLst>
              <a:ext uri="{FF2B5EF4-FFF2-40B4-BE49-F238E27FC236}">
                <a16:creationId xmlns:a16="http://schemas.microsoft.com/office/drawing/2014/main" id="{80976F63-72E6-4A8E-02E0-E00000BB22EF}"/>
              </a:ext>
            </a:extLst>
          </p:cNvPr>
          <p:cNvSpPr/>
          <p:nvPr/>
        </p:nvSpPr>
        <p:spPr>
          <a:xfrm>
            <a:off x="5882640" y="2702560"/>
            <a:ext cx="1188720" cy="284480"/>
          </a:xfrm>
          <a:prstGeom prst="rightArrow">
            <a:avLst/>
          </a:prstGeom>
          <a:gradFill flip="none" rotWithShape="1">
            <a:gsLst>
              <a:gs pos="0">
                <a:schemeClr val="tx2">
                  <a:lumMod val="40000"/>
                  <a:lumOff val="60000"/>
                </a:schemeClr>
              </a:gs>
              <a:gs pos="50000">
                <a:schemeClr val="tx2">
                  <a:shade val="67500"/>
                  <a:satMod val="115000"/>
                </a:schemeClr>
              </a:gs>
              <a:gs pos="100000">
                <a:schemeClr val="tx2">
                  <a:shade val="100000"/>
                  <a:satMod val="115000"/>
                </a:scheme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TextBox 10">
            <a:extLst>
              <a:ext uri="{FF2B5EF4-FFF2-40B4-BE49-F238E27FC236}">
                <a16:creationId xmlns:a16="http://schemas.microsoft.com/office/drawing/2014/main" id="{A69D0CD5-2EE9-B565-D9C9-46C459B918B4}"/>
              </a:ext>
            </a:extLst>
          </p:cNvPr>
          <p:cNvSpPr txBox="1"/>
          <p:nvPr/>
        </p:nvSpPr>
        <p:spPr>
          <a:xfrm>
            <a:off x="7168096" y="2463441"/>
            <a:ext cx="6106510" cy="830997"/>
          </a:xfrm>
          <a:prstGeom prst="rect">
            <a:avLst/>
          </a:prstGeom>
          <a:noFill/>
        </p:spPr>
        <p:txBody>
          <a:bodyPr wrap="square">
            <a:spAutoFit/>
          </a:bodyPr>
          <a:lstStyle/>
          <a:p>
            <a:pPr lvl="1"/>
            <a:r>
              <a:rPr lang="en-GB" sz="2400" b="1" dirty="0">
                <a:solidFill>
                  <a:schemeClr val="bg1"/>
                </a:solidFill>
              </a:rPr>
              <a:t>Perception of altering </a:t>
            </a:r>
          </a:p>
          <a:p>
            <a:pPr lvl="1"/>
            <a:r>
              <a:rPr lang="en-GB" sz="2400" b="1" dirty="0">
                <a:solidFill>
                  <a:schemeClr val="bg1"/>
                </a:solidFill>
              </a:rPr>
              <a:t>resonance strategies</a:t>
            </a:r>
          </a:p>
        </p:txBody>
      </p:sp>
    </p:spTree>
    <p:extLst>
      <p:ext uri="{BB962C8B-B14F-4D97-AF65-F5344CB8AC3E}">
        <p14:creationId xmlns:p14="http://schemas.microsoft.com/office/powerpoint/2010/main" val="958621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55">
                                            <p:txEl>
                                              <p:pRg st="0" end="0"/>
                                            </p:txEl>
                                          </p:spTgt>
                                        </p:tgtEl>
                                        <p:attrNameLst>
                                          <p:attrName>style.visibility</p:attrName>
                                        </p:attrNameLst>
                                      </p:cBhvr>
                                      <p:to>
                                        <p:strVal val="visible"/>
                                      </p:to>
                                    </p:set>
                                    <p:animEffect transition="in" filter="fade">
                                      <p:cBhvr>
                                        <p:cTn id="12" dur="500"/>
                                        <p:tgtEl>
                                          <p:spTgt spid="55">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55">
                                            <p:txEl>
                                              <p:pRg st="3" end="3"/>
                                            </p:txEl>
                                          </p:spTgt>
                                        </p:tgtEl>
                                        <p:attrNameLst>
                                          <p:attrName>style.visibility</p:attrName>
                                        </p:attrNameLst>
                                      </p:cBhvr>
                                      <p:to>
                                        <p:strVal val="visible"/>
                                      </p:to>
                                    </p:set>
                                    <p:animEffect transition="in" filter="fade">
                                      <p:cBhvr>
                                        <p:cTn id="17" dur="500"/>
                                        <p:tgtEl>
                                          <p:spTgt spid="55">
                                            <p:txEl>
                                              <p:pRg st="3" end="3"/>
                                            </p:txEl>
                                          </p:spTgt>
                                        </p:tgtEl>
                                      </p:cBhvr>
                                    </p:animEffect>
                                  </p:childTnLst>
                                </p:cTn>
                              </p:par>
                            </p:childTnLst>
                          </p:cTn>
                        </p:par>
                        <p:par>
                          <p:cTn id="18" fill="hold">
                            <p:stCondLst>
                              <p:cond delay="500"/>
                            </p:stCondLst>
                            <p:childTnLst>
                              <p:par>
                                <p:cTn id="19" presetID="2" presetClass="entr" presetSubtype="4" fill="hold" grpId="0" nodeType="afterEffect">
                                  <p:stCondLst>
                                    <p:cond delay="0"/>
                                  </p:stCondLst>
                                  <p:childTnLst>
                                    <p:set>
                                      <p:cBhvr>
                                        <p:cTn id="20" dur="1" fill="hold">
                                          <p:stCondLst>
                                            <p:cond delay="0"/>
                                          </p:stCondLst>
                                        </p:cTn>
                                        <p:tgtEl>
                                          <p:spTgt spid="9"/>
                                        </p:tgtEl>
                                        <p:attrNameLst>
                                          <p:attrName>style.visibility</p:attrName>
                                        </p:attrNameLst>
                                      </p:cBhvr>
                                      <p:to>
                                        <p:strVal val="visible"/>
                                      </p:to>
                                    </p:set>
                                    <p:anim calcmode="lin" valueType="num">
                                      <p:cBhvr additive="base">
                                        <p:cTn id="21" dur="500" fill="hold"/>
                                        <p:tgtEl>
                                          <p:spTgt spid="9"/>
                                        </p:tgtEl>
                                        <p:attrNameLst>
                                          <p:attrName>ppt_x</p:attrName>
                                        </p:attrNameLst>
                                      </p:cBhvr>
                                      <p:tavLst>
                                        <p:tav tm="0">
                                          <p:val>
                                            <p:strVal val="#ppt_x"/>
                                          </p:val>
                                        </p:tav>
                                        <p:tav tm="100000">
                                          <p:val>
                                            <p:strVal val="#ppt_x"/>
                                          </p:val>
                                        </p:tav>
                                      </p:tavLst>
                                    </p:anim>
                                    <p:anim calcmode="lin" valueType="num">
                                      <p:cBhvr additive="base">
                                        <p:cTn id="22" dur="500" fill="hold"/>
                                        <p:tgtEl>
                                          <p:spTgt spid="9"/>
                                        </p:tgtEl>
                                        <p:attrNameLst>
                                          <p:attrName>ppt_y</p:attrName>
                                        </p:attrNameLst>
                                      </p:cBhvr>
                                      <p:tavLst>
                                        <p:tav tm="0">
                                          <p:val>
                                            <p:strVal val="1+#ppt_h/2"/>
                                          </p:val>
                                        </p:tav>
                                        <p:tav tm="100000">
                                          <p:val>
                                            <p:strVal val="#ppt_y"/>
                                          </p:val>
                                        </p:tav>
                                      </p:tavLst>
                                    </p:anim>
                                  </p:childTnLst>
                                </p:cTn>
                              </p:par>
                            </p:childTnLst>
                          </p:cTn>
                        </p:par>
                        <p:par>
                          <p:cTn id="23" fill="hold">
                            <p:stCondLst>
                              <p:cond delay="1000"/>
                            </p:stCondLst>
                            <p:childTnLst>
                              <p:par>
                                <p:cTn id="24" presetID="10" presetClass="entr" presetSubtype="0" fill="hold" grpId="0" nodeType="afterEffect">
                                  <p:stCondLst>
                                    <p:cond delay="0"/>
                                  </p:stCondLst>
                                  <p:childTnLst>
                                    <p:set>
                                      <p:cBhvr>
                                        <p:cTn id="25" dur="1" fill="hold">
                                          <p:stCondLst>
                                            <p:cond delay="0"/>
                                          </p:stCondLst>
                                        </p:cTn>
                                        <p:tgtEl>
                                          <p:spTgt spid="11"/>
                                        </p:tgtEl>
                                        <p:attrNameLst>
                                          <p:attrName>style.visibility</p:attrName>
                                        </p:attrNameLst>
                                      </p:cBhvr>
                                      <p:to>
                                        <p:strVal val="visible"/>
                                      </p:to>
                                    </p:set>
                                    <p:animEffect transition="in" filter="fade">
                                      <p:cBhvr>
                                        <p:cTn id="26" dur="500"/>
                                        <p:tgtEl>
                                          <p:spTgt spid="11"/>
                                        </p:tgtEl>
                                      </p:cBhvr>
                                    </p:animEffect>
                                  </p:childTnLst>
                                </p:cTn>
                              </p:par>
                            </p:childTnLst>
                          </p:cTn>
                        </p:par>
                        <p:par>
                          <p:cTn id="27" fill="hold">
                            <p:stCondLst>
                              <p:cond delay="1500"/>
                            </p:stCondLst>
                            <p:childTnLst>
                              <p:par>
                                <p:cTn id="28" presetID="16" presetClass="entr" presetSubtype="21" fill="hold" grpId="0" nodeType="afterEffect">
                                  <p:stCondLst>
                                    <p:cond delay="0"/>
                                  </p:stCondLst>
                                  <p:childTnLst>
                                    <p:set>
                                      <p:cBhvr>
                                        <p:cTn id="29" dur="1" fill="hold">
                                          <p:stCondLst>
                                            <p:cond delay="0"/>
                                          </p:stCondLst>
                                        </p:cTn>
                                        <p:tgtEl>
                                          <p:spTgt spid="6"/>
                                        </p:tgtEl>
                                        <p:attrNameLst>
                                          <p:attrName>style.visibility</p:attrName>
                                        </p:attrNameLst>
                                      </p:cBhvr>
                                      <p:to>
                                        <p:strVal val="visible"/>
                                      </p:to>
                                    </p:set>
                                    <p:animEffect transition="in" filter="barn(inVertical)">
                                      <p:cBhvr>
                                        <p:cTn id="30"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6" grpId="0" animBg="1"/>
      <p:bldP spid="9" grpId="0" animBg="1"/>
      <p:bldP spid="11" grpId="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FD417A8-3FC2-FAC0-3D7C-BE33DBDD6AA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4871D4A-4CE2-5021-1F62-0070BABCE434}"/>
              </a:ext>
            </a:extLst>
          </p:cNvPr>
          <p:cNvSpPr>
            <a:spLocks noGrp="1"/>
          </p:cNvSpPr>
          <p:nvPr>
            <p:ph type="title"/>
          </p:nvPr>
        </p:nvSpPr>
        <p:spPr>
          <a:xfrm>
            <a:off x="928800" y="1294316"/>
            <a:ext cx="10968560" cy="697044"/>
          </a:xfrm>
        </p:spPr>
        <p:txBody>
          <a:bodyPr/>
          <a:lstStyle/>
          <a:p>
            <a:r>
              <a:rPr lang="en-US" dirty="0"/>
              <a:t>DEVELOPING VOCAL AWARENESS &amp; CONFIDENCE</a:t>
            </a:r>
            <a:br>
              <a:rPr lang="en-US" dirty="0"/>
            </a:br>
            <a:endParaRPr lang="en-US" dirty="0"/>
          </a:p>
        </p:txBody>
      </p:sp>
      <p:sp>
        <p:nvSpPr>
          <p:cNvPr id="5" name="Slide Number Placeholder 4">
            <a:extLst>
              <a:ext uri="{FF2B5EF4-FFF2-40B4-BE49-F238E27FC236}">
                <a16:creationId xmlns:a16="http://schemas.microsoft.com/office/drawing/2014/main" id="{DAABE9B3-F9F5-8950-14F2-A5A49E138684}"/>
              </a:ext>
            </a:extLst>
          </p:cNvPr>
          <p:cNvSpPr>
            <a:spLocks noGrp="1"/>
          </p:cNvSpPr>
          <p:nvPr>
            <p:ph type="sldNum" sz="quarter" idx="12"/>
          </p:nvPr>
        </p:nvSpPr>
        <p:spPr/>
        <p:txBody>
          <a:bodyPr/>
          <a:lstStyle/>
          <a:p>
            <a:fld id="{95CBEC59-7FF9-4688-98DF-89832A0C9025}" type="slidenum">
              <a:rPr lang="en-US" smtClean="0"/>
              <a:pPr/>
              <a:t>20</a:t>
            </a:fld>
            <a:endParaRPr lang="en-US" dirty="0"/>
          </a:p>
        </p:txBody>
      </p:sp>
      <p:sp>
        <p:nvSpPr>
          <p:cNvPr id="55" name="TextBox 54">
            <a:extLst>
              <a:ext uri="{FF2B5EF4-FFF2-40B4-BE49-F238E27FC236}">
                <a16:creationId xmlns:a16="http://schemas.microsoft.com/office/drawing/2014/main" id="{DF70140A-5C6D-BAC2-0ED1-4999CC663451}"/>
              </a:ext>
            </a:extLst>
          </p:cNvPr>
          <p:cNvSpPr txBox="1"/>
          <p:nvPr/>
        </p:nvSpPr>
        <p:spPr>
          <a:xfrm>
            <a:off x="928800" y="1991360"/>
            <a:ext cx="10482357" cy="4739759"/>
          </a:xfrm>
          <a:prstGeom prst="rect">
            <a:avLst/>
          </a:prstGeom>
          <a:noFill/>
        </p:spPr>
        <p:txBody>
          <a:bodyPr wrap="none" rtlCol="0">
            <a:spAutoFit/>
          </a:bodyPr>
          <a:lstStyle/>
          <a:p>
            <a:r>
              <a:rPr lang="en-GB" sz="2400" b="1" dirty="0">
                <a:solidFill>
                  <a:schemeClr val="bg1"/>
                </a:solidFill>
              </a:rPr>
              <a:t>Growing awareness of response to individual exercises</a:t>
            </a:r>
            <a:endParaRPr lang="en-GB" sz="2000" b="1" dirty="0">
              <a:solidFill>
                <a:schemeClr val="bg1"/>
              </a:solidFill>
            </a:endParaRPr>
          </a:p>
          <a:p>
            <a:r>
              <a:rPr lang="en-GB" sz="2400" b="1" i="1" dirty="0">
                <a:solidFill>
                  <a:schemeClr val="tx2"/>
                </a:solidFill>
              </a:rPr>
              <a:t>	</a:t>
            </a:r>
            <a:endParaRPr lang="en-GB" sz="2400" b="1" dirty="0">
              <a:solidFill>
                <a:schemeClr val="tx2"/>
              </a:solidFill>
            </a:endParaRPr>
          </a:p>
          <a:p>
            <a:r>
              <a:rPr lang="en-GB" sz="2400" b="1" i="1" dirty="0">
                <a:solidFill>
                  <a:schemeClr val="tx2"/>
                </a:solidFill>
              </a:rPr>
              <a:t>‘I really enjoyed the siren glides because it felt really gentle and it felt like it was </a:t>
            </a:r>
          </a:p>
          <a:p>
            <a:r>
              <a:rPr lang="en-GB" sz="2400" b="1" i="1" dirty="0">
                <a:solidFill>
                  <a:schemeClr val="tx2"/>
                </a:solidFill>
              </a:rPr>
              <a:t>getting my voice really ready to sing, my voice felt much clearer and less breathy </a:t>
            </a:r>
          </a:p>
          <a:p>
            <a:r>
              <a:rPr lang="en-GB" sz="2400" b="1" i="1" dirty="0">
                <a:solidFill>
                  <a:schemeClr val="tx2"/>
                </a:solidFill>
              </a:rPr>
              <a:t>afterwards’</a:t>
            </a:r>
            <a:r>
              <a:rPr lang="en-GB" sz="2400" b="1" dirty="0">
                <a:solidFill>
                  <a:schemeClr val="tx2"/>
                </a:solidFill>
              </a:rPr>
              <a:t> </a:t>
            </a:r>
            <a:r>
              <a:rPr lang="en-GB" sz="1400" b="1" dirty="0">
                <a:solidFill>
                  <a:schemeClr val="tx2"/>
                </a:solidFill>
              </a:rPr>
              <a:t>(participant 1). </a:t>
            </a:r>
          </a:p>
          <a:p>
            <a:endParaRPr lang="en-GB" sz="2400" b="1" i="1" dirty="0">
              <a:solidFill>
                <a:schemeClr val="tx2"/>
              </a:solidFill>
            </a:endParaRPr>
          </a:p>
          <a:p>
            <a:r>
              <a:rPr lang="en-GB" sz="2400" b="1" i="1" dirty="0">
                <a:solidFill>
                  <a:schemeClr val="tx2"/>
                </a:solidFill>
              </a:rPr>
              <a:t>‘With the straw…I feel like it just helps my voice be really relaxed and removes </a:t>
            </a:r>
          </a:p>
          <a:p>
            <a:r>
              <a:rPr lang="en-GB" sz="2400" b="1" i="1" dirty="0">
                <a:solidFill>
                  <a:schemeClr val="tx2"/>
                </a:solidFill>
              </a:rPr>
              <a:t>all the tension</a:t>
            </a:r>
            <a:r>
              <a:rPr lang="en-GB" sz="2400" b="1" dirty="0">
                <a:solidFill>
                  <a:schemeClr val="tx2"/>
                </a:solidFill>
              </a:rPr>
              <a:t> </a:t>
            </a:r>
            <a:r>
              <a:rPr lang="en-GB" sz="1400" b="1" dirty="0">
                <a:solidFill>
                  <a:schemeClr val="tx2"/>
                </a:solidFill>
              </a:rPr>
              <a:t>(participant 5).</a:t>
            </a:r>
          </a:p>
          <a:p>
            <a:endParaRPr lang="en-GB" sz="2400" b="1" dirty="0">
              <a:solidFill>
                <a:schemeClr val="tx2"/>
              </a:solidFill>
            </a:endParaRPr>
          </a:p>
          <a:p>
            <a:endParaRPr lang="en-GB" sz="2400" dirty="0">
              <a:solidFill>
                <a:schemeClr val="bg1"/>
              </a:solidFill>
            </a:endParaRPr>
          </a:p>
          <a:p>
            <a:endParaRPr lang="en-GB" sz="2400" b="1" dirty="0">
              <a:solidFill>
                <a:schemeClr val="tx2"/>
              </a:solidFill>
            </a:endParaRPr>
          </a:p>
          <a:p>
            <a:endParaRPr lang="en-GB" b="1" dirty="0">
              <a:solidFill>
                <a:schemeClr val="tx2"/>
              </a:solidFill>
            </a:endParaRPr>
          </a:p>
          <a:p>
            <a:pPr marL="285750" indent="-285750">
              <a:buFont typeface="Arial" panose="020B0604020202020204" pitchFamily="34" charset="0"/>
              <a:buChar char="•"/>
            </a:pPr>
            <a:r>
              <a:rPr lang="en-GB" sz="2000" dirty="0">
                <a:solidFill>
                  <a:schemeClr val="bg1"/>
                </a:solidFill>
              </a:rPr>
              <a:t> </a:t>
            </a:r>
          </a:p>
        </p:txBody>
      </p:sp>
    </p:spTree>
    <p:extLst>
      <p:ext uri="{BB962C8B-B14F-4D97-AF65-F5344CB8AC3E}">
        <p14:creationId xmlns:p14="http://schemas.microsoft.com/office/powerpoint/2010/main" val="33933425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55">
                                            <p:txEl>
                                              <p:pRg st="0" end="0"/>
                                            </p:txEl>
                                          </p:spTgt>
                                        </p:tgtEl>
                                        <p:attrNameLst>
                                          <p:attrName>style.visibility</p:attrName>
                                        </p:attrNameLst>
                                      </p:cBhvr>
                                      <p:to>
                                        <p:strVal val="visible"/>
                                      </p:to>
                                    </p:set>
                                    <p:animEffect transition="in" filter="fade">
                                      <p:cBhvr>
                                        <p:cTn id="12" dur="500"/>
                                        <p:tgtEl>
                                          <p:spTgt spid="55">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55">
                                            <p:txEl>
                                              <p:pRg st="2" end="2"/>
                                            </p:txEl>
                                          </p:spTgt>
                                        </p:tgtEl>
                                        <p:attrNameLst>
                                          <p:attrName>style.visibility</p:attrName>
                                        </p:attrNameLst>
                                      </p:cBhvr>
                                      <p:to>
                                        <p:strVal val="visible"/>
                                      </p:to>
                                    </p:set>
                                    <p:animEffect transition="in" filter="fade">
                                      <p:cBhvr>
                                        <p:cTn id="17" dur="500"/>
                                        <p:tgtEl>
                                          <p:spTgt spid="55">
                                            <p:txEl>
                                              <p:pRg st="2" end="2"/>
                                            </p:txEl>
                                          </p:spTgt>
                                        </p:tgtEl>
                                      </p:cBhvr>
                                    </p:animEffect>
                                  </p:childTnLst>
                                </p:cTn>
                              </p:par>
                              <p:par>
                                <p:cTn id="18" presetID="10" presetClass="entr" presetSubtype="0" fill="hold" nodeType="withEffect">
                                  <p:stCondLst>
                                    <p:cond delay="0"/>
                                  </p:stCondLst>
                                  <p:childTnLst>
                                    <p:set>
                                      <p:cBhvr>
                                        <p:cTn id="19" dur="1" fill="hold">
                                          <p:stCondLst>
                                            <p:cond delay="0"/>
                                          </p:stCondLst>
                                        </p:cTn>
                                        <p:tgtEl>
                                          <p:spTgt spid="55">
                                            <p:txEl>
                                              <p:pRg st="3" end="3"/>
                                            </p:txEl>
                                          </p:spTgt>
                                        </p:tgtEl>
                                        <p:attrNameLst>
                                          <p:attrName>style.visibility</p:attrName>
                                        </p:attrNameLst>
                                      </p:cBhvr>
                                      <p:to>
                                        <p:strVal val="visible"/>
                                      </p:to>
                                    </p:set>
                                    <p:animEffect transition="in" filter="fade">
                                      <p:cBhvr>
                                        <p:cTn id="20" dur="500"/>
                                        <p:tgtEl>
                                          <p:spTgt spid="55">
                                            <p:txEl>
                                              <p:pRg st="3" end="3"/>
                                            </p:txEl>
                                          </p:spTgt>
                                        </p:tgtEl>
                                      </p:cBhvr>
                                    </p:animEffect>
                                  </p:childTnLst>
                                </p:cTn>
                              </p:par>
                              <p:par>
                                <p:cTn id="21" presetID="10" presetClass="entr" presetSubtype="0" fill="hold" nodeType="withEffect">
                                  <p:stCondLst>
                                    <p:cond delay="0"/>
                                  </p:stCondLst>
                                  <p:childTnLst>
                                    <p:set>
                                      <p:cBhvr>
                                        <p:cTn id="22" dur="1" fill="hold">
                                          <p:stCondLst>
                                            <p:cond delay="0"/>
                                          </p:stCondLst>
                                        </p:cTn>
                                        <p:tgtEl>
                                          <p:spTgt spid="55">
                                            <p:txEl>
                                              <p:pRg st="4" end="4"/>
                                            </p:txEl>
                                          </p:spTgt>
                                        </p:tgtEl>
                                        <p:attrNameLst>
                                          <p:attrName>style.visibility</p:attrName>
                                        </p:attrNameLst>
                                      </p:cBhvr>
                                      <p:to>
                                        <p:strVal val="visible"/>
                                      </p:to>
                                    </p:set>
                                    <p:animEffect transition="in" filter="fade">
                                      <p:cBhvr>
                                        <p:cTn id="23" dur="500"/>
                                        <p:tgtEl>
                                          <p:spTgt spid="55">
                                            <p:txEl>
                                              <p:pRg st="4" end="4"/>
                                            </p:txEl>
                                          </p:spTgt>
                                        </p:tgtEl>
                                      </p:cBhvr>
                                    </p:animEffect>
                                  </p:childTnLst>
                                </p:cTn>
                              </p:par>
                            </p:childTnLst>
                          </p:cTn>
                        </p:par>
                        <p:par>
                          <p:cTn id="24" fill="hold">
                            <p:stCondLst>
                              <p:cond delay="500"/>
                            </p:stCondLst>
                            <p:childTnLst>
                              <p:par>
                                <p:cTn id="25" presetID="10" presetClass="entr" presetSubtype="0" fill="hold" nodeType="afterEffect">
                                  <p:stCondLst>
                                    <p:cond delay="0"/>
                                  </p:stCondLst>
                                  <p:childTnLst>
                                    <p:set>
                                      <p:cBhvr>
                                        <p:cTn id="26" dur="1" fill="hold">
                                          <p:stCondLst>
                                            <p:cond delay="0"/>
                                          </p:stCondLst>
                                        </p:cTn>
                                        <p:tgtEl>
                                          <p:spTgt spid="55">
                                            <p:txEl>
                                              <p:pRg st="6" end="6"/>
                                            </p:txEl>
                                          </p:spTgt>
                                        </p:tgtEl>
                                        <p:attrNameLst>
                                          <p:attrName>style.visibility</p:attrName>
                                        </p:attrNameLst>
                                      </p:cBhvr>
                                      <p:to>
                                        <p:strVal val="visible"/>
                                      </p:to>
                                    </p:set>
                                    <p:animEffect transition="in" filter="fade">
                                      <p:cBhvr>
                                        <p:cTn id="27" dur="500"/>
                                        <p:tgtEl>
                                          <p:spTgt spid="55">
                                            <p:txEl>
                                              <p:pRg st="6" end="6"/>
                                            </p:txEl>
                                          </p:spTgt>
                                        </p:tgtEl>
                                      </p:cBhvr>
                                    </p:animEffect>
                                  </p:childTnLst>
                                </p:cTn>
                              </p:par>
                            </p:childTnLst>
                          </p:cTn>
                        </p:par>
                        <p:par>
                          <p:cTn id="28" fill="hold">
                            <p:stCondLst>
                              <p:cond delay="1000"/>
                            </p:stCondLst>
                            <p:childTnLst>
                              <p:par>
                                <p:cTn id="29" presetID="10" presetClass="entr" presetSubtype="0" fill="hold" nodeType="afterEffect">
                                  <p:stCondLst>
                                    <p:cond delay="0"/>
                                  </p:stCondLst>
                                  <p:childTnLst>
                                    <p:set>
                                      <p:cBhvr>
                                        <p:cTn id="30" dur="1" fill="hold">
                                          <p:stCondLst>
                                            <p:cond delay="0"/>
                                          </p:stCondLst>
                                        </p:cTn>
                                        <p:tgtEl>
                                          <p:spTgt spid="55">
                                            <p:txEl>
                                              <p:pRg st="7" end="7"/>
                                            </p:txEl>
                                          </p:spTgt>
                                        </p:tgtEl>
                                        <p:attrNameLst>
                                          <p:attrName>style.visibility</p:attrName>
                                        </p:attrNameLst>
                                      </p:cBhvr>
                                      <p:to>
                                        <p:strVal val="visible"/>
                                      </p:to>
                                    </p:set>
                                    <p:animEffect transition="in" filter="fade">
                                      <p:cBhvr>
                                        <p:cTn id="31" dur="500"/>
                                        <p:tgtEl>
                                          <p:spTgt spid="55">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721B6F8-A611-EC45-96B1-557771E8B35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344B1B8-CE82-9689-E67F-82D9F12D8EBC}"/>
              </a:ext>
            </a:extLst>
          </p:cNvPr>
          <p:cNvSpPr>
            <a:spLocks noGrp="1"/>
          </p:cNvSpPr>
          <p:nvPr>
            <p:ph type="title"/>
          </p:nvPr>
        </p:nvSpPr>
        <p:spPr>
          <a:xfrm>
            <a:off x="844717" y="1294316"/>
            <a:ext cx="10968560" cy="697044"/>
          </a:xfrm>
        </p:spPr>
        <p:txBody>
          <a:bodyPr/>
          <a:lstStyle/>
          <a:p>
            <a:r>
              <a:rPr lang="en-US" dirty="0"/>
              <a:t>DEVELOPING VOCAL AWARENESS &amp; CONFIDENCE</a:t>
            </a:r>
            <a:br>
              <a:rPr lang="en-US" dirty="0"/>
            </a:br>
            <a:endParaRPr lang="en-US" dirty="0"/>
          </a:p>
        </p:txBody>
      </p:sp>
      <p:sp>
        <p:nvSpPr>
          <p:cNvPr id="5" name="Slide Number Placeholder 4">
            <a:extLst>
              <a:ext uri="{FF2B5EF4-FFF2-40B4-BE49-F238E27FC236}">
                <a16:creationId xmlns:a16="http://schemas.microsoft.com/office/drawing/2014/main" id="{736A3462-12CE-CD6C-E95F-646834D54165}"/>
              </a:ext>
            </a:extLst>
          </p:cNvPr>
          <p:cNvSpPr>
            <a:spLocks noGrp="1"/>
          </p:cNvSpPr>
          <p:nvPr>
            <p:ph type="sldNum" sz="quarter" idx="12"/>
          </p:nvPr>
        </p:nvSpPr>
        <p:spPr/>
        <p:txBody>
          <a:bodyPr/>
          <a:lstStyle/>
          <a:p>
            <a:fld id="{95CBEC59-7FF9-4688-98DF-89832A0C9025}" type="slidenum">
              <a:rPr lang="en-US" smtClean="0"/>
              <a:pPr/>
              <a:t>21</a:t>
            </a:fld>
            <a:endParaRPr lang="en-US" dirty="0"/>
          </a:p>
        </p:txBody>
      </p:sp>
      <p:sp>
        <p:nvSpPr>
          <p:cNvPr id="55" name="TextBox 54">
            <a:extLst>
              <a:ext uri="{FF2B5EF4-FFF2-40B4-BE49-F238E27FC236}">
                <a16:creationId xmlns:a16="http://schemas.microsoft.com/office/drawing/2014/main" id="{3A841B00-7406-D70F-44BF-86FE1C8DD821}"/>
              </a:ext>
            </a:extLst>
          </p:cNvPr>
          <p:cNvSpPr txBox="1"/>
          <p:nvPr/>
        </p:nvSpPr>
        <p:spPr>
          <a:xfrm>
            <a:off x="693159" y="1991360"/>
            <a:ext cx="10727232" cy="4093428"/>
          </a:xfrm>
          <a:prstGeom prst="rect">
            <a:avLst/>
          </a:prstGeom>
          <a:noFill/>
        </p:spPr>
        <p:txBody>
          <a:bodyPr wrap="none" rtlCol="0">
            <a:spAutoFit/>
          </a:bodyPr>
          <a:lstStyle/>
          <a:p>
            <a:r>
              <a:rPr lang="en-GB" sz="2400" dirty="0">
                <a:solidFill>
                  <a:schemeClr val="tx2"/>
                </a:solidFill>
              </a:rPr>
              <a:t>‘</a:t>
            </a:r>
            <a:r>
              <a:rPr lang="en-GB" sz="2400" b="1" dirty="0">
                <a:solidFill>
                  <a:schemeClr val="tx2"/>
                </a:solidFill>
              </a:rPr>
              <a:t>Confidence is grounded in successful experience and vocal reliability demonstrating </a:t>
            </a:r>
          </a:p>
          <a:p>
            <a:r>
              <a:rPr lang="en-GB" sz="2400" b="1" dirty="0">
                <a:solidFill>
                  <a:schemeClr val="tx2"/>
                </a:solidFill>
              </a:rPr>
              <a:t>self-efficacy; an individual’s belief in their capability to perform the actions required </a:t>
            </a:r>
          </a:p>
          <a:p>
            <a:r>
              <a:rPr lang="en-GB" sz="2400" b="1" dirty="0">
                <a:solidFill>
                  <a:schemeClr val="tx2"/>
                </a:solidFill>
              </a:rPr>
              <a:t>to reach the desired outcome’ </a:t>
            </a:r>
            <a:r>
              <a:rPr lang="en-GB" sz="1400" dirty="0">
                <a:solidFill>
                  <a:schemeClr val="tx2"/>
                </a:solidFill>
              </a:rPr>
              <a:t>(Bandura, 1997)</a:t>
            </a:r>
          </a:p>
          <a:p>
            <a:r>
              <a:rPr lang="en-GB" i="1" dirty="0"/>
              <a:t>	</a:t>
            </a:r>
            <a:endParaRPr lang="en-GB" sz="2400" b="1" i="1" dirty="0">
              <a:solidFill>
                <a:schemeClr val="tx2"/>
              </a:solidFill>
            </a:endParaRPr>
          </a:p>
          <a:p>
            <a:endParaRPr lang="en-GB" sz="2000" b="1" i="1" dirty="0">
              <a:solidFill>
                <a:schemeClr val="tx2"/>
              </a:solidFill>
            </a:endParaRPr>
          </a:p>
          <a:p>
            <a:r>
              <a:rPr lang="en-GB" sz="2400" b="1" dirty="0">
                <a:solidFill>
                  <a:schemeClr val="bg1"/>
                </a:solidFill>
              </a:rPr>
              <a:t>Theoretical Framework for self-efficacy (Xu, 2026)</a:t>
            </a:r>
            <a:endParaRPr lang="en-GB" sz="2400" b="1" dirty="0">
              <a:solidFill>
                <a:schemeClr val="tx2"/>
              </a:solidFill>
            </a:endParaRPr>
          </a:p>
          <a:p>
            <a:pPr marL="285750" indent="-285750">
              <a:buFont typeface="Arial" panose="020B0604020202020204" pitchFamily="34" charset="0"/>
              <a:buChar char="•"/>
            </a:pPr>
            <a:r>
              <a:rPr lang="en-GB" sz="2000" b="1" dirty="0">
                <a:solidFill>
                  <a:schemeClr val="tx2"/>
                </a:solidFill>
              </a:rPr>
              <a:t>Explored the relationship between adolescent singers, self-efficacy and self-worth</a:t>
            </a:r>
          </a:p>
          <a:p>
            <a:pPr marL="285750" indent="-285750">
              <a:buFont typeface="Arial" panose="020B0604020202020204" pitchFamily="34" charset="0"/>
              <a:buChar char="•"/>
            </a:pPr>
            <a:r>
              <a:rPr lang="en-GB" sz="2000" b="1" dirty="0">
                <a:solidFill>
                  <a:schemeClr val="tx2"/>
                </a:solidFill>
              </a:rPr>
              <a:t>Mastery experiences were positively related to perceived success and confidence.</a:t>
            </a:r>
          </a:p>
          <a:p>
            <a:pPr marL="285750" indent="-285750">
              <a:buFont typeface="Arial" panose="020B0604020202020204" pitchFamily="34" charset="0"/>
              <a:buChar char="•"/>
            </a:pPr>
            <a:endParaRPr lang="en-GB" b="1" dirty="0">
              <a:solidFill>
                <a:schemeClr val="tx2"/>
              </a:solidFill>
            </a:endParaRPr>
          </a:p>
          <a:p>
            <a:r>
              <a:rPr lang="en-GB" sz="2000" dirty="0">
                <a:solidFill>
                  <a:schemeClr val="bg1"/>
                </a:solidFill>
              </a:rPr>
              <a:t> </a:t>
            </a:r>
            <a:r>
              <a:rPr lang="en-GB" sz="2400" b="1" dirty="0">
                <a:solidFill>
                  <a:schemeClr val="bg1"/>
                </a:solidFill>
              </a:rPr>
              <a:t>Gill, Osbourne and McPherson (2024)</a:t>
            </a:r>
            <a:endParaRPr lang="en-GB" sz="2400" b="1" dirty="0">
              <a:solidFill>
                <a:schemeClr val="tx2"/>
              </a:solidFill>
            </a:endParaRPr>
          </a:p>
          <a:p>
            <a:pPr marL="285750" indent="-285750">
              <a:buFont typeface="Arial" panose="020B0604020202020204" pitchFamily="34" charset="0"/>
              <a:buChar char="•"/>
            </a:pPr>
            <a:r>
              <a:rPr lang="en-GB" sz="2000" b="1" dirty="0">
                <a:solidFill>
                  <a:schemeClr val="tx2"/>
                </a:solidFill>
              </a:rPr>
              <a:t>Investigated music educators, found that self perception contributes explicitly to subsequent</a:t>
            </a:r>
          </a:p>
          <a:p>
            <a:r>
              <a:rPr lang="en-GB" sz="2000" b="1" dirty="0">
                <a:solidFill>
                  <a:schemeClr val="tx2"/>
                </a:solidFill>
              </a:rPr>
              <a:t>     musical achievement</a:t>
            </a:r>
            <a:r>
              <a:rPr lang="en-GB" sz="2000" b="1" dirty="0">
                <a:solidFill>
                  <a:schemeClr val="bg1"/>
                </a:solidFill>
              </a:rPr>
              <a:t>.</a:t>
            </a:r>
          </a:p>
        </p:txBody>
      </p:sp>
    </p:spTree>
    <p:extLst>
      <p:ext uri="{BB962C8B-B14F-4D97-AF65-F5344CB8AC3E}">
        <p14:creationId xmlns:p14="http://schemas.microsoft.com/office/powerpoint/2010/main" val="24299193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par>
                                <p:cTn id="8" presetID="10" presetClass="entr" presetSubtype="0" fill="hold" nodeType="withEffect">
                                  <p:stCondLst>
                                    <p:cond delay="0"/>
                                  </p:stCondLst>
                                  <p:childTnLst>
                                    <p:set>
                                      <p:cBhvr>
                                        <p:cTn id="9" dur="1" fill="hold">
                                          <p:stCondLst>
                                            <p:cond delay="0"/>
                                          </p:stCondLst>
                                        </p:cTn>
                                        <p:tgtEl>
                                          <p:spTgt spid="55">
                                            <p:txEl>
                                              <p:pRg st="0" end="0"/>
                                            </p:txEl>
                                          </p:spTgt>
                                        </p:tgtEl>
                                        <p:attrNameLst>
                                          <p:attrName>style.visibility</p:attrName>
                                        </p:attrNameLst>
                                      </p:cBhvr>
                                      <p:to>
                                        <p:strVal val="visible"/>
                                      </p:to>
                                    </p:set>
                                    <p:animEffect transition="in" filter="fade">
                                      <p:cBhvr>
                                        <p:cTn id="10" dur="500"/>
                                        <p:tgtEl>
                                          <p:spTgt spid="55">
                                            <p:txEl>
                                              <p:pRg st="0" end="0"/>
                                            </p:txEl>
                                          </p:spTgt>
                                        </p:tgtEl>
                                      </p:cBhvr>
                                    </p:animEffect>
                                  </p:childTnLst>
                                </p:cTn>
                              </p:par>
                              <p:par>
                                <p:cTn id="11" presetID="10" presetClass="entr" presetSubtype="0" fill="hold" nodeType="withEffect">
                                  <p:stCondLst>
                                    <p:cond delay="0"/>
                                  </p:stCondLst>
                                  <p:childTnLst>
                                    <p:set>
                                      <p:cBhvr>
                                        <p:cTn id="12" dur="1" fill="hold">
                                          <p:stCondLst>
                                            <p:cond delay="0"/>
                                          </p:stCondLst>
                                        </p:cTn>
                                        <p:tgtEl>
                                          <p:spTgt spid="55">
                                            <p:txEl>
                                              <p:pRg st="1" end="1"/>
                                            </p:txEl>
                                          </p:spTgt>
                                        </p:tgtEl>
                                        <p:attrNameLst>
                                          <p:attrName>style.visibility</p:attrName>
                                        </p:attrNameLst>
                                      </p:cBhvr>
                                      <p:to>
                                        <p:strVal val="visible"/>
                                      </p:to>
                                    </p:set>
                                    <p:animEffect transition="in" filter="fade">
                                      <p:cBhvr>
                                        <p:cTn id="13" dur="500"/>
                                        <p:tgtEl>
                                          <p:spTgt spid="55">
                                            <p:txEl>
                                              <p:pRg st="1" end="1"/>
                                            </p:txEl>
                                          </p:spTgt>
                                        </p:tgtEl>
                                      </p:cBhvr>
                                    </p:animEffect>
                                  </p:childTnLst>
                                </p:cTn>
                              </p:par>
                              <p:par>
                                <p:cTn id="14" presetID="10" presetClass="entr" presetSubtype="0" fill="hold" nodeType="withEffect">
                                  <p:stCondLst>
                                    <p:cond delay="0"/>
                                  </p:stCondLst>
                                  <p:childTnLst>
                                    <p:set>
                                      <p:cBhvr>
                                        <p:cTn id="15" dur="1" fill="hold">
                                          <p:stCondLst>
                                            <p:cond delay="0"/>
                                          </p:stCondLst>
                                        </p:cTn>
                                        <p:tgtEl>
                                          <p:spTgt spid="55">
                                            <p:txEl>
                                              <p:pRg st="2" end="2"/>
                                            </p:txEl>
                                          </p:spTgt>
                                        </p:tgtEl>
                                        <p:attrNameLst>
                                          <p:attrName>style.visibility</p:attrName>
                                        </p:attrNameLst>
                                      </p:cBhvr>
                                      <p:to>
                                        <p:strVal val="visible"/>
                                      </p:to>
                                    </p:set>
                                    <p:animEffect transition="in" filter="fade">
                                      <p:cBhvr>
                                        <p:cTn id="16" dur="500"/>
                                        <p:tgtEl>
                                          <p:spTgt spid="55">
                                            <p:txEl>
                                              <p:pRg st="2" end="2"/>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10" presetClass="entr" presetSubtype="0" fill="hold" nodeType="clickEffect">
                                  <p:stCondLst>
                                    <p:cond delay="0"/>
                                  </p:stCondLst>
                                  <p:childTnLst>
                                    <p:set>
                                      <p:cBhvr>
                                        <p:cTn id="20" dur="1" fill="hold">
                                          <p:stCondLst>
                                            <p:cond delay="0"/>
                                          </p:stCondLst>
                                        </p:cTn>
                                        <p:tgtEl>
                                          <p:spTgt spid="55">
                                            <p:txEl>
                                              <p:pRg st="5" end="5"/>
                                            </p:txEl>
                                          </p:spTgt>
                                        </p:tgtEl>
                                        <p:attrNameLst>
                                          <p:attrName>style.visibility</p:attrName>
                                        </p:attrNameLst>
                                      </p:cBhvr>
                                      <p:to>
                                        <p:strVal val="visible"/>
                                      </p:to>
                                    </p:set>
                                    <p:animEffect transition="in" filter="fade">
                                      <p:cBhvr>
                                        <p:cTn id="21" dur="500"/>
                                        <p:tgtEl>
                                          <p:spTgt spid="55">
                                            <p:txEl>
                                              <p:pRg st="5" end="5"/>
                                            </p:txEl>
                                          </p:spTgt>
                                        </p:tgtEl>
                                      </p:cBhvr>
                                    </p:animEffect>
                                  </p:childTnLst>
                                </p:cTn>
                              </p:par>
                            </p:childTnLst>
                          </p:cTn>
                        </p:par>
                        <p:par>
                          <p:cTn id="22" fill="hold">
                            <p:stCondLst>
                              <p:cond delay="500"/>
                            </p:stCondLst>
                            <p:childTnLst>
                              <p:par>
                                <p:cTn id="23" presetID="10" presetClass="entr" presetSubtype="0" fill="hold" nodeType="afterEffect">
                                  <p:stCondLst>
                                    <p:cond delay="0"/>
                                  </p:stCondLst>
                                  <p:childTnLst>
                                    <p:set>
                                      <p:cBhvr>
                                        <p:cTn id="24" dur="1" fill="hold">
                                          <p:stCondLst>
                                            <p:cond delay="0"/>
                                          </p:stCondLst>
                                        </p:cTn>
                                        <p:tgtEl>
                                          <p:spTgt spid="55">
                                            <p:txEl>
                                              <p:pRg st="6" end="6"/>
                                            </p:txEl>
                                          </p:spTgt>
                                        </p:tgtEl>
                                        <p:attrNameLst>
                                          <p:attrName>style.visibility</p:attrName>
                                        </p:attrNameLst>
                                      </p:cBhvr>
                                      <p:to>
                                        <p:strVal val="visible"/>
                                      </p:to>
                                    </p:set>
                                    <p:animEffect transition="in" filter="fade">
                                      <p:cBhvr>
                                        <p:cTn id="25" dur="500"/>
                                        <p:tgtEl>
                                          <p:spTgt spid="55">
                                            <p:txEl>
                                              <p:pRg st="6" end="6"/>
                                            </p:txEl>
                                          </p:spTgt>
                                        </p:tgtEl>
                                      </p:cBhvr>
                                    </p:animEffect>
                                  </p:childTnLst>
                                </p:cTn>
                              </p:par>
                            </p:childTnLst>
                          </p:cTn>
                        </p:par>
                        <p:par>
                          <p:cTn id="26" fill="hold">
                            <p:stCondLst>
                              <p:cond delay="1000"/>
                            </p:stCondLst>
                            <p:childTnLst>
                              <p:par>
                                <p:cTn id="27" presetID="10" presetClass="entr" presetSubtype="0" fill="hold" nodeType="afterEffect">
                                  <p:stCondLst>
                                    <p:cond delay="0"/>
                                  </p:stCondLst>
                                  <p:childTnLst>
                                    <p:set>
                                      <p:cBhvr>
                                        <p:cTn id="28" dur="1" fill="hold">
                                          <p:stCondLst>
                                            <p:cond delay="0"/>
                                          </p:stCondLst>
                                        </p:cTn>
                                        <p:tgtEl>
                                          <p:spTgt spid="55">
                                            <p:txEl>
                                              <p:pRg st="7" end="7"/>
                                            </p:txEl>
                                          </p:spTgt>
                                        </p:tgtEl>
                                        <p:attrNameLst>
                                          <p:attrName>style.visibility</p:attrName>
                                        </p:attrNameLst>
                                      </p:cBhvr>
                                      <p:to>
                                        <p:strVal val="visible"/>
                                      </p:to>
                                    </p:set>
                                    <p:animEffect transition="in" filter="fade">
                                      <p:cBhvr>
                                        <p:cTn id="29" dur="500"/>
                                        <p:tgtEl>
                                          <p:spTgt spid="55">
                                            <p:txEl>
                                              <p:pRg st="7" end="7"/>
                                            </p:txEl>
                                          </p:spTgt>
                                        </p:tgtEl>
                                      </p:cBhvr>
                                    </p:animEffect>
                                  </p:childTnLst>
                                </p:cTn>
                              </p:par>
                            </p:childTnLst>
                          </p:cTn>
                        </p:par>
                      </p:childTnLst>
                    </p:cTn>
                  </p:par>
                  <p:par>
                    <p:cTn id="30" fill="hold">
                      <p:stCondLst>
                        <p:cond delay="indefinite"/>
                      </p:stCondLst>
                      <p:childTnLst>
                        <p:par>
                          <p:cTn id="31" fill="hold">
                            <p:stCondLst>
                              <p:cond delay="0"/>
                            </p:stCondLst>
                            <p:childTnLst>
                              <p:par>
                                <p:cTn id="32" presetID="10" presetClass="entr" presetSubtype="0" fill="hold" nodeType="clickEffect">
                                  <p:stCondLst>
                                    <p:cond delay="0"/>
                                  </p:stCondLst>
                                  <p:childTnLst>
                                    <p:set>
                                      <p:cBhvr>
                                        <p:cTn id="33" dur="1" fill="hold">
                                          <p:stCondLst>
                                            <p:cond delay="0"/>
                                          </p:stCondLst>
                                        </p:cTn>
                                        <p:tgtEl>
                                          <p:spTgt spid="55">
                                            <p:txEl>
                                              <p:pRg st="9" end="9"/>
                                            </p:txEl>
                                          </p:spTgt>
                                        </p:tgtEl>
                                        <p:attrNameLst>
                                          <p:attrName>style.visibility</p:attrName>
                                        </p:attrNameLst>
                                      </p:cBhvr>
                                      <p:to>
                                        <p:strVal val="visible"/>
                                      </p:to>
                                    </p:set>
                                    <p:animEffect transition="in" filter="fade">
                                      <p:cBhvr>
                                        <p:cTn id="34" dur="500"/>
                                        <p:tgtEl>
                                          <p:spTgt spid="55">
                                            <p:txEl>
                                              <p:pRg st="9" end="9"/>
                                            </p:txEl>
                                          </p:spTgt>
                                        </p:tgtEl>
                                      </p:cBhvr>
                                    </p:animEffect>
                                  </p:childTnLst>
                                </p:cTn>
                              </p:par>
                            </p:childTnLst>
                          </p:cTn>
                        </p:par>
                        <p:par>
                          <p:cTn id="35" fill="hold">
                            <p:stCondLst>
                              <p:cond delay="500"/>
                            </p:stCondLst>
                            <p:childTnLst>
                              <p:par>
                                <p:cTn id="36" presetID="10" presetClass="entr" presetSubtype="0" fill="hold" nodeType="afterEffect">
                                  <p:stCondLst>
                                    <p:cond delay="0"/>
                                  </p:stCondLst>
                                  <p:childTnLst>
                                    <p:set>
                                      <p:cBhvr>
                                        <p:cTn id="37" dur="1" fill="hold">
                                          <p:stCondLst>
                                            <p:cond delay="0"/>
                                          </p:stCondLst>
                                        </p:cTn>
                                        <p:tgtEl>
                                          <p:spTgt spid="55">
                                            <p:txEl>
                                              <p:pRg st="10" end="10"/>
                                            </p:txEl>
                                          </p:spTgt>
                                        </p:tgtEl>
                                        <p:attrNameLst>
                                          <p:attrName>style.visibility</p:attrName>
                                        </p:attrNameLst>
                                      </p:cBhvr>
                                      <p:to>
                                        <p:strVal val="visible"/>
                                      </p:to>
                                    </p:set>
                                    <p:animEffect transition="in" filter="fade">
                                      <p:cBhvr>
                                        <p:cTn id="38" dur="500"/>
                                        <p:tgtEl>
                                          <p:spTgt spid="55">
                                            <p:txEl>
                                              <p:pRg st="10" end="10"/>
                                            </p:txEl>
                                          </p:spTgt>
                                        </p:tgtEl>
                                      </p:cBhvr>
                                    </p:animEffect>
                                  </p:childTnLst>
                                </p:cTn>
                              </p:par>
                            </p:childTnLst>
                          </p:cTn>
                        </p:par>
                        <p:par>
                          <p:cTn id="39" fill="hold">
                            <p:stCondLst>
                              <p:cond delay="1000"/>
                            </p:stCondLst>
                            <p:childTnLst>
                              <p:par>
                                <p:cTn id="40" presetID="10" presetClass="entr" presetSubtype="0" fill="hold" nodeType="afterEffect">
                                  <p:stCondLst>
                                    <p:cond delay="0"/>
                                  </p:stCondLst>
                                  <p:childTnLst>
                                    <p:set>
                                      <p:cBhvr>
                                        <p:cTn id="41" dur="1" fill="hold">
                                          <p:stCondLst>
                                            <p:cond delay="0"/>
                                          </p:stCondLst>
                                        </p:cTn>
                                        <p:tgtEl>
                                          <p:spTgt spid="55">
                                            <p:txEl>
                                              <p:pRg st="11" end="11"/>
                                            </p:txEl>
                                          </p:spTgt>
                                        </p:tgtEl>
                                        <p:attrNameLst>
                                          <p:attrName>style.visibility</p:attrName>
                                        </p:attrNameLst>
                                      </p:cBhvr>
                                      <p:to>
                                        <p:strVal val="visible"/>
                                      </p:to>
                                    </p:set>
                                    <p:animEffect transition="in" filter="fade">
                                      <p:cBhvr>
                                        <p:cTn id="42" dur="500"/>
                                        <p:tgtEl>
                                          <p:spTgt spid="55">
                                            <p:txEl>
                                              <p:pRg st="11" end="1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019B2E8-F92F-3920-164F-9629C555920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764ACAD-01E5-12E9-0CCF-303E6FD78A04}"/>
              </a:ext>
            </a:extLst>
          </p:cNvPr>
          <p:cNvSpPr>
            <a:spLocks noGrp="1"/>
          </p:cNvSpPr>
          <p:nvPr>
            <p:ph type="title"/>
          </p:nvPr>
        </p:nvSpPr>
        <p:spPr>
          <a:xfrm>
            <a:off x="735760" y="877756"/>
            <a:ext cx="11588320" cy="697044"/>
          </a:xfrm>
        </p:spPr>
        <p:txBody>
          <a:bodyPr/>
          <a:lstStyle/>
          <a:p>
            <a:r>
              <a:rPr lang="en-US" dirty="0"/>
              <a:t>AN INTERVENTION ADOLESCENTS WILL USE</a:t>
            </a:r>
            <a:br>
              <a:rPr lang="en-US" dirty="0"/>
            </a:br>
            <a:endParaRPr lang="en-US" dirty="0"/>
          </a:p>
        </p:txBody>
      </p:sp>
      <p:sp>
        <p:nvSpPr>
          <p:cNvPr id="5" name="Slide Number Placeholder 4">
            <a:extLst>
              <a:ext uri="{FF2B5EF4-FFF2-40B4-BE49-F238E27FC236}">
                <a16:creationId xmlns:a16="http://schemas.microsoft.com/office/drawing/2014/main" id="{5EB82DEB-1F2B-C9BB-038A-9419561ED985}"/>
              </a:ext>
            </a:extLst>
          </p:cNvPr>
          <p:cNvSpPr>
            <a:spLocks noGrp="1"/>
          </p:cNvSpPr>
          <p:nvPr>
            <p:ph type="sldNum" sz="quarter" idx="12"/>
          </p:nvPr>
        </p:nvSpPr>
        <p:spPr/>
        <p:txBody>
          <a:bodyPr/>
          <a:lstStyle/>
          <a:p>
            <a:fld id="{95CBEC59-7FF9-4688-98DF-89832A0C9025}" type="slidenum">
              <a:rPr lang="en-US" smtClean="0"/>
              <a:pPr/>
              <a:t>22</a:t>
            </a:fld>
            <a:endParaRPr lang="en-US" dirty="0"/>
          </a:p>
        </p:txBody>
      </p:sp>
      <p:sp>
        <p:nvSpPr>
          <p:cNvPr id="55" name="TextBox 54">
            <a:extLst>
              <a:ext uri="{FF2B5EF4-FFF2-40B4-BE49-F238E27FC236}">
                <a16:creationId xmlns:a16="http://schemas.microsoft.com/office/drawing/2014/main" id="{85E90B87-C8DB-E7C7-C7F7-3F348A170362}"/>
              </a:ext>
            </a:extLst>
          </p:cNvPr>
          <p:cNvSpPr txBox="1"/>
          <p:nvPr/>
        </p:nvSpPr>
        <p:spPr>
          <a:xfrm>
            <a:off x="606393" y="1226278"/>
            <a:ext cx="11138567" cy="3631763"/>
          </a:xfrm>
          <a:prstGeom prst="rect">
            <a:avLst/>
          </a:prstGeom>
          <a:noFill/>
        </p:spPr>
        <p:txBody>
          <a:bodyPr wrap="square" rtlCol="0">
            <a:spAutoFit/>
          </a:bodyPr>
          <a:lstStyle/>
          <a:p>
            <a:r>
              <a:rPr lang="en-GB" sz="2400" dirty="0">
                <a:solidFill>
                  <a:schemeClr val="bg1"/>
                </a:solidFill>
              </a:rPr>
              <a:t>Social Media</a:t>
            </a:r>
            <a:endParaRPr lang="en-GB" sz="2000" dirty="0">
              <a:solidFill>
                <a:schemeClr val="bg1"/>
              </a:solidFill>
            </a:endParaRPr>
          </a:p>
          <a:p>
            <a:r>
              <a:rPr lang="en-GB" i="1" dirty="0"/>
              <a:t>	</a:t>
            </a:r>
            <a:r>
              <a:rPr lang="en-GB" sz="2400" b="1" i="1" dirty="0">
                <a:solidFill>
                  <a:schemeClr val="tx2"/>
                </a:solidFill>
              </a:rPr>
              <a:t>‘I've done lots of straw exercises before from YouTube and from TikTok and </a:t>
            </a:r>
          </a:p>
          <a:p>
            <a:r>
              <a:rPr lang="en-GB" sz="2400" b="1" i="1" dirty="0">
                <a:solidFill>
                  <a:schemeClr val="tx2"/>
                </a:solidFill>
              </a:rPr>
              <a:t>Instagram but I feel like they're always random and some are better than others, just depended which one came up’ </a:t>
            </a:r>
            <a:r>
              <a:rPr lang="en-GB" sz="1400" dirty="0">
                <a:solidFill>
                  <a:schemeClr val="tx2"/>
                </a:solidFill>
              </a:rPr>
              <a:t>(participant 6)</a:t>
            </a:r>
            <a:r>
              <a:rPr lang="en-GB" sz="1400" dirty="0"/>
              <a:t>.</a:t>
            </a:r>
            <a:endParaRPr lang="en-GB" sz="1400" b="1" dirty="0">
              <a:solidFill>
                <a:schemeClr val="tx2"/>
              </a:solidFill>
            </a:endParaRPr>
          </a:p>
          <a:p>
            <a:endParaRPr lang="en-GB" sz="2400" dirty="0">
              <a:solidFill>
                <a:schemeClr val="bg1"/>
              </a:solidFill>
            </a:endParaRPr>
          </a:p>
          <a:p>
            <a:r>
              <a:rPr lang="en-GB" sz="2400" dirty="0">
                <a:solidFill>
                  <a:schemeClr val="bg1"/>
                </a:solidFill>
              </a:rPr>
              <a:t>The Warm up Videos:</a:t>
            </a:r>
          </a:p>
          <a:p>
            <a:endParaRPr lang="en-GB" sz="2400" dirty="0">
              <a:solidFill>
                <a:schemeClr val="bg1"/>
              </a:solidFill>
            </a:endParaRPr>
          </a:p>
          <a:p>
            <a:endParaRPr lang="en-GB" sz="2400" b="1" dirty="0">
              <a:solidFill>
                <a:schemeClr val="tx2"/>
              </a:solidFill>
            </a:endParaRPr>
          </a:p>
          <a:p>
            <a:endParaRPr lang="en-GB" b="1" dirty="0">
              <a:solidFill>
                <a:schemeClr val="tx2"/>
              </a:solidFill>
            </a:endParaRPr>
          </a:p>
          <a:p>
            <a:endParaRPr lang="en-GB" sz="2000" dirty="0">
              <a:solidFill>
                <a:schemeClr val="bg1"/>
              </a:solidFill>
            </a:endParaRPr>
          </a:p>
        </p:txBody>
      </p:sp>
      <p:grpSp>
        <p:nvGrpSpPr>
          <p:cNvPr id="15" name="Group 14">
            <a:extLst>
              <a:ext uri="{FF2B5EF4-FFF2-40B4-BE49-F238E27FC236}">
                <a16:creationId xmlns:a16="http://schemas.microsoft.com/office/drawing/2014/main" id="{5633C064-B45A-B1B3-E832-823A116FF5F6}"/>
              </a:ext>
            </a:extLst>
          </p:cNvPr>
          <p:cNvGrpSpPr/>
          <p:nvPr/>
        </p:nvGrpSpPr>
        <p:grpSpPr>
          <a:xfrm>
            <a:off x="1174076" y="3733948"/>
            <a:ext cx="9666644" cy="697045"/>
            <a:chOff x="1148080" y="4587388"/>
            <a:chExt cx="10111760" cy="1035735"/>
          </a:xfrm>
        </p:grpSpPr>
        <p:sp>
          <p:nvSpPr>
            <p:cNvPr id="3" name="Speech Bubble: Rectangle with Corners Rounded 2">
              <a:extLst>
                <a:ext uri="{FF2B5EF4-FFF2-40B4-BE49-F238E27FC236}">
                  <a16:creationId xmlns:a16="http://schemas.microsoft.com/office/drawing/2014/main" id="{DC34607E-1947-2066-BD87-4412CD36F20B}"/>
                </a:ext>
              </a:extLst>
            </p:cNvPr>
            <p:cNvSpPr/>
            <p:nvPr/>
          </p:nvSpPr>
          <p:spPr>
            <a:xfrm>
              <a:off x="1148080" y="4587388"/>
              <a:ext cx="1503680" cy="1005840"/>
            </a:xfrm>
            <a:prstGeom prst="wedgeRoundRectCallou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a:solidFill>
                    <a:schemeClr val="tx1"/>
                  </a:solidFill>
                  <a:latin typeface="+mj-lt"/>
                </a:rPr>
                <a:t>‘Comfortable </a:t>
              </a:r>
            </a:p>
            <a:p>
              <a:pPr algn="ctr"/>
              <a:r>
                <a:rPr lang="en-GB" sz="1400" b="1" dirty="0">
                  <a:solidFill>
                    <a:schemeClr val="tx1"/>
                  </a:solidFill>
                  <a:latin typeface="+mj-lt"/>
                </a:rPr>
                <a:t>Range’</a:t>
              </a:r>
            </a:p>
          </p:txBody>
        </p:sp>
        <p:sp>
          <p:nvSpPr>
            <p:cNvPr id="6" name="Speech Bubble: Rectangle with Corners Rounded 5">
              <a:extLst>
                <a:ext uri="{FF2B5EF4-FFF2-40B4-BE49-F238E27FC236}">
                  <a16:creationId xmlns:a16="http://schemas.microsoft.com/office/drawing/2014/main" id="{58746CB0-860A-E611-0A32-76BDA2B92FF1}"/>
                </a:ext>
              </a:extLst>
            </p:cNvPr>
            <p:cNvSpPr/>
            <p:nvPr/>
          </p:nvSpPr>
          <p:spPr>
            <a:xfrm>
              <a:off x="2972640" y="4587388"/>
              <a:ext cx="1402080" cy="1005840"/>
            </a:xfrm>
            <a:prstGeom prst="wedgeRoundRectCallou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a:solidFill>
                    <a:schemeClr val="tx1"/>
                  </a:solidFill>
                  <a:latin typeface="+mj-lt"/>
                </a:rPr>
                <a:t>‘Easy to follow’</a:t>
              </a:r>
            </a:p>
          </p:txBody>
        </p:sp>
        <p:sp>
          <p:nvSpPr>
            <p:cNvPr id="8" name="Speech Bubble: Rectangle with Corners Rounded 7">
              <a:extLst>
                <a:ext uri="{FF2B5EF4-FFF2-40B4-BE49-F238E27FC236}">
                  <a16:creationId xmlns:a16="http://schemas.microsoft.com/office/drawing/2014/main" id="{4803F1E5-DC89-4A85-0D5B-982A3E1ABEAD}"/>
                </a:ext>
              </a:extLst>
            </p:cNvPr>
            <p:cNvSpPr/>
            <p:nvPr/>
          </p:nvSpPr>
          <p:spPr>
            <a:xfrm>
              <a:off x="4693920" y="4587388"/>
              <a:ext cx="1402080" cy="1005840"/>
            </a:xfrm>
            <a:prstGeom prst="wedgeRoundRectCallou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a:solidFill>
                    <a:schemeClr val="tx1"/>
                  </a:solidFill>
                  <a:latin typeface="+mj-lt"/>
                </a:rPr>
                <a:t>‘Really helpful’</a:t>
              </a:r>
            </a:p>
          </p:txBody>
        </p:sp>
        <p:sp>
          <p:nvSpPr>
            <p:cNvPr id="10" name="Speech Bubble: Rectangle with Corners Rounded 9">
              <a:extLst>
                <a:ext uri="{FF2B5EF4-FFF2-40B4-BE49-F238E27FC236}">
                  <a16:creationId xmlns:a16="http://schemas.microsoft.com/office/drawing/2014/main" id="{B72D20C6-43E3-3CF5-02B7-250A8A0ED2A1}"/>
                </a:ext>
              </a:extLst>
            </p:cNvPr>
            <p:cNvSpPr/>
            <p:nvPr/>
          </p:nvSpPr>
          <p:spPr>
            <a:xfrm>
              <a:off x="6415200" y="4617283"/>
              <a:ext cx="1402080" cy="1005840"/>
            </a:xfrm>
            <a:prstGeom prst="wedgeRoundRectCallou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a:solidFill>
                    <a:schemeClr val="tx1"/>
                  </a:solidFill>
                  <a:latin typeface="+mj-lt"/>
                </a:rPr>
                <a:t>‘Gave me a focus’</a:t>
              </a:r>
            </a:p>
          </p:txBody>
        </p:sp>
        <p:sp>
          <p:nvSpPr>
            <p:cNvPr id="12" name="Speech Bubble: Rectangle with Corners Rounded 11">
              <a:extLst>
                <a:ext uri="{FF2B5EF4-FFF2-40B4-BE49-F238E27FC236}">
                  <a16:creationId xmlns:a16="http://schemas.microsoft.com/office/drawing/2014/main" id="{81526217-DD78-285C-44F4-70F247FA677A}"/>
                </a:ext>
              </a:extLst>
            </p:cNvPr>
            <p:cNvSpPr/>
            <p:nvPr/>
          </p:nvSpPr>
          <p:spPr>
            <a:xfrm>
              <a:off x="8136480" y="4617283"/>
              <a:ext cx="1402080" cy="1005840"/>
            </a:xfrm>
            <a:prstGeom prst="wedgeRoundRectCallou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a:solidFill>
                    <a:schemeClr val="tx1"/>
                  </a:solidFill>
                  <a:latin typeface="+mj-lt"/>
                </a:rPr>
                <a:t>‘Well sequenced’</a:t>
              </a:r>
            </a:p>
          </p:txBody>
        </p:sp>
        <p:sp>
          <p:nvSpPr>
            <p:cNvPr id="14" name="Speech Bubble: Rectangle with Corners Rounded 13">
              <a:extLst>
                <a:ext uri="{FF2B5EF4-FFF2-40B4-BE49-F238E27FC236}">
                  <a16:creationId xmlns:a16="http://schemas.microsoft.com/office/drawing/2014/main" id="{B96E6465-7F91-0FF7-1DD5-11D312295F5B}"/>
                </a:ext>
              </a:extLst>
            </p:cNvPr>
            <p:cNvSpPr/>
            <p:nvPr/>
          </p:nvSpPr>
          <p:spPr>
            <a:xfrm>
              <a:off x="9857760" y="4617283"/>
              <a:ext cx="1402080" cy="1005840"/>
            </a:xfrm>
            <a:prstGeom prst="wedgeRoundRectCallou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a:solidFill>
                    <a:schemeClr val="tx1"/>
                  </a:solidFill>
                  <a:latin typeface="+mj-lt"/>
                </a:rPr>
                <a:t>‘Enjoyable and fun!’</a:t>
              </a:r>
            </a:p>
          </p:txBody>
        </p:sp>
      </p:grpSp>
      <p:sp>
        <p:nvSpPr>
          <p:cNvPr id="17" name="TextBox 16">
            <a:extLst>
              <a:ext uri="{FF2B5EF4-FFF2-40B4-BE49-F238E27FC236}">
                <a16:creationId xmlns:a16="http://schemas.microsoft.com/office/drawing/2014/main" id="{22A705BD-E94D-5EC9-B2C6-F893B6E86056}"/>
              </a:ext>
            </a:extLst>
          </p:cNvPr>
          <p:cNvSpPr txBox="1"/>
          <p:nvPr/>
        </p:nvSpPr>
        <p:spPr>
          <a:xfrm>
            <a:off x="606392" y="4710210"/>
            <a:ext cx="11717687" cy="1369606"/>
          </a:xfrm>
          <a:prstGeom prst="rect">
            <a:avLst/>
          </a:prstGeom>
          <a:noFill/>
        </p:spPr>
        <p:txBody>
          <a:bodyPr wrap="square">
            <a:spAutoFit/>
          </a:bodyPr>
          <a:lstStyle/>
          <a:p>
            <a:r>
              <a:rPr lang="en-GB" sz="2400" dirty="0">
                <a:solidFill>
                  <a:schemeClr val="bg1"/>
                </a:solidFill>
              </a:rPr>
              <a:t>Used independently</a:t>
            </a:r>
            <a:endParaRPr lang="en-GB" sz="2000" dirty="0">
              <a:solidFill>
                <a:schemeClr val="bg1"/>
              </a:solidFill>
            </a:endParaRPr>
          </a:p>
          <a:p>
            <a:endParaRPr lang="en-GB" sz="1100" i="1" dirty="0"/>
          </a:p>
          <a:p>
            <a:r>
              <a:rPr lang="en-GB" sz="2400" b="1" i="1" dirty="0">
                <a:solidFill>
                  <a:schemeClr val="tx2"/>
                </a:solidFill>
              </a:rPr>
              <a:t>	‘I've been in a show this last weekend and I decided to use the straw phonation exercises before the show’</a:t>
            </a:r>
            <a:r>
              <a:rPr lang="en-GB" sz="2400" b="1" dirty="0">
                <a:solidFill>
                  <a:schemeClr val="tx2"/>
                </a:solidFill>
              </a:rPr>
              <a:t> </a:t>
            </a:r>
            <a:r>
              <a:rPr lang="en-GB" sz="1400" b="1" dirty="0">
                <a:solidFill>
                  <a:schemeClr val="tx2"/>
                </a:solidFill>
              </a:rPr>
              <a:t>(participant 4).</a:t>
            </a:r>
          </a:p>
        </p:txBody>
      </p:sp>
    </p:spTree>
    <p:extLst>
      <p:ext uri="{BB962C8B-B14F-4D97-AF65-F5344CB8AC3E}">
        <p14:creationId xmlns:p14="http://schemas.microsoft.com/office/powerpoint/2010/main" val="35435400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55">
                                            <p:txEl>
                                              <p:pRg st="0" end="0"/>
                                            </p:txEl>
                                          </p:spTgt>
                                        </p:tgtEl>
                                        <p:attrNameLst>
                                          <p:attrName>style.visibility</p:attrName>
                                        </p:attrNameLst>
                                      </p:cBhvr>
                                      <p:to>
                                        <p:strVal val="visible"/>
                                      </p:to>
                                    </p:set>
                                    <p:animEffect transition="in" filter="fade">
                                      <p:cBhvr>
                                        <p:cTn id="12" dur="500"/>
                                        <p:tgtEl>
                                          <p:spTgt spid="55">
                                            <p:txEl>
                                              <p:pRg st="0" end="0"/>
                                            </p:txEl>
                                          </p:spTgt>
                                        </p:tgtEl>
                                      </p:cBhvr>
                                    </p:animEffect>
                                  </p:childTnLst>
                                </p:cTn>
                              </p:par>
                              <p:par>
                                <p:cTn id="13" presetID="10" presetClass="entr" presetSubtype="0" fill="hold" nodeType="withEffect">
                                  <p:stCondLst>
                                    <p:cond delay="0"/>
                                  </p:stCondLst>
                                  <p:childTnLst>
                                    <p:set>
                                      <p:cBhvr>
                                        <p:cTn id="14" dur="1" fill="hold">
                                          <p:stCondLst>
                                            <p:cond delay="0"/>
                                          </p:stCondLst>
                                        </p:cTn>
                                        <p:tgtEl>
                                          <p:spTgt spid="55">
                                            <p:txEl>
                                              <p:pRg st="1" end="1"/>
                                            </p:txEl>
                                          </p:spTgt>
                                        </p:tgtEl>
                                        <p:attrNameLst>
                                          <p:attrName>style.visibility</p:attrName>
                                        </p:attrNameLst>
                                      </p:cBhvr>
                                      <p:to>
                                        <p:strVal val="visible"/>
                                      </p:to>
                                    </p:set>
                                    <p:animEffect transition="in" filter="fade">
                                      <p:cBhvr>
                                        <p:cTn id="15" dur="500"/>
                                        <p:tgtEl>
                                          <p:spTgt spid="55">
                                            <p:txEl>
                                              <p:pRg st="1" end="1"/>
                                            </p:txEl>
                                          </p:spTgt>
                                        </p:tgtEl>
                                      </p:cBhvr>
                                    </p:animEffect>
                                  </p:childTnLst>
                                </p:cTn>
                              </p:par>
                              <p:par>
                                <p:cTn id="16" presetID="10" presetClass="entr" presetSubtype="0" fill="hold" nodeType="withEffect">
                                  <p:stCondLst>
                                    <p:cond delay="0"/>
                                  </p:stCondLst>
                                  <p:childTnLst>
                                    <p:set>
                                      <p:cBhvr>
                                        <p:cTn id="17" dur="1" fill="hold">
                                          <p:stCondLst>
                                            <p:cond delay="0"/>
                                          </p:stCondLst>
                                        </p:cTn>
                                        <p:tgtEl>
                                          <p:spTgt spid="55">
                                            <p:txEl>
                                              <p:pRg st="2" end="2"/>
                                            </p:txEl>
                                          </p:spTgt>
                                        </p:tgtEl>
                                        <p:attrNameLst>
                                          <p:attrName>style.visibility</p:attrName>
                                        </p:attrNameLst>
                                      </p:cBhvr>
                                      <p:to>
                                        <p:strVal val="visible"/>
                                      </p:to>
                                    </p:set>
                                    <p:animEffect transition="in" filter="fade">
                                      <p:cBhvr>
                                        <p:cTn id="18" dur="500"/>
                                        <p:tgtEl>
                                          <p:spTgt spid="55">
                                            <p:txEl>
                                              <p:pRg st="2" end="2"/>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nodeType="clickEffect">
                                  <p:stCondLst>
                                    <p:cond delay="0"/>
                                  </p:stCondLst>
                                  <p:childTnLst>
                                    <p:set>
                                      <p:cBhvr>
                                        <p:cTn id="22" dur="1" fill="hold">
                                          <p:stCondLst>
                                            <p:cond delay="0"/>
                                          </p:stCondLst>
                                        </p:cTn>
                                        <p:tgtEl>
                                          <p:spTgt spid="55">
                                            <p:txEl>
                                              <p:pRg st="4" end="4"/>
                                            </p:txEl>
                                          </p:spTgt>
                                        </p:tgtEl>
                                        <p:attrNameLst>
                                          <p:attrName>style.visibility</p:attrName>
                                        </p:attrNameLst>
                                      </p:cBhvr>
                                      <p:to>
                                        <p:strVal val="visible"/>
                                      </p:to>
                                    </p:set>
                                    <p:animEffect transition="in" filter="fade">
                                      <p:cBhvr>
                                        <p:cTn id="23" dur="500"/>
                                        <p:tgtEl>
                                          <p:spTgt spid="55">
                                            <p:txEl>
                                              <p:pRg st="4" end="4"/>
                                            </p:txEl>
                                          </p:spTgt>
                                        </p:tgtEl>
                                      </p:cBhvr>
                                    </p:animEffect>
                                  </p:childTnLst>
                                </p:cTn>
                              </p:par>
                            </p:childTnLst>
                          </p:cTn>
                        </p:par>
                        <p:par>
                          <p:cTn id="24" fill="hold">
                            <p:stCondLst>
                              <p:cond delay="500"/>
                            </p:stCondLst>
                            <p:childTnLst>
                              <p:par>
                                <p:cTn id="25" presetID="16" presetClass="entr" presetSubtype="21" fill="hold" nodeType="afterEffect">
                                  <p:stCondLst>
                                    <p:cond delay="0"/>
                                  </p:stCondLst>
                                  <p:childTnLst>
                                    <p:set>
                                      <p:cBhvr>
                                        <p:cTn id="26" dur="1" fill="hold">
                                          <p:stCondLst>
                                            <p:cond delay="0"/>
                                          </p:stCondLst>
                                        </p:cTn>
                                        <p:tgtEl>
                                          <p:spTgt spid="15"/>
                                        </p:tgtEl>
                                        <p:attrNameLst>
                                          <p:attrName>style.visibility</p:attrName>
                                        </p:attrNameLst>
                                      </p:cBhvr>
                                      <p:to>
                                        <p:strVal val="visible"/>
                                      </p:to>
                                    </p:set>
                                    <p:animEffect transition="in" filter="barn(inVertical)">
                                      <p:cBhvr>
                                        <p:cTn id="27" dur="500"/>
                                        <p:tgtEl>
                                          <p:spTgt spid="15"/>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17">
                                            <p:txEl>
                                              <p:pRg st="0" end="0"/>
                                            </p:txEl>
                                          </p:spTgt>
                                        </p:tgtEl>
                                        <p:attrNameLst>
                                          <p:attrName>style.visibility</p:attrName>
                                        </p:attrNameLst>
                                      </p:cBhvr>
                                      <p:to>
                                        <p:strVal val="visible"/>
                                      </p:to>
                                    </p:set>
                                    <p:animEffect transition="in" filter="fade">
                                      <p:cBhvr>
                                        <p:cTn id="32" dur="500"/>
                                        <p:tgtEl>
                                          <p:spTgt spid="17">
                                            <p:txEl>
                                              <p:pRg st="0" end="0"/>
                                            </p:txEl>
                                          </p:spTgt>
                                        </p:tgtEl>
                                      </p:cBhvr>
                                    </p:animEffect>
                                  </p:childTnLst>
                                </p:cTn>
                              </p:par>
                            </p:childTnLst>
                          </p:cTn>
                        </p:par>
                        <p:par>
                          <p:cTn id="33" fill="hold">
                            <p:stCondLst>
                              <p:cond delay="500"/>
                            </p:stCondLst>
                            <p:childTnLst>
                              <p:par>
                                <p:cTn id="34" presetID="10" presetClass="entr" presetSubtype="0" fill="hold" nodeType="afterEffect">
                                  <p:stCondLst>
                                    <p:cond delay="0"/>
                                  </p:stCondLst>
                                  <p:childTnLst>
                                    <p:set>
                                      <p:cBhvr>
                                        <p:cTn id="35" dur="1" fill="hold">
                                          <p:stCondLst>
                                            <p:cond delay="0"/>
                                          </p:stCondLst>
                                        </p:cTn>
                                        <p:tgtEl>
                                          <p:spTgt spid="17">
                                            <p:txEl>
                                              <p:pRg st="2" end="2"/>
                                            </p:txEl>
                                          </p:spTgt>
                                        </p:tgtEl>
                                        <p:attrNameLst>
                                          <p:attrName>style.visibility</p:attrName>
                                        </p:attrNameLst>
                                      </p:cBhvr>
                                      <p:to>
                                        <p:strVal val="visible"/>
                                      </p:to>
                                    </p:set>
                                    <p:animEffect transition="in" filter="fade">
                                      <p:cBhvr>
                                        <p:cTn id="36" dur="500"/>
                                        <p:tgtEl>
                                          <p:spTgt spid="17">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57A236E-8744-416F-B1CD-0874608D404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4572D70-434C-D0EA-38B0-650A9AF44369}"/>
              </a:ext>
            </a:extLst>
          </p:cNvPr>
          <p:cNvSpPr>
            <a:spLocks noGrp="1"/>
          </p:cNvSpPr>
          <p:nvPr>
            <p:ph type="title"/>
          </p:nvPr>
        </p:nvSpPr>
        <p:spPr>
          <a:xfrm>
            <a:off x="928800" y="1476846"/>
            <a:ext cx="9308276" cy="697044"/>
          </a:xfrm>
        </p:spPr>
        <p:txBody>
          <a:bodyPr/>
          <a:lstStyle/>
          <a:p>
            <a:r>
              <a:rPr lang="en-US" sz="2800" dirty="0"/>
              <a:t>MOVING TOWARDS A PEDAGOGICAL</a:t>
            </a:r>
            <a:br>
              <a:rPr lang="en-US" sz="2800" dirty="0"/>
            </a:br>
            <a:r>
              <a:rPr lang="en-US" sz="2800" dirty="0"/>
              <a:t>MODEL FOR SOVT-INFORMED ADOLESCENT BELT</a:t>
            </a:r>
            <a:br>
              <a:rPr lang="en-US" dirty="0"/>
            </a:br>
            <a:endParaRPr lang="en-US" dirty="0"/>
          </a:p>
        </p:txBody>
      </p:sp>
      <p:sp>
        <p:nvSpPr>
          <p:cNvPr id="5" name="Slide Number Placeholder 4">
            <a:extLst>
              <a:ext uri="{FF2B5EF4-FFF2-40B4-BE49-F238E27FC236}">
                <a16:creationId xmlns:a16="http://schemas.microsoft.com/office/drawing/2014/main" id="{087C77A2-2323-B702-D363-51A216D36843}"/>
              </a:ext>
            </a:extLst>
          </p:cNvPr>
          <p:cNvSpPr>
            <a:spLocks noGrp="1"/>
          </p:cNvSpPr>
          <p:nvPr>
            <p:ph type="sldNum" sz="quarter" idx="12"/>
          </p:nvPr>
        </p:nvSpPr>
        <p:spPr/>
        <p:txBody>
          <a:bodyPr/>
          <a:lstStyle/>
          <a:p>
            <a:fld id="{95CBEC59-7FF9-4688-98DF-89832A0C9025}" type="slidenum">
              <a:rPr lang="en-US" smtClean="0"/>
              <a:pPr/>
              <a:t>23</a:t>
            </a:fld>
            <a:endParaRPr lang="en-US" dirty="0"/>
          </a:p>
        </p:txBody>
      </p:sp>
      <p:sp>
        <p:nvSpPr>
          <p:cNvPr id="3" name="TextBox 2">
            <a:extLst>
              <a:ext uri="{FF2B5EF4-FFF2-40B4-BE49-F238E27FC236}">
                <a16:creationId xmlns:a16="http://schemas.microsoft.com/office/drawing/2014/main" id="{99D40916-93F7-A33C-EA46-DB18995D3C28}"/>
              </a:ext>
            </a:extLst>
          </p:cNvPr>
          <p:cNvSpPr txBox="1"/>
          <p:nvPr/>
        </p:nvSpPr>
        <p:spPr>
          <a:xfrm>
            <a:off x="1131628" y="2895600"/>
            <a:ext cx="9928744" cy="646331"/>
          </a:xfrm>
          <a:prstGeom prst="rect">
            <a:avLst/>
          </a:prstGeom>
          <a:noFill/>
        </p:spPr>
        <p:txBody>
          <a:bodyPr wrap="none" rtlCol="0">
            <a:spAutoFit/>
          </a:bodyPr>
          <a:lstStyle/>
          <a:p>
            <a:r>
              <a:rPr lang="en-GB" sz="3600" b="1" dirty="0">
                <a:solidFill>
                  <a:schemeClr val="tx2"/>
                </a:solidFill>
              </a:rPr>
              <a:t>Assess – Prepare – Transfer – Reflect – Individualise </a:t>
            </a:r>
          </a:p>
        </p:txBody>
      </p:sp>
      <p:sp>
        <p:nvSpPr>
          <p:cNvPr id="4" name="TextBox 3">
            <a:extLst>
              <a:ext uri="{FF2B5EF4-FFF2-40B4-BE49-F238E27FC236}">
                <a16:creationId xmlns:a16="http://schemas.microsoft.com/office/drawing/2014/main" id="{91283215-CAF3-A89B-B7C7-B3233BC7A5E7}"/>
              </a:ext>
            </a:extLst>
          </p:cNvPr>
          <p:cNvSpPr txBox="1"/>
          <p:nvPr/>
        </p:nvSpPr>
        <p:spPr>
          <a:xfrm>
            <a:off x="928800" y="4470400"/>
            <a:ext cx="10042173" cy="1200329"/>
          </a:xfrm>
          <a:prstGeom prst="rect">
            <a:avLst/>
          </a:prstGeom>
          <a:noFill/>
        </p:spPr>
        <p:txBody>
          <a:bodyPr wrap="none" rtlCol="0">
            <a:spAutoFit/>
          </a:bodyPr>
          <a:lstStyle/>
          <a:p>
            <a:r>
              <a:rPr lang="en-GB" sz="2400" dirty="0">
                <a:solidFill>
                  <a:schemeClr val="bg1"/>
                </a:solidFill>
              </a:rPr>
              <a:t>This model positions SOVT work as a means through which adolescent singers </a:t>
            </a:r>
          </a:p>
          <a:p>
            <a:r>
              <a:rPr lang="en-GB" sz="2400" dirty="0">
                <a:solidFill>
                  <a:schemeClr val="bg1"/>
                </a:solidFill>
              </a:rPr>
              <a:t>can both prepare the voice and develop perceptual skills required to </a:t>
            </a:r>
          </a:p>
          <a:p>
            <a:r>
              <a:rPr lang="en-GB" sz="2400" dirty="0">
                <a:solidFill>
                  <a:schemeClr val="bg1"/>
                </a:solidFill>
              </a:rPr>
              <a:t>manage vocal tasks with increasing independence</a:t>
            </a:r>
            <a:r>
              <a:rPr lang="en-GB" dirty="0">
                <a:solidFill>
                  <a:schemeClr val="bg1"/>
                </a:solidFill>
              </a:rPr>
              <a:t>.</a:t>
            </a:r>
          </a:p>
        </p:txBody>
      </p:sp>
    </p:spTree>
    <p:extLst>
      <p:ext uri="{BB962C8B-B14F-4D97-AF65-F5344CB8AC3E}">
        <p14:creationId xmlns:p14="http://schemas.microsoft.com/office/powerpoint/2010/main" val="15220513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wipe(down)">
                                      <p:cBhvr>
                                        <p:cTn id="12" dur="500"/>
                                        <p:tgtEl>
                                          <p:spTgt spid="3">
                                            <p:txEl>
                                              <p:pRg st="0" end="0"/>
                                            </p:txEl>
                                          </p:spTgt>
                                        </p:tgtEl>
                                      </p:cBhvr>
                                    </p:animEffect>
                                  </p:childTnLst>
                                </p:cTn>
                              </p:par>
                            </p:childTnLst>
                          </p:cTn>
                        </p:par>
                        <p:par>
                          <p:cTn id="13" fill="hold">
                            <p:stCondLst>
                              <p:cond delay="500"/>
                            </p:stCondLst>
                            <p:childTnLst>
                              <p:par>
                                <p:cTn id="14" presetID="10" presetClass="entr" presetSubtype="0" fill="hold" nodeType="afterEffect">
                                  <p:stCondLst>
                                    <p:cond delay="0"/>
                                  </p:stCondLst>
                                  <p:childTnLst>
                                    <p:set>
                                      <p:cBhvr>
                                        <p:cTn id="15" dur="1" fill="hold">
                                          <p:stCondLst>
                                            <p:cond delay="0"/>
                                          </p:stCondLst>
                                        </p:cTn>
                                        <p:tgtEl>
                                          <p:spTgt spid="4">
                                            <p:txEl>
                                              <p:pRg st="0" end="0"/>
                                            </p:txEl>
                                          </p:spTgt>
                                        </p:tgtEl>
                                        <p:attrNameLst>
                                          <p:attrName>style.visibility</p:attrName>
                                        </p:attrNameLst>
                                      </p:cBhvr>
                                      <p:to>
                                        <p:strVal val="visible"/>
                                      </p:to>
                                    </p:set>
                                    <p:animEffect transition="in" filter="fade">
                                      <p:cBhvr>
                                        <p:cTn id="16" dur="500"/>
                                        <p:tgtEl>
                                          <p:spTgt spid="4">
                                            <p:txEl>
                                              <p:pRg st="0" end="0"/>
                                            </p:txEl>
                                          </p:spTgt>
                                        </p:tgtEl>
                                      </p:cBhvr>
                                    </p:animEffect>
                                  </p:childTnLst>
                                </p:cTn>
                              </p:par>
                              <p:par>
                                <p:cTn id="17" presetID="10" presetClass="entr" presetSubtype="0" fill="hold" nodeType="withEffect">
                                  <p:stCondLst>
                                    <p:cond delay="0"/>
                                  </p:stCondLst>
                                  <p:childTnLst>
                                    <p:set>
                                      <p:cBhvr>
                                        <p:cTn id="18" dur="1" fill="hold">
                                          <p:stCondLst>
                                            <p:cond delay="0"/>
                                          </p:stCondLst>
                                        </p:cTn>
                                        <p:tgtEl>
                                          <p:spTgt spid="4">
                                            <p:txEl>
                                              <p:pRg st="1" end="1"/>
                                            </p:txEl>
                                          </p:spTgt>
                                        </p:tgtEl>
                                        <p:attrNameLst>
                                          <p:attrName>style.visibility</p:attrName>
                                        </p:attrNameLst>
                                      </p:cBhvr>
                                      <p:to>
                                        <p:strVal val="visible"/>
                                      </p:to>
                                    </p:set>
                                    <p:animEffect transition="in" filter="fade">
                                      <p:cBhvr>
                                        <p:cTn id="19" dur="500"/>
                                        <p:tgtEl>
                                          <p:spTgt spid="4">
                                            <p:txEl>
                                              <p:pRg st="1" end="1"/>
                                            </p:txEl>
                                          </p:spTgt>
                                        </p:tgtEl>
                                      </p:cBhvr>
                                    </p:animEffect>
                                  </p:childTnLst>
                                </p:cTn>
                              </p:par>
                              <p:par>
                                <p:cTn id="20" presetID="10" presetClass="entr" presetSubtype="0" fill="hold" nodeType="withEffect">
                                  <p:stCondLst>
                                    <p:cond delay="0"/>
                                  </p:stCondLst>
                                  <p:childTnLst>
                                    <p:set>
                                      <p:cBhvr>
                                        <p:cTn id="21" dur="1" fill="hold">
                                          <p:stCondLst>
                                            <p:cond delay="0"/>
                                          </p:stCondLst>
                                        </p:cTn>
                                        <p:tgtEl>
                                          <p:spTgt spid="4">
                                            <p:txEl>
                                              <p:pRg st="2" end="2"/>
                                            </p:txEl>
                                          </p:spTgt>
                                        </p:tgtEl>
                                        <p:attrNameLst>
                                          <p:attrName>style.visibility</p:attrName>
                                        </p:attrNameLst>
                                      </p:cBhvr>
                                      <p:to>
                                        <p:strVal val="visible"/>
                                      </p:to>
                                    </p:set>
                                    <p:animEffect transition="in" filter="fade">
                                      <p:cBhvr>
                                        <p:cTn id="22" dur="500"/>
                                        <p:tgtEl>
                                          <p:spTgt spid="4">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BE15848-EB78-E1FC-3C13-1B800F5A482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26B7EC2-A6E8-224F-2F55-882A9D346B0A}"/>
              </a:ext>
            </a:extLst>
          </p:cNvPr>
          <p:cNvSpPr>
            <a:spLocks noGrp="1"/>
          </p:cNvSpPr>
          <p:nvPr>
            <p:ph type="title"/>
          </p:nvPr>
        </p:nvSpPr>
        <p:spPr>
          <a:xfrm>
            <a:off x="928800" y="1476846"/>
            <a:ext cx="9308276" cy="697044"/>
          </a:xfrm>
        </p:spPr>
        <p:txBody>
          <a:bodyPr/>
          <a:lstStyle/>
          <a:p>
            <a:r>
              <a:rPr lang="en-US" sz="2800" dirty="0"/>
              <a:t>MOVING TOWARDS A PEDAGOGICAL</a:t>
            </a:r>
            <a:br>
              <a:rPr lang="en-US" sz="2800" dirty="0"/>
            </a:br>
            <a:r>
              <a:rPr lang="en-US" sz="2800" dirty="0"/>
              <a:t>MODEL FOR SOVT-INFORMED ADOLESCENT BELT</a:t>
            </a:r>
            <a:br>
              <a:rPr lang="en-US" dirty="0"/>
            </a:br>
            <a:endParaRPr lang="en-US" dirty="0"/>
          </a:p>
        </p:txBody>
      </p:sp>
      <p:sp>
        <p:nvSpPr>
          <p:cNvPr id="5" name="Slide Number Placeholder 4">
            <a:extLst>
              <a:ext uri="{FF2B5EF4-FFF2-40B4-BE49-F238E27FC236}">
                <a16:creationId xmlns:a16="http://schemas.microsoft.com/office/drawing/2014/main" id="{8612C7D3-9266-75E8-6EE6-44CF854A9C56}"/>
              </a:ext>
            </a:extLst>
          </p:cNvPr>
          <p:cNvSpPr>
            <a:spLocks noGrp="1"/>
          </p:cNvSpPr>
          <p:nvPr>
            <p:ph type="sldNum" sz="quarter" idx="12"/>
          </p:nvPr>
        </p:nvSpPr>
        <p:spPr/>
        <p:txBody>
          <a:bodyPr/>
          <a:lstStyle/>
          <a:p>
            <a:fld id="{95CBEC59-7FF9-4688-98DF-89832A0C9025}" type="slidenum">
              <a:rPr lang="en-US" smtClean="0"/>
              <a:pPr/>
              <a:t>24</a:t>
            </a:fld>
            <a:endParaRPr lang="en-US" dirty="0"/>
          </a:p>
        </p:txBody>
      </p:sp>
      <p:sp>
        <p:nvSpPr>
          <p:cNvPr id="3" name="TextBox 2">
            <a:extLst>
              <a:ext uri="{FF2B5EF4-FFF2-40B4-BE49-F238E27FC236}">
                <a16:creationId xmlns:a16="http://schemas.microsoft.com/office/drawing/2014/main" id="{07973E01-A754-7BAB-D8C5-BDC3014B9FA1}"/>
              </a:ext>
            </a:extLst>
          </p:cNvPr>
          <p:cNvSpPr txBox="1"/>
          <p:nvPr/>
        </p:nvSpPr>
        <p:spPr>
          <a:xfrm>
            <a:off x="1598988" y="2929785"/>
            <a:ext cx="3714692" cy="1754326"/>
          </a:xfrm>
          <a:prstGeom prst="rect">
            <a:avLst/>
          </a:prstGeom>
          <a:noFill/>
        </p:spPr>
        <p:txBody>
          <a:bodyPr wrap="square" rtlCol="0">
            <a:spAutoFit/>
          </a:bodyPr>
          <a:lstStyle/>
          <a:p>
            <a:r>
              <a:rPr lang="en-GB" sz="3600" b="1" dirty="0">
                <a:solidFill>
                  <a:schemeClr val="tx2"/>
                </a:solidFill>
              </a:rPr>
              <a:t>Teacher prescribed exercises</a:t>
            </a:r>
          </a:p>
        </p:txBody>
      </p:sp>
      <p:sp>
        <p:nvSpPr>
          <p:cNvPr id="7" name="TextBox 6">
            <a:extLst>
              <a:ext uri="{FF2B5EF4-FFF2-40B4-BE49-F238E27FC236}">
                <a16:creationId xmlns:a16="http://schemas.microsoft.com/office/drawing/2014/main" id="{733EF759-B144-1D2D-A4EC-3FCB35A338EB}"/>
              </a:ext>
            </a:extLst>
          </p:cNvPr>
          <p:cNvSpPr txBox="1"/>
          <p:nvPr/>
        </p:nvSpPr>
        <p:spPr>
          <a:xfrm>
            <a:off x="8018006" y="2981185"/>
            <a:ext cx="3714692" cy="1754326"/>
          </a:xfrm>
          <a:prstGeom prst="rect">
            <a:avLst/>
          </a:prstGeom>
          <a:noFill/>
        </p:spPr>
        <p:txBody>
          <a:bodyPr wrap="square" rtlCol="0">
            <a:spAutoFit/>
          </a:bodyPr>
          <a:lstStyle/>
          <a:p>
            <a:r>
              <a:rPr lang="en-GB" sz="3600" b="1" dirty="0">
                <a:solidFill>
                  <a:schemeClr val="tx2"/>
                </a:solidFill>
              </a:rPr>
              <a:t>A tool for developing vocal self awareness</a:t>
            </a:r>
          </a:p>
        </p:txBody>
      </p:sp>
      <p:sp>
        <p:nvSpPr>
          <p:cNvPr id="8" name="Arrow: Right 7">
            <a:extLst>
              <a:ext uri="{FF2B5EF4-FFF2-40B4-BE49-F238E27FC236}">
                <a16:creationId xmlns:a16="http://schemas.microsoft.com/office/drawing/2014/main" id="{B0AF1729-1682-FDB4-96F0-C1E3435B5658}"/>
              </a:ext>
            </a:extLst>
          </p:cNvPr>
          <p:cNvSpPr/>
          <p:nvPr/>
        </p:nvSpPr>
        <p:spPr>
          <a:xfrm>
            <a:off x="5182494" y="3431628"/>
            <a:ext cx="1991360" cy="853440"/>
          </a:xfrm>
          <a:prstGeom prst="rightArrow">
            <a:avLst/>
          </a:prstGeom>
          <a:gradFill flip="none" rotWithShape="1">
            <a:gsLst>
              <a:gs pos="0">
                <a:srgbClr val="FFC000"/>
              </a:gs>
              <a:gs pos="50000">
                <a:schemeClr val="tx2">
                  <a:lumMod val="40000"/>
                  <a:lumOff val="60000"/>
                  <a:shade val="67500"/>
                  <a:satMod val="115000"/>
                </a:schemeClr>
              </a:gs>
              <a:gs pos="100000">
                <a:schemeClr val="tx2">
                  <a:lumMod val="40000"/>
                  <a:lumOff val="60000"/>
                  <a:shade val="100000"/>
                  <a:satMod val="115000"/>
                </a:scheme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5665706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barn(inVertical)">
                                      <p:cBhvr>
                                        <p:cTn id="12" dur="500"/>
                                        <p:tgtEl>
                                          <p:spTgt spid="3">
                                            <p:txEl>
                                              <p:pRg st="0" end="0"/>
                                            </p:txEl>
                                          </p:spTgt>
                                        </p:tgtEl>
                                      </p:cBhvr>
                                    </p:animEffect>
                                  </p:childTnLst>
                                </p:cTn>
                              </p:par>
                            </p:childTnLst>
                          </p:cTn>
                        </p:par>
                        <p:par>
                          <p:cTn id="13" fill="hold">
                            <p:stCondLst>
                              <p:cond delay="500"/>
                            </p:stCondLst>
                            <p:childTnLst>
                              <p:par>
                                <p:cTn id="14" presetID="2" presetClass="entr" presetSubtype="4" fill="hold" grpId="0" nodeType="afterEffect">
                                  <p:stCondLst>
                                    <p:cond delay="0"/>
                                  </p:stCondLst>
                                  <p:childTnLst>
                                    <p:set>
                                      <p:cBhvr>
                                        <p:cTn id="15" dur="1" fill="hold">
                                          <p:stCondLst>
                                            <p:cond delay="0"/>
                                          </p:stCondLst>
                                        </p:cTn>
                                        <p:tgtEl>
                                          <p:spTgt spid="8"/>
                                        </p:tgtEl>
                                        <p:attrNameLst>
                                          <p:attrName>style.visibility</p:attrName>
                                        </p:attrNameLst>
                                      </p:cBhvr>
                                      <p:to>
                                        <p:strVal val="visible"/>
                                      </p:to>
                                    </p:set>
                                    <p:anim calcmode="lin" valueType="num">
                                      <p:cBhvr additive="base">
                                        <p:cTn id="16" dur="500" fill="hold"/>
                                        <p:tgtEl>
                                          <p:spTgt spid="8"/>
                                        </p:tgtEl>
                                        <p:attrNameLst>
                                          <p:attrName>ppt_x</p:attrName>
                                        </p:attrNameLst>
                                      </p:cBhvr>
                                      <p:tavLst>
                                        <p:tav tm="0">
                                          <p:val>
                                            <p:strVal val="#ppt_x"/>
                                          </p:val>
                                        </p:tav>
                                        <p:tav tm="100000">
                                          <p:val>
                                            <p:strVal val="#ppt_x"/>
                                          </p:val>
                                        </p:tav>
                                      </p:tavLst>
                                    </p:anim>
                                    <p:anim calcmode="lin" valueType="num">
                                      <p:cBhvr additive="base">
                                        <p:cTn id="17" dur="500" fill="hold"/>
                                        <p:tgtEl>
                                          <p:spTgt spid="8"/>
                                        </p:tgtEl>
                                        <p:attrNameLst>
                                          <p:attrName>ppt_y</p:attrName>
                                        </p:attrNameLst>
                                      </p:cBhvr>
                                      <p:tavLst>
                                        <p:tav tm="0">
                                          <p:val>
                                            <p:strVal val="1+#ppt_h/2"/>
                                          </p:val>
                                        </p:tav>
                                        <p:tav tm="100000">
                                          <p:val>
                                            <p:strVal val="#ppt_y"/>
                                          </p:val>
                                        </p:tav>
                                      </p:tavLst>
                                    </p:anim>
                                  </p:childTnLst>
                                </p:cTn>
                              </p:par>
                            </p:childTnLst>
                          </p:cTn>
                        </p:par>
                        <p:par>
                          <p:cTn id="18" fill="hold">
                            <p:stCondLst>
                              <p:cond delay="1000"/>
                            </p:stCondLst>
                            <p:childTnLst>
                              <p:par>
                                <p:cTn id="19" presetID="16" presetClass="entr" presetSubtype="21" fill="hold" nodeType="afterEffect">
                                  <p:stCondLst>
                                    <p:cond delay="0"/>
                                  </p:stCondLst>
                                  <p:childTnLst>
                                    <p:set>
                                      <p:cBhvr>
                                        <p:cTn id="20" dur="1" fill="hold">
                                          <p:stCondLst>
                                            <p:cond delay="0"/>
                                          </p:stCondLst>
                                        </p:cTn>
                                        <p:tgtEl>
                                          <p:spTgt spid="7">
                                            <p:txEl>
                                              <p:pRg st="0" end="0"/>
                                            </p:txEl>
                                          </p:spTgt>
                                        </p:tgtEl>
                                        <p:attrNameLst>
                                          <p:attrName>style.visibility</p:attrName>
                                        </p:attrNameLst>
                                      </p:cBhvr>
                                      <p:to>
                                        <p:strVal val="visible"/>
                                      </p:to>
                                    </p:set>
                                    <p:animEffect transition="in" filter="barn(inVertical)">
                                      <p:cBhvr>
                                        <p:cTn id="21" dur="500"/>
                                        <p:tgtEl>
                                          <p:spTgt spid="7">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8" grpId="0" animBg="1"/>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D418256-CE68-F7D8-9DB9-BD252B92F54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5265BD8-1CAD-13AD-89B3-AC19B6F184FF}"/>
              </a:ext>
            </a:extLst>
          </p:cNvPr>
          <p:cNvSpPr>
            <a:spLocks noGrp="1"/>
          </p:cNvSpPr>
          <p:nvPr>
            <p:ph type="title"/>
          </p:nvPr>
        </p:nvSpPr>
        <p:spPr>
          <a:xfrm>
            <a:off x="928800" y="1476846"/>
            <a:ext cx="9308276" cy="697044"/>
          </a:xfrm>
        </p:spPr>
        <p:txBody>
          <a:bodyPr/>
          <a:lstStyle/>
          <a:p>
            <a:r>
              <a:rPr lang="en-US" sz="4800" dirty="0"/>
              <a:t>LOOKING FORWARD</a:t>
            </a:r>
            <a:br>
              <a:rPr lang="en-US" dirty="0"/>
            </a:br>
            <a:endParaRPr lang="en-US" dirty="0"/>
          </a:p>
        </p:txBody>
      </p:sp>
      <p:sp>
        <p:nvSpPr>
          <p:cNvPr id="5" name="Slide Number Placeholder 4">
            <a:extLst>
              <a:ext uri="{FF2B5EF4-FFF2-40B4-BE49-F238E27FC236}">
                <a16:creationId xmlns:a16="http://schemas.microsoft.com/office/drawing/2014/main" id="{8CE0F038-5A2A-2897-C003-DB7257C3D288}"/>
              </a:ext>
            </a:extLst>
          </p:cNvPr>
          <p:cNvSpPr>
            <a:spLocks noGrp="1"/>
          </p:cNvSpPr>
          <p:nvPr>
            <p:ph type="sldNum" sz="quarter" idx="12"/>
          </p:nvPr>
        </p:nvSpPr>
        <p:spPr/>
        <p:txBody>
          <a:bodyPr/>
          <a:lstStyle/>
          <a:p>
            <a:fld id="{95CBEC59-7FF9-4688-98DF-89832A0C9025}" type="slidenum">
              <a:rPr lang="en-US" smtClean="0"/>
              <a:pPr/>
              <a:t>25</a:t>
            </a:fld>
            <a:endParaRPr lang="en-US" dirty="0"/>
          </a:p>
        </p:txBody>
      </p:sp>
      <p:sp>
        <p:nvSpPr>
          <p:cNvPr id="3" name="TextBox 2">
            <a:extLst>
              <a:ext uri="{FF2B5EF4-FFF2-40B4-BE49-F238E27FC236}">
                <a16:creationId xmlns:a16="http://schemas.microsoft.com/office/drawing/2014/main" id="{23182EE0-C3DE-8DA3-1FE9-8FB853209330}"/>
              </a:ext>
            </a:extLst>
          </p:cNvPr>
          <p:cNvSpPr txBox="1"/>
          <p:nvPr/>
        </p:nvSpPr>
        <p:spPr>
          <a:xfrm>
            <a:off x="568974" y="2004874"/>
            <a:ext cx="10694226" cy="3785652"/>
          </a:xfrm>
          <a:prstGeom prst="rect">
            <a:avLst/>
          </a:prstGeom>
          <a:noFill/>
        </p:spPr>
        <p:txBody>
          <a:bodyPr wrap="square" rtlCol="0">
            <a:spAutoFit/>
          </a:bodyPr>
          <a:lstStyle/>
          <a:p>
            <a:pPr marL="571500" indent="-571500">
              <a:buFont typeface="Arial" panose="020B0604020202020204" pitchFamily="34" charset="0"/>
              <a:buChar char="•"/>
            </a:pPr>
            <a:r>
              <a:rPr lang="en-GB" sz="2400" b="1" dirty="0">
                <a:solidFill>
                  <a:schemeClr val="tx2"/>
                </a:solidFill>
              </a:rPr>
              <a:t>Professional development resource to share with voice teachers.</a:t>
            </a:r>
          </a:p>
          <a:p>
            <a:pPr marL="571500" indent="-571500">
              <a:buFont typeface="Arial" panose="020B0604020202020204" pitchFamily="34" charset="0"/>
              <a:buChar char="•"/>
            </a:pPr>
            <a:r>
              <a:rPr lang="en-GB" sz="2400" b="1" dirty="0">
                <a:solidFill>
                  <a:schemeClr val="tx2"/>
                </a:solidFill>
              </a:rPr>
              <a:t>Refining set of adolescent specific videos</a:t>
            </a:r>
          </a:p>
          <a:p>
            <a:pPr marL="571500" indent="-571500">
              <a:buFont typeface="Arial" panose="020B0604020202020204" pitchFamily="34" charset="0"/>
              <a:buChar char="•"/>
            </a:pPr>
            <a:r>
              <a:rPr lang="en-GB" sz="2400" b="1" dirty="0">
                <a:solidFill>
                  <a:schemeClr val="tx2"/>
                </a:solidFill>
              </a:rPr>
              <a:t>Put forward not as generic warm up videos, but as an intervention that encourages singers to monitor vocal sensation, tension and perceived effort, embedding reflection within the resource. </a:t>
            </a:r>
          </a:p>
          <a:p>
            <a:pPr marL="571500" indent="-571500">
              <a:buFont typeface="Arial" panose="020B0604020202020204" pitchFamily="34" charset="0"/>
              <a:buChar char="•"/>
            </a:pPr>
            <a:endParaRPr lang="en-GB" sz="2400" b="1" dirty="0">
              <a:solidFill>
                <a:schemeClr val="tx2"/>
              </a:solidFill>
            </a:endParaRPr>
          </a:p>
          <a:p>
            <a:pPr marL="800100" lvl="1" indent="-342900">
              <a:buFont typeface="Arial" panose="020B0604020202020204" pitchFamily="34" charset="0"/>
              <a:buChar char="•"/>
            </a:pPr>
            <a:r>
              <a:rPr lang="en-GB" sz="2400" b="1" dirty="0">
                <a:solidFill>
                  <a:schemeClr val="bg1"/>
                </a:solidFill>
              </a:rPr>
              <a:t>Future research could elevate the model to a larger &amp; more diverse population.</a:t>
            </a:r>
          </a:p>
          <a:p>
            <a:pPr marL="800100" lvl="1" indent="-342900">
              <a:buFont typeface="Arial" panose="020B0604020202020204" pitchFamily="34" charset="0"/>
              <a:buChar char="•"/>
            </a:pPr>
            <a:r>
              <a:rPr lang="en-GB" sz="2400" b="1" dirty="0">
                <a:solidFill>
                  <a:schemeClr val="bg1"/>
                </a:solidFill>
              </a:rPr>
              <a:t>Combining participant experience with acoustic, aerodynamic and physiological measures. </a:t>
            </a:r>
          </a:p>
        </p:txBody>
      </p:sp>
    </p:spTree>
    <p:extLst>
      <p:ext uri="{BB962C8B-B14F-4D97-AF65-F5344CB8AC3E}">
        <p14:creationId xmlns:p14="http://schemas.microsoft.com/office/powerpoint/2010/main" val="34361751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fade">
                                      <p:cBhvr>
                                        <p:cTn id="17" dur="500"/>
                                        <p:tgtEl>
                                          <p:spTgt spid="3">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2" end="2"/>
                                            </p:txEl>
                                          </p:spTgt>
                                        </p:tgtEl>
                                        <p:attrNameLst>
                                          <p:attrName>style.visibility</p:attrName>
                                        </p:attrNameLst>
                                      </p:cBhvr>
                                      <p:to>
                                        <p:strVal val="visible"/>
                                      </p:to>
                                    </p:set>
                                    <p:animEffect transition="in" filter="fade">
                                      <p:cBhvr>
                                        <p:cTn id="22" dur="500"/>
                                        <p:tgtEl>
                                          <p:spTgt spid="3">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42"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1000"/>
                                        <p:tgtEl>
                                          <p:spTgt spid="3">
                                            <p:txEl>
                                              <p:pRg st="4" end="4"/>
                                            </p:txEl>
                                          </p:spTgt>
                                        </p:tgtEl>
                                      </p:cBhvr>
                                    </p:animEffect>
                                    <p:anim calcmode="lin" valueType="num">
                                      <p:cBhvr>
                                        <p:cTn id="28"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29"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0" fill="hold">
                      <p:stCondLst>
                        <p:cond delay="indefinite"/>
                      </p:stCondLst>
                      <p:childTnLst>
                        <p:par>
                          <p:cTn id="31" fill="hold">
                            <p:stCondLst>
                              <p:cond delay="0"/>
                            </p:stCondLst>
                            <p:childTnLst>
                              <p:par>
                                <p:cTn id="32" presetID="42" presetClass="entr" presetSubtype="0" fill="hold" nodeType="clickEffect">
                                  <p:stCondLst>
                                    <p:cond delay="0"/>
                                  </p:stCondLst>
                                  <p:childTnLst>
                                    <p:set>
                                      <p:cBhvr>
                                        <p:cTn id="33" dur="1" fill="hold">
                                          <p:stCondLst>
                                            <p:cond delay="0"/>
                                          </p:stCondLst>
                                        </p:cTn>
                                        <p:tgtEl>
                                          <p:spTgt spid="3">
                                            <p:txEl>
                                              <p:pRg st="5" end="5"/>
                                            </p:txEl>
                                          </p:spTgt>
                                        </p:tgtEl>
                                        <p:attrNameLst>
                                          <p:attrName>style.visibility</p:attrName>
                                        </p:attrNameLst>
                                      </p:cBhvr>
                                      <p:to>
                                        <p:strVal val="visible"/>
                                      </p:to>
                                    </p:set>
                                    <p:animEffect transition="in" filter="fade">
                                      <p:cBhvr>
                                        <p:cTn id="34" dur="1000"/>
                                        <p:tgtEl>
                                          <p:spTgt spid="3">
                                            <p:txEl>
                                              <p:pRg st="5" end="5"/>
                                            </p:txEl>
                                          </p:spTgt>
                                        </p:tgtEl>
                                      </p:cBhvr>
                                    </p:animEffect>
                                    <p:anim calcmode="lin" valueType="num">
                                      <p:cBhvr>
                                        <p:cTn id="35"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36"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87FB16F-508A-5260-F317-F90E327B7DD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2ABF673-03AC-4584-D31A-4BDB028E2128}"/>
              </a:ext>
            </a:extLst>
          </p:cNvPr>
          <p:cNvSpPr>
            <a:spLocks noGrp="1"/>
          </p:cNvSpPr>
          <p:nvPr>
            <p:ph type="title"/>
          </p:nvPr>
        </p:nvSpPr>
        <p:spPr>
          <a:xfrm>
            <a:off x="928800" y="1476846"/>
            <a:ext cx="9308276" cy="697044"/>
          </a:xfrm>
        </p:spPr>
        <p:txBody>
          <a:bodyPr/>
          <a:lstStyle/>
          <a:p>
            <a:r>
              <a:rPr lang="en-US" sz="4800" dirty="0"/>
              <a:t>BIBLIOGRAPHY</a:t>
            </a:r>
            <a:br>
              <a:rPr lang="en-US" dirty="0"/>
            </a:br>
            <a:endParaRPr lang="en-US" dirty="0"/>
          </a:p>
        </p:txBody>
      </p:sp>
      <p:sp>
        <p:nvSpPr>
          <p:cNvPr id="5" name="Slide Number Placeholder 4">
            <a:extLst>
              <a:ext uri="{FF2B5EF4-FFF2-40B4-BE49-F238E27FC236}">
                <a16:creationId xmlns:a16="http://schemas.microsoft.com/office/drawing/2014/main" id="{3A8AE570-B243-43EA-A75F-8727D9D3ADF9}"/>
              </a:ext>
            </a:extLst>
          </p:cNvPr>
          <p:cNvSpPr>
            <a:spLocks noGrp="1"/>
          </p:cNvSpPr>
          <p:nvPr>
            <p:ph type="sldNum" sz="quarter" idx="12"/>
          </p:nvPr>
        </p:nvSpPr>
        <p:spPr/>
        <p:txBody>
          <a:bodyPr/>
          <a:lstStyle/>
          <a:p>
            <a:fld id="{95CBEC59-7FF9-4688-98DF-89832A0C9025}" type="slidenum">
              <a:rPr lang="en-US" smtClean="0"/>
              <a:pPr/>
              <a:t>26</a:t>
            </a:fld>
            <a:endParaRPr lang="en-US" dirty="0"/>
          </a:p>
        </p:txBody>
      </p:sp>
      <p:sp>
        <p:nvSpPr>
          <p:cNvPr id="6" name="TextBox 5">
            <a:extLst>
              <a:ext uri="{FF2B5EF4-FFF2-40B4-BE49-F238E27FC236}">
                <a16:creationId xmlns:a16="http://schemas.microsoft.com/office/drawing/2014/main" id="{E189404C-C45C-2E16-62E3-A36BA0EC2508}"/>
              </a:ext>
            </a:extLst>
          </p:cNvPr>
          <p:cNvSpPr txBox="1"/>
          <p:nvPr/>
        </p:nvSpPr>
        <p:spPr>
          <a:xfrm>
            <a:off x="928800" y="1476453"/>
            <a:ext cx="9678240" cy="4893647"/>
          </a:xfrm>
          <a:prstGeom prst="rect">
            <a:avLst/>
          </a:prstGeom>
          <a:noFill/>
        </p:spPr>
        <p:txBody>
          <a:bodyPr wrap="square" rtlCol="0">
            <a:spAutoFit/>
          </a:bodyPr>
          <a:lstStyle/>
          <a:p>
            <a:pPr>
              <a:lnSpc>
                <a:spcPct val="150000"/>
              </a:lnSpc>
            </a:pPr>
            <a:endParaRPr lang="en-GB" sz="1400" dirty="0">
              <a:solidFill>
                <a:schemeClr val="bg1"/>
              </a:solidFill>
            </a:endParaRPr>
          </a:p>
          <a:p>
            <a:pPr>
              <a:lnSpc>
                <a:spcPct val="150000"/>
              </a:lnSpc>
            </a:pPr>
            <a:r>
              <a:rPr lang="en-GB" sz="1400" b="1" dirty="0" err="1">
                <a:solidFill>
                  <a:schemeClr val="bg1"/>
                </a:solidFill>
              </a:rPr>
              <a:t>Apfelbach</a:t>
            </a:r>
            <a:r>
              <a:rPr lang="en-GB" sz="1400" b="1" dirty="0">
                <a:solidFill>
                  <a:schemeClr val="bg1"/>
                </a:solidFill>
              </a:rPr>
              <a:t>, C.S. and Guzmán, M. (2024) ‘Acoustic, aerodynamic, morphometric, and perceptual changes during and after semi-	occluded vocal tract exercise: An integrative review’, </a:t>
            </a:r>
            <a:r>
              <a:rPr lang="en-GB" sz="1400" b="1" i="1" dirty="0">
                <a:solidFill>
                  <a:schemeClr val="bg1"/>
                </a:solidFill>
              </a:rPr>
              <a:t>Journal of Voice</a:t>
            </a:r>
            <a:r>
              <a:rPr lang="en-GB" sz="1400" b="1" dirty="0">
                <a:solidFill>
                  <a:schemeClr val="bg1"/>
                </a:solidFill>
              </a:rPr>
              <a:t>, 38(2), pp. 404–425. </a:t>
            </a:r>
          </a:p>
          <a:p>
            <a:pPr>
              <a:lnSpc>
                <a:spcPct val="150000"/>
              </a:lnSpc>
            </a:pPr>
            <a:r>
              <a:rPr lang="en-GB" sz="1400" b="1" dirty="0">
                <a:solidFill>
                  <a:schemeClr val="bg1"/>
                </a:solidFill>
              </a:rPr>
              <a:t>Bestebreurtje, M.E. and Schutte, H.K. (2000) ‘Resonance strategies for the belting style: Results of a single female subject study’, 	</a:t>
            </a:r>
            <a:r>
              <a:rPr lang="en-GB" sz="1400" b="1" i="1" dirty="0">
                <a:solidFill>
                  <a:schemeClr val="bg1"/>
                </a:solidFill>
              </a:rPr>
              <a:t>Journal of Voice</a:t>
            </a:r>
            <a:r>
              <a:rPr lang="en-GB" sz="1400" b="1" dirty="0">
                <a:solidFill>
                  <a:schemeClr val="bg1"/>
                </a:solidFill>
              </a:rPr>
              <a:t>, 14(2), pp. 194–204. doi:10.1016/S0892-1997(00)80027-2.</a:t>
            </a:r>
          </a:p>
          <a:p>
            <a:pPr>
              <a:lnSpc>
                <a:spcPct val="150000"/>
              </a:lnSpc>
            </a:pPr>
            <a:r>
              <a:rPr lang="en-GB" sz="1400" b="1" dirty="0">
                <a:solidFill>
                  <a:schemeClr val="bg1"/>
                </a:solidFill>
              </a:rPr>
              <a:t>Bourne, T. and Garnier, M. (2012) ‘Physiological and acoustic characteristics of the female music theatre voice’, </a:t>
            </a:r>
            <a:r>
              <a:rPr lang="en-GB" sz="1400" b="1" i="1" dirty="0">
                <a:solidFill>
                  <a:schemeClr val="bg1"/>
                </a:solidFill>
              </a:rPr>
              <a:t>Journal of the 	Acoustical Society of America</a:t>
            </a:r>
            <a:r>
              <a:rPr lang="en-GB" sz="1400" b="1" dirty="0">
                <a:solidFill>
                  <a:schemeClr val="bg1"/>
                </a:solidFill>
              </a:rPr>
              <a:t>, 131(2), pp. 1586–1594.</a:t>
            </a:r>
          </a:p>
          <a:p>
            <a:pPr>
              <a:lnSpc>
                <a:spcPct val="150000"/>
              </a:lnSpc>
            </a:pPr>
            <a:r>
              <a:rPr lang="en-GB" sz="1400" b="1" dirty="0">
                <a:solidFill>
                  <a:schemeClr val="bg1"/>
                </a:solidFill>
              </a:rPr>
              <a:t>Braun, V. and Clarke, V. (2006) ‘Using thematic analysis in psychology’, </a:t>
            </a:r>
            <a:r>
              <a:rPr lang="en-GB" sz="1400" b="1" i="1" dirty="0">
                <a:solidFill>
                  <a:schemeClr val="bg1"/>
                </a:solidFill>
              </a:rPr>
              <a:t>Qualitative Research in Psychology</a:t>
            </a:r>
            <a:r>
              <a:rPr lang="en-GB" sz="1400" b="1" dirty="0">
                <a:solidFill>
                  <a:schemeClr val="bg1"/>
                </a:solidFill>
              </a:rPr>
              <a:t>, 3(2), pp. 77–101.</a:t>
            </a:r>
          </a:p>
          <a:p>
            <a:pPr>
              <a:lnSpc>
                <a:spcPct val="150000"/>
              </a:lnSpc>
            </a:pPr>
            <a:r>
              <a:rPr lang="en-GB" sz="1400" b="1" dirty="0" err="1">
                <a:solidFill>
                  <a:schemeClr val="bg1"/>
                </a:solidFill>
              </a:rPr>
              <a:t>DeJonckheere</a:t>
            </a:r>
            <a:r>
              <a:rPr lang="en-GB" sz="1400" b="1" dirty="0">
                <a:solidFill>
                  <a:schemeClr val="bg1"/>
                </a:solidFill>
              </a:rPr>
              <a:t>, M. and Vaughn, L.M. (2019) ‘</a:t>
            </a:r>
            <a:r>
              <a:rPr lang="en-GB" sz="1400" b="1" dirty="0" err="1">
                <a:solidFill>
                  <a:schemeClr val="bg1"/>
                </a:solidFill>
              </a:rPr>
              <a:t>Semistructured</a:t>
            </a:r>
            <a:r>
              <a:rPr lang="en-GB" sz="1400" b="1" dirty="0">
                <a:solidFill>
                  <a:schemeClr val="bg1"/>
                </a:solidFill>
              </a:rPr>
              <a:t> interviewing in primary care research: A balance of relationship and 	rigour’, </a:t>
            </a:r>
            <a:r>
              <a:rPr lang="en-GB" sz="1400" b="1" i="1" dirty="0">
                <a:solidFill>
                  <a:schemeClr val="bg1"/>
                </a:solidFill>
              </a:rPr>
              <a:t>Family Medicine and Community Health</a:t>
            </a:r>
            <a:r>
              <a:rPr lang="en-GB" sz="1400" b="1" dirty="0">
                <a:solidFill>
                  <a:schemeClr val="bg1"/>
                </a:solidFill>
              </a:rPr>
              <a:t>, 7(2), e000057.</a:t>
            </a:r>
          </a:p>
          <a:p>
            <a:pPr>
              <a:lnSpc>
                <a:spcPct val="150000"/>
              </a:lnSpc>
            </a:pPr>
            <a:r>
              <a:rPr lang="en-GB" sz="1400" b="1" dirty="0" err="1">
                <a:solidFill>
                  <a:schemeClr val="bg1"/>
                </a:solidFill>
              </a:rPr>
              <a:t>Gackle</a:t>
            </a:r>
            <a:r>
              <a:rPr lang="en-GB" sz="1400" b="1" dirty="0">
                <a:solidFill>
                  <a:schemeClr val="bg1"/>
                </a:solidFill>
              </a:rPr>
              <a:t>, L. (2014) ‘Adolescent girls’ singing development’, in Welch, G.F., Howard, D.M. and Nix, J. (eds.) </a:t>
            </a:r>
            <a:r>
              <a:rPr lang="en-GB" sz="1400" b="1" i="1" dirty="0">
                <a:solidFill>
                  <a:schemeClr val="bg1"/>
                </a:solidFill>
              </a:rPr>
              <a:t>The Oxford Handbook of 	Singing</a:t>
            </a:r>
            <a:r>
              <a:rPr lang="en-GB" sz="1400" b="1" dirty="0">
                <a:solidFill>
                  <a:schemeClr val="bg1"/>
                </a:solidFill>
              </a:rPr>
              <a:t>. Oxford: Oxford University Press.</a:t>
            </a:r>
          </a:p>
          <a:p>
            <a:pPr>
              <a:lnSpc>
                <a:spcPct val="150000"/>
              </a:lnSpc>
            </a:pPr>
            <a:r>
              <a:rPr lang="en-GB" sz="1400" b="1" dirty="0">
                <a:solidFill>
                  <a:schemeClr val="bg1"/>
                </a:solidFill>
              </a:rPr>
              <a:t>Gill, A., Osborne, M. and McPherson, G.E. (2024) ‘Sources of self-efficacy in class and studio music lessons’, </a:t>
            </a:r>
            <a:r>
              <a:rPr lang="en-GB" sz="1400" b="1" i="1" dirty="0">
                <a:solidFill>
                  <a:schemeClr val="bg1"/>
                </a:solidFill>
              </a:rPr>
              <a:t>Psychology of 	Music</a:t>
            </a:r>
            <a:r>
              <a:rPr lang="en-GB" sz="1400" b="1" dirty="0">
                <a:solidFill>
                  <a:schemeClr val="bg1"/>
                </a:solidFill>
              </a:rPr>
              <a:t>, 52(1), pp. 44–60. doi:10.1177/1321103X221123234.</a:t>
            </a:r>
          </a:p>
          <a:p>
            <a:endParaRPr lang="en-GB" dirty="0"/>
          </a:p>
        </p:txBody>
      </p:sp>
    </p:spTree>
    <p:extLst>
      <p:ext uri="{BB962C8B-B14F-4D97-AF65-F5344CB8AC3E}">
        <p14:creationId xmlns:p14="http://schemas.microsoft.com/office/powerpoint/2010/main" val="22314743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192AE20-566D-862B-2979-B18CBA66A1F6}"/>
            </a:ext>
          </a:extLst>
        </p:cNvPr>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8CAA39DB-4F43-4EA0-C6EB-743981E43B9D}"/>
              </a:ext>
            </a:extLst>
          </p:cNvPr>
          <p:cNvSpPr>
            <a:spLocks noGrp="1"/>
          </p:cNvSpPr>
          <p:nvPr>
            <p:ph type="sldNum" sz="quarter" idx="12"/>
          </p:nvPr>
        </p:nvSpPr>
        <p:spPr/>
        <p:txBody>
          <a:bodyPr/>
          <a:lstStyle/>
          <a:p>
            <a:fld id="{95CBEC59-7FF9-4688-98DF-89832A0C9025}" type="slidenum">
              <a:rPr lang="en-US" smtClean="0"/>
              <a:pPr/>
              <a:t>27</a:t>
            </a:fld>
            <a:endParaRPr lang="en-US" dirty="0"/>
          </a:p>
        </p:txBody>
      </p:sp>
      <p:sp>
        <p:nvSpPr>
          <p:cNvPr id="6" name="TextBox 5">
            <a:extLst>
              <a:ext uri="{FF2B5EF4-FFF2-40B4-BE49-F238E27FC236}">
                <a16:creationId xmlns:a16="http://schemas.microsoft.com/office/drawing/2014/main" id="{502ED5B6-FDF8-0A40-07DF-8672CF8A3A0E}"/>
              </a:ext>
            </a:extLst>
          </p:cNvPr>
          <p:cNvSpPr txBox="1"/>
          <p:nvPr/>
        </p:nvSpPr>
        <p:spPr>
          <a:xfrm>
            <a:off x="1256880" y="174263"/>
            <a:ext cx="9678240" cy="6509474"/>
          </a:xfrm>
          <a:prstGeom prst="rect">
            <a:avLst/>
          </a:prstGeom>
          <a:noFill/>
        </p:spPr>
        <p:txBody>
          <a:bodyPr wrap="square" rtlCol="0">
            <a:spAutoFit/>
          </a:bodyPr>
          <a:lstStyle/>
          <a:p>
            <a:pPr>
              <a:lnSpc>
                <a:spcPct val="150000"/>
              </a:lnSpc>
            </a:pPr>
            <a:r>
              <a:rPr lang="en-GB" sz="1400" b="1" dirty="0">
                <a:solidFill>
                  <a:schemeClr val="bg1"/>
                </a:solidFill>
              </a:rPr>
              <a:t>Guzman, M., Castro, C., </a:t>
            </a:r>
            <a:r>
              <a:rPr lang="en-GB" sz="1400" b="1" dirty="0" err="1">
                <a:solidFill>
                  <a:schemeClr val="bg1"/>
                </a:solidFill>
              </a:rPr>
              <a:t>Testart</a:t>
            </a:r>
            <a:r>
              <a:rPr lang="en-GB" sz="1400" b="1" dirty="0">
                <a:solidFill>
                  <a:schemeClr val="bg1"/>
                </a:solidFill>
              </a:rPr>
              <a:t>, A., Muñoz, D. and Gerhard, J. (2013) ‘Laryngeal and voice effects of semi-occluded vocal tract 	exercises in singers’, </a:t>
            </a:r>
            <a:r>
              <a:rPr lang="en-GB" sz="1400" b="1" i="1" dirty="0">
                <a:solidFill>
                  <a:schemeClr val="bg1"/>
                </a:solidFill>
              </a:rPr>
              <a:t>Journal of Voice</a:t>
            </a:r>
            <a:r>
              <a:rPr lang="en-GB" sz="1400" b="1" dirty="0">
                <a:solidFill>
                  <a:schemeClr val="bg1"/>
                </a:solidFill>
              </a:rPr>
              <a:t>, 27(6), pp. 709–715.</a:t>
            </a:r>
          </a:p>
          <a:p>
            <a:pPr>
              <a:lnSpc>
                <a:spcPct val="150000"/>
              </a:lnSpc>
            </a:pPr>
            <a:r>
              <a:rPr lang="en-GB" sz="1400" b="1" dirty="0">
                <a:solidFill>
                  <a:schemeClr val="bg1"/>
                </a:solidFill>
              </a:rPr>
              <a:t>Guzman, M., Laukkanen, A.-M., </a:t>
            </a:r>
            <a:r>
              <a:rPr lang="en-GB" sz="1400" b="1" dirty="0" err="1">
                <a:solidFill>
                  <a:schemeClr val="bg1"/>
                </a:solidFill>
              </a:rPr>
              <a:t>Traser</a:t>
            </a:r>
            <a:r>
              <a:rPr lang="en-GB" sz="1400" b="1" dirty="0">
                <a:solidFill>
                  <a:schemeClr val="bg1"/>
                </a:solidFill>
              </a:rPr>
              <a:t>, L., </a:t>
            </a:r>
            <a:r>
              <a:rPr lang="en-GB" sz="1400" b="1" dirty="0" err="1">
                <a:solidFill>
                  <a:schemeClr val="bg1"/>
                </a:solidFill>
              </a:rPr>
              <a:t>Geneid</a:t>
            </a:r>
            <a:r>
              <a:rPr lang="en-GB" sz="1400" b="1" dirty="0">
                <a:solidFill>
                  <a:schemeClr val="bg1"/>
                </a:solidFill>
              </a:rPr>
              <a:t>, A., Richter, B. and others (2014) ‘The influence of water resistance therapy on 	vocal function’, </a:t>
            </a:r>
            <a:r>
              <a:rPr lang="en-GB" sz="1400" b="1" i="1" dirty="0">
                <a:solidFill>
                  <a:schemeClr val="bg1"/>
                </a:solidFill>
              </a:rPr>
              <a:t>Journal of Voice</a:t>
            </a:r>
            <a:r>
              <a:rPr lang="en-GB" sz="1400" b="1" dirty="0">
                <a:solidFill>
                  <a:schemeClr val="bg1"/>
                </a:solidFill>
              </a:rPr>
              <a:t>.</a:t>
            </a:r>
          </a:p>
          <a:p>
            <a:pPr>
              <a:lnSpc>
                <a:spcPct val="150000"/>
              </a:lnSpc>
            </a:pPr>
            <a:r>
              <a:rPr lang="en-GB" sz="1400" b="1" dirty="0">
                <a:solidFill>
                  <a:schemeClr val="bg1"/>
                </a:solidFill>
              </a:rPr>
              <a:t>Herbst, C.T. (2017) ‘A review of singing voice subsystem interactions—Toward an extended physiological model of “support”’, 	</a:t>
            </a:r>
            <a:r>
              <a:rPr lang="en-GB" sz="1400" b="1" i="1" dirty="0">
                <a:solidFill>
                  <a:schemeClr val="bg1"/>
                </a:solidFill>
              </a:rPr>
              <a:t>Journal of Voice</a:t>
            </a:r>
            <a:r>
              <a:rPr lang="en-GB" sz="1400" b="1" dirty="0">
                <a:solidFill>
                  <a:schemeClr val="bg1"/>
                </a:solidFill>
              </a:rPr>
              <a:t>, 31(2), pp. 249.e13–249.e19.</a:t>
            </a:r>
          </a:p>
          <a:p>
            <a:pPr>
              <a:lnSpc>
                <a:spcPct val="150000"/>
              </a:lnSpc>
            </a:pPr>
            <a:r>
              <a:rPr lang="en-GB" sz="1400" b="1" dirty="0">
                <a:solidFill>
                  <a:schemeClr val="bg1"/>
                </a:solidFill>
              </a:rPr>
              <a:t>Manternach, J.N., Clark, C. and Sweet, B. (2024) ‘Effects of a straw phonation on acoustic and self-reported measures of 	adolescent female singers: A pilot study’, </a:t>
            </a:r>
            <a:r>
              <a:rPr lang="en-GB" sz="1400" b="1" i="1" dirty="0">
                <a:solidFill>
                  <a:schemeClr val="bg1"/>
                </a:solidFill>
              </a:rPr>
              <a:t>Journal of Voice</a:t>
            </a:r>
            <a:r>
              <a:rPr lang="en-GB" sz="1400" b="1" dirty="0">
                <a:solidFill>
                  <a:schemeClr val="bg1"/>
                </a:solidFill>
              </a:rPr>
              <a:t>.</a:t>
            </a:r>
          </a:p>
          <a:p>
            <a:pPr>
              <a:lnSpc>
                <a:spcPct val="150000"/>
              </a:lnSpc>
            </a:pPr>
            <a:r>
              <a:rPr lang="en-GB" sz="1400" b="1" dirty="0">
                <a:solidFill>
                  <a:schemeClr val="bg1"/>
                </a:solidFill>
              </a:rPr>
              <a:t>Sweet, B. (2015) ‘The adolescent female changing voice: A phenomenological investigation’, </a:t>
            </a:r>
            <a:r>
              <a:rPr lang="en-GB" sz="1400" b="1" i="1" dirty="0">
                <a:solidFill>
                  <a:schemeClr val="bg1"/>
                </a:solidFill>
              </a:rPr>
              <a:t>Journal of Research in Music 	Education</a:t>
            </a:r>
            <a:r>
              <a:rPr lang="en-GB" sz="1400" b="1" dirty="0">
                <a:solidFill>
                  <a:schemeClr val="bg1"/>
                </a:solidFill>
              </a:rPr>
              <a:t>, 63(1), pp. 70–88.</a:t>
            </a:r>
          </a:p>
          <a:p>
            <a:pPr>
              <a:lnSpc>
                <a:spcPct val="150000"/>
              </a:lnSpc>
            </a:pPr>
            <a:r>
              <a:rPr lang="en-GB" sz="1400" b="1" dirty="0">
                <a:solidFill>
                  <a:schemeClr val="bg1"/>
                </a:solidFill>
              </a:rPr>
              <a:t>Thorpe, C.W., Cala, S.J., Chapman, J. and Davis, P.J. (2001) ‘Patterns of breath support in projection of the singing voice’, </a:t>
            </a:r>
            <a:r>
              <a:rPr lang="en-GB" sz="1400" b="1" i="1" dirty="0">
                <a:solidFill>
                  <a:schemeClr val="bg1"/>
                </a:solidFill>
              </a:rPr>
              <a:t>Journal 	of Voice</a:t>
            </a:r>
            <a:r>
              <a:rPr lang="en-GB" sz="1400" b="1" dirty="0">
                <a:solidFill>
                  <a:schemeClr val="bg1"/>
                </a:solidFill>
              </a:rPr>
              <a:t>, 15(1), pp. 86–104. doi:10.1016/S0892-1997(01)00009-1.</a:t>
            </a:r>
          </a:p>
          <a:p>
            <a:pPr>
              <a:lnSpc>
                <a:spcPct val="150000"/>
              </a:lnSpc>
            </a:pPr>
            <a:r>
              <a:rPr lang="en-GB" sz="1400" b="1" dirty="0">
                <a:solidFill>
                  <a:schemeClr val="bg1"/>
                </a:solidFill>
              </a:rPr>
              <a:t>Titze, I.R. (2000) </a:t>
            </a:r>
            <a:r>
              <a:rPr lang="en-GB" sz="1400" b="1" i="1" dirty="0">
                <a:solidFill>
                  <a:schemeClr val="bg1"/>
                </a:solidFill>
              </a:rPr>
              <a:t>Principles of Voice Production</a:t>
            </a:r>
            <a:r>
              <a:rPr lang="en-GB" sz="1400" b="1" dirty="0">
                <a:solidFill>
                  <a:schemeClr val="bg1"/>
                </a:solidFill>
              </a:rPr>
              <a:t>. Iowa City, IA: National </a:t>
            </a:r>
            <a:r>
              <a:rPr lang="en-GB" sz="1400" b="1" dirty="0" err="1">
                <a:solidFill>
                  <a:schemeClr val="bg1"/>
                </a:solidFill>
              </a:rPr>
              <a:t>Center</a:t>
            </a:r>
            <a:r>
              <a:rPr lang="en-GB" sz="1400" b="1" dirty="0">
                <a:solidFill>
                  <a:schemeClr val="bg1"/>
                </a:solidFill>
              </a:rPr>
              <a:t> for Voice and Speech.</a:t>
            </a:r>
          </a:p>
          <a:p>
            <a:pPr>
              <a:lnSpc>
                <a:spcPct val="150000"/>
              </a:lnSpc>
            </a:pPr>
            <a:r>
              <a:rPr lang="en-GB" sz="1400" b="1" dirty="0">
                <a:solidFill>
                  <a:schemeClr val="bg1"/>
                </a:solidFill>
              </a:rPr>
              <a:t>Titze, I.R. (2006) ‘Voice training and therapy with a semi-occluded vocal tract: Rationale and scientific underpinnings’, </a:t>
            </a:r>
            <a:r>
              <a:rPr lang="en-GB" sz="1400" b="1" i="1" dirty="0">
                <a:solidFill>
                  <a:schemeClr val="bg1"/>
                </a:solidFill>
              </a:rPr>
              <a:t>Journal of 	Speech, Language, and Hearing Research</a:t>
            </a:r>
            <a:r>
              <a:rPr lang="en-GB" sz="1400" b="1" dirty="0">
                <a:solidFill>
                  <a:schemeClr val="bg1"/>
                </a:solidFill>
              </a:rPr>
              <a:t>, 49(2), pp. 448–459.</a:t>
            </a:r>
          </a:p>
          <a:p>
            <a:pPr>
              <a:lnSpc>
                <a:spcPct val="150000"/>
              </a:lnSpc>
            </a:pPr>
            <a:r>
              <a:rPr lang="en-GB" sz="1400" b="1" dirty="0">
                <a:solidFill>
                  <a:schemeClr val="bg1"/>
                </a:solidFill>
              </a:rPr>
              <a:t>Titze, I.R. (2008) ‘Nonlinear source-filter coupling in phonation: Theory’, </a:t>
            </a:r>
            <a:r>
              <a:rPr lang="en-GB" sz="1400" b="1" i="1" dirty="0">
                <a:solidFill>
                  <a:schemeClr val="bg1"/>
                </a:solidFill>
              </a:rPr>
              <a:t>Journal of the Acoustical Society of America</a:t>
            </a:r>
            <a:r>
              <a:rPr lang="en-GB" sz="1400" b="1" dirty="0">
                <a:solidFill>
                  <a:schemeClr val="bg1"/>
                </a:solidFill>
              </a:rPr>
              <a:t>, 123(5), 	pp. 2733–2749.</a:t>
            </a:r>
          </a:p>
          <a:p>
            <a:pPr>
              <a:lnSpc>
                <a:spcPct val="150000"/>
              </a:lnSpc>
            </a:pPr>
            <a:r>
              <a:rPr lang="en-GB" sz="1400" b="1" dirty="0">
                <a:solidFill>
                  <a:schemeClr val="bg1"/>
                </a:solidFill>
              </a:rPr>
              <a:t>Xu, K. (2026) ‘Examining the relationships among self-efficacy, intrinsic motivation, and self-worth of adolescent singers using 	structural equation </a:t>
            </a:r>
            <a:r>
              <a:rPr lang="en-GB" sz="1400" b="1" dirty="0" err="1">
                <a:solidFill>
                  <a:schemeClr val="bg1"/>
                </a:solidFill>
              </a:rPr>
              <a:t>modeling</a:t>
            </a:r>
            <a:r>
              <a:rPr lang="en-GB" sz="1400" b="1" dirty="0">
                <a:solidFill>
                  <a:schemeClr val="bg1"/>
                </a:solidFill>
              </a:rPr>
              <a:t>’, </a:t>
            </a:r>
            <a:r>
              <a:rPr lang="en-GB" sz="1400" b="1" i="1" dirty="0">
                <a:solidFill>
                  <a:schemeClr val="bg1"/>
                </a:solidFill>
              </a:rPr>
              <a:t>Psychology of Music</a:t>
            </a:r>
            <a:r>
              <a:rPr lang="en-GB" sz="1400" b="1" dirty="0">
                <a:solidFill>
                  <a:schemeClr val="bg1"/>
                </a:solidFill>
              </a:rPr>
              <a:t>, 54(3). doi:10.1177/03057356251315690.</a:t>
            </a:r>
          </a:p>
          <a:p>
            <a:endParaRPr lang="en-GB" dirty="0"/>
          </a:p>
        </p:txBody>
      </p:sp>
    </p:spTree>
    <p:extLst>
      <p:ext uri="{BB962C8B-B14F-4D97-AF65-F5344CB8AC3E}">
        <p14:creationId xmlns:p14="http://schemas.microsoft.com/office/powerpoint/2010/main" val="367513089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75BCE0-C492-45D1-B14B-D698228DC08F}"/>
              </a:ext>
            </a:extLst>
          </p:cNvPr>
          <p:cNvSpPr>
            <a:spLocks noGrp="1"/>
          </p:cNvSpPr>
          <p:nvPr>
            <p:ph type="ctrTitle"/>
          </p:nvPr>
        </p:nvSpPr>
        <p:spPr/>
        <p:txBody>
          <a:bodyPr/>
          <a:lstStyle/>
          <a:p>
            <a:r>
              <a:rPr lang="en-US" dirty="0"/>
              <a:t>THANK YOU!</a:t>
            </a:r>
          </a:p>
        </p:txBody>
      </p:sp>
    </p:spTree>
    <p:extLst>
      <p:ext uri="{BB962C8B-B14F-4D97-AF65-F5344CB8AC3E}">
        <p14:creationId xmlns:p14="http://schemas.microsoft.com/office/powerpoint/2010/main" val="363015877"/>
      </p:ext>
    </p:extLst>
  </p:cSld>
  <p:clrMapOvr>
    <a:masterClrMapping/>
  </p:clrMapOvr>
</p:sld>
</file>

<file path=ppt/theme/theme1.xml><?xml version="1.0" encoding="utf-8"?>
<a:theme xmlns:a="http://schemas.openxmlformats.org/drawingml/2006/main" name="Office Theme">
  <a:themeElements>
    <a:clrScheme name="ELT">
      <a:dk1>
        <a:sysClr val="windowText" lastClr="000000"/>
      </a:dk1>
      <a:lt1>
        <a:sysClr val="window" lastClr="FFFFFF"/>
      </a:lt1>
      <a:dk2>
        <a:srgbClr val="FFCD6B"/>
      </a:dk2>
      <a:lt2>
        <a:srgbClr val="BE005A"/>
      </a:lt2>
      <a:accent1>
        <a:srgbClr val="3B2CAC"/>
      </a:accent1>
      <a:accent2>
        <a:srgbClr val="0062FF"/>
      </a:accent2>
      <a:accent3>
        <a:srgbClr val="007A00"/>
      </a:accent3>
      <a:accent4>
        <a:srgbClr val="DE6600"/>
      </a:accent4>
      <a:accent5>
        <a:srgbClr val="AC0037"/>
      </a:accent5>
      <a:accent6>
        <a:srgbClr val="FFFF00"/>
      </a:accent6>
      <a:hlink>
        <a:srgbClr val="FFFFFF"/>
      </a:hlink>
      <a:folHlink>
        <a:srgbClr val="FFFFFF"/>
      </a:folHlink>
    </a:clrScheme>
    <a:fontScheme name="Custom 2">
      <a:majorFont>
        <a:latin typeface="Avenir Next LT Pro"/>
        <a:ea typeface=""/>
        <a:cs typeface=""/>
      </a:majorFont>
      <a:minorFont>
        <a:latin typeface="Speak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gradFill>
          <a:gsLst>
            <a:gs pos="0">
              <a:schemeClr val="bg2">
                <a:alpha val="85000"/>
              </a:schemeClr>
            </a:gs>
            <a:gs pos="100000">
              <a:schemeClr val="accent1">
                <a:alpha val="85000"/>
              </a:schemeClr>
            </a:gs>
          </a:gsLst>
          <a:lin ang="0" scaled="1"/>
        </a:gra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objectDefaults>
  <a:extraClrSchemeLst/>
  <a:extLst>
    <a:ext uri="{05A4C25C-085E-4340-85A3-A5531E510DB2}">
      <thm15:themeFamily xmlns:thm15="http://schemas.microsoft.com/office/thememl/2012/main" name="ELT_Template_ModernBoldSophisticated_MO -v5" id="{DF46818F-9661-49C4-BAE8-F3223317B502}" vid="{463BCE77-CCA7-43EE-ABCB-1B1D536A6602}"/>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f9fc9171bb41dc08635275f351de8590">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29387215989a890c06011de04edfe97d"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Props1.xml><?xml version="1.0" encoding="utf-8"?>
<ds:datastoreItem xmlns:ds="http://schemas.openxmlformats.org/officeDocument/2006/customXml" ds:itemID="{817F9CC6-F7CA-41EA-81DA-97EFF19429B6}">
  <ds:schemaRefs>
    <ds:schemaRef ds:uri="http://schemas.microsoft.com/sharepoint/v3/contenttype/forms"/>
  </ds:schemaRefs>
</ds:datastoreItem>
</file>

<file path=customXml/itemProps2.xml><?xml version="1.0" encoding="utf-8"?>
<ds:datastoreItem xmlns:ds="http://schemas.openxmlformats.org/officeDocument/2006/customXml" ds:itemID="{504F5DC0-7B0F-411B-A0C5-A1B1D5EB33B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4242AFFF-C96F-4C05-9045-3240A5329ECA}">
  <ds:schemaRefs>
    <ds:schemaRef ds:uri="http://schemas.microsoft.com/office/2006/metadata/properties"/>
    <ds:schemaRef ds:uri="http://schemas.microsoft.com/office/infopath/2007/PartnerControls"/>
    <ds:schemaRef ds:uri="71af3243-3dd4-4a8d-8c0d-dd76da1f02a5"/>
  </ds:schemaRefs>
</ds:datastoreItem>
</file>

<file path=docProps/app.xml><?xml version="1.0" encoding="utf-8"?>
<Properties xmlns="http://schemas.openxmlformats.org/officeDocument/2006/extended-properties" xmlns:vt="http://schemas.openxmlformats.org/officeDocument/2006/docPropsVTypes">
  <Template>Modern bold sophisticated presentation</Template>
  <TotalTime>7633</TotalTime>
  <Words>2666</Words>
  <Application>Microsoft Office PowerPoint</Application>
  <PresentationFormat>Widescreen</PresentationFormat>
  <Paragraphs>336</Paragraphs>
  <Slides>28</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28</vt:i4>
      </vt:variant>
    </vt:vector>
  </HeadingPairs>
  <TitlesOfParts>
    <vt:vector size="34" baseType="lpstr">
      <vt:lpstr>Arial</vt:lpstr>
      <vt:lpstr>Avenir Next LT Pro</vt:lpstr>
      <vt:lpstr>Calibri</vt:lpstr>
      <vt:lpstr>Symbol</vt:lpstr>
      <vt:lpstr>Speak Pro</vt:lpstr>
      <vt:lpstr>Office Theme</vt:lpstr>
      <vt:lpstr>BMPF 7010 Presentation</vt:lpstr>
      <vt:lpstr>ABOUT ME</vt:lpstr>
      <vt:lpstr>LEARNING OUTCOMES</vt:lpstr>
      <vt:lpstr>Preparing the Adolescent Female Voice for Musical Theatre Belt: Exploring the Pedagogical Application of Semi-Occluded Vocal Tract Exercises </vt:lpstr>
      <vt:lpstr>CONTRADICTION</vt:lpstr>
      <vt:lpstr>PowerPoint Presentation</vt:lpstr>
      <vt:lpstr>METHODOLOGY &amp;  ETHICAL CONSIDERATIONS</vt:lpstr>
      <vt:lpstr>DATA GATHERING</vt:lpstr>
      <vt:lpstr>VIDEO INTERVENTION</vt:lpstr>
      <vt:lpstr>DATA GATHERING</vt:lpstr>
      <vt:lpstr>DATA GATHERING</vt:lpstr>
      <vt:lpstr>FINDINGS</vt:lpstr>
      <vt:lpstr>FINDING CONSISTENCY IN A CHANGING VOICE</vt:lpstr>
      <vt:lpstr>FINDING CONSISTENCY IN A CHANGING VOICE</vt:lpstr>
      <vt:lpstr>FROM VOCAL READINESS TO PRODUCING BELT WITH LESS PERCEIVED EFFORT </vt:lpstr>
      <vt:lpstr>FROM VOCAL READINESS TO PRODUCING BELT WITH LESS PERCEIVED EFFORT </vt:lpstr>
      <vt:lpstr>FROM VOCAL READINESS TO PRODUCING BELT WITH LESS PERCEIVED EFFORT </vt:lpstr>
      <vt:lpstr>FROM VOCAL READINESS TO PRODUCING BELT WITH LESS PERCEIVED EFFORT </vt:lpstr>
      <vt:lpstr>FROM VOCAL READINESS TO PRODUCING BELT WITH LESS PERCEIVED EFFORT </vt:lpstr>
      <vt:lpstr>DEVELOPING VOCAL AWARENESS &amp; CONFIDENCE </vt:lpstr>
      <vt:lpstr>DEVELOPING VOCAL AWARENESS &amp; CONFIDENCE </vt:lpstr>
      <vt:lpstr>AN INTERVENTION ADOLESCENTS WILL USE </vt:lpstr>
      <vt:lpstr>MOVING TOWARDS A PEDAGOGICAL MODEL FOR SOVT-INFORMED ADOLESCENT BELT </vt:lpstr>
      <vt:lpstr>MOVING TOWARDS A PEDAGOGICAL MODEL FOR SOVT-INFORMED ADOLESCENT BELT </vt:lpstr>
      <vt:lpstr>LOOKING FORWARD </vt:lpstr>
      <vt:lpstr>BIBLIOGRAPHY </vt:lpstr>
      <vt:lpstr>PowerPoint Presentation</vt:lpstr>
      <vt:lpstr>THANK YOU!</vt:lpstr>
    </vt:vector>
  </TitlesOfParts>
  <Company>Kendal College</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Hannah Strong</dc:creator>
  <cp:lastModifiedBy>Hannah Strong</cp:lastModifiedBy>
  <cp:revision>14</cp:revision>
  <dcterms:created xsi:type="dcterms:W3CDTF">2026-09-29T12:47:23Z</dcterms:created>
  <dcterms:modified xsi:type="dcterms:W3CDTF">2026-10-05T17:23:45Z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