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6"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82DCB5-9D0A-4EE9-9076-9861AD2162DA}" v="2" dt="2022-06-29T06:44:47.1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5" d="100"/>
          <a:sy n="55" d="100"/>
        </p:scale>
        <p:origin x="37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C6E66C-7C01-49B1-ABEB-4D8655006135}"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A87D186C-E117-4E16-AD21-1CBB20536D1F}">
      <dgm:prSet/>
      <dgm:spPr/>
      <dgm:t>
        <a:bodyPr/>
        <a:lstStyle/>
        <a:p>
          <a:r>
            <a:rPr lang="en-GB"/>
            <a:t>Gives knowledge of human behaviour </a:t>
          </a:r>
          <a:endParaRPr lang="en-US"/>
        </a:p>
      </dgm:t>
    </dgm:pt>
    <dgm:pt modelId="{933C83CA-3490-4F92-96C9-25AA9C99064F}" type="parTrans" cxnId="{F2AB4FA2-B893-4F79-9445-98435C881B89}">
      <dgm:prSet/>
      <dgm:spPr/>
      <dgm:t>
        <a:bodyPr/>
        <a:lstStyle/>
        <a:p>
          <a:endParaRPr lang="en-US"/>
        </a:p>
      </dgm:t>
    </dgm:pt>
    <dgm:pt modelId="{1D91AD77-2F33-4FDA-9141-DE1EBB90386E}" type="sibTrans" cxnId="{F2AB4FA2-B893-4F79-9445-98435C881B89}">
      <dgm:prSet/>
      <dgm:spPr/>
      <dgm:t>
        <a:bodyPr/>
        <a:lstStyle/>
        <a:p>
          <a:endParaRPr lang="en-US"/>
        </a:p>
      </dgm:t>
    </dgm:pt>
    <dgm:pt modelId="{E731BC86-2089-4664-8204-73F918673F8B}">
      <dgm:prSet/>
      <dgm:spPr/>
      <dgm:t>
        <a:bodyPr/>
        <a:lstStyle/>
        <a:p>
          <a:r>
            <a:rPr lang="en-GB"/>
            <a:t>Provides knowledge to help understand a child</a:t>
          </a:r>
          <a:endParaRPr lang="en-US"/>
        </a:p>
      </dgm:t>
    </dgm:pt>
    <dgm:pt modelId="{0D06E062-89F1-4143-A050-E3C16079EFD3}" type="parTrans" cxnId="{076F8D55-B69D-4026-9B95-A42F3FCFDE11}">
      <dgm:prSet/>
      <dgm:spPr/>
      <dgm:t>
        <a:bodyPr/>
        <a:lstStyle/>
        <a:p>
          <a:endParaRPr lang="en-US"/>
        </a:p>
      </dgm:t>
    </dgm:pt>
    <dgm:pt modelId="{21607D2B-9894-48EA-808A-9DCF1F512B6F}" type="sibTrans" cxnId="{076F8D55-B69D-4026-9B95-A42F3FCFDE11}">
      <dgm:prSet/>
      <dgm:spPr/>
      <dgm:t>
        <a:bodyPr/>
        <a:lstStyle/>
        <a:p>
          <a:endParaRPr lang="en-US"/>
        </a:p>
      </dgm:t>
    </dgm:pt>
    <dgm:pt modelId="{926ACB73-9AC0-4273-B882-18A8DFE6FDA1}">
      <dgm:prSet/>
      <dgm:spPr/>
      <dgm:t>
        <a:bodyPr/>
        <a:lstStyle/>
        <a:p>
          <a:r>
            <a:rPr lang="en-GB"/>
            <a:t>Knowledge of psychology and its theories can be used to provide the best help </a:t>
          </a:r>
          <a:endParaRPr lang="en-US"/>
        </a:p>
      </dgm:t>
    </dgm:pt>
    <dgm:pt modelId="{739D036F-9093-4935-A55A-DD6D8500D596}" type="parTrans" cxnId="{8A69779B-2DBC-4E5D-B4FE-D536FCFBD190}">
      <dgm:prSet/>
      <dgm:spPr/>
      <dgm:t>
        <a:bodyPr/>
        <a:lstStyle/>
        <a:p>
          <a:endParaRPr lang="en-US"/>
        </a:p>
      </dgm:t>
    </dgm:pt>
    <dgm:pt modelId="{0CDA04AC-4915-4D96-AF3C-4CD1E80FA479}" type="sibTrans" cxnId="{8A69779B-2DBC-4E5D-B4FE-D536FCFBD190}">
      <dgm:prSet/>
      <dgm:spPr/>
      <dgm:t>
        <a:bodyPr/>
        <a:lstStyle/>
        <a:p>
          <a:endParaRPr lang="en-US"/>
        </a:p>
      </dgm:t>
    </dgm:pt>
    <dgm:pt modelId="{5438685B-990E-4CEB-915D-3037AFE43E84}" type="pres">
      <dgm:prSet presAssocID="{2BC6E66C-7C01-49B1-ABEB-4D8655006135}" presName="linear" presStyleCnt="0">
        <dgm:presLayoutVars>
          <dgm:animLvl val="lvl"/>
          <dgm:resizeHandles val="exact"/>
        </dgm:presLayoutVars>
      </dgm:prSet>
      <dgm:spPr/>
    </dgm:pt>
    <dgm:pt modelId="{500A4C1B-2094-4574-9C1C-DEEE124BA08A}" type="pres">
      <dgm:prSet presAssocID="{A87D186C-E117-4E16-AD21-1CBB20536D1F}" presName="parentText" presStyleLbl="node1" presStyleIdx="0" presStyleCnt="3">
        <dgm:presLayoutVars>
          <dgm:chMax val="0"/>
          <dgm:bulletEnabled val="1"/>
        </dgm:presLayoutVars>
      </dgm:prSet>
      <dgm:spPr/>
    </dgm:pt>
    <dgm:pt modelId="{31ECDE63-CCF7-4E65-9E48-BC311594292B}" type="pres">
      <dgm:prSet presAssocID="{1D91AD77-2F33-4FDA-9141-DE1EBB90386E}" presName="spacer" presStyleCnt="0"/>
      <dgm:spPr/>
    </dgm:pt>
    <dgm:pt modelId="{A6E69BB4-462F-431F-9F81-108BE55BED4C}" type="pres">
      <dgm:prSet presAssocID="{E731BC86-2089-4664-8204-73F918673F8B}" presName="parentText" presStyleLbl="node1" presStyleIdx="1" presStyleCnt="3">
        <dgm:presLayoutVars>
          <dgm:chMax val="0"/>
          <dgm:bulletEnabled val="1"/>
        </dgm:presLayoutVars>
      </dgm:prSet>
      <dgm:spPr/>
    </dgm:pt>
    <dgm:pt modelId="{E95972CC-447D-457D-8A60-866EF2E16BAC}" type="pres">
      <dgm:prSet presAssocID="{21607D2B-9894-48EA-808A-9DCF1F512B6F}" presName="spacer" presStyleCnt="0"/>
      <dgm:spPr/>
    </dgm:pt>
    <dgm:pt modelId="{764035D3-86BD-4A80-BAA4-3B4174ED9284}" type="pres">
      <dgm:prSet presAssocID="{926ACB73-9AC0-4273-B882-18A8DFE6FDA1}" presName="parentText" presStyleLbl="node1" presStyleIdx="2" presStyleCnt="3">
        <dgm:presLayoutVars>
          <dgm:chMax val="0"/>
          <dgm:bulletEnabled val="1"/>
        </dgm:presLayoutVars>
      </dgm:prSet>
      <dgm:spPr/>
    </dgm:pt>
  </dgm:ptLst>
  <dgm:cxnLst>
    <dgm:cxn modelId="{3D967C0C-5E19-4C63-8D37-7B39A80DABC5}" type="presOf" srcId="{2BC6E66C-7C01-49B1-ABEB-4D8655006135}" destId="{5438685B-990E-4CEB-915D-3037AFE43E84}" srcOrd="0" destOrd="0" presId="urn:microsoft.com/office/officeart/2005/8/layout/vList2"/>
    <dgm:cxn modelId="{71A0E10F-BFF3-4E39-B577-7FFF6271D6F0}" type="presOf" srcId="{E731BC86-2089-4664-8204-73F918673F8B}" destId="{A6E69BB4-462F-431F-9F81-108BE55BED4C}" srcOrd="0" destOrd="0" presId="urn:microsoft.com/office/officeart/2005/8/layout/vList2"/>
    <dgm:cxn modelId="{78BAEE69-9EBE-41EF-87A3-FBE94D036862}" type="presOf" srcId="{A87D186C-E117-4E16-AD21-1CBB20536D1F}" destId="{500A4C1B-2094-4574-9C1C-DEEE124BA08A}" srcOrd="0" destOrd="0" presId="urn:microsoft.com/office/officeart/2005/8/layout/vList2"/>
    <dgm:cxn modelId="{076F8D55-B69D-4026-9B95-A42F3FCFDE11}" srcId="{2BC6E66C-7C01-49B1-ABEB-4D8655006135}" destId="{E731BC86-2089-4664-8204-73F918673F8B}" srcOrd="1" destOrd="0" parTransId="{0D06E062-89F1-4143-A050-E3C16079EFD3}" sibTransId="{21607D2B-9894-48EA-808A-9DCF1F512B6F}"/>
    <dgm:cxn modelId="{81CC9497-1EB9-4B32-9D7C-F3909B2B060E}" type="presOf" srcId="{926ACB73-9AC0-4273-B882-18A8DFE6FDA1}" destId="{764035D3-86BD-4A80-BAA4-3B4174ED9284}" srcOrd="0" destOrd="0" presId="urn:microsoft.com/office/officeart/2005/8/layout/vList2"/>
    <dgm:cxn modelId="{8A69779B-2DBC-4E5D-B4FE-D536FCFBD190}" srcId="{2BC6E66C-7C01-49B1-ABEB-4D8655006135}" destId="{926ACB73-9AC0-4273-B882-18A8DFE6FDA1}" srcOrd="2" destOrd="0" parTransId="{739D036F-9093-4935-A55A-DD6D8500D596}" sibTransId="{0CDA04AC-4915-4D96-AF3C-4CD1E80FA479}"/>
    <dgm:cxn modelId="{F2AB4FA2-B893-4F79-9445-98435C881B89}" srcId="{2BC6E66C-7C01-49B1-ABEB-4D8655006135}" destId="{A87D186C-E117-4E16-AD21-1CBB20536D1F}" srcOrd="0" destOrd="0" parTransId="{933C83CA-3490-4F92-96C9-25AA9C99064F}" sibTransId="{1D91AD77-2F33-4FDA-9141-DE1EBB90386E}"/>
    <dgm:cxn modelId="{F68EA40B-860E-44B9-B591-DF6847F928BA}" type="presParOf" srcId="{5438685B-990E-4CEB-915D-3037AFE43E84}" destId="{500A4C1B-2094-4574-9C1C-DEEE124BA08A}" srcOrd="0" destOrd="0" presId="urn:microsoft.com/office/officeart/2005/8/layout/vList2"/>
    <dgm:cxn modelId="{067C530A-12A9-4996-A4A6-BDB1087AD45F}" type="presParOf" srcId="{5438685B-990E-4CEB-915D-3037AFE43E84}" destId="{31ECDE63-CCF7-4E65-9E48-BC311594292B}" srcOrd="1" destOrd="0" presId="urn:microsoft.com/office/officeart/2005/8/layout/vList2"/>
    <dgm:cxn modelId="{28F2B659-2EFC-4E53-BD37-34241967665D}" type="presParOf" srcId="{5438685B-990E-4CEB-915D-3037AFE43E84}" destId="{A6E69BB4-462F-431F-9F81-108BE55BED4C}" srcOrd="2" destOrd="0" presId="urn:microsoft.com/office/officeart/2005/8/layout/vList2"/>
    <dgm:cxn modelId="{2108AE9B-4D78-440E-99DC-2E20CC5B7EAA}" type="presParOf" srcId="{5438685B-990E-4CEB-915D-3037AFE43E84}" destId="{E95972CC-447D-457D-8A60-866EF2E16BAC}" srcOrd="3" destOrd="0" presId="urn:microsoft.com/office/officeart/2005/8/layout/vList2"/>
    <dgm:cxn modelId="{AE9223A8-FA80-45B1-850C-5F730D71E2E9}" type="presParOf" srcId="{5438685B-990E-4CEB-915D-3037AFE43E84}" destId="{764035D3-86BD-4A80-BAA4-3B4174ED928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0A4C1B-2094-4574-9C1C-DEEE124BA08A}">
      <dsp:nvSpPr>
        <dsp:cNvPr id="0" name=""/>
        <dsp:cNvSpPr/>
      </dsp:nvSpPr>
      <dsp:spPr>
        <a:xfrm>
          <a:off x="0" y="45221"/>
          <a:ext cx="5710450" cy="1684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Gives knowledge of human behaviour </a:t>
          </a:r>
          <a:endParaRPr lang="en-US" sz="3200" kern="1200"/>
        </a:p>
      </dsp:txBody>
      <dsp:txXfrm>
        <a:off x="82245" y="127466"/>
        <a:ext cx="5545960" cy="1520310"/>
      </dsp:txXfrm>
    </dsp:sp>
    <dsp:sp modelId="{A6E69BB4-462F-431F-9F81-108BE55BED4C}">
      <dsp:nvSpPr>
        <dsp:cNvPr id="0" name=""/>
        <dsp:cNvSpPr/>
      </dsp:nvSpPr>
      <dsp:spPr>
        <a:xfrm>
          <a:off x="0" y="1822181"/>
          <a:ext cx="5710450" cy="16848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Provides knowledge to help understand a child</a:t>
          </a:r>
          <a:endParaRPr lang="en-US" sz="3200" kern="1200"/>
        </a:p>
      </dsp:txBody>
      <dsp:txXfrm>
        <a:off x="82245" y="1904426"/>
        <a:ext cx="5545960" cy="1520310"/>
      </dsp:txXfrm>
    </dsp:sp>
    <dsp:sp modelId="{764035D3-86BD-4A80-BAA4-3B4174ED9284}">
      <dsp:nvSpPr>
        <dsp:cNvPr id="0" name=""/>
        <dsp:cNvSpPr/>
      </dsp:nvSpPr>
      <dsp:spPr>
        <a:xfrm>
          <a:off x="0" y="3599141"/>
          <a:ext cx="5710450" cy="16848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Knowledge of psychology and its theories can be used to provide the best help </a:t>
          </a:r>
          <a:endParaRPr lang="en-US" sz="3200" kern="1200"/>
        </a:p>
      </dsp:txBody>
      <dsp:txXfrm>
        <a:off x="82245" y="3681386"/>
        <a:ext cx="5545960" cy="15203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8680BC-05CE-40AB-A2AC-4B71C062F427}" type="datetimeFigureOut">
              <a:rPr lang="en-GB" smtClean="0"/>
              <a:t>29/06/2022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99AB50-A8E0-4107-8166-8737AF51FF2C}" type="slidenum">
              <a:rPr lang="en-GB" smtClean="0"/>
              <a:t>‹#›</a:t>
            </a:fld>
            <a:endParaRPr lang="en-GB"/>
          </a:p>
        </p:txBody>
      </p:sp>
    </p:spTree>
    <p:extLst>
      <p:ext uri="{BB962C8B-B14F-4D97-AF65-F5344CB8AC3E}">
        <p14:creationId xmlns:p14="http://schemas.microsoft.com/office/powerpoint/2010/main" val="4288515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you don’t need to understand </a:t>
            </a:r>
            <a:r>
              <a:rPr lang="en-GB" dirty="0" err="1"/>
              <a:t>pscholgy</a:t>
            </a:r>
            <a:r>
              <a:rPr lang="en-GB" dirty="0"/>
              <a:t> to do the job it does help to understand the</a:t>
            </a:r>
          </a:p>
        </p:txBody>
      </p:sp>
      <p:sp>
        <p:nvSpPr>
          <p:cNvPr id="4" name="Slide Number Placeholder 3"/>
          <p:cNvSpPr>
            <a:spLocks noGrp="1"/>
          </p:cNvSpPr>
          <p:nvPr>
            <p:ph type="sldNum" sz="quarter" idx="5"/>
          </p:nvPr>
        </p:nvSpPr>
        <p:spPr/>
        <p:txBody>
          <a:bodyPr/>
          <a:lstStyle/>
          <a:p>
            <a:fld id="{DC99AB50-A8E0-4107-8166-8737AF51FF2C}" type="slidenum">
              <a:rPr lang="en-GB" smtClean="0"/>
              <a:t>3</a:t>
            </a:fld>
            <a:endParaRPr lang="en-GB"/>
          </a:p>
        </p:txBody>
      </p:sp>
    </p:spTree>
    <p:extLst>
      <p:ext uri="{BB962C8B-B14F-4D97-AF65-F5344CB8AC3E}">
        <p14:creationId xmlns:p14="http://schemas.microsoft.com/office/powerpoint/2010/main" val="4213358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stage is age related and each stage is more advanced </a:t>
            </a:r>
          </a:p>
          <a:p>
            <a:r>
              <a:rPr lang="en-GB" dirty="0" err="1"/>
              <a:t>Piagets</a:t>
            </a:r>
            <a:r>
              <a:rPr lang="en-GB" dirty="0"/>
              <a:t> believes that our learning process starts from birth and we develop through 4 stages. Each stage we will think differently due to learning experiences.</a:t>
            </a:r>
          </a:p>
          <a:p>
            <a:endParaRPr lang="en-GB" dirty="0"/>
          </a:p>
          <a:p>
            <a:r>
              <a:rPr lang="en-GB" dirty="0"/>
              <a:t>Piaget believes children learn through discovery </a:t>
            </a:r>
          </a:p>
        </p:txBody>
      </p:sp>
      <p:sp>
        <p:nvSpPr>
          <p:cNvPr id="4" name="Slide Number Placeholder 3"/>
          <p:cNvSpPr>
            <a:spLocks noGrp="1"/>
          </p:cNvSpPr>
          <p:nvPr>
            <p:ph type="sldNum" sz="quarter" idx="5"/>
          </p:nvPr>
        </p:nvSpPr>
        <p:spPr/>
        <p:txBody>
          <a:bodyPr/>
          <a:lstStyle/>
          <a:p>
            <a:fld id="{DC99AB50-A8E0-4107-8166-8737AF51FF2C}" type="slidenum">
              <a:rPr lang="en-GB" smtClean="0"/>
              <a:t>4</a:t>
            </a:fld>
            <a:endParaRPr lang="en-GB"/>
          </a:p>
        </p:txBody>
      </p:sp>
    </p:spTree>
    <p:extLst>
      <p:ext uri="{BB962C8B-B14F-4D97-AF65-F5344CB8AC3E}">
        <p14:creationId xmlns:p14="http://schemas.microsoft.com/office/powerpoint/2010/main" val="3146976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So if we focus on stage 1 of Piaget's theory this is when children are oblivious to most things but they still like to explore. Piaget believes that children learn through discovery this would bring an element of surprise to the house visit </a:t>
            </a:r>
          </a:p>
          <a:p>
            <a:r>
              <a:rPr lang="en-GB" dirty="0"/>
              <a:t>Give example of my daughter on house visits (plays with everything, grabs the first thing she can ) if she had a distraction I would feel at ease also good for parents. </a:t>
            </a:r>
          </a:p>
        </p:txBody>
      </p:sp>
      <p:sp>
        <p:nvSpPr>
          <p:cNvPr id="4" name="Slide Number Placeholder 3"/>
          <p:cNvSpPr>
            <a:spLocks noGrp="1"/>
          </p:cNvSpPr>
          <p:nvPr>
            <p:ph type="sldNum" sz="quarter" idx="5"/>
          </p:nvPr>
        </p:nvSpPr>
        <p:spPr/>
        <p:txBody>
          <a:bodyPr/>
          <a:lstStyle/>
          <a:p>
            <a:fld id="{DC99AB50-A8E0-4107-8166-8737AF51FF2C}" type="slidenum">
              <a:rPr lang="en-GB" smtClean="0"/>
              <a:t>5</a:t>
            </a:fld>
            <a:endParaRPr lang="en-GB"/>
          </a:p>
        </p:txBody>
      </p:sp>
    </p:spTree>
    <p:extLst>
      <p:ext uri="{BB962C8B-B14F-4D97-AF65-F5344CB8AC3E}">
        <p14:creationId xmlns:p14="http://schemas.microsoft.com/office/powerpoint/2010/main" val="5260582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C7A07-96C3-42AF-943D-953C86C3DAAD}"/>
              </a:ext>
            </a:extLst>
          </p:cNvPr>
          <p:cNvSpPr>
            <a:spLocks noGrp="1"/>
          </p:cNvSpPr>
          <p:nvPr>
            <p:ph type="ctrTitle"/>
          </p:nvPr>
        </p:nvSpPr>
        <p:spPr>
          <a:xfrm>
            <a:off x="1524000" y="1463557"/>
            <a:ext cx="9144000" cy="2387600"/>
          </a:xfrm>
        </p:spPr>
        <p:txBody>
          <a:bodyPr anchor="b">
            <a:normAutofit/>
          </a:bodyPr>
          <a:lstStyle>
            <a:lvl1pPr algn="ctr">
              <a:lnSpc>
                <a:spcPct val="90000"/>
              </a:lnSpc>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CEE38DF-F503-4E79-B1B0-16489708A1B5}"/>
              </a:ext>
            </a:extLst>
          </p:cNvPr>
          <p:cNvSpPr>
            <a:spLocks noGrp="1"/>
          </p:cNvSpPr>
          <p:nvPr>
            <p:ph type="subTitle" idx="1"/>
          </p:nvPr>
        </p:nvSpPr>
        <p:spPr>
          <a:xfrm>
            <a:off x="1524000" y="3943232"/>
            <a:ext cx="9144000" cy="1655762"/>
          </a:xfrm>
        </p:spPr>
        <p:txBody>
          <a:bodyPr>
            <a:normAutofit/>
          </a:bodyPr>
          <a:lstStyle>
            <a:lvl1pPr marL="0" indent="0" algn="ctr">
              <a:lnSpc>
                <a:spcPts val="3200"/>
              </a:lnSpc>
              <a:buNone/>
              <a:defRPr sz="2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C1D965B-87A4-4F43-BE02-800BCCDF42EF}"/>
              </a:ext>
            </a:extLst>
          </p:cNvPr>
          <p:cNvSpPr>
            <a:spLocks noGrp="1"/>
          </p:cNvSpPr>
          <p:nvPr>
            <p:ph type="dt" sz="half" idx="10"/>
          </p:nvPr>
        </p:nvSpPr>
        <p:spPr>
          <a:xfrm>
            <a:off x="420624" y="6217920"/>
            <a:ext cx="2743200" cy="640080"/>
          </a:xfrm>
        </p:spPr>
        <p:txBody>
          <a:bodyPr anchor="ctr" anchorCtr="0"/>
          <a:lstStyle/>
          <a:p>
            <a:fld id="{403CB87E-4591-47A1-9046-CF63F17215EF}" type="datetime2">
              <a:rPr lang="en-US" smtClean="0"/>
              <a:t>Wednesday, June 29, 2022</a:t>
            </a:fld>
            <a:endParaRPr lang="en-US" dirty="0"/>
          </a:p>
        </p:txBody>
      </p:sp>
      <p:sp>
        <p:nvSpPr>
          <p:cNvPr id="5" name="Footer Placeholder 4">
            <a:extLst>
              <a:ext uri="{FF2B5EF4-FFF2-40B4-BE49-F238E27FC236}">
                <a16:creationId xmlns:a16="http://schemas.microsoft.com/office/drawing/2014/main" id="{389ED35B-CBF1-40D9-BAA7-CF9E1E22B8FC}"/>
              </a:ext>
            </a:extLst>
          </p:cNvPr>
          <p:cNvSpPr>
            <a:spLocks noGrp="1"/>
          </p:cNvSpPr>
          <p:nvPr>
            <p:ph type="ftr" sz="quarter" idx="11"/>
          </p:nvPr>
        </p:nvSpPr>
        <p:spPr>
          <a:xfrm>
            <a:off x="3767328" y="6217920"/>
            <a:ext cx="7196328" cy="640080"/>
          </a:xfrm>
        </p:spPr>
        <p:txBody>
          <a:bodyPr anchor="ctr" anchorCtr="0"/>
          <a:lstStyle/>
          <a:p>
            <a:r>
              <a:rPr lang="en-US" dirty="0"/>
              <a:t>Sample Footer Text</a:t>
            </a:r>
          </a:p>
        </p:txBody>
      </p:sp>
      <p:sp>
        <p:nvSpPr>
          <p:cNvPr id="6" name="Slide Number Placeholder 5">
            <a:extLst>
              <a:ext uri="{FF2B5EF4-FFF2-40B4-BE49-F238E27FC236}">
                <a16:creationId xmlns:a16="http://schemas.microsoft.com/office/drawing/2014/main" id="{3D26653A-450D-4BDE-8718-99F2D9314259}"/>
              </a:ext>
            </a:extLst>
          </p:cNvPr>
          <p:cNvSpPr>
            <a:spLocks noGrp="1"/>
          </p:cNvSpPr>
          <p:nvPr>
            <p:ph type="sldNum" sz="quarter" idx="12"/>
          </p:nvPr>
        </p:nvSpPr>
        <p:spPr>
          <a:xfrm>
            <a:off x="11503152" y="0"/>
            <a:ext cx="685800" cy="685800"/>
          </a:xfrm>
        </p:spPr>
        <p:txBody>
          <a:bodyPr/>
          <a:lstStyle>
            <a:lvl1pPr algn="ctr">
              <a:defRPr/>
            </a:lvl1pPr>
          </a:lstStyle>
          <a:p>
            <a:fld id="{3A4F6043-7A67-491B-98BC-F933DED7226D}" type="slidenum">
              <a:rPr lang="en-US" smtClean="0"/>
              <a:t>‹#›</a:t>
            </a:fld>
            <a:endParaRPr lang="en-US"/>
          </a:p>
        </p:txBody>
      </p:sp>
    </p:spTree>
    <p:extLst>
      <p:ext uri="{BB962C8B-B14F-4D97-AF65-F5344CB8AC3E}">
        <p14:creationId xmlns:p14="http://schemas.microsoft.com/office/powerpoint/2010/main" val="763296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14413-82C1-4EBC-8C6B-BC5F842D13A2}"/>
              </a:ext>
            </a:extLst>
          </p:cNvPr>
          <p:cNvSpPr>
            <a:spLocks noGrp="1"/>
          </p:cNvSpPr>
          <p:nvPr>
            <p:ph type="title"/>
          </p:nvPr>
        </p:nvSpPr>
        <p:spPr>
          <a:xfrm>
            <a:off x="420624" y="365125"/>
            <a:ext cx="10543032" cy="1325563"/>
          </a:xfrm>
        </p:spPr>
        <p:txBody>
          <a:bodyPr>
            <a:normAutofit/>
          </a:bodyPr>
          <a:lstStyle>
            <a:lvl1pPr>
              <a:lnSpc>
                <a:spcPct val="90000"/>
              </a:lnSpc>
              <a:defRPr sz="5200"/>
            </a:lvl1pPr>
          </a:lstStyle>
          <a:p>
            <a:r>
              <a:rPr lang="en-US" dirty="0"/>
              <a:t>Click to edit Master title style</a:t>
            </a:r>
          </a:p>
        </p:txBody>
      </p:sp>
      <p:sp>
        <p:nvSpPr>
          <p:cNvPr id="3" name="Content Placeholder 2">
            <a:extLst>
              <a:ext uri="{FF2B5EF4-FFF2-40B4-BE49-F238E27FC236}">
                <a16:creationId xmlns:a16="http://schemas.microsoft.com/office/drawing/2014/main" id="{328F029A-192E-4A44-ACC7-6C5212C77736}"/>
              </a:ext>
            </a:extLst>
          </p:cNvPr>
          <p:cNvSpPr>
            <a:spLocks noGrp="1"/>
          </p:cNvSpPr>
          <p:nvPr>
            <p:ph idx="1"/>
          </p:nvPr>
        </p:nvSpPr>
        <p:spPr>
          <a:xfrm>
            <a:off x="420625" y="1825625"/>
            <a:ext cx="10543031" cy="4206383"/>
          </a:xfrm>
        </p:spPr>
        <p:txBody>
          <a:bodyPr/>
          <a:lstStyle>
            <a:lvl1pPr>
              <a:defRPr sz="2400"/>
            </a:lvl1pPr>
            <a:lvl2pPr>
              <a:defRPr sz="22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D1A7D4-E57E-4789-896B-B2A051BF94F6}"/>
              </a:ext>
            </a:extLst>
          </p:cNvPr>
          <p:cNvSpPr>
            <a:spLocks noGrp="1"/>
          </p:cNvSpPr>
          <p:nvPr>
            <p:ph type="dt" sz="half" idx="10"/>
          </p:nvPr>
        </p:nvSpPr>
        <p:spPr>
          <a:xfrm>
            <a:off x="420624" y="6217920"/>
            <a:ext cx="2743200" cy="640080"/>
          </a:xfrm>
        </p:spPr>
        <p:txBody>
          <a:bodyPr/>
          <a:lstStyle>
            <a:lvl1pPr>
              <a:defRPr>
                <a:solidFill>
                  <a:schemeClr val="tx2"/>
                </a:solidFill>
              </a:defRPr>
            </a:lvl1pPr>
          </a:lstStyle>
          <a:p>
            <a:fld id="{F33DE70B-B772-416E-A790-995760B1742E}" type="datetime2">
              <a:rPr lang="en-US" smtClean="0"/>
              <a:t>Wednesday, June 29, 2022</a:t>
            </a:fld>
            <a:endParaRPr lang="en-US" dirty="0"/>
          </a:p>
        </p:txBody>
      </p:sp>
      <p:sp>
        <p:nvSpPr>
          <p:cNvPr id="5" name="Footer Placeholder 4">
            <a:extLst>
              <a:ext uri="{FF2B5EF4-FFF2-40B4-BE49-F238E27FC236}">
                <a16:creationId xmlns:a16="http://schemas.microsoft.com/office/drawing/2014/main" id="{A07B63EE-3B35-4F8A-BDA3-E778BFE14CA1}"/>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C8339EF2-7937-4C30-A883-7F7BD02802BC}"/>
              </a:ext>
            </a:extLst>
          </p:cNvPr>
          <p:cNvSpPr>
            <a:spLocks noGrp="1"/>
          </p:cNvSpPr>
          <p:nvPr>
            <p:ph type="sldNum" sz="quarter" idx="12"/>
          </p:nvPr>
        </p:nvSpPr>
        <p:spPr/>
        <p:txBody>
          <a:bodyPr/>
          <a:lstStyle>
            <a:lvl1pPr algn="ctr">
              <a:defRPr>
                <a:solidFill>
                  <a:schemeClr val="tx2"/>
                </a:solidFill>
              </a:defRPr>
            </a:lvl1p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30248266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AF4BC-D1E9-40F0-A26B-9EA9B6B69755}"/>
              </a:ext>
            </a:extLst>
          </p:cNvPr>
          <p:cNvSpPr>
            <a:spLocks noGrp="1"/>
          </p:cNvSpPr>
          <p:nvPr>
            <p:ph type="title"/>
          </p:nvPr>
        </p:nvSpPr>
        <p:spPr>
          <a:xfrm>
            <a:off x="420624" y="1081941"/>
            <a:ext cx="10543032" cy="2852737"/>
          </a:xfrm>
        </p:spPr>
        <p:txBody>
          <a:bodyPr anchor="b">
            <a:normAutofit/>
          </a:bodyPr>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F7974A6-FAB9-47DA-8F1A-701DFC8DF327}"/>
              </a:ext>
            </a:extLst>
          </p:cNvPr>
          <p:cNvSpPr>
            <a:spLocks noGrp="1"/>
          </p:cNvSpPr>
          <p:nvPr>
            <p:ph type="body" idx="1"/>
          </p:nvPr>
        </p:nvSpPr>
        <p:spPr>
          <a:xfrm>
            <a:off x="420624" y="3961666"/>
            <a:ext cx="10543032" cy="1500187"/>
          </a:xfrm>
        </p:spPr>
        <p:txBody>
          <a:bodyPr>
            <a:noAutofit/>
          </a:bodyPr>
          <a:lstStyle>
            <a:lvl1pPr marL="0" indent="0">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64E2B4-314C-4D4F-8938-E437A2EF527B}"/>
              </a:ext>
            </a:extLst>
          </p:cNvPr>
          <p:cNvSpPr>
            <a:spLocks noGrp="1"/>
          </p:cNvSpPr>
          <p:nvPr>
            <p:ph type="dt" sz="half" idx="10"/>
          </p:nvPr>
        </p:nvSpPr>
        <p:spPr/>
        <p:txBody>
          <a:bodyPr/>
          <a:lstStyle/>
          <a:p>
            <a:fld id="{76760CDE-A6F1-4138-AF12-ED09E8E5FB6B}" type="datetime2">
              <a:rPr lang="en-US" smtClean="0"/>
              <a:t>Wednesday, June 29, 2022</a:t>
            </a:fld>
            <a:endParaRPr lang="en-US"/>
          </a:p>
        </p:txBody>
      </p:sp>
      <p:sp>
        <p:nvSpPr>
          <p:cNvPr id="5" name="Footer Placeholder 4">
            <a:extLst>
              <a:ext uri="{FF2B5EF4-FFF2-40B4-BE49-F238E27FC236}">
                <a16:creationId xmlns:a16="http://schemas.microsoft.com/office/drawing/2014/main" id="{72442F23-6986-4A36-97F0-13F305A2DEB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94BA1B9-2423-42BD-A553-DC5703F6243F}"/>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37114684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64F76-994F-4AB5-B17B-46C0C2FA5AE5}"/>
              </a:ext>
            </a:extLst>
          </p:cNvPr>
          <p:cNvSpPr>
            <a:spLocks noGrp="1"/>
          </p:cNvSpPr>
          <p:nvPr>
            <p:ph type="title"/>
          </p:nvPr>
        </p:nvSpPr>
        <p:spPr>
          <a:xfrm>
            <a:off x="420624" y="365125"/>
            <a:ext cx="10543032" cy="1325563"/>
          </a:xfrm>
        </p:spPr>
        <p:txBody>
          <a:bodyPr>
            <a:normAutofit/>
          </a:bodyPr>
          <a:lstStyle>
            <a:lvl1pPr>
              <a:defRPr sz="5200"/>
            </a:lvl1pPr>
          </a:lstStyle>
          <a:p>
            <a:r>
              <a:rPr lang="en-US" dirty="0"/>
              <a:t>Click to edit Master title style</a:t>
            </a:r>
          </a:p>
        </p:txBody>
      </p:sp>
      <p:sp>
        <p:nvSpPr>
          <p:cNvPr id="3" name="Content Placeholder 2">
            <a:extLst>
              <a:ext uri="{FF2B5EF4-FFF2-40B4-BE49-F238E27FC236}">
                <a16:creationId xmlns:a16="http://schemas.microsoft.com/office/drawing/2014/main" id="{55A69B3B-A540-4556-98C8-1F49704A794E}"/>
              </a:ext>
            </a:extLst>
          </p:cNvPr>
          <p:cNvSpPr>
            <a:spLocks noGrp="1"/>
          </p:cNvSpPr>
          <p:nvPr>
            <p:ph sz="half" idx="1"/>
          </p:nvPr>
        </p:nvSpPr>
        <p:spPr>
          <a:xfrm>
            <a:off x="420624" y="1825625"/>
            <a:ext cx="5599176" cy="4206382"/>
          </a:xfrm>
        </p:spPr>
        <p:txBody>
          <a:bodyPr/>
          <a:lstStyle>
            <a:lvl1pPr marL="457200" indent="-457200">
              <a:buFont typeface="Wingdings 2" panose="05020102010507070707" pitchFamily="18" charset="2"/>
              <a:buChar char="¬"/>
              <a:defRPr/>
            </a:lvl1pPr>
            <a:lvl2pPr marL="800100" indent="-342900">
              <a:buFont typeface="Wingdings 2" panose="05020102010507070707" pitchFamily="18" charset="2"/>
              <a:buChar char="¬"/>
              <a:defRPr/>
            </a:lvl2pPr>
            <a:lvl3pPr marL="1257300" indent="-342900">
              <a:buFont typeface="Wingdings 2" panose="05020102010507070707" pitchFamily="18" charset="2"/>
              <a:buChar char="¬"/>
              <a:defRPr/>
            </a:lvl3pPr>
            <a:lvl4pPr marL="1657350" indent="-285750">
              <a:buFont typeface="Wingdings 2" panose="05020102010507070707" pitchFamily="18" charset="2"/>
              <a:buChar char="¬"/>
              <a:defRPr/>
            </a:lvl4pPr>
            <a:lvl5pPr marL="2114550" indent="-285750">
              <a:buFont typeface="Wingdings 2" panose="05020102010507070707" pitchFamily="18"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EC72438-7C63-48F2-9D6F-2461BFD6D5E5}"/>
              </a:ext>
            </a:extLst>
          </p:cNvPr>
          <p:cNvSpPr>
            <a:spLocks noGrp="1"/>
          </p:cNvSpPr>
          <p:nvPr>
            <p:ph sz="half" idx="2"/>
          </p:nvPr>
        </p:nvSpPr>
        <p:spPr>
          <a:xfrm>
            <a:off x="6172200" y="1825625"/>
            <a:ext cx="4791456" cy="4206382"/>
          </a:xfrm>
        </p:spPr>
        <p:txBody>
          <a:bodyPr/>
          <a:lstStyle>
            <a:lvl1pPr marL="228600" indent="-228600">
              <a:buFont typeface="Wingdings 2" panose="05020102010507070707" pitchFamily="18" charset="2"/>
              <a:buChar char="¬"/>
              <a:defRPr/>
            </a:lvl1pPr>
            <a:lvl2pPr marL="685800" indent="-228600">
              <a:buFont typeface="Wingdings 2" panose="05020102010507070707" pitchFamily="18" charset="2"/>
              <a:buChar char="¬"/>
              <a:defRPr/>
            </a:lvl2pPr>
            <a:lvl3pPr marL="1143000" indent="-228600">
              <a:buFont typeface="Wingdings 2" panose="05020102010507070707" pitchFamily="18" charset="2"/>
              <a:buChar char="¬"/>
              <a:defRPr/>
            </a:lvl3pPr>
            <a:lvl4pPr marL="1600200" indent="-228600">
              <a:buFont typeface="Wingdings 2" panose="05020102010507070707" pitchFamily="18" charset="2"/>
              <a:buChar char="¬"/>
              <a:defRPr/>
            </a:lvl4pPr>
            <a:lvl5pPr marL="2057400" indent="-228600">
              <a:buFont typeface="Wingdings 2" panose="05020102010507070707" pitchFamily="18"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3FA1B49-6AAA-4DA7-970F-B75899F1AB51}"/>
              </a:ext>
            </a:extLst>
          </p:cNvPr>
          <p:cNvSpPr>
            <a:spLocks noGrp="1"/>
          </p:cNvSpPr>
          <p:nvPr>
            <p:ph type="dt" sz="half" idx="10"/>
          </p:nvPr>
        </p:nvSpPr>
        <p:spPr/>
        <p:txBody>
          <a:bodyPr/>
          <a:lstStyle/>
          <a:p>
            <a:fld id="{DB15F8B1-DB7B-4D28-A97D-40FB2DD1EF78}" type="datetime2">
              <a:rPr lang="en-US" smtClean="0"/>
              <a:t>Wednesday, June 29, 2022</a:t>
            </a:fld>
            <a:endParaRPr lang="en-US"/>
          </a:p>
        </p:txBody>
      </p:sp>
      <p:sp>
        <p:nvSpPr>
          <p:cNvPr id="6" name="Footer Placeholder 5">
            <a:extLst>
              <a:ext uri="{FF2B5EF4-FFF2-40B4-BE49-F238E27FC236}">
                <a16:creationId xmlns:a16="http://schemas.microsoft.com/office/drawing/2014/main" id="{DEE3649A-B9A2-4737-B47E-758DC140688B}"/>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50C1407-C705-451C-878E-8175DCCD500D}"/>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2788543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F9955-0460-4A20-8FC6-300595560010}"/>
              </a:ext>
            </a:extLst>
          </p:cNvPr>
          <p:cNvSpPr>
            <a:spLocks noGrp="1"/>
          </p:cNvSpPr>
          <p:nvPr>
            <p:ph type="title"/>
          </p:nvPr>
        </p:nvSpPr>
        <p:spPr>
          <a:xfrm>
            <a:off x="420624" y="365125"/>
            <a:ext cx="10543032" cy="1325563"/>
          </a:xfrm>
        </p:spPr>
        <p:txBody>
          <a:bodyPr>
            <a:normAutofit/>
          </a:bodyPr>
          <a:lstStyle>
            <a:lvl1pPr>
              <a:defRPr sz="5200"/>
            </a:lvl1pPr>
          </a:lstStyle>
          <a:p>
            <a:r>
              <a:rPr lang="en-US" dirty="0"/>
              <a:t>Click to edit Master title style</a:t>
            </a:r>
          </a:p>
        </p:txBody>
      </p:sp>
      <p:sp>
        <p:nvSpPr>
          <p:cNvPr id="3" name="Text Placeholder 2">
            <a:extLst>
              <a:ext uri="{FF2B5EF4-FFF2-40B4-BE49-F238E27FC236}">
                <a16:creationId xmlns:a16="http://schemas.microsoft.com/office/drawing/2014/main" id="{BF95DDA7-4AAD-4EBE-880C-200E5F10A6C4}"/>
              </a:ext>
            </a:extLst>
          </p:cNvPr>
          <p:cNvSpPr>
            <a:spLocks noGrp="1"/>
          </p:cNvSpPr>
          <p:nvPr>
            <p:ph type="body" idx="1"/>
          </p:nvPr>
        </p:nvSpPr>
        <p:spPr>
          <a:xfrm>
            <a:off x="420624" y="1681163"/>
            <a:ext cx="5549697"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717496-E470-4CF6-884C-F07390A4688A}"/>
              </a:ext>
            </a:extLst>
          </p:cNvPr>
          <p:cNvSpPr>
            <a:spLocks noGrp="1"/>
          </p:cNvSpPr>
          <p:nvPr>
            <p:ph sz="half" idx="2"/>
          </p:nvPr>
        </p:nvSpPr>
        <p:spPr>
          <a:xfrm>
            <a:off x="420624" y="2505075"/>
            <a:ext cx="5549697" cy="3526932"/>
          </a:xfrm>
        </p:spPr>
        <p:txBody>
          <a:bodyPr/>
          <a:lstStyle>
            <a:lvl1pPr>
              <a:defRPr sz="2400"/>
            </a:lvl1pPr>
            <a:lvl2pPr>
              <a:defRPr sz="22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8C438EA-D381-4F22-A911-ECDD6D04FB33}"/>
              </a:ext>
            </a:extLst>
          </p:cNvPr>
          <p:cNvSpPr>
            <a:spLocks noGrp="1"/>
          </p:cNvSpPr>
          <p:nvPr>
            <p:ph type="body" sz="quarter" idx="3"/>
          </p:nvPr>
        </p:nvSpPr>
        <p:spPr>
          <a:xfrm>
            <a:off x="5970321" y="1681163"/>
            <a:ext cx="4993335"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F255FA-A04D-49F2-8DB4-3CC082D0DBC8}"/>
              </a:ext>
            </a:extLst>
          </p:cNvPr>
          <p:cNvSpPr>
            <a:spLocks noGrp="1"/>
          </p:cNvSpPr>
          <p:nvPr>
            <p:ph sz="quarter" idx="4"/>
          </p:nvPr>
        </p:nvSpPr>
        <p:spPr>
          <a:xfrm>
            <a:off x="5970321" y="2505075"/>
            <a:ext cx="4993335" cy="3526932"/>
          </a:xfrm>
        </p:spPr>
        <p:txBody>
          <a:bodyPr/>
          <a:lstStyle>
            <a:lvl1pPr>
              <a:defRPr sz="2400"/>
            </a:lvl1pPr>
            <a:lvl2pPr>
              <a:defRPr sz="22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6A6298F3-0AEC-4811-99A4-B78AE3A70B1E}"/>
              </a:ext>
            </a:extLst>
          </p:cNvPr>
          <p:cNvSpPr>
            <a:spLocks noGrp="1"/>
          </p:cNvSpPr>
          <p:nvPr>
            <p:ph type="dt" sz="half" idx="10"/>
          </p:nvPr>
        </p:nvSpPr>
        <p:spPr>
          <a:xfrm>
            <a:off x="420624" y="6217920"/>
            <a:ext cx="2743200" cy="640080"/>
          </a:xfrm>
        </p:spPr>
        <p:txBody>
          <a:bodyPr/>
          <a:lstStyle/>
          <a:p>
            <a:fld id="{14039161-23B8-4738-9069-73EBE8884FDD}" type="datetime2">
              <a:rPr lang="en-US" smtClean="0"/>
              <a:t>Wednesday, June 29, 2022</a:t>
            </a:fld>
            <a:endParaRPr lang="en-US"/>
          </a:p>
        </p:txBody>
      </p:sp>
      <p:sp>
        <p:nvSpPr>
          <p:cNvPr id="8" name="Footer Placeholder 7">
            <a:extLst>
              <a:ext uri="{FF2B5EF4-FFF2-40B4-BE49-F238E27FC236}">
                <a16:creationId xmlns:a16="http://schemas.microsoft.com/office/drawing/2014/main" id="{AA7690B4-8A9A-4717-8B0B-2C921292656C}"/>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5328F00A-44BE-4E0A-B1CE-1FC489654F71}"/>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3223682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1F235-FBFF-453E-B90A-5758ED47C7B0}"/>
              </a:ext>
            </a:extLst>
          </p:cNvPr>
          <p:cNvSpPr>
            <a:spLocks noGrp="1"/>
          </p:cNvSpPr>
          <p:nvPr>
            <p:ph type="title"/>
          </p:nvPr>
        </p:nvSpPr>
        <p:spPr>
          <a:xfrm>
            <a:off x="420624" y="938306"/>
            <a:ext cx="10543032" cy="1325563"/>
          </a:xfrm>
        </p:spPr>
        <p:txBody>
          <a:bodyPr>
            <a:normAutofit/>
          </a:bodyPr>
          <a:lstStyle>
            <a:lvl1pPr>
              <a:defRPr sz="5200"/>
            </a:lvl1pPr>
          </a:lstStyle>
          <a:p>
            <a:r>
              <a:rPr lang="en-US" dirty="0"/>
              <a:t>Click to edit Master title style</a:t>
            </a:r>
          </a:p>
        </p:txBody>
      </p:sp>
      <p:sp>
        <p:nvSpPr>
          <p:cNvPr id="3" name="Date Placeholder 2">
            <a:extLst>
              <a:ext uri="{FF2B5EF4-FFF2-40B4-BE49-F238E27FC236}">
                <a16:creationId xmlns:a16="http://schemas.microsoft.com/office/drawing/2014/main" id="{D443A871-5A76-4349-99F0-C46C77380477}"/>
              </a:ext>
            </a:extLst>
          </p:cNvPr>
          <p:cNvSpPr>
            <a:spLocks noGrp="1"/>
          </p:cNvSpPr>
          <p:nvPr>
            <p:ph type="dt" sz="half" idx="10"/>
          </p:nvPr>
        </p:nvSpPr>
        <p:spPr/>
        <p:txBody>
          <a:bodyPr/>
          <a:lstStyle/>
          <a:p>
            <a:fld id="{FA994D44-7693-499F-AC6C-11696134FE3F}" type="datetime2">
              <a:rPr lang="en-US" smtClean="0"/>
              <a:t>Wednesday, June 29, 2022</a:t>
            </a:fld>
            <a:endParaRPr lang="en-US"/>
          </a:p>
        </p:txBody>
      </p:sp>
      <p:sp>
        <p:nvSpPr>
          <p:cNvPr id="4" name="Footer Placeholder 3">
            <a:extLst>
              <a:ext uri="{FF2B5EF4-FFF2-40B4-BE49-F238E27FC236}">
                <a16:creationId xmlns:a16="http://schemas.microsoft.com/office/drawing/2014/main" id="{F472E803-8BD9-40A2-8389-C19DA11480E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F05414ED-B772-4B84-813E-E34C9A97C053}"/>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2288735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562BDD-CBFF-4046-A6B2-A9ECCB7EA144}"/>
              </a:ext>
            </a:extLst>
          </p:cNvPr>
          <p:cNvSpPr>
            <a:spLocks noGrp="1"/>
          </p:cNvSpPr>
          <p:nvPr>
            <p:ph type="dt" sz="half" idx="10"/>
          </p:nvPr>
        </p:nvSpPr>
        <p:spPr/>
        <p:txBody>
          <a:bodyPr/>
          <a:lstStyle/>
          <a:p>
            <a:fld id="{363AF2AE-472C-4EF3-ABB2-24BAA9AE3CF7}" type="datetime2">
              <a:rPr lang="en-US" smtClean="0"/>
              <a:t>Wednesday, June 29, 2022</a:t>
            </a:fld>
            <a:endParaRPr lang="en-US"/>
          </a:p>
        </p:txBody>
      </p:sp>
      <p:sp>
        <p:nvSpPr>
          <p:cNvPr id="3" name="Footer Placeholder 2">
            <a:extLst>
              <a:ext uri="{FF2B5EF4-FFF2-40B4-BE49-F238E27FC236}">
                <a16:creationId xmlns:a16="http://schemas.microsoft.com/office/drawing/2014/main" id="{4690B5F6-6C28-4A86-AFD0-D7F93D461945}"/>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75910D5C-1634-451B-8D99-4D47EB3A11E7}"/>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1857252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12261-8522-4437-B612-7C7100D18896}"/>
              </a:ext>
            </a:extLst>
          </p:cNvPr>
          <p:cNvSpPr>
            <a:spLocks noGrp="1"/>
          </p:cNvSpPr>
          <p:nvPr>
            <p:ph type="title"/>
          </p:nvPr>
        </p:nvSpPr>
        <p:spPr>
          <a:xfrm>
            <a:off x="420624" y="457200"/>
            <a:ext cx="10543032" cy="1600200"/>
          </a:xfrm>
        </p:spPr>
        <p:txBody>
          <a:bodyPr anchor="b">
            <a:noAutofit/>
          </a:bodyPr>
          <a:lstStyle>
            <a:lvl1pPr>
              <a:defRPr sz="5200">
                <a:latin typeface="Dante (Headings)2"/>
              </a:defRPr>
            </a:lvl1pPr>
          </a:lstStyle>
          <a:p>
            <a:r>
              <a:rPr lang="en-US" dirty="0"/>
              <a:t>Click to edit Master title style</a:t>
            </a:r>
          </a:p>
        </p:txBody>
      </p:sp>
      <p:sp>
        <p:nvSpPr>
          <p:cNvPr id="3" name="Content Placeholder 2">
            <a:extLst>
              <a:ext uri="{FF2B5EF4-FFF2-40B4-BE49-F238E27FC236}">
                <a16:creationId xmlns:a16="http://schemas.microsoft.com/office/drawing/2014/main" id="{91BAA0AF-3F50-42BD-84B4-E70C3D004FB2}"/>
              </a:ext>
            </a:extLst>
          </p:cNvPr>
          <p:cNvSpPr>
            <a:spLocks noGrp="1"/>
          </p:cNvSpPr>
          <p:nvPr>
            <p:ph idx="1"/>
          </p:nvPr>
        </p:nvSpPr>
        <p:spPr>
          <a:xfrm>
            <a:off x="5183188" y="2199340"/>
            <a:ext cx="5780468" cy="3661710"/>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99C702B-2C4D-4590-8BEE-31940145C77A}"/>
              </a:ext>
            </a:extLst>
          </p:cNvPr>
          <p:cNvSpPr>
            <a:spLocks noGrp="1"/>
          </p:cNvSpPr>
          <p:nvPr>
            <p:ph type="body" sz="half" idx="2"/>
          </p:nvPr>
        </p:nvSpPr>
        <p:spPr>
          <a:xfrm>
            <a:off x="420624" y="2199340"/>
            <a:ext cx="4489180" cy="3669647"/>
          </a:xfrm>
        </p:spPr>
        <p:txBody>
          <a:bodyPr>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94813E-250B-4422-AE46-5E1AB964A417}"/>
              </a:ext>
            </a:extLst>
          </p:cNvPr>
          <p:cNvSpPr>
            <a:spLocks noGrp="1"/>
          </p:cNvSpPr>
          <p:nvPr>
            <p:ph type="dt" sz="half" idx="10"/>
          </p:nvPr>
        </p:nvSpPr>
        <p:spPr>
          <a:xfrm>
            <a:off x="420624" y="6217920"/>
            <a:ext cx="2743200" cy="640080"/>
          </a:xfrm>
        </p:spPr>
        <p:txBody>
          <a:bodyPr/>
          <a:lstStyle/>
          <a:p>
            <a:fld id="{EAEA162C-A7C1-4263-9453-1BAFF8C39559}" type="datetime2">
              <a:rPr lang="en-US" smtClean="0"/>
              <a:t>Wednesday, June 29, 2022</a:t>
            </a:fld>
            <a:endParaRPr lang="en-US"/>
          </a:p>
        </p:txBody>
      </p:sp>
      <p:sp>
        <p:nvSpPr>
          <p:cNvPr id="6" name="Footer Placeholder 5">
            <a:extLst>
              <a:ext uri="{FF2B5EF4-FFF2-40B4-BE49-F238E27FC236}">
                <a16:creationId xmlns:a16="http://schemas.microsoft.com/office/drawing/2014/main" id="{61CB5B81-E9CC-45F3-8EF1-35D2C8FF15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F5DA7E97-5A73-4602-9582-6CDACB9185F3}"/>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3732397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5334B-3019-4CA1-B658-779001922412}"/>
              </a:ext>
            </a:extLst>
          </p:cNvPr>
          <p:cNvSpPr>
            <a:spLocks noGrp="1"/>
          </p:cNvSpPr>
          <p:nvPr>
            <p:ph type="title"/>
          </p:nvPr>
        </p:nvSpPr>
        <p:spPr>
          <a:xfrm>
            <a:off x="420624" y="457200"/>
            <a:ext cx="4489180" cy="1600200"/>
          </a:xfrm>
        </p:spPr>
        <p:txBody>
          <a:bodyPr anchor="b">
            <a:norm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AFD3CC12-FD6B-41A3-BF67-D600CC4383A3}"/>
              </a:ext>
            </a:extLst>
          </p:cNvPr>
          <p:cNvSpPr>
            <a:spLocks noGrp="1"/>
          </p:cNvSpPr>
          <p:nvPr>
            <p:ph type="pic" idx="1"/>
          </p:nvPr>
        </p:nvSpPr>
        <p:spPr>
          <a:xfrm>
            <a:off x="5183188" y="987425"/>
            <a:ext cx="6172200" cy="4873625"/>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DDB2BD5-DC18-460B-BFCC-5B2447D2B094}"/>
              </a:ext>
            </a:extLst>
          </p:cNvPr>
          <p:cNvSpPr>
            <a:spLocks noGrp="1"/>
          </p:cNvSpPr>
          <p:nvPr>
            <p:ph type="body" sz="half" idx="2"/>
          </p:nvPr>
        </p:nvSpPr>
        <p:spPr>
          <a:xfrm>
            <a:off x="420624" y="2199340"/>
            <a:ext cx="4489180" cy="3669647"/>
          </a:xfrm>
        </p:spPr>
        <p:txBody>
          <a:bodyPr>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BAF6305-9768-4792-866C-91238D45695D}"/>
              </a:ext>
            </a:extLst>
          </p:cNvPr>
          <p:cNvSpPr>
            <a:spLocks noGrp="1"/>
          </p:cNvSpPr>
          <p:nvPr>
            <p:ph type="dt" sz="half" idx="10"/>
          </p:nvPr>
        </p:nvSpPr>
        <p:spPr>
          <a:xfrm>
            <a:off x="420624" y="6217920"/>
            <a:ext cx="2743200" cy="640080"/>
          </a:xfrm>
        </p:spPr>
        <p:txBody>
          <a:bodyPr/>
          <a:lstStyle/>
          <a:p>
            <a:fld id="{64DF6793-3458-4587-8168-65F0C37A92D2}" type="datetime2">
              <a:rPr lang="en-US" smtClean="0"/>
              <a:t>Wednesday, June 29, 2022</a:t>
            </a:fld>
            <a:endParaRPr lang="en-US"/>
          </a:p>
        </p:txBody>
      </p:sp>
      <p:sp>
        <p:nvSpPr>
          <p:cNvPr id="6" name="Footer Placeholder 5">
            <a:extLst>
              <a:ext uri="{FF2B5EF4-FFF2-40B4-BE49-F238E27FC236}">
                <a16:creationId xmlns:a16="http://schemas.microsoft.com/office/drawing/2014/main" id="{2CDBF050-0FF1-499F-936E-FAAE50DC3D3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902C2E-1542-46B4-85B1-7A4B3F7724FC}"/>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4146770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D930A-6467-4C46-BA13-A0F5EC12FF67}"/>
              </a:ext>
            </a:extLst>
          </p:cNvPr>
          <p:cNvSpPr>
            <a:spLocks noGrp="1"/>
          </p:cNvSpPr>
          <p:nvPr>
            <p:ph type="title"/>
          </p:nvPr>
        </p:nvSpPr>
        <p:spPr/>
        <p:txBody>
          <a:bodyPr>
            <a:normAutofit/>
          </a:bodyPr>
          <a:lstStyle>
            <a:lvl1pPr>
              <a:defRPr sz="5200"/>
            </a:lvl1p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841977A-7872-4BE8-8C5C-D2099BEDB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B8191-8A0C-4077-9A2D-0255BF81A9D0}"/>
              </a:ext>
            </a:extLst>
          </p:cNvPr>
          <p:cNvSpPr>
            <a:spLocks noGrp="1"/>
          </p:cNvSpPr>
          <p:nvPr>
            <p:ph type="dt" sz="half" idx="10"/>
          </p:nvPr>
        </p:nvSpPr>
        <p:spPr/>
        <p:txBody>
          <a:bodyPr/>
          <a:lstStyle/>
          <a:p>
            <a:fld id="{2FA17F0E-8070-4DFE-A821-9A699EDBAD7E}" type="datetime2">
              <a:rPr lang="en-US" smtClean="0"/>
              <a:t>Wednesday, June 29, 2022</a:t>
            </a:fld>
            <a:endParaRPr lang="en-US"/>
          </a:p>
        </p:txBody>
      </p:sp>
      <p:sp>
        <p:nvSpPr>
          <p:cNvPr id="5" name="Footer Placeholder 4">
            <a:extLst>
              <a:ext uri="{FF2B5EF4-FFF2-40B4-BE49-F238E27FC236}">
                <a16:creationId xmlns:a16="http://schemas.microsoft.com/office/drawing/2014/main" id="{BF441B40-57AC-45F3-9AAC-DC2BEBB1218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B6D65F4-29FA-451A-878F-768E426A7EDA}"/>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2194969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76A9FC-D582-4FC8-B641-9F77B4DD15B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23A1683-12F6-4BA6-AD1A-F98C609514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1141D6-1E1A-4A54-A9B4-57F86865FC03}"/>
              </a:ext>
            </a:extLst>
          </p:cNvPr>
          <p:cNvSpPr>
            <a:spLocks noGrp="1"/>
          </p:cNvSpPr>
          <p:nvPr>
            <p:ph type="dt" sz="half" idx="10"/>
          </p:nvPr>
        </p:nvSpPr>
        <p:spPr/>
        <p:txBody>
          <a:bodyPr/>
          <a:lstStyle/>
          <a:p>
            <a:fld id="{D88D34AE-C7BF-46E5-A968-01C6641F6476}" type="datetime2">
              <a:rPr lang="en-US" smtClean="0"/>
              <a:t>Wednesday, June 29, 2022</a:t>
            </a:fld>
            <a:endParaRPr lang="en-US"/>
          </a:p>
        </p:txBody>
      </p:sp>
      <p:sp>
        <p:nvSpPr>
          <p:cNvPr id="5" name="Footer Placeholder 4">
            <a:extLst>
              <a:ext uri="{FF2B5EF4-FFF2-40B4-BE49-F238E27FC236}">
                <a16:creationId xmlns:a16="http://schemas.microsoft.com/office/drawing/2014/main" id="{E57541D6-4702-4421-AEB2-D6CA3AADBA4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C3C9F43-CD60-4C38-94C9-0E6D3B7224FD}"/>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613933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586836B-C327-49CB-ADF2-2E730C4A91BF}"/>
              </a:ext>
            </a:extLst>
          </p:cNvPr>
          <p:cNvSpPr/>
          <p:nvPr/>
        </p:nvSpPr>
        <p:spPr>
          <a:xfrm>
            <a:off x="0"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8310F61-136C-42B3-981B-FDE3DD0A8135}"/>
              </a:ext>
            </a:extLst>
          </p:cNvPr>
          <p:cNvSpPr/>
          <p:nvPr/>
        </p:nvSpPr>
        <p:spPr>
          <a:xfrm>
            <a:off x="1478322" y="709375"/>
            <a:ext cx="10713675" cy="5419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92AF870-601F-4570-A8A9-1003F8939C55}"/>
              </a:ext>
            </a:extLst>
          </p:cNvPr>
          <p:cNvSpPr>
            <a:spLocks noGrp="1"/>
          </p:cNvSpPr>
          <p:nvPr>
            <p:ph type="title"/>
          </p:nvPr>
        </p:nvSpPr>
        <p:spPr>
          <a:xfrm>
            <a:off x="420624" y="365125"/>
            <a:ext cx="1054303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BCCCECD-B6E7-4C40-8A84-65FD5A3F0AE2}"/>
              </a:ext>
            </a:extLst>
          </p:cNvPr>
          <p:cNvSpPr>
            <a:spLocks noGrp="1"/>
          </p:cNvSpPr>
          <p:nvPr>
            <p:ph type="body" idx="1"/>
          </p:nvPr>
        </p:nvSpPr>
        <p:spPr>
          <a:xfrm>
            <a:off x="420624" y="1825625"/>
            <a:ext cx="10543032"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43EFA4D-0E39-4E26-B43C-5D1084B3BAE2}"/>
              </a:ext>
            </a:extLst>
          </p:cNvPr>
          <p:cNvSpPr>
            <a:spLocks noGrp="1"/>
          </p:cNvSpPr>
          <p:nvPr>
            <p:ph type="dt" sz="half" idx="2"/>
          </p:nvPr>
        </p:nvSpPr>
        <p:spPr>
          <a:xfrm>
            <a:off x="420624" y="6217920"/>
            <a:ext cx="2743200" cy="640080"/>
          </a:xfrm>
          <a:prstGeom prst="rect">
            <a:avLst/>
          </a:prstGeom>
        </p:spPr>
        <p:txBody>
          <a:bodyPr vert="horz" lIns="91440" tIns="45720" rIns="91440" bIns="45720" rtlCol="0" anchor="ctr"/>
          <a:lstStyle>
            <a:lvl1pPr algn="l">
              <a:defRPr sz="1000">
                <a:solidFill>
                  <a:schemeClr val="tx2"/>
                </a:solidFill>
              </a:defRPr>
            </a:lvl1pPr>
          </a:lstStyle>
          <a:p>
            <a:fld id="{E8352ED3-3C46-4C9A-9738-67B2D875E7E2}" type="datetime2">
              <a:rPr lang="en-US" smtClean="0"/>
              <a:pPr/>
              <a:t>Wednesday, June 29, 2022</a:t>
            </a:fld>
            <a:endParaRPr lang="en-US" dirty="0"/>
          </a:p>
        </p:txBody>
      </p:sp>
      <p:sp>
        <p:nvSpPr>
          <p:cNvPr id="5" name="Footer Placeholder 4">
            <a:extLst>
              <a:ext uri="{FF2B5EF4-FFF2-40B4-BE49-F238E27FC236}">
                <a16:creationId xmlns:a16="http://schemas.microsoft.com/office/drawing/2014/main" id="{AE8851EA-2F2C-4012-8B96-51179BDD11B7}"/>
              </a:ext>
            </a:extLst>
          </p:cNvPr>
          <p:cNvSpPr>
            <a:spLocks noGrp="1"/>
          </p:cNvSpPr>
          <p:nvPr>
            <p:ph type="ftr" sz="quarter" idx="3"/>
          </p:nvPr>
        </p:nvSpPr>
        <p:spPr>
          <a:xfrm>
            <a:off x="3767328" y="6217920"/>
            <a:ext cx="7196328" cy="640080"/>
          </a:xfrm>
          <a:prstGeom prst="rect">
            <a:avLst/>
          </a:prstGeom>
        </p:spPr>
        <p:txBody>
          <a:bodyPr vert="horz" lIns="91440" tIns="45720" rIns="91440" bIns="45720" rtlCol="0" anchor="ctr"/>
          <a:lstStyle>
            <a:lvl1pPr algn="r">
              <a:defRPr sz="1000">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17BB8ACB-7A60-4D76-A149-0C57A30E0161}"/>
              </a:ext>
            </a:extLst>
          </p:cNvPr>
          <p:cNvSpPr>
            <a:spLocks noGrp="1"/>
          </p:cNvSpPr>
          <p:nvPr>
            <p:ph type="sldNum" sz="quarter" idx="4"/>
          </p:nvPr>
        </p:nvSpPr>
        <p:spPr>
          <a:xfrm>
            <a:off x="11503152" y="0"/>
            <a:ext cx="685800" cy="685800"/>
          </a:xfrm>
          <a:prstGeom prst="rect">
            <a:avLst/>
          </a:prstGeom>
        </p:spPr>
        <p:txBody>
          <a:bodyPr vert="horz" lIns="91440" tIns="45720" rIns="91440" bIns="45720" rtlCol="0" anchor="ctr"/>
          <a:lstStyle>
            <a:lvl1pPr algn="ctr">
              <a:defRPr sz="1000">
                <a:solidFill>
                  <a:schemeClr val="tx2"/>
                </a:solidFill>
              </a:defRPr>
            </a:lvl1p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2387308613"/>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Lst>
  <p:hf sldNum="0" hdr="0" ftr="0" dt="0"/>
  <p:txStyles>
    <p:titleStyle>
      <a:lvl1pPr algn="l" defTabSz="914400" rtl="0" eaLnBrk="1" latinLnBrk="0" hangingPunct="1">
        <a:lnSpc>
          <a:spcPct val="9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Wingdings 2" panose="05020102010507070707" pitchFamily="18" charset="2"/>
        <a:buChar char=""/>
        <a:defRPr sz="20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Clr>
          <a:schemeClr val="accent2"/>
        </a:buClr>
        <a:buFont typeface="Wingdings 2" panose="05020102010507070707" pitchFamily="18" charset="2"/>
        <a:buChar char=""/>
        <a:defRPr sz="18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Clr>
          <a:schemeClr val="accent2"/>
        </a:buClr>
        <a:buFont typeface="Wingdings 2" panose="05020102010507070707" pitchFamily="18" charset="2"/>
        <a:buChar char=""/>
        <a:defRPr sz="16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Clr>
          <a:schemeClr val="accent2"/>
        </a:buClr>
        <a:buFont typeface="Wingdings 2" panose="05020102010507070707" pitchFamily="18" charset="2"/>
        <a:buChar char=""/>
        <a:defRPr sz="14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Clr>
          <a:schemeClr val="accent2"/>
        </a:buClr>
        <a:buFont typeface="Wingdings 2" panose="05020102010507070707" pitchFamily="18" charset="2"/>
        <a:buChar char=""/>
        <a:defRPr sz="12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73E42119-878B-4A86-B09C-2C668FBA2B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4" name="Rectangle 43">
            <a:extLst>
              <a:ext uri="{FF2B5EF4-FFF2-40B4-BE49-F238E27FC236}">
                <a16:creationId xmlns:a16="http://schemas.microsoft.com/office/drawing/2014/main" id="{C7BAC2A1-7B06-4D44-A105-3FEBE5ABF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6" name="Rectangle 45">
            <a:extLst>
              <a:ext uri="{FF2B5EF4-FFF2-40B4-BE49-F238E27FC236}">
                <a16:creationId xmlns:a16="http://schemas.microsoft.com/office/drawing/2014/main" id="{D8BC5CF3-F657-4FA8-9F22-6B38CF646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685800"/>
            <a:ext cx="295465" cy="5486400"/>
          </a:xfrm>
          <a:prstGeom prst="rect">
            <a:avLst/>
          </a:prstGeom>
          <a:solidFill>
            <a:srgbClr val="9F96C6">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48" name="Rectangle 47">
            <a:extLst>
              <a:ext uri="{FF2B5EF4-FFF2-40B4-BE49-F238E27FC236}">
                <a16:creationId xmlns:a16="http://schemas.microsoft.com/office/drawing/2014/main" id="{E377A14D-EFA9-4E27-B5EE-87E822E93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F8C281-B12D-A05D-FC37-50069236A798}"/>
              </a:ext>
            </a:extLst>
          </p:cNvPr>
          <p:cNvSpPr>
            <a:spLocks noGrp="1"/>
          </p:cNvSpPr>
          <p:nvPr>
            <p:ph type="ctrTitle"/>
          </p:nvPr>
        </p:nvSpPr>
        <p:spPr>
          <a:xfrm>
            <a:off x="6048103" y="576263"/>
            <a:ext cx="4911634" cy="2967606"/>
          </a:xfrm>
        </p:spPr>
        <p:txBody>
          <a:bodyPr anchor="b">
            <a:normAutofit fontScale="90000"/>
          </a:bodyPr>
          <a:lstStyle/>
          <a:p>
            <a:pPr algn="l"/>
            <a:r>
              <a:rPr lang="en-GB" sz="4400" b="0" dirty="0"/>
              <a:t>Why is psychology important when working as a children’s social worker?</a:t>
            </a:r>
          </a:p>
        </p:txBody>
      </p:sp>
      <p:sp>
        <p:nvSpPr>
          <p:cNvPr id="3" name="Subtitle 2">
            <a:extLst>
              <a:ext uri="{FF2B5EF4-FFF2-40B4-BE49-F238E27FC236}">
                <a16:creationId xmlns:a16="http://schemas.microsoft.com/office/drawing/2014/main" id="{55731617-49A1-09C6-EEA4-3D15A508BB10}"/>
              </a:ext>
            </a:extLst>
          </p:cNvPr>
          <p:cNvSpPr>
            <a:spLocks noGrp="1"/>
          </p:cNvSpPr>
          <p:nvPr>
            <p:ph type="subTitle" idx="1"/>
          </p:nvPr>
        </p:nvSpPr>
        <p:spPr>
          <a:xfrm>
            <a:off x="6048103" y="3764975"/>
            <a:ext cx="4911634" cy="2192683"/>
          </a:xfrm>
        </p:spPr>
        <p:txBody>
          <a:bodyPr>
            <a:normAutofit/>
          </a:bodyPr>
          <a:lstStyle/>
          <a:p>
            <a:pPr algn="l"/>
            <a:r>
              <a:rPr lang="en-GB" sz="2200"/>
              <a:t>Shantelle Morson - 2108747</a:t>
            </a:r>
          </a:p>
        </p:txBody>
      </p:sp>
      <p:pic>
        <p:nvPicPr>
          <p:cNvPr id="5" name="Picture 4">
            <a:extLst>
              <a:ext uri="{FF2B5EF4-FFF2-40B4-BE49-F238E27FC236}">
                <a16:creationId xmlns:a16="http://schemas.microsoft.com/office/drawing/2014/main" id="{7D294A72-3C5B-6AE5-0385-DBFD023D342A}"/>
              </a:ext>
            </a:extLst>
          </p:cNvPr>
          <p:cNvPicPr>
            <a:picLocks noChangeAspect="1"/>
          </p:cNvPicPr>
          <p:nvPr/>
        </p:nvPicPr>
        <p:blipFill rotWithShape="1">
          <a:blip r:embed="rId2"/>
          <a:srcRect l="21251" r="19669"/>
          <a:stretch/>
        </p:blipFill>
        <p:spPr>
          <a:xfrm>
            <a:off x="303950" y="685800"/>
            <a:ext cx="5234702" cy="5486400"/>
          </a:xfrm>
          <a:prstGeom prst="rect">
            <a:avLst/>
          </a:prstGeom>
        </p:spPr>
      </p:pic>
      <p:cxnSp>
        <p:nvCxnSpPr>
          <p:cNvPr id="50" name="Straight Connector 49">
            <a:extLst>
              <a:ext uri="{FF2B5EF4-FFF2-40B4-BE49-F238E27FC236}">
                <a16:creationId xmlns:a16="http://schemas.microsoft.com/office/drawing/2014/main" id="{A3ABB528-3326-46B1-A869-B1368B8227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9F96C6"/>
            </a:solidFill>
            <a:prstDash val="dash"/>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2DD25A9F-B5F0-4862-A336-1733E754ED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9F96C6"/>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908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E789A05-76D0-47F6-AD3C-AF905732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Rectangle 13">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Rectangle 15">
            <a:extLst>
              <a:ext uri="{FF2B5EF4-FFF2-40B4-BE49-F238E27FC236}">
                <a16:creationId xmlns:a16="http://schemas.microsoft.com/office/drawing/2014/main" id="{1335D9B3-B2C5-40E1-BFF9-E01D0DB42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202FBF-0013-4CEB-3B7F-446F379B42E9}"/>
              </a:ext>
            </a:extLst>
          </p:cNvPr>
          <p:cNvSpPr>
            <a:spLocks noGrp="1"/>
          </p:cNvSpPr>
          <p:nvPr>
            <p:ph type="title"/>
          </p:nvPr>
        </p:nvSpPr>
        <p:spPr>
          <a:xfrm>
            <a:off x="422900" y="540167"/>
            <a:ext cx="4028783" cy="2135867"/>
          </a:xfrm>
        </p:spPr>
        <p:txBody>
          <a:bodyPr vert="horz" lIns="91440" tIns="45720" rIns="91440" bIns="45720" rtlCol="0" anchor="b">
            <a:normAutofit/>
          </a:bodyPr>
          <a:lstStyle/>
          <a:p>
            <a:r>
              <a:rPr lang="en-US" sz="4400">
                <a:solidFill>
                  <a:schemeClr val="tx1"/>
                </a:solidFill>
                <a:latin typeface="+mj-lt"/>
              </a:rPr>
              <a:t>What is a children’s social worker? </a:t>
            </a:r>
          </a:p>
        </p:txBody>
      </p:sp>
      <p:sp>
        <p:nvSpPr>
          <p:cNvPr id="3" name="Content Placeholder 2">
            <a:extLst>
              <a:ext uri="{FF2B5EF4-FFF2-40B4-BE49-F238E27FC236}">
                <a16:creationId xmlns:a16="http://schemas.microsoft.com/office/drawing/2014/main" id="{48A3F9FE-EF5C-D458-36B5-23F6B1E6442B}"/>
              </a:ext>
            </a:extLst>
          </p:cNvPr>
          <p:cNvSpPr>
            <a:spLocks noGrp="1"/>
          </p:cNvSpPr>
          <p:nvPr>
            <p:ph idx="1"/>
          </p:nvPr>
        </p:nvSpPr>
        <p:spPr>
          <a:xfrm>
            <a:off x="422900" y="2880452"/>
            <a:ext cx="4028783" cy="3095445"/>
          </a:xfrm>
        </p:spPr>
        <p:txBody>
          <a:bodyPr vert="horz" lIns="91440" tIns="45720" rIns="91440" bIns="45720" rtlCol="0" anchor="t">
            <a:normAutofit/>
          </a:bodyPr>
          <a:lstStyle/>
          <a:p>
            <a:pPr>
              <a:lnSpc>
                <a:spcPts val="2800"/>
              </a:lnSpc>
            </a:pPr>
            <a:r>
              <a:rPr lang="en-US" sz="1500" dirty="0">
                <a:solidFill>
                  <a:schemeClr val="tx1"/>
                </a:solidFill>
              </a:rPr>
              <a:t>Provides support to children and families</a:t>
            </a:r>
          </a:p>
          <a:p>
            <a:pPr>
              <a:lnSpc>
                <a:spcPts val="2800"/>
              </a:lnSpc>
            </a:pPr>
            <a:r>
              <a:rPr lang="en-US" sz="1500" dirty="0">
                <a:solidFill>
                  <a:schemeClr val="tx1"/>
                </a:solidFill>
              </a:rPr>
              <a:t>Ensures children are receiving appropriate care and education</a:t>
            </a:r>
          </a:p>
          <a:p>
            <a:pPr>
              <a:lnSpc>
                <a:spcPts val="2800"/>
              </a:lnSpc>
            </a:pPr>
            <a:r>
              <a:rPr lang="en-US" sz="1500" dirty="0">
                <a:solidFill>
                  <a:schemeClr val="tx1"/>
                </a:solidFill>
              </a:rPr>
              <a:t>Completes assessments to work out needs </a:t>
            </a:r>
          </a:p>
          <a:p>
            <a:pPr>
              <a:lnSpc>
                <a:spcPts val="2800"/>
              </a:lnSpc>
            </a:pPr>
            <a:r>
              <a:rPr lang="en-US" sz="1500" dirty="0">
                <a:solidFill>
                  <a:schemeClr val="tx1"/>
                </a:solidFill>
              </a:rPr>
              <a:t>Investigates any allegations e.g., neglect or abuse</a:t>
            </a:r>
          </a:p>
          <a:p>
            <a:pPr>
              <a:lnSpc>
                <a:spcPts val="2800"/>
              </a:lnSpc>
            </a:pPr>
            <a:endParaRPr lang="en-US" sz="1500" dirty="0">
              <a:solidFill>
                <a:schemeClr val="tx1"/>
              </a:solidFill>
            </a:endParaRPr>
          </a:p>
        </p:txBody>
      </p:sp>
      <p:sp>
        <p:nvSpPr>
          <p:cNvPr id="18" name="Rectangle 17">
            <a:extLst>
              <a:ext uri="{FF2B5EF4-FFF2-40B4-BE49-F238E27FC236}">
                <a16:creationId xmlns:a16="http://schemas.microsoft.com/office/drawing/2014/main" id="{6D95061B-ADFC-4592-8BB1-0D542F6F6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042523" y="6081915"/>
            <a:ext cx="6460098" cy="781696"/>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5" name="Picture 4">
            <a:extLst>
              <a:ext uri="{FF2B5EF4-FFF2-40B4-BE49-F238E27FC236}">
                <a16:creationId xmlns:a16="http://schemas.microsoft.com/office/drawing/2014/main" id="{58A26262-BDDF-F4CC-26A4-4C176681E96F}"/>
              </a:ext>
            </a:extLst>
          </p:cNvPr>
          <p:cNvPicPr>
            <a:picLocks noChangeAspect="1"/>
          </p:cNvPicPr>
          <p:nvPr/>
        </p:nvPicPr>
        <p:blipFill>
          <a:blip r:embed="rId2"/>
          <a:stretch>
            <a:fillRect/>
          </a:stretch>
        </p:blipFill>
        <p:spPr>
          <a:xfrm>
            <a:off x="5036801" y="1856152"/>
            <a:ext cx="6460089" cy="4306726"/>
          </a:xfrm>
          <a:prstGeom prst="rect">
            <a:avLst/>
          </a:prstGeom>
        </p:spPr>
      </p:pic>
      <p:cxnSp>
        <p:nvCxnSpPr>
          <p:cNvPr id="20" name="Straight Connector 19">
            <a:extLst>
              <a:ext uri="{FF2B5EF4-FFF2-40B4-BE49-F238E27FC236}">
                <a16:creationId xmlns:a16="http://schemas.microsoft.com/office/drawing/2014/main" id="{2B67C3E3-D148-40AD-9F4C-431AA28ACA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9F96C6"/>
            </a:solidFill>
            <a:prstDash val="dash"/>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30DD030-ACB5-4C2C-AD03-51D52E277D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9F96C6"/>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8046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8A3AEA-8067-474F-940E-BD5B58D88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Background Gray Rectangle">
            <a:extLst>
              <a:ext uri="{FF2B5EF4-FFF2-40B4-BE49-F238E27FC236}">
                <a16:creationId xmlns:a16="http://schemas.microsoft.com/office/drawing/2014/main" id="{D803427E-36C0-4811-BE64-ACF653F6A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White Rectangle">
            <a:extLst>
              <a:ext uri="{FF2B5EF4-FFF2-40B4-BE49-F238E27FC236}">
                <a16:creationId xmlns:a16="http://schemas.microsoft.com/office/drawing/2014/main" id="{D9231370-89C4-4981-8C91-A3F3D1146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F5AF20-22C1-9D36-BA19-A37AEF1F0681}"/>
              </a:ext>
            </a:extLst>
          </p:cNvPr>
          <p:cNvSpPr>
            <a:spLocks noGrp="1"/>
          </p:cNvSpPr>
          <p:nvPr>
            <p:ph type="title"/>
          </p:nvPr>
        </p:nvSpPr>
        <p:spPr>
          <a:xfrm>
            <a:off x="422144" y="940910"/>
            <a:ext cx="5069451" cy="4976179"/>
          </a:xfrm>
        </p:spPr>
        <p:txBody>
          <a:bodyPr>
            <a:normAutofit/>
          </a:bodyPr>
          <a:lstStyle/>
          <a:p>
            <a:r>
              <a:rPr lang="en-GB" dirty="0"/>
              <a:t>Why is psychology important when working as a children's social worker?</a:t>
            </a:r>
            <a:endParaRPr lang="en-GB"/>
          </a:p>
        </p:txBody>
      </p:sp>
      <p:cxnSp>
        <p:nvCxnSpPr>
          <p:cNvPr id="15" name="Vertical Connector">
            <a:extLst>
              <a:ext uri="{FF2B5EF4-FFF2-40B4-BE49-F238E27FC236}">
                <a16:creationId xmlns:a16="http://schemas.microsoft.com/office/drawing/2014/main" id="{474D4826-9FF4-4E17-AB42-146B76BD322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9F96C6"/>
            </a:solidFill>
            <a:prstDash val="dash"/>
          </a:ln>
        </p:spPr>
        <p:style>
          <a:lnRef idx="1">
            <a:schemeClr val="accent1"/>
          </a:lnRef>
          <a:fillRef idx="0">
            <a:schemeClr val="accent1"/>
          </a:fillRef>
          <a:effectRef idx="0">
            <a:schemeClr val="accent1"/>
          </a:effectRef>
          <a:fontRef idx="minor">
            <a:schemeClr val="tx1"/>
          </a:fontRef>
        </p:style>
      </p:cxnSp>
      <p:cxnSp>
        <p:nvCxnSpPr>
          <p:cNvPr id="17" name="Horizontal Connector 2">
            <a:extLst>
              <a:ext uri="{FF2B5EF4-FFF2-40B4-BE49-F238E27FC236}">
                <a16:creationId xmlns:a16="http://schemas.microsoft.com/office/drawing/2014/main" id="{C5873965-CEB2-46E1-951E-037689B078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9F96C6"/>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85D1094-FEC7-5C98-148B-513D455F37FC}"/>
              </a:ext>
            </a:extLst>
          </p:cNvPr>
          <p:cNvGraphicFramePr>
            <a:graphicFrameLocks noGrp="1"/>
          </p:cNvGraphicFramePr>
          <p:nvPr>
            <p:ph idx="1"/>
            <p:extLst>
              <p:ext uri="{D42A27DB-BD31-4B8C-83A1-F6EECF244321}">
                <p14:modId xmlns:p14="http://schemas.microsoft.com/office/powerpoint/2010/main" val="355094617"/>
              </p:ext>
            </p:extLst>
          </p:nvPr>
        </p:nvGraphicFramePr>
        <p:xfrm>
          <a:off x="5766179" y="805218"/>
          <a:ext cx="5710451" cy="5329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8724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91DDE-A513-F081-6224-5CB90819142A}"/>
              </a:ext>
            </a:extLst>
          </p:cNvPr>
          <p:cNvSpPr>
            <a:spLocks noGrp="1"/>
          </p:cNvSpPr>
          <p:nvPr>
            <p:ph type="title"/>
          </p:nvPr>
        </p:nvSpPr>
        <p:spPr>
          <a:xfrm>
            <a:off x="953060" y="185952"/>
            <a:ext cx="10543032" cy="1325563"/>
          </a:xfrm>
        </p:spPr>
        <p:txBody>
          <a:bodyPr>
            <a:normAutofit fontScale="90000"/>
          </a:bodyPr>
          <a:lstStyle/>
          <a:p>
            <a:pPr algn="ctr"/>
            <a:r>
              <a:rPr lang="en-GB" dirty="0"/>
              <a:t>Jean Piaget’s cognitive development theory</a:t>
            </a:r>
          </a:p>
        </p:txBody>
      </p:sp>
      <p:graphicFrame>
        <p:nvGraphicFramePr>
          <p:cNvPr id="3" name="Table 3">
            <a:extLst>
              <a:ext uri="{FF2B5EF4-FFF2-40B4-BE49-F238E27FC236}">
                <a16:creationId xmlns:a16="http://schemas.microsoft.com/office/drawing/2014/main" id="{3A9D94E9-EF5F-91E1-0192-C25A2DF9B968}"/>
              </a:ext>
            </a:extLst>
          </p:cNvPr>
          <p:cNvGraphicFramePr>
            <a:graphicFrameLocks noGrp="1"/>
          </p:cNvGraphicFramePr>
          <p:nvPr>
            <p:extLst>
              <p:ext uri="{D42A27DB-BD31-4B8C-83A1-F6EECF244321}">
                <p14:modId xmlns:p14="http://schemas.microsoft.com/office/powerpoint/2010/main" val="1899155201"/>
              </p:ext>
            </p:extLst>
          </p:nvPr>
        </p:nvGraphicFramePr>
        <p:xfrm>
          <a:off x="866191" y="1736202"/>
          <a:ext cx="10459617" cy="4683641"/>
        </p:xfrm>
        <a:graphic>
          <a:graphicData uri="http://schemas.openxmlformats.org/drawingml/2006/table">
            <a:tbl>
              <a:tblPr firstRow="1" bandRow="1">
                <a:tableStyleId>{5C22544A-7EE6-4342-B048-85BDC9FD1C3A}</a:tableStyleId>
              </a:tblPr>
              <a:tblGrid>
                <a:gridCol w="5243662">
                  <a:extLst>
                    <a:ext uri="{9D8B030D-6E8A-4147-A177-3AD203B41FA5}">
                      <a16:colId xmlns:a16="http://schemas.microsoft.com/office/drawing/2014/main" val="3732548763"/>
                    </a:ext>
                  </a:extLst>
                </a:gridCol>
                <a:gridCol w="5215955">
                  <a:extLst>
                    <a:ext uri="{9D8B030D-6E8A-4147-A177-3AD203B41FA5}">
                      <a16:colId xmlns:a16="http://schemas.microsoft.com/office/drawing/2014/main" val="20903741"/>
                    </a:ext>
                  </a:extLst>
                </a:gridCol>
              </a:tblGrid>
              <a:tr h="2266958">
                <a:tc>
                  <a:txBody>
                    <a:bodyPr/>
                    <a:lstStyle/>
                    <a:p>
                      <a:pPr algn="ctr"/>
                      <a:r>
                        <a:rPr lang="en-GB" dirty="0"/>
                        <a:t>Stage 1 – Sensorimotor (0-2 years)</a:t>
                      </a:r>
                    </a:p>
                    <a:p>
                      <a:pPr marL="0" indent="0">
                        <a:buFont typeface="Arial" panose="020B0604020202020204" pitchFamily="34" charset="0"/>
                        <a:buNone/>
                      </a:pPr>
                      <a:endParaRPr lang="en-GB" dirty="0"/>
                    </a:p>
                    <a:p>
                      <a:pPr marL="285750" indent="-285750">
                        <a:buFont typeface="Arial" panose="020B0604020202020204" pitchFamily="34" charset="0"/>
                        <a:buChar char="•"/>
                      </a:pPr>
                      <a:r>
                        <a:rPr lang="en-GB" dirty="0"/>
                        <a:t>Non thinking stage </a:t>
                      </a:r>
                    </a:p>
                    <a:p>
                      <a:pPr marL="285750" indent="-285750">
                        <a:buFont typeface="Arial" panose="020B0604020202020204" pitchFamily="34" charset="0"/>
                        <a:buChar char="•"/>
                      </a:pPr>
                      <a:r>
                        <a:rPr lang="en-GB" dirty="0"/>
                        <a:t>No thought of what they are doing </a:t>
                      </a:r>
                    </a:p>
                    <a:p>
                      <a:pPr marL="285750" indent="-285750">
                        <a:buFont typeface="Arial" panose="020B0604020202020204" pitchFamily="34" charset="0"/>
                        <a:buChar char="•"/>
                      </a:pPr>
                      <a:r>
                        <a:rPr lang="en-GB" dirty="0"/>
                        <a:t>Knowledge is limited </a:t>
                      </a:r>
                    </a:p>
                    <a:p>
                      <a:pPr marL="285750" indent="-285750">
                        <a:buFont typeface="Arial" panose="020B0604020202020204" pitchFamily="34" charset="0"/>
                        <a:buChar char="•"/>
                      </a:pPr>
                      <a:r>
                        <a:rPr lang="en-GB" dirty="0"/>
                        <a:t>Understands the world though senses and actions </a:t>
                      </a:r>
                    </a:p>
                    <a:p>
                      <a:pPr marL="285750" indent="-285750">
                        <a:buFont typeface="Arial" panose="020B0604020202020204" pitchFamily="34" charset="0"/>
                        <a:buChar char="•"/>
                      </a:pPr>
                      <a:endParaRPr lang="en-GB" dirty="0"/>
                    </a:p>
                  </a:txBody>
                  <a:tcPr/>
                </a:tc>
                <a:tc>
                  <a:txBody>
                    <a:bodyPr/>
                    <a:lstStyle/>
                    <a:p>
                      <a:pPr algn="ctr"/>
                      <a:r>
                        <a:rPr lang="en-GB" dirty="0"/>
                        <a:t>Stage 2 – Preoperational thought (2-7 years)</a:t>
                      </a:r>
                    </a:p>
                    <a:p>
                      <a:pPr algn="ctr"/>
                      <a:endParaRPr lang="en-GB" dirty="0"/>
                    </a:p>
                    <a:p>
                      <a:pPr marL="285750" indent="-285750" algn="l">
                        <a:buFont typeface="Arial" panose="020B0604020202020204" pitchFamily="34" charset="0"/>
                        <a:buChar char="•"/>
                      </a:pPr>
                      <a:r>
                        <a:rPr lang="en-GB" dirty="0"/>
                        <a:t>Begin to start thinking </a:t>
                      </a:r>
                    </a:p>
                    <a:p>
                      <a:pPr marL="285750" indent="-285750" algn="l">
                        <a:buFont typeface="Arial" panose="020B0604020202020204" pitchFamily="34" charset="0"/>
                        <a:buChar char="•"/>
                      </a:pPr>
                      <a:r>
                        <a:rPr lang="en-GB" dirty="0"/>
                        <a:t>Understands the world through language and mental imagines </a:t>
                      </a:r>
                    </a:p>
                    <a:p>
                      <a:pPr marL="285750" indent="-285750" algn="l">
                        <a:buFont typeface="Arial" panose="020B0604020202020204" pitchFamily="34" charset="0"/>
                        <a:buChar char="•"/>
                      </a:pPr>
                      <a:r>
                        <a:rPr lang="en-GB" dirty="0"/>
                        <a:t>Have their own views </a:t>
                      </a:r>
                    </a:p>
                  </a:txBody>
                  <a:tcPr/>
                </a:tc>
                <a:extLst>
                  <a:ext uri="{0D108BD9-81ED-4DB2-BD59-A6C34878D82A}">
                    <a16:rowId xmlns:a16="http://schemas.microsoft.com/office/drawing/2014/main" val="3153130543"/>
                  </a:ext>
                </a:extLst>
              </a:tr>
              <a:tr h="2397641">
                <a:tc>
                  <a:txBody>
                    <a:bodyPr/>
                    <a:lstStyle/>
                    <a:p>
                      <a:pPr algn="ctr"/>
                      <a:r>
                        <a:rPr lang="en-GB" dirty="0"/>
                        <a:t>Stage 3 – Concrete operational thought (7-11 years)</a:t>
                      </a:r>
                    </a:p>
                    <a:p>
                      <a:pPr algn="ctr"/>
                      <a:endParaRPr lang="en-GB" dirty="0"/>
                    </a:p>
                    <a:p>
                      <a:pPr marL="285750" indent="-285750" algn="l">
                        <a:buFont typeface="Arial" panose="020B0604020202020204" pitchFamily="34" charset="0"/>
                        <a:buChar char="•"/>
                      </a:pPr>
                      <a:r>
                        <a:rPr lang="en-GB" dirty="0"/>
                        <a:t>Using rules to come to a conclusion </a:t>
                      </a:r>
                    </a:p>
                    <a:p>
                      <a:pPr marL="285750" indent="-285750" algn="l">
                        <a:buFont typeface="Arial" panose="020B0604020202020204" pitchFamily="34" charset="0"/>
                        <a:buChar char="•"/>
                      </a:pPr>
                      <a:r>
                        <a:rPr lang="en-GB" dirty="0"/>
                        <a:t>Restricted to here and now </a:t>
                      </a:r>
                    </a:p>
                    <a:p>
                      <a:pPr marL="285750" indent="-285750" algn="l">
                        <a:buFont typeface="Arial" panose="020B0604020202020204" pitchFamily="34" charset="0"/>
                        <a:buChar char="•"/>
                      </a:pPr>
                      <a:r>
                        <a:rPr lang="en-GB" dirty="0"/>
                        <a:t>Understands the world through logical thinking and categories</a:t>
                      </a:r>
                    </a:p>
                  </a:txBody>
                  <a:tcPr/>
                </a:tc>
                <a:tc>
                  <a:txBody>
                    <a:bodyPr/>
                    <a:lstStyle/>
                    <a:p>
                      <a:pPr algn="ctr"/>
                      <a:r>
                        <a:rPr lang="en-GB" dirty="0"/>
                        <a:t>Stage 4 – Formal operations (11 to adulthood)</a:t>
                      </a:r>
                    </a:p>
                    <a:p>
                      <a:pPr algn="ctr"/>
                      <a:endParaRPr lang="en-GB" dirty="0"/>
                    </a:p>
                    <a:p>
                      <a:pPr marL="285750" indent="-285750" algn="l">
                        <a:buFont typeface="Arial" panose="020B0604020202020204" pitchFamily="34" charset="0"/>
                        <a:buChar char="•"/>
                      </a:pPr>
                      <a:r>
                        <a:rPr lang="en-GB" dirty="0"/>
                        <a:t>Full transition </a:t>
                      </a:r>
                    </a:p>
                    <a:p>
                      <a:pPr marL="285750" indent="-285750" algn="l">
                        <a:buFont typeface="Arial" panose="020B0604020202020204" pitchFamily="34" charset="0"/>
                        <a:buChar char="•"/>
                      </a:pPr>
                      <a:r>
                        <a:rPr lang="en-GB" dirty="0"/>
                        <a:t>Start to think like an adult </a:t>
                      </a:r>
                    </a:p>
                    <a:p>
                      <a:pPr marL="285750" indent="-285750" algn="l">
                        <a:buFont typeface="Arial" panose="020B0604020202020204" pitchFamily="34" charset="0"/>
                        <a:buChar char="•"/>
                      </a:pPr>
                      <a:r>
                        <a:rPr lang="en-GB" dirty="0"/>
                        <a:t>Understands the world hypothetical thinking and scientific reasoning </a:t>
                      </a:r>
                    </a:p>
                  </a:txBody>
                  <a:tcPr/>
                </a:tc>
                <a:extLst>
                  <a:ext uri="{0D108BD9-81ED-4DB2-BD59-A6C34878D82A}">
                    <a16:rowId xmlns:a16="http://schemas.microsoft.com/office/drawing/2014/main" val="3575856190"/>
                  </a:ext>
                </a:extLst>
              </a:tr>
            </a:tbl>
          </a:graphicData>
        </a:graphic>
      </p:graphicFrame>
    </p:spTree>
    <p:extLst>
      <p:ext uri="{BB962C8B-B14F-4D97-AF65-F5344CB8AC3E}">
        <p14:creationId xmlns:p14="http://schemas.microsoft.com/office/powerpoint/2010/main" val="18176028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E789A05-76D0-47F6-AD3C-AF905732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Rectangle 14">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Rectangle 16">
            <a:extLst>
              <a:ext uri="{FF2B5EF4-FFF2-40B4-BE49-F238E27FC236}">
                <a16:creationId xmlns:a16="http://schemas.microsoft.com/office/drawing/2014/main" id="{1335D9B3-B2C5-40E1-BFF9-E01D0DB42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607379-1E48-BF70-EF5F-7145199666B6}"/>
              </a:ext>
            </a:extLst>
          </p:cNvPr>
          <p:cNvSpPr>
            <a:spLocks noGrp="1"/>
          </p:cNvSpPr>
          <p:nvPr>
            <p:ph type="title"/>
          </p:nvPr>
        </p:nvSpPr>
        <p:spPr>
          <a:xfrm>
            <a:off x="422900" y="540167"/>
            <a:ext cx="4028783" cy="2135867"/>
          </a:xfrm>
        </p:spPr>
        <p:txBody>
          <a:bodyPr vert="horz" lIns="91440" tIns="45720" rIns="91440" bIns="45720" rtlCol="0" anchor="b">
            <a:normAutofit/>
          </a:bodyPr>
          <a:lstStyle/>
          <a:p>
            <a:r>
              <a:rPr lang="en-US" sz="4800">
                <a:solidFill>
                  <a:schemeClr val="tx1"/>
                </a:solidFill>
                <a:latin typeface="+mj-lt"/>
              </a:rPr>
              <a:t>Practical theory </a:t>
            </a:r>
          </a:p>
        </p:txBody>
      </p:sp>
      <p:sp>
        <p:nvSpPr>
          <p:cNvPr id="3" name="Content Placeholder 2">
            <a:extLst>
              <a:ext uri="{FF2B5EF4-FFF2-40B4-BE49-F238E27FC236}">
                <a16:creationId xmlns:a16="http://schemas.microsoft.com/office/drawing/2014/main" id="{0467B594-7D86-DEBE-D665-21CF5A666AEC}"/>
              </a:ext>
            </a:extLst>
          </p:cNvPr>
          <p:cNvSpPr>
            <a:spLocks noGrp="1"/>
          </p:cNvSpPr>
          <p:nvPr>
            <p:ph idx="1"/>
          </p:nvPr>
        </p:nvSpPr>
        <p:spPr>
          <a:xfrm>
            <a:off x="422900" y="2880452"/>
            <a:ext cx="4028783" cy="3095445"/>
          </a:xfrm>
        </p:spPr>
        <p:txBody>
          <a:bodyPr vert="horz" lIns="91440" tIns="45720" rIns="91440" bIns="45720" rtlCol="0" anchor="t">
            <a:normAutofit/>
          </a:bodyPr>
          <a:lstStyle/>
          <a:p>
            <a:pPr>
              <a:lnSpc>
                <a:spcPts val="2800"/>
              </a:lnSpc>
            </a:pPr>
            <a:r>
              <a:rPr lang="en-US" sz="1800" dirty="0">
                <a:solidFill>
                  <a:schemeClr val="tx1"/>
                </a:solidFill>
              </a:rPr>
              <a:t>A social worker could bring along a sensory box for baby or toddler to play with whist doing a home visit </a:t>
            </a:r>
          </a:p>
          <a:p>
            <a:pPr>
              <a:lnSpc>
                <a:spcPts val="2800"/>
              </a:lnSpc>
            </a:pPr>
            <a:r>
              <a:rPr lang="en-US" sz="1800" dirty="0">
                <a:solidFill>
                  <a:schemeClr val="tx1"/>
                </a:solidFill>
              </a:rPr>
              <a:t>This keeps the baby occupied and stops them from wanting or playing with important objects.</a:t>
            </a:r>
          </a:p>
        </p:txBody>
      </p:sp>
      <p:sp>
        <p:nvSpPr>
          <p:cNvPr id="19" name="Rectangle 18">
            <a:extLst>
              <a:ext uri="{FF2B5EF4-FFF2-40B4-BE49-F238E27FC236}">
                <a16:creationId xmlns:a16="http://schemas.microsoft.com/office/drawing/2014/main" id="{6D95061B-ADFC-4592-8BB1-0D542F6F6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042523" y="6081915"/>
            <a:ext cx="6460098" cy="781696"/>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6" name="Picture 5">
            <a:extLst>
              <a:ext uri="{FF2B5EF4-FFF2-40B4-BE49-F238E27FC236}">
                <a16:creationId xmlns:a16="http://schemas.microsoft.com/office/drawing/2014/main" id="{4DC8CFDD-5A9A-1859-4B6D-36C0DE6B8D6B}"/>
              </a:ext>
            </a:extLst>
          </p:cNvPr>
          <p:cNvPicPr>
            <a:picLocks noChangeAspect="1"/>
          </p:cNvPicPr>
          <p:nvPr/>
        </p:nvPicPr>
        <p:blipFill>
          <a:blip r:embed="rId3"/>
          <a:stretch>
            <a:fillRect/>
          </a:stretch>
        </p:blipFill>
        <p:spPr>
          <a:xfrm>
            <a:off x="5036801" y="1317812"/>
            <a:ext cx="6460089" cy="4845066"/>
          </a:xfrm>
          <a:prstGeom prst="rect">
            <a:avLst/>
          </a:prstGeom>
        </p:spPr>
      </p:pic>
      <p:cxnSp>
        <p:nvCxnSpPr>
          <p:cNvPr id="21" name="Straight Connector 20">
            <a:extLst>
              <a:ext uri="{FF2B5EF4-FFF2-40B4-BE49-F238E27FC236}">
                <a16:creationId xmlns:a16="http://schemas.microsoft.com/office/drawing/2014/main" id="{2B67C3E3-D148-40AD-9F4C-431AA28ACA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9F96C6"/>
            </a:solidFill>
            <a:prstDash val="dash"/>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30DD030-ACB5-4C2C-AD03-51D52E277D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9F96C6"/>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789589"/>
      </p:ext>
    </p:extLst>
  </p:cSld>
  <p:clrMapOvr>
    <a:masterClrMapping/>
  </p:clrMapOvr>
</p:sld>
</file>

<file path=ppt/theme/theme1.xml><?xml version="1.0" encoding="utf-8"?>
<a:theme xmlns:a="http://schemas.openxmlformats.org/drawingml/2006/main" name="OffsetVTI">
  <a:themeElements>
    <a:clrScheme name="AnalogousFromLightSeedLeftStep">
      <a:dk1>
        <a:srgbClr val="000000"/>
      </a:dk1>
      <a:lt1>
        <a:srgbClr val="FFFFFF"/>
      </a:lt1>
      <a:dk2>
        <a:srgbClr val="412B24"/>
      </a:dk2>
      <a:lt2>
        <a:srgbClr val="E7E8E2"/>
      </a:lt2>
      <a:accent1>
        <a:srgbClr val="9F96C6"/>
      </a:accent1>
      <a:accent2>
        <a:srgbClr val="7F8DBA"/>
      </a:accent2>
      <a:accent3>
        <a:srgbClr val="84A9BD"/>
      </a:accent3>
      <a:accent4>
        <a:srgbClr val="77AFAB"/>
      </a:accent4>
      <a:accent5>
        <a:srgbClr val="83AD99"/>
      </a:accent5>
      <a:accent6>
        <a:srgbClr val="78B07D"/>
      </a:accent6>
      <a:hlink>
        <a:srgbClr val="7E8752"/>
      </a:hlink>
      <a:folHlink>
        <a:srgbClr val="7F7F7F"/>
      </a:folHlink>
    </a:clrScheme>
    <a:fontScheme name="Dante">
      <a:majorFont>
        <a:latin typeface="Georgia Pro"/>
        <a:ea typeface=""/>
        <a:cs typeface=""/>
      </a:majorFont>
      <a:minorFont>
        <a:latin typeface="Georgia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setVTI" id="{17A3166B-76FF-4669-8F6D-D4251AE158D8}" vid="{4532814A-B5F8-4CFD-BC69-A007D492DA4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197</TotalTime>
  <Words>388</Words>
  <Application>Microsoft Office PowerPoint</Application>
  <PresentationFormat>Widescreen</PresentationFormat>
  <Paragraphs>46</Paragraphs>
  <Slides>5</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Arial</vt:lpstr>
      <vt:lpstr>Calibri</vt:lpstr>
      <vt:lpstr>Dante (Headings)2</vt:lpstr>
      <vt:lpstr>Georgia Pro</vt:lpstr>
      <vt:lpstr>Helvetica Neue Medium</vt:lpstr>
      <vt:lpstr>Wingdings 2</vt:lpstr>
      <vt:lpstr>OffsetVTI</vt:lpstr>
      <vt:lpstr>Why is psychology important when working as a children’s social worker?</vt:lpstr>
      <vt:lpstr>What is a children’s social worker? </vt:lpstr>
      <vt:lpstr>Why is psychology important when working as a children's social worker?</vt:lpstr>
      <vt:lpstr>Jean Piaget’s cognitive development theory</vt:lpstr>
      <vt:lpstr>Practical theory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is psychology important when working as a children’s social worker?</dc:title>
  <dc:creator>Shantelle Morson (2108747)</dc:creator>
  <cp:lastModifiedBy>Shantelle Morson (2108747)</cp:lastModifiedBy>
  <cp:revision>1</cp:revision>
  <dcterms:created xsi:type="dcterms:W3CDTF">2022-06-23T01:43:42Z</dcterms:created>
  <dcterms:modified xsi:type="dcterms:W3CDTF">2022-06-29T07:46:48Z</dcterms:modified>
</cp:coreProperties>
</file>