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332" r:id="rId2"/>
    <p:sldId id="275" r:id="rId3"/>
    <p:sldId id="308" r:id="rId4"/>
    <p:sldId id="312" r:id="rId5"/>
    <p:sldId id="502" r:id="rId6"/>
    <p:sldId id="306" r:id="rId7"/>
    <p:sldId id="295" r:id="rId8"/>
    <p:sldId id="280" r:id="rId9"/>
    <p:sldId id="296" r:id="rId10"/>
    <p:sldId id="285" r:id="rId11"/>
    <p:sldId id="289" r:id="rId12"/>
    <p:sldId id="291" r:id="rId13"/>
    <p:sldId id="351" r:id="rId14"/>
    <p:sldId id="352" r:id="rId15"/>
    <p:sldId id="353" r:id="rId16"/>
    <p:sldId id="354" r:id="rId17"/>
    <p:sldId id="355" r:id="rId18"/>
    <p:sldId id="299" r:id="rId19"/>
    <p:sldId id="269" r:id="rId20"/>
    <p:sldId id="313" r:id="rId21"/>
    <p:sldId id="340" r:id="rId22"/>
    <p:sldId id="341" r:id="rId23"/>
    <p:sldId id="342" r:id="rId24"/>
    <p:sldId id="331" r:id="rId25"/>
    <p:sldId id="257" r:id="rId26"/>
    <p:sldId id="339" r:id="rId27"/>
    <p:sldId id="492" r:id="rId28"/>
    <p:sldId id="496" r:id="rId29"/>
    <p:sldId id="267" r:id="rId30"/>
    <p:sldId id="497" r:id="rId31"/>
    <p:sldId id="346" r:id="rId32"/>
    <p:sldId id="498" r:id="rId33"/>
    <p:sldId id="499" r:id="rId34"/>
    <p:sldId id="500" r:id="rId35"/>
    <p:sldId id="501" r:id="rId36"/>
    <p:sldId id="493" r:id="rId37"/>
    <p:sldId id="494" r:id="rId38"/>
    <p:sldId id="350"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3247" autoAdjust="0"/>
  </p:normalViewPr>
  <p:slideViewPr>
    <p:cSldViewPr snapToGrid="0">
      <p:cViewPr varScale="1">
        <p:scale>
          <a:sx n="87" d="100"/>
          <a:sy n="87" d="100"/>
        </p:scale>
        <p:origin x="9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ata1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007321A-A59B-457B-AEEE-D2CD69DB865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FD79454-2CB9-4837-9609-972E24F0350A}">
      <dgm:prSet/>
      <dgm:spPr/>
      <dgm:t>
        <a:bodyPr/>
        <a:lstStyle/>
        <a:p>
          <a:r>
            <a:rPr lang="en-GB" b="1"/>
            <a:t>Today we will explore:</a:t>
          </a:r>
          <a:endParaRPr lang="en-US"/>
        </a:p>
      </dgm:t>
    </dgm:pt>
    <dgm:pt modelId="{1883D6C9-B526-4E40-A89C-CD48AD148214}" type="parTrans" cxnId="{D4B3030F-DEC8-4064-A140-7E0B90BC596C}">
      <dgm:prSet/>
      <dgm:spPr/>
      <dgm:t>
        <a:bodyPr/>
        <a:lstStyle/>
        <a:p>
          <a:endParaRPr lang="en-US"/>
        </a:p>
      </dgm:t>
    </dgm:pt>
    <dgm:pt modelId="{AAC81975-C666-49B8-8781-E06E5E33E120}" type="sibTrans" cxnId="{D4B3030F-DEC8-4064-A140-7E0B90BC596C}">
      <dgm:prSet/>
      <dgm:spPr/>
      <dgm:t>
        <a:bodyPr/>
        <a:lstStyle/>
        <a:p>
          <a:endParaRPr lang="en-US"/>
        </a:p>
      </dgm:t>
    </dgm:pt>
    <dgm:pt modelId="{20BD90F6-5828-435C-A816-87414C26BD21}">
      <dgm:prSet/>
      <dgm:spPr/>
      <dgm:t>
        <a:bodyPr/>
        <a:lstStyle/>
        <a:p>
          <a:r>
            <a:rPr lang="en-GB" b="1" dirty="0"/>
            <a:t>Red Ocean Vs Blue Ocean Strategy. Customer, competitor and market orientation</a:t>
          </a:r>
          <a:endParaRPr lang="en-US" dirty="0"/>
        </a:p>
      </dgm:t>
    </dgm:pt>
    <dgm:pt modelId="{D0C08351-59D7-484E-ABFE-34A61782BADA}" type="parTrans" cxnId="{FEFA5813-E7D2-4CF2-9BB3-01D7DE083C7A}">
      <dgm:prSet/>
      <dgm:spPr/>
      <dgm:t>
        <a:bodyPr/>
        <a:lstStyle/>
        <a:p>
          <a:endParaRPr lang="en-US"/>
        </a:p>
      </dgm:t>
    </dgm:pt>
    <dgm:pt modelId="{F180A94D-6883-4B61-B0AD-7331A1E0C6D7}" type="sibTrans" cxnId="{FEFA5813-E7D2-4CF2-9BB3-01D7DE083C7A}">
      <dgm:prSet/>
      <dgm:spPr/>
      <dgm:t>
        <a:bodyPr/>
        <a:lstStyle/>
        <a:p>
          <a:endParaRPr lang="en-US"/>
        </a:p>
      </dgm:t>
    </dgm:pt>
    <dgm:pt modelId="{855F0D5E-DB42-4693-9BCD-19749C212497}">
      <dgm:prSet/>
      <dgm:spPr/>
      <dgm:t>
        <a:bodyPr/>
        <a:lstStyle/>
        <a:p>
          <a:r>
            <a:rPr lang="en-GB" b="1"/>
            <a:t>The marketing audit process</a:t>
          </a:r>
          <a:endParaRPr lang="en-US"/>
        </a:p>
      </dgm:t>
    </dgm:pt>
    <dgm:pt modelId="{0AA67F44-E184-4B6E-8C6A-89C8621506CB}" type="parTrans" cxnId="{EB4C2199-7CE9-474A-8F2D-60A70802866B}">
      <dgm:prSet/>
      <dgm:spPr/>
      <dgm:t>
        <a:bodyPr/>
        <a:lstStyle/>
        <a:p>
          <a:endParaRPr lang="en-US"/>
        </a:p>
      </dgm:t>
    </dgm:pt>
    <dgm:pt modelId="{FE7F3FD4-7533-4135-BF5F-EA43005BA114}" type="sibTrans" cxnId="{EB4C2199-7CE9-474A-8F2D-60A70802866B}">
      <dgm:prSet/>
      <dgm:spPr/>
      <dgm:t>
        <a:bodyPr/>
        <a:lstStyle/>
        <a:p>
          <a:endParaRPr lang="en-US"/>
        </a:p>
      </dgm:t>
    </dgm:pt>
    <dgm:pt modelId="{35B1D1D0-7216-4023-81F1-B89EC5417942}">
      <dgm:prSet/>
      <dgm:spPr/>
      <dgm:t>
        <a:bodyPr/>
        <a:lstStyle/>
        <a:p>
          <a:r>
            <a:rPr lang="en-GB" b="1"/>
            <a:t>Tools, techniques and processes you will need to carry out the audit / situation analysis element of the strategic marketing plan.</a:t>
          </a:r>
          <a:endParaRPr lang="en-US"/>
        </a:p>
      </dgm:t>
    </dgm:pt>
    <dgm:pt modelId="{55A72AE1-B847-47CC-AC49-D393DF35C8C3}" type="parTrans" cxnId="{3CE486CB-4152-4D72-B369-DA8DDCB4E8FC}">
      <dgm:prSet/>
      <dgm:spPr/>
      <dgm:t>
        <a:bodyPr/>
        <a:lstStyle/>
        <a:p>
          <a:endParaRPr lang="en-US"/>
        </a:p>
      </dgm:t>
    </dgm:pt>
    <dgm:pt modelId="{F0E4F556-2B5B-4F72-9B90-A3B2BBF958A7}" type="sibTrans" cxnId="{3CE486CB-4152-4D72-B369-DA8DDCB4E8FC}">
      <dgm:prSet/>
      <dgm:spPr/>
      <dgm:t>
        <a:bodyPr/>
        <a:lstStyle/>
        <a:p>
          <a:endParaRPr lang="en-US"/>
        </a:p>
      </dgm:t>
    </dgm:pt>
    <dgm:pt modelId="{9DBE8FDF-8D3B-4E14-9DEB-F4B447250B75}" type="pres">
      <dgm:prSet presAssocID="{0007321A-A59B-457B-AEEE-D2CD69DB865C}" presName="linear" presStyleCnt="0">
        <dgm:presLayoutVars>
          <dgm:animLvl val="lvl"/>
          <dgm:resizeHandles val="exact"/>
        </dgm:presLayoutVars>
      </dgm:prSet>
      <dgm:spPr/>
    </dgm:pt>
    <dgm:pt modelId="{5F25B61C-E21F-44C9-8450-C2000D6414C2}" type="pres">
      <dgm:prSet presAssocID="{EFD79454-2CB9-4837-9609-972E24F0350A}" presName="parentText" presStyleLbl="node1" presStyleIdx="0" presStyleCnt="4">
        <dgm:presLayoutVars>
          <dgm:chMax val="0"/>
          <dgm:bulletEnabled val="1"/>
        </dgm:presLayoutVars>
      </dgm:prSet>
      <dgm:spPr/>
    </dgm:pt>
    <dgm:pt modelId="{D34AA5C3-2767-4BA4-9884-E80EE3150EC6}" type="pres">
      <dgm:prSet presAssocID="{AAC81975-C666-49B8-8781-E06E5E33E120}" presName="spacer" presStyleCnt="0"/>
      <dgm:spPr/>
    </dgm:pt>
    <dgm:pt modelId="{C8F3DF0E-AB2D-4D3D-8408-A4C9582D5756}" type="pres">
      <dgm:prSet presAssocID="{20BD90F6-5828-435C-A816-87414C26BD21}" presName="parentText" presStyleLbl="node1" presStyleIdx="1" presStyleCnt="4">
        <dgm:presLayoutVars>
          <dgm:chMax val="0"/>
          <dgm:bulletEnabled val="1"/>
        </dgm:presLayoutVars>
      </dgm:prSet>
      <dgm:spPr/>
    </dgm:pt>
    <dgm:pt modelId="{63C2ED3E-A9E8-463D-B447-558A2382E1A9}" type="pres">
      <dgm:prSet presAssocID="{F180A94D-6883-4B61-B0AD-7331A1E0C6D7}" presName="spacer" presStyleCnt="0"/>
      <dgm:spPr/>
    </dgm:pt>
    <dgm:pt modelId="{9CC836E1-8EE0-4B47-A7E1-90EB8EE26D2C}" type="pres">
      <dgm:prSet presAssocID="{855F0D5E-DB42-4693-9BCD-19749C212497}" presName="parentText" presStyleLbl="node1" presStyleIdx="2" presStyleCnt="4">
        <dgm:presLayoutVars>
          <dgm:chMax val="0"/>
          <dgm:bulletEnabled val="1"/>
        </dgm:presLayoutVars>
      </dgm:prSet>
      <dgm:spPr/>
    </dgm:pt>
    <dgm:pt modelId="{124E1EF9-AEAB-44F0-A0AE-C7902DE07E6F}" type="pres">
      <dgm:prSet presAssocID="{FE7F3FD4-7533-4135-BF5F-EA43005BA114}" presName="spacer" presStyleCnt="0"/>
      <dgm:spPr/>
    </dgm:pt>
    <dgm:pt modelId="{B523B1D3-5BC6-440D-AD7E-DD1C792A47A3}" type="pres">
      <dgm:prSet presAssocID="{35B1D1D0-7216-4023-81F1-B89EC5417942}" presName="parentText" presStyleLbl="node1" presStyleIdx="3" presStyleCnt="4">
        <dgm:presLayoutVars>
          <dgm:chMax val="0"/>
          <dgm:bulletEnabled val="1"/>
        </dgm:presLayoutVars>
      </dgm:prSet>
      <dgm:spPr/>
    </dgm:pt>
  </dgm:ptLst>
  <dgm:cxnLst>
    <dgm:cxn modelId="{D4B3030F-DEC8-4064-A140-7E0B90BC596C}" srcId="{0007321A-A59B-457B-AEEE-D2CD69DB865C}" destId="{EFD79454-2CB9-4837-9609-972E24F0350A}" srcOrd="0" destOrd="0" parTransId="{1883D6C9-B526-4E40-A89C-CD48AD148214}" sibTransId="{AAC81975-C666-49B8-8781-E06E5E33E120}"/>
    <dgm:cxn modelId="{B80EC810-9937-47A7-9CA2-5B699258C805}" type="presOf" srcId="{EFD79454-2CB9-4837-9609-972E24F0350A}" destId="{5F25B61C-E21F-44C9-8450-C2000D6414C2}" srcOrd="0" destOrd="0" presId="urn:microsoft.com/office/officeart/2005/8/layout/vList2"/>
    <dgm:cxn modelId="{FEFA5813-E7D2-4CF2-9BB3-01D7DE083C7A}" srcId="{0007321A-A59B-457B-AEEE-D2CD69DB865C}" destId="{20BD90F6-5828-435C-A816-87414C26BD21}" srcOrd="1" destOrd="0" parTransId="{D0C08351-59D7-484E-ABFE-34A61782BADA}" sibTransId="{F180A94D-6883-4B61-B0AD-7331A1E0C6D7}"/>
    <dgm:cxn modelId="{06621B52-E334-494E-A611-4D36D3A44181}" type="presOf" srcId="{20BD90F6-5828-435C-A816-87414C26BD21}" destId="{C8F3DF0E-AB2D-4D3D-8408-A4C9582D5756}" srcOrd="0" destOrd="0" presId="urn:microsoft.com/office/officeart/2005/8/layout/vList2"/>
    <dgm:cxn modelId="{5D699A7A-CD6A-41A5-8E0F-50A871657836}" type="presOf" srcId="{0007321A-A59B-457B-AEEE-D2CD69DB865C}" destId="{9DBE8FDF-8D3B-4E14-9DEB-F4B447250B75}" srcOrd="0" destOrd="0" presId="urn:microsoft.com/office/officeart/2005/8/layout/vList2"/>
    <dgm:cxn modelId="{3826507B-B27F-41B8-A08E-78A139AA858A}" type="presOf" srcId="{35B1D1D0-7216-4023-81F1-B89EC5417942}" destId="{B523B1D3-5BC6-440D-AD7E-DD1C792A47A3}" srcOrd="0" destOrd="0" presId="urn:microsoft.com/office/officeart/2005/8/layout/vList2"/>
    <dgm:cxn modelId="{9439BE85-2BB1-44EA-96E4-390FB250E524}" type="presOf" srcId="{855F0D5E-DB42-4693-9BCD-19749C212497}" destId="{9CC836E1-8EE0-4B47-A7E1-90EB8EE26D2C}" srcOrd="0" destOrd="0" presId="urn:microsoft.com/office/officeart/2005/8/layout/vList2"/>
    <dgm:cxn modelId="{EB4C2199-7CE9-474A-8F2D-60A70802866B}" srcId="{0007321A-A59B-457B-AEEE-D2CD69DB865C}" destId="{855F0D5E-DB42-4693-9BCD-19749C212497}" srcOrd="2" destOrd="0" parTransId="{0AA67F44-E184-4B6E-8C6A-89C8621506CB}" sibTransId="{FE7F3FD4-7533-4135-BF5F-EA43005BA114}"/>
    <dgm:cxn modelId="{3CE486CB-4152-4D72-B369-DA8DDCB4E8FC}" srcId="{0007321A-A59B-457B-AEEE-D2CD69DB865C}" destId="{35B1D1D0-7216-4023-81F1-B89EC5417942}" srcOrd="3" destOrd="0" parTransId="{55A72AE1-B847-47CC-AC49-D393DF35C8C3}" sibTransId="{F0E4F556-2B5B-4F72-9B90-A3B2BBF958A7}"/>
    <dgm:cxn modelId="{B5DFF0A0-EBAC-4C58-8F19-F5F78E04FAF6}" type="presParOf" srcId="{9DBE8FDF-8D3B-4E14-9DEB-F4B447250B75}" destId="{5F25B61C-E21F-44C9-8450-C2000D6414C2}" srcOrd="0" destOrd="0" presId="urn:microsoft.com/office/officeart/2005/8/layout/vList2"/>
    <dgm:cxn modelId="{27B617F1-3BD2-418F-9F76-930F6BB7A2ED}" type="presParOf" srcId="{9DBE8FDF-8D3B-4E14-9DEB-F4B447250B75}" destId="{D34AA5C3-2767-4BA4-9884-E80EE3150EC6}" srcOrd="1" destOrd="0" presId="urn:microsoft.com/office/officeart/2005/8/layout/vList2"/>
    <dgm:cxn modelId="{2C98DA5B-BE4D-430A-AB4D-78A2C113452D}" type="presParOf" srcId="{9DBE8FDF-8D3B-4E14-9DEB-F4B447250B75}" destId="{C8F3DF0E-AB2D-4D3D-8408-A4C9582D5756}" srcOrd="2" destOrd="0" presId="urn:microsoft.com/office/officeart/2005/8/layout/vList2"/>
    <dgm:cxn modelId="{04DEBF91-A847-4B42-9959-E1856387E249}" type="presParOf" srcId="{9DBE8FDF-8D3B-4E14-9DEB-F4B447250B75}" destId="{63C2ED3E-A9E8-463D-B447-558A2382E1A9}" srcOrd="3" destOrd="0" presId="urn:microsoft.com/office/officeart/2005/8/layout/vList2"/>
    <dgm:cxn modelId="{DA617718-B3F7-4AE3-9A8A-9622E1F22153}" type="presParOf" srcId="{9DBE8FDF-8D3B-4E14-9DEB-F4B447250B75}" destId="{9CC836E1-8EE0-4B47-A7E1-90EB8EE26D2C}" srcOrd="4" destOrd="0" presId="urn:microsoft.com/office/officeart/2005/8/layout/vList2"/>
    <dgm:cxn modelId="{EA912D6E-D3A8-4B2A-A6D7-07A721E46A72}" type="presParOf" srcId="{9DBE8FDF-8D3B-4E14-9DEB-F4B447250B75}" destId="{124E1EF9-AEAB-44F0-A0AE-C7902DE07E6F}" srcOrd="5" destOrd="0" presId="urn:microsoft.com/office/officeart/2005/8/layout/vList2"/>
    <dgm:cxn modelId="{68F3EAB9-2474-405F-B29A-4B126228966A}" type="presParOf" srcId="{9DBE8FDF-8D3B-4E14-9DEB-F4B447250B75}" destId="{B523B1D3-5BC6-440D-AD7E-DD1C792A47A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E5485D-85E8-4EE0-B845-95C52D0AA34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5596053-5BA5-459E-9EF2-880FBF963908}">
      <dgm:prSet/>
      <dgm:spPr/>
      <dgm:t>
        <a:bodyPr/>
        <a:lstStyle/>
        <a:p>
          <a:r>
            <a:rPr lang="en-GB" dirty="0"/>
            <a:t>Find some background information on Stitch Fix</a:t>
          </a:r>
          <a:endParaRPr lang="en-US" dirty="0"/>
        </a:p>
      </dgm:t>
    </dgm:pt>
    <dgm:pt modelId="{6C0588B9-2F0A-46F0-AA1F-630F915C7FE6}" type="parTrans" cxnId="{73CE9D91-1B1E-489B-A3A1-5F3E2717CA58}">
      <dgm:prSet/>
      <dgm:spPr/>
      <dgm:t>
        <a:bodyPr/>
        <a:lstStyle/>
        <a:p>
          <a:endParaRPr lang="en-US"/>
        </a:p>
      </dgm:t>
    </dgm:pt>
    <dgm:pt modelId="{A779D01D-A803-4B52-8FCE-973917AC322C}" type="sibTrans" cxnId="{73CE9D91-1B1E-489B-A3A1-5F3E2717CA58}">
      <dgm:prSet/>
      <dgm:spPr/>
      <dgm:t>
        <a:bodyPr/>
        <a:lstStyle/>
        <a:p>
          <a:endParaRPr lang="en-US"/>
        </a:p>
      </dgm:t>
    </dgm:pt>
    <dgm:pt modelId="{CD3D807B-2E00-48F7-9FDE-A10E3E45D679}">
      <dgm:prSet/>
      <dgm:spPr/>
      <dgm:t>
        <a:bodyPr/>
        <a:lstStyle/>
        <a:p>
          <a:r>
            <a:rPr lang="en-GB" dirty="0"/>
            <a:t>Is the online fashion retail market blue ocean or red ocean?</a:t>
          </a:r>
          <a:endParaRPr lang="en-US" dirty="0"/>
        </a:p>
      </dgm:t>
    </dgm:pt>
    <dgm:pt modelId="{E472879F-6E5B-470E-8545-A29B547F2388}" type="parTrans" cxnId="{1DE04887-B013-495F-AE63-FF57B7B01BFD}">
      <dgm:prSet/>
      <dgm:spPr/>
      <dgm:t>
        <a:bodyPr/>
        <a:lstStyle/>
        <a:p>
          <a:endParaRPr lang="en-US"/>
        </a:p>
      </dgm:t>
    </dgm:pt>
    <dgm:pt modelId="{739E9C0D-261D-4026-B5AF-C483E89EB6ED}" type="sibTrans" cxnId="{1DE04887-B013-495F-AE63-FF57B7B01BFD}">
      <dgm:prSet/>
      <dgm:spPr/>
      <dgm:t>
        <a:bodyPr/>
        <a:lstStyle/>
        <a:p>
          <a:endParaRPr lang="en-US"/>
        </a:p>
      </dgm:t>
    </dgm:pt>
    <dgm:pt modelId="{1C2C8129-FB76-40E0-B3C6-E749BB21B6BD}">
      <dgm:prSet/>
      <dgm:spPr/>
      <dgm:t>
        <a:bodyPr/>
        <a:lstStyle/>
        <a:p>
          <a:r>
            <a:rPr lang="en-GB" dirty="0"/>
            <a:t>What are the competitive elements of the market?</a:t>
          </a:r>
          <a:endParaRPr lang="en-US" dirty="0"/>
        </a:p>
      </dgm:t>
    </dgm:pt>
    <dgm:pt modelId="{1C129DFF-3F69-437E-802C-616598383166}" type="parTrans" cxnId="{BD09ADE8-EB60-4671-9EF3-DF9A0C6008E2}">
      <dgm:prSet/>
      <dgm:spPr/>
      <dgm:t>
        <a:bodyPr/>
        <a:lstStyle/>
        <a:p>
          <a:endParaRPr lang="en-US"/>
        </a:p>
      </dgm:t>
    </dgm:pt>
    <dgm:pt modelId="{60CFBAFC-B694-4499-96BC-282C5B3A482F}" type="sibTrans" cxnId="{BD09ADE8-EB60-4671-9EF3-DF9A0C6008E2}">
      <dgm:prSet/>
      <dgm:spPr/>
      <dgm:t>
        <a:bodyPr/>
        <a:lstStyle/>
        <a:p>
          <a:endParaRPr lang="en-US"/>
        </a:p>
      </dgm:t>
    </dgm:pt>
    <dgm:pt modelId="{13360AA1-E9F1-478B-BDF6-187E4E48EC48}">
      <dgm:prSet/>
      <dgm:spPr/>
      <dgm:t>
        <a:bodyPr/>
        <a:lstStyle/>
        <a:p>
          <a:r>
            <a:rPr lang="en-GB" dirty="0"/>
            <a:t>How did Stitch Fix create a new market offering?</a:t>
          </a:r>
          <a:endParaRPr lang="en-US" dirty="0"/>
        </a:p>
      </dgm:t>
    </dgm:pt>
    <dgm:pt modelId="{6706C435-44C1-42E9-A7AB-41C7EE81A165}" type="parTrans" cxnId="{8BB95316-2892-4FAA-8C15-283EC8B646A2}">
      <dgm:prSet/>
      <dgm:spPr/>
      <dgm:t>
        <a:bodyPr/>
        <a:lstStyle/>
        <a:p>
          <a:endParaRPr lang="en-US"/>
        </a:p>
      </dgm:t>
    </dgm:pt>
    <dgm:pt modelId="{5D414FAD-7545-42FB-99BC-74D1E41319FF}" type="sibTrans" cxnId="{8BB95316-2892-4FAA-8C15-283EC8B646A2}">
      <dgm:prSet/>
      <dgm:spPr/>
      <dgm:t>
        <a:bodyPr/>
        <a:lstStyle/>
        <a:p>
          <a:endParaRPr lang="en-US"/>
        </a:p>
      </dgm:t>
    </dgm:pt>
    <dgm:pt modelId="{333A581F-2696-4FA2-8C36-56971B3BE43C}" type="pres">
      <dgm:prSet presAssocID="{40E5485D-85E8-4EE0-B845-95C52D0AA345}" presName="linear" presStyleCnt="0">
        <dgm:presLayoutVars>
          <dgm:animLvl val="lvl"/>
          <dgm:resizeHandles val="exact"/>
        </dgm:presLayoutVars>
      </dgm:prSet>
      <dgm:spPr/>
    </dgm:pt>
    <dgm:pt modelId="{95F5FBE6-171B-4403-80EE-BA1C269C86AD}" type="pres">
      <dgm:prSet presAssocID="{C5596053-5BA5-459E-9EF2-880FBF963908}" presName="parentText" presStyleLbl="node1" presStyleIdx="0" presStyleCnt="4">
        <dgm:presLayoutVars>
          <dgm:chMax val="0"/>
          <dgm:bulletEnabled val="1"/>
        </dgm:presLayoutVars>
      </dgm:prSet>
      <dgm:spPr/>
    </dgm:pt>
    <dgm:pt modelId="{CC337188-A78F-4DE7-8F87-BAC33EA70CCE}" type="pres">
      <dgm:prSet presAssocID="{A779D01D-A803-4B52-8FCE-973917AC322C}" presName="spacer" presStyleCnt="0"/>
      <dgm:spPr/>
    </dgm:pt>
    <dgm:pt modelId="{99BF6550-AF4E-4778-A3EB-08EF4BE8BCF1}" type="pres">
      <dgm:prSet presAssocID="{CD3D807B-2E00-48F7-9FDE-A10E3E45D679}" presName="parentText" presStyleLbl="node1" presStyleIdx="1" presStyleCnt="4">
        <dgm:presLayoutVars>
          <dgm:chMax val="0"/>
          <dgm:bulletEnabled val="1"/>
        </dgm:presLayoutVars>
      </dgm:prSet>
      <dgm:spPr/>
    </dgm:pt>
    <dgm:pt modelId="{0523B4CD-EDB7-485E-B0DE-37306539932D}" type="pres">
      <dgm:prSet presAssocID="{739E9C0D-261D-4026-B5AF-C483E89EB6ED}" presName="spacer" presStyleCnt="0"/>
      <dgm:spPr/>
    </dgm:pt>
    <dgm:pt modelId="{F5C973D9-C2B9-4A0D-B708-C129963E10F2}" type="pres">
      <dgm:prSet presAssocID="{1C2C8129-FB76-40E0-B3C6-E749BB21B6BD}" presName="parentText" presStyleLbl="node1" presStyleIdx="2" presStyleCnt="4">
        <dgm:presLayoutVars>
          <dgm:chMax val="0"/>
          <dgm:bulletEnabled val="1"/>
        </dgm:presLayoutVars>
      </dgm:prSet>
      <dgm:spPr/>
    </dgm:pt>
    <dgm:pt modelId="{BB0D203E-1371-42CB-B17B-C6E7E938EE21}" type="pres">
      <dgm:prSet presAssocID="{60CFBAFC-B694-4499-96BC-282C5B3A482F}" presName="spacer" presStyleCnt="0"/>
      <dgm:spPr/>
    </dgm:pt>
    <dgm:pt modelId="{664A5285-1AF1-48FF-9B93-14A29397A77B}" type="pres">
      <dgm:prSet presAssocID="{13360AA1-E9F1-478B-BDF6-187E4E48EC48}" presName="parentText" presStyleLbl="node1" presStyleIdx="3" presStyleCnt="4">
        <dgm:presLayoutVars>
          <dgm:chMax val="0"/>
          <dgm:bulletEnabled val="1"/>
        </dgm:presLayoutVars>
      </dgm:prSet>
      <dgm:spPr/>
    </dgm:pt>
  </dgm:ptLst>
  <dgm:cxnLst>
    <dgm:cxn modelId="{01A57D15-62FC-4DC9-8C0C-C5FAA167BFB0}" type="presOf" srcId="{13360AA1-E9F1-478B-BDF6-187E4E48EC48}" destId="{664A5285-1AF1-48FF-9B93-14A29397A77B}" srcOrd="0" destOrd="0" presId="urn:microsoft.com/office/officeart/2005/8/layout/vList2"/>
    <dgm:cxn modelId="{8BB95316-2892-4FAA-8C15-283EC8B646A2}" srcId="{40E5485D-85E8-4EE0-B845-95C52D0AA345}" destId="{13360AA1-E9F1-478B-BDF6-187E4E48EC48}" srcOrd="3" destOrd="0" parTransId="{6706C435-44C1-42E9-A7AB-41C7EE81A165}" sibTransId="{5D414FAD-7545-42FB-99BC-74D1E41319FF}"/>
    <dgm:cxn modelId="{AA00404C-8E8C-4228-808C-82E082ED2C17}" type="presOf" srcId="{CD3D807B-2E00-48F7-9FDE-A10E3E45D679}" destId="{99BF6550-AF4E-4778-A3EB-08EF4BE8BCF1}" srcOrd="0" destOrd="0" presId="urn:microsoft.com/office/officeart/2005/8/layout/vList2"/>
    <dgm:cxn modelId="{67F05C78-FF69-4DA4-85C6-1928D4FE728C}" type="presOf" srcId="{40E5485D-85E8-4EE0-B845-95C52D0AA345}" destId="{333A581F-2696-4FA2-8C36-56971B3BE43C}" srcOrd="0" destOrd="0" presId="urn:microsoft.com/office/officeart/2005/8/layout/vList2"/>
    <dgm:cxn modelId="{1DE04887-B013-495F-AE63-FF57B7B01BFD}" srcId="{40E5485D-85E8-4EE0-B845-95C52D0AA345}" destId="{CD3D807B-2E00-48F7-9FDE-A10E3E45D679}" srcOrd="1" destOrd="0" parTransId="{E472879F-6E5B-470E-8545-A29B547F2388}" sibTransId="{739E9C0D-261D-4026-B5AF-C483E89EB6ED}"/>
    <dgm:cxn modelId="{73CE9D91-1B1E-489B-A3A1-5F3E2717CA58}" srcId="{40E5485D-85E8-4EE0-B845-95C52D0AA345}" destId="{C5596053-5BA5-459E-9EF2-880FBF963908}" srcOrd="0" destOrd="0" parTransId="{6C0588B9-2F0A-46F0-AA1F-630F915C7FE6}" sibTransId="{A779D01D-A803-4B52-8FCE-973917AC322C}"/>
    <dgm:cxn modelId="{32FE0EA5-AB69-4A98-8AF4-46ED816BB0C3}" type="presOf" srcId="{1C2C8129-FB76-40E0-B3C6-E749BB21B6BD}" destId="{F5C973D9-C2B9-4A0D-B708-C129963E10F2}" srcOrd="0" destOrd="0" presId="urn:microsoft.com/office/officeart/2005/8/layout/vList2"/>
    <dgm:cxn modelId="{A209CDD7-57F1-4981-B74C-6C187B61A973}" type="presOf" srcId="{C5596053-5BA5-459E-9EF2-880FBF963908}" destId="{95F5FBE6-171B-4403-80EE-BA1C269C86AD}" srcOrd="0" destOrd="0" presId="urn:microsoft.com/office/officeart/2005/8/layout/vList2"/>
    <dgm:cxn modelId="{BD09ADE8-EB60-4671-9EF3-DF9A0C6008E2}" srcId="{40E5485D-85E8-4EE0-B845-95C52D0AA345}" destId="{1C2C8129-FB76-40E0-B3C6-E749BB21B6BD}" srcOrd="2" destOrd="0" parTransId="{1C129DFF-3F69-437E-802C-616598383166}" sibTransId="{60CFBAFC-B694-4499-96BC-282C5B3A482F}"/>
    <dgm:cxn modelId="{8107FFC4-E800-4803-89C4-19BD5B2CEED5}" type="presParOf" srcId="{333A581F-2696-4FA2-8C36-56971B3BE43C}" destId="{95F5FBE6-171B-4403-80EE-BA1C269C86AD}" srcOrd="0" destOrd="0" presId="urn:microsoft.com/office/officeart/2005/8/layout/vList2"/>
    <dgm:cxn modelId="{3FF3C6F5-0586-476D-B15C-919EDD830811}" type="presParOf" srcId="{333A581F-2696-4FA2-8C36-56971B3BE43C}" destId="{CC337188-A78F-4DE7-8F87-BAC33EA70CCE}" srcOrd="1" destOrd="0" presId="urn:microsoft.com/office/officeart/2005/8/layout/vList2"/>
    <dgm:cxn modelId="{9164A023-7BB6-4032-B863-F14E4B33A160}" type="presParOf" srcId="{333A581F-2696-4FA2-8C36-56971B3BE43C}" destId="{99BF6550-AF4E-4778-A3EB-08EF4BE8BCF1}" srcOrd="2" destOrd="0" presId="urn:microsoft.com/office/officeart/2005/8/layout/vList2"/>
    <dgm:cxn modelId="{6011CCE5-2E18-406B-8DC1-6DA18EA9150C}" type="presParOf" srcId="{333A581F-2696-4FA2-8C36-56971B3BE43C}" destId="{0523B4CD-EDB7-485E-B0DE-37306539932D}" srcOrd="3" destOrd="0" presId="urn:microsoft.com/office/officeart/2005/8/layout/vList2"/>
    <dgm:cxn modelId="{8C47C607-B2AB-4637-A5C8-DA05FA20DD3F}" type="presParOf" srcId="{333A581F-2696-4FA2-8C36-56971B3BE43C}" destId="{F5C973D9-C2B9-4A0D-B708-C129963E10F2}" srcOrd="4" destOrd="0" presId="urn:microsoft.com/office/officeart/2005/8/layout/vList2"/>
    <dgm:cxn modelId="{772067F2-FBCC-4E87-AA6E-3DA0E1DB2F6A}" type="presParOf" srcId="{333A581F-2696-4FA2-8C36-56971B3BE43C}" destId="{BB0D203E-1371-42CB-B17B-C6E7E938EE21}" srcOrd="5" destOrd="0" presId="urn:microsoft.com/office/officeart/2005/8/layout/vList2"/>
    <dgm:cxn modelId="{18E6CBBB-54F1-40C7-8104-ECF1EECC5F17}" type="presParOf" srcId="{333A581F-2696-4FA2-8C36-56971B3BE43C}" destId="{664A5285-1AF1-48FF-9B93-14A29397A77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566378-9A16-44CD-89BD-5F004DD3FE0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D201EAA-0D0E-48ED-8184-FF574378CD6A}">
      <dgm:prSet/>
      <dgm:spPr/>
      <dgm:t>
        <a:bodyPr/>
        <a:lstStyle/>
        <a:p>
          <a:pPr>
            <a:lnSpc>
              <a:spcPct val="100000"/>
            </a:lnSpc>
          </a:pPr>
          <a:r>
            <a:rPr lang="en-GB"/>
            <a:t>To conduct an effective evaluation of the external environment an organisation needs staff with relevant skills and abilities. </a:t>
          </a:r>
          <a:endParaRPr lang="en-US"/>
        </a:p>
      </dgm:t>
    </dgm:pt>
    <dgm:pt modelId="{E9D3B229-B862-42F6-B063-FAF820068AD4}" type="parTrans" cxnId="{0CF492DD-775A-41F3-A9B6-462064E9B496}">
      <dgm:prSet/>
      <dgm:spPr/>
      <dgm:t>
        <a:bodyPr/>
        <a:lstStyle/>
        <a:p>
          <a:endParaRPr lang="en-US"/>
        </a:p>
      </dgm:t>
    </dgm:pt>
    <dgm:pt modelId="{3E3C8893-F01F-4ED3-B06F-1E8AFDA2BD84}" type="sibTrans" cxnId="{0CF492DD-775A-41F3-A9B6-462064E9B496}">
      <dgm:prSet/>
      <dgm:spPr/>
      <dgm:t>
        <a:bodyPr/>
        <a:lstStyle/>
        <a:p>
          <a:endParaRPr lang="en-US"/>
        </a:p>
      </dgm:t>
    </dgm:pt>
    <dgm:pt modelId="{267A46BC-C24A-4E90-8DDE-F135F7510A99}">
      <dgm:prSet/>
      <dgm:spPr/>
      <dgm:t>
        <a:bodyPr/>
        <a:lstStyle/>
        <a:p>
          <a:pPr>
            <a:lnSpc>
              <a:spcPct val="100000"/>
            </a:lnSpc>
          </a:pPr>
          <a:r>
            <a:rPr lang="en-GB" b="1"/>
            <a:t>Judgement </a:t>
          </a:r>
          <a:r>
            <a:rPr lang="en-GB"/>
            <a:t>– critical to determine the value of the analysis</a:t>
          </a:r>
          <a:endParaRPr lang="en-US"/>
        </a:p>
      </dgm:t>
    </dgm:pt>
    <dgm:pt modelId="{65744AB6-48E8-4ACE-89B0-14963A0F0A4A}" type="parTrans" cxnId="{F127C003-FCB3-4B33-81C3-DF46F1C34D7F}">
      <dgm:prSet/>
      <dgm:spPr/>
      <dgm:t>
        <a:bodyPr/>
        <a:lstStyle/>
        <a:p>
          <a:endParaRPr lang="en-US"/>
        </a:p>
      </dgm:t>
    </dgm:pt>
    <dgm:pt modelId="{90E74D6B-AE6A-4C90-8C58-64469F568C72}" type="sibTrans" cxnId="{F127C003-FCB3-4B33-81C3-DF46F1C34D7F}">
      <dgm:prSet/>
      <dgm:spPr/>
      <dgm:t>
        <a:bodyPr/>
        <a:lstStyle/>
        <a:p>
          <a:endParaRPr lang="en-US"/>
        </a:p>
      </dgm:t>
    </dgm:pt>
    <dgm:pt modelId="{14026F1E-BD2D-4F56-A26B-DF2411DF5EF8}">
      <dgm:prSet/>
      <dgm:spPr/>
      <dgm:t>
        <a:bodyPr/>
        <a:lstStyle/>
        <a:p>
          <a:pPr>
            <a:lnSpc>
              <a:spcPct val="100000"/>
            </a:lnSpc>
          </a:pPr>
          <a:r>
            <a:rPr lang="en-GB" b="1"/>
            <a:t>Interpretation </a:t>
          </a:r>
          <a:r>
            <a:rPr lang="en-GB"/>
            <a:t>– determining patterns and trends from mass data</a:t>
          </a:r>
          <a:endParaRPr lang="en-US"/>
        </a:p>
      </dgm:t>
    </dgm:pt>
    <dgm:pt modelId="{FFD63FCC-42D5-4F5F-99E4-11C240D3725A}" type="parTrans" cxnId="{BDC2FAA6-43DB-4401-BC14-8F0D43F84407}">
      <dgm:prSet/>
      <dgm:spPr/>
      <dgm:t>
        <a:bodyPr/>
        <a:lstStyle/>
        <a:p>
          <a:endParaRPr lang="en-US"/>
        </a:p>
      </dgm:t>
    </dgm:pt>
    <dgm:pt modelId="{DE6148D2-A62B-44C1-8812-7A77A6A795D4}" type="sibTrans" cxnId="{BDC2FAA6-43DB-4401-BC14-8F0D43F84407}">
      <dgm:prSet/>
      <dgm:spPr/>
      <dgm:t>
        <a:bodyPr/>
        <a:lstStyle/>
        <a:p>
          <a:endParaRPr lang="en-US"/>
        </a:p>
      </dgm:t>
    </dgm:pt>
    <dgm:pt modelId="{B0FDD52A-17D8-492F-B049-3CD3714E130F}">
      <dgm:prSet/>
      <dgm:spPr/>
      <dgm:t>
        <a:bodyPr/>
        <a:lstStyle/>
        <a:p>
          <a:pPr>
            <a:lnSpc>
              <a:spcPct val="100000"/>
            </a:lnSpc>
          </a:pPr>
          <a:r>
            <a:rPr lang="en-GB" b="1"/>
            <a:t>Research</a:t>
          </a:r>
          <a:r>
            <a:rPr lang="en-GB"/>
            <a:t> – systematic and robust approaches to market research</a:t>
          </a:r>
          <a:endParaRPr lang="en-US"/>
        </a:p>
      </dgm:t>
    </dgm:pt>
    <dgm:pt modelId="{9B7A7A83-1C94-4397-941C-A5D96D105B6C}" type="parTrans" cxnId="{6A7D3054-DC02-480A-BA6F-3D8A16D5EB24}">
      <dgm:prSet/>
      <dgm:spPr/>
      <dgm:t>
        <a:bodyPr/>
        <a:lstStyle/>
        <a:p>
          <a:endParaRPr lang="en-US"/>
        </a:p>
      </dgm:t>
    </dgm:pt>
    <dgm:pt modelId="{8A071E93-9C8E-4C53-BF3C-AFB9BF1E0F77}" type="sibTrans" cxnId="{6A7D3054-DC02-480A-BA6F-3D8A16D5EB24}">
      <dgm:prSet/>
      <dgm:spPr/>
      <dgm:t>
        <a:bodyPr/>
        <a:lstStyle/>
        <a:p>
          <a:endParaRPr lang="en-US"/>
        </a:p>
      </dgm:t>
    </dgm:pt>
    <dgm:pt modelId="{2429B19B-6305-4C71-9172-D1C1A07568A7}">
      <dgm:prSet/>
      <dgm:spPr/>
      <dgm:t>
        <a:bodyPr/>
        <a:lstStyle/>
        <a:p>
          <a:pPr>
            <a:lnSpc>
              <a:spcPct val="100000"/>
            </a:lnSpc>
          </a:pPr>
          <a:r>
            <a:rPr lang="en-GB" b="1"/>
            <a:t>Synthesis</a:t>
          </a:r>
          <a:r>
            <a:rPr lang="en-GB"/>
            <a:t> – draw together and interpret information from wide sources of data. Identify opportunities and threats.</a:t>
          </a:r>
          <a:endParaRPr lang="en-US"/>
        </a:p>
      </dgm:t>
    </dgm:pt>
    <dgm:pt modelId="{E4C4E214-7237-416D-9195-70259A06F2C6}" type="parTrans" cxnId="{5D49E1B4-4555-4F23-BE27-65EE654B8875}">
      <dgm:prSet/>
      <dgm:spPr/>
      <dgm:t>
        <a:bodyPr/>
        <a:lstStyle/>
        <a:p>
          <a:endParaRPr lang="en-US"/>
        </a:p>
      </dgm:t>
    </dgm:pt>
    <dgm:pt modelId="{E50DA461-D855-4DAB-97D3-2EB13B89DA1E}" type="sibTrans" cxnId="{5D49E1B4-4555-4F23-BE27-65EE654B8875}">
      <dgm:prSet/>
      <dgm:spPr/>
      <dgm:t>
        <a:bodyPr/>
        <a:lstStyle/>
        <a:p>
          <a:endParaRPr lang="en-US"/>
        </a:p>
      </dgm:t>
    </dgm:pt>
    <dgm:pt modelId="{C06B42A6-79FA-4333-86B4-80BE5A7094FA}">
      <dgm:prSet/>
      <dgm:spPr/>
      <dgm:t>
        <a:bodyPr/>
        <a:lstStyle/>
        <a:p>
          <a:pPr>
            <a:lnSpc>
              <a:spcPct val="100000"/>
            </a:lnSpc>
          </a:pPr>
          <a:r>
            <a:rPr lang="en-GB" b="1"/>
            <a:t>Concluding</a:t>
          </a:r>
          <a:r>
            <a:rPr lang="en-GB"/>
            <a:t> – draw clear conclusions to support action required in the strategic marketing plan</a:t>
          </a:r>
          <a:endParaRPr lang="en-US"/>
        </a:p>
      </dgm:t>
    </dgm:pt>
    <dgm:pt modelId="{96FB69C6-3201-4741-9BC3-A2C043A38EB3}" type="parTrans" cxnId="{8D2A3E21-87C1-445E-B1B3-E2B38080FD7B}">
      <dgm:prSet/>
      <dgm:spPr/>
      <dgm:t>
        <a:bodyPr/>
        <a:lstStyle/>
        <a:p>
          <a:endParaRPr lang="en-US"/>
        </a:p>
      </dgm:t>
    </dgm:pt>
    <dgm:pt modelId="{4D20A2FD-8EE0-4E57-9883-25EF32AD69E6}" type="sibTrans" cxnId="{8D2A3E21-87C1-445E-B1B3-E2B38080FD7B}">
      <dgm:prSet/>
      <dgm:spPr/>
      <dgm:t>
        <a:bodyPr/>
        <a:lstStyle/>
        <a:p>
          <a:endParaRPr lang="en-US"/>
        </a:p>
      </dgm:t>
    </dgm:pt>
    <dgm:pt modelId="{0F813914-937A-4C2D-8C75-C44CE155B1DD}">
      <dgm:prSet/>
      <dgm:spPr/>
      <dgm:t>
        <a:bodyPr/>
        <a:lstStyle/>
        <a:p>
          <a:pPr>
            <a:lnSpc>
              <a:spcPct val="100000"/>
            </a:lnSpc>
          </a:pPr>
          <a:r>
            <a:rPr lang="en-GB" b="1"/>
            <a:t>Communication</a:t>
          </a:r>
          <a:r>
            <a:rPr lang="en-GB"/>
            <a:t> – Communicate to senior management and internal departments in order to action the strategic marketing plan.</a:t>
          </a:r>
          <a:endParaRPr lang="en-US"/>
        </a:p>
      </dgm:t>
    </dgm:pt>
    <dgm:pt modelId="{D6650951-1F03-4B23-8868-F38D685F3045}" type="parTrans" cxnId="{4A001388-9AA2-4147-B653-816E3301E72A}">
      <dgm:prSet/>
      <dgm:spPr/>
      <dgm:t>
        <a:bodyPr/>
        <a:lstStyle/>
        <a:p>
          <a:endParaRPr lang="en-US"/>
        </a:p>
      </dgm:t>
    </dgm:pt>
    <dgm:pt modelId="{A386D3F1-7C0B-4662-BE01-1563116659DE}" type="sibTrans" cxnId="{4A001388-9AA2-4147-B653-816E3301E72A}">
      <dgm:prSet/>
      <dgm:spPr/>
      <dgm:t>
        <a:bodyPr/>
        <a:lstStyle/>
        <a:p>
          <a:endParaRPr lang="en-US"/>
        </a:p>
      </dgm:t>
    </dgm:pt>
    <dgm:pt modelId="{8E26A062-3D70-4DA1-9090-E93B00047B26}" type="pres">
      <dgm:prSet presAssocID="{A1566378-9A16-44CD-89BD-5F004DD3FE01}" presName="root" presStyleCnt="0">
        <dgm:presLayoutVars>
          <dgm:dir/>
          <dgm:resizeHandles val="exact"/>
        </dgm:presLayoutVars>
      </dgm:prSet>
      <dgm:spPr/>
    </dgm:pt>
    <dgm:pt modelId="{D32E14DF-BC9A-43C4-A2FB-C1CD27E5DF83}" type="pres">
      <dgm:prSet presAssocID="{DD201EAA-0D0E-48ED-8184-FF574378CD6A}" presName="compNode" presStyleCnt="0"/>
      <dgm:spPr/>
    </dgm:pt>
    <dgm:pt modelId="{809BDAEA-27BA-4A89-9AFE-C11CEE2ED8DD}" type="pres">
      <dgm:prSet presAssocID="{DD201EAA-0D0E-48ED-8184-FF574378CD6A}" presName="bgRect" presStyleLbl="bgShp" presStyleIdx="0" presStyleCnt="7"/>
      <dgm:spPr/>
    </dgm:pt>
    <dgm:pt modelId="{26C7BB35-1C36-4DD4-BAAD-748D98A1EDB1}" type="pres">
      <dgm:prSet presAssocID="{DD201EAA-0D0E-48ED-8184-FF574378CD6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3EEF9844-1BBC-4D43-BE7F-5AF351E06F13}" type="pres">
      <dgm:prSet presAssocID="{DD201EAA-0D0E-48ED-8184-FF574378CD6A}" presName="spaceRect" presStyleCnt="0"/>
      <dgm:spPr/>
    </dgm:pt>
    <dgm:pt modelId="{2FDE4197-8B5B-48FE-9E5E-B8CC15844B3A}" type="pres">
      <dgm:prSet presAssocID="{DD201EAA-0D0E-48ED-8184-FF574378CD6A}" presName="parTx" presStyleLbl="revTx" presStyleIdx="0" presStyleCnt="7">
        <dgm:presLayoutVars>
          <dgm:chMax val="0"/>
          <dgm:chPref val="0"/>
        </dgm:presLayoutVars>
      </dgm:prSet>
      <dgm:spPr/>
    </dgm:pt>
    <dgm:pt modelId="{0F010C6D-EA9C-430A-823C-85543F7616ED}" type="pres">
      <dgm:prSet presAssocID="{3E3C8893-F01F-4ED3-B06F-1E8AFDA2BD84}" presName="sibTrans" presStyleCnt="0"/>
      <dgm:spPr/>
    </dgm:pt>
    <dgm:pt modelId="{EBB8F370-0CFD-4DBA-8A64-F98FA2EDF437}" type="pres">
      <dgm:prSet presAssocID="{267A46BC-C24A-4E90-8DDE-F135F7510A99}" presName="compNode" presStyleCnt="0"/>
      <dgm:spPr/>
    </dgm:pt>
    <dgm:pt modelId="{45D0D28D-E995-4481-B2DD-1A5CD561CDEB}" type="pres">
      <dgm:prSet presAssocID="{267A46BC-C24A-4E90-8DDE-F135F7510A99}" presName="bgRect" presStyleLbl="bgShp" presStyleIdx="1" presStyleCnt="7"/>
      <dgm:spPr/>
    </dgm:pt>
    <dgm:pt modelId="{C91A7B89-2781-4FDD-BF5B-13DE931FCF24}" type="pres">
      <dgm:prSet presAssocID="{267A46BC-C24A-4E90-8DDE-F135F7510A9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E24E4C57-668A-4996-9BF3-69251CBC4D53}" type="pres">
      <dgm:prSet presAssocID="{267A46BC-C24A-4E90-8DDE-F135F7510A99}" presName="spaceRect" presStyleCnt="0"/>
      <dgm:spPr/>
    </dgm:pt>
    <dgm:pt modelId="{678F1644-8DE1-4A43-B52F-C9A500FB7302}" type="pres">
      <dgm:prSet presAssocID="{267A46BC-C24A-4E90-8DDE-F135F7510A99}" presName="parTx" presStyleLbl="revTx" presStyleIdx="1" presStyleCnt="7">
        <dgm:presLayoutVars>
          <dgm:chMax val="0"/>
          <dgm:chPref val="0"/>
        </dgm:presLayoutVars>
      </dgm:prSet>
      <dgm:spPr/>
    </dgm:pt>
    <dgm:pt modelId="{9EC61716-C6FF-4284-ADE7-3B6DE067FD69}" type="pres">
      <dgm:prSet presAssocID="{90E74D6B-AE6A-4C90-8C58-64469F568C72}" presName="sibTrans" presStyleCnt="0"/>
      <dgm:spPr/>
    </dgm:pt>
    <dgm:pt modelId="{F6008C2B-529A-47E4-B43F-090C73671057}" type="pres">
      <dgm:prSet presAssocID="{14026F1E-BD2D-4F56-A26B-DF2411DF5EF8}" presName="compNode" presStyleCnt="0"/>
      <dgm:spPr/>
    </dgm:pt>
    <dgm:pt modelId="{BD42177D-CAEA-4AAB-B144-3A811924C098}" type="pres">
      <dgm:prSet presAssocID="{14026F1E-BD2D-4F56-A26B-DF2411DF5EF8}" presName="bgRect" presStyleLbl="bgShp" presStyleIdx="2" presStyleCnt="7"/>
      <dgm:spPr/>
    </dgm:pt>
    <dgm:pt modelId="{20AC7A8E-8915-41B2-87B4-06BC57E79F1C}" type="pres">
      <dgm:prSet presAssocID="{14026F1E-BD2D-4F56-A26B-DF2411DF5EF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125F7A75-09F5-40B3-9ED1-AE22FBB3631E}" type="pres">
      <dgm:prSet presAssocID="{14026F1E-BD2D-4F56-A26B-DF2411DF5EF8}" presName="spaceRect" presStyleCnt="0"/>
      <dgm:spPr/>
    </dgm:pt>
    <dgm:pt modelId="{A6E2B05E-E45B-4116-A937-5A698C5F18C3}" type="pres">
      <dgm:prSet presAssocID="{14026F1E-BD2D-4F56-A26B-DF2411DF5EF8}" presName="parTx" presStyleLbl="revTx" presStyleIdx="2" presStyleCnt="7">
        <dgm:presLayoutVars>
          <dgm:chMax val="0"/>
          <dgm:chPref val="0"/>
        </dgm:presLayoutVars>
      </dgm:prSet>
      <dgm:spPr/>
    </dgm:pt>
    <dgm:pt modelId="{0D36E79B-E890-45EE-A971-CCE100DD86D9}" type="pres">
      <dgm:prSet presAssocID="{DE6148D2-A62B-44C1-8812-7A77A6A795D4}" presName="sibTrans" presStyleCnt="0"/>
      <dgm:spPr/>
    </dgm:pt>
    <dgm:pt modelId="{655BB8E3-E427-478D-97F8-312BE9488177}" type="pres">
      <dgm:prSet presAssocID="{B0FDD52A-17D8-492F-B049-3CD3714E130F}" presName="compNode" presStyleCnt="0"/>
      <dgm:spPr/>
    </dgm:pt>
    <dgm:pt modelId="{9564C952-1A38-478C-A015-35303806502E}" type="pres">
      <dgm:prSet presAssocID="{B0FDD52A-17D8-492F-B049-3CD3714E130F}" presName="bgRect" presStyleLbl="bgShp" presStyleIdx="3" presStyleCnt="7"/>
      <dgm:spPr/>
    </dgm:pt>
    <dgm:pt modelId="{BF5E4740-C52B-41A8-B76F-F2D47FCF6FC3}" type="pres">
      <dgm:prSet presAssocID="{B0FDD52A-17D8-492F-B049-3CD3714E130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gnifying glass"/>
        </a:ext>
      </dgm:extLst>
    </dgm:pt>
    <dgm:pt modelId="{3EC31DD5-3D8E-4BDE-8579-46F5D0A7E0FC}" type="pres">
      <dgm:prSet presAssocID="{B0FDD52A-17D8-492F-B049-3CD3714E130F}" presName="spaceRect" presStyleCnt="0"/>
      <dgm:spPr/>
    </dgm:pt>
    <dgm:pt modelId="{366B3BBF-F4C3-4CC6-AAB6-5DD8FCADBF72}" type="pres">
      <dgm:prSet presAssocID="{B0FDD52A-17D8-492F-B049-3CD3714E130F}" presName="parTx" presStyleLbl="revTx" presStyleIdx="3" presStyleCnt="7">
        <dgm:presLayoutVars>
          <dgm:chMax val="0"/>
          <dgm:chPref val="0"/>
        </dgm:presLayoutVars>
      </dgm:prSet>
      <dgm:spPr/>
    </dgm:pt>
    <dgm:pt modelId="{9DAA4D7E-E33E-44CE-8FE4-E31150E638D0}" type="pres">
      <dgm:prSet presAssocID="{8A071E93-9C8E-4C53-BF3C-AFB9BF1E0F77}" presName="sibTrans" presStyleCnt="0"/>
      <dgm:spPr/>
    </dgm:pt>
    <dgm:pt modelId="{FCA4F868-DD13-4029-9D43-EB69472B1B84}" type="pres">
      <dgm:prSet presAssocID="{2429B19B-6305-4C71-9172-D1C1A07568A7}" presName="compNode" presStyleCnt="0"/>
      <dgm:spPr/>
    </dgm:pt>
    <dgm:pt modelId="{5D6ECA42-F487-4CBE-9EE7-410DE1AD0D91}" type="pres">
      <dgm:prSet presAssocID="{2429B19B-6305-4C71-9172-D1C1A07568A7}" presName="bgRect" presStyleLbl="bgShp" presStyleIdx="4" presStyleCnt="7"/>
      <dgm:spPr/>
    </dgm:pt>
    <dgm:pt modelId="{5FBB35AB-37FF-4121-9C9D-5761923D199B}" type="pres">
      <dgm:prSet presAssocID="{2429B19B-6305-4C71-9172-D1C1A07568A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eaker"/>
        </a:ext>
      </dgm:extLst>
    </dgm:pt>
    <dgm:pt modelId="{9724E2A5-867E-4393-8891-6B7448EF82D9}" type="pres">
      <dgm:prSet presAssocID="{2429B19B-6305-4C71-9172-D1C1A07568A7}" presName="spaceRect" presStyleCnt="0"/>
      <dgm:spPr/>
    </dgm:pt>
    <dgm:pt modelId="{6ADB9517-E58C-4F5C-8898-C37AD378EF22}" type="pres">
      <dgm:prSet presAssocID="{2429B19B-6305-4C71-9172-D1C1A07568A7}" presName="parTx" presStyleLbl="revTx" presStyleIdx="4" presStyleCnt="7">
        <dgm:presLayoutVars>
          <dgm:chMax val="0"/>
          <dgm:chPref val="0"/>
        </dgm:presLayoutVars>
      </dgm:prSet>
      <dgm:spPr/>
    </dgm:pt>
    <dgm:pt modelId="{C8DEEDE9-4985-4319-9EA9-FF90B8178827}" type="pres">
      <dgm:prSet presAssocID="{E50DA461-D855-4DAB-97D3-2EB13B89DA1E}" presName="sibTrans" presStyleCnt="0"/>
      <dgm:spPr/>
    </dgm:pt>
    <dgm:pt modelId="{E583892B-F880-47A9-A19C-2AC28E446300}" type="pres">
      <dgm:prSet presAssocID="{C06B42A6-79FA-4333-86B4-80BE5A7094FA}" presName="compNode" presStyleCnt="0"/>
      <dgm:spPr/>
    </dgm:pt>
    <dgm:pt modelId="{11C9C047-D50F-4060-8BF9-E893C614B3CD}" type="pres">
      <dgm:prSet presAssocID="{C06B42A6-79FA-4333-86B4-80BE5A7094FA}" presName="bgRect" presStyleLbl="bgShp" presStyleIdx="5" presStyleCnt="7"/>
      <dgm:spPr/>
    </dgm:pt>
    <dgm:pt modelId="{2056F5F6-6E99-4E03-B8B3-AB78094E8F00}" type="pres">
      <dgm:prSet presAssocID="{C06B42A6-79FA-4333-86B4-80BE5A7094F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ullseye"/>
        </a:ext>
      </dgm:extLst>
    </dgm:pt>
    <dgm:pt modelId="{95B6D363-DAD5-4CAF-B144-ACA64981EE67}" type="pres">
      <dgm:prSet presAssocID="{C06B42A6-79FA-4333-86B4-80BE5A7094FA}" presName="spaceRect" presStyleCnt="0"/>
      <dgm:spPr/>
    </dgm:pt>
    <dgm:pt modelId="{FB5E8B70-5360-4B47-876F-BFACD72CB41B}" type="pres">
      <dgm:prSet presAssocID="{C06B42A6-79FA-4333-86B4-80BE5A7094FA}" presName="parTx" presStyleLbl="revTx" presStyleIdx="5" presStyleCnt="7">
        <dgm:presLayoutVars>
          <dgm:chMax val="0"/>
          <dgm:chPref val="0"/>
        </dgm:presLayoutVars>
      </dgm:prSet>
      <dgm:spPr/>
    </dgm:pt>
    <dgm:pt modelId="{CD2E2317-5BA8-45E2-BB48-2CDDC27BDBFF}" type="pres">
      <dgm:prSet presAssocID="{4D20A2FD-8EE0-4E57-9883-25EF32AD69E6}" presName="sibTrans" presStyleCnt="0"/>
      <dgm:spPr/>
    </dgm:pt>
    <dgm:pt modelId="{15DB2D39-1167-4492-BE90-4680B4969BD2}" type="pres">
      <dgm:prSet presAssocID="{0F813914-937A-4C2D-8C75-C44CE155B1DD}" presName="compNode" presStyleCnt="0"/>
      <dgm:spPr/>
    </dgm:pt>
    <dgm:pt modelId="{A5A3187C-2164-4C39-96D9-7AC6301B3614}" type="pres">
      <dgm:prSet presAssocID="{0F813914-937A-4C2D-8C75-C44CE155B1DD}" presName="bgRect" presStyleLbl="bgShp" presStyleIdx="6" presStyleCnt="7"/>
      <dgm:spPr/>
    </dgm:pt>
    <dgm:pt modelId="{7E1686C7-B5C4-4A70-A073-91285CA624A2}" type="pres">
      <dgm:prSet presAssocID="{0F813914-937A-4C2D-8C75-C44CE155B1D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Meeting"/>
        </a:ext>
      </dgm:extLst>
    </dgm:pt>
    <dgm:pt modelId="{2CC0BDFD-B160-43FF-B26A-39290F7CA051}" type="pres">
      <dgm:prSet presAssocID="{0F813914-937A-4C2D-8C75-C44CE155B1DD}" presName="spaceRect" presStyleCnt="0"/>
      <dgm:spPr/>
    </dgm:pt>
    <dgm:pt modelId="{FA95E7CA-D4F6-48A0-A707-52B7CED83796}" type="pres">
      <dgm:prSet presAssocID="{0F813914-937A-4C2D-8C75-C44CE155B1DD}" presName="parTx" presStyleLbl="revTx" presStyleIdx="6" presStyleCnt="7">
        <dgm:presLayoutVars>
          <dgm:chMax val="0"/>
          <dgm:chPref val="0"/>
        </dgm:presLayoutVars>
      </dgm:prSet>
      <dgm:spPr/>
    </dgm:pt>
  </dgm:ptLst>
  <dgm:cxnLst>
    <dgm:cxn modelId="{F127C003-FCB3-4B33-81C3-DF46F1C34D7F}" srcId="{A1566378-9A16-44CD-89BD-5F004DD3FE01}" destId="{267A46BC-C24A-4E90-8DDE-F135F7510A99}" srcOrd="1" destOrd="0" parTransId="{65744AB6-48E8-4ACE-89B0-14963A0F0A4A}" sibTransId="{90E74D6B-AE6A-4C90-8C58-64469F568C72}"/>
    <dgm:cxn modelId="{2D305813-0B7A-4204-8F69-D00A24EC5816}" type="presOf" srcId="{DD201EAA-0D0E-48ED-8184-FF574378CD6A}" destId="{2FDE4197-8B5B-48FE-9E5E-B8CC15844B3A}" srcOrd="0" destOrd="0" presId="urn:microsoft.com/office/officeart/2018/2/layout/IconVerticalSolidList"/>
    <dgm:cxn modelId="{0B828617-7D63-4453-8F09-C23E48318784}" type="presOf" srcId="{2429B19B-6305-4C71-9172-D1C1A07568A7}" destId="{6ADB9517-E58C-4F5C-8898-C37AD378EF22}" srcOrd="0" destOrd="0" presId="urn:microsoft.com/office/officeart/2018/2/layout/IconVerticalSolidList"/>
    <dgm:cxn modelId="{8D2A3E21-87C1-445E-B1B3-E2B38080FD7B}" srcId="{A1566378-9A16-44CD-89BD-5F004DD3FE01}" destId="{C06B42A6-79FA-4333-86B4-80BE5A7094FA}" srcOrd="5" destOrd="0" parTransId="{96FB69C6-3201-4741-9BC3-A2C043A38EB3}" sibTransId="{4D20A2FD-8EE0-4E57-9883-25EF32AD69E6}"/>
    <dgm:cxn modelId="{23667447-2E20-4A32-8720-210F20AB23F2}" type="presOf" srcId="{B0FDD52A-17D8-492F-B049-3CD3714E130F}" destId="{366B3BBF-F4C3-4CC6-AAB6-5DD8FCADBF72}" srcOrd="0" destOrd="0" presId="urn:microsoft.com/office/officeart/2018/2/layout/IconVerticalSolidList"/>
    <dgm:cxn modelId="{B7987E6E-4B0E-4323-A357-9D79BDB7C38A}" type="presOf" srcId="{14026F1E-BD2D-4F56-A26B-DF2411DF5EF8}" destId="{A6E2B05E-E45B-4116-A937-5A698C5F18C3}" srcOrd="0" destOrd="0" presId="urn:microsoft.com/office/officeart/2018/2/layout/IconVerticalSolidList"/>
    <dgm:cxn modelId="{6A7D3054-DC02-480A-BA6F-3D8A16D5EB24}" srcId="{A1566378-9A16-44CD-89BD-5F004DD3FE01}" destId="{B0FDD52A-17D8-492F-B049-3CD3714E130F}" srcOrd="3" destOrd="0" parTransId="{9B7A7A83-1C94-4397-941C-A5D96D105B6C}" sibTransId="{8A071E93-9C8E-4C53-BF3C-AFB9BF1E0F77}"/>
    <dgm:cxn modelId="{81683F7C-44D8-47D7-853D-FE399C2895CD}" type="presOf" srcId="{C06B42A6-79FA-4333-86B4-80BE5A7094FA}" destId="{FB5E8B70-5360-4B47-876F-BFACD72CB41B}" srcOrd="0" destOrd="0" presId="urn:microsoft.com/office/officeart/2018/2/layout/IconVerticalSolidList"/>
    <dgm:cxn modelId="{35C5F384-2687-4EB9-ADB8-5931E75D9556}" type="presOf" srcId="{267A46BC-C24A-4E90-8DDE-F135F7510A99}" destId="{678F1644-8DE1-4A43-B52F-C9A500FB7302}" srcOrd="0" destOrd="0" presId="urn:microsoft.com/office/officeart/2018/2/layout/IconVerticalSolidList"/>
    <dgm:cxn modelId="{4A001388-9AA2-4147-B653-816E3301E72A}" srcId="{A1566378-9A16-44CD-89BD-5F004DD3FE01}" destId="{0F813914-937A-4C2D-8C75-C44CE155B1DD}" srcOrd="6" destOrd="0" parTransId="{D6650951-1F03-4B23-8868-F38D685F3045}" sibTransId="{A386D3F1-7C0B-4662-BE01-1563116659DE}"/>
    <dgm:cxn modelId="{7EB9D491-3EFC-4184-A1D1-94D5848A8EBC}" type="presOf" srcId="{0F813914-937A-4C2D-8C75-C44CE155B1DD}" destId="{FA95E7CA-D4F6-48A0-A707-52B7CED83796}" srcOrd="0" destOrd="0" presId="urn:microsoft.com/office/officeart/2018/2/layout/IconVerticalSolidList"/>
    <dgm:cxn modelId="{2A4D09A2-AC1B-4984-AC34-EDB78E64A723}" type="presOf" srcId="{A1566378-9A16-44CD-89BD-5F004DD3FE01}" destId="{8E26A062-3D70-4DA1-9090-E93B00047B26}" srcOrd="0" destOrd="0" presId="urn:microsoft.com/office/officeart/2018/2/layout/IconVerticalSolidList"/>
    <dgm:cxn modelId="{BDC2FAA6-43DB-4401-BC14-8F0D43F84407}" srcId="{A1566378-9A16-44CD-89BD-5F004DD3FE01}" destId="{14026F1E-BD2D-4F56-A26B-DF2411DF5EF8}" srcOrd="2" destOrd="0" parTransId="{FFD63FCC-42D5-4F5F-99E4-11C240D3725A}" sibTransId="{DE6148D2-A62B-44C1-8812-7A77A6A795D4}"/>
    <dgm:cxn modelId="{5D49E1B4-4555-4F23-BE27-65EE654B8875}" srcId="{A1566378-9A16-44CD-89BD-5F004DD3FE01}" destId="{2429B19B-6305-4C71-9172-D1C1A07568A7}" srcOrd="4" destOrd="0" parTransId="{E4C4E214-7237-416D-9195-70259A06F2C6}" sibTransId="{E50DA461-D855-4DAB-97D3-2EB13B89DA1E}"/>
    <dgm:cxn modelId="{0CF492DD-775A-41F3-A9B6-462064E9B496}" srcId="{A1566378-9A16-44CD-89BD-5F004DD3FE01}" destId="{DD201EAA-0D0E-48ED-8184-FF574378CD6A}" srcOrd="0" destOrd="0" parTransId="{E9D3B229-B862-42F6-B063-FAF820068AD4}" sibTransId="{3E3C8893-F01F-4ED3-B06F-1E8AFDA2BD84}"/>
    <dgm:cxn modelId="{48B27A8B-7025-495A-A67B-DED81DF922EC}" type="presParOf" srcId="{8E26A062-3D70-4DA1-9090-E93B00047B26}" destId="{D32E14DF-BC9A-43C4-A2FB-C1CD27E5DF83}" srcOrd="0" destOrd="0" presId="urn:microsoft.com/office/officeart/2018/2/layout/IconVerticalSolidList"/>
    <dgm:cxn modelId="{99B7530B-1AE7-45A7-AB88-2EA1150226A4}" type="presParOf" srcId="{D32E14DF-BC9A-43C4-A2FB-C1CD27E5DF83}" destId="{809BDAEA-27BA-4A89-9AFE-C11CEE2ED8DD}" srcOrd="0" destOrd="0" presId="urn:microsoft.com/office/officeart/2018/2/layout/IconVerticalSolidList"/>
    <dgm:cxn modelId="{E06DE829-31A6-42DF-9982-CB9C7B78CEA6}" type="presParOf" srcId="{D32E14DF-BC9A-43C4-A2FB-C1CD27E5DF83}" destId="{26C7BB35-1C36-4DD4-BAAD-748D98A1EDB1}" srcOrd="1" destOrd="0" presId="urn:microsoft.com/office/officeart/2018/2/layout/IconVerticalSolidList"/>
    <dgm:cxn modelId="{02EBA6C9-566E-4C21-8038-850FDA44C028}" type="presParOf" srcId="{D32E14DF-BC9A-43C4-A2FB-C1CD27E5DF83}" destId="{3EEF9844-1BBC-4D43-BE7F-5AF351E06F13}" srcOrd="2" destOrd="0" presId="urn:microsoft.com/office/officeart/2018/2/layout/IconVerticalSolidList"/>
    <dgm:cxn modelId="{FA745B3E-598F-4199-83BD-FCB699D2E422}" type="presParOf" srcId="{D32E14DF-BC9A-43C4-A2FB-C1CD27E5DF83}" destId="{2FDE4197-8B5B-48FE-9E5E-B8CC15844B3A}" srcOrd="3" destOrd="0" presId="urn:microsoft.com/office/officeart/2018/2/layout/IconVerticalSolidList"/>
    <dgm:cxn modelId="{AA03B71F-9E11-406C-9BE1-449317FB8B3B}" type="presParOf" srcId="{8E26A062-3D70-4DA1-9090-E93B00047B26}" destId="{0F010C6D-EA9C-430A-823C-85543F7616ED}" srcOrd="1" destOrd="0" presId="urn:microsoft.com/office/officeart/2018/2/layout/IconVerticalSolidList"/>
    <dgm:cxn modelId="{1C51E4A7-CC88-4809-8E0B-280FA41C06E0}" type="presParOf" srcId="{8E26A062-3D70-4DA1-9090-E93B00047B26}" destId="{EBB8F370-0CFD-4DBA-8A64-F98FA2EDF437}" srcOrd="2" destOrd="0" presId="urn:microsoft.com/office/officeart/2018/2/layout/IconVerticalSolidList"/>
    <dgm:cxn modelId="{4A4BD56B-8790-4F68-A5A9-143D50DB7E67}" type="presParOf" srcId="{EBB8F370-0CFD-4DBA-8A64-F98FA2EDF437}" destId="{45D0D28D-E995-4481-B2DD-1A5CD561CDEB}" srcOrd="0" destOrd="0" presId="urn:microsoft.com/office/officeart/2018/2/layout/IconVerticalSolidList"/>
    <dgm:cxn modelId="{CB32D023-F48A-474D-B2C3-AFAFD0946542}" type="presParOf" srcId="{EBB8F370-0CFD-4DBA-8A64-F98FA2EDF437}" destId="{C91A7B89-2781-4FDD-BF5B-13DE931FCF24}" srcOrd="1" destOrd="0" presId="urn:microsoft.com/office/officeart/2018/2/layout/IconVerticalSolidList"/>
    <dgm:cxn modelId="{273E92C1-A77A-41A7-9819-7B553490F37D}" type="presParOf" srcId="{EBB8F370-0CFD-4DBA-8A64-F98FA2EDF437}" destId="{E24E4C57-668A-4996-9BF3-69251CBC4D53}" srcOrd="2" destOrd="0" presId="urn:microsoft.com/office/officeart/2018/2/layout/IconVerticalSolidList"/>
    <dgm:cxn modelId="{8F7C7E7F-0D71-4CBC-B7D7-FF6652566FC6}" type="presParOf" srcId="{EBB8F370-0CFD-4DBA-8A64-F98FA2EDF437}" destId="{678F1644-8DE1-4A43-B52F-C9A500FB7302}" srcOrd="3" destOrd="0" presId="urn:microsoft.com/office/officeart/2018/2/layout/IconVerticalSolidList"/>
    <dgm:cxn modelId="{42F47CD1-E98A-4A05-8A88-3A369632CB1A}" type="presParOf" srcId="{8E26A062-3D70-4DA1-9090-E93B00047B26}" destId="{9EC61716-C6FF-4284-ADE7-3B6DE067FD69}" srcOrd="3" destOrd="0" presId="urn:microsoft.com/office/officeart/2018/2/layout/IconVerticalSolidList"/>
    <dgm:cxn modelId="{F57B8C19-AEC6-483C-AF37-06ACD342D5E7}" type="presParOf" srcId="{8E26A062-3D70-4DA1-9090-E93B00047B26}" destId="{F6008C2B-529A-47E4-B43F-090C73671057}" srcOrd="4" destOrd="0" presId="urn:microsoft.com/office/officeart/2018/2/layout/IconVerticalSolidList"/>
    <dgm:cxn modelId="{1597DE4C-1DD3-4F8F-A910-6A2F343AC134}" type="presParOf" srcId="{F6008C2B-529A-47E4-B43F-090C73671057}" destId="{BD42177D-CAEA-4AAB-B144-3A811924C098}" srcOrd="0" destOrd="0" presId="urn:microsoft.com/office/officeart/2018/2/layout/IconVerticalSolidList"/>
    <dgm:cxn modelId="{34A39FCC-B902-4E6E-A7CF-706EF3B3A114}" type="presParOf" srcId="{F6008C2B-529A-47E4-B43F-090C73671057}" destId="{20AC7A8E-8915-41B2-87B4-06BC57E79F1C}" srcOrd="1" destOrd="0" presId="urn:microsoft.com/office/officeart/2018/2/layout/IconVerticalSolidList"/>
    <dgm:cxn modelId="{3D822641-0ACB-4603-AD1D-B98855E47C80}" type="presParOf" srcId="{F6008C2B-529A-47E4-B43F-090C73671057}" destId="{125F7A75-09F5-40B3-9ED1-AE22FBB3631E}" srcOrd="2" destOrd="0" presId="urn:microsoft.com/office/officeart/2018/2/layout/IconVerticalSolidList"/>
    <dgm:cxn modelId="{5B08AB84-7F60-40A2-82EE-290B9A2EB6A7}" type="presParOf" srcId="{F6008C2B-529A-47E4-B43F-090C73671057}" destId="{A6E2B05E-E45B-4116-A937-5A698C5F18C3}" srcOrd="3" destOrd="0" presId="urn:microsoft.com/office/officeart/2018/2/layout/IconVerticalSolidList"/>
    <dgm:cxn modelId="{0B4530B0-9AED-4F3F-8B65-DC2B9F26A926}" type="presParOf" srcId="{8E26A062-3D70-4DA1-9090-E93B00047B26}" destId="{0D36E79B-E890-45EE-A971-CCE100DD86D9}" srcOrd="5" destOrd="0" presId="urn:microsoft.com/office/officeart/2018/2/layout/IconVerticalSolidList"/>
    <dgm:cxn modelId="{84CD0A4E-5E1F-4069-8182-640017C807AD}" type="presParOf" srcId="{8E26A062-3D70-4DA1-9090-E93B00047B26}" destId="{655BB8E3-E427-478D-97F8-312BE9488177}" srcOrd="6" destOrd="0" presId="urn:microsoft.com/office/officeart/2018/2/layout/IconVerticalSolidList"/>
    <dgm:cxn modelId="{50F7C1EB-F325-4214-91F5-66B360A1C1C5}" type="presParOf" srcId="{655BB8E3-E427-478D-97F8-312BE9488177}" destId="{9564C952-1A38-478C-A015-35303806502E}" srcOrd="0" destOrd="0" presId="urn:microsoft.com/office/officeart/2018/2/layout/IconVerticalSolidList"/>
    <dgm:cxn modelId="{AECE60CC-521B-4B64-9DAE-5E66BD849CCF}" type="presParOf" srcId="{655BB8E3-E427-478D-97F8-312BE9488177}" destId="{BF5E4740-C52B-41A8-B76F-F2D47FCF6FC3}" srcOrd="1" destOrd="0" presId="urn:microsoft.com/office/officeart/2018/2/layout/IconVerticalSolidList"/>
    <dgm:cxn modelId="{B2CDDB83-526B-4702-94BF-BF78673E3FDF}" type="presParOf" srcId="{655BB8E3-E427-478D-97F8-312BE9488177}" destId="{3EC31DD5-3D8E-4BDE-8579-46F5D0A7E0FC}" srcOrd="2" destOrd="0" presId="urn:microsoft.com/office/officeart/2018/2/layout/IconVerticalSolidList"/>
    <dgm:cxn modelId="{74A280AE-6D25-4A4A-81CB-F559C817765E}" type="presParOf" srcId="{655BB8E3-E427-478D-97F8-312BE9488177}" destId="{366B3BBF-F4C3-4CC6-AAB6-5DD8FCADBF72}" srcOrd="3" destOrd="0" presId="urn:microsoft.com/office/officeart/2018/2/layout/IconVerticalSolidList"/>
    <dgm:cxn modelId="{299C299F-E674-425F-BA57-EBFD1C72CE5E}" type="presParOf" srcId="{8E26A062-3D70-4DA1-9090-E93B00047B26}" destId="{9DAA4D7E-E33E-44CE-8FE4-E31150E638D0}" srcOrd="7" destOrd="0" presId="urn:microsoft.com/office/officeart/2018/2/layout/IconVerticalSolidList"/>
    <dgm:cxn modelId="{75DEE883-406E-46B7-A36B-2AA25711FB59}" type="presParOf" srcId="{8E26A062-3D70-4DA1-9090-E93B00047B26}" destId="{FCA4F868-DD13-4029-9D43-EB69472B1B84}" srcOrd="8" destOrd="0" presId="urn:microsoft.com/office/officeart/2018/2/layout/IconVerticalSolidList"/>
    <dgm:cxn modelId="{411B84D2-D609-4B86-9308-1B244D21F786}" type="presParOf" srcId="{FCA4F868-DD13-4029-9D43-EB69472B1B84}" destId="{5D6ECA42-F487-4CBE-9EE7-410DE1AD0D91}" srcOrd="0" destOrd="0" presId="urn:microsoft.com/office/officeart/2018/2/layout/IconVerticalSolidList"/>
    <dgm:cxn modelId="{63ED6D54-5293-4D2C-B870-95418F9ACE96}" type="presParOf" srcId="{FCA4F868-DD13-4029-9D43-EB69472B1B84}" destId="{5FBB35AB-37FF-4121-9C9D-5761923D199B}" srcOrd="1" destOrd="0" presId="urn:microsoft.com/office/officeart/2018/2/layout/IconVerticalSolidList"/>
    <dgm:cxn modelId="{03D9B504-7468-44A3-B26C-D3CA54970557}" type="presParOf" srcId="{FCA4F868-DD13-4029-9D43-EB69472B1B84}" destId="{9724E2A5-867E-4393-8891-6B7448EF82D9}" srcOrd="2" destOrd="0" presId="urn:microsoft.com/office/officeart/2018/2/layout/IconVerticalSolidList"/>
    <dgm:cxn modelId="{DBFFFCD2-AE7D-4FDF-9581-AE18EB55AC3C}" type="presParOf" srcId="{FCA4F868-DD13-4029-9D43-EB69472B1B84}" destId="{6ADB9517-E58C-4F5C-8898-C37AD378EF22}" srcOrd="3" destOrd="0" presId="urn:microsoft.com/office/officeart/2018/2/layout/IconVerticalSolidList"/>
    <dgm:cxn modelId="{31565451-1CEA-42C2-9777-6D7C9BEF50AC}" type="presParOf" srcId="{8E26A062-3D70-4DA1-9090-E93B00047B26}" destId="{C8DEEDE9-4985-4319-9EA9-FF90B8178827}" srcOrd="9" destOrd="0" presId="urn:microsoft.com/office/officeart/2018/2/layout/IconVerticalSolidList"/>
    <dgm:cxn modelId="{9D8C19C3-86D0-4AC8-9277-96B4A35E0453}" type="presParOf" srcId="{8E26A062-3D70-4DA1-9090-E93B00047B26}" destId="{E583892B-F880-47A9-A19C-2AC28E446300}" srcOrd="10" destOrd="0" presId="urn:microsoft.com/office/officeart/2018/2/layout/IconVerticalSolidList"/>
    <dgm:cxn modelId="{B652AA63-2BE5-44EF-81F0-924628B62D04}" type="presParOf" srcId="{E583892B-F880-47A9-A19C-2AC28E446300}" destId="{11C9C047-D50F-4060-8BF9-E893C614B3CD}" srcOrd="0" destOrd="0" presId="urn:microsoft.com/office/officeart/2018/2/layout/IconVerticalSolidList"/>
    <dgm:cxn modelId="{B4FAB93D-F51B-4C32-9717-9121A661BFE5}" type="presParOf" srcId="{E583892B-F880-47A9-A19C-2AC28E446300}" destId="{2056F5F6-6E99-4E03-B8B3-AB78094E8F00}" srcOrd="1" destOrd="0" presId="urn:microsoft.com/office/officeart/2018/2/layout/IconVerticalSolidList"/>
    <dgm:cxn modelId="{58A66A77-B1A9-42C6-8B31-04CA40945FCD}" type="presParOf" srcId="{E583892B-F880-47A9-A19C-2AC28E446300}" destId="{95B6D363-DAD5-4CAF-B144-ACA64981EE67}" srcOrd="2" destOrd="0" presId="urn:microsoft.com/office/officeart/2018/2/layout/IconVerticalSolidList"/>
    <dgm:cxn modelId="{6D544481-A13F-42E1-9825-ED7E3BF50193}" type="presParOf" srcId="{E583892B-F880-47A9-A19C-2AC28E446300}" destId="{FB5E8B70-5360-4B47-876F-BFACD72CB41B}" srcOrd="3" destOrd="0" presId="urn:microsoft.com/office/officeart/2018/2/layout/IconVerticalSolidList"/>
    <dgm:cxn modelId="{8E734CEA-D4B1-49B6-B092-BBD1CD7D6CBB}" type="presParOf" srcId="{8E26A062-3D70-4DA1-9090-E93B00047B26}" destId="{CD2E2317-5BA8-45E2-BB48-2CDDC27BDBFF}" srcOrd="11" destOrd="0" presId="urn:microsoft.com/office/officeart/2018/2/layout/IconVerticalSolidList"/>
    <dgm:cxn modelId="{400F30FC-C678-473B-9F21-A1A07B8A61BD}" type="presParOf" srcId="{8E26A062-3D70-4DA1-9090-E93B00047B26}" destId="{15DB2D39-1167-4492-BE90-4680B4969BD2}" srcOrd="12" destOrd="0" presId="urn:microsoft.com/office/officeart/2018/2/layout/IconVerticalSolidList"/>
    <dgm:cxn modelId="{5B9039EB-18DB-40E1-867B-603B6A9ADA81}" type="presParOf" srcId="{15DB2D39-1167-4492-BE90-4680B4969BD2}" destId="{A5A3187C-2164-4C39-96D9-7AC6301B3614}" srcOrd="0" destOrd="0" presId="urn:microsoft.com/office/officeart/2018/2/layout/IconVerticalSolidList"/>
    <dgm:cxn modelId="{3A8DA1D2-47C1-4C63-A5A2-FFA4744C6575}" type="presParOf" srcId="{15DB2D39-1167-4492-BE90-4680B4969BD2}" destId="{7E1686C7-B5C4-4A70-A073-91285CA624A2}" srcOrd="1" destOrd="0" presId="urn:microsoft.com/office/officeart/2018/2/layout/IconVerticalSolidList"/>
    <dgm:cxn modelId="{F25B85D6-3BE9-422A-AD60-AA87D7460E2C}" type="presParOf" srcId="{15DB2D39-1167-4492-BE90-4680B4969BD2}" destId="{2CC0BDFD-B160-43FF-B26A-39290F7CA051}" srcOrd="2" destOrd="0" presId="urn:microsoft.com/office/officeart/2018/2/layout/IconVerticalSolidList"/>
    <dgm:cxn modelId="{98FFAD14-DF94-46F8-90CE-8E9D1A2AA5AF}" type="presParOf" srcId="{15DB2D39-1167-4492-BE90-4680B4969BD2}" destId="{FA95E7CA-D4F6-48A0-A707-52B7CED837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BF9B9D-F539-41FF-9C6F-106C2E1D7B1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D6369104-00A6-4B63-A2C8-0A62F9671186}">
      <dgm:prSet/>
      <dgm:spPr/>
      <dgm:t>
        <a:bodyPr/>
        <a:lstStyle/>
        <a:p>
          <a:r>
            <a:rPr lang="en-US"/>
            <a:t>Taxation</a:t>
          </a:r>
        </a:p>
      </dgm:t>
    </dgm:pt>
    <dgm:pt modelId="{4E65BFC5-AFA5-4E5D-B9E8-7FCB67E5BDBD}" type="parTrans" cxnId="{B3394B39-5CD3-459C-8862-77A02F8305F8}">
      <dgm:prSet/>
      <dgm:spPr/>
      <dgm:t>
        <a:bodyPr/>
        <a:lstStyle/>
        <a:p>
          <a:endParaRPr lang="en-US"/>
        </a:p>
      </dgm:t>
    </dgm:pt>
    <dgm:pt modelId="{22A71401-A21F-4AC1-86EC-3372780F8963}" type="sibTrans" cxnId="{B3394B39-5CD3-459C-8862-77A02F8305F8}">
      <dgm:prSet/>
      <dgm:spPr/>
      <dgm:t>
        <a:bodyPr/>
        <a:lstStyle/>
        <a:p>
          <a:endParaRPr lang="en-US"/>
        </a:p>
      </dgm:t>
    </dgm:pt>
    <dgm:pt modelId="{355316A2-DF73-4C31-81C8-A5C144C61BED}">
      <dgm:prSet/>
      <dgm:spPr/>
      <dgm:t>
        <a:bodyPr/>
        <a:lstStyle/>
        <a:p>
          <a:r>
            <a:rPr lang="en-US"/>
            <a:t>Government Policy</a:t>
          </a:r>
        </a:p>
      </dgm:t>
    </dgm:pt>
    <dgm:pt modelId="{ECCA035B-C867-4DD3-A93D-486C3B393E4B}" type="parTrans" cxnId="{1299E49F-A305-4C86-9A4F-DF1D73BE6A87}">
      <dgm:prSet/>
      <dgm:spPr/>
      <dgm:t>
        <a:bodyPr/>
        <a:lstStyle/>
        <a:p>
          <a:endParaRPr lang="en-US"/>
        </a:p>
      </dgm:t>
    </dgm:pt>
    <dgm:pt modelId="{2CB6A681-849D-4E61-A9B7-929D70B882E2}" type="sibTrans" cxnId="{1299E49F-A305-4C86-9A4F-DF1D73BE6A87}">
      <dgm:prSet/>
      <dgm:spPr/>
      <dgm:t>
        <a:bodyPr/>
        <a:lstStyle/>
        <a:p>
          <a:endParaRPr lang="en-US"/>
        </a:p>
      </dgm:t>
    </dgm:pt>
    <dgm:pt modelId="{4A264845-8720-4564-A24C-11D167CE0E67}">
      <dgm:prSet/>
      <dgm:spPr/>
      <dgm:t>
        <a:bodyPr/>
        <a:lstStyle/>
        <a:p>
          <a:r>
            <a:rPr lang="en-US"/>
            <a:t>Political Stability</a:t>
          </a:r>
        </a:p>
      </dgm:t>
    </dgm:pt>
    <dgm:pt modelId="{3FCCC555-89B7-49B0-B42A-D3D85D29637F}" type="parTrans" cxnId="{D9B5121F-9195-449B-B891-E144CA43FC9B}">
      <dgm:prSet/>
      <dgm:spPr/>
      <dgm:t>
        <a:bodyPr/>
        <a:lstStyle/>
        <a:p>
          <a:endParaRPr lang="en-US"/>
        </a:p>
      </dgm:t>
    </dgm:pt>
    <dgm:pt modelId="{D0822453-3C4C-4ECE-9C0C-DB0C1BCC1802}" type="sibTrans" cxnId="{D9B5121F-9195-449B-B891-E144CA43FC9B}">
      <dgm:prSet/>
      <dgm:spPr/>
      <dgm:t>
        <a:bodyPr/>
        <a:lstStyle/>
        <a:p>
          <a:endParaRPr lang="en-US"/>
        </a:p>
      </dgm:t>
    </dgm:pt>
    <dgm:pt modelId="{F5ECC2F0-8CFF-47AB-9586-DE96B7951098}">
      <dgm:prSet/>
      <dgm:spPr/>
      <dgm:t>
        <a:bodyPr/>
        <a:lstStyle/>
        <a:p>
          <a:r>
            <a:rPr lang="en-US"/>
            <a:t>Foreign Trade Regulations</a:t>
          </a:r>
        </a:p>
      </dgm:t>
    </dgm:pt>
    <dgm:pt modelId="{8DACE6C9-D6E7-4CA4-8EC7-AE54F5D4D89E}" type="parTrans" cxnId="{42595A8A-9729-48A9-928D-70F30358B8F7}">
      <dgm:prSet/>
      <dgm:spPr/>
      <dgm:t>
        <a:bodyPr/>
        <a:lstStyle/>
        <a:p>
          <a:endParaRPr lang="en-US"/>
        </a:p>
      </dgm:t>
    </dgm:pt>
    <dgm:pt modelId="{62D348F8-C2E0-4435-A728-F80D92C75384}" type="sibTrans" cxnId="{42595A8A-9729-48A9-928D-70F30358B8F7}">
      <dgm:prSet/>
      <dgm:spPr/>
      <dgm:t>
        <a:bodyPr/>
        <a:lstStyle/>
        <a:p>
          <a:endParaRPr lang="en-US"/>
        </a:p>
      </dgm:t>
    </dgm:pt>
    <dgm:pt modelId="{2CED51F0-238B-458D-AE30-68B314FA2314}">
      <dgm:prSet/>
      <dgm:spPr/>
      <dgm:t>
        <a:bodyPr/>
        <a:lstStyle/>
        <a:p>
          <a:r>
            <a:rPr lang="en-US"/>
            <a:t>Trade Restrictions</a:t>
          </a:r>
        </a:p>
      </dgm:t>
    </dgm:pt>
    <dgm:pt modelId="{C10E8C90-69E7-4BD0-AA99-EF42923C5FA7}" type="parTrans" cxnId="{A4C5892F-DE19-47D4-BD58-31231C2497A9}">
      <dgm:prSet/>
      <dgm:spPr/>
      <dgm:t>
        <a:bodyPr/>
        <a:lstStyle/>
        <a:p>
          <a:endParaRPr lang="en-US"/>
        </a:p>
      </dgm:t>
    </dgm:pt>
    <dgm:pt modelId="{95C752C3-1061-41DD-805C-B17653644B49}" type="sibTrans" cxnId="{A4C5892F-DE19-47D4-BD58-31231C2497A9}">
      <dgm:prSet/>
      <dgm:spPr/>
      <dgm:t>
        <a:bodyPr/>
        <a:lstStyle/>
        <a:p>
          <a:endParaRPr lang="en-US"/>
        </a:p>
      </dgm:t>
    </dgm:pt>
    <dgm:pt modelId="{E95C0A9E-27DB-4F7E-903F-1A45702766DE}">
      <dgm:prSet/>
      <dgm:spPr/>
      <dgm:t>
        <a:bodyPr/>
        <a:lstStyle/>
        <a:p>
          <a:r>
            <a:rPr lang="en-US"/>
            <a:t>Government Subsidies</a:t>
          </a:r>
        </a:p>
      </dgm:t>
    </dgm:pt>
    <dgm:pt modelId="{E9121790-22FC-44B9-9726-83DC3E9BA37F}" type="parTrans" cxnId="{259B0C08-1149-4E6F-93B5-CB738D41DCBC}">
      <dgm:prSet/>
      <dgm:spPr/>
      <dgm:t>
        <a:bodyPr/>
        <a:lstStyle/>
        <a:p>
          <a:endParaRPr lang="en-US"/>
        </a:p>
      </dgm:t>
    </dgm:pt>
    <dgm:pt modelId="{865E3149-D36E-41E6-9A11-09A9661CE773}" type="sibTrans" cxnId="{259B0C08-1149-4E6F-93B5-CB738D41DCBC}">
      <dgm:prSet/>
      <dgm:spPr/>
      <dgm:t>
        <a:bodyPr/>
        <a:lstStyle/>
        <a:p>
          <a:endParaRPr lang="en-US"/>
        </a:p>
      </dgm:t>
    </dgm:pt>
    <dgm:pt modelId="{E649DD5A-D560-48C0-83DA-886F903EC73F}" type="pres">
      <dgm:prSet presAssocID="{28BF9B9D-F539-41FF-9C6F-106C2E1D7B1A}" presName="diagram" presStyleCnt="0">
        <dgm:presLayoutVars>
          <dgm:dir/>
          <dgm:resizeHandles val="exact"/>
        </dgm:presLayoutVars>
      </dgm:prSet>
      <dgm:spPr/>
    </dgm:pt>
    <dgm:pt modelId="{40D209C0-4EED-4E87-8A58-2F5AB78E066F}" type="pres">
      <dgm:prSet presAssocID="{D6369104-00A6-4B63-A2C8-0A62F9671186}" presName="node" presStyleLbl="node1" presStyleIdx="0" presStyleCnt="6">
        <dgm:presLayoutVars>
          <dgm:bulletEnabled val="1"/>
        </dgm:presLayoutVars>
      </dgm:prSet>
      <dgm:spPr/>
    </dgm:pt>
    <dgm:pt modelId="{7C5919EF-3E46-405D-8D7A-AB67583009C7}" type="pres">
      <dgm:prSet presAssocID="{22A71401-A21F-4AC1-86EC-3372780F8963}" presName="sibTrans" presStyleCnt="0"/>
      <dgm:spPr/>
    </dgm:pt>
    <dgm:pt modelId="{164E4C3B-F426-4730-B4C8-CE7FCE0D6A4C}" type="pres">
      <dgm:prSet presAssocID="{355316A2-DF73-4C31-81C8-A5C144C61BED}" presName="node" presStyleLbl="node1" presStyleIdx="1" presStyleCnt="6">
        <dgm:presLayoutVars>
          <dgm:bulletEnabled val="1"/>
        </dgm:presLayoutVars>
      </dgm:prSet>
      <dgm:spPr/>
    </dgm:pt>
    <dgm:pt modelId="{240570C3-F605-49B2-BB8D-38D12D419788}" type="pres">
      <dgm:prSet presAssocID="{2CB6A681-849D-4E61-A9B7-929D70B882E2}" presName="sibTrans" presStyleCnt="0"/>
      <dgm:spPr/>
    </dgm:pt>
    <dgm:pt modelId="{B3B4ECAA-2E11-46B1-B65A-5C23AC5BC13E}" type="pres">
      <dgm:prSet presAssocID="{4A264845-8720-4564-A24C-11D167CE0E67}" presName="node" presStyleLbl="node1" presStyleIdx="2" presStyleCnt="6">
        <dgm:presLayoutVars>
          <dgm:bulletEnabled val="1"/>
        </dgm:presLayoutVars>
      </dgm:prSet>
      <dgm:spPr/>
    </dgm:pt>
    <dgm:pt modelId="{D8C477D4-A1D0-4502-A520-733F3F90AF4C}" type="pres">
      <dgm:prSet presAssocID="{D0822453-3C4C-4ECE-9C0C-DB0C1BCC1802}" presName="sibTrans" presStyleCnt="0"/>
      <dgm:spPr/>
    </dgm:pt>
    <dgm:pt modelId="{15AE0FEB-C91A-45E7-9B57-B3B27997BAF2}" type="pres">
      <dgm:prSet presAssocID="{F5ECC2F0-8CFF-47AB-9586-DE96B7951098}" presName="node" presStyleLbl="node1" presStyleIdx="3" presStyleCnt="6">
        <dgm:presLayoutVars>
          <dgm:bulletEnabled val="1"/>
        </dgm:presLayoutVars>
      </dgm:prSet>
      <dgm:spPr/>
    </dgm:pt>
    <dgm:pt modelId="{1F58689D-7806-479C-9922-48CFD8A9491A}" type="pres">
      <dgm:prSet presAssocID="{62D348F8-C2E0-4435-A728-F80D92C75384}" presName="sibTrans" presStyleCnt="0"/>
      <dgm:spPr/>
    </dgm:pt>
    <dgm:pt modelId="{3818D99C-4380-4485-A556-82D25EDF652A}" type="pres">
      <dgm:prSet presAssocID="{2CED51F0-238B-458D-AE30-68B314FA2314}" presName="node" presStyleLbl="node1" presStyleIdx="4" presStyleCnt="6">
        <dgm:presLayoutVars>
          <dgm:bulletEnabled val="1"/>
        </dgm:presLayoutVars>
      </dgm:prSet>
      <dgm:spPr/>
    </dgm:pt>
    <dgm:pt modelId="{924BF99C-0D34-4483-B7DC-175655D5A67D}" type="pres">
      <dgm:prSet presAssocID="{95C752C3-1061-41DD-805C-B17653644B49}" presName="sibTrans" presStyleCnt="0"/>
      <dgm:spPr/>
    </dgm:pt>
    <dgm:pt modelId="{9C81BF8B-D907-465F-B6BC-BAE6C7652DB6}" type="pres">
      <dgm:prSet presAssocID="{E95C0A9E-27DB-4F7E-903F-1A45702766DE}" presName="node" presStyleLbl="node1" presStyleIdx="5" presStyleCnt="6">
        <dgm:presLayoutVars>
          <dgm:bulletEnabled val="1"/>
        </dgm:presLayoutVars>
      </dgm:prSet>
      <dgm:spPr/>
    </dgm:pt>
  </dgm:ptLst>
  <dgm:cxnLst>
    <dgm:cxn modelId="{259B0C08-1149-4E6F-93B5-CB738D41DCBC}" srcId="{28BF9B9D-F539-41FF-9C6F-106C2E1D7B1A}" destId="{E95C0A9E-27DB-4F7E-903F-1A45702766DE}" srcOrd="5" destOrd="0" parTransId="{E9121790-22FC-44B9-9726-83DC3E9BA37F}" sibTransId="{865E3149-D36E-41E6-9A11-09A9661CE773}"/>
    <dgm:cxn modelId="{5DE9200C-7BA2-4AF1-BF8F-26C3C42D87CD}" type="presOf" srcId="{355316A2-DF73-4C31-81C8-A5C144C61BED}" destId="{164E4C3B-F426-4730-B4C8-CE7FCE0D6A4C}" srcOrd="0" destOrd="0" presId="urn:microsoft.com/office/officeart/2005/8/layout/default"/>
    <dgm:cxn modelId="{D9B5121F-9195-449B-B891-E144CA43FC9B}" srcId="{28BF9B9D-F539-41FF-9C6F-106C2E1D7B1A}" destId="{4A264845-8720-4564-A24C-11D167CE0E67}" srcOrd="2" destOrd="0" parTransId="{3FCCC555-89B7-49B0-B42A-D3D85D29637F}" sibTransId="{D0822453-3C4C-4ECE-9C0C-DB0C1BCC1802}"/>
    <dgm:cxn modelId="{A4C5892F-DE19-47D4-BD58-31231C2497A9}" srcId="{28BF9B9D-F539-41FF-9C6F-106C2E1D7B1A}" destId="{2CED51F0-238B-458D-AE30-68B314FA2314}" srcOrd="4" destOrd="0" parTransId="{C10E8C90-69E7-4BD0-AA99-EF42923C5FA7}" sibTransId="{95C752C3-1061-41DD-805C-B17653644B49}"/>
    <dgm:cxn modelId="{915C9437-3D59-454A-B972-D88D7AAF9447}" type="presOf" srcId="{D6369104-00A6-4B63-A2C8-0A62F9671186}" destId="{40D209C0-4EED-4E87-8A58-2F5AB78E066F}" srcOrd="0" destOrd="0" presId="urn:microsoft.com/office/officeart/2005/8/layout/default"/>
    <dgm:cxn modelId="{B3394B39-5CD3-459C-8862-77A02F8305F8}" srcId="{28BF9B9D-F539-41FF-9C6F-106C2E1D7B1A}" destId="{D6369104-00A6-4B63-A2C8-0A62F9671186}" srcOrd="0" destOrd="0" parTransId="{4E65BFC5-AFA5-4E5D-B9E8-7FCB67E5BDBD}" sibTransId="{22A71401-A21F-4AC1-86EC-3372780F8963}"/>
    <dgm:cxn modelId="{282B7E81-B17E-4021-B65C-36809C37A042}" type="presOf" srcId="{E95C0A9E-27DB-4F7E-903F-1A45702766DE}" destId="{9C81BF8B-D907-465F-B6BC-BAE6C7652DB6}" srcOrd="0" destOrd="0" presId="urn:microsoft.com/office/officeart/2005/8/layout/default"/>
    <dgm:cxn modelId="{42595A8A-9729-48A9-928D-70F30358B8F7}" srcId="{28BF9B9D-F539-41FF-9C6F-106C2E1D7B1A}" destId="{F5ECC2F0-8CFF-47AB-9586-DE96B7951098}" srcOrd="3" destOrd="0" parTransId="{8DACE6C9-D6E7-4CA4-8EC7-AE54F5D4D89E}" sibTransId="{62D348F8-C2E0-4435-A728-F80D92C75384}"/>
    <dgm:cxn modelId="{1299E49F-A305-4C86-9A4F-DF1D73BE6A87}" srcId="{28BF9B9D-F539-41FF-9C6F-106C2E1D7B1A}" destId="{355316A2-DF73-4C31-81C8-A5C144C61BED}" srcOrd="1" destOrd="0" parTransId="{ECCA035B-C867-4DD3-A93D-486C3B393E4B}" sibTransId="{2CB6A681-849D-4E61-A9B7-929D70B882E2}"/>
    <dgm:cxn modelId="{70CED0AF-7C39-4D5F-BF03-2E753A00FEF7}" type="presOf" srcId="{F5ECC2F0-8CFF-47AB-9586-DE96B7951098}" destId="{15AE0FEB-C91A-45E7-9B57-B3B27997BAF2}" srcOrd="0" destOrd="0" presId="urn:microsoft.com/office/officeart/2005/8/layout/default"/>
    <dgm:cxn modelId="{FF6EF8C0-1C58-444E-BCA0-4BE60176729E}" type="presOf" srcId="{2CED51F0-238B-458D-AE30-68B314FA2314}" destId="{3818D99C-4380-4485-A556-82D25EDF652A}" srcOrd="0" destOrd="0" presId="urn:microsoft.com/office/officeart/2005/8/layout/default"/>
    <dgm:cxn modelId="{050E23DB-415E-45F2-B4AD-C2B7EF0BE4E7}" type="presOf" srcId="{28BF9B9D-F539-41FF-9C6F-106C2E1D7B1A}" destId="{E649DD5A-D560-48C0-83DA-886F903EC73F}" srcOrd="0" destOrd="0" presId="urn:microsoft.com/office/officeart/2005/8/layout/default"/>
    <dgm:cxn modelId="{4D5AD0E7-5F2A-4EBD-8E1C-7DB19287ADE9}" type="presOf" srcId="{4A264845-8720-4564-A24C-11D167CE0E67}" destId="{B3B4ECAA-2E11-46B1-B65A-5C23AC5BC13E}" srcOrd="0" destOrd="0" presId="urn:microsoft.com/office/officeart/2005/8/layout/default"/>
    <dgm:cxn modelId="{5A1AF7EB-EBA0-47B5-8C37-C33A5CB3FD39}" type="presParOf" srcId="{E649DD5A-D560-48C0-83DA-886F903EC73F}" destId="{40D209C0-4EED-4E87-8A58-2F5AB78E066F}" srcOrd="0" destOrd="0" presId="urn:microsoft.com/office/officeart/2005/8/layout/default"/>
    <dgm:cxn modelId="{1C0399A7-8BD0-4278-84D7-D15F842E18CE}" type="presParOf" srcId="{E649DD5A-D560-48C0-83DA-886F903EC73F}" destId="{7C5919EF-3E46-405D-8D7A-AB67583009C7}" srcOrd="1" destOrd="0" presId="urn:microsoft.com/office/officeart/2005/8/layout/default"/>
    <dgm:cxn modelId="{19CD594E-89A0-4EB5-84D5-D626A09AE369}" type="presParOf" srcId="{E649DD5A-D560-48C0-83DA-886F903EC73F}" destId="{164E4C3B-F426-4730-B4C8-CE7FCE0D6A4C}" srcOrd="2" destOrd="0" presId="urn:microsoft.com/office/officeart/2005/8/layout/default"/>
    <dgm:cxn modelId="{316539A9-37DA-45D2-9FCF-3D0E661A360A}" type="presParOf" srcId="{E649DD5A-D560-48C0-83DA-886F903EC73F}" destId="{240570C3-F605-49B2-BB8D-38D12D419788}" srcOrd="3" destOrd="0" presId="urn:microsoft.com/office/officeart/2005/8/layout/default"/>
    <dgm:cxn modelId="{02E72166-3E10-4997-82FE-366858437BE2}" type="presParOf" srcId="{E649DD5A-D560-48C0-83DA-886F903EC73F}" destId="{B3B4ECAA-2E11-46B1-B65A-5C23AC5BC13E}" srcOrd="4" destOrd="0" presId="urn:microsoft.com/office/officeart/2005/8/layout/default"/>
    <dgm:cxn modelId="{64AA2E13-35DB-4B99-9F1A-DD1353244DBC}" type="presParOf" srcId="{E649DD5A-D560-48C0-83DA-886F903EC73F}" destId="{D8C477D4-A1D0-4502-A520-733F3F90AF4C}" srcOrd="5" destOrd="0" presId="urn:microsoft.com/office/officeart/2005/8/layout/default"/>
    <dgm:cxn modelId="{08FD60BB-1529-418C-BEBA-5DD63DAFA20F}" type="presParOf" srcId="{E649DD5A-D560-48C0-83DA-886F903EC73F}" destId="{15AE0FEB-C91A-45E7-9B57-B3B27997BAF2}" srcOrd="6" destOrd="0" presId="urn:microsoft.com/office/officeart/2005/8/layout/default"/>
    <dgm:cxn modelId="{B9F40DA6-FF65-4F5B-986C-135CAC88C0B1}" type="presParOf" srcId="{E649DD5A-D560-48C0-83DA-886F903EC73F}" destId="{1F58689D-7806-479C-9922-48CFD8A9491A}" srcOrd="7" destOrd="0" presId="urn:microsoft.com/office/officeart/2005/8/layout/default"/>
    <dgm:cxn modelId="{5BC30B70-3F97-4E3D-A809-8F8B08FB9435}" type="presParOf" srcId="{E649DD5A-D560-48C0-83DA-886F903EC73F}" destId="{3818D99C-4380-4485-A556-82D25EDF652A}" srcOrd="8" destOrd="0" presId="urn:microsoft.com/office/officeart/2005/8/layout/default"/>
    <dgm:cxn modelId="{64CBEB89-A465-46B8-B28E-C0E8559CCC18}" type="presParOf" srcId="{E649DD5A-D560-48C0-83DA-886F903EC73F}" destId="{924BF99C-0D34-4483-B7DC-175655D5A67D}" srcOrd="9" destOrd="0" presId="urn:microsoft.com/office/officeart/2005/8/layout/default"/>
    <dgm:cxn modelId="{6B0B6E2C-4348-41B1-A6E2-E5ACD7D25CEB}" type="presParOf" srcId="{E649DD5A-D560-48C0-83DA-886F903EC73F}" destId="{9C81BF8B-D907-465F-B6BC-BAE6C7652DB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BF9B9D-F539-41FF-9C6F-106C2E1D7B1A}"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D6369104-00A6-4B63-A2C8-0A62F9671186}">
      <dgm:prSet/>
      <dgm:spPr/>
      <dgm:t>
        <a:bodyPr/>
        <a:lstStyle/>
        <a:p>
          <a:r>
            <a:rPr lang="en-US" dirty="0"/>
            <a:t>Interest Rates</a:t>
          </a:r>
        </a:p>
      </dgm:t>
    </dgm:pt>
    <dgm:pt modelId="{4E65BFC5-AFA5-4E5D-B9E8-7FCB67E5BDBD}" type="parTrans" cxnId="{B3394B39-5CD3-459C-8862-77A02F8305F8}">
      <dgm:prSet/>
      <dgm:spPr/>
      <dgm:t>
        <a:bodyPr/>
        <a:lstStyle/>
        <a:p>
          <a:endParaRPr lang="en-US"/>
        </a:p>
      </dgm:t>
    </dgm:pt>
    <dgm:pt modelId="{22A71401-A21F-4AC1-86EC-3372780F8963}" type="sibTrans" cxnId="{B3394B39-5CD3-459C-8862-77A02F8305F8}">
      <dgm:prSet/>
      <dgm:spPr/>
      <dgm:t>
        <a:bodyPr/>
        <a:lstStyle/>
        <a:p>
          <a:endParaRPr lang="en-US"/>
        </a:p>
      </dgm:t>
    </dgm:pt>
    <dgm:pt modelId="{355316A2-DF73-4C31-81C8-A5C144C61BED}">
      <dgm:prSet/>
      <dgm:spPr/>
      <dgm:t>
        <a:bodyPr/>
        <a:lstStyle/>
        <a:p>
          <a:r>
            <a:rPr lang="en-US" dirty="0"/>
            <a:t>Inflation</a:t>
          </a:r>
        </a:p>
      </dgm:t>
    </dgm:pt>
    <dgm:pt modelId="{ECCA035B-C867-4DD3-A93D-486C3B393E4B}" type="parTrans" cxnId="{1299E49F-A305-4C86-9A4F-DF1D73BE6A87}">
      <dgm:prSet/>
      <dgm:spPr/>
      <dgm:t>
        <a:bodyPr/>
        <a:lstStyle/>
        <a:p>
          <a:endParaRPr lang="en-US"/>
        </a:p>
      </dgm:t>
    </dgm:pt>
    <dgm:pt modelId="{2CB6A681-849D-4E61-A9B7-929D70B882E2}" type="sibTrans" cxnId="{1299E49F-A305-4C86-9A4F-DF1D73BE6A87}">
      <dgm:prSet/>
      <dgm:spPr/>
      <dgm:t>
        <a:bodyPr/>
        <a:lstStyle/>
        <a:p>
          <a:endParaRPr lang="en-US"/>
        </a:p>
      </dgm:t>
    </dgm:pt>
    <dgm:pt modelId="{4A264845-8720-4564-A24C-11D167CE0E67}">
      <dgm:prSet/>
      <dgm:spPr/>
      <dgm:t>
        <a:bodyPr/>
        <a:lstStyle/>
        <a:p>
          <a:r>
            <a:rPr lang="en-US" dirty="0"/>
            <a:t>Unemployment Rates</a:t>
          </a:r>
        </a:p>
      </dgm:t>
    </dgm:pt>
    <dgm:pt modelId="{3FCCC555-89B7-49B0-B42A-D3D85D29637F}" type="parTrans" cxnId="{D9B5121F-9195-449B-B891-E144CA43FC9B}">
      <dgm:prSet/>
      <dgm:spPr/>
      <dgm:t>
        <a:bodyPr/>
        <a:lstStyle/>
        <a:p>
          <a:endParaRPr lang="en-US"/>
        </a:p>
      </dgm:t>
    </dgm:pt>
    <dgm:pt modelId="{D0822453-3C4C-4ECE-9C0C-DB0C1BCC1802}" type="sibTrans" cxnId="{D9B5121F-9195-449B-B891-E144CA43FC9B}">
      <dgm:prSet/>
      <dgm:spPr/>
      <dgm:t>
        <a:bodyPr/>
        <a:lstStyle/>
        <a:p>
          <a:endParaRPr lang="en-US"/>
        </a:p>
      </dgm:t>
    </dgm:pt>
    <dgm:pt modelId="{F5ECC2F0-8CFF-47AB-9586-DE96B7951098}">
      <dgm:prSet/>
      <dgm:spPr/>
      <dgm:t>
        <a:bodyPr/>
        <a:lstStyle/>
        <a:p>
          <a:r>
            <a:rPr lang="en-US" dirty="0"/>
            <a:t>Business Cycles</a:t>
          </a:r>
        </a:p>
      </dgm:t>
    </dgm:pt>
    <dgm:pt modelId="{8DACE6C9-D6E7-4CA4-8EC7-AE54F5D4D89E}" type="parTrans" cxnId="{42595A8A-9729-48A9-928D-70F30358B8F7}">
      <dgm:prSet/>
      <dgm:spPr/>
      <dgm:t>
        <a:bodyPr/>
        <a:lstStyle/>
        <a:p>
          <a:endParaRPr lang="en-US"/>
        </a:p>
      </dgm:t>
    </dgm:pt>
    <dgm:pt modelId="{62D348F8-C2E0-4435-A728-F80D92C75384}" type="sibTrans" cxnId="{42595A8A-9729-48A9-928D-70F30358B8F7}">
      <dgm:prSet/>
      <dgm:spPr/>
      <dgm:t>
        <a:bodyPr/>
        <a:lstStyle/>
        <a:p>
          <a:endParaRPr lang="en-US"/>
        </a:p>
      </dgm:t>
    </dgm:pt>
    <dgm:pt modelId="{2CED51F0-238B-458D-AE30-68B314FA2314}">
      <dgm:prSet/>
      <dgm:spPr/>
      <dgm:t>
        <a:bodyPr/>
        <a:lstStyle/>
        <a:p>
          <a:r>
            <a:rPr lang="en-US" dirty="0"/>
            <a:t>Exchange Rates</a:t>
          </a:r>
        </a:p>
      </dgm:t>
    </dgm:pt>
    <dgm:pt modelId="{C10E8C90-69E7-4BD0-AA99-EF42923C5FA7}" type="parTrans" cxnId="{A4C5892F-DE19-47D4-BD58-31231C2497A9}">
      <dgm:prSet/>
      <dgm:spPr/>
      <dgm:t>
        <a:bodyPr/>
        <a:lstStyle/>
        <a:p>
          <a:endParaRPr lang="en-US"/>
        </a:p>
      </dgm:t>
    </dgm:pt>
    <dgm:pt modelId="{95C752C3-1061-41DD-805C-B17653644B49}" type="sibTrans" cxnId="{A4C5892F-DE19-47D4-BD58-31231C2497A9}">
      <dgm:prSet/>
      <dgm:spPr/>
      <dgm:t>
        <a:bodyPr/>
        <a:lstStyle/>
        <a:p>
          <a:endParaRPr lang="en-US"/>
        </a:p>
      </dgm:t>
    </dgm:pt>
    <dgm:pt modelId="{E95C0A9E-27DB-4F7E-903F-1A45702766DE}">
      <dgm:prSet/>
      <dgm:spPr/>
      <dgm:t>
        <a:bodyPr/>
        <a:lstStyle/>
        <a:p>
          <a:r>
            <a:rPr lang="en-US" dirty="0"/>
            <a:t>Disposable Incomes</a:t>
          </a:r>
        </a:p>
      </dgm:t>
    </dgm:pt>
    <dgm:pt modelId="{E9121790-22FC-44B9-9726-83DC3E9BA37F}" type="parTrans" cxnId="{259B0C08-1149-4E6F-93B5-CB738D41DCBC}">
      <dgm:prSet/>
      <dgm:spPr/>
      <dgm:t>
        <a:bodyPr/>
        <a:lstStyle/>
        <a:p>
          <a:endParaRPr lang="en-US"/>
        </a:p>
      </dgm:t>
    </dgm:pt>
    <dgm:pt modelId="{865E3149-D36E-41E6-9A11-09A9661CE773}" type="sibTrans" cxnId="{259B0C08-1149-4E6F-93B5-CB738D41DCBC}">
      <dgm:prSet/>
      <dgm:spPr/>
      <dgm:t>
        <a:bodyPr/>
        <a:lstStyle/>
        <a:p>
          <a:endParaRPr lang="en-US"/>
        </a:p>
      </dgm:t>
    </dgm:pt>
    <dgm:pt modelId="{076F19CD-5C45-4C63-BD92-472F4990DD1C}" type="pres">
      <dgm:prSet presAssocID="{28BF9B9D-F539-41FF-9C6F-106C2E1D7B1A}" presName="diagram" presStyleCnt="0">
        <dgm:presLayoutVars>
          <dgm:dir/>
          <dgm:resizeHandles val="exact"/>
        </dgm:presLayoutVars>
      </dgm:prSet>
      <dgm:spPr/>
    </dgm:pt>
    <dgm:pt modelId="{F45A5382-EFEA-4D4C-9EF1-82A74E650DB8}" type="pres">
      <dgm:prSet presAssocID="{D6369104-00A6-4B63-A2C8-0A62F9671186}" presName="node" presStyleLbl="node1" presStyleIdx="0" presStyleCnt="6">
        <dgm:presLayoutVars>
          <dgm:bulletEnabled val="1"/>
        </dgm:presLayoutVars>
      </dgm:prSet>
      <dgm:spPr/>
    </dgm:pt>
    <dgm:pt modelId="{219C2BCC-41DE-44BB-A30D-32FDEA9986FF}" type="pres">
      <dgm:prSet presAssocID="{22A71401-A21F-4AC1-86EC-3372780F8963}" presName="sibTrans" presStyleCnt="0"/>
      <dgm:spPr/>
    </dgm:pt>
    <dgm:pt modelId="{228A54BC-E079-4D60-BF80-625DC3EB9BA4}" type="pres">
      <dgm:prSet presAssocID="{355316A2-DF73-4C31-81C8-A5C144C61BED}" presName="node" presStyleLbl="node1" presStyleIdx="1" presStyleCnt="6">
        <dgm:presLayoutVars>
          <dgm:bulletEnabled val="1"/>
        </dgm:presLayoutVars>
      </dgm:prSet>
      <dgm:spPr/>
    </dgm:pt>
    <dgm:pt modelId="{725356C0-505F-42BE-8720-899915B5C123}" type="pres">
      <dgm:prSet presAssocID="{2CB6A681-849D-4E61-A9B7-929D70B882E2}" presName="sibTrans" presStyleCnt="0"/>
      <dgm:spPr/>
    </dgm:pt>
    <dgm:pt modelId="{3A096B5E-D1CA-4E70-AAE1-22AA52040DA1}" type="pres">
      <dgm:prSet presAssocID="{4A264845-8720-4564-A24C-11D167CE0E67}" presName="node" presStyleLbl="node1" presStyleIdx="2" presStyleCnt="6">
        <dgm:presLayoutVars>
          <dgm:bulletEnabled val="1"/>
        </dgm:presLayoutVars>
      </dgm:prSet>
      <dgm:spPr/>
    </dgm:pt>
    <dgm:pt modelId="{D9B8776E-E344-45D3-A4AC-8DDE9AE835D7}" type="pres">
      <dgm:prSet presAssocID="{D0822453-3C4C-4ECE-9C0C-DB0C1BCC1802}" presName="sibTrans" presStyleCnt="0"/>
      <dgm:spPr/>
    </dgm:pt>
    <dgm:pt modelId="{1BCE04BE-4A51-4696-8D62-84ED13164D8E}" type="pres">
      <dgm:prSet presAssocID="{F5ECC2F0-8CFF-47AB-9586-DE96B7951098}" presName="node" presStyleLbl="node1" presStyleIdx="3" presStyleCnt="6">
        <dgm:presLayoutVars>
          <dgm:bulletEnabled val="1"/>
        </dgm:presLayoutVars>
      </dgm:prSet>
      <dgm:spPr/>
    </dgm:pt>
    <dgm:pt modelId="{C6BE03AE-96B6-43E7-B670-227FCE807A6A}" type="pres">
      <dgm:prSet presAssocID="{62D348F8-C2E0-4435-A728-F80D92C75384}" presName="sibTrans" presStyleCnt="0"/>
      <dgm:spPr/>
    </dgm:pt>
    <dgm:pt modelId="{CA3171EC-D2EF-42BA-A38C-CBC02C5188CE}" type="pres">
      <dgm:prSet presAssocID="{2CED51F0-238B-458D-AE30-68B314FA2314}" presName="node" presStyleLbl="node1" presStyleIdx="4" presStyleCnt="6">
        <dgm:presLayoutVars>
          <dgm:bulletEnabled val="1"/>
        </dgm:presLayoutVars>
      </dgm:prSet>
      <dgm:spPr/>
    </dgm:pt>
    <dgm:pt modelId="{79326B61-83D1-4F88-8BF1-3127C5F273BC}" type="pres">
      <dgm:prSet presAssocID="{95C752C3-1061-41DD-805C-B17653644B49}" presName="sibTrans" presStyleCnt="0"/>
      <dgm:spPr/>
    </dgm:pt>
    <dgm:pt modelId="{E6655911-25F4-4013-A684-024216C505EB}" type="pres">
      <dgm:prSet presAssocID="{E95C0A9E-27DB-4F7E-903F-1A45702766DE}" presName="node" presStyleLbl="node1" presStyleIdx="5" presStyleCnt="6">
        <dgm:presLayoutVars>
          <dgm:bulletEnabled val="1"/>
        </dgm:presLayoutVars>
      </dgm:prSet>
      <dgm:spPr/>
    </dgm:pt>
  </dgm:ptLst>
  <dgm:cxnLst>
    <dgm:cxn modelId="{259B0C08-1149-4E6F-93B5-CB738D41DCBC}" srcId="{28BF9B9D-F539-41FF-9C6F-106C2E1D7B1A}" destId="{E95C0A9E-27DB-4F7E-903F-1A45702766DE}" srcOrd="5" destOrd="0" parTransId="{E9121790-22FC-44B9-9726-83DC3E9BA37F}" sibTransId="{865E3149-D36E-41E6-9A11-09A9661CE773}"/>
    <dgm:cxn modelId="{53060C09-520B-4668-8EF8-397815EE47B6}" type="presOf" srcId="{355316A2-DF73-4C31-81C8-A5C144C61BED}" destId="{228A54BC-E079-4D60-BF80-625DC3EB9BA4}" srcOrd="0" destOrd="0" presId="urn:microsoft.com/office/officeart/2005/8/layout/default"/>
    <dgm:cxn modelId="{D9B5121F-9195-449B-B891-E144CA43FC9B}" srcId="{28BF9B9D-F539-41FF-9C6F-106C2E1D7B1A}" destId="{4A264845-8720-4564-A24C-11D167CE0E67}" srcOrd="2" destOrd="0" parTransId="{3FCCC555-89B7-49B0-B42A-D3D85D29637F}" sibTransId="{D0822453-3C4C-4ECE-9C0C-DB0C1BCC1802}"/>
    <dgm:cxn modelId="{A4C5892F-DE19-47D4-BD58-31231C2497A9}" srcId="{28BF9B9D-F539-41FF-9C6F-106C2E1D7B1A}" destId="{2CED51F0-238B-458D-AE30-68B314FA2314}" srcOrd="4" destOrd="0" parTransId="{C10E8C90-69E7-4BD0-AA99-EF42923C5FA7}" sibTransId="{95C752C3-1061-41DD-805C-B17653644B49}"/>
    <dgm:cxn modelId="{B3394B39-5CD3-459C-8862-77A02F8305F8}" srcId="{28BF9B9D-F539-41FF-9C6F-106C2E1D7B1A}" destId="{D6369104-00A6-4B63-A2C8-0A62F9671186}" srcOrd="0" destOrd="0" parTransId="{4E65BFC5-AFA5-4E5D-B9E8-7FCB67E5BDBD}" sibTransId="{22A71401-A21F-4AC1-86EC-3372780F8963}"/>
    <dgm:cxn modelId="{DEEAFE5F-4862-4664-98EF-EEF10F96BD77}" type="presOf" srcId="{4A264845-8720-4564-A24C-11D167CE0E67}" destId="{3A096B5E-D1CA-4E70-AAE1-22AA52040DA1}" srcOrd="0" destOrd="0" presId="urn:microsoft.com/office/officeart/2005/8/layout/default"/>
    <dgm:cxn modelId="{1D86364D-FC11-449E-BDE5-1F068EF2A14D}" type="presOf" srcId="{F5ECC2F0-8CFF-47AB-9586-DE96B7951098}" destId="{1BCE04BE-4A51-4696-8D62-84ED13164D8E}" srcOrd="0" destOrd="0" presId="urn:microsoft.com/office/officeart/2005/8/layout/default"/>
    <dgm:cxn modelId="{3A78768A-3967-495E-A644-48A2EE94E5E1}" type="presOf" srcId="{E95C0A9E-27DB-4F7E-903F-1A45702766DE}" destId="{E6655911-25F4-4013-A684-024216C505EB}" srcOrd="0" destOrd="0" presId="urn:microsoft.com/office/officeart/2005/8/layout/default"/>
    <dgm:cxn modelId="{42595A8A-9729-48A9-928D-70F30358B8F7}" srcId="{28BF9B9D-F539-41FF-9C6F-106C2E1D7B1A}" destId="{F5ECC2F0-8CFF-47AB-9586-DE96B7951098}" srcOrd="3" destOrd="0" parTransId="{8DACE6C9-D6E7-4CA4-8EC7-AE54F5D4D89E}" sibTransId="{62D348F8-C2E0-4435-A728-F80D92C75384}"/>
    <dgm:cxn modelId="{1299E49F-A305-4C86-9A4F-DF1D73BE6A87}" srcId="{28BF9B9D-F539-41FF-9C6F-106C2E1D7B1A}" destId="{355316A2-DF73-4C31-81C8-A5C144C61BED}" srcOrd="1" destOrd="0" parTransId="{ECCA035B-C867-4DD3-A93D-486C3B393E4B}" sibTransId="{2CB6A681-849D-4E61-A9B7-929D70B882E2}"/>
    <dgm:cxn modelId="{454B88AB-53F2-47BD-8B72-6ED5AE13CB07}" type="presOf" srcId="{D6369104-00A6-4B63-A2C8-0A62F9671186}" destId="{F45A5382-EFEA-4D4C-9EF1-82A74E650DB8}" srcOrd="0" destOrd="0" presId="urn:microsoft.com/office/officeart/2005/8/layout/default"/>
    <dgm:cxn modelId="{72A309E8-C2E5-4D78-B742-E6DA37B3A31E}" type="presOf" srcId="{2CED51F0-238B-458D-AE30-68B314FA2314}" destId="{CA3171EC-D2EF-42BA-A38C-CBC02C5188CE}" srcOrd="0" destOrd="0" presId="urn:microsoft.com/office/officeart/2005/8/layout/default"/>
    <dgm:cxn modelId="{932606EC-68D9-435F-A52F-FA9601145257}" type="presOf" srcId="{28BF9B9D-F539-41FF-9C6F-106C2E1D7B1A}" destId="{076F19CD-5C45-4C63-BD92-472F4990DD1C}" srcOrd="0" destOrd="0" presId="urn:microsoft.com/office/officeart/2005/8/layout/default"/>
    <dgm:cxn modelId="{9094E77C-8940-450C-BAD4-122AECFE03BB}" type="presParOf" srcId="{076F19CD-5C45-4C63-BD92-472F4990DD1C}" destId="{F45A5382-EFEA-4D4C-9EF1-82A74E650DB8}" srcOrd="0" destOrd="0" presId="urn:microsoft.com/office/officeart/2005/8/layout/default"/>
    <dgm:cxn modelId="{33E8ABF6-EE1D-4658-A19B-C82B920A9681}" type="presParOf" srcId="{076F19CD-5C45-4C63-BD92-472F4990DD1C}" destId="{219C2BCC-41DE-44BB-A30D-32FDEA9986FF}" srcOrd="1" destOrd="0" presId="urn:microsoft.com/office/officeart/2005/8/layout/default"/>
    <dgm:cxn modelId="{DCB8C9AE-98D8-423D-84B9-B6B74FE90197}" type="presParOf" srcId="{076F19CD-5C45-4C63-BD92-472F4990DD1C}" destId="{228A54BC-E079-4D60-BF80-625DC3EB9BA4}" srcOrd="2" destOrd="0" presId="urn:microsoft.com/office/officeart/2005/8/layout/default"/>
    <dgm:cxn modelId="{917058A3-59CB-42BB-A347-7D606AB5CA37}" type="presParOf" srcId="{076F19CD-5C45-4C63-BD92-472F4990DD1C}" destId="{725356C0-505F-42BE-8720-899915B5C123}" srcOrd="3" destOrd="0" presId="urn:microsoft.com/office/officeart/2005/8/layout/default"/>
    <dgm:cxn modelId="{B6FC7E5C-33F6-408F-94A8-F04D60026F3A}" type="presParOf" srcId="{076F19CD-5C45-4C63-BD92-472F4990DD1C}" destId="{3A096B5E-D1CA-4E70-AAE1-22AA52040DA1}" srcOrd="4" destOrd="0" presId="urn:microsoft.com/office/officeart/2005/8/layout/default"/>
    <dgm:cxn modelId="{94895571-EF6B-4377-80C4-F841E565E435}" type="presParOf" srcId="{076F19CD-5C45-4C63-BD92-472F4990DD1C}" destId="{D9B8776E-E344-45D3-A4AC-8DDE9AE835D7}" srcOrd="5" destOrd="0" presId="urn:microsoft.com/office/officeart/2005/8/layout/default"/>
    <dgm:cxn modelId="{7C1BC6DB-341A-4B77-9615-05FFAB02E78B}" type="presParOf" srcId="{076F19CD-5C45-4C63-BD92-472F4990DD1C}" destId="{1BCE04BE-4A51-4696-8D62-84ED13164D8E}" srcOrd="6" destOrd="0" presId="urn:microsoft.com/office/officeart/2005/8/layout/default"/>
    <dgm:cxn modelId="{C110DE96-2069-4F30-B36F-D8F83CC434D6}" type="presParOf" srcId="{076F19CD-5C45-4C63-BD92-472F4990DD1C}" destId="{C6BE03AE-96B6-43E7-B670-227FCE807A6A}" srcOrd="7" destOrd="0" presId="urn:microsoft.com/office/officeart/2005/8/layout/default"/>
    <dgm:cxn modelId="{94D66F90-3BF2-4A9F-AE63-DC754D97EE48}" type="presParOf" srcId="{076F19CD-5C45-4C63-BD92-472F4990DD1C}" destId="{CA3171EC-D2EF-42BA-A38C-CBC02C5188CE}" srcOrd="8" destOrd="0" presId="urn:microsoft.com/office/officeart/2005/8/layout/default"/>
    <dgm:cxn modelId="{CCC5FD0A-6F31-418C-8CAA-AA68320B7662}" type="presParOf" srcId="{076F19CD-5C45-4C63-BD92-472F4990DD1C}" destId="{79326B61-83D1-4F88-8BF1-3127C5F273BC}" srcOrd="9" destOrd="0" presId="urn:microsoft.com/office/officeart/2005/8/layout/default"/>
    <dgm:cxn modelId="{2D173224-68E8-4AF0-9B63-6CFA981B4937}" type="presParOf" srcId="{076F19CD-5C45-4C63-BD92-472F4990DD1C}" destId="{E6655911-25F4-4013-A684-024216C505E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7739BD-D197-448A-A7CA-C159657189CD}"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E84E87EA-633A-48BC-A8BE-BF4B9D12D831}">
      <dgm:prSet/>
      <dgm:spPr/>
      <dgm:t>
        <a:bodyPr/>
        <a:lstStyle/>
        <a:p>
          <a:r>
            <a:rPr lang="en-US"/>
            <a:t>What changes and trends are happening in society</a:t>
          </a:r>
        </a:p>
      </dgm:t>
    </dgm:pt>
    <dgm:pt modelId="{5C3815DC-71B2-4B16-BD90-F553202BE484}" type="parTrans" cxnId="{BE90E90D-5FD7-4059-BAF5-F92DE44A8FE6}">
      <dgm:prSet/>
      <dgm:spPr/>
      <dgm:t>
        <a:bodyPr/>
        <a:lstStyle/>
        <a:p>
          <a:endParaRPr lang="en-US"/>
        </a:p>
      </dgm:t>
    </dgm:pt>
    <dgm:pt modelId="{FD2BD530-BDEC-40A5-B13D-2EAC99887152}" type="sibTrans" cxnId="{BE90E90D-5FD7-4059-BAF5-F92DE44A8FE6}">
      <dgm:prSet/>
      <dgm:spPr/>
      <dgm:t>
        <a:bodyPr/>
        <a:lstStyle/>
        <a:p>
          <a:endParaRPr lang="en-US"/>
        </a:p>
      </dgm:t>
    </dgm:pt>
    <dgm:pt modelId="{7D9B7623-15AA-4E9B-BCCE-0F832C38B29F}">
      <dgm:prSet/>
      <dgm:spPr/>
      <dgm:t>
        <a:bodyPr/>
        <a:lstStyle/>
        <a:p>
          <a:r>
            <a:rPr lang="en-US" dirty="0"/>
            <a:t>Population demographics (age, family structure)</a:t>
          </a:r>
        </a:p>
      </dgm:t>
    </dgm:pt>
    <dgm:pt modelId="{0BA0CAAF-2124-413A-B467-DB2F7AC5D68D}" type="parTrans" cxnId="{43C4ABDC-A59E-440D-BFC0-7E282B6AC9B3}">
      <dgm:prSet/>
      <dgm:spPr/>
      <dgm:t>
        <a:bodyPr/>
        <a:lstStyle/>
        <a:p>
          <a:endParaRPr lang="en-US"/>
        </a:p>
      </dgm:t>
    </dgm:pt>
    <dgm:pt modelId="{5763818D-3EF8-4314-A229-4C735EF972FE}" type="sibTrans" cxnId="{43C4ABDC-A59E-440D-BFC0-7E282B6AC9B3}">
      <dgm:prSet/>
      <dgm:spPr/>
      <dgm:t>
        <a:bodyPr/>
        <a:lstStyle/>
        <a:p>
          <a:endParaRPr lang="en-US"/>
        </a:p>
      </dgm:t>
    </dgm:pt>
    <dgm:pt modelId="{A02E88EE-03C4-4BF7-BC8D-EE38AED82113}">
      <dgm:prSet/>
      <dgm:spPr/>
      <dgm:t>
        <a:bodyPr/>
        <a:lstStyle/>
        <a:p>
          <a:r>
            <a:rPr lang="en-US"/>
            <a:t>Income distribution</a:t>
          </a:r>
        </a:p>
      </dgm:t>
    </dgm:pt>
    <dgm:pt modelId="{7C408F09-8B90-43D5-BCDF-902487C7A389}" type="parTrans" cxnId="{BF8B0B8C-84BF-4BB6-BC36-C0BEB83A7837}">
      <dgm:prSet/>
      <dgm:spPr/>
      <dgm:t>
        <a:bodyPr/>
        <a:lstStyle/>
        <a:p>
          <a:endParaRPr lang="en-US"/>
        </a:p>
      </dgm:t>
    </dgm:pt>
    <dgm:pt modelId="{BA818139-33B5-41EB-8B4D-906EA6779271}" type="sibTrans" cxnId="{BF8B0B8C-84BF-4BB6-BC36-C0BEB83A7837}">
      <dgm:prSet/>
      <dgm:spPr/>
      <dgm:t>
        <a:bodyPr/>
        <a:lstStyle/>
        <a:p>
          <a:endParaRPr lang="en-US"/>
        </a:p>
      </dgm:t>
    </dgm:pt>
    <dgm:pt modelId="{C49A4B96-DDC9-4EB2-905A-CC1104D54EB5}">
      <dgm:prSet/>
      <dgm:spPr/>
      <dgm:t>
        <a:bodyPr/>
        <a:lstStyle/>
        <a:p>
          <a:r>
            <a:rPr lang="en-US"/>
            <a:t>Taste and lifestyle changes</a:t>
          </a:r>
        </a:p>
      </dgm:t>
    </dgm:pt>
    <dgm:pt modelId="{FCF984C5-5DE6-4E1A-B2FE-643E0C8E0B05}" type="parTrans" cxnId="{71D45B13-2F77-48A4-BE84-566DCBC02455}">
      <dgm:prSet/>
      <dgm:spPr/>
      <dgm:t>
        <a:bodyPr/>
        <a:lstStyle/>
        <a:p>
          <a:endParaRPr lang="en-US"/>
        </a:p>
      </dgm:t>
    </dgm:pt>
    <dgm:pt modelId="{E53F0294-5F87-4A4F-90A9-0F826D5709DE}" type="sibTrans" cxnId="{71D45B13-2F77-48A4-BE84-566DCBC02455}">
      <dgm:prSet/>
      <dgm:spPr/>
      <dgm:t>
        <a:bodyPr/>
        <a:lstStyle/>
        <a:p>
          <a:endParaRPr lang="en-US"/>
        </a:p>
      </dgm:t>
    </dgm:pt>
    <dgm:pt modelId="{C1D674EC-B5B3-4288-9B29-B6D248292DAF}">
      <dgm:prSet/>
      <dgm:spPr/>
      <dgm:t>
        <a:bodyPr/>
        <a:lstStyle/>
        <a:p>
          <a:r>
            <a:rPr lang="en-US"/>
            <a:t>Attitudes to work and leisure</a:t>
          </a:r>
        </a:p>
      </dgm:t>
    </dgm:pt>
    <dgm:pt modelId="{31955779-ADA0-4AAB-8ED6-D824A47423AA}" type="parTrans" cxnId="{C94AF4B8-910C-4398-83EB-1A65F6EBED6B}">
      <dgm:prSet/>
      <dgm:spPr/>
      <dgm:t>
        <a:bodyPr/>
        <a:lstStyle/>
        <a:p>
          <a:endParaRPr lang="en-US"/>
        </a:p>
      </dgm:t>
    </dgm:pt>
    <dgm:pt modelId="{C6C3999B-0CE8-47D0-B957-A2CCD2556139}" type="sibTrans" cxnId="{C94AF4B8-910C-4398-83EB-1A65F6EBED6B}">
      <dgm:prSet/>
      <dgm:spPr/>
      <dgm:t>
        <a:bodyPr/>
        <a:lstStyle/>
        <a:p>
          <a:endParaRPr lang="en-US"/>
        </a:p>
      </dgm:t>
    </dgm:pt>
    <dgm:pt modelId="{EAF3196A-28B8-4357-9DE6-ACDD5234E409}">
      <dgm:prSet/>
      <dgm:spPr/>
      <dgm:t>
        <a:bodyPr/>
        <a:lstStyle/>
        <a:p>
          <a:r>
            <a:rPr lang="en-US"/>
            <a:t>Levels of education</a:t>
          </a:r>
        </a:p>
      </dgm:t>
    </dgm:pt>
    <dgm:pt modelId="{F433F8F4-3F96-4E9A-8451-5BD6D08182E1}" type="parTrans" cxnId="{84948B8E-2415-4A9B-B3DD-5A71C2458179}">
      <dgm:prSet/>
      <dgm:spPr/>
      <dgm:t>
        <a:bodyPr/>
        <a:lstStyle/>
        <a:p>
          <a:endParaRPr lang="en-US"/>
        </a:p>
      </dgm:t>
    </dgm:pt>
    <dgm:pt modelId="{33B23256-DAB2-41E2-A421-C3A7E7A183B3}" type="sibTrans" cxnId="{84948B8E-2415-4A9B-B3DD-5A71C2458179}">
      <dgm:prSet/>
      <dgm:spPr/>
      <dgm:t>
        <a:bodyPr/>
        <a:lstStyle/>
        <a:p>
          <a:endParaRPr lang="en-US"/>
        </a:p>
      </dgm:t>
    </dgm:pt>
    <dgm:pt modelId="{56193C65-AE8F-43E0-938F-5734C964A120}" type="pres">
      <dgm:prSet presAssocID="{047739BD-D197-448A-A7CA-C159657189CD}" presName="diagram" presStyleCnt="0">
        <dgm:presLayoutVars>
          <dgm:dir/>
          <dgm:resizeHandles val="exact"/>
        </dgm:presLayoutVars>
      </dgm:prSet>
      <dgm:spPr/>
    </dgm:pt>
    <dgm:pt modelId="{6612437B-25A3-44CD-AAD8-5B416B5698EA}" type="pres">
      <dgm:prSet presAssocID="{E84E87EA-633A-48BC-A8BE-BF4B9D12D831}" presName="node" presStyleLbl="node1" presStyleIdx="0" presStyleCnt="6">
        <dgm:presLayoutVars>
          <dgm:bulletEnabled val="1"/>
        </dgm:presLayoutVars>
      </dgm:prSet>
      <dgm:spPr/>
    </dgm:pt>
    <dgm:pt modelId="{917E111D-A2FB-446D-93E1-ED99892BC935}" type="pres">
      <dgm:prSet presAssocID="{FD2BD530-BDEC-40A5-B13D-2EAC99887152}" presName="sibTrans" presStyleCnt="0"/>
      <dgm:spPr/>
    </dgm:pt>
    <dgm:pt modelId="{29C04AC3-52B6-4F34-A1D0-9EF34A052AA0}" type="pres">
      <dgm:prSet presAssocID="{7D9B7623-15AA-4E9B-BCCE-0F832C38B29F}" presName="node" presStyleLbl="node1" presStyleIdx="1" presStyleCnt="6">
        <dgm:presLayoutVars>
          <dgm:bulletEnabled val="1"/>
        </dgm:presLayoutVars>
      </dgm:prSet>
      <dgm:spPr/>
    </dgm:pt>
    <dgm:pt modelId="{58EBBC9A-4366-434C-85F3-A6C177873CEC}" type="pres">
      <dgm:prSet presAssocID="{5763818D-3EF8-4314-A229-4C735EF972FE}" presName="sibTrans" presStyleCnt="0"/>
      <dgm:spPr/>
    </dgm:pt>
    <dgm:pt modelId="{2D55EE4C-2316-4655-AC43-4ACCBE520C51}" type="pres">
      <dgm:prSet presAssocID="{A02E88EE-03C4-4BF7-BC8D-EE38AED82113}" presName="node" presStyleLbl="node1" presStyleIdx="2" presStyleCnt="6">
        <dgm:presLayoutVars>
          <dgm:bulletEnabled val="1"/>
        </dgm:presLayoutVars>
      </dgm:prSet>
      <dgm:spPr/>
    </dgm:pt>
    <dgm:pt modelId="{8A169D0C-6D12-4A6C-BB29-5B97BB2B5F00}" type="pres">
      <dgm:prSet presAssocID="{BA818139-33B5-41EB-8B4D-906EA6779271}" presName="sibTrans" presStyleCnt="0"/>
      <dgm:spPr/>
    </dgm:pt>
    <dgm:pt modelId="{3F7F174E-1785-447B-BB22-17CD46E9E3EF}" type="pres">
      <dgm:prSet presAssocID="{C49A4B96-DDC9-4EB2-905A-CC1104D54EB5}" presName="node" presStyleLbl="node1" presStyleIdx="3" presStyleCnt="6">
        <dgm:presLayoutVars>
          <dgm:bulletEnabled val="1"/>
        </dgm:presLayoutVars>
      </dgm:prSet>
      <dgm:spPr/>
    </dgm:pt>
    <dgm:pt modelId="{F65C5BBE-BFD7-41D1-9B35-DFCD84D4DB1F}" type="pres">
      <dgm:prSet presAssocID="{E53F0294-5F87-4A4F-90A9-0F826D5709DE}" presName="sibTrans" presStyleCnt="0"/>
      <dgm:spPr/>
    </dgm:pt>
    <dgm:pt modelId="{EDB758A0-85DB-443B-B1FD-0ED3833549C5}" type="pres">
      <dgm:prSet presAssocID="{C1D674EC-B5B3-4288-9B29-B6D248292DAF}" presName="node" presStyleLbl="node1" presStyleIdx="4" presStyleCnt="6">
        <dgm:presLayoutVars>
          <dgm:bulletEnabled val="1"/>
        </dgm:presLayoutVars>
      </dgm:prSet>
      <dgm:spPr/>
    </dgm:pt>
    <dgm:pt modelId="{249D5394-CE75-4E7C-9BA9-1880C82BC2E3}" type="pres">
      <dgm:prSet presAssocID="{C6C3999B-0CE8-47D0-B957-A2CCD2556139}" presName="sibTrans" presStyleCnt="0"/>
      <dgm:spPr/>
    </dgm:pt>
    <dgm:pt modelId="{CF03D1CD-A376-4D87-858A-790397497812}" type="pres">
      <dgm:prSet presAssocID="{EAF3196A-28B8-4357-9DE6-ACDD5234E409}" presName="node" presStyleLbl="node1" presStyleIdx="5" presStyleCnt="6">
        <dgm:presLayoutVars>
          <dgm:bulletEnabled val="1"/>
        </dgm:presLayoutVars>
      </dgm:prSet>
      <dgm:spPr/>
    </dgm:pt>
  </dgm:ptLst>
  <dgm:cxnLst>
    <dgm:cxn modelId="{BE90E90D-5FD7-4059-BAF5-F92DE44A8FE6}" srcId="{047739BD-D197-448A-A7CA-C159657189CD}" destId="{E84E87EA-633A-48BC-A8BE-BF4B9D12D831}" srcOrd="0" destOrd="0" parTransId="{5C3815DC-71B2-4B16-BD90-F553202BE484}" sibTransId="{FD2BD530-BDEC-40A5-B13D-2EAC99887152}"/>
    <dgm:cxn modelId="{71D45B13-2F77-48A4-BE84-566DCBC02455}" srcId="{047739BD-D197-448A-A7CA-C159657189CD}" destId="{C49A4B96-DDC9-4EB2-905A-CC1104D54EB5}" srcOrd="3" destOrd="0" parTransId="{FCF984C5-5DE6-4E1A-B2FE-643E0C8E0B05}" sibTransId="{E53F0294-5F87-4A4F-90A9-0F826D5709DE}"/>
    <dgm:cxn modelId="{C3A0251A-53B3-48B0-98D4-FAC7B2362963}" type="presOf" srcId="{E84E87EA-633A-48BC-A8BE-BF4B9D12D831}" destId="{6612437B-25A3-44CD-AAD8-5B416B5698EA}" srcOrd="0" destOrd="0" presId="urn:microsoft.com/office/officeart/2005/8/layout/default"/>
    <dgm:cxn modelId="{F51B861D-EC4E-4746-BEBE-50D7957CC617}" type="presOf" srcId="{047739BD-D197-448A-A7CA-C159657189CD}" destId="{56193C65-AE8F-43E0-938F-5734C964A120}" srcOrd="0" destOrd="0" presId="urn:microsoft.com/office/officeart/2005/8/layout/default"/>
    <dgm:cxn modelId="{FF1EA322-569D-4442-A191-1E1D2B8E0F71}" type="presOf" srcId="{7D9B7623-15AA-4E9B-BCCE-0F832C38B29F}" destId="{29C04AC3-52B6-4F34-A1D0-9EF34A052AA0}" srcOrd="0" destOrd="0" presId="urn:microsoft.com/office/officeart/2005/8/layout/default"/>
    <dgm:cxn modelId="{B46F0748-CC50-4B91-94C0-DC19E6C03A6F}" type="presOf" srcId="{C1D674EC-B5B3-4288-9B29-B6D248292DAF}" destId="{EDB758A0-85DB-443B-B1FD-0ED3833549C5}" srcOrd="0" destOrd="0" presId="urn:microsoft.com/office/officeart/2005/8/layout/default"/>
    <dgm:cxn modelId="{C96BEA75-CB43-41D3-9FC2-75883EC11780}" type="presOf" srcId="{C49A4B96-DDC9-4EB2-905A-CC1104D54EB5}" destId="{3F7F174E-1785-447B-BB22-17CD46E9E3EF}" srcOrd="0" destOrd="0" presId="urn:microsoft.com/office/officeart/2005/8/layout/default"/>
    <dgm:cxn modelId="{BF8B0B8C-84BF-4BB6-BC36-C0BEB83A7837}" srcId="{047739BD-D197-448A-A7CA-C159657189CD}" destId="{A02E88EE-03C4-4BF7-BC8D-EE38AED82113}" srcOrd="2" destOrd="0" parTransId="{7C408F09-8B90-43D5-BCDF-902487C7A389}" sibTransId="{BA818139-33B5-41EB-8B4D-906EA6779271}"/>
    <dgm:cxn modelId="{84948B8E-2415-4A9B-B3DD-5A71C2458179}" srcId="{047739BD-D197-448A-A7CA-C159657189CD}" destId="{EAF3196A-28B8-4357-9DE6-ACDD5234E409}" srcOrd="5" destOrd="0" parTransId="{F433F8F4-3F96-4E9A-8451-5BD6D08182E1}" sibTransId="{33B23256-DAB2-41E2-A421-C3A7E7A183B3}"/>
    <dgm:cxn modelId="{C94AF4B8-910C-4398-83EB-1A65F6EBED6B}" srcId="{047739BD-D197-448A-A7CA-C159657189CD}" destId="{C1D674EC-B5B3-4288-9B29-B6D248292DAF}" srcOrd="4" destOrd="0" parTransId="{31955779-ADA0-4AAB-8ED6-D824A47423AA}" sibTransId="{C6C3999B-0CE8-47D0-B957-A2CCD2556139}"/>
    <dgm:cxn modelId="{E30A07C2-1D60-45DD-851E-50426100C39B}" type="presOf" srcId="{EAF3196A-28B8-4357-9DE6-ACDD5234E409}" destId="{CF03D1CD-A376-4D87-858A-790397497812}" srcOrd="0" destOrd="0" presId="urn:microsoft.com/office/officeart/2005/8/layout/default"/>
    <dgm:cxn modelId="{43C4ABDC-A59E-440D-BFC0-7E282B6AC9B3}" srcId="{047739BD-D197-448A-A7CA-C159657189CD}" destId="{7D9B7623-15AA-4E9B-BCCE-0F832C38B29F}" srcOrd="1" destOrd="0" parTransId="{0BA0CAAF-2124-413A-B467-DB2F7AC5D68D}" sibTransId="{5763818D-3EF8-4314-A229-4C735EF972FE}"/>
    <dgm:cxn modelId="{0314D1DF-33FA-4EB9-BBCD-7F58A94417A0}" type="presOf" srcId="{A02E88EE-03C4-4BF7-BC8D-EE38AED82113}" destId="{2D55EE4C-2316-4655-AC43-4ACCBE520C51}" srcOrd="0" destOrd="0" presId="urn:microsoft.com/office/officeart/2005/8/layout/default"/>
    <dgm:cxn modelId="{09D0D304-200F-4961-94B8-F089514F7445}" type="presParOf" srcId="{56193C65-AE8F-43E0-938F-5734C964A120}" destId="{6612437B-25A3-44CD-AAD8-5B416B5698EA}" srcOrd="0" destOrd="0" presId="urn:microsoft.com/office/officeart/2005/8/layout/default"/>
    <dgm:cxn modelId="{49FC354E-AE90-41D1-9587-BEA5DE360DDF}" type="presParOf" srcId="{56193C65-AE8F-43E0-938F-5734C964A120}" destId="{917E111D-A2FB-446D-93E1-ED99892BC935}" srcOrd="1" destOrd="0" presId="urn:microsoft.com/office/officeart/2005/8/layout/default"/>
    <dgm:cxn modelId="{B47899ED-6B98-432E-A5FD-FF784C9337CE}" type="presParOf" srcId="{56193C65-AE8F-43E0-938F-5734C964A120}" destId="{29C04AC3-52B6-4F34-A1D0-9EF34A052AA0}" srcOrd="2" destOrd="0" presId="urn:microsoft.com/office/officeart/2005/8/layout/default"/>
    <dgm:cxn modelId="{F0B45D0E-D281-44B3-93B3-01AD5DB28DE9}" type="presParOf" srcId="{56193C65-AE8F-43E0-938F-5734C964A120}" destId="{58EBBC9A-4366-434C-85F3-A6C177873CEC}" srcOrd="3" destOrd="0" presId="urn:microsoft.com/office/officeart/2005/8/layout/default"/>
    <dgm:cxn modelId="{30566DD3-D31C-4A40-90E3-EBBD2B6961B4}" type="presParOf" srcId="{56193C65-AE8F-43E0-938F-5734C964A120}" destId="{2D55EE4C-2316-4655-AC43-4ACCBE520C51}" srcOrd="4" destOrd="0" presId="urn:microsoft.com/office/officeart/2005/8/layout/default"/>
    <dgm:cxn modelId="{D10FAE08-7EE9-41FA-8930-70B666EC08C8}" type="presParOf" srcId="{56193C65-AE8F-43E0-938F-5734C964A120}" destId="{8A169D0C-6D12-4A6C-BB29-5B97BB2B5F00}" srcOrd="5" destOrd="0" presId="urn:microsoft.com/office/officeart/2005/8/layout/default"/>
    <dgm:cxn modelId="{BAA05A4E-1401-4DBF-8E80-A8BF37683A75}" type="presParOf" srcId="{56193C65-AE8F-43E0-938F-5734C964A120}" destId="{3F7F174E-1785-447B-BB22-17CD46E9E3EF}" srcOrd="6" destOrd="0" presId="urn:microsoft.com/office/officeart/2005/8/layout/default"/>
    <dgm:cxn modelId="{B5C605AD-F1B4-4A5D-9142-E185980CB5CA}" type="presParOf" srcId="{56193C65-AE8F-43E0-938F-5734C964A120}" destId="{F65C5BBE-BFD7-41D1-9B35-DFCD84D4DB1F}" srcOrd="7" destOrd="0" presId="urn:microsoft.com/office/officeart/2005/8/layout/default"/>
    <dgm:cxn modelId="{73FDBCAB-E3DE-49DD-8705-5560A356E767}" type="presParOf" srcId="{56193C65-AE8F-43E0-938F-5734C964A120}" destId="{EDB758A0-85DB-443B-B1FD-0ED3833549C5}" srcOrd="8" destOrd="0" presId="urn:microsoft.com/office/officeart/2005/8/layout/default"/>
    <dgm:cxn modelId="{9EA83E3E-13DC-4BC8-937C-3B8126B5CF7E}" type="presParOf" srcId="{56193C65-AE8F-43E0-938F-5734C964A120}" destId="{249D5394-CE75-4E7C-9BA9-1880C82BC2E3}" srcOrd="9" destOrd="0" presId="urn:microsoft.com/office/officeart/2005/8/layout/default"/>
    <dgm:cxn modelId="{D2FEB7D0-4C88-4682-8051-13E33B241960}" type="presParOf" srcId="{56193C65-AE8F-43E0-938F-5734C964A120}" destId="{CF03D1CD-A376-4D87-858A-79039749781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47739BD-D197-448A-A7CA-C159657189CD}"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E84E87EA-633A-48BC-A8BE-BF4B9D12D831}">
      <dgm:prSet/>
      <dgm:spPr/>
      <dgm:t>
        <a:bodyPr/>
        <a:lstStyle/>
        <a:p>
          <a:r>
            <a:rPr lang="en-US" dirty="0"/>
            <a:t>New tech innovations - </a:t>
          </a:r>
        </a:p>
      </dgm:t>
    </dgm:pt>
    <dgm:pt modelId="{5C3815DC-71B2-4B16-BD90-F553202BE484}" type="parTrans" cxnId="{BE90E90D-5FD7-4059-BAF5-F92DE44A8FE6}">
      <dgm:prSet/>
      <dgm:spPr/>
      <dgm:t>
        <a:bodyPr/>
        <a:lstStyle/>
        <a:p>
          <a:endParaRPr lang="en-US"/>
        </a:p>
      </dgm:t>
    </dgm:pt>
    <dgm:pt modelId="{FD2BD530-BDEC-40A5-B13D-2EAC99887152}" type="sibTrans" cxnId="{BE90E90D-5FD7-4059-BAF5-F92DE44A8FE6}">
      <dgm:prSet/>
      <dgm:spPr/>
      <dgm:t>
        <a:bodyPr/>
        <a:lstStyle/>
        <a:p>
          <a:endParaRPr lang="en-US"/>
        </a:p>
      </dgm:t>
    </dgm:pt>
    <dgm:pt modelId="{7D9B7623-15AA-4E9B-BCCE-0F832C38B29F}">
      <dgm:prSet/>
      <dgm:spPr/>
      <dgm:t>
        <a:bodyPr/>
        <a:lstStyle/>
        <a:p>
          <a:r>
            <a:rPr lang="en-US" dirty="0"/>
            <a:t>Maturing and emerging technology.</a:t>
          </a:r>
        </a:p>
      </dgm:t>
    </dgm:pt>
    <dgm:pt modelId="{0BA0CAAF-2124-413A-B467-DB2F7AC5D68D}" type="parTrans" cxnId="{43C4ABDC-A59E-440D-BFC0-7E282B6AC9B3}">
      <dgm:prSet/>
      <dgm:spPr/>
      <dgm:t>
        <a:bodyPr/>
        <a:lstStyle/>
        <a:p>
          <a:endParaRPr lang="en-US"/>
        </a:p>
      </dgm:t>
    </dgm:pt>
    <dgm:pt modelId="{5763818D-3EF8-4314-A229-4C735EF972FE}" type="sibTrans" cxnId="{43C4ABDC-A59E-440D-BFC0-7E282B6AC9B3}">
      <dgm:prSet/>
      <dgm:spPr/>
      <dgm:t>
        <a:bodyPr/>
        <a:lstStyle/>
        <a:p>
          <a:endParaRPr lang="en-US"/>
        </a:p>
      </dgm:t>
    </dgm:pt>
    <dgm:pt modelId="{A02E88EE-03C4-4BF7-BC8D-EE38AED82113}">
      <dgm:prSet/>
      <dgm:spPr/>
      <dgm:t>
        <a:bodyPr/>
        <a:lstStyle/>
        <a:p>
          <a:r>
            <a:rPr lang="en-US" dirty="0"/>
            <a:t>Production technology</a:t>
          </a:r>
        </a:p>
      </dgm:t>
    </dgm:pt>
    <dgm:pt modelId="{7C408F09-8B90-43D5-BCDF-902487C7A389}" type="parTrans" cxnId="{BF8B0B8C-84BF-4BB6-BC36-C0BEB83A7837}">
      <dgm:prSet/>
      <dgm:spPr/>
      <dgm:t>
        <a:bodyPr/>
        <a:lstStyle/>
        <a:p>
          <a:endParaRPr lang="en-US"/>
        </a:p>
      </dgm:t>
    </dgm:pt>
    <dgm:pt modelId="{BA818139-33B5-41EB-8B4D-906EA6779271}" type="sibTrans" cxnId="{BF8B0B8C-84BF-4BB6-BC36-C0BEB83A7837}">
      <dgm:prSet/>
      <dgm:spPr/>
      <dgm:t>
        <a:bodyPr/>
        <a:lstStyle/>
        <a:p>
          <a:endParaRPr lang="en-US"/>
        </a:p>
      </dgm:t>
    </dgm:pt>
    <dgm:pt modelId="{C49A4B96-DDC9-4EB2-905A-CC1104D54EB5}">
      <dgm:prSet/>
      <dgm:spPr/>
      <dgm:t>
        <a:bodyPr/>
        <a:lstStyle/>
        <a:p>
          <a:r>
            <a:rPr lang="en-US" dirty="0"/>
            <a:t>Research and development technology</a:t>
          </a:r>
        </a:p>
      </dgm:t>
    </dgm:pt>
    <dgm:pt modelId="{FCF984C5-5DE6-4E1A-B2FE-643E0C8E0B05}" type="parTrans" cxnId="{71D45B13-2F77-48A4-BE84-566DCBC02455}">
      <dgm:prSet/>
      <dgm:spPr/>
      <dgm:t>
        <a:bodyPr/>
        <a:lstStyle/>
        <a:p>
          <a:endParaRPr lang="en-US"/>
        </a:p>
      </dgm:t>
    </dgm:pt>
    <dgm:pt modelId="{E53F0294-5F87-4A4F-90A9-0F826D5709DE}" type="sibTrans" cxnId="{71D45B13-2F77-48A4-BE84-566DCBC02455}">
      <dgm:prSet/>
      <dgm:spPr/>
      <dgm:t>
        <a:bodyPr/>
        <a:lstStyle/>
        <a:p>
          <a:endParaRPr lang="en-US"/>
        </a:p>
      </dgm:t>
    </dgm:pt>
    <dgm:pt modelId="{C1D674EC-B5B3-4288-9B29-B6D248292DAF}">
      <dgm:prSet/>
      <dgm:spPr/>
      <dgm:t>
        <a:bodyPr/>
        <a:lstStyle/>
        <a:p>
          <a:r>
            <a:rPr lang="en-US" dirty="0"/>
            <a:t>Rate of adoption of technology</a:t>
          </a:r>
        </a:p>
      </dgm:t>
    </dgm:pt>
    <dgm:pt modelId="{31955779-ADA0-4AAB-8ED6-D824A47423AA}" type="parTrans" cxnId="{C94AF4B8-910C-4398-83EB-1A65F6EBED6B}">
      <dgm:prSet/>
      <dgm:spPr/>
      <dgm:t>
        <a:bodyPr/>
        <a:lstStyle/>
        <a:p>
          <a:endParaRPr lang="en-US"/>
        </a:p>
      </dgm:t>
    </dgm:pt>
    <dgm:pt modelId="{C6C3999B-0CE8-47D0-B957-A2CCD2556139}" type="sibTrans" cxnId="{C94AF4B8-910C-4398-83EB-1A65F6EBED6B}">
      <dgm:prSet/>
      <dgm:spPr/>
      <dgm:t>
        <a:bodyPr/>
        <a:lstStyle/>
        <a:p>
          <a:endParaRPr lang="en-US"/>
        </a:p>
      </dgm:t>
    </dgm:pt>
    <dgm:pt modelId="{EAF3196A-28B8-4357-9DE6-ACDD5234E409}">
      <dgm:prSet/>
      <dgm:spPr/>
      <dgm:t>
        <a:bodyPr/>
        <a:lstStyle/>
        <a:p>
          <a:r>
            <a:rPr lang="en-US" dirty="0"/>
            <a:t>Cyber security</a:t>
          </a:r>
        </a:p>
      </dgm:t>
    </dgm:pt>
    <dgm:pt modelId="{F433F8F4-3F96-4E9A-8451-5BD6D08182E1}" type="parTrans" cxnId="{84948B8E-2415-4A9B-B3DD-5A71C2458179}">
      <dgm:prSet/>
      <dgm:spPr/>
      <dgm:t>
        <a:bodyPr/>
        <a:lstStyle/>
        <a:p>
          <a:endParaRPr lang="en-US"/>
        </a:p>
      </dgm:t>
    </dgm:pt>
    <dgm:pt modelId="{33B23256-DAB2-41E2-A421-C3A7E7A183B3}" type="sibTrans" cxnId="{84948B8E-2415-4A9B-B3DD-5A71C2458179}">
      <dgm:prSet/>
      <dgm:spPr/>
      <dgm:t>
        <a:bodyPr/>
        <a:lstStyle/>
        <a:p>
          <a:endParaRPr lang="en-US"/>
        </a:p>
      </dgm:t>
    </dgm:pt>
    <dgm:pt modelId="{56193C65-AE8F-43E0-938F-5734C964A120}" type="pres">
      <dgm:prSet presAssocID="{047739BD-D197-448A-A7CA-C159657189CD}" presName="diagram" presStyleCnt="0">
        <dgm:presLayoutVars>
          <dgm:dir/>
          <dgm:resizeHandles val="exact"/>
        </dgm:presLayoutVars>
      </dgm:prSet>
      <dgm:spPr/>
    </dgm:pt>
    <dgm:pt modelId="{6612437B-25A3-44CD-AAD8-5B416B5698EA}" type="pres">
      <dgm:prSet presAssocID="{E84E87EA-633A-48BC-A8BE-BF4B9D12D831}" presName="node" presStyleLbl="node1" presStyleIdx="0" presStyleCnt="6">
        <dgm:presLayoutVars>
          <dgm:bulletEnabled val="1"/>
        </dgm:presLayoutVars>
      </dgm:prSet>
      <dgm:spPr/>
    </dgm:pt>
    <dgm:pt modelId="{917E111D-A2FB-446D-93E1-ED99892BC935}" type="pres">
      <dgm:prSet presAssocID="{FD2BD530-BDEC-40A5-B13D-2EAC99887152}" presName="sibTrans" presStyleCnt="0"/>
      <dgm:spPr/>
    </dgm:pt>
    <dgm:pt modelId="{29C04AC3-52B6-4F34-A1D0-9EF34A052AA0}" type="pres">
      <dgm:prSet presAssocID="{7D9B7623-15AA-4E9B-BCCE-0F832C38B29F}" presName="node" presStyleLbl="node1" presStyleIdx="1" presStyleCnt="6">
        <dgm:presLayoutVars>
          <dgm:bulletEnabled val="1"/>
        </dgm:presLayoutVars>
      </dgm:prSet>
      <dgm:spPr/>
    </dgm:pt>
    <dgm:pt modelId="{58EBBC9A-4366-434C-85F3-A6C177873CEC}" type="pres">
      <dgm:prSet presAssocID="{5763818D-3EF8-4314-A229-4C735EF972FE}" presName="sibTrans" presStyleCnt="0"/>
      <dgm:spPr/>
    </dgm:pt>
    <dgm:pt modelId="{2D55EE4C-2316-4655-AC43-4ACCBE520C51}" type="pres">
      <dgm:prSet presAssocID="{A02E88EE-03C4-4BF7-BC8D-EE38AED82113}" presName="node" presStyleLbl="node1" presStyleIdx="2" presStyleCnt="6">
        <dgm:presLayoutVars>
          <dgm:bulletEnabled val="1"/>
        </dgm:presLayoutVars>
      </dgm:prSet>
      <dgm:spPr/>
    </dgm:pt>
    <dgm:pt modelId="{8A169D0C-6D12-4A6C-BB29-5B97BB2B5F00}" type="pres">
      <dgm:prSet presAssocID="{BA818139-33B5-41EB-8B4D-906EA6779271}" presName="sibTrans" presStyleCnt="0"/>
      <dgm:spPr/>
    </dgm:pt>
    <dgm:pt modelId="{3F7F174E-1785-447B-BB22-17CD46E9E3EF}" type="pres">
      <dgm:prSet presAssocID="{C49A4B96-DDC9-4EB2-905A-CC1104D54EB5}" presName="node" presStyleLbl="node1" presStyleIdx="3" presStyleCnt="6">
        <dgm:presLayoutVars>
          <dgm:bulletEnabled val="1"/>
        </dgm:presLayoutVars>
      </dgm:prSet>
      <dgm:spPr/>
    </dgm:pt>
    <dgm:pt modelId="{F65C5BBE-BFD7-41D1-9B35-DFCD84D4DB1F}" type="pres">
      <dgm:prSet presAssocID="{E53F0294-5F87-4A4F-90A9-0F826D5709DE}" presName="sibTrans" presStyleCnt="0"/>
      <dgm:spPr/>
    </dgm:pt>
    <dgm:pt modelId="{EDB758A0-85DB-443B-B1FD-0ED3833549C5}" type="pres">
      <dgm:prSet presAssocID="{C1D674EC-B5B3-4288-9B29-B6D248292DAF}" presName="node" presStyleLbl="node1" presStyleIdx="4" presStyleCnt="6">
        <dgm:presLayoutVars>
          <dgm:bulletEnabled val="1"/>
        </dgm:presLayoutVars>
      </dgm:prSet>
      <dgm:spPr/>
    </dgm:pt>
    <dgm:pt modelId="{249D5394-CE75-4E7C-9BA9-1880C82BC2E3}" type="pres">
      <dgm:prSet presAssocID="{C6C3999B-0CE8-47D0-B957-A2CCD2556139}" presName="sibTrans" presStyleCnt="0"/>
      <dgm:spPr/>
    </dgm:pt>
    <dgm:pt modelId="{CF03D1CD-A376-4D87-858A-790397497812}" type="pres">
      <dgm:prSet presAssocID="{EAF3196A-28B8-4357-9DE6-ACDD5234E409}" presName="node" presStyleLbl="node1" presStyleIdx="5" presStyleCnt="6">
        <dgm:presLayoutVars>
          <dgm:bulletEnabled val="1"/>
        </dgm:presLayoutVars>
      </dgm:prSet>
      <dgm:spPr/>
    </dgm:pt>
  </dgm:ptLst>
  <dgm:cxnLst>
    <dgm:cxn modelId="{BE90E90D-5FD7-4059-BAF5-F92DE44A8FE6}" srcId="{047739BD-D197-448A-A7CA-C159657189CD}" destId="{E84E87EA-633A-48BC-A8BE-BF4B9D12D831}" srcOrd="0" destOrd="0" parTransId="{5C3815DC-71B2-4B16-BD90-F553202BE484}" sibTransId="{FD2BD530-BDEC-40A5-B13D-2EAC99887152}"/>
    <dgm:cxn modelId="{71D45B13-2F77-48A4-BE84-566DCBC02455}" srcId="{047739BD-D197-448A-A7CA-C159657189CD}" destId="{C49A4B96-DDC9-4EB2-905A-CC1104D54EB5}" srcOrd="3" destOrd="0" parTransId="{FCF984C5-5DE6-4E1A-B2FE-643E0C8E0B05}" sibTransId="{E53F0294-5F87-4A4F-90A9-0F826D5709DE}"/>
    <dgm:cxn modelId="{C3A0251A-53B3-48B0-98D4-FAC7B2362963}" type="presOf" srcId="{E84E87EA-633A-48BC-A8BE-BF4B9D12D831}" destId="{6612437B-25A3-44CD-AAD8-5B416B5698EA}" srcOrd="0" destOrd="0" presId="urn:microsoft.com/office/officeart/2005/8/layout/default"/>
    <dgm:cxn modelId="{F51B861D-EC4E-4746-BEBE-50D7957CC617}" type="presOf" srcId="{047739BD-D197-448A-A7CA-C159657189CD}" destId="{56193C65-AE8F-43E0-938F-5734C964A120}" srcOrd="0" destOrd="0" presId="urn:microsoft.com/office/officeart/2005/8/layout/default"/>
    <dgm:cxn modelId="{FF1EA322-569D-4442-A191-1E1D2B8E0F71}" type="presOf" srcId="{7D9B7623-15AA-4E9B-BCCE-0F832C38B29F}" destId="{29C04AC3-52B6-4F34-A1D0-9EF34A052AA0}" srcOrd="0" destOrd="0" presId="urn:microsoft.com/office/officeart/2005/8/layout/default"/>
    <dgm:cxn modelId="{B46F0748-CC50-4B91-94C0-DC19E6C03A6F}" type="presOf" srcId="{C1D674EC-B5B3-4288-9B29-B6D248292DAF}" destId="{EDB758A0-85DB-443B-B1FD-0ED3833549C5}" srcOrd="0" destOrd="0" presId="urn:microsoft.com/office/officeart/2005/8/layout/default"/>
    <dgm:cxn modelId="{C96BEA75-CB43-41D3-9FC2-75883EC11780}" type="presOf" srcId="{C49A4B96-DDC9-4EB2-905A-CC1104D54EB5}" destId="{3F7F174E-1785-447B-BB22-17CD46E9E3EF}" srcOrd="0" destOrd="0" presId="urn:microsoft.com/office/officeart/2005/8/layout/default"/>
    <dgm:cxn modelId="{BF8B0B8C-84BF-4BB6-BC36-C0BEB83A7837}" srcId="{047739BD-D197-448A-A7CA-C159657189CD}" destId="{A02E88EE-03C4-4BF7-BC8D-EE38AED82113}" srcOrd="2" destOrd="0" parTransId="{7C408F09-8B90-43D5-BCDF-902487C7A389}" sibTransId="{BA818139-33B5-41EB-8B4D-906EA6779271}"/>
    <dgm:cxn modelId="{84948B8E-2415-4A9B-B3DD-5A71C2458179}" srcId="{047739BD-D197-448A-A7CA-C159657189CD}" destId="{EAF3196A-28B8-4357-9DE6-ACDD5234E409}" srcOrd="5" destOrd="0" parTransId="{F433F8F4-3F96-4E9A-8451-5BD6D08182E1}" sibTransId="{33B23256-DAB2-41E2-A421-C3A7E7A183B3}"/>
    <dgm:cxn modelId="{C94AF4B8-910C-4398-83EB-1A65F6EBED6B}" srcId="{047739BD-D197-448A-A7CA-C159657189CD}" destId="{C1D674EC-B5B3-4288-9B29-B6D248292DAF}" srcOrd="4" destOrd="0" parTransId="{31955779-ADA0-4AAB-8ED6-D824A47423AA}" sibTransId="{C6C3999B-0CE8-47D0-B957-A2CCD2556139}"/>
    <dgm:cxn modelId="{E30A07C2-1D60-45DD-851E-50426100C39B}" type="presOf" srcId="{EAF3196A-28B8-4357-9DE6-ACDD5234E409}" destId="{CF03D1CD-A376-4D87-858A-790397497812}" srcOrd="0" destOrd="0" presId="urn:microsoft.com/office/officeart/2005/8/layout/default"/>
    <dgm:cxn modelId="{43C4ABDC-A59E-440D-BFC0-7E282B6AC9B3}" srcId="{047739BD-D197-448A-A7CA-C159657189CD}" destId="{7D9B7623-15AA-4E9B-BCCE-0F832C38B29F}" srcOrd="1" destOrd="0" parTransId="{0BA0CAAF-2124-413A-B467-DB2F7AC5D68D}" sibTransId="{5763818D-3EF8-4314-A229-4C735EF972FE}"/>
    <dgm:cxn modelId="{0314D1DF-33FA-4EB9-BBCD-7F58A94417A0}" type="presOf" srcId="{A02E88EE-03C4-4BF7-BC8D-EE38AED82113}" destId="{2D55EE4C-2316-4655-AC43-4ACCBE520C51}" srcOrd="0" destOrd="0" presId="urn:microsoft.com/office/officeart/2005/8/layout/default"/>
    <dgm:cxn modelId="{09D0D304-200F-4961-94B8-F089514F7445}" type="presParOf" srcId="{56193C65-AE8F-43E0-938F-5734C964A120}" destId="{6612437B-25A3-44CD-AAD8-5B416B5698EA}" srcOrd="0" destOrd="0" presId="urn:microsoft.com/office/officeart/2005/8/layout/default"/>
    <dgm:cxn modelId="{49FC354E-AE90-41D1-9587-BEA5DE360DDF}" type="presParOf" srcId="{56193C65-AE8F-43E0-938F-5734C964A120}" destId="{917E111D-A2FB-446D-93E1-ED99892BC935}" srcOrd="1" destOrd="0" presId="urn:microsoft.com/office/officeart/2005/8/layout/default"/>
    <dgm:cxn modelId="{B47899ED-6B98-432E-A5FD-FF784C9337CE}" type="presParOf" srcId="{56193C65-AE8F-43E0-938F-5734C964A120}" destId="{29C04AC3-52B6-4F34-A1D0-9EF34A052AA0}" srcOrd="2" destOrd="0" presId="urn:microsoft.com/office/officeart/2005/8/layout/default"/>
    <dgm:cxn modelId="{F0B45D0E-D281-44B3-93B3-01AD5DB28DE9}" type="presParOf" srcId="{56193C65-AE8F-43E0-938F-5734C964A120}" destId="{58EBBC9A-4366-434C-85F3-A6C177873CEC}" srcOrd="3" destOrd="0" presId="urn:microsoft.com/office/officeart/2005/8/layout/default"/>
    <dgm:cxn modelId="{30566DD3-D31C-4A40-90E3-EBBD2B6961B4}" type="presParOf" srcId="{56193C65-AE8F-43E0-938F-5734C964A120}" destId="{2D55EE4C-2316-4655-AC43-4ACCBE520C51}" srcOrd="4" destOrd="0" presId="urn:microsoft.com/office/officeart/2005/8/layout/default"/>
    <dgm:cxn modelId="{D10FAE08-7EE9-41FA-8930-70B666EC08C8}" type="presParOf" srcId="{56193C65-AE8F-43E0-938F-5734C964A120}" destId="{8A169D0C-6D12-4A6C-BB29-5B97BB2B5F00}" srcOrd="5" destOrd="0" presId="urn:microsoft.com/office/officeart/2005/8/layout/default"/>
    <dgm:cxn modelId="{BAA05A4E-1401-4DBF-8E80-A8BF37683A75}" type="presParOf" srcId="{56193C65-AE8F-43E0-938F-5734C964A120}" destId="{3F7F174E-1785-447B-BB22-17CD46E9E3EF}" srcOrd="6" destOrd="0" presId="urn:microsoft.com/office/officeart/2005/8/layout/default"/>
    <dgm:cxn modelId="{B5C605AD-F1B4-4A5D-9142-E185980CB5CA}" type="presParOf" srcId="{56193C65-AE8F-43E0-938F-5734C964A120}" destId="{F65C5BBE-BFD7-41D1-9B35-DFCD84D4DB1F}" srcOrd="7" destOrd="0" presId="urn:microsoft.com/office/officeart/2005/8/layout/default"/>
    <dgm:cxn modelId="{73FDBCAB-E3DE-49DD-8705-5560A356E767}" type="presParOf" srcId="{56193C65-AE8F-43E0-938F-5734C964A120}" destId="{EDB758A0-85DB-443B-B1FD-0ED3833549C5}" srcOrd="8" destOrd="0" presId="urn:microsoft.com/office/officeart/2005/8/layout/default"/>
    <dgm:cxn modelId="{9EA83E3E-13DC-4BC8-937C-3B8126B5CF7E}" type="presParOf" srcId="{56193C65-AE8F-43E0-938F-5734C964A120}" destId="{249D5394-CE75-4E7C-9BA9-1880C82BC2E3}" srcOrd="9" destOrd="0" presId="urn:microsoft.com/office/officeart/2005/8/layout/default"/>
    <dgm:cxn modelId="{D2FEB7D0-4C88-4682-8051-13E33B241960}" type="presParOf" srcId="{56193C65-AE8F-43E0-938F-5734C964A120}" destId="{CF03D1CD-A376-4D87-858A-79039749781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7739BD-D197-448A-A7CA-C159657189CD}"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E84E87EA-633A-48BC-A8BE-BF4B9D12D831}">
      <dgm:prSet/>
      <dgm:spPr/>
      <dgm:t>
        <a:bodyPr/>
        <a:lstStyle/>
        <a:p>
          <a:r>
            <a:rPr lang="en-US" dirty="0"/>
            <a:t>New tech innovations - </a:t>
          </a:r>
        </a:p>
      </dgm:t>
    </dgm:pt>
    <dgm:pt modelId="{5C3815DC-71B2-4B16-BD90-F553202BE484}" type="parTrans" cxnId="{BE90E90D-5FD7-4059-BAF5-F92DE44A8FE6}">
      <dgm:prSet/>
      <dgm:spPr/>
      <dgm:t>
        <a:bodyPr/>
        <a:lstStyle/>
        <a:p>
          <a:endParaRPr lang="en-US"/>
        </a:p>
      </dgm:t>
    </dgm:pt>
    <dgm:pt modelId="{FD2BD530-BDEC-40A5-B13D-2EAC99887152}" type="sibTrans" cxnId="{BE90E90D-5FD7-4059-BAF5-F92DE44A8FE6}">
      <dgm:prSet/>
      <dgm:spPr/>
      <dgm:t>
        <a:bodyPr/>
        <a:lstStyle/>
        <a:p>
          <a:endParaRPr lang="en-US"/>
        </a:p>
      </dgm:t>
    </dgm:pt>
    <dgm:pt modelId="{7D9B7623-15AA-4E9B-BCCE-0F832C38B29F}">
      <dgm:prSet/>
      <dgm:spPr/>
      <dgm:t>
        <a:bodyPr/>
        <a:lstStyle/>
        <a:p>
          <a:r>
            <a:rPr lang="en-US" dirty="0"/>
            <a:t>Maturing and emerging technology.</a:t>
          </a:r>
        </a:p>
      </dgm:t>
    </dgm:pt>
    <dgm:pt modelId="{0BA0CAAF-2124-413A-B467-DB2F7AC5D68D}" type="parTrans" cxnId="{43C4ABDC-A59E-440D-BFC0-7E282B6AC9B3}">
      <dgm:prSet/>
      <dgm:spPr/>
      <dgm:t>
        <a:bodyPr/>
        <a:lstStyle/>
        <a:p>
          <a:endParaRPr lang="en-US"/>
        </a:p>
      </dgm:t>
    </dgm:pt>
    <dgm:pt modelId="{5763818D-3EF8-4314-A229-4C735EF972FE}" type="sibTrans" cxnId="{43C4ABDC-A59E-440D-BFC0-7E282B6AC9B3}">
      <dgm:prSet/>
      <dgm:spPr/>
      <dgm:t>
        <a:bodyPr/>
        <a:lstStyle/>
        <a:p>
          <a:endParaRPr lang="en-US"/>
        </a:p>
      </dgm:t>
    </dgm:pt>
    <dgm:pt modelId="{A02E88EE-03C4-4BF7-BC8D-EE38AED82113}">
      <dgm:prSet/>
      <dgm:spPr/>
      <dgm:t>
        <a:bodyPr/>
        <a:lstStyle/>
        <a:p>
          <a:r>
            <a:rPr lang="en-US" dirty="0"/>
            <a:t>Production technology</a:t>
          </a:r>
        </a:p>
      </dgm:t>
    </dgm:pt>
    <dgm:pt modelId="{7C408F09-8B90-43D5-BCDF-902487C7A389}" type="parTrans" cxnId="{BF8B0B8C-84BF-4BB6-BC36-C0BEB83A7837}">
      <dgm:prSet/>
      <dgm:spPr/>
      <dgm:t>
        <a:bodyPr/>
        <a:lstStyle/>
        <a:p>
          <a:endParaRPr lang="en-US"/>
        </a:p>
      </dgm:t>
    </dgm:pt>
    <dgm:pt modelId="{BA818139-33B5-41EB-8B4D-906EA6779271}" type="sibTrans" cxnId="{BF8B0B8C-84BF-4BB6-BC36-C0BEB83A7837}">
      <dgm:prSet/>
      <dgm:spPr/>
      <dgm:t>
        <a:bodyPr/>
        <a:lstStyle/>
        <a:p>
          <a:endParaRPr lang="en-US"/>
        </a:p>
      </dgm:t>
    </dgm:pt>
    <dgm:pt modelId="{C49A4B96-DDC9-4EB2-905A-CC1104D54EB5}">
      <dgm:prSet/>
      <dgm:spPr/>
      <dgm:t>
        <a:bodyPr/>
        <a:lstStyle/>
        <a:p>
          <a:r>
            <a:rPr lang="en-US" dirty="0"/>
            <a:t>Research and development technology</a:t>
          </a:r>
        </a:p>
      </dgm:t>
    </dgm:pt>
    <dgm:pt modelId="{FCF984C5-5DE6-4E1A-B2FE-643E0C8E0B05}" type="parTrans" cxnId="{71D45B13-2F77-48A4-BE84-566DCBC02455}">
      <dgm:prSet/>
      <dgm:spPr/>
      <dgm:t>
        <a:bodyPr/>
        <a:lstStyle/>
        <a:p>
          <a:endParaRPr lang="en-US"/>
        </a:p>
      </dgm:t>
    </dgm:pt>
    <dgm:pt modelId="{E53F0294-5F87-4A4F-90A9-0F826D5709DE}" type="sibTrans" cxnId="{71D45B13-2F77-48A4-BE84-566DCBC02455}">
      <dgm:prSet/>
      <dgm:spPr/>
      <dgm:t>
        <a:bodyPr/>
        <a:lstStyle/>
        <a:p>
          <a:endParaRPr lang="en-US"/>
        </a:p>
      </dgm:t>
    </dgm:pt>
    <dgm:pt modelId="{C1D674EC-B5B3-4288-9B29-B6D248292DAF}">
      <dgm:prSet/>
      <dgm:spPr/>
      <dgm:t>
        <a:bodyPr/>
        <a:lstStyle/>
        <a:p>
          <a:r>
            <a:rPr lang="en-US" dirty="0"/>
            <a:t>Rate of adoption of technology</a:t>
          </a:r>
        </a:p>
      </dgm:t>
    </dgm:pt>
    <dgm:pt modelId="{31955779-ADA0-4AAB-8ED6-D824A47423AA}" type="parTrans" cxnId="{C94AF4B8-910C-4398-83EB-1A65F6EBED6B}">
      <dgm:prSet/>
      <dgm:spPr/>
      <dgm:t>
        <a:bodyPr/>
        <a:lstStyle/>
        <a:p>
          <a:endParaRPr lang="en-US"/>
        </a:p>
      </dgm:t>
    </dgm:pt>
    <dgm:pt modelId="{C6C3999B-0CE8-47D0-B957-A2CCD2556139}" type="sibTrans" cxnId="{C94AF4B8-910C-4398-83EB-1A65F6EBED6B}">
      <dgm:prSet/>
      <dgm:spPr/>
      <dgm:t>
        <a:bodyPr/>
        <a:lstStyle/>
        <a:p>
          <a:endParaRPr lang="en-US"/>
        </a:p>
      </dgm:t>
    </dgm:pt>
    <dgm:pt modelId="{EAF3196A-28B8-4357-9DE6-ACDD5234E409}">
      <dgm:prSet/>
      <dgm:spPr/>
      <dgm:t>
        <a:bodyPr/>
        <a:lstStyle/>
        <a:p>
          <a:r>
            <a:rPr lang="en-US" dirty="0"/>
            <a:t>Cyber security</a:t>
          </a:r>
        </a:p>
      </dgm:t>
    </dgm:pt>
    <dgm:pt modelId="{F433F8F4-3F96-4E9A-8451-5BD6D08182E1}" type="parTrans" cxnId="{84948B8E-2415-4A9B-B3DD-5A71C2458179}">
      <dgm:prSet/>
      <dgm:spPr/>
      <dgm:t>
        <a:bodyPr/>
        <a:lstStyle/>
        <a:p>
          <a:endParaRPr lang="en-US"/>
        </a:p>
      </dgm:t>
    </dgm:pt>
    <dgm:pt modelId="{33B23256-DAB2-41E2-A421-C3A7E7A183B3}" type="sibTrans" cxnId="{84948B8E-2415-4A9B-B3DD-5A71C2458179}">
      <dgm:prSet/>
      <dgm:spPr/>
      <dgm:t>
        <a:bodyPr/>
        <a:lstStyle/>
        <a:p>
          <a:endParaRPr lang="en-US"/>
        </a:p>
      </dgm:t>
    </dgm:pt>
    <dgm:pt modelId="{56193C65-AE8F-43E0-938F-5734C964A120}" type="pres">
      <dgm:prSet presAssocID="{047739BD-D197-448A-A7CA-C159657189CD}" presName="diagram" presStyleCnt="0">
        <dgm:presLayoutVars>
          <dgm:dir/>
          <dgm:resizeHandles val="exact"/>
        </dgm:presLayoutVars>
      </dgm:prSet>
      <dgm:spPr/>
    </dgm:pt>
    <dgm:pt modelId="{6612437B-25A3-44CD-AAD8-5B416B5698EA}" type="pres">
      <dgm:prSet presAssocID="{E84E87EA-633A-48BC-A8BE-BF4B9D12D831}" presName="node" presStyleLbl="node1" presStyleIdx="0" presStyleCnt="6">
        <dgm:presLayoutVars>
          <dgm:bulletEnabled val="1"/>
        </dgm:presLayoutVars>
      </dgm:prSet>
      <dgm:spPr/>
    </dgm:pt>
    <dgm:pt modelId="{917E111D-A2FB-446D-93E1-ED99892BC935}" type="pres">
      <dgm:prSet presAssocID="{FD2BD530-BDEC-40A5-B13D-2EAC99887152}" presName="sibTrans" presStyleCnt="0"/>
      <dgm:spPr/>
    </dgm:pt>
    <dgm:pt modelId="{29C04AC3-52B6-4F34-A1D0-9EF34A052AA0}" type="pres">
      <dgm:prSet presAssocID="{7D9B7623-15AA-4E9B-BCCE-0F832C38B29F}" presName="node" presStyleLbl="node1" presStyleIdx="1" presStyleCnt="6">
        <dgm:presLayoutVars>
          <dgm:bulletEnabled val="1"/>
        </dgm:presLayoutVars>
      </dgm:prSet>
      <dgm:spPr/>
    </dgm:pt>
    <dgm:pt modelId="{58EBBC9A-4366-434C-85F3-A6C177873CEC}" type="pres">
      <dgm:prSet presAssocID="{5763818D-3EF8-4314-A229-4C735EF972FE}" presName="sibTrans" presStyleCnt="0"/>
      <dgm:spPr/>
    </dgm:pt>
    <dgm:pt modelId="{2D55EE4C-2316-4655-AC43-4ACCBE520C51}" type="pres">
      <dgm:prSet presAssocID="{A02E88EE-03C4-4BF7-BC8D-EE38AED82113}" presName="node" presStyleLbl="node1" presStyleIdx="2" presStyleCnt="6">
        <dgm:presLayoutVars>
          <dgm:bulletEnabled val="1"/>
        </dgm:presLayoutVars>
      </dgm:prSet>
      <dgm:spPr/>
    </dgm:pt>
    <dgm:pt modelId="{8A169D0C-6D12-4A6C-BB29-5B97BB2B5F00}" type="pres">
      <dgm:prSet presAssocID="{BA818139-33B5-41EB-8B4D-906EA6779271}" presName="sibTrans" presStyleCnt="0"/>
      <dgm:spPr/>
    </dgm:pt>
    <dgm:pt modelId="{3F7F174E-1785-447B-BB22-17CD46E9E3EF}" type="pres">
      <dgm:prSet presAssocID="{C49A4B96-DDC9-4EB2-905A-CC1104D54EB5}" presName="node" presStyleLbl="node1" presStyleIdx="3" presStyleCnt="6">
        <dgm:presLayoutVars>
          <dgm:bulletEnabled val="1"/>
        </dgm:presLayoutVars>
      </dgm:prSet>
      <dgm:spPr/>
    </dgm:pt>
    <dgm:pt modelId="{F65C5BBE-BFD7-41D1-9B35-DFCD84D4DB1F}" type="pres">
      <dgm:prSet presAssocID="{E53F0294-5F87-4A4F-90A9-0F826D5709DE}" presName="sibTrans" presStyleCnt="0"/>
      <dgm:spPr/>
    </dgm:pt>
    <dgm:pt modelId="{EDB758A0-85DB-443B-B1FD-0ED3833549C5}" type="pres">
      <dgm:prSet presAssocID="{C1D674EC-B5B3-4288-9B29-B6D248292DAF}" presName="node" presStyleLbl="node1" presStyleIdx="4" presStyleCnt="6">
        <dgm:presLayoutVars>
          <dgm:bulletEnabled val="1"/>
        </dgm:presLayoutVars>
      </dgm:prSet>
      <dgm:spPr/>
    </dgm:pt>
    <dgm:pt modelId="{249D5394-CE75-4E7C-9BA9-1880C82BC2E3}" type="pres">
      <dgm:prSet presAssocID="{C6C3999B-0CE8-47D0-B957-A2CCD2556139}" presName="sibTrans" presStyleCnt="0"/>
      <dgm:spPr/>
    </dgm:pt>
    <dgm:pt modelId="{CF03D1CD-A376-4D87-858A-790397497812}" type="pres">
      <dgm:prSet presAssocID="{EAF3196A-28B8-4357-9DE6-ACDD5234E409}" presName="node" presStyleLbl="node1" presStyleIdx="5" presStyleCnt="6">
        <dgm:presLayoutVars>
          <dgm:bulletEnabled val="1"/>
        </dgm:presLayoutVars>
      </dgm:prSet>
      <dgm:spPr/>
    </dgm:pt>
  </dgm:ptLst>
  <dgm:cxnLst>
    <dgm:cxn modelId="{BE90E90D-5FD7-4059-BAF5-F92DE44A8FE6}" srcId="{047739BD-D197-448A-A7CA-C159657189CD}" destId="{E84E87EA-633A-48BC-A8BE-BF4B9D12D831}" srcOrd="0" destOrd="0" parTransId="{5C3815DC-71B2-4B16-BD90-F553202BE484}" sibTransId="{FD2BD530-BDEC-40A5-B13D-2EAC99887152}"/>
    <dgm:cxn modelId="{71D45B13-2F77-48A4-BE84-566DCBC02455}" srcId="{047739BD-D197-448A-A7CA-C159657189CD}" destId="{C49A4B96-DDC9-4EB2-905A-CC1104D54EB5}" srcOrd="3" destOrd="0" parTransId="{FCF984C5-5DE6-4E1A-B2FE-643E0C8E0B05}" sibTransId="{E53F0294-5F87-4A4F-90A9-0F826D5709DE}"/>
    <dgm:cxn modelId="{C3A0251A-53B3-48B0-98D4-FAC7B2362963}" type="presOf" srcId="{E84E87EA-633A-48BC-A8BE-BF4B9D12D831}" destId="{6612437B-25A3-44CD-AAD8-5B416B5698EA}" srcOrd="0" destOrd="0" presId="urn:microsoft.com/office/officeart/2005/8/layout/default"/>
    <dgm:cxn modelId="{F51B861D-EC4E-4746-BEBE-50D7957CC617}" type="presOf" srcId="{047739BD-D197-448A-A7CA-C159657189CD}" destId="{56193C65-AE8F-43E0-938F-5734C964A120}" srcOrd="0" destOrd="0" presId="urn:microsoft.com/office/officeart/2005/8/layout/default"/>
    <dgm:cxn modelId="{FF1EA322-569D-4442-A191-1E1D2B8E0F71}" type="presOf" srcId="{7D9B7623-15AA-4E9B-BCCE-0F832C38B29F}" destId="{29C04AC3-52B6-4F34-A1D0-9EF34A052AA0}" srcOrd="0" destOrd="0" presId="urn:microsoft.com/office/officeart/2005/8/layout/default"/>
    <dgm:cxn modelId="{B46F0748-CC50-4B91-94C0-DC19E6C03A6F}" type="presOf" srcId="{C1D674EC-B5B3-4288-9B29-B6D248292DAF}" destId="{EDB758A0-85DB-443B-B1FD-0ED3833549C5}" srcOrd="0" destOrd="0" presId="urn:microsoft.com/office/officeart/2005/8/layout/default"/>
    <dgm:cxn modelId="{C96BEA75-CB43-41D3-9FC2-75883EC11780}" type="presOf" srcId="{C49A4B96-DDC9-4EB2-905A-CC1104D54EB5}" destId="{3F7F174E-1785-447B-BB22-17CD46E9E3EF}" srcOrd="0" destOrd="0" presId="urn:microsoft.com/office/officeart/2005/8/layout/default"/>
    <dgm:cxn modelId="{BF8B0B8C-84BF-4BB6-BC36-C0BEB83A7837}" srcId="{047739BD-D197-448A-A7CA-C159657189CD}" destId="{A02E88EE-03C4-4BF7-BC8D-EE38AED82113}" srcOrd="2" destOrd="0" parTransId="{7C408F09-8B90-43D5-BCDF-902487C7A389}" sibTransId="{BA818139-33B5-41EB-8B4D-906EA6779271}"/>
    <dgm:cxn modelId="{84948B8E-2415-4A9B-B3DD-5A71C2458179}" srcId="{047739BD-D197-448A-A7CA-C159657189CD}" destId="{EAF3196A-28B8-4357-9DE6-ACDD5234E409}" srcOrd="5" destOrd="0" parTransId="{F433F8F4-3F96-4E9A-8451-5BD6D08182E1}" sibTransId="{33B23256-DAB2-41E2-A421-C3A7E7A183B3}"/>
    <dgm:cxn modelId="{C94AF4B8-910C-4398-83EB-1A65F6EBED6B}" srcId="{047739BD-D197-448A-A7CA-C159657189CD}" destId="{C1D674EC-B5B3-4288-9B29-B6D248292DAF}" srcOrd="4" destOrd="0" parTransId="{31955779-ADA0-4AAB-8ED6-D824A47423AA}" sibTransId="{C6C3999B-0CE8-47D0-B957-A2CCD2556139}"/>
    <dgm:cxn modelId="{E30A07C2-1D60-45DD-851E-50426100C39B}" type="presOf" srcId="{EAF3196A-28B8-4357-9DE6-ACDD5234E409}" destId="{CF03D1CD-A376-4D87-858A-790397497812}" srcOrd="0" destOrd="0" presId="urn:microsoft.com/office/officeart/2005/8/layout/default"/>
    <dgm:cxn modelId="{43C4ABDC-A59E-440D-BFC0-7E282B6AC9B3}" srcId="{047739BD-D197-448A-A7CA-C159657189CD}" destId="{7D9B7623-15AA-4E9B-BCCE-0F832C38B29F}" srcOrd="1" destOrd="0" parTransId="{0BA0CAAF-2124-413A-B467-DB2F7AC5D68D}" sibTransId="{5763818D-3EF8-4314-A229-4C735EF972FE}"/>
    <dgm:cxn modelId="{0314D1DF-33FA-4EB9-BBCD-7F58A94417A0}" type="presOf" srcId="{A02E88EE-03C4-4BF7-BC8D-EE38AED82113}" destId="{2D55EE4C-2316-4655-AC43-4ACCBE520C51}" srcOrd="0" destOrd="0" presId="urn:microsoft.com/office/officeart/2005/8/layout/default"/>
    <dgm:cxn modelId="{09D0D304-200F-4961-94B8-F089514F7445}" type="presParOf" srcId="{56193C65-AE8F-43E0-938F-5734C964A120}" destId="{6612437B-25A3-44CD-AAD8-5B416B5698EA}" srcOrd="0" destOrd="0" presId="urn:microsoft.com/office/officeart/2005/8/layout/default"/>
    <dgm:cxn modelId="{49FC354E-AE90-41D1-9587-BEA5DE360DDF}" type="presParOf" srcId="{56193C65-AE8F-43E0-938F-5734C964A120}" destId="{917E111D-A2FB-446D-93E1-ED99892BC935}" srcOrd="1" destOrd="0" presId="urn:microsoft.com/office/officeart/2005/8/layout/default"/>
    <dgm:cxn modelId="{B47899ED-6B98-432E-A5FD-FF784C9337CE}" type="presParOf" srcId="{56193C65-AE8F-43E0-938F-5734C964A120}" destId="{29C04AC3-52B6-4F34-A1D0-9EF34A052AA0}" srcOrd="2" destOrd="0" presId="urn:microsoft.com/office/officeart/2005/8/layout/default"/>
    <dgm:cxn modelId="{F0B45D0E-D281-44B3-93B3-01AD5DB28DE9}" type="presParOf" srcId="{56193C65-AE8F-43E0-938F-5734C964A120}" destId="{58EBBC9A-4366-434C-85F3-A6C177873CEC}" srcOrd="3" destOrd="0" presId="urn:microsoft.com/office/officeart/2005/8/layout/default"/>
    <dgm:cxn modelId="{30566DD3-D31C-4A40-90E3-EBBD2B6961B4}" type="presParOf" srcId="{56193C65-AE8F-43E0-938F-5734C964A120}" destId="{2D55EE4C-2316-4655-AC43-4ACCBE520C51}" srcOrd="4" destOrd="0" presId="urn:microsoft.com/office/officeart/2005/8/layout/default"/>
    <dgm:cxn modelId="{D10FAE08-7EE9-41FA-8930-70B666EC08C8}" type="presParOf" srcId="{56193C65-AE8F-43E0-938F-5734C964A120}" destId="{8A169D0C-6D12-4A6C-BB29-5B97BB2B5F00}" srcOrd="5" destOrd="0" presId="urn:microsoft.com/office/officeart/2005/8/layout/default"/>
    <dgm:cxn modelId="{BAA05A4E-1401-4DBF-8E80-A8BF37683A75}" type="presParOf" srcId="{56193C65-AE8F-43E0-938F-5734C964A120}" destId="{3F7F174E-1785-447B-BB22-17CD46E9E3EF}" srcOrd="6" destOrd="0" presId="urn:microsoft.com/office/officeart/2005/8/layout/default"/>
    <dgm:cxn modelId="{B5C605AD-F1B4-4A5D-9142-E185980CB5CA}" type="presParOf" srcId="{56193C65-AE8F-43E0-938F-5734C964A120}" destId="{F65C5BBE-BFD7-41D1-9B35-DFCD84D4DB1F}" srcOrd="7" destOrd="0" presId="urn:microsoft.com/office/officeart/2005/8/layout/default"/>
    <dgm:cxn modelId="{73FDBCAB-E3DE-49DD-8705-5560A356E767}" type="presParOf" srcId="{56193C65-AE8F-43E0-938F-5734C964A120}" destId="{EDB758A0-85DB-443B-B1FD-0ED3833549C5}" srcOrd="8" destOrd="0" presId="urn:microsoft.com/office/officeart/2005/8/layout/default"/>
    <dgm:cxn modelId="{9EA83E3E-13DC-4BC8-937C-3B8126B5CF7E}" type="presParOf" srcId="{56193C65-AE8F-43E0-938F-5734C964A120}" destId="{249D5394-CE75-4E7C-9BA9-1880C82BC2E3}" srcOrd="9" destOrd="0" presId="urn:microsoft.com/office/officeart/2005/8/layout/default"/>
    <dgm:cxn modelId="{D2FEB7D0-4C88-4682-8051-13E33B241960}" type="presParOf" srcId="{56193C65-AE8F-43E0-938F-5734C964A120}" destId="{CF03D1CD-A376-4D87-858A-79039749781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7739BD-D197-448A-A7CA-C159657189CD}"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E84E87EA-633A-48BC-A8BE-BF4B9D12D831}">
      <dgm:prSet/>
      <dgm:spPr/>
      <dgm:t>
        <a:bodyPr/>
        <a:lstStyle/>
        <a:p>
          <a:r>
            <a:rPr lang="en-US" dirty="0"/>
            <a:t> Climate change</a:t>
          </a:r>
        </a:p>
      </dgm:t>
    </dgm:pt>
    <dgm:pt modelId="{5C3815DC-71B2-4B16-BD90-F553202BE484}" type="parTrans" cxnId="{BE90E90D-5FD7-4059-BAF5-F92DE44A8FE6}">
      <dgm:prSet/>
      <dgm:spPr/>
      <dgm:t>
        <a:bodyPr/>
        <a:lstStyle/>
        <a:p>
          <a:endParaRPr lang="en-US"/>
        </a:p>
      </dgm:t>
    </dgm:pt>
    <dgm:pt modelId="{FD2BD530-BDEC-40A5-B13D-2EAC99887152}" type="sibTrans" cxnId="{BE90E90D-5FD7-4059-BAF5-F92DE44A8FE6}">
      <dgm:prSet/>
      <dgm:spPr/>
      <dgm:t>
        <a:bodyPr/>
        <a:lstStyle/>
        <a:p>
          <a:endParaRPr lang="en-US"/>
        </a:p>
      </dgm:t>
    </dgm:pt>
    <dgm:pt modelId="{7D9B7623-15AA-4E9B-BCCE-0F832C38B29F}">
      <dgm:prSet/>
      <dgm:spPr/>
      <dgm:t>
        <a:bodyPr/>
        <a:lstStyle/>
        <a:p>
          <a:r>
            <a:rPr lang="en-US" dirty="0"/>
            <a:t>Carbon emissions</a:t>
          </a:r>
        </a:p>
      </dgm:t>
    </dgm:pt>
    <dgm:pt modelId="{0BA0CAAF-2124-413A-B467-DB2F7AC5D68D}" type="parTrans" cxnId="{43C4ABDC-A59E-440D-BFC0-7E282B6AC9B3}">
      <dgm:prSet/>
      <dgm:spPr/>
      <dgm:t>
        <a:bodyPr/>
        <a:lstStyle/>
        <a:p>
          <a:endParaRPr lang="en-US"/>
        </a:p>
      </dgm:t>
    </dgm:pt>
    <dgm:pt modelId="{5763818D-3EF8-4314-A229-4C735EF972FE}" type="sibTrans" cxnId="{43C4ABDC-A59E-440D-BFC0-7E282B6AC9B3}">
      <dgm:prSet/>
      <dgm:spPr/>
      <dgm:t>
        <a:bodyPr/>
        <a:lstStyle/>
        <a:p>
          <a:endParaRPr lang="en-US"/>
        </a:p>
      </dgm:t>
    </dgm:pt>
    <dgm:pt modelId="{A02E88EE-03C4-4BF7-BC8D-EE38AED82113}">
      <dgm:prSet/>
      <dgm:spPr/>
      <dgm:t>
        <a:bodyPr/>
        <a:lstStyle/>
        <a:p>
          <a:r>
            <a:rPr lang="en-US" dirty="0"/>
            <a:t>Green products and recycling</a:t>
          </a:r>
        </a:p>
      </dgm:t>
    </dgm:pt>
    <dgm:pt modelId="{7C408F09-8B90-43D5-BCDF-902487C7A389}" type="parTrans" cxnId="{BF8B0B8C-84BF-4BB6-BC36-C0BEB83A7837}">
      <dgm:prSet/>
      <dgm:spPr/>
      <dgm:t>
        <a:bodyPr/>
        <a:lstStyle/>
        <a:p>
          <a:endParaRPr lang="en-US"/>
        </a:p>
      </dgm:t>
    </dgm:pt>
    <dgm:pt modelId="{BA818139-33B5-41EB-8B4D-906EA6779271}" type="sibTrans" cxnId="{BF8B0B8C-84BF-4BB6-BC36-C0BEB83A7837}">
      <dgm:prSet/>
      <dgm:spPr/>
      <dgm:t>
        <a:bodyPr/>
        <a:lstStyle/>
        <a:p>
          <a:endParaRPr lang="en-US"/>
        </a:p>
      </dgm:t>
    </dgm:pt>
    <dgm:pt modelId="{C49A4B96-DDC9-4EB2-905A-CC1104D54EB5}">
      <dgm:prSet/>
      <dgm:spPr/>
      <dgm:t>
        <a:bodyPr/>
        <a:lstStyle/>
        <a:p>
          <a:r>
            <a:rPr lang="en-US" dirty="0"/>
            <a:t>Sustainability</a:t>
          </a:r>
        </a:p>
      </dgm:t>
    </dgm:pt>
    <dgm:pt modelId="{FCF984C5-5DE6-4E1A-B2FE-643E0C8E0B05}" type="parTrans" cxnId="{71D45B13-2F77-48A4-BE84-566DCBC02455}">
      <dgm:prSet/>
      <dgm:spPr/>
      <dgm:t>
        <a:bodyPr/>
        <a:lstStyle/>
        <a:p>
          <a:endParaRPr lang="en-US"/>
        </a:p>
      </dgm:t>
    </dgm:pt>
    <dgm:pt modelId="{E53F0294-5F87-4A4F-90A9-0F826D5709DE}" type="sibTrans" cxnId="{71D45B13-2F77-48A4-BE84-566DCBC02455}">
      <dgm:prSet/>
      <dgm:spPr/>
      <dgm:t>
        <a:bodyPr/>
        <a:lstStyle/>
        <a:p>
          <a:endParaRPr lang="en-US"/>
        </a:p>
      </dgm:t>
    </dgm:pt>
    <dgm:pt modelId="{C1D674EC-B5B3-4288-9B29-B6D248292DAF}">
      <dgm:prSet/>
      <dgm:spPr/>
      <dgm:t>
        <a:bodyPr/>
        <a:lstStyle/>
        <a:p>
          <a:r>
            <a:rPr lang="en-US" dirty="0"/>
            <a:t>Pollution</a:t>
          </a:r>
        </a:p>
      </dgm:t>
    </dgm:pt>
    <dgm:pt modelId="{31955779-ADA0-4AAB-8ED6-D824A47423AA}" type="parTrans" cxnId="{C94AF4B8-910C-4398-83EB-1A65F6EBED6B}">
      <dgm:prSet/>
      <dgm:spPr/>
      <dgm:t>
        <a:bodyPr/>
        <a:lstStyle/>
        <a:p>
          <a:endParaRPr lang="en-US"/>
        </a:p>
      </dgm:t>
    </dgm:pt>
    <dgm:pt modelId="{C6C3999B-0CE8-47D0-B957-A2CCD2556139}" type="sibTrans" cxnId="{C94AF4B8-910C-4398-83EB-1A65F6EBED6B}">
      <dgm:prSet/>
      <dgm:spPr/>
      <dgm:t>
        <a:bodyPr/>
        <a:lstStyle/>
        <a:p>
          <a:endParaRPr lang="en-US"/>
        </a:p>
      </dgm:t>
    </dgm:pt>
    <dgm:pt modelId="{EAF3196A-28B8-4357-9DE6-ACDD5234E409}">
      <dgm:prSet/>
      <dgm:spPr/>
      <dgm:t>
        <a:bodyPr/>
        <a:lstStyle/>
        <a:p>
          <a:r>
            <a:rPr lang="en-US" dirty="0"/>
            <a:t>Consumer demand for eco-friendly products</a:t>
          </a:r>
        </a:p>
      </dgm:t>
    </dgm:pt>
    <dgm:pt modelId="{F433F8F4-3F96-4E9A-8451-5BD6D08182E1}" type="parTrans" cxnId="{84948B8E-2415-4A9B-B3DD-5A71C2458179}">
      <dgm:prSet/>
      <dgm:spPr/>
      <dgm:t>
        <a:bodyPr/>
        <a:lstStyle/>
        <a:p>
          <a:endParaRPr lang="en-US"/>
        </a:p>
      </dgm:t>
    </dgm:pt>
    <dgm:pt modelId="{33B23256-DAB2-41E2-A421-C3A7E7A183B3}" type="sibTrans" cxnId="{84948B8E-2415-4A9B-B3DD-5A71C2458179}">
      <dgm:prSet/>
      <dgm:spPr/>
      <dgm:t>
        <a:bodyPr/>
        <a:lstStyle/>
        <a:p>
          <a:endParaRPr lang="en-US"/>
        </a:p>
      </dgm:t>
    </dgm:pt>
    <dgm:pt modelId="{56193C65-AE8F-43E0-938F-5734C964A120}" type="pres">
      <dgm:prSet presAssocID="{047739BD-D197-448A-A7CA-C159657189CD}" presName="diagram" presStyleCnt="0">
        <dgm:presLayoutVars>
          <dgm:dir/>
          <dgm:resizeHandles val="exact"/>
        </dgm:presLayoutVars>
      </dgm:prSet>
      <dgm:spPr/>
    </dgm:pt>
    <dgm:pt modelId="{6612437B-25A3-44CD-AAD8-5B416B5698EA}" type="pres">
      <dgm:prSet presAssocID="{E84E87EA-633A-48BC-A8BE-BF4B9D12D831}" presName="node" presStyleLbl="node1" presStyleIdx="0" presStyleCnt="6">
        <dgm:presLayoutVars>
          <dgm:bulletEnabled val="1"/>
        </dgm:presLayoutVars>
      </dgm:prSet>
      <dgm:spPr/>
    </dgm:pt>
    <dgm:pt modelId="{917E111D-A2FB-446D-93E1-ED99892BC935}" type="pres">
      <dgm:prSet presAssocID="{FD2BD530-BDEC-40A5-B13D-2EAC99887152}" presName="sibTrans" presStyleCnt="0"/>
      <dgm:spPr/>
    </dgm:pt>
    <dgm:pt modelId="{29C04AC3-52B6-4F34-A1D0-9EF34A052AA0}" type="pres">
      <dgm:prSet presAssocID="{7D9B7623-15AA-4E9B-BCCE-0F832C38B29F}" presName="node" presStyleLbl="node1" presStyleIdx="1" presStyleCnt="6">
        <dgm:presLayoutVars>
          <dgm:bulletEnabled val="1"/>
        </dgm:presLayoutVars>
      </dgm:prSet>
      <dgm:spPr/>
    </dgm:pt>
    <dgm:pt modelId="{58EBBC9A-4366-434C-85F3-A6C177873CEC}" type="pres">
      <dgm:prSet presAssocID="{5763818D-3EF8-4314-A229-4C735EF972FE}" presName="sibTrans" presStyleCnt="0"/>
      <dgm:spPr/>
    </dgm:pt>
    <dgm:pt modelId="{2D55EE4C-2316-4655-AC43-4ACCBE520C51}" type="pres">
      <dgm:prSet presAssocID="{A02E88EE-03C4-4BF7-BC8D-EE38AED82113}" presName="node" presStyleLbl="node1" presStyleIdx="2" presStyleCnt="6">
        <dgm:presLayoutVars>
          <dgm:bulletEnabled val="1"/>
        </dgm:presLayoutVars>
      </dgm:prSet>
      <dgm:spPr/>
    </dgm:pt>
    <dgm:pt modelId="{8A169D0C-6D12-4A6C-BB29-5B97BB2B5F00}" type="pres">
      <dgm:prSet presAssocID="{BA818139-33B5-41EB-8B4D-906EA6779271}" presName="sibTrans" presStyleCnt="0"/>
      <dgm:spPr/>
    </dgm:pt>
    <dgm:pt modelId="{3F7F174E-1785-447B-BB22-17CD46E9E3EF}" type="pres">
      <dgm:prSet presAssocID="{C49A4B96-DDC9-4EB2-905A-CC1104D54EB5}" presName="node" presStyleLbl="node1" presStyleIdx="3" presStyleCnt="6">
        <dgm:presLayoutVars>
          <dgm:bulletEnabled val="1"/>
        </dgm:presLayoutVars>
      </dgm:prSet>
      <dgm:spPr/>
    </dgm:pt>
    <dgm:pt modelId="{F65C5BBE-BFD7-41D1-9B35-DFCD84D4DB1F}" type="pres">
      <dgm:prSet presAssocID="{E53F0294-5F87-4A4F-90A9-0F826D5709DE}" presName="sibTrans" presStyleCnt="0"/>
      <dgm:spPr/>
    </dgm:pt>
    <dgm:pt modelId="{EDB758A0-85DB-443B-B1FD-0ED3833549C5}" type="pres">
      <dgm:prSet presAssocID="{C1D674EC-B5B3-4288-9B29-B6D248292DAF}" presName="node" presStyleLbl="node1" presStyleIdx="4" presStyleCnt="6">
        <dgm:presLayoutVars>
          <dgm:bulletEnabled val="1"/>
        </dgm:presLayoutVars>
      </dgm:prSet>
      <dgm:spPr/>
    </dgm:pt>
    <dgm:pt modelId="{249D5394-CE75-4E7C-9BA9-1880C82BC2E3}" type="pres">
      <dgm:prSet presAssocID="{C6C3999B-0CE8-47D0-B957-A2CCD2556139}" presName="sibTrans" presStyleCnt="0"/>
      <dgm:spPr/>
    </dgm:pt>
    <dgm:pt modelId="{CF03D1CD-A376-4D87-858A-790397497812}" type="pres">
      <dgm:prSet presAssocID="{EAF3196A-28B8-4357-9DE6-ACDD5234E409}" presName="node" presStyleLbl="node1" presStyleIdx="5" presStyleCnt="6">
        <dgm:presLayoutVars>
          <dgm:bulletEnabled val="1"/>
        </dgm:presLayoutVars>
      </dgm:prSet>
      <dgm:spPr/>
    </dgm:pt>
  </dgm:ptLst>
  <dgm:cxnLst>
    <dgm:cxn modelId="{BE90E90D-5FD7-4059-BAF5-F92DE44A8FE6}" srcId="{047739BD-D197-448A-A7CA-C159657189CD}" destId="{E84E87EA-633A-48BC-A8BE-BF4B9D12D831}" srcOrd="0" destOrd="0" parTransId="{5C3815DC-71B2-4B16-BD90-F553202BE484}" sibTransId="{FD2BD530-BDEC-40A5-B13D-2EAC99887152}"/>
    <dgm:cxn modelId="{71D45B13-2F77-48A4-BE84-566DCBC02455}" srcId="{047739BD-D197-448A-A7CA-C159657189CD}" destId="{C49A4B96-DDC9-4EB2-905A-CC1104D54EB5}" srcOrd="3" destOrd="0" parTransId="{FCF984C5-5DE6-4E1A-B2FE-643E0C8E0B05}" sibTransId="{E53F0294-5F87-4A4F-90A9-0F826D5709DE}"/>
    <dgm:cxn modelId="{C3A0251A-53B3-48B0-98D4-FAC7B2362963}" type="presOf" srcId="{E84E87EA-633A-48BC-A8BE-BF4B9D12D831}" destId="{6612437B-25A3-44CD-AAD8-5B416B5698EA}" srcOrd="0" destOrd="0" presId="urn:microsoft.com/office/officeart/2005/8/layout/default"/>
    <dgm:cxn modelId="{F51B861D-EC4E-4746-BEBE-50D7957CC617}" type="presOf" srcId="{047739BD-D197-448A-A7CA-C159657189CD}" destId="{56193C65-AE8F-43E0-938F-5734C964A120}" srcOrd="0" destOrd="0" presId="urn:microsoft.com/office/officeart/2005/8/layout/default"/>
    <dgm:cxn modelId="{FF1EA322-569D-4442-A191-1E1D2B8E0F71}" type="presOf" srcId="{7D9B7623-15AA-4E9B-BCCE-0F832C38B29F}" destId="{29C04AC3-52B6-4F34-A1D0-9EF34A052AA0}" srcOrd="0" destOrd="0" presId="urn:microsoft.com/office/officeart/2005/8/layout/default"/>
    <dgm:cxn modelId="{B46F0748-CC50-4B91-94C0-DC19E6C03A6F}" type="presOf" srcId="{C1D674EC-B5B3-4288-9B29-B6D248292DAF}" destId="{EDB758A0-85DB-443B-B1FD-0ED3833549C5}" srcOrd="0" destOrd="0" presId="urn:microsoft.com/office/officeart/2005/8/layout/default"/>
    <dgm:cxn modelId="{C96BEA75-CB43-41D3-9FC2-75883EC11780}" type="presOf" srcId="{C49A4B96-DDC9-4EB2-905A-CC1104D54EB5}" destId="{3F7F174E-1785-447B-BB22-17CD46E9E3EF}" srcOrd="0" destOrd="0" presId="urn:microsoft.com/office/officeart/2005/8/layout/default"/>
    <dgm:cxn modelId="{BF8B0B8C-84BF-4BB6-BC36-C0BEB83A7837}" srcId="{047739BD-D197-448A-A7CA-C159657189CD}" destId="{A02E88EE-03C4-4BF7-BC8D-EE38AED82113}" srcOrd="2" destOrd="0" parTransId="{7C408F09-8B90-43D5-BCDF-902487C7A389}" sibTransId="{BA818139-33B5-41EB-8B4D-906EA6779271}"/>
    <dgm:cxn modelId="{84948B8E-2415-4A9B-B3DD-5A71C2458179}" srcId="{047739BD-D197-448A-A7CA-C159657189CD}" destId="{EAF3196A-28B8-4357-9DE6-ACDD5234E409}" srcOrd="5" destOrd="0" parTransId="{F433F8F4-3F96-4E9A-8451-5BD6D08182E1}" sibTransId="{33B23256-DAB2-41E2-A421-C3A7E7A183B3}"/>
    <dgm:cxn modelId="{C94AF4B8-910C-4398-83EB-1A65F6EBED6B}" srcId="{047739BD-D197-448A-A7CA-C159657189CD}" destId="{C1D674EC-B5B3-4288-9B29-B6D248292DAF}" srcOrd="4" destOrd="0" parTransId="{31955779-ADA0-4AAB-8ED6-D824A47423AA}" sibTransId="{C6C3999B-0CE8-47D0-B957-A2CCD2556139}"/>
    <dgm:cxn modelId="{E30A07C2-1D60-45DD-851E-50426100C39B}" type="presOf" srcId="{EAF3196A-28B8-4357-9DE6-ACDD5234E409}" destId="{CF03D1CD-A376-4D87-858A-790397497812}" srcOrd="0" destOrd="0" presId="urn:microsoft.com/office/officeart/2005/8/layout/default"/>
    <dgm:cxn modelId="{43C4ABDC-A59E-440D-BFC0-7E282B6AC9B3}" srcId="{047739BD-D197-448A-A7CA-C159657189CD}" destId="{7D9B7623-15AA-4E9B-BCCE-0F832C38B29F}" srcOrd="1" destOrd="0" parTransId="{0BA0CAAF-2124-413A-B467-DB2F7AC5D68D}" sibTransId="{5763818D-3EF8-4314-A229-4C735EF972FE}"/>
    <dgm:cxn modelId="{0314D1DF-33FA-4EB9-BBCD-7F58A94417A0}" type="presOf" srcId="{A02E88EE-03C4-4BF7-BC8D-EE38AED82113}" destId="{2D55EE4C-2316-4655-AC43-4ACCBE520C51}" srcOrd="0" destOrd="0" presId="urn:microsoft.com/office/officeart/2005/8/layout/default"/>
    <dgm:cxn modelId="{09D0D304-200F-4961-94B8-F089514F7445}" type="presParOf" srcId="{56193C65-AE8F-43E0-938F-5734C964A120}" destId="{6612437B-25A3-44CD-AAD8-5B416B5698EA}" srcOrd="0" destOrd="0" presId="urn:microsoft.com/office/officeart/2005/8/layout/default"/>
    <dgm:cxn modelId="{49FC354E-AE90-41D1-9587-BEA5DE360DDF}" type="presParOf" srcId="{56193C65-AE8F-43E0-938F-5734C964A120}" destId="{917E111D-A2FB-446D-93E1-ED99892BC935}" srcOrd="1" destOrd="0" presId="urn:microsoft.com/office/officeart/2005/8/layout/default"/>
    <dgm:cxn modelId="{B47899ED-6B98-432E-A5FD-FF784C9337CE}" type="presParOf" srcId="{56193C65-AE8F-43E0-938F-5734C964A120}" destId="{29C04AC3-52B6-4F34-A1D0-9EF34A052AA0}" srcOrd="2" destOrd="0" presId="urn:microsoft.com/office/officeart/2005/8/layout/default"/>
    <dgm:cxn modelId="{F0B45D0E-D281-44B3-93B3-01AD5DB28DE9}" type="presParOf" srcId="{56193C65-AE8F-43E0-938F-5734C964A120}" destId="{58EBBC9A-4366-434C-85F3-A6C177873CEC}" srcOrd="3" destOrd="0" presId="urn:microsoft.com/office/officeart/2005/8/layout/default"/>
    <dgm:cxn modelId="{30566DD3-D31C-4A40-90E3-EBBD2B6961B4}" type="presParOf" srcId="{56193C65-AE8F-43E0-938F-5734C964A120}" destId="{2D55EE4C-2316-4655-AC43-4ACCBE520C51}" srcOrd="4" destOrd="0" presId="urn:microsoft.com/office/officeart/2005/8/layout/default"/>
    <dgm:cxn modelId="{D10FAE08-7EE9-41FA-8930-70B666EC08C8}" type="presParOf" srcId="{56193C65-AE8F-43E0-938F-5734C964A120}" destId="{8A169D0C-6D12-4A6C-BB29-5B97BB2B5F00}" srcOrd="5" destOrd="0" presId="urn:microsoft.com/office/officeart/2005/8/layout/default"/>
    <dgm:cxn modelId="{BAA05A4E-1401-4DBF-8E80-A8BF37683A75}" type="presParOf" srcId="{56193C65-AE8F-43E0-938F-5734C964A120}" destId="{3F7F174E-1785-447B-BB22-17CD46E9E3EF}" srcOrd="6" destOrd="0" presId="urn:microsoft.com/office/officeart/2005/8/layout/default"/>
    <dgm:cxn modelId="{B5C605AD-F1B4-4A5D-9142-E185980CB5CA}" type="presParOf" srcId="{56193C65-AE8F-43E0-938F-5734C964A120}" destId="{F65C5BBE-BFD7-41D1-9B35-DFCD84D4DB1F}" srcOrd="7" destOrd="0" presId="urn:microsoft.com/office/officeart/2005/8/layout/default"/>
    <dgm:cxn modelId="{73FDBCAB-E3DE-49DD-8705-5560A356E767}" type="presParOf" srcId="{56193C65-AE8F-43E0-938F-5734C964A120}" destId="{EDB758A0-85DB-443B-B1FD-0ED3833549C5}" srcOrd="8" destOrd="0" presId="urn:microsoft.com/office/officeart/2005/8/layout/default"/>
    <dgm:cxn modelId="{9EA83E3E-13DC-4BC8-937C-3B8126B5CF7E}" type="presParOf" srcId="{56193C65-AE8F-43E0-938F-5734C964A120}" destId="{249D5394-CE75-4E7C-9BA9-1880C82BC2E3}" srcOrd="9" destOrd="0" presId="urn:microsoft.com/office/officeart/2005/8/layout/default"/>
    <dgm:cxn modelId="{D2FEB7D0-4C88-4682-8051-13E33B241960}" type="presParOf" srcId="{56193C65-AE8F-43E0-938F-5734C964A120}" destId="{CF03D1CD-A376-4D87-858A-79039749781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7739BD-D197-448A-A7CA-C159657189CD}"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E84E87EA-633A-48BC-A8BE-BF4B9D12D831}">
      <dgm:prSet/>
      <dgm:spPr/>
      <dgm:t>
        <a:bodyPr/>
        <a:lstStyle/>
        <a:p>
          <a:r>
            <a:rPr lang="en-US" dirty="0"/>
            <a:t> Employment law – wages, working hours </a:t>
          </a:r>
          <a:r>
            <a:rPr lang="en-US" dirty="0" err="1"/>
            <a:t>etc</a:t>
          </a:r>
          <a:endParaRPr lang="en-US" dirty="0"/>
        </a:p>
      </dgm:t>
    </dgm:pt>
    <dgm:pt modelId="{5C3815DC-71B2-4B16-BD90-F553202BE484}" type="parTrans" cxnId="{BE90E90D-5FD7-4059-BAF5-F92DE44A8FE6}">
      <dgm:prSet/>
      <dgm:spPr/>
      <dgm:t>
        <a:bodyPr/>
        <a:lstStyle/>
        <a:p>
          <a:endParaRPr lang="en-US"/>
        </a:p>
      </dgm:t>
    </dgm:pt>
    <dgm:pt modelId="{FD2BD530-BDEC-40A5-B13D-2EAC99887152}" type="sibTrans" cxnId="{BE90E90D-5FD7-4059-BAF5-F92DE44A8FE6}">
      <dgm:prSet/>
      <dgm:spPr/>
      <dgm:t>
        <a:bodyPr/>
        <a:lstStyle/>
        <a:p>
          <a:endParaRPr lang="en-US"/>
        </a:p>
      </dgm:t>
    </dgm:pt>
    <dgm:pt modelId="{7D9B7623-15AA-4E9B-BCCE-0F832C38B29F}">
      <dgm:prSet/>
      <dgm:spPr/>
      <dgm:t>
        <a:bodyPr/>
        <a:lstStyle/>
        <a:p>
          <a:r>
            <a:rPr lang="en-US" dirty="0"/>
            <a:t>Data protection law / GDPR</a:t>
          </a:r>
        </a:p>
      </dgm:t>
    </dgm:pt>
    <dgm:pt modelId="{0BA0CAAF-2124-413A-B467-DB2F7AC5D68D}" type="parTrans" cxnId="{43C4ABDC-A59E-440D-BFC0-7E282B6AC9B3}">
      <dgm:prSet/>
      <dgm:spPr/>
      <dgm:t>
        <a:bodyPr/>
        <a:lstStyle/>
        <a:p>
          <a:endParaRPr lang="en-US"/>
        </a:p>
      </dgm:t>
    </dgm:pt>
    <dgm:pt modelId="{5763818D-3EF8-4314-A229-4C735EF972FE}" type="sibTrans" cxnId="{43C4ABDC-A59E-440D-BFC0-7E282B6AC9B3}">
      <dgm:prSet/>
      <dgm:spPr/>
      <dgm:t>
        <a:bodyPr/>
        <a:lstStyle/>
        <a:p>
          <a:endParaRPr lang="en-US"/>
        </a:p>
      </dgm:t>
    </dgm:pt>
    <dgm:pt modelId="{A02E88EE-03C4-4BF7-BC8D-EE38AED82113}">
      <dgm:prSet/>
      <dgm:spPr/>
      <dgm:t>
        <a:bodyPr/>
        <a:lstStyle/>
        <a:p>
          <a:r>
            <a:rPr lang="en-US" dirty="0"/>
            <a:t>Consumer protection (product labelling advertising bans)</a:t>
          </a:r>
        </a:p>
      </dgm:t>
    </dgm:pt>
    <dgm:pt modelId="{7C408F09-8B90-43D5-BCDF-902487C7A389}" type="parTrans" cxnId="{BF8B0B8C-84BF-4BB6-BC36-C0BEB83A7837}">
      <dgm:prSet/>
      <dgm:spPr/>
      <dgm:t>
        <a:bodyPr/>
        <a:lstStyle/>
        <a:p>
          <a:endParaRPr lang="en-US"/>
        </a:p>
      </dgm:t>
    </dgm:pt>
    <dgm:pt modelId="{BA818139-33B5-41EB-8B4D-906EA6779271}" type="sibTrans" cxnId="{BF8B0B8C-84BF-4BB6-BC36-C0BEB83A7837}">
      <dgm:prSet/>
      <dgm:spPr/>
      <dgm:t>
        <a:bodyPr/>
        <a:lstStyle/>
        <a:p>
          <a:endParaRPr lang="en-US"/>
        </a:p>
      </dgm:t>
    </dgm:pt>
    <dgm:pt modelId="{C49A4B96-DDC9-4EB2-905A-CC1104D54EB5}">
      <dgm:prSet/>
      <dgm:spPr/>
      <dgm:t>
        <a:bodyPr/>
        <a:lstStyle/>
        <a:p>
          <a:r>
            <a:rPr lang="en-US" dirty="0"/>
            <a:t>Monopoly issues</a:t>
          </a:r>
        </a:p>
      </dgm:t>
    </dgm:pt>
    <dgm:pt modelId="{FCF984C5-5DE6-4E1A-B2FE-643E0C8E0B05}" type="parTrans" cxnId="{71D45B13-2F77-48A4-BE84-566DCBC02455}">
      <dgm:prSet/>
      <dgm:spPr/>
      <dgm:t>
        <a:bodyPr/>
        <a:lstStyle/>
        <a:p>
          <a:endParaRPr lang="en-US"/>
        </a:p>
      </dgm:t>
    </dgm:pt>
    <dgm:pt modelId="{E53F0294-5F87-4A4F-90A9-0F826D5709DE}" type="sibTrans" cxnId="{71D45B13-2F77-48A4-BE84-566DCBC02455}">
      <dgm:prSet/>
      <dgm:spPr/>
      <dgm:t>
        <a:bodyPr/>
        <a:lstStyle/>
        <a:p>
          <a:endParaRPr lang="en-US"/>
        </a:p>
      </dgm:t>
    </dgm:pt>
    <dgm:pt modelId="{C1D674EC-B5B3-4288-9B29-B6D248292DAF}">
      <dgm:prSet/>
      <dgm:spPr/>
      <dgm:t>
        <a:bodyPr/>
        <a:lstStyle/>
        <a:p>
          <a:r>
            <a:rPr lang="en-US" dirty="0"/>
            <a:t>Environmental regulations</a:t>
          </a:r>
        </a:p>
      </dgm:t>
    </dgm:pt>
    <dgm:pt modelId="{31955779-ADA0-4AAB-8ED6-D824A47423AA}" type="parTrans" cxnId="{C94AF4B8-910C-4398-83EB-1A65F6EBED6B}">
      <dgm:prSet/>
      <dgm:spPr/>
      <dgm:t>
        <a:bodyPr/>
        <a:lstStyle/>
        <a:p>
          <a:endParaRPr lang="en-US"/>
        </a:p>
      </dgm:t>
    </dgm:pt>
    <dgm:pt modelId="{C6C3999B-0CE8-47D0-B957-A2CCD2556139}" type="sibTrans" cxnId="{C94AF4B8-910C-4398-83EB-1A65F6EBED6B}">
      <dgm:prSet/>
      <dgm:spPr/>
      <dgm:t>
        <a:bodyPr/>
        <a:lstStyle/>
        <a:p>
          <a:endParaRPr lang="en-US"/>
        </a:p>
      </dgm:t>
    </dgm:pt>
    <dgm:pt modelId="{EAF3196A-28B8-4357-9DE6-ACDD5234E409}">
      <dgm:prSet/>
      <dgm:spPr/>
      <dgm:t>
        <a:bodyPr/>
        <a:lstStyle/>
        <a:p>
          <a:r>
            <a:rPr lang="en-US" dirty="0"/>
            <a:t>Patents, product restrictions </a:t>
          </a:r>
          <a:r>
            <a:rPr lang="en-US" dirty="0" err="1"/>
            <a:t>etc</a:t>
          </a:r>
          <a:endParaRPr lang="en-US" dirty="0"/>
        </a:p>
      </dgm:t>
    </dgm:pt>
    <dgm:pt modelId="{F433F8F4-3F96-4E9A-8451-5BD6D08182E1}" type="parTrans" cxnId="{84948B8E-2415-4A9B-B3DD-5A71C2458179}">
      <dgm:prSet/>
      <dgm:spPr/>
      <dgm:t>
        <a:bodyPr/>
        <a:lstStyle/>
        <a:p>
          <a:endParaRPr lang="en-US"/>
        </a:p>
      </dgm:t>
    </dgm:pt>
    <dgm:pt modelId="{33B23256-DAB2-41E2-A421-C3A7E7A183B3}" type="sibTrans" cxnId="{84948B8E-2415-4A9B-B3DD-5A71C2458179}">
      <dgm:prSet/>
      <dgm:spPr/>
      <dgm:t>
        <a:bodyPr/>
        <a:lstStyle/>
        <a:p>
          <a:endParaRPr lang="en-US"/>
        </a:p>
      </dgm:t>
    </dgm:pt>
    <dgm:pt modelId="{56193C65-AE8F-43E0-938F-5734C964A120}" type="pres">
      <dgm:prSet presAssocID="{047739BD-D197-448A-A7CA-C159657189CD}" presName="diagram" presStyleCnt="0">
        <dgm:presLayoutVars>
          <dgm:dir/>
          <dgm:resizeHandles val="exact"/>
        </dgm:presLayoutVars>
      </dgm:prSet>
      <dgm:spPr/>
    </dgm:pt>
    <dgm:pt modelId="{6612437B-25A3-44CD-AAD8-5B416B5698EA}" type="pres">
      <dgm:prSet presAssocID="{E84E87EA-633A-48BC-A8BE-BF4B9D12D831}" presName="node" presStyleLbl="node1" presStyleIdx="0" presStyleCnt="6">
        <dgm:presLayoutVars>
          <dgm:bulletEnabled val="1"/>
        </dgm:presLayoutVars>
      </dgm:prSet>
      <dgm:spPr/>
    </dgm:pt>
    <dgm:pt modelId="{917E111D-A2FB-446D-93E1-ED99892BC935}" type="pres">
      <dgm:prSet presAssocID="{FD2BD530-BDEC-40A5-B13D-2EAC99887152}" presName="sibTrans" presStyleCnt="0"/>
      <dgm:spPr/>
    </dgm:pt>
    <dgm:pt modelId="{29C04AC3-52B6-4F34-A1D0-9EF34A052AA0}" type="pres">
      <dgm:prSet presAssocID="{7D9B7623-15AA-4E9B-BCCE-0F832C38B29F}" presName="node" presStyleLbl="node1" presStyleIdx="1" presStyleCnt="6">
        <dgm:presLayoutVars>
          <dgm:bulletEnabled val="1"/>
        </dgm:presLayoutVars>
      </dgm:prSet>
      <dgm:spPr/>
    </dgm:pt>
    <dgm:pt modelId="{58EBBC9A-4366-434C-85F3-A6C177873CEC}" type="pres">
      <dgm:prSet presAssocID="{5763818D-3EF8-4314-A229-4C735EF972FE}" presName="sibTrans" presStyleCnt="0"/>
      <dgm:spPr/>
    </dgm:pt>
    <dgm:pt modelId="{2D55EE4C-2316-4655-AC43-4ACCBE520C51}" type="pres">
      <dgm:prSet presAssocID="{A02E88EE-03C4-4BF7-BC8D-EE38AED82113}" presName="node" presStyleLbl="node1" presStyleIdx="2" presStyleCnt="6">
        <dgm:presLayoutVars>
          <dgm:bulletEnabled val="1"/>
        </dgm:presLayoutVars>
      </dgm:prSet>
      <dgm:spPr/>
    </dgm:pt>
    <dgm:pt modelId="{8A169D0C-6D12-4A6C-BB29-5B97BB2B5F00}" type="pres">
      <dgm:prSet presAssocID="{BA818139-33B5-41EB-8B4D-906EA6779271}" presName="sibTrans" presStyleCnt="0"/>
      <dgm:spPr/>
    </dgm:pt>
    <dgm:pt modelId="{3F7F174E-1785-447B-BB22-17CD46E9E3EF}" type="pres">
      <dgm:prSet presAssocID="{C49A4B96-DDC9-4EB2-905A-CC1104D54EB5}" presName="node" presStyleLbl="node1" presStyleIdx="3" presStyleCnt="6">
        <dgm:presLayoutVars>
          <dgm:bulletEnabled val="1"/>
        </dgm:presLayoutVars>
      </dgm:prSet>
      <dgm:spPr/>
    </dgm:pt>
    <dgm:pt modelId="{F65C5BBE-BFD7-41D1-9B35-DFCD84D4DB1F}" type="pres">
      <dgm:prSet presAssocID="{E53F0294-5F87-4A4F-90A9-0F826D5709DE}" presName="sibTrans" presStyleCnt="0"/>
      <dgm:spPr/>
    </dgm:pt>
    <dgm:pt modelId="{EDB758A0-85DB-443B-B1FD-0ED3833549C5}" type="pres">
      <dgm:prSet presAssocID="{C1D674EC-B5B3-4288-9B29-B6D248292DAF}" presName="node" presStyleLbl="node1" presStyleIdx="4" presStyleCnt="6">
        <dgm:presLayoutVars>
          <dgm:bulletEnabled val="1"/>
        </dgm:presLayoutVars>
      </dgm:prSet>
      <dgm:spPr/>
    </dgm:pt>
    <dgm:pt modelId="{249D5394-CE75-4E7C-9BA9-1880C82BC2E3}" type="pres">
      <dgm:prSet presAssocID="{C6C3999B-0CE8-47D0-B957-A2CCD2556139}" presName="sibTrans" presStyleCnt="0"/>
      <dgm:spPr/>
    </dgm:pt>
    <dgm:pt modelId="{CF03D1CD-A376-4D87-858A-790397497812}" type="pres">
      <dgm:prSet presAssocID="{EAF3196A-28B8-4357-9DE6-ACDD5234E409}" presName="node" presStyleLbl="node1" presStyleIdx="5" presStyleCnt="6">
        <dgm:presLayoutVars>
          <dgm:bulletEnabled val="1"/>
        </dgm:presLayoutVars>
      </dgm:prSet>
      <dgm:spPr/>
    </dgm:pt>
  </dgm:ptLst>
  <dgm:cxnLst>
    <dgm:cxn modelId="{BE90E90D-5FD7-4059-BAF5-F92DE44A8FE6}" srcId="{047739BD-D197-448A-A7CA-C159657189CD}" destId="{E84E87EA-633A-48BC-A8BE-BF4B9D12D831}" srcOrd="0" destOrd="0" parTransId="{5C3815DC-71B2-4B16-BD90-F553202BE484}" sibTransId="{FD2BD530-BDEC-40A5-B13D-2EAC99887152}"/>
    <dgm:cxn modelId="{71D45B13-2F77-48A4-BE84-566DCBC02455}" srcId="{047739BD-D197-448A-A7CA-C159657189CD}" destId="{C49A4B96-DDC9-4EB2-905A-CC1104D54EB5}" srcOrd="3" destOrd="0" parTransId="{FCF984C5-5DE6-4E1A-B2FE-643E0C8E0B05}" sibTransId="{E53F0294-5F87-4A4F-90A9-0F826D5709DE}"/>
    <dgm:cxn modelId="{C3A0251A-53B3-48B0-98D4-FAC7B2362963}" type="presOf" srcId="{E84E87EA-633A-48BC-A8BE-BF4B9D12D831}" destId="{6612437B-25A3-44CD-AAD8-5B416B5698EA}" srcOrd="0" destOrd="0" presId="urn:microsoft.com/office/officeart/2005/8/layout/default"/>
    <dgm:cxn modelId="{F51B861D-EC4E-4746-BEBE-50D7957CC617}" type="presOf" srcId="{047739BD-D197-448A-A7CA-C159657189CD}" destId="{56193C65-AE8F-43E0-938F-5734C964A120}" srcOrd="0" destOrd="0" presId="urn:microsoft.com/office/officeart/2005/8/layout/default"/>
    <dgm:cxn modelId="{FF1EA322-569D-4442-A191-1E1D2B8E0F71}" type="presOf" srcId="{7D9B7623-15AA-4E9B-BCCE-0F832C38B29F}" destId="{29C04AC3-52B6-4F34-A1D0-9EF34A052AA0}" srcOrd="0" destOrd="0" presId="urn:microsoft.com/office/officeart/2005/8/layout/default"/>
    <dgm:cxn modelId="{B46F0748-CC50-4B91-94C0-DC19E6C03A6F}" type="presOf" srcId="{C1D674EC-B5B3-4288-9B29-B6D248292DAF}" destId="{EDB758A0-85DB-443B-B1FD-0ED3833549C5}" srcOrd="0" destOrd="0" presId="urn:microsoft.com/office/officeart/2005/8/layout/default"/>
    <dgm:cxn modelId="{C96BEA75-CB43-41D3-9FC2-75883EC11780}" type="presOf" srcId="{C49A4B96-DDC9-4EB2-905A-CC1104D54EB5}" destId="{3F7F174E-1785-447B-BB22-17CD46E9E3EF}" srcOrd="0" destOrd="0" presId="urn:microsoft.com/office/officeart/2005/8/layout/default"/>
    <dgm:cxn modelId="{BF8B0B8C-84BF-4BB6-BC36-C0BEB83A7837}" srcId="{047739BD-D197-448A-A7CA-C159657189CD}" destId="{A02E88EE-03C4-4BF7-BC8D-EE38AED82113}" srcOrd="2" destOrd="0" parTransId="{7C408F09-8B90-43D5-BCDF-902487C7A389}" sibTransId="{BA818139-33B5-41EB-8B4D-906EA6779271}"/>
    <dgm:cxn modelId="{84948B8E-2415-4A9B-B3DD-5A71C2458179}" srcId="{047739BD-D197-448A-A7CA-C159657189CD}" destId="{EAF3196A-28B8-4357-9DE6-ACDD5234E409}" srcOrd="5" destOrd="0" parTransId="{F433F8F4-3F96-4E9A-8451-5BD6D08182E1}" sibTransId="{33B23256-DAB2-41E2-A421-C3A7E7A183B3}"/>
    <dgm:cxn modelId="{C94AF4B8-910C-4398-83EB-1A65F6EBED6B}" srcId="{047739BD-D197-448A-A7CA-C159657189CD}" destId="{C1D674EC-B5B3-4288-9B29-B6D248292DAF}" srcOrd="4" destOrd="0" parTransId="{31955779-ADA0-4AAB-8ED6-D824A47423AA}" sibTransId="{C6C3999B-0CE8-47D0-B957-A2CCD2556139}"/>
    <dgm:cxn modelId="{E30A07C2-1D60-45DD-851E-50426100C39B}" type="presOf" srcId="{EAF3196A-28B8-4357-9DE6-ACDD5234E409}" destId="{CF03D1CD-A376-4D87-858A-790397497812}" srcOrd="0" destOrd="0" presId="urn:microsoft.com/office/officeart/2005/8/layout/default"/>
    <dgm:cxn modelId="{43C4ABDC-A59E-440D-BFC0-7E282B6AC9B3}" srcId="{047739BD-D197-448A-A7CA-C159657189CD}" destId="{7D9B7623-15AA-4E9B-BCCE-0F832C38B29F}" srcOrd="1" destOrd="0" parTransId="{0BA0CAAF-2124-413A-B467-DB2F7AC5D68D}" sibTransId="{5763818D-3EF8-4314-A229-4C735EF972FE}"/>
    <dgm:cxn modelId="{0314D1DF-33FA-4EB9-BBCD-7F58A94417A0}" type="presOf" srcId="{A02E88EE-03C4-4BF7-BC8D-EE38AED82113}" destId="{2D55EE4C-2316-4655-AC43-4ACCBE520C51}" srcOrd="0" destOrd="0" presId="urn:microsoft.com/office/officeart/2005/8/layout/default"/>
    <dgm:cxn modelId="{09D0D304-200F-4961-94B8-F089514F7445}" type="presParOf" srcId="{56193C65-AE8F-43E0-938F-5734C964A120}" destId="{6612437B-25A3-44CD-AAD8-5B416B5698EA}" srcOrd="0" destOrd="0" presId="urn:microsoft.com/office/officeart/2005/8/layout/default"/>
    <dgm:cxn modelId="{49FC354E-AE90-41D1-9587-BEA5DE360DDF}" type="presParOf" srcId="{56193C65-AE8F-43E0-938F-5734C964A120}" destId="{917E111D-A2FB-446D-93E1-ED99892BC935}" srcOrd="1" destOrd="0" presId="urn:microsoft.com/office/officeart/2005/8/layout/default"/>
    <dgm:cxn modelId="{B47899ED-6B98-432E-A5FD-FF784C9337CE}" type="presParOf" srcId="{56193C65-AE8F-43E0-938F-5734C964A120}" destId="{29C04AC3-52B6-4F34-A1D0-9EF34A052AA0}" srcOrd="2" destOrd="0" presId="urn:microsoft.com/office/officeart/2005/8/layout/default"/>
    <dgm:cxn modelId="{F0B45D0E-D281-44B3-93B3-01AD5DB28DE9}" type="presParOf" srcId="{56193C65-AE8F-43E0-938F-5734C964A120}" destId="{58EBBC9A-4366-434C-85F3-A6C177873CEC}" srcOrd="3" destOrd="0" presId="urn:microsoft.com/office/officeart/2005/8/layout/default"/>
    <dgm:cxn modelId="{30566DD3-D31C-4A40-90E3-EBBD2B6961B4}" type="presParOf" srcId="{56193C65-AE8F-43E0-938F-5734C964A120}" destId="{2D55EE4C-2316-4655-AC43-4ACCBE520C51}" srcOrd="4" destOrd="0" presId="urn:microsoft.com/office/officeart/2005/8/layout/default"/>
    <dgm:cxn modelId="{D10FAE08-7EE9-41FA-8930-70B666EC08C8}" type="presParOf" srcId="{56193C65-AE8F-43E0-938F-5734C964A120}" destId="{8A169D0C-6D12-4A6C-BB29-5B97BB2B5F00}" srcOrd="5" destOrd="0" presId="urn:microsoft.com/office/officeart/2005/8/layout/default"/>
    <dgm:cxn modelId="{BAA05A4E-1401-4DBF-8E80-A8BF37683A75}" type="presParOf" srcId="{56193C65-AE8F-43E0-938F-5734C964A120}" destId="{3F7F174E-1785-447B-BB22-17CD46E9E3EF}" srcOrd="6" destOrd="0" presId="urn:microsoft.com/office/officeart/2005/8/layout/default"/>
    <dgm:cxn modelId="{B5C605AD-F1B4-4A5D-9142-E185980CB5CA}" type="presParOf" srcId="{56193C65-AE8F-43E0-938F-5734C964A120}" destId="{F65C5BBE-BFD7-41D1-9B35-DFCD84D4DB1F}" srcOrd="7" destOrd="0" presId="urn:microsoft.com/office/officeart/2005/8/layout/default"/>
    <dgm:cxn modelId="{73FDBCAB-E3DE-49DD-8705-5560A356E767}" type="presParOf" srcId="{56193C65-AE8F-43E0-938F-5734C964A120}" destId="{EDB758A0-85DB-443B-B1FD-0ED3833549C5}" srcOrd="8" destOrd="0" presId="urn:microsoft.com/office/officeart/2005/8/layout/default"/>
    <dgm:cxn modelId="{9EA83E3E-13DC-4BC8-937C-3B8126B5CF7E}" type="presParOf" srcId="{56193C65-AE8F-43E0-938F-5734C964A120}" destId="{249D5394-CE75-4E7C-9BA9-1880C82BC2E3}" srcOrd="9" destOrd="0" presId="urn:microsoft.com/office/officeart/2005/8/layout/default"/>
    <dgm:cxn modelId="{D2FEB7D0-4C88-4682-8051-13E33B241960}" type="presParOf" srcId="{56193C65-AE8F-43E0-938F-5734C964A120}" destId="{CF03D1CD-A376-4D87-858A-79039749781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3BDF748-E1D6-49FC-8ED5-69BA00A5AE4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B641927-43D1-40BD-8CB2-939989BD61A5}">
      <dgm:prSet/>
      <dgm:spPr/>
      <dgm:t>
        <a:bodyPr/>
        <a:lstStyle/>
        <a:p>
          <a:r>
            <a:rPr lang="en-GB" b="0" i="0"/>
            <a:t>Work in small groups</a:t>
          </a:r>
          <a:endParaRPr lang="en-US"/>
        </a:p>
      </dgm:t>
    </dgm:pt>
    <dgm:pt modelId="{D442F955-2003-41A0-81C6-DF93FC254E79}" type="parTrans" cxnId="{749A9C05-249C-4E6A-8636-852BC8F083F0}">
      <dgm:prSet/>
      <dgm:spPr/>
      <dgm:t>
        <a:bodyPr/>
        <a:lstStyle/>
        <a:p>
          <a:endParaRPr lang="en-US"/>
        </a:p>
      </dgm:t>
    </dgm:pt>
    <dgm:pt modelId="{88942022-45DC-4FA6-87A5-301555F679C0}" type="sibTrans" cxnId="{749A9C05-249C-4E6A-8636-852BC8F083F0}">
      <dgm:prSet/>
      <dgm:spPr/>
      <dgm:t>
        <a:bodyPr/>
        <a:lstStyle/>
        <a:p>
          <a:endParaRPr lang="en-US"/>
        </a:p>
      </dgm:t>
    </dgm:pt>
    <dgm:pt modelId="{F027FC46-861B-494E-9BE6-31EEA0F8C520}">
      <dgm:prSet/>
      <dgm:spPr/>
      <dgm:t>
        <a:bodyPr/>
        <a:lstStyle/>
        <a:p>
          <a:r>
            <a:rPr lang="en-GB" b="0" i="0"/>
            <a:t>Choose an organisation with which you are familiar</a:t>
          </a:r>
          <a:endParaRPr lang="en-US"/>
        </a:p>
      </dgm:t>
    </dgm:pt>
    <dgm:pt modelId="{D172F058-B939-4FBE-8351-80318CB9CF54}" type="parTrans" cxnId="{4B3C68AD-4EEE-4F53-9624-55BDB79D99A9}">
      <dgm:prSet/>
      <dgm:spPr/>
      <dgm:t>
        <a:bodyPr/>
        <a:lstStyle/>
        <a:p>
          <a:endParaRPr lang="en-US"/>
        </a:p>
      </dgm:t>
    </dgm:pt>
    <dgm:pt modelId="{BCCDBD9B-E25E-4C3E-BBDA-DAE10BB66849}" type="sibTrans" cxnId="{4B3C68AD-4EEE-4F53-9624-55BDB79D99A9}">
      <dgm:prSet/>
      <dgm:spPr/>
      <dgm:t>
        <a:bodyPr/>
        <a:lstStyle/>
        <a:p>
          <a:endParaRPr lang="en-US"/>
        </a:p>
      </dgm:t>
    </dgm:pt>
    <dgm:pt modelId="{29D48ED6-A3F3-4917-BA6E-92B8138DD231}">
      <dgm:prSet/>
      <dgm:spPr/>
      <dgm:t>
        <a:bodyPr/>
        <a:lstStyle/>
        <a:p>
          <a:r>
            <a:rPr lang="en-GB" b="0" i="0"/>
            <a:t>Discuss each of the PESTEL factors in relation to that organisation’s industry</a:t>
          </a:r>
          <a:endParaRPr lang="en-US"/>
        </a:p>
      </dgm:t>
    </dgm:pt>
    <dgm:pt modelId="{A9826F64-8F5C-46DB-B091-05529E0032BB}" type="parTrans" cxnId="{D250A3FD-A70F-45D2-86B6-32A5FA8C6B01}">
      <dgm:prSet/>
      <dgm:spPr/>
      <dgm:t>
        <a:bodyPr/>
        <a:lstStyle/>
        <a:p>
          <a:endParaRPr lang="en-US"/>
        </a:p>
      </dgm:t>
    </dgm:pt>
    <dgm:pt modelId="{47BAAFE1-925F-4C93-9BE2-83ADB1017B31}" type="sibTrans" cxnId="{D250A3FD-A70F-45D2-86B6-32A5FA8C6B01}">
      <dgm:prSet/>
      <dgm:spPr/>
      <dgm:t>
        <a:bodyPr/>
        <a:lstStyle/>
        <a:p>
          <a:endParaRPr lang="en-US"/>
        </a:p>
      </dgm:t>
    </dgm:pt>
    <dgm:pt modelId="{1C8E02EF-2DC4-4939-A5B4-F187E9053F27}">
      <dgm:prSet/>
      <dgm:spPr/>
      <dgm:t>
        <a:bodyPr/>
        <a:lstStyle/>
        <a:p>
          <a:r>
            <a:rPr lang="en-GB" b="0" i="0"/>
            <a:t>Make a bullet point list of key factors affecting your business under each of the PESTEL areas</a:t>
          </a:r>
          <a:endParaRPr lang="en-US"/>
        </a:p>
      </dgm:t>
    </dgm:pt>
    <dgm:pt modelId="{390D39B7-BFA8-4C64-B3FB-4D81BED1BD27}" type="parTrans" cxnId="{DAFB7564-7BAD-472F-9E90-1A9915765588}">
      <dgm:prSet/>
      <dgm:spPr/>
      <dgm:t>
        <a:bodyPr/>
        <a:lstStyle/>
        <a:p>
          <a:endParaRPr lang="en-US"/>
        </a:p>
      </dgm:t>
    </dgm:pt>
    <dgm:pt modelId="{BC6CA30F-74F8-43C1-8488-AEE28B7E514E}" type="sibTrans" cxnId="{DAFB7564-7BAD-472F-9E90-1A9915765588}">
      <dgm:prSet/>
      <dgm:spPr/>
      <dgm:t>
        <a:bodyPr/>
        <a:lstStyle/>
        <a:p>
          <a:endParaRPr lang="en-US"/>
        </a:p>
      </dgm:t>
    </dgm:pt>
    <dgm:pt modelId="{767729DD-AF8E-4244-8992-BE797E328A15}">
      <dgm:prSet/>
      <dgm:spPr/>
      <dgm:t>
        <a:bodyPr/>
        <a:lstStyle/>
        <a:p>
          <a:r>
            <a:rPr lang="en-GB" b="0" i="0"/>
            <a:t>Share your views with the class</a:t>
          </a:r>
          <a:endParaRPr lang="en-US"/>
        </a:p>
      </dgm:t>
    </dgm:pt>
    <dgm:pt modelId="{3AE0EB70-AAAC-4F12-B487-ADBDAC7FD13C}" type="parTrans" cxnId="{4C3868A3-F4B9-45A1-904E-C0E99A3F7188}">
      <dgm:prSet/>
      <dgm:spPr/>
      <dgm:t>
        <a:bodyPr/>
        <a:lstStyle/>
        <a:p>
          <a:endParaRPr lang="en-US"/>
        </a:p>
      </dgm:t>
    </dgm:pt>
    <dgm:pt modelId="{DACD3217-287F-44F9-9D3F-3469655CABEA}" type="sibTrans" cxnId="{4C3868A3-F4B9-45A1-904E-C0E99A3F7188}">
      <dgm:prSet/>
      <dgm:spPr/>
      <dgm:t>
        <a:bodyPr/>
        <a:lstStyle/>
        <a:p>
          <a:endParaRPr lang="en-US"/>
        </a:p>
      </dgm:t>
    </dgm:pt>
    <dgm:pt modelId="{B291F0DA-AC21-4393-822D-ACE98A74570C}" type="pres">
      <dgm:prSet presAssocID="{73BDF748-E1D6-49FC-8ED5-69BA00A5AE49}" presName="root" presStyleCnt="0">
        <dgm:presLayoutVars>
          <dgm:dir/>
          <dgm:resizeHandles val="exact"/>
        </dgm:presLayoutVars>
      </dgm:prSet>
      <dgm:spPr/>
    </dgm:pt>
    <dgm:pt modelId="{921BE654-EA03-4618-8B92-AB243AC15348}" type="pres">
      <dgm:prSet presAssocID="{4B641927-43D1-40BD-8CB2-939989BD61A5}" presName="compNode" presStyleCnt="0"/>
      <dgm:spPr/>
    </dgm:pt>
    <dgm:pt modelId="{9363419A-E814-4416-BD4B-5D3F4EF4DBCC}" type="pres">
      <dgm:prSet presAssocID="{4B641927-43D1-40BD-8CB2-939989BD61A5}" presName="bgRect" presStyleLbl="bgShp" presStyleIdx="0" presStyleCnt="5"/>
      <dgm:spPr/>
    </dgm:pt>
    <dgm:pt modelId="{57D82D1A-0FC3-4CCF-8F16-CCB365B9ADEE}" type="pres">
      <dgm:prSet presAssocID="{4B641927-43D1-40BD-8CB2-939989BD61A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7CD7BDD0-35FB-484F-A505-5B5BA17905F3}" type="pres">
      <dgm:prSet presAssocID="{4B641927-43D1-40BD-8CB2-939989BD61A5}" presName="spaceRect" presStyleCnt="0"/>
      <dgm:spPr/>
    </dgm:pt>
    <dgm:pt modelId="{C5CBE084-4288-4904-8C0D-B2EDF089B1F5}" type="pres">
      <dgm:prSet presAssocID="{4B641927-43D1-40BD-8CB2-939989BD61A5}" presName="parTx" presStyleLbl="revTx" presStyleIdx="0" presStyleCnt="5">
        <dgm:presLayoutVars>
          <dgm:chMax val="0"/>
          <dgm:chPref val="0"/>
        </dgm:presLayoutVars>
      </dgm:prSet>
      <dgm:spPr/>
    </dgm:pt>
    <dgm:pt modelId="{466F2F4F-15C9-4854-995E-590A3F50B6D8}" type="pres">
      <dgm:prSet presAssocID="{88942022-45DC-4FA6-87A5-301555F679C0}" presName="sibTrans" presStyleCnt="0"/>
      <dgm:spPr/>
    </dgm:pt>
    <dgm:pt modelId="{3C400974-7640-448B-B99A-F3D18F7B9BA2}" type="pres">
      <dgm:prSet presAssocID="{F027FC46-861B-494E-9BE6-31EEA0F8C520}" presName="compNode" presStyleCnt="0"/>
      <dgm:spPr/>
    </dgm:pt>
    <dgm:pt modelId="{A9A84354-11C0-4C1D-9507-B50E0E55BE49}" type="pres">
      <dgm:prSet presAssocID="{F027FC46-861B-494E-9BE6-31EEA0F8C520}" presName="bgRect" presStyleLbl="bgShp" presStyleIdx="1" presStyleCnt="5"/>
      <dgm:spPr/>
    </dgm:pt>
    <dgm:pt modelId="{A5D0C086-CA7F-4EAB-AB9A-280F04A455B0}" type="pres">
      <dgm:prSet presAssocID="{F027FC46-861B-494E-9BE6-31EEA0F8C52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BF85CD32-9BB5-4350-A3EE-673821519746}" type="pres">
      <dgm:prSet presAssocID="{F027FC46-861B-494E-9BE6-31EEA0F8C520}" presName="spaceRect" presStyleCnt="0"/>
      <dgm:spPr/>
    </dgm:pt>
    <dgm:pt modelId="{B362F74E-71C7-49FE-8482-CBBB1B011C63}" type="pres">
      <dgm:prSet presAssocID="{F027FC46-861B-494E-9BE6-31EEA0F8C520}" presName="parTx" presStyleLbl="revTx" presStyleIdx="1" presStyleCnt="5">
        <dgm:presLayoutVars>
          <dgm:chMax val="0"/>
          <dgm:chPref val="0"/>
        </dgm:presLayoutVars>
      </dgm:prSet>
      <dgm:spPr/>
    </dgm:pt>
    <dgm:pt modelId="{095EA9FD-BBC9-4C40-94D8-DA5F6271226C}" type="pres">
      <dgm:prSet presAssocID="{BCCDBD9B-E25E-4C3E-BBDA-DAE10BB66849}" presName="sibTrans" presStyleCnt="0"/>
      <dgm:spPr/>
    </dgm:pt>
    <dgm:pt modelId="{4AF31B37-8282-413C-8029-AE8AB7FBB5F5}" type="pres">
      <dgm:prSet presAssocID="{29D48ED6-A3F3-4917-BA6E-92B8138DD231}" presName="compNode" presStyleCnt="0"/>
      <dgm:spPr/>
    </dgm:pt>
    <dgm:pt modelId="{98252B46-4540-4B6B-86AF-4B18D4B024D4}" type="pres">
      <dgm:prSet presAssocID="{29D48ED6-A3F3-4917-BA6E-92B8138DD231}" presName="bgRect" presStyleLbl="bgShp" presStyleIdx="2" presStyleCnt="5"/>
      <dgm:spPr/>
    </dgm:pt>
    <dgm:pt modelId="{0F6CA8E0-B64B-45CD-8FE6-391C47CD6318}" type="pres">
      <dgm:prSet presAssocID="{29D48ED6-A3F3-4917-BA6E-92B8138DD23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F120EE91-01C3-4D00-A385-546F4F9ABFA4}" type="pres">
      <dgm:prSet presAssocID="{29D48ED6-A3F3-4917-BA6E-92B8138DD231}" presName="spaceRect" presStyleCnt="0"/>
      <dgm:spPr/>
    </dgm:pt>
    <dgm:pt modelId="{A62632C8-0458-4178-938E-87508D0ADEE8}" type="pres">
      <dgm:prSet presAssocID="{29D48ED6-A3F3-4917-BA6E-92B8138DD231}" presName="parTx" presStyleLbl="revTx" presStyleIdx="2" presStyleCnt="5">
        <dgm:presLayoutVars>
          <dgm:chMax val="0"/>
          <dgm:chPref val="0"/>
        </dgm:presLayoutVars>
      </dgm:prSet>
      <dgm:spPr/>
    </dgm:pt>
    <dgm:pt modelId="{669C0E89-3B92-4C1D-B8DD-A135895631F4}" type="pres">
      <dgm:prSet presAssocID="{47BAAFE1-925F-4C93-9BE2-83ADB1017B31}" presName="sibTrans" presStyleCnt="0"/>
      <dgm:spPr/>
    </dgm:pt>
    <dgm:pt modelId="{8D079870-8468-4E81-BA8B-9A7DB89BF0FB}" type="pres">
      <dgm:prSet presAssocID="{1C8E02EF-2DC4-4939-A5B4-F187E9053F27}" presName="compNode" presStyleCnt="0"/>
      <dgm:spPr/>
    </dgm:pt>
    <dgm:pt modelId="{BE71754C-0550-4DAA-9C7C-F3B8FD1BF628}" type="pres">
      <dgm:prSet presAssocID="{1C8E02EF-2DC4-4939-A5B4-F187E9053F27}" presName="bgRect" presStyleLbl="bgShp" presStyleIdx="3" presStyleCnt="5"/>
      <dgm:spPr/>
    </dgm:pt>
    <dgm:pt modelId="{7C00D6C3-03ED-4614-878B-54BBD5678A0A}" type="pres">
      <dgm:prSet presAssocID="{1C8E02EF-2DC4-4939-A5B4-F187E9053F2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E48419BD-7BFC-4E3D-8763-47F1F3793771}" type="pres">
      <dgm:prSet presAssocID="{1C8E02EF-2DC4-4939-A5B4-F187E9053F27}" presName="spaceRect" presStyleCnt="0"/>
      <dgm:spPr/>
    </dgm:pt>
    <dgm:pt modelId="{43367648-E2A5-4FD3-85A6-83EF7C19D164}" type="pres">
      <dgm:prSet presAssocID="{1C8E02EF-2DC4-4939-A5B4-F187E9053F27}" presName="parTx" presStyleLbl="revTx" presStyleIdx="3" presStyleCnt="5">
        <dgm:presLayoutVars>
          <dgm:chMax val="0"/>
          <dgm:chPref val="0"/>
        </dgm:presLayoutVars>
      </dgm:prSet>
      <dgm:spPr/>
    </dgm:pt>
    <dgm:pt modelId="{E5EACD10-7BAD-4CD0-BA2A-4A301E52DE48}" type="pres">
      <dgm:prSet presAssocID="{BC6CA30F-74F8-43C1-8488-AEE28B7E514E}" presName="sibTrans" presStyleCnt="0"/>
      <dgm:spPr/>
    </dgm:pt>
    <dgm:pt modelId="{6E2BDF6E-C84A-455E-9CDF-2ABCAD8B6169}" type="pres">
      <dgm:prSet presAssocID="{767729DD-AF8E-4244-8992-BE797E328A15}" presName="compNode" presStyleCnt="0"/>
      <dgm:spPr/>
    </dgm:pt>
    <dgm:pt modelId="{2684EBCE-DF4A-4676-9A83-354D9AA11356}" type="pres">
      <dgm:prSet presAssocID="{767729DD-AF8E-4244-8992-BE797E328A15}" presName="bgRect" presStyleLbl="bgShp" presStyleIdx="4" presStyleCnt="5"/>
      <dgm:spPr/>
    </dgm:pt>
    <dgm:pt modelId="{BABEB420-051F-4E01-9E95-796F13305BD9}" type="pres">
      <dgm:prSet presAssocID="{767729DD-AF8E-4244-8992-BE797E328A1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2A744D43-5984-4893-BCB7-E471C899123D}" type="pres">
      <dgm:prSet presAssocID="{767729DD-AF8E-4244-8992-BE797E328A15}" presName="spaceRect" presStyleCnt="0"/>
      <dgm:spPr/>
    </dgm:pt>
    <dgm:pt modelId="{9B27118D-1723-46A6-8349-37CA124A654B}" type="pres">
      <dgm:prSet presAssocID="{767729DD-AF8E-4244-8992-BE797E328A15}" presName="parTx" presStyleLbl="revTx" presStyleIdx="4" presStyleCnt="5">
        <dgm:presLayoutVars>
          <dgm:chMax val="0"/>
          <dgm:chPref val="0"/>
        </dgm:presLayoutVars>
      </dgm:prSet>
      <dgm:spPr/>
    </dgm:pt>
  </dgm:ptLst>
  <dgm:cxnLst>
    <dgm:cxn modelId="{749A9C05-249C-4E6A-8636-852BC8F083F0}" srcId="{73BDF748-E1D6-49FC-8ED5-69BA00A5AE49}" destId="{4B641927-43D1-40BD-8CB2-939989BD61A5}" srcOrd="0" destOrd="0" parTransId="{D442F955-2003-41A0-81C6-DF93FC254E79}" sibTransId="{88942022-45DC-4FA6-87A5-301555F679C0}"/>
    <dgm:cxn modelId="{6832EB27-FE8A-4BAC-80DA-5F866F1F8D34}" type="presOf" srcId="{73BDF748-E1D6-49FC-8ED5-69BA00A5AE49}" destId="{B291F0DA-AC21-4393-822D-ACE98A74570C}" srcOrd="0" destOrd="0" presId="urn:microsoft.com/office/officeart/2018/2/layout/IconVerticalSolidList"/>
    <dgm:cxn modelId="{EEF13A31-25C1-4396-A3FF-6FE09AC6A9BB}" type="presOf" srcId="{767729DD-AF8E-4244-8992-BE797E328A15}" destId="{9B27118D-1723-46A6-8349-37CA124A654B}" srcOrd="0" destOrd="0" presId="urn:microsoft.com/office/officeart/2018/2/layout/IconVerticalSolidList"/>
    <dgm:cxn modelId="{DAFB7564-7BAD-472F-9E90-1A9915765588}" srcId="{73BDF748-E1D6-49FC-8ED5-69BA00A5AE49}" destId="{1C8E02EF-2DC4-4939-A5B4-F187E9053F27}" srcOrd="3" destOrd="0" parTransId="{390D39B7-BFA8-4C64-B3FB-4D81BED1BD27}" sibTransId="{BC6CA30F-74F8-43C1-8488-AEE28B7E514E}"/>
    <dgm:cxn modelId="{05294B50-33C6-4EC0-8CE4-D44D8C1E6CE6}" type="presOf" srcId="{1C8E02EF-2DC4-4939-A5B4-F187E9053F27}" destId="{43367648-E2A5-4FD3-85A6-83EF7C19D164}" srcOrd="0" destOrd="0" presId="urn:microsoft.com/office/officeart/2018/2/layout/IconVerticalSolidList"/>
    <dgm:cxn modelId="{4C3868A3-F4B9-45A1-904E-C0E99A3F7188}" srcId="{73BDF748-E1D6-49FC-8ED5-69BA00A5AE49}" destId="{767729DD-AF8E-4244-8992-BE797E328A15}" srcOrd="4" destOrd="0" parTransId="{3AE0EB70-AAAC-4F12-B487-ADBDAC7FD13C}" sibTransId="{DACD3217-287F-44F9-9D3F-3469655CABEA}"/>
    <dgm:cxn modelId="{CC6FB4A8-EACD-44E2-91B6-4880432BDCA7}" type="presOf" srcId="{29D48ED6-A3F3-4917-BA6E-92B8138DD231}" destId="{A62632C8-0458-4178-938E-87508D0ADEE8}" srcOrd="0" destOrd="0" presId="urn:microsoft.com/office/officeart/2018/2/layout/IconVerticalSolidList"/>
    <dgm:cxn modelId="{4B3C68AD-4EEE-4F53-9624-55BDB79D99A9}" srcId="{73BDF748-E1D6-49FC-8ED5-69BA00A5AE49}" destId="{F027FC46-861B-494E-9BE6-31EEA0F8C520}" srcOrd="1" destOrd="0" parTransId="{D172F058-B939-4FBE-8351-80318CB9CF54}" sibTransId="{BCCDBD9B-E25E-4C3E-BBDA-DAE10BB66849}"/>
    <dgm:cxn modelId="{093183D6-0FEA-41EE-85AB-B981E635C7E7}" type="presOf" srcId="{F027FC46-861B-494E-9BE6-31EEA0F8C520}" destId="{B362F74E-71C7-49FE-8482-CBBB1B011C63}" srcOrd="0" destOrd="0" presId="urn:microsoft.com/office/officeart/2018/2/layout/IconVerticalSolidList"/>
    <dgm:cxn modelId="{5A1B63E2-ABD5-4F95-8E91-4BB10FB59028}" type="presOf" srcId="{4B641927-43D1-40BD-8CB2-939989BD61A5}" destId="{C5CBE084-4288-4904-8C0D-B2EDF089B1F5}" srcOrd="0" destOrd="0" presId="urn:microsoft.com/office/officeart/2018/2/layout/IconVerticalSolidList"/>
    <dgm:cxn modelId="{D250A3FD-A70F-45D2-86B6-32A5FA8C6B01}" srcId="{73BDF748-E1D6-49FC-8ED5-69BA00A5AE49}" destId="{29D48ED6-A3F3-4917-BA6E-92B8138DD231}" srcOrd="2" destOrd="0" parTransId="{A9826F64-8F5C-46DB-B091-05529E0032BB}" sibTransId="{47BAAFE1-925F-4C93-9BE2-83ADB1017B31}"/>
    <dgm:cxn modelId="{E92D5BF6-A955-40BD-BE1A-C5AC7C7DA9E1}" type="presParOf" srcId="{B291F0DA-AC21-4393-822D-ACE98A74570C}" destId="{921BE654-EA03-4618-8B92-AB243AC15348}" srcOrd="0" destOrd="0" presId="urn:microsoft.com/office/officeart/2018/2/layout/IconVerticalSolidList"/>
    <dgm:cxn modelId="{A42AE7F2-7A07-45CD-AADB-21C1348B27F1}" type="presParOf" srcId="{921BE654-EA03-4618-8B92-AB243AC15348}" destId="{9363419A-E814-4416-BD4B-5D3F4EF4DBCC}" srcOrd="0" destOrd="0" presId="urn:microsoft.com/office/officeart/2018/2/layout/IconVerticalSolidList"/>
    <dgm:cxn modelId="{BE2E7D9F-53B3-4CEF-A1F2-D869332EF09D}" type="presParOf" srcId="{921BE654-EA03-4618-8B92-AB243AC15348}" destId="{57D82D1A-0FC3-4CCF-8F16-CCB365B9ADEE}" srcOrd="1" destOrd="0" presId="urn:microsoft.com/office/officeart/2018/2/layout/IconVerticalSolidList"/>
    <dgm:cxn modelId="{DDE938C2-376A-4BBB-80BE-D845D54D9AE3}" type="presParOf" srcId="{921BE654-EA03-4618-8B92-AB243AC15348}" destId="{7CD7BDD0-35FB-484F-A505-5B5BA17905F3}" srcOrd="2" destOrd="0" presId="urn:microsoft.com/office/officeart/2018/2/layout/IconVerticalSolidList"/>
    <dgm:cxn modelId="{68E5EB1D-1662-4668-B17F-70EF2CC44403}" type="presParOf" srcId="{921BE654-EA03-4618-8B92-AB243AC15348}" destId="{C5CBE084-4288-4904-8C0D-B2EDF089B1F5}" srcOrd="3" destOrd="0" presId="urn:microsoft.com/office/officeart/2018/2/layout/IconVerticalSolidList"/>
    <dgm:cxn modelId="{6E88D7BA-76D1-4A2C-8A03-2EC9E77FDE08}" type="presParOf" srcId="{B291F0DA-AC21-4393-822D-ACE98A74570C}" destId="{466F2F4F-15C9-4854-995E-590A3F50B6D8}" srcOrd="1" destOrd="0" presId="urn:microsoft.com/office/officeart/2018/2/layout/IconVerticalSolidList"/>
    <dgm:cxn modelId="{703C32C9-2FD9-4E82-9E92-D648D4AD277E}" type="presParOf" srcId="{B291F0DA-AC21-4393-822D-ACE98A74570C}" destId="{3C400974-7640-448B-B99A-F3D18F7B9BA2}" srcOrd="2" destOrd="0" presId="urn:microsoft.com/office/officeart/2018/2/layout/IconVerticalSolidList"/>
    <dgm:cxn modelId="{0757DB4C-103E-4E9D-8736-33FA02D58BF3}" type="presParOf" srcId="{3C400974-7640-448B-B99A-F3D18F7B9BA2}" destId="{A9A84354-11C0-4C1D-9507-B50E0E55BE49}" srcOrd="0" destOrd="0" presId="urn:microsoft.com/office/officeart/2018/2/layout/IconVerticalSolidList"/>
    <dgm:cxn modelId="{76F40479-C6DC-482F-AD4F-1DD01739DE6F}" type="presParOf" srcId="{3C400974-7640-448B-B99A-F3D18F7B9BA2}" destId="{A5D0C086-CA7F-4EAB-AB9A-280F04A455B0}" srcOrd="1" destOrd="0" presId="urn:microsoft.com/office/officeart/2018/2/layout/IconVerticalSolidList"/>
    <dgm:cxn modelId="{3ACDDE39-41E9-434A-A417-528E7430CB98}" type="presParOf" srcId="{3C400974-7640-448B-B99A-F3D18F7B9BA2}" destId="{BF85CD32-9BB5-4350-A3EE-673821519746}" srcOrd="2" destOrd="0" presId="urn:microsoft.com/office/officeart/2018/2/layout/IconVerticalSolidList"/>
    <dgm:cxn modelId="{3C930653-DA74-42CF-A0A1-F759A5E1B6B7}" type="presParOf" srcId="{3C400974-7640-448B-B99A-F3D18F7B9BA2}" destId="{B362F74E-71C7-49FE-8482-CBBB1B011C63}" srcOrd="3" destOrd="0" presId="urn:microsoft.com/office/officeart/2018/2/layout/IconVerticalSolidList"/>
    <dgm:cxn modelId="{5CB0A6DF-BA1F-42F8-B5C4-D24D018C3F2D}" type="presParOf" srcId="{B291F0DA-AC21-4393-822D-ACE98A74570C}" destId="{095EA9FD-BBC9-4C40-94D8-DA5F6271226C}" srcOrd="3" destOrd="0" presId="urn:microsoft.com/office/officeart/2018/2/layout/IconVerticalSolidList"/>
    <dgm:cxn modelId="{EE92A25F-507E-4225-88AA-77DAE1B938E6}" type="presParOf" srcId="{B291F0DA-AC21-4393-822D-ACE98A74570C}" destId="{4AF31B37-8282-413C-8029-AE8AB7FBB5F5}" srcOrd="4" destOrd="0" presId="urn:microsoft.com/office/officeart/2018/2/layout/IconVerticalSolidList"/>
    <dgm:cxn modelId="{D2BD66C0-E7A2-4E80-8AD7-9F6206A2791B}" type="presParOf" srcId="{4AF31B37-8282-413C-8029-AE8AB7FBB5F5}" destId="{98252B46-4540-4B6B-86AF-4B18D4B024D4}" srcOrd="0" destOrd="0" presId="urn:microsoft.com/office/officeart/2018/2/layout/IconVerticalSolidList"/>
    <dgm:cxn modelId="{29357A89-B31C-45D1-AA3B-9C9D7ECEBE75}" type="presParOf" srcId="{4AF31B37-8282-413C-8029-AE8AB7FBB5F5}" destId="{0F6CA8E0-B64B-45CD-8FE6-391C47CD6318}" srcOrd="1" destOrd="0" presId="urn:microsoft.com/office/officeart/2018/2/layout/IconVerticalSolidList"/>
    <dgm:cxn modelId="{5C91EAE1-C3DC-4AF1-A044-EC8BF0C9F562}" type="presParOf" srcId="{4AF31B37-8282-413C-8029-AE8AB7FBB5F5}" destId="{F120EE91-01C3-4D00-A385-546F4F9ABFA4}" srcOrd="2" destOrd="0" presId="urn:microsoft.com/office/officeart/2018/2/layout/IconVerticalSolidList"/>
    <dgm:cxn modelId="{DDD5D285-B845-47FF-A897-A274AC99970C}" type="presParOf" srcId="{4AF31B37-8282-413C-8029-AE8AB7FBB5F5}" destId="{A62632C8-0458-4178-938E-87508D0ADEE8}" srcOrd="3" destOrd="0" presId="urn:microsoft.com/office/officeart/2018/2/layout/IconVerticalSolidList"/>
    <dgm:cxn modelId="{62A0FA6D-B6EA-4AD4-A5B0-F344F36BE089}" type="presParOf" srcId="{B291F0DA-AC21-4393-822D-ACE98A74570C}" destId="{669C0E89-3B92-4C1D-B8DD-A135895631F4}" srcOrd="5" destOrd="0" presId="urn:microsoft.com/office/officeart/2018/2/layout/IconVerticalSolidList"/>
    <dgm:cxn modelId="{AF46C360-1D1F-4B66-8CD9-EA4C06F19850}" type="presParOf" srcId="{B291F0DA-AC21-4393-822D-ACE98A74570C}" destId="{8D079870-8468-4E81-BA8B-9A7DB89BF0FB}" srcOrd="6" destOrd="0" presId="urn:microsoft.com/office/officeart/2018/2/layout/IconVerticalSolidList"/>
    <dgm:cxn modelId="{B66DD968-8189-41C0-AB82-727581349107}" type="presParOf" srcId="{8D079870-8468-4E81-BA8B-9A7DB89BF0FB}" destId="{BE71754C-0550-4DAA-9C7C-F3B8FD1BF628}" srcOrd="0" destOrd="0" presId="urn:microsoft.com/office/officeart/2018/2/layout/IconVerticalSolidList"/>
    <dgm:cxn modelId="{9D95555E-1B3F-40A2-8774-6A9E247E4A95}" type="presParOf" srcId="{8D079870-8468-4E81-BA8B-9A7DB89BF0FB}" destId="{7C00D6C3-03ED-4614-878B-54BBD5678A0A}" srcOrd="1" destOrd="0" presId="urn:microsoft.com/office/officeart/2018/2/layout/IconVerticalSolidList"/>
    <dgm:cxn modelId="{2D1A34BE-756D-4E6C-93F1-378BAC918F9E}" type="presParOf" srcId="{8D079870-8468-4E81-BA8B-9A7DB89BF0FB}" destId="{E48419BD-7BFC-4E3D-8763-47F1F3793771}" srcOrd="2" destOrd="0" presId="urn:microsoft.com/office/officeart/2018/2/layout/IconVerticalSolidList"/>
    <dgm:cxn modelId="{154DE44E-F9DA-47D1-8B1A-894DAC60F527}" type="presParOf" srcId="{8D079870-8468-4E81-BA8B-9A7DB89BF0FB}" destId="{43367648-E2A5-4FD3-85A6-83EF7C19D164}" srcOrd="3" destOrd="0" presId="urn:microsoft.com/office/officeart/2018/2/layout/IconVerticalSolidList"/>
    <dgm:cxn modelId="{CFAA570D-61CB-4E31-80A2-8864D48BB60B}" type="presParOf" srcId="{B291F0DA-AC21-4393-822D-ACE98A74570C}" destId="{E5EACD10-7BAD-4CD0-BA2A-4A301E52DE48}" srcOrd="7" destOrd="0" presId="urn:microsoft.com/office/officeart/2018/2/layout/IconVerticalSolidList"/>
    <dgm:cxn modelId="{3CD0913B-3EE3-4710-83E6-8F039D384722}" type="presParOf" srcId="{B291F0DA-AC21-4393-822D-ACE98A74570C}" destId="{6E2BDF6E-C84A-455E-9CDF-2ABCAD8B6169}" srcOrd="8" destOrd="0" presId="urn:microsoft.com/office/officeart/2018/2/layout/IconVerticalSolidList"/>
    <dgm:cxn modelId="{42C38C0C-E0CC-4B88-8EBD-363EE7F82AED}" type="presParOf" srcId="{6E2BDF6E-C84A-455E-9CDF-2ABCAD8B6169}" destId="{2684EBCE-DF4A-4676-9A83-354D9AA11356}" srcOrd="0" destOrd="0" presId="urn:microsoft.com/office/officeart/2018/2/layout/IconVerticalSolidList"/>
    <dgm:cxn modelId="{C7728163-29F3-47AC-BA08-EE85A97F9538}" type="presParOf" srcId="{6E2BDF6E-C84A-455E-9CDF-2ABCAD8B6169}" destId="{BABEB420-051F-4E01-9E95-796F13305BD9}" srcOrd="1" destOrd="0" presId="urn:microsoft.com/office/officeart/2018/2/layout/IconVerticalSolidList"/>
    <dgm:cxn modelId="{A0619843-E175-4362-9590-210DC0B2DEAA}" type="presParOf" srcId="{6E2BDF6E-C84A-455E-9CDF-2ABCAD8B6169}" destId="{2A744D43-5984-4893-BCB7-E471C899123D}" srcOrd="2" destOrd="0" presId="urn:microsoft.com/office/officeart/2018/2/layout/IconVerticalSolidList"/>
    <dgm:cxn modelId="{8082253E-F1EB-4FC7-9CA6-FDC43D3C61D0}" type="presParOf" srcId="{6E2BDF6E-C84A-455E-9CDF-2ABCAD8B6169}" destId="{9B27118D-1723-46A6-8349-37CA124A654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5B61C-E21F-44C9-8450-C2000D6414C2}">
      <dsp:nvSpPr>
        <dsp:cNvPr id="0" name=""/>
        <dsp:cNvSpPr/>
      </dsp:nvSpPr>
      <dsp:spPr>
        <a:xfrm>
          <a:off x="0" y="186356"/>
          <a:ext cx="6391275" cy="117313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Today we will explore:</a:t>
          </a:r>
          <a:endParaRPr lang="en-US" sz="2100" kern="1200"/>
        </a:p>
      </dsp:txBody>
      <dsp:txXfrm>
        <a:off x="57268" y="243624"/>
        <a:ext cx="6276739" cy="1058597"/>
      </dsp:txXfrm>
    </dsp:sp>
    <dsp:sp modelId="{C8F3DF0E-AB2D-4D3D-8408-A4C9582D5756}">
      <dsp:nvSpPr>
        <dsp:cNvPr id="0" name=""/>
        <dsp:cNvSpPr/>
      </dsp:nvSpPr>
      <dsp:spPr>
        <a:xfrm>
          <a:off x="0" y="1419969"/>
          <a:ext cx="6391275" cy="1173133"/>
        </a:xfrm>
        <a:prstGeom prst="roundRect">
          <a:avLst/>
        </a:prstGeom>
        <a:solidFill>
          <a:schemeClr val="accent2">
            <a:hueOff val="-279374"/>
            <a:satOff val="-3219"/>
            <a:lumOff val="72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Red Ocean Vs Blue Ocean Strategy. Customer, competitor and market orientation</a:t>
          </a:r>
          <a:endParaRPr lang="en-US" sz="2100" kern="1200" dirty="0"/>
        </a:p>
      </dsp:txBody>
      <dsp:txXfrm>
        <a:off x="57268" y="1477237"/>
        <a:ext cx="6276739" cy="1058597"/>
      </dsp:txXfrm>
    </dsp:sp>
    <dsp:sp modelId="{9CC836E1-8EE0-4B47-A7E1-90EB8EE26D2C}">
      <dsp:nvSpPr>
        <dsp:cNvPr id="0" name=""/>
        <dsp:cNvSpPr/>
      </dsp:nvSpPr>
      <dsp:spPr>
        <a:xfrm>
          <a:off x="0" y="2653583"/>
          <a:ext cx="6391275" cy="1173133"/>
        </a:xfrm>
        <a:prstGeom prst="roundRect">
          <a:avLst/>
        </a:prstGeom>
        <a:solidFill>
          <a:schemeClr val="accent2">
            <a:hueOff val="-558749"/>
            <a:satOff val="-6439"/>
            <a:lumOff val="14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The marketing audit process</a:t>
          </a:r>
          <a:endParaRPr lang="en-US" sz="2100" kern="1200"/>
        </a:p>
      </dsp:txBody>
      <dsp:txXfrm>
        <a:off x="57268" y="2710851"/>
        <a:ext cx="6276739" cy="1058597"/>
      </dsp:txXfrm>
    </dsp:sp>
    <dsp:sp modelId="{B523B1D3-5BC6-440D-AD7E-DD1C792A47A3}">
      <dsp:nvSpPr>
        <dsp:cNvPr id="0" name=""/>
        <dsp:cNvSpPr/>
      </dsp:nvSpPr>
      <dsp:spPr>
        <a:xfrm>
          <a:off x="0" y="3887197"/>
          <a:ext cx="6391275" cy="1173133"/>
        </a:xfrm>
        <a:prstGeom prst="roundRect">
          <a:avLst/>
        </a:prstGeom>
        <a:solidFill>
          <a:schemeClr val="accent2">
            <a:hueOff val="-838123"/>
            <a:satOff val="-9658"/>
            <a:lumOff val="21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Tools, techniques and processes you will need to carry out the audit / situation analysis element of the strategic marketing plan.</a:t>
          </a:r>
          <a:endParaRPr lang="en-US" sz="2100" kern="1200"/>
        </a:p>
      </dsp:txBody>
      <dsp:txXfrm>
        <a:off x="57268" y="3944465"/>
        <a:ext cx="6276739" cy="10585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5FBE6-171B-4403-80EE-BA1C269C86AD}">
      <dsp:nvSpPr>
        <dsp:cNvPr id="0" name=""/>
        <dsp:cNvSpPr/>
      </dsp:nvSpPr>
      <dsp:spPr>
        <a:xfrm>
          <a:off x="0" y="30550"/>
          <a:ext cx="5144877" cy="79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Find some background information on Stitch Fix</a:t>
          </a:r>
          <a:endParaRPr lang="en-US" sz="2000" kern="1200" dirty="0"/>
        </a:p>
      </dsp:txBody>
      <dsp:txXfrm>
        <a:off x="38838" y="69388"/>
        <a:ext cx="5067201" cy="717924"/>
      </dsp:txXfrm>
    </dsp:sp>
    <dsp:sp modelId="{99BF6550-AF4E-4778-A3EB-08EF4BE8BCF1}">
      <dsp:nvSpPr>
        <dsp:cNvPr id="0" name=""/>
        <dsp:cNvSpPr/>
      </dsp:nvSpPr>
      <dsp:spPr>
        <a:xfrm>
          <a:off x="0" y="883750"/>
          <a:ext cx="5144877" cy="79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Is the online fashion retail market blue ocean or red ocean?</a:t>
          </a:r>
          <a:endParaRPr lang="en-US" sz="2000" kern="1200" dirty="0"/>
        </a:p>
      </dsp:txBody>
      <dsp:txXfrm>
        <a:off x="38838" y="922588"/>
        <a:ext cx="5067201" cy="717924"/>
      </dsp:txXfrm>
    </dsp:sp>
    <dsp:sp modelId="{F5C973D9-C2B9-4A0D-B708-C129963E10F2}">
      <dsp:nvSpPr>
        <dsp:cNvPr id="0" name=""/>
        <dsp:cNvSpPr/>
      </dsp:nvSpPr>
      <dsp:spPr>
        <a:xfrm>
          <a:off x="0" y="1736950"/>
          <a:ext cx="5144877" cy="79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are the competitive elements of the market?</a:t>
          </a:r>
          <a:endParaRPr lang="en-US" sz="2000" kern="1200" dirty="0"/>
        </a:p>
      </dsp:txBody>
      <dsp:txXfrm>
        <a:off x="38838" y="1775788"/>
        <a:ext cx="5067201" cy="717924"/>
      </dsp:txXfrm>
    </dsp:sp>
    <dsp:sp modelId="{664A5285-1AF1-48FF-9B93-14A29397A77B}">
      <dsp:nvSpPr>
        <dsp:cNvPr id="0" name=""/>
        <dsp:cNvSpPr/>
      </dsp:nvSpPr>
      <dsp:spPr>
        <a:xfrm>
          <a:off x="0" y="2590150"/>
          <a:ext cx="5144877" cy="79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How did Stitch Fix create a new market offering?</a:t>
          </a:r>
          <a:endParaRPr lang="en-US" sz="2000" kern="1200" dirty="0"/>
        </a:p>
      </dsp:txBody>
      <dsp:txXfrm>
        <a:off x="38838" y="2628988"/>
        <a:ext cx="5067201" cy="717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BDAEA-27BA-4A89-9AFE-C11CEE2ED8DD}">
      <dsp:nvSpPr>
        <dsp:cNvPr id="0" name=""/>
        <dsp:cNvSpPr/>
      </dsp:nvSpPr>
      <dsp:spPr>
        <a:xfrm>
          <a:off x="0" y="2607"/>
          <a:ext cx="10084156" cy="5028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7BB35-1C36-4DD4-BAAD-748D98A1EDB1}">
      <dsp:nvSpPr>
        <dsp:cNvPr id="0" name=""/>
        <dsp:cNvSpPr/>
      </dsp:nvSpPr>
      <dsp:spPr>
        <a:xfrm>
          <a:off x="152100" y="115740"/>
          <a:ext cx="276817" cy="2765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DE4197-8B5B-48FE-9E5E-B8CC15844B3A}">
      <dsp:nvSpPr>
        <dsp:cNvPr id="0" name=""/>
        <dsp:cNvSpPr/>
      </dsp:nvSpPr>
      <dsp:spPr>
        <a:xfrm>
          <a:off x="581018" y="2607"/>
          <a:ext cx="9485538" cy="534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540" tIns="56540" rIns="56540" bIns="56540" numCol="1" spcCol="1270" anchor="ctr" anchorCtr="0">
          <a:noAutofit/>
        </a:bodyPr>
        <a:lstStyle/>
        <a:p>
          <a:pPr marL="0" lvl="0" indent="0" algn="l" defTabSz="622300">
            <a:lnSpc>
              <a:spcPct val="100000"/>
            </a:lnSpc>
            <a:spcBef>
              <a:spcPct val="0"/>
            </a:spcBef>
            <a:spcAft>
              <a:spcPct val="35000"/>
            </a:spcAft>
            <a:buNone/>
          </a:pPr>
          <a:r>
            <a:rPr lang="en-GB" sz="1400" kern="1200"/>
            <a:t>To conduct an effective evaluation of the external environment an organisation needs staff with relevant skills and abilities. </a:t>
          </a:r>
          <a:endParaRPr lang="en-US" sz="1400" kern="1200"/>
        </a:p>
      </dsp:txBody>
      <dsp:txXfrm>
        <a:off x="581018" y="2607"/>
        <a:ext cx="9485538" cy="534238"/>
      </dsp:txXfrm>
    </dsp:sp>
    <dsp:sp modelId="{45D0D28D-E995-4481-B2DD-1A5CD561CDEB}">
      <dsp:nvSpPr>
        <dsp:cNvPr id="0" name=""/>
        <dsp:cNvSpPr/>
      </dsp:nvSpPr>
      <dsp:spPr>
        <a:xfrm>
          <a:off x="0" y="670405"/>
          <a:ext cx="10084156" cy="5028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A7B89-2781-4FDD-BF5B-13DE931FCF24}">
      <dsp:nvSpPr>
        <dsp:cNvPr id="0" name=""/>
        <dsp:cNvSpPr/>
      </dsp:nvSpPr>
      <dsp:spPr>
        <a:xfrm>
          <a:off x="152100" y="783538"/>
          <a:ext cx="276817" cy="2765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8F1644-8DE1-4A43-B52F-C9A500FB7302}">
      <dsp:nvSpPr>
        <dsp:cNvPr id="0" name=""/>
        <dsp:cNvSpPr/>
      </dsp:nvSpPr>
      <dsp:spPr>
        <a:xfrm>
          <a:off x="581018" y="670405"/>
          <a:ext cx="9485538" cy="534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540" tIns="56540" rIns="56540" bIns="56540" numCol="1" spcCol="1270" anchor="ctr" anchorCtr="0">
          <a:noAutofit/>
        </a:bodyPr>
        <a:lstStyle/>
        <a:p>
          <a:pPr marL="0" lvl="0" indent="0" algn="l" defTabSz="622300">
            <a:lnSpc>
              <a:spcPct val="100000"/>
            </a:lnSpc>
            <a:spcBef>
              <a:spcPct val="0"/>
            </a:spcBef>
            <a:spcAft>
              <a:spcPct val="35000"/>
            </a:spcAft>
            <a:buNone/>
          </a:pPr>
          <a:r>
            <a:rPr lang="en-GB" sz="1400" b="1" kern="1200"/>
            <a:t>Judgement </a:t>
          </a:r>
          <a:r>
            <a:rPr lang="en-GB" sz="1400" kern="1200"/>
            <a:t>– critical to determine the value of the analysis</a:t>
          </a:r>
          <a:endParaRPr lang="en-US" sz="1400" kern="1200"/>
        </a:p>
      </dsp:txBody>
      <dsp:txXfrm>
        <a:off x="581018" y="670405"/>
        <a:ext cx="9485538" cy="534238"/>
      </dsp:txXfrm>
    </dsp:sp>
    <dsp:sp modelId="{BD42177D-CAEA-4AAB-B144-3A811924C098}">
      <dsp:nvSpPr>
        <dsp:cNvPr id="0" name=""/>
        <dsp:cNvSpPr/>
      </dsp:nvSpPr>
      <dsp:spPr>
        <a:xfrm>
          <a:off x="0" y="1338203"/>
          <a:ext cx="10084156" cy="5028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AC7A8E-8915-41B2-87B4-06BC57E79F1C}">
      <dsp:nvSpPr>
        <dsp:cNvPr id="0" name=""/>
        <dsp:cNvSpPr/>
      </dsp:nvSpPr>
      <dsp:spPr>
        <a:xfrm>
          <a:off x="152100" y="1451336"/>
          <a:ext cx="276817" cy="2765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E2B05E-E45B-4116-A937-5A698C5F18C3}">
      <dsp:nvSpPr>
        <dsp:cNvPr id="0" name=""/>
        <dsp:cNvSpPr/>
      </dsp:nvSpPr>
      <dsp:spPr>
        <a:xfrm>
          <a:off x="581018" y="1338203"/>
          <a:ext cx="9485538" cy="534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540" tIns="56540" rIns="56540" bIns="56540" numCol="1" spcCol="1270" anchor="ctr" anchorCtr="0">
          <a:noAutofit/>
        </a:bodyPr>
        <a:lstStyle/>
        <a:p>
          <a:pPr marL="0" lvl="0" indent="0" algn="l" defTabSz="622300">
            <a:lnSpc>
              <a:spcPct val="100000"/>
            </a:lnSpc>
            <a:spcBef>
              <a:spcPct val="0"/>
            </a:spcBef>
            <a:spcAft>
              <a:spcPct val="35000"/>
            </a:spcAft>
            <a:buNone/>
          </a:pPr>
          <a:r>
            <a:rPr lang="en-GB" sz="1400" b="1" kern="1200"/>
            <a:t>Interpretation </a:t>
          </a:r>
          <a:r>
            <a:rPr lang="en-GB" sz="1400" kern="1200"/>
            <a:t>– determining patterns and trends from mass data</a:t>
          </a:r>
          <a:endParaRPr lang="en-US" sz="1400" kern="1200"/>
        </a:p>
      </dsp:txBody>
      <dsp:txXfrm>
        <a:off x="581018" y="1338203"/>
        <a:ext cx="9485538" cy="534238"/>
      </dsp:txXfrm>
    </dsp:sp>
    <dsp:sp modelId="{9564C952-1A38-478C-A015-35303806502E}">
      <dsp:nvSpPr>
        <dsp:cNvPr id="0" name=""/>
        <dsp:cNvSpPr/>
      </dsp:nvSpPr>
      <dsp:spPr>
        <a:xfrm>
          <a:off x="0" y="2006001"/>
          <a:ext cx="10084156" cy="5028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E4740-C52B-41A8-B76F-F2D47FCF6FC3}">
      <dsp:nvSpPr>
        <dsp:cNvPr id="0" name=""/>
        <dsp:cNvSpPr/>
      </dsp:nvSpPr>
      <dsp:spPr>
        <a:xfrm>
          <a:off x="152100" y="2119134"/>
          <a:ext cx="276817" cy="2765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6B3BBF-F4C3-4CC6-AAB6-5DD8FCADBF72}">
      <dsp:nvSpPr>
        <dsp:cNvPr id="0" name=""/>
        <dsp:cNvSpPr/>
      </dsp:nvSpPr>
      <dsp:spPr>
        <a:xfrm>
          <a:off x="581018" y="2006001"/>
          <a:ext cx="9485538" cy="534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540" tIns="56540" rIns="56540" bIns="56540" numCol="1" spcCol="1270" anchor="ctr" anchorCtr="0">
          <a:noAutofit/>
        </a:bodyPr>
        <a:lstStyle/>
        <a:p>
          <a:pPr marL="0" lvl="0" indent="0" algn="l" defTabSz="622300">
            <a:lnSpc>
              <a:spcPct val="100000"/>
            </a:lnSpc>
            <a:spcBef>
              <a:spcPct val="0"/>
            </a:spcBef>
            <a:spcAft>
              <a:spcPct val="35000"/>
            </a:spcAft>
            <a:buNone/>
          </a:pPr>
          <a:r>
            <a:rPr lang="en-GB" sz="1400" b="1" kern="1200"/>
            <a:t>Research</a:t>
          </a:r>
          <a:r>
            <a:rPr lang="en-GB" sz="1400" kern="1200"/>
            <a:t> – systematic and robust approaches to market research</a:t>
          </a:r>
          <a:endParaRPr lang="en-US" sz="1400" kern="1200"/>
        </a:p>
      </dsp:txBody>
      <dsp:txXfrm>
        <a:off x="581018" y="2006001"/>
        <a:ext cx="9485538" cy="534238"/>
      </dsp:txXfrm>
    </dsp:sp>
    <dsp:sp modelId="{5D6ECA42-F487-4CBE-9EE7-410DE1AD0D91}">
      <dsp:nvSpPr>
        <dsp:cNvPr id="0" name=""/>
        <dsp:cNvSpPr/>
      </dsp:nvSpPr>
      <dsp:spPr>
        <a:xfrm>
          <a:off x="0" y="2673799"/>
          <a:ext cx="10084156" cy="5028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B35AB-37FF-4121-9C9D-5761923D199B}">
      <dsp:nvSpPr>
        <dsp:cNvPr id="0" name=""/>
        <dsp:cNvSpPr/>
      </dsp:nvSpPr>
      <dsp:spPr>
        <a:xfrm>
          <a:off x="152100" y="2786932"/>
          <a:ext cx="276817" cy="2765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DB9517-E58C-4F5C-8898-C37AD378EF22}">
      <dsp:nvSpPr>
        <dsp:cNvPr id="0" name=""/>
        <dsp:cNvSpPr/>
      </dsp:nvSpPr>
      <dsp:spPr>
        <a:xfrm>
          <a:off x="581018" y="2673799"/>
          <a:ext cx="9485538" cy="534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540" tIns="56540" rIns="56540" bIns="56540" numCol="1" spcCol="1270" anchor="ctr" anchorCtr="0">
          <a:noAutofit/>
        </a:bodyPr>
        <a:lstStyle/>
        <a:p>
          <a:pPr marL="0" lvl="0" indent="0" algn="l" defTabSz="622300">
            <a:lnSpc>
              <a:spcPct val="100000"/>
            </a:lnSpc>
            <a:spcBef>
              <a:spcPct val="0"/>
            </a:spcBef>
            <a:spcAft>
              <a:spcPct val="35000"/>
            </a:spcAft>
            <a:buNone/>
          </a:pPr>
          <a:r>
            <a:rPr lang="en-GB" sz="1400" b="1" kern="1200"/>
            <a:t>Synthesis</a:t>
          </a:r>
          <a:r>
            <a:rPr lang="en-GB" sz="1400" kern="1200"/>
            <a:t> – draw together and interpret information from wide sources of data. Identify opportunities and threats.</a:t>
          </a:r>
          <a:endParaRPr lang="en-US" sz="1400" kern="1200"/>
        </a:p>
      </dsp:txBody>
      <dsp:txXfrm>
        <a:off x="581018" y="2673799"/>
        <a:ext cx="9485538" cy="534238"/>
      </dsp:txXfrm>
    </dsp:sp>
    <dsp:sp modelId="{11C9C047-D50F-4060-8BF9-E893C614B3CD}">
      <dsp:nvSpPr>
        <dsp:cNvPr id="0" name=""/>
        <dsp:cNvSpPr/>
      </dsp:nvSpPr>
      <dsp:spPr>
        <a:xfrm>
          <a:off x="0" y="3341597"/>
          <a:ext cx="10084156" cy="5028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56F5F6-6E99-4E03-B8B3-AB78094E8F00}">
      <dsp:nvSpPr>
        <dsp:cNvPr id="0" name=""/>
        <dsp:cNvSpPr/>
      </dsp:nvSpPr>
      <dsp:spPr>
        <a:xfrm>
          <a:off x="152100" y="3454730"/>
          <a:ext cx="276817" cy="2765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5E8B70-5360-4B47-876F-BFACD72CB41B}">
      <dsp:nvSpPr>
        <dsp:cNvPr id="0" name=""/>
        <dsp:cNvSpPr/>
      </dsp:nvSpPr>
      <dsp:spPr>
        <a:xfrm>
          <a:off x="581018" y="3341597"/>
          <a:ext cx="9485538" cy="534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540" tIns="56540" rIns="56540" bIns="56540" numCol="1" spcCol="1270" anchor="ctr" anchorCtr="0">
          <a:noAutofit/>
        </a:bodyPr>
        <a:lstStyle/>
        <a:p>
          <a:pPr marL="0" lvl="0" indent="0" algn="l" defTabSz="622300">
            <a:lnSpc>
              <a:spcPct val="100000"/>
            </a:lnSpc>
            <a:spcBef>
              <a:spcPct val="0"/>
            </a:spcBef>
            <a:spcAft>
              <a:spcPct val="35000"/>
            </a:spcAft>
            <a:buNone/>
          </a:pPr>
          <a:r>
            <a:rPr lang="en-GB" sz="1400" b="1" kern="1200"/>
            <a:t>Concluding</a:t>
          </a:r>
          <a:r>
            <a:rPr lang="en-GB" sz="1400" kern="1200"/>
            <a:t> – draw clear conclusions to support action required in the strategic marketing plan</a:t>
          </a:r>
          <a:endParaRPr lang="en-US" sz="1400" kern="1200"/>
        </a:p>
      </dsp:txBody>
      <dsp:txXfrm>
        <a:off x="581018" y="3341597"/>
        <a:ext cx="9485538" cy="534238"/>
      </dsp:txXfrm>
    </dsp:sp>
    <dsp:sp modelId="{A5A3187C-2164-4C39-96D9-7AC6301B3614}">
      <dsp:nvSpPr>
        <dsp:cNvPr id="0" name=""/>
        <dsp:cNvSpPr/>
      </dsp:nvSpPr>
      <dsp:spPr>
        <a:xfrm>
          <a:off x="0" y="4009395"/>
          <a:ext cx="10084156" cy="5028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1686C7-B5C4-4A70-A073-91285CA624A2}">
      <dsp:nvSpPr>
        <dsp:cNvPr id="0" name=""/>
        <dsp:cNvSpPr/>
      </dsp:nvSpPr>
      <dsp:spPr>
        <a:xfrm>
          <a:off x="152100" y="4122528"/>
          <a:ext cx="276817" cy="27654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95E7CA-D4F6-48A0-A707-52B7CED83796}">
      <dsp:nvSpPr>
        <dsp:cNvPr id="0" name=""/>
        <dsp:cNvSpPr/>
      </dsp:nvSpPr>
      <dsp:spPr>
        <a:xfrm>
          <a:off x="581018" y="4009395"/>
          <a:ext cx="9485538" cy="534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540" tIns="56540" rIns="56540" bIns="56540" numCol="1" spcCol="1270" anchor="ctr" anchorCtr="0">
          <a:noAutofit/>
        </a:bodyPr>
        <a:lstStyle/>
        <a:p>
          <a:pPr marL="0" lvl="0" indent="0" algn="l" defTabSz="622300">
            <a:lnSpc>
              <a:spcPct val="100000"/>
            </a:lnSpc>
            <a:spcBef>
              <a:spcPct val="0"/>
            </a:spcBef>
            <a:spcAft>
              <a:spcPct val="35000"/>
            </a:spcAft>
            <a:buNone/>
          </a:pPr>
          <a:r>
            <a:rPr lang="en-GB" sz="1400" b="1" kern="1200"/>
            <a:t>Communication</a:t>
          </a:r>
          <a:r>
            <a:rPr lang="en-GB" sz="1400" kern="1200"/>
            <a:t> – Communicate to senior management and internal departments in order to action the strategic marketing plan.</a:t>
          </a:r>
          <a:endParaRPr lang="en-US" sz="1400" kern="1200"/>
        </a:p>
      </dsp:txBody>
      <dsp:txXfrm>
        <a:off x="581018" y="4009395"/>
        <a:ext cx="9485538" cy="5342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209C0-4EED-4E87-8A58-2F5AB78E066F}">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Taxation</a:t>
          </a:r>
        </a:p>
      </dsp:txBody>
      <dsp:txXfrm>
        <a:off x="601586" y="580"/>
        <a:ext cx="2631940" cy="1579164"/>
      </dsp:txXfrm>
    </dsp:sp>
    <dsp:sp modelId="{164E4C3B-F426-4730-B4C8-CE7FCE0D6A4C}">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Government Policy</a:t>
          </a:r>
        </a:p>
      </dsp:txBody>
      <dsp:txXfrm>
        <a:off x="3496721" y="580"/>
        <a:ext cx="2631940" cy="1579164"/>
      </dsp:txXfrm>
    </dsp:sp>
    <dsp:sp modelId="{B3B4ECAA-2E11-46B1-B65A-5C23AC5BC13E}">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Political Stability</a:t>
          </a:r>
        </a:p>
      </dsp:txBody>
      <dsp:txXfrm>
        <a:off x="6391855" y="580"/>
        <a:ext cx="2631940" cy="1579164"/>
      </dsp:txXfrm>
    </dsp:sp>
    <dsp:sp modelId="{15AE0FEB-C91A-45E7-9B57-B3B27997BAF2}">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Foreign Trade Regulations</a:t>
          </a:r>
        </a:p>
      </dsp:txBody>
      <dsp:txXfrm>
        <a:off x="601586" y="1842938"/>
        <a:ext cx="2631940" cy="1579164"/>
      </dsp:txXfrm>
    </dsp:sp>
    <dsp:sp modelId="{3818D99C-4380-4485-A556-82D25EDF652A}">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Trade Restrictions</a:t>
          </a:r>
        </a:p>
      </dsp:txBody>
      <dsp:txXfrm>
        <a:off x="3496721" y="1842938"/>
        <a:ext cx="2631940" cy="1579164"/>
      </dsp:txXfrm>
    </dsp:sp>
    <dsp:sp modelId="{9C81BF8B-D907-465F-B6BC-BAE6C7652DB6}">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Government Subsidies</a:t>
          </a:r>
        </a:p>
      </dsp:txBody>
      <dsp:txXfrm>
        <a:off x="6391855" y="1842938"/>
        <a:ext cx="2631940" cy="15791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A5382-EFEA-4D4C-9EF1-82A74E650DB8}">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Interest Rates</a:t>
          </a:r>
        </a:p>
      </dsp:txBody>
      <dsp:txXfrm>
        <a:off x="601586" y="580"/>
        <a:ext cx="2631940" cy="1579164"/>
      </dsp:txXfrm>
    </dsp:sp>
    <dsp:sp modelId="{228A54BC-E079-4D60-BF80-625DC3EB9BA4}">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Inflation</a:t>
          </a:r>
        </a:p>
      </dsp:txBody>
      <dsp:txXfrm>
        <a:off x="3496721" y="580"/>
        <a:ext cx="2631940" cy="1579164"/>
      </dsp:txXfrm>
    </dsp:sp>
    <dsp:sp modelId="{3A096B5E-D1CA-4E70-AAE1-22AA52040DA1}">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Unemployment Rates</a:t>
          </a:r>
        </a:p>
      </dsp:txBody>
      <dsp:txXfrm>
        <a:off x="6391855" y="580"/>
        <a:ext cx="2631940" cy="1579164"/>
      </dsp:txXfrm>
    </dsp:sp>
    <dsp:sp modelId="{1BCE04BE-4A51-4696-8D62-84ED13164D8E}">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Business Cycles</a:t>
          </a:r>
        </a:p>
      </dsp:txBody>
      <dsp:txXfrm>
        <a:off x="601586" y="1842938"/>
        <a:ext cx="2631940" cy="1579164"/>
      </dsp:txXfrm>
    </dsp:sp>
    <dsp:sp modelId="{CA3171EC-D2EF-42BA-A38C-CBC02C5188CE}">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Exchange Rates</a:t>
          </a:r>
        </a:p>
      </dsp:txBody>
      <dsp:txXfrm>
        <a:off x="3496721" y="1842938"/>
        <a:ext cx="2631940" cy="1579164"/>
      </dsp:txXfrm>
    </dsp:sp>
    <dsp:sp modelId="{E6655911-25F4-4013-A684-024216C505EB}">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Disposable Incomes</a:t>
          </a:r>
        </a:p>
      </dsp:txBody>
      <dsp:txXfrm>
        <a:off x="6391855" y="1842938"/>
        <a:ext cx="2631940" cy="15791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2437B-25A3-44CD-AAD8-5B416B5698EA}">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changes and trends are happening in society</a:t>
          </a:r>
        </a:p>
      </dsp:txBody>
      <dsp:txXfrm>
        <a:off x="601586" y="580"/>
        <a:ext cx="2631940" cy="1579164"/>
      </dsp:txXfrm>
    </dsp:sp>
    <dsp:sp modelId="{29C04AC3-52B6-4F34-A1D0-9EF34A052AA0}">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Population demographics (age, family structure)</a:t>
          </a:r>
        </a:p>
      </dsp:txBody>
      <dsp:txXfrm>
        <a:off x="3496721" y="580"/>
        <a:ext cx="2631940" cy="1579164"/>
      </dsp:txXfrm>
    </dsp:sp>
    <dsp:sp modelId="{2D55EE4C-2316-4655-AC43-4ACCBE520C51}">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Income distribution</a:t>
          </a:r>
        </a:p>
      </dsp:txBody>
      <dsp:txXfrm>
        <a:off x="6391855" y="580"/>
        <a:ext cx="2631940" cy="1579164"/>
      </dsp:txXfrm>
    </dsp:sp>
    <dsp:sp modelId="{3F7F174E-1785-447B-BB22-17CD46E9E3EF}">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Taste and lifestyle changes</a:t>
          </a:r>
        </a:p>
      </dsp:txBody>
      <dsp:txXfrm>
        <a:off x="601586" y="1842938"/>
        <a:ext cx="2631940" cy="1579164"/>
      </dsp:txXfrm>
    </dsp:sp>
    <dsp:sp modelId="{EDB758A0-85DB-443B-B1FD-0ED3833549C5}">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Attitudes to work and leisure</a:t>
          </a:r>
        </a:p>
      </dsp:txBody>
      <dsp:txXfrm>
        <a:off x="3496721" y="1842938"/>
        <a:ext cx="2631940" cy="1579164"/>
      </dsp:txXfrm>
    </dsp:sp>
    <dsp:sp modelId="{CF03D1CD-A376-4D87-858A-790397497812}">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Levels of education</a:t>
          </a:r>
        </a:p>
      </dsp:txBody>
      <dsp:txXfrm>
        <a:off x="6391855" y="1842938"/>
        <a:ext cx="2631940" cy="15791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2437B-25A3-44CD-AAD8-5B416B5698EA}">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New tech innovations - </a:t>
          </a:r>
        </a:p>
      </dsp:txBody>
      <dsp:txXfrm>
        <a:off x="601586" y="580"/>
        <a:ext cx="2631940" cy="1579164"/>
      </dsp:txXfrm>
    </dsp:sp>
    <dsp:sp modelId="{29C04AC3-52B6-4F34-A1D0-9EF34A052AA0}">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Maturing and emerging technology.</a:t>
          </a:r>
        </a:p>
      </dsp:txBody>
      <dsp:txXfrm>
        <a:off x="3496721" y="580"/>
        <a:ext cx="2631940" cy="1579164"/>
      </dsp:txXfrm>
    </dsp:sp>
    <dsp:sp modelId="{2D55EE4C-2316-4655-AC43-4ACCBE520C51}">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Production technology</a:t>
          </a:r>
        </a:p>
      </dsp:txBody>
      <dsp:txXfrm>
        <a:off x="6391855" y="580"/>
        <a:ext cx="2631940" cy="1579164"/>
      </dsp:txXfrm>
    </dsp:sp>
    <dsp:sp modelId="{3F7F174E-1785-447B-BB22-17CD46E9E3EF}">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Research and development technology</a:t>
          </a:r>
        </a:p>
      </dsp:txBody>
      <dsp:txXfrm>
        <a:off x="601586" y="1842938"/>
        <a:ext cx="2631940" cy="1579164"/>
      </dsp:txXfrm>
    </dsp:sp>
    <dsp:sp modelId="{EDB758A0-85DB-443B-B1FD-0ED3833549C5}">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Rate of adoption of technology</a:t>
          </a:r>
        </a:p>
      </dsp:txBody>
      <dsp:txXfrm>
        <a:off x="3496721" y="1842938"/>
        <a:ext cx="2631940" cy="1579164"/>
      </dsp:txXfrm>
    </dsp:sp>
    <dsp:sp modelId="{CF03D1CD-A376-4D87-858A-790397497812}">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Cyber security</a:t>
          </a:r>
        </a:p>
      </dsp:txBody>
      <dsp:txXfrm>
        <a:off x="6391855" y="1842938"/>
        <a:ext cx="2631940" cy="15791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2437B-25A3-44CD-AAD8-5B416B5698EA}">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New tech innovations - </a:t>
          </a:r>
        </a:p>
      </dsp:txBody>
      <dsp:txXfrm>
        <a:off x="601586" y="580"/>
        <a:ext cx="2631940" cy="1579164"/>
      </dsp:txXfrm>
    </dsp:sp>
    <dsp:sp modelId="{29C04AC3-52B6-4F34-A1D0-9EF34A052AA0}">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Maturing and emerging technology.</a:t>
          </a:r>
        </a:p>
      </dsp:txBody>
      <dsp:txXfrm>
        <a:off x="3496721" y="580"/>
        <a:ext cx="2631940" cy="1579164"/>
      </dsp:txXfrm>
    </dsp:sp>
    <dsp:sp modelId="{2D55EE4C-2316-4655-AC43-4ACCBE520C51}">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Production technology</a:t>
          </a:r>
        </a:p>
      </dsp:txBody>
      <dsp:txXfrm>
        <a:off x="6391855" y="580"/>
        <a:ext cx="2631940" cy="1579164"/>
      </dsp:txXfrm>
    </dsp:sp>
    <dsp:sp modelId="{3F7F174E-1785-447B-BB22-17CD46E9E3EF}">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Research and development technology</a:t>
          </a:r>
        </a:p>
      </dsp:txBody>
      <dsp:txXfrm>
        <a:off x="601586" y="1842938"/>
        <a:ext cx="2631940" cy="1579164"/>
      </dsp:txXfrm>
    </dsp:sp>
    <dsp:sp modelId="{EDB758A0-85DB-443B-B1FD-0ED3833549C5}">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Rate of adoption of technology</a:t>
          </a:r>
        </a:p>
      </dsp:txBody>
      <dsp:txXfrm>
        <a:off x="3496721" y="1842938"/>
        <a:ext cx="2631940" cy="1579164"/>
      </dsp:txXfrm>
    </dsp:sp>
    <dsp:sp modelId="{CF03D1CD-A376-4D87-858A-790397497812}">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Cyber security</a:t>
          </a:r>
        </a:p>
      </dsp:txBody>
      <dsp:txXfrm>
        <a:off x="6391855" y="1842938"/>
        <a:ext cx="2631940" cy="15791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2437B-25A3-44CD-AAD8-5B416B5698EA}">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Climate change</a:t>
          </a:r>
        </a:p>
      </dsp:txBody>
      <dsp:txXfrm>
        <a:off x="601586" y="580"/>
        <a:ext cx="2631940" cy="1579164"/>
      </dsp:txXfrm>
    </dsp:sp>
    <dsp:sp modelId="{29C04AC3-52B6-4F34-A1D0-9EF34A052AA0}">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Carbon emissions</a:t>
          </a:r>
        </a:p>
      </dsp:txBody>
      <dsp:txXfrm>
        <a:off x="3496721" y="580"/>
        <a:ext cx="2631940" cy="1579164"/>
      </dsp:txXfrm>
    </dsp:sp>
    <dsp:sp modelId="{2D55EE4C-2316-4655-AC43-4ACCBE520C51}">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Green products and recycling</a:t>
          </a:r>
        </a:p>
      </dsp:txBody>
      <dsp:txXfrm>
        <a:off x="6391855" y="580"/>
        <a:ext cx="2631940" cy="1579164"/>
      </dsp:txXfrm>
    </dsp:sp>
    <dsp:sp modelId="{3F7F174E-1785-447B-BB22-17CD46E9E3EF}">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Sustainability</a:t>
          </a:r>
        </a:p>
      </dsp:txBody>
      <dsp:txXfrm>
        <a:off x="601586" y="1842938"/>
        <a:ext cx="2631940" cy="1579164"/>
      </dsp:txXfrm>
    </dsp:sp>
    <dsp:sp modelId="{EDB758A0-85DB-443B-B1FD-0ED3833549C5}">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Pollution</a:t>
          </a:r>
        </a:p>
      </dsp:txBody>
      <dsp:txXfrm>
        <a:off x="3496721" y="1842938"/>
        <a:ext cx="2631940" cy="1579164"/>
      </dsp:txXfrm>
    </dsp:sp>
    <dsp:sp modelId="{CF03D1CD-A376-4D87-858A-790397497812}">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Consumer demand for eco-friendly products</a:t>
          </a:r>
        </a:p>
      </dsp:txBody>
      <dsp:txXfrm>
        <a:off x="6391855" y="1842938"/>
        <a:ext cx="2631940" cy="15791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2437B-25A3-44CD-AAD8-5B416B5698EA}">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 Employment law – wages, working hours </a:t>
          </a:r>
          <a:r>
            <a:rPr lang="en-US" sz="2200" kern="1200" dirty="0" err="1"/>
            <a:t>etc</a:t>
          </a:r>
          <a:endParaRPr lang="en-US" sz="2200" kern="1200" dirty="0"/>
        </a:p>
      </dsp:txBody>
      <dsp:txXfrm>
        <a:off x="601586" y="580"/>
        <a:ext cx="2631940" cy="1579164"/>
      </dsp:txXfrm>
    </dsp:sp>
    <dsp:sp modelId="{29C04AC3-52B6-4F34-A1D0-9EF34A052AA0}">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Data protection law / GDPR</a:t>
          </a:r>
        </a:p>
      </dsp:txBody>
      <dsp:txXfrm>
        <a:off x="3496721" y="580"/>
        <a:ext cx="2631940" cy="1579164"/>
      </dsp:txXfrm>
    </dsp:sp>
    <dsp:sp modelId="{2D55EE4C-2316-4655-AC43-4ACCBE520C51}">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Consumer protection (product labelling advertising bans)</a:t>
          </a:r>
        </a:p>
      </dsp:txBody>
      <dsp:txXfrm>
        <a:off x="6391855" y="580"/>
        <a:ext cx="2631940" cy="1579164"/>
      </dsp:txXfrm>
    </dsp:sp>
    <dsp:sp modelId="{3F7F174E-1785-447B-BB22-17CD46E9E3EF}">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Monopoly issues</a:t>
          </a:r>
        </a:p>
      </dsp:txBody>
      <dsp:txXfrm>
        <a:off x="601586" y="1842938"/>
        <a:ext cx="2631940" cy="1579164"/>
      </dsp:txXfrm>
    </dsp:sp>
    <dsp:sp modelId="{EDB758A0-85DB-443B-B1FD-0ED3833549C5}">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Environmental regulations</a:t>
          </a:r>
        </a:p>
      </dsp:txBody>
      <dsp:txXfrm>
        <a:off x="3496721" y="1842938"/>
        <a:ext cx="2631940" cy="1579164"/>
      </dsp:txXfrm>
    </dsp:sp>
    <dsp:sp modelId="{CF03D1CD-A376-4D87-858A-790397497812}">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Patents, product restrictions </a:t>
          </a:r>
          <a:r>
            <a:rPr lang="en-US" sz="2200" kern="1200" dirty="0" err="1"/>
            <a:t>etc</a:t>
          </a:r>
          <a:endParaRPr lang="en-US" sz="2200" kern="1200" dirty="0"/>
        </a:p>
      </dsp:txBody>
      <dsp:txXfrm>
        <a:off x="6391855" y="1842938"/>
        <a:ext cx="2631940" cy="15791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63419A-E814-4416-BD4B-5D3F4EF4DBCC}">
      <dsp:nvSpPr>
        <dsp:cNvPr id="0" name=""/>
        <dsp:cNvSpPr/>
      </dsp:nvSpPr>
      <dsp:spPr>
        <a:xfrm>
          <a:off x="0" y="4098"/>
          <a:ext cx="6391275" cy="8730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D82D1A-0FC3-4CCF-8F16-CCB365B9ADEE}">
      <dsp:nvSpPr>
        <dsp:cNvPr id="0" name=""/>
        <dsp:cNvSpPr/>
      </dsp:nvSpPr>
      <dsp:spPr>
        <a:xfrm>
          <a:off x="264107" y="200542"/>
          <a:ext cx="480194" cy="480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CBE084-4288-4904-8C0D-B2EDF089B1F5}">
      <dsp:nvSpPr>
        <dsp:cNvPr id="0" name=""/>
        <dsp:cNvSpPr/>
      </dsp:nvSpPr>
      <dsp:spPr>
        <a:xfrm>
          <a:off x="1008409" y="4098"/>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00100">
            <a:lnSpc>
              <a:spcPct val="90000"/>
            </a:lnSpc>
            <a:spcBef>
              <a:spcPct val="0"/>
            </a:spcBef>
            <a:spcAft>
              <a:spcPct val="35000"/>
            </a:spcAft>
            <a:buNone/>
          </a:pPr>
          <a:r>
            <a:rPr lang="en-GB" sz="1800" b="0" i="0" kern="1200"/>
            <a:t>Work in small groups</a:t>
          </a:r>
          <a:endParaRPr lang="en-US" sz="1800" kern="1200"/>
        </a:p>
      </dsp:txBody>
      <dsp:txXfrm>
        <a:off x="1008409" y="4098"/>
        <a:ext cx="5382865" cy="873081"/>
      </dsp:txXfrm>
    </dsp:sp>
    <dsp:sp modelId="{A9A84354-11C0-4C1D-9507-B50E0E55BE49}">
      <dsp:nvSpPr>
        <dsp:cNvPr id="0" name=""/>
        <dsp:cNvSpPr/>
      </dsp:nvSpPr>
      <dsp:spPr>
        <a:xfrm>
          <a:off x="0" y="1095450"/>
          <a:ext cx="6391275" cy="8730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0C086-CA7F-4EAB-AB9A-280F04A455B0}">
      <dsp:nvSpPr>
        <dsp:cNvPr id="0" name=""/>
        <dsp:cNvSpPr/>
      </dsp:nvSpPr>
      <dsp:spPr>
        <a:xfrm>
          <a:off x="264107" y="1291894"/>
          <a:ext cx="480194" cy="480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62F74E-71C7-49FE-8482-CBBB1B011C63}">
      <dsp:nvSpPr>
        <dsp:cNvPr id="0" name=""/>
        <dsp:cNvSpPr/>
      </dsp:nvSpPr>
      <dsp:spPr>
        <a:xfrm>
          <a:off x="1008409" y="1095450"/>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00100">
            <a:lnSpc>
              <a:spcPct val="90000"/>
            </a:lnSpc>
            <a:spcBef>
              <a:spcPct val="0"/>
            </a:spcBef>
            <a:spcAft>
              <a:spcPct val="35000"/>
            </a:spcAft>
            <a:buNone/>
          </a:pPr>
          <a:r>
            <a:rPr lang="en-GB" sz="1800" b="0" i="0" kern="1200"/>
            <a:t>Choose an organisation with which you are familiar</a:t>
          </a:r>
          <a:endParaRPr lang="en-US" sz="1800" kern="1200"/>
        </a:p>
      </dsp:txBody>
      <dsp:txXfrm>
        <a:off x="1008409" y="1095450"/>
        <a:ext cx="5382865" cy="873081"/>
      </dsp:txXfrm>
    </dsp:sp>
    <dsp:sp modelId="{98252B46-4540-4B6B-86AF-4B18D4B024D4}">
      <dsp:nvSpPr>
        <dsp:cNvPr id="0" name=""/>
        <dsp:cNvSpPr/>
      </dsp:nvSpPr>
      <dsp:spPr>
        <a:xfrm>
          <a:off x="0" y="2186802"/>
          <a:ext cx="6391275" cy="8730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6CA8E0-B64B-45CD-8FE6-391C47CD6318}">
      <dsp:nvSpPr>
        <dsp:cNvPr id="0" name=""/>
        <dsp:cNvSpPr/>
      </dsp:nvSpPr>
      <dsp:spPr>
        <a:xfrm>
          <a:off x="264107" y="2383246"/>
          <a:ext cx="480194" cy="4801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2632C8-0458-4178-938E-87508D0ADEE8}">
      <dsp:nvSpPr>
        <dsp:cNvPr id="0" name=""/>
        <dsp:cNvSpPr/>
      </dsp:nvSpPr>
      <dsp:spPr>
        <a:xfrm>
          <a:off x="1008409" y="2186802"/>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00100">
            <a:lnSpc>
              <a:spcPct val="90000"/>
            </a:lnSpc>
            <a:spcBef>
              <a:spcPct val="0"/>
            </a:spcBef>
            <a:spcAft>
              <a:spcPct val="35000"/>
            </a:spcAft>
            <a:buNone/>
          </a:pPr>
          <a:r>
            <a:rPr lang="en-GB" sz="1800" b="0" i="0" kern="1200"/>
            <a:t>Discuss each of the PESTEL factors in relation to that organisation’s industry</a:t>
          </a:r>
          <a:endParaRPr lang="en-US" sz="1800" kern="1200"/>
        </a:p>
      </dsp:txBody>
      <dsp:txXfrm>
        <a:off x="1008409" y="2186802"/>
        <a:ext cx="5382865" cy="873081"/>
      </dsp:txXfrm>
    </dsp:sp>
    <dsp:sp modelId="{BE71754C-0550-4DAA-9C7C-F3B8FD1BF628}">
      <dsp:nvSpPr>
        <dsp:cNvPr id="0" name=""/>
        <dsp:cNvSpPr/>
      </dsp:nvSpPr>
      <dsp:spPr>
        <a:xfrm>
          <a:off x="0" y="3278154"/>
          <a:ext cx="6391275" cy="8730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00D6C3-03ED-4614-878B-54BBD5678A0A}">
      <dsp:nvSpPr>
        <dsp:cNvPr id="0" name=""/>
        <dsp:cNvSpPr/>
      </dsp:nvSpPr>
      <dsp:spPr>
        <a:xfrm>
          <a:off x="264107" y="3474597"/>
          <a:ext cx="480194" cy="4801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367648-E2A5-4FD3-85A6-83EF7C19D164}">
      <dsp:nvSpPr>
        <dsp:cNvPr id="0" name=""/>
        <dsp:cNvSpPr/>
      </dsp:nvSpPr>
      <dsp:spPr>
        <a:xfrm>
          <a:off x="1008409" y="3278154"/>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00100">
            <a:lnSpc>
              <a:spcPct val="90000"/>
            </a:lnSpc>
            <a:spcBef>
              <a:spcPct val="0"/>
            </a:spcBef>
            <a:spcAft>
              <a:spcPct val="35000"/>
            </a:spcAft>
            <a:buNone/>
          </a:pPr>
          <a:r>
            <a:rPr lang="en-GB" sz="1800" b="0" i="0" kern="1200"/>
            <a:t>Make a bullet point list of key factors affecting your business under each of the PESTEL areas</a:t>
          </a:r>
          <a:endParaRPr lang="en-US" sz="1800" kern="1200"/>
        </a:p>
      </dsp:txBody>
      <dsp:txXfrm>
        <a:off x="1008409" y="3278154"/>
        <a:ext cx="5382865" cy="873081"/>
      </dsp:txXfrm>
    </dsp:sp>
    <dsp:sp modelId="{2684EBCE-DF4A-4676-9A83-354D9AA11356}">
      <dsp:nvSpPr>
        <dsp:cNvPr id="0" name=""/>
        <dsp:cNvSpPr/>
      </dsp:nvSpPr>
      <dsp:spPr>
        <a:xfrm>
          <a:off x="0" y="4369506"/>
          <a:ext cx="6391275" cy="87308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BEB420-051F-4E01-9E95-796F13305BD9}">
      <dsp:nvSpPr>
        <dsp:cNvPr id="0" name=""/>
        <dsp:cNvSpPr/>
      </dsp:nvSpPr>
      <dsp:spPr>
        <a:xfrm>
          <a:off x="264107" y="4565949"/>
          <a:ext cx="480194" cy="4801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27118D-1723-46A6-8349-37CA124A654B}">
      <dsp:nvSpPr>
        <dsp:cNvPr id="0" name=""/>
        <dsp:cNvSpPr/>
      </dsp:nvSpPr>
      <dsp:spPr>
        <a:xfrm>
          <a:off x="1008409" y="4369506"/>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00100">
            <a:lnSpc>
              <a:spcPct val="90000"/>
            </a:lnSpc>
            <a:spcBef>
              <a:spcPct val="0"/>
            </a:spcBef>
            <a:spcAft>
              <a:spcPct val="35000"/>
            </a:spcAft>
            <a:buNone/>
          </a:pPr>
          <a:r>
            <a:rPr lang="en-GB" sz="1800" b="0" i="0" kern="1200"/>
            <a:t>Share your views with the class</a:t>
          </a:r>
          <a:endParaRPr lang="en-US" sz="1800" kern="1200"/>
        </a:p>
      </dsp:txBody>
      <dsp:txXfrm>
        <a:off x="1008409" y="4369506"/>
        <a:ext cx="5382865" cy="8730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A16CE93C-C27F-47FB-8BD7-BB9D3FBEA839}" type="datetimeFigureOut">
              <a:rPr lang="en-GB" smtClean="0"/>
              <a:t>03/02/2025</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B169F1FC-47D4-48A2-9F56-B33F25ABEB5D}" type="slidenum">
              <a:rPr lang="en-GB" smtClean="0"/>
              <a:t>‹#›</a:t>
            </a:fld>
            <a:endParaRPr lang="en-GB"/>
          </a:p>
        </p:txBody>
      </p:sp>
    </p:spTree>
    <p:extLst>
      <p:ext uri="{BB962C8B-B14F-4D97-AF65-F5344CB8AC3E}">
        <p14:creationId xmlns:p14="http://schemas.microsoft.com/office/powerpoint/2010/main" val="98409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430928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823813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6CE93C-C27F-47FB-8BD7-BB9D3FBEA839}"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329910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CE93C-C27F-47FB-8BD7-BB9D3FBEA839}" type="datetimeFigureOut">
              <a:rPr lang="en-GB" smtClean="0"/>
              <a:t>03/02/2025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655535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6CE93C-C27F-47FB-8BD7-BB9D3FBEA839}" type="datetimeFigureOut">
              <a:rPr lang="en-GB" smtClean="0"/>
              <a:t>03/02/2025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313082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6CE93C-C27F-47FB-8BD7-BB9D3FBEA839}" type="datetimeFigureOut">
              <a:rPr lang="en-GB" smtClean="0"/>
              <a:t>03/02/2025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200355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571265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188972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163716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164824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795219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71328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16CE93C-C27F-47FB-8BD7-BB9D3FBEA839}" type="datetimeFigureOut">
              <a:rPr lang="en-GB" smtClean="0"/>
              <a:t>03/02/2025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03680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16CE93C-C27F-47FB-8BD7-BB9D3FBEA839}" type="datetimeFigureOut">
              <a:rPr lang="en-GB" smtClean="0"/>
              <a:t>03/02/2025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289827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3619205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9798482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Content Placeholder 4"/>
          <p:cNvSpPr>
            <a:spLocks noGrp="1"/>
          </p:cNvSpPr>
          <p:nvPr>
            <p:ph idx="1"/>
          </p:nvPr>
        </p:nvSpPr>
        <p:spPr>
          <a:xfrm>
            <a:off x="575478" y="1415219"/>
            <a:ext cx="11168487" cy="4778872"/>
          </a:xfrm>
        </p:spPr>
        <p:txBody>
          <a:bodyPr>
            <a:normAutofit/>
          </a:bodyPr>
          <a:lstStyle/>
          <a:p>
            <a:r>
              <a:rPr lang="en-GB" dirty="0"/>
              <a:t>Text</a:t>
            </a:r>
          </a:p>
        </p:txBody>
      </p:sp>
      <p:sp>
        <p:nvSpPr>
          <p:cNvPr id="8" name="Text Placeholder 13"/>
          <p:cNvSpPr>
            <a:spLocks noGrp="1"/>
          </p:cNvSpPr>
          <p:nvPr>
            <p:ph type="body" sz="quarter" idx="14"/>
          </p:nvPr>
        </p:nvSpPr>
        <p:spPr>
          <a:xfrm>
            <a:off x="575478" y="927460"/>
            <a:ext cx="11168487" cy="427722"/>
          </a:xfrm>
        </p:spPr>
        <p:txBody>
          <a:bodyPr>
            <a:normAutofit/>
          </a:bodyPr>
          <a:lstStyle>
            <a:lvl1pPr>
              <a:defRPr sz="2177" spc="345" baseline="0">
                <a:solidFill>
                  <a:schemeClr val="tx1"/>
                </a:solidFill>
              </a:defRPr>
            </a:lvl1pPr>
          </a:lstStyle>
          <a:p>
            <a:pPr lvl="0"/>
            <a:r>
              <a:rPr lang="en-US"/>
              <a:t>Edit Master text styles</a:t>
            </a:r>
          </a:p>
        </p:txBody>
      </p:sp>
      <p:sp>
        <p:nvSpPr>
          <p:cNvPr id="9" name="Title 6"/>
          <p:cNvSpPr>
            <a:spLocks noGrp="1"/>
          </p:cNvSpPr>
          <p:nvPr>
            <p:ph type="title"/>
          </p:nvPr>
        </p:nvSpPr>
        <p:spPr>
          <a:xfrm>
            <a:off x="575478" y="350012"/>
            <a:ext cx="11168487" cy="514805"/>
          </a:xfrm>
        </p:spPr>
        <p:txBody>
          <a:bodyPr/>
          <a:lstStyle>
            <a:lvl1pPr>
              <a:defRPr sz="3266" baseline="0"/>
            </a:lvl1pPr>
          </a:lstStyle>
          <a:p>
            <a:r>
              <a:rPr lang="en-US"/>
              <a:t>Click to edit Master title style</a:t>
            </a:r>
            <a:endParaRPr lang="en-GB" dirty="0"/>
          </a:p>
        </p:txBody>
      </p:sp>
      <p:sp>
        <p:nvSpPr>
          <p:cNvPr id="5" name="Date Placeholder 3">
            <a:extLst>
              <a:ext uri="{FF2B5EF4-FFF2-40B4-BE49-F238E27FC236}">
                <a16:creationId xmlns:a16="http://schemas.microsoft.com/office/drawing/2014/main" id="{E3F1ED20-6EA4-834A-84C3-5F13101516C6}"/>
              </a:ext>
            </a:extLst>
          </p:cNvPr>
          <p:cNvSpPr>
            <a:spLocks noGrp="1"/>
          </p:cNvSpPr>
          <p:nvPr>
            <p:ph type="dt" sz="half" idx="15"/>
          </p:nvPr>
        </p:nvSpPr>
        <p:spPr>
          <a:xfrm>
            <a:off x="8182307" y="6338106"/>
            <a:ext cx="2485467" cy="182899"/>
          </a:xfrm>
          <a:prstGeom prst="rect">
            <a:avLst/>
          </a:prstGeom>
        </p:spPr>
        <p:txBody>
          <a:bodyPr/>
          <a:lstStyle>
            <a:lvl1pPr>
              <a:defRPr/>
            </a:lvl1pPr>
          </a:lstStyle>
          <a:p>
            <a:pPr>
              <a:defRPr/>
            </a:pPr>
            <a:fld id="{2AC69A79-DABB-A140-9611-65FDE2148971}" type="datetime1">
              <a:rPr lang="en-GB"/>
              <a:pPr>
                <a:defRPr/>
              </a:pPr>
              <a:t>03/02/2025</a:t>
            </a:fld>
            <a:endParaRPr lang="en-GB" dirty="0"/>
          </a:p>
        </p:txBody>
      </p:sp>
      <p:sp>
        <p:nvSpPr>
          <p:cNvPr id="6" name="Footer Placeholder 4">
            <a:extLst>
              <a:ext uri="{FF2B5EF4-FFF2-40B4-BE49-F238E27FC236}">
                <a16:creationId xmlns:a16="http://schemas.microsoft.com/office/drawing/2014/main" id="{CB04AA19-F1AF-8245-AC0F-9E300A420D07}"/>
              </a:ext>
            </a:extLst>
          </p:cNvPr>
          <p:cNvSpPr>
            <a:spLocks noGrp="1"/>
          </p:cNvSpPr>
          <p:nvPr>
            <p:ph type="ftr" sz="quarter" idx="16"/>
          </p:nvPr>
        </p:nvSpPr>
        <p:spPr/>
        <p:txBody>
          <a:bodyPr/>
          <a:lstStyle>
            <a:lvl1pPr>
              <a:defRPr/>
            </a:lvl1pPr>
          </a:lstStyle>
          <a:p>
            <a:pPr>
              <a:defRPr/>
            </a:pPr>
            <a:r>
              <a:rPr lang="en-GB"/>
              <a:t>PRESENTATION TITLE – GO TO INSERT &gt; HEADER &amp; FOOTER TO EDIT THIS TEXT</a:t>
            </a:r>
            <a:endParaRPr lang="en-GB" dirty="0"/>
          </a:p>
        </p:txBody>
      </p:sp>
      <p:sp>
        <p:nvSpPr>
          <p:cNvPr id="10" name="Slide Number Placeholder 5">
            <a:extLst>
              <a:ext uri="{FF2B5EF4-FFF2-40B4-BE49-F238E27FC236}">
                <a16:creationId xmlns:a16="http://schemas.microsoft.com/office/drawing/2014/main" id="{42B3D9FD-9882-584D-9F15-BCFE8BF22A2F}"/>
              </a:ext>
            </a:extLst>
          </p:cNvPr>
          <p:cNvSpPr>
            <a:spLocks noGrp="1"/>
          </p:cNvSpPr>
          <p:nvPr>
            <p:ph type="sldNum" sz="quarter" idx="17"/>
          </p:nvPr>
        </p:nvSpPr>
        <p:spPr/>
        <p:txBody>
          <a:bodyPr/>
          <a:lstStyle>
            <a:lvl1pPr>
              <a:defRPr/>
            </a:lvl1pPr>
          </a:lstStyle>
          <a:p>
            <a:pPr>
              <a:defRPr/>
            </a:pPr>
            <a:fld id="{8DC5CC67-44E6-9749-A098-F78D3C01D57F}" type="slidenum">
              <a:rPr lang="en-GB"/>
              <a:pPr>
                <a:defRPr/>
              </a:pPr>
              <a:t>‹#›</a:t>
            </a:fld>
            <a:endParaRPr lang="en-GB" dirty="0"/>
          </a:p>
        </p:txBody>
      </p:sp>
    </p:spTree>
    <p:extLst>
      <p:ext uri="{BB962C8B-B14F-4D97-AF65-F5344CB8AC3E}">
        <p14:creationId xmlns:p14="http://schemas.microsoft.com/office/powerpoint/2010/main" val="4267662171"/>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20">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A16CE93C-C27F-47FB-8BD7-BB9D3FBEA839}" type="datetimeFigureOut">
              <a:rPr lang="en-GB" smtClean="0"/>
              <a:t>03/02/2025</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B169F1FC-47D4-48A2-9F56-B33F25ABEB5D}" type="slidenum">
              <a:rPr lang="en-GB" smtClean="0"/>
              <a:t>‹#›</a:t>
            </a:fld>
            <a:endParaRPr lang="en-GB"/>
          </a:p>
        </p:txBody>
      </p:sp>
    </p:spTree>
    <p:extLst>
      <p:ext uri="{BB962C8B-B14F-4D97-AF65-F5344CB8AC3E}">
        <p14:creationId xmlns:p14="http://schemas.microsoft.com/office/powerpoint/2010/main" val="3994095238"/>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 id="2147483766"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5Xd5lvyWMe8?t=21" TargetMode="External"/><Relationship Id="rId2" Type="http://schemas.openxmlformats.org/officeDocument/2006/relationships/slideLayout" Target="../slideLayouts/slideLayout2.xml"/><Relationship Id="rId1" Type="http://schemas.openxmlformats.org/officeDocument/2006/relationships/video" Target="https://www.youtube.com/embed/5Xd5lvyWMe8"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8.jp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bYn4CyL3r5w?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244906"/>
            <a:ext cx="9630558" cy="3532475"/>
          </a:xfrm>
        </p:spPr>
        <p:txBody>
          <a:bodyPr>
            <a:normAutofit fontScale="90000"/>
          </a:bodyPr>
          <a:lstStyle/>
          <a:p>
            <a:pPr algn="ctr"/>
            <a:r>
              <a:rPr lang="en-GB" b="1" dirty="0">
                <a:latin typeface="Arial" panose="020B0604020202020204" pitchFamily="34" charset="0"/>
                <a:cs typeface="Arial" panose="020B0604020202020204" pitchFamily="34" charset="0"/>
              </a:rPr>
              <a:t>BMBM6016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Strategic Marketing</a:t>
            </a:r>
            <a:br>
              <a:rPr lang="en-GB" b="1" dirty="0">
                <a:latin typeface="Arial" panose="020B0604020202020204" pitchFamily="34" charset="0"/>
                <a:cs typeface="Arial" panose="020B0604020202020204" pitchFamily="34" charset="0"/>
              </a:rPr>
            </a:b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The Marketing Audit</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261872" y="5155894"/>
            <a:ext cx="9418320" cy="594911"/>
          </a:xfrm>
        </p:spPr>
        <p:txBody>
          <a:bodyPr>
            <a:normAutofit/>
          </a:bodyPr>
          <a:lstStyle/>
          <a:p>
            <a:r>
              <a:rPr lang="en-GB" sz="2800" dirty="0">
                <a:solidFill>
                  <a:schemeClr val="bg2"/>
                </a:solidFill>
                <a:latin typeface="Arial" panose="020B0604020202020204" pitchFamily="34" charset="0"/>
                <a:cs typeface="Arial" panose="020B0604020202020204" pitchFamily="34" charset="0"/>
              </a:rPr>
              <a:t>Lecturer: Gwyneth Jones</a:t>
            </a:r>
          </a:p>
        </p:txBody>
      </p:sp>
    </p:spTree>
    <p:extLst>
      <p:ext uri="{BB962C8B-B14F-4D97-AF65-F5344CB8AC3E}">
        <p14:creationId xmlns:p14="http://schemas.microsoft.com/office/powerpoint/2010/main" val="3091892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normAutofit/>
          </a:bodyPr>
          <a:lstStyle/>
          <a:p>
            <a:r>
              <a:rPr lang="en-GB" b="1" u="sng" dirty="0">
                <a:latin typeface="Calibri" panose="020F0502020204030204" pitchFamily="34" charset="0"/>
                <a:cs typeface="Calibri" panose="020F0502020204030204" pitchFamily="34" charset="0"/>
              </a:rPr>
              <a:t>Review from last week: SOSTAC Planning Model</a:t>
            </a:r>
          </a:p>
        </p:txBody>
      </p:sp>
      <p:pic>
        <p:nvPicPr>
          <p:cNvPr id="4" name="Content Placeholder 3"/>
          <p:cNvPicPr>
            <a:picLocks noGrp="1" noChangeAspect="1"/>
          </p:cNvPicPr>
          <p:nvPr>
            <p:ph idx="1"/>
          </p:nvPr>
        </p:nvPicPr>
        <p:blipFill rotWithShape="1">
          <a:blip r:embed="rId2"/>
          <a:srcRect l="12613" t="19830" r="17164" b="7064"/>
          <a:stretch/>
        </p:blipFill>
        <p:spPr>
          <a:xfrm>
            <a:off x="360608" y="1519707"/>
            <a:ext cx="10161431" cy="5177307"/>
          </a:xfrm>
          <a:prstGeom prst="rect">
            <a:avLst/>
          </a:prstGeom>
        </p:spPr>
      </p:pic>
    </p:spTree>
    <p:extLst>
      <p:ext uri="{BB962C8B-B14F-4D97-AF65-F5344CB8AC3E}">
        <p14:creationId xmlns:p14="http://schemas.microsoft.com/office/powerpoint/2010/main" val="268791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AF1E58-D170-4EF3-8E1A-992DA3688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3EACCB19-3F29-416E-BD93-24BDDE37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39C41423-F9F7-4333-A541-61582D3D2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A66DA090-6BD9-45CC-B782-02767069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Rectangle 16">
            <a:extLst>
              <a:ext uri="{FF2B5EF4-FFF2-40B4-BE49-F238E27FC236}">
                <a16:creationId xmlns:a16="http://schemas.microsoft.com/office/drawing/2014/main" id="{BA9F93AF-9489-4B8A-AA6B-1B00D3CA6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5">
            <a:extLst>
              <a:ext uri="{FF2B5EF4-FFF2-40B4-BE49-F238E27FC236}">
                <a16:creationId xmlns:a16="http://schemas.microsoft.com/office/drawing/2014/main" id="{2F459F0B-865B-481D-9AC3-15C76A336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1" name="Freeform 5">
            <a:extLst>
              <a:ext uri="{FF2B5EF4-FFF2-40B4-BE49-F238E27FC236}">
                <a16:creationId xmlns:a16="http://schemas.microsoft.com/office/drawing/2014/main" id="{61CDB3A6-B686-4E1D-AD52-3DC038A45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1154955" y="973667"/>
            <a:ext cx="2942210" cy="4833745"/>
          </a:xfrm>
        </p:spPr>
        <p:txBody>
          <a:bodyPr>
            <a:normAutofit/>
          </a:bodyPr>
          <a:lstStyle/>
          <a:p>
            <a:r>
              <a:rPr lang="en-GB" b="1" u="sng">
                <a:solidFill>
                  <a:srgbClr val="EBEBEB"/>
                </a:solidFill>
                <a:latin typeface="Calibri" panose="020F0502020204030204" pitchFamily="34" charset="0"/>
                <a:cs typeface="Calibri" panose="020F0502020204030204" pitchFamily="34" charset="0"/>
              </a:rPr>
              <a:t>Lecture 2</a:t>
            </a:r>
            <a:br>
              <a:rPr lang="en-GB" b="1" u="sng">
                <a:solidFill>
                  <a:srgbClr val="EBEBEB"/>
                </a:solidFill>
                <a:latin typeface="Calibri" panose="020F0502020204030204" pitchFamily="34" charset="0"/>
                <a:cs typeface="Calibri" panose="020F0502020204030204" pitchFamily="34" charset="0"/>
              </a:rPr>
            </a:br>
            <a:br>
              <a:rPr lang="en-GB" b="1" u="sng">
                <a:solidFill>
                  <a:srgbClr val="EBEBEB"/>
                </a:solidFill>
                <a:latin typeface="Calibri" panose="020F0502020204030204" pitchFamily="34" charset="0"/>
                <a:cs typeface="Calibri" panose="020F0502020204030204" pitchFamily="34" charset="0"/>
              </a:rPr>
            </a:br>
            <a:r>
              <a:rPr lang="en-GB" b="1" u="sng">
                <a:solidFill>
                  <a:srgbClr val="EBEBEB"/>
                </a:solidFill>
                <a:latin typeface="Calibri" panose="020F0502020204030204" pitchFamily="34" charset="0"/>
                <a:cs typeface="Calibri" panose="020F0502020204030204" pitchFamily="34" charset="0"/>
              </a:rPr>
              <a:t>The Marketing Audit</a:t>
            </a:r>
          </a:p>
        </p:txBody>
      </p:sp>
      <p:sp>
        <p:nvSpPr>
          <p:cNvPr id="23" name="Rectangle 22">
            <a:extLst>
              <a:ext uri="{FF2B5EF4-FFF2-40B4-BE49-F238E27FC236}">
                <a16:creationId xmlns:a16="http://schemas.microsoft.com/office/drawing/2014/main" id="{3D38E400-4F30-481D-A5DC-5AA21A2CB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6A8E5BC-ECEE-DF34-ED10-89842B71A1AF}"/>
              </a:ext>
            </a:extLst>
          </p:cNvPr>
          <p:cNvGraphicFramePr>
            <a:graphicFrameLocks noGrp="1"/>
          </p:cNvGraphicFramePr>
          <p:nvPr>
            <p:ph idx="1"/>
            <p:extLst>
              <p:ext uri="{D42A27DB-BD31-4B8C-83A1-F6EECF244321}">
                <p14:modId xmlns:p14="http://schemas.microsoft.com/office/powerpoint/2010/main" val="209191885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9402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80F5-9049-0F3F-AAE7-4B13D8AE3AB8}"/>
              </a:ext>
            </a:extLst>
          </p:cNvPr>
          <p:cNvSpPr>
            <a:spLocks noGrp="1"/>
          </p:cNvSpPr>
          <p:nvPr>
            <p:ph type="title"/>
          </p:nvPr>
        </p:nvSpPr>
        <p:spPr>
          <a:xfrm>
            <a:off x="550843" y="365760"/>
            <a:ext cx="10403669" cy="813045"/>
          </a:xfrm>
        </p:spPr>
        <p:txBody>
          <a:bodyPr/>
          <a:lstStyle/>
          <a:p>
            <a:r>
              <a:rPr lang="en-GB" b="1" dirty="0">
                <a:solidFill>
                  <a:srgbClr val="FF0000"/>
                </a:solidFill>
              </a:rPr>
              <a:t>Red Ocean </a:t>
            </a:r>
            <a:r>
              <a:rPr lang="en-GB" dirty="0"/>
              <a:t>v </a:t>
            </a:r>
            <a:r>
              <a:rPr lang="en-GB" b="1" dirty="0">
                <a:solidFill>
                  <a:schemeClr val="bg2">
                    <a:lumMod val="75000"/>
                  </a:schemeClr>
                </a:solidFill>
              </a:rPr>
              <a:t>Blue Ocean Strategy</a:t>
            </a:r>
          </a:p>
        </p:txBody>
      </p:sp>
      <p:pic>
        <p:nvPicPr>
          <p:cNvPr id="1026" name="Picture 2" descr="Blue Ocean vs Red Ocean Strategy -">
            <a:extLst>
              <a:ext uri="{FF2B5EF4-FFF2-40B4-BE49-F238E27FC236}">
                <a16:creationId xmlns:a16="http://schemas.microsoft.com/office/drawing/2014/main" id="{4CEC6240-1C82-F1CD-01CE-439C6EE1CB4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3420" y="1518789"/>
            <a:ext cx="10568954" cy="5284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6373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80F5-9049-0F3F-AAE7-4B13D8AE3AB8}"/>
              </a:ext>
            </a:extLst>
          </p:cNvPr>
          <p:cNvSpPr>
            <a:spLocks noGrp="1"/>
          </p:cNvSpPr>
          <p:nvPr>
            <p:ph type="title"/>
          </p:nvPr>
        </p:nvSpPr>
        <p:spPr>
          <a:xfrm>
            <a:off x="643467" y="4564674"/>
            <a:ext cx="8112907" cy="1615461"/>
          </a:xfrm>
        </p:spPr>
        <p:txBody>
          <a:bodyPr anchor="ctr">
            <a:normAutofit/>
          </a:bodyPr>
          <a:lstStyle/>
          <a:p>
            <a:r>
              <a:rPr lang="en-GB" sz="3200" b="1" u="sng" dirty="0">
                <a:solidFill>
                  <a:schemeClr val="tx1"/>
                </a:solidFill>
                <a:latin typeface="Calibri" panose="020F0502020204030204" pitchFamily="34" charset="0"/>
                <a:cs typeface="Calibri" panose="020F0502020204030204" pitchFamily="34" charset="0"/>
              </a:rPr>
              <a:t>What is Red Ocean Blue Ocean Strategy?</a:t>
            </a:r>
            <a:endParaRPr lang="en-GB" sz="3200" b="1" dirty="0">
              <a:solidFill>
                <a:schemeClr val="tx1"/>
              </a:solidFill>
            </a:endParaRPr>
          </a:p>
        </p:txBody>
      </p:sp>
      <p:pic>
        <p:nvPicPr>
          <p:cNvPr id="2050" name="Picture 2" descr="How To Survive These Scary Times: Blue Ocean Strategy® | Simon Associates">
            <a:extLst>
              <a:ext uri="{FF2B5EF4-FFF2-40B4-BE49-F238E27FC236}">
                <a16:creationId xmlns:a16="http://schemas.microsoft.com/office/drawing/2014/main" id="{418776E3-4F12-BF1F-27C3-01639636DF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053" b="10629"/>
          <a:stretch/>
        </p:blipFill>
        <p:spPr bwMode="auto">
          <a:xfrm>
            <a:off x="449590" y="0"/>
            <a:ext cx="11292820" cy="4212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3369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23" y="365760"/>
            <a:ext cx="10297689" cy="1102432"/>
          </a:xfrm>
        </p:spPr>
        <p:txBody>
          <a:bodyPr/>
          <a:lstStyle/>
          <a:p>
            <a:r>
              <a:rPr lang="en-GB" b="1" u="sng" dirty="0">
                <a:solidFill>
                  <a:srgbClr val="FF0000"/>
                </a:solidFill>
                <a:latin typeface="Calibri" panose="020F0502020204030204" pitchFamily="34" charset="0"/>
                <a:cs typeface="Calibri" panose="020F0502020204030204" pitchFamily="34" charset="0"/>
              </a:rPr>
              <a:t>Red Ocean </a:t>
            </a:r>
            <a:r>
              <a:rPr lang="en-GB" b="1" u="sng" dirty="0">
                <a:latin typeface="Calibri" panose="020F0502020204030204" pitchFamily="34" charset="0"/>
                <a:cs typeface="Calibri" panose="020F0502020204030204" pitchFamily="34" charset="0"/>
              </a:rPr>
              <a:t>Vs </a:t>
            </a:r>
            <a:r>
              <a:rPr lang="en-GB" b="1" u="sng" dirty="0">
                <a:solidFill>
                  <a:schemeClr val="tx2">
                    <a:lumMod val="40000"/>
                    <a:lumOff val="60000"/>
                  </a:schemeClr>
                </a:solidFill>
                <a:latin typeface="Calibri" panose="020F0502020204030204" pitchFamily="34" charset="0"/>
                <a:cs typeface="Calibri" panose="020F0502020204030204" pitchFamily="34" charset="0"/>
              </a:rPr>
              <a:t>Blue Ocean </a:t>
            </a:r>
            <a:r>
              <a:rPr lang="en-GB" b="1" u="sng" dirty="0">
                <a:latin typeface="Calibri" panose="020F0502020204030204" pitchFamily="34" charset="0"/>
                <a:cs typeface="Calibri" panose="020F0502020204030204" pitchFamily="34" charset="0"/>
              </a:rPr>
              <a:t>Strategy</a:t>
            </a:r>
          </a:p>
        </p:txBody>
      </p:sp>
      <p:sp>
        <p:nvSpPr>
          <p:cNvPr id="3" name="Content Placeholder 2"/>
          <p:cNvSpPr>
            <a:spLocks noGrp="1"/>
          </p:cNvSpPr>
          <p:nvPr>
            <p:ph idx="1"/>
          </p:nvPr>
        </p:nvSpPr>
        <p:spPr>
          <a:xfrm>
            <a:off x="496957" y="2176670"/>
            <a:ext cx="11221278" cy="4522304"/>
          </a:xfrm>
        </p:spPr>
        <p:txBody>
          <a:bodyPr>
            <a:normAutofit/>
          </a:bodyPr>
          <a:lstStyle/>
          <a:p>
            <a:pPr marL="0" indent="0">
              <a:buNone/>
            </a:pPr>
            <a:r>
              <a:rPr lang="en-GB" sz="2800" b="1" dirty="0">
                <a:solidFill>
                  <a:srgbClr val="FF0000"/>
                </a:solidFill>
                <a:latin typeface="Calibri" panose="020F0502020204030204" pitchFamily="34" charset="0"/>
                <a:cs typeface="Calibri" panose="020F0502020204030204" pitchFamily="34" charset="0"/>
              </a:rPr>
              <a:t>Red Oceans </a:t>
            </a:r>
          </a:p>
          <a:p>
            <a:r>
              <a:rPr lang="en-GB" sz="2800" dirty="0">
                <a:latin typeface="Calibri" panose="020F0502020204030204" pitchFamily="34" charset="0"/>
                <a:cs typeface="Calibri" panose="020F0502020204030204" pitchFamily="34" charset="0"/>
              </a:rPr>
              <a:t>All the industries in existence today. </a:t>
            </a:r>
          </a:p>
          <a:p>
            <a:r>
              <a:rPr lang="en-GB" sz="2800" dirty="0">
                <a:latin typeface="Calibri" panose="020F0502020204030204" pitchFamily="34" charset="0"/>
                <a:cs typeface="Calibri" panose="020F0502020204030204" pitchFamily="34" charset="0"/>
              </a:rPr>
              <a:t>The known marketplace where industry boundaries are defined and accepted. </a:t>
            </a:r>
          </a:p>
          <a:p>
            <a:r>
              <a:rPr lang="en-GB" sz="2800" dirty="0">
                <a:latin typeface="Calibri" panose="020F0502020204030204" pitchFamily="34" charset="0"/>
                <a:cs typeface="Calibri" panose="020F0502020204030204" pitchFamily="34" charset="0"/>
              </a:rPr>
              <a:t>Competitive conditions are understood. </a:t>
            </a:r>
          </a:p>
          <a:p>
            <a:r>
              <a:rPr lang="en-GB" sz="2800" dirty="0">
                <a:latin typeface="Calibri" panose="020F0502020204030204" pitchFamily="34" charset="0"/>
                <a:cs typeface="Calibri" panose="020F0502020204030204" pitchFamily="34" charset="0"/>
              </a:rPr>
              <a:t>Companies try to out-perform their rivals to increase market share in the existing market. </a:t>
            </a:r>
          </a:p>
          <a:p>
            <a:r>
              <a:rPr lang="en-GB" sz="2800" dirty="0">
                <a:latin typeface="Calibri" panose="020F0502020204030204" pitchFamily="34" charset="0"/>
                <a:cs typeface="Calibri" panose="020F0502020204030204" pitchFamily="34" charset="0"/>
              </a:rPr>
              <a:t>Cut-throat competition turns the ocean ‘red’.</a:t>
            </a:r>
          </a:p>
        </p:txBody>
      </p:sp>
    </p:spTree>
    <p:extLst>
      <p:ext uri="{BB962C8B-B14F-4D97-AF65-F5344CB8AC3E}">
        <p14:creationId xmlns:p14="http://schemas.microsoft.com/office/powerpoint/2010/main" val="1812336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23" y="365760"/>
            <a:ext cx="10297689" cy="1102432"/>
          </a:xfrm>
        </p:spPr>
        <p:txBody>
          <a:bodyPr/>
          <a:lstStyle/>
          <a:p>
            <a:r>
              <a:rPr lang="en-GB" b="1" u="sng" dirty="0">
                <a:solidFill>
                  <a:srgbClr val="FF0000"/>
                </a:solidFill>
                <a:latin typeface="Calibri" panose="020F0502020204030204" pitchFamily="34" charset="0"/>
                <a:cs typeface="Calibri" panose="020F0502020204030204" pitchFamily="34" charset="0"/>
              </a:rPr>
              <a:t>Red Ocean </a:t>
            </a:r>
            <a:r>
              <a:rPr lang="en-GB" b="1" u="sng" dirty="0">
                <a:latin typeface="Calibri" panose="020F0502020204030204" pitchFamily="34" charset="0"/>
                <a:cs typeface="Calibri" panose="020F0502020204030204" pitchFamily="34" charset="0"/>
              </a:rPr>
              <a:t>Vs </a:t>
            </a:r>
            <a:r>
              <a:rPr lang="en-GB" b="1" u="sng" dirty="0">
                <a:solidFill>
                  <a:schemeClr val="accent1">
                    <a:lumMod val="40000"/>
                    <a:lumOff val="60000"/>
                  </a:schemeClr>
                </a:solidFill>
                <a:latin typeface="Calibri" panose="020F0502020204030204" pitchFamily="34" charset="0"/>
                <a:cs typeface="Calibri" panose="020F0502020204030204" pitchFamily="34" charset="0"/>
              </a:rPr>
              <a:t>Blue Ocean </a:t>
            </a:r>
            <a:r>
              <a:rPr lang="en-GB" b="1" u="sng" dirty="0">
                <a:latin typeface="Calibri" panose="020F0502020204030204" pitchFamily="34" charset="0"/>
                <a:cs typeface="Calibri" panose="020F0502020204030204" pitchFamily="34" charset="0"/>
              </a:rPr>
              <a:t>Strategy</a:t>
            </a:r>
          </a:p>
        </p:txBody>
      </p:sp>
      <p:sp>
        <p:nvSpPr>
          <p:cNvPr id="3" name="Content Placeholder 2"/>
          <p:cNvSpPr>
            <a:spLocks noGrp="1"/>
          </p:cNvSpPr>
          <p:nvPr>
            <p:ph idx="1"/>
          </p:nvPr>
        </p:nvSpPr>
        <p:spPr>
          <a:xfrm>
            <a:off x="477079" y="2445026"/>
            <a:ext cx="11181522" cy="3955774"/>
          </a:xfrm>
        </p:spPr>
        <p:txBody>
          <a:bodyPr>
            <a:normAutofit/>
          </a:bodyPr>
          <a:lstStyle/>
          <a:p>
            <a:pPr marL="0" indent="0">
              <a:buNone/>
            </a:pPr>
            <a:r>
              <a:rPr lang="en-GB" sz="2800" b="1" dirty="0">
                <a:solidFill>
                  <a:srgbClr val="000099"/>
                </a:solidFill>
                <a:latin typeface="Calibri" panose="020F0502020204030204" pitchFamily="34" charset="0"/>
                <a:cs typeface="Calibri" panose="020F0502020204030204" pitchFamily="34" charset="0"/>
              </a:rPr>
              <a:t>Blue Oceans </a:t>
            </a:r>
          </a:p>
          <a:p>
            <a:r>
              <a:rPr lang="en-GB" sz="2800" dirty="0">
                <a:latin typeface="Calibri" panose="020F0502020204030204" pitchFamily="34" charset="0"/>
                <a:cs typeface="Calibri" panose="020F0502020204030204" pitchFamily="34" charset="0"/>
              </a:rPr>
              <a:t>Represents all the industries not in existence today. </a:t>
            </a:r>
          </a:p>
          <a:p>
            <a:r>
              <a:rPr lang="en-GB" sz="2800" dirty="0">
                <a:latin typeface="Calibri" panose="020F0502020204030204" pitchFamily="34" charset="0"/>
                <a:cs typeface="Calibri" panose="020F0502020204030204" pitchFamily="34" charset="0"/>
              </a:rPr>
              <a:t>The unknown market space</a:t>
            </a:r>
          </a:p>
          <a:p>
            <a:r>
              <a:rPr lang="en-GB" sz="2800" dirty="0">
                <a:latin typeface="Calibri" panose="020F0502020204030204" pitchFamily="34" charset="0"/>
                <a:cs typeface="Calibri" panose="020F0502020204030204" pitchFamily="34" charset="0"/>
              </a:rPr>
              <a:t>Unexplored and untainted by competition </a:t>
            </a:r>
          </a:p>
          <a:p>
            <a:r>
              <a:rPr lang="en-GB" sz="2800" dirty="0">
                <a:latin typeface="Calibri" panose="020F0502020204030204" pitchFamily="34" charset="0"/>
                <a:cs typeface="Calibri" panose="020F0502020204030204" pitchFamily="34" charset="0"/>
              </a:rPr>
              <a:t>Like the blue ocean it is vast deep and powerful, in terms of opportunity and profitable growth. </a:t>
            </a:r>
          </a:p>
        </p:txBody>
      </p:sp>
    </p:spTree>
    <p:extLst>
      <p:ext uri="{BB962C8B-B14F-4D97-AF65-F5344CB8AC3E}">
        <p14:creationId xmlns:p14="http://schemas.microsoft.com/office/powerpoint/2010/main" val="2020083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490" y="365760"/>
            <a:ext cx="10156022" cy="960764"/>
          </a:xfrm>
        </p:spPr>
        <p:txBody>
          <a:bodyPr/>
          <a:lstStyle/>
          <a:p>
            <a:r>
              <a:rPr lang="en-GB" b="1" u="sng" dirty="0">
                <a:latin typeface="Calibri" panose="020F0502020204030204" pitchFamily="34" charset="0"/>
                <a:cs typeface="Calibri" panose="020F0502020204030204" pitchFamily="34" charset="0"/>
              </a:rPr>
              <a:t>Red Ocean Vs Blue Ocean Strategy</a:t>
            </a:r>
          </a:p>
        </p:txBody>
      </p:sp>
      <p:pic>
        <p:nvPicPr>
          <p:cNvPr id="4" name="Content Placeholder 3"/>
          <p:cNvPicPr>
            <a:picLocks noGrp="1" noChangeAspect="1"/>
          </p:cNvPicPr>
          <p:nvPr>
            <p:ph idx="1"/>
          </p:nvPr>
        </p:nvPicPr>
        <p:blipFill rotWithShape="1">
          <a:blip r:embed="rId2"/>
          <a:srcRect l="10335" t="20060" r="15988" b="11081"/>
          <a:stretch/>
        </p:blipFill>
        <p:spPr>
          <a:xfrm>
            <a:off x="506896" y="1468192"/>
            <a:ext cx="11121887" cy="5389808"/>
          </a:xfrm>
          <a:prstGeom prst="rect">
            <a:avLst/>
          </a:prstGeom>
        </p:spPr>
      </p:pic>
    </p:spTree>
    <p:extLst>
      <p:ext uri="{BB962C8B-B14F-4D97-AF65-F5344CB8AC3E}">
        <p14:creationId xmlns:p14="http://schemas.microsoft.com/office/powerpoint/2010/main" val="951246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6940" t="21310" r="16997" b="16831"/>
          <a:stretch/>
        </p:blipFill>
        <p:spPr>
          <a:xfrm>
            <a:off x="0" y="0"/>
            <a:ext cx="12192000" cy="6858000"/>
          </a:xfrm>
          <a:prstGeom prst="rect">
            <a:avLst/>
          </a:prstGeom>
        </p:spPr>
      </p:pic>
    </p:spTree>
    <p:extLst>
      <p:ext uri="{BB962C8B-B14F-4D97-AF65-F5344CB8AC3E}">
        <p14:creationId xmlns:p14="http://schemas.microsoft.com/office/powerpoint/2010/main" val="3654792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3"/>
              </a:rPr>
              <a:t>https://youtu.be/5Xd5lvyWMe8?t=21</a:t>
            </a:r>
            <a:br>
              <a:rPr lang="en-GB" dirty="0"/>
            </a:br>
            <a:endParaRPr lang="en-GB" dirty="0"/>
          </a:p>
        </p:txBody>
      </p:sp>
      <p:pic>
        <p:nvPicPr>
          <p:cNvPr id="4" name="5Xd5lvyWMe8"/>
          <p:cNvPicPr>
            <a:picLocks noGrp="1" noRot="1" noChangeAspect="1"/>
          </p:cNvPicPr>
          <p:nvPr>
            <p:ph idx="1"/>
            <a:videoFile r:link="rId1"/>
          </p:nvPr>
        </p:nvPicPr>
        <p:blipFill>
          <a:blip r:embed="rId4"/>
          <a:stretch>
            <a:fillRect/>
          </a:stretch>
        </p:blipFill>
        <p:spPr>
          <a:xfrm>
            <a:off x="0" y="28226"/>
            <a:ext cx="12192000" cy="6858644"/>
          </a:xfrm>
          <a:prstGeom prst="rect">
            <a:avLst/>
          </a:prstGeom>
        </p:spPr>
      </p:pic>
    </p:spTree>
    <p:extLst>
      <p:ext uri="{BB962C8B-B14F-4D97-AF65-F5344CB8AC3E}">
        <p14:creationId xmlns:p14="http://schemas.microsoft.com/office/powerpoint/2010/main" val="4228151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012" y="365760"/>
            <a:ext cx="10293500" cy="870612"/>
          </a:xfrm>
        </p:spPr>
        <p:txBody>
          <a:bodyPr/>
          <a:lstStyle/>
          <a:p>
            <a:r>
              <a:rPr lang="en-GB" b="1" dirty="0"/>
              <a:t>Class Exercise </a:t>
            </a:r>
          </a:p>
        </p:txBody>
      </p:sp>
      <p:sp>
        <p:nvSpPr>
          <p:cNvPr id="3" name="Content Placeholder 2"/>
          <p:cNvSpPr>
            <a:spLocks noGrp="1"/>
          </p:cNvSpPr>
          <p:nvPr>
            <p:ph sz="half" idx="1"/>
          </p:nvPr>
        </p:nvSpPr>
        <p:spPr>
          <a:xfrm>
            <a:off x="460100" y="1828800"/>
            <a:ext cx="5536370" cy="4351337"/>
          </a:xfrm>
        </p:spPr>
        <p:txBody>
          <a:bodyPr>
            <a:normAutofit/>
          </a:bodyPr>
          <a:lstStyle/>
          <a:p>
            <a:endParaRPr lang="en-GB" sz="2400" dirty="0"/>
          </a:p>
        </p:txBody>
      </p:sp>
      <p:graphicFrame>
        <p:nvGraphicFramePr>
          <p:cNvPr id="7" name="Content Placeholder 4">
            <a:extLst>
              <a:ext uri="{FF2B5EF4-FFF2-40B4-BE49-F238E27FC236}">
                <a16:creationId xmlns:a16="http://schemas.microsoft.com/office/drawing/2014/main" id="{43CCC6A8-967C-564F-AD30-C7071B62514E}"/>
              </a:ext>
            </a:extLst>
          </p:cNvPr>
          <p:cNvGraphicFramePr>
            <a:graphicFrameLocks noGrp="1"/>
          </p:cNvGraphicFramePr>
          <p:nvPr>
            <p:ph sz="half" idx="2"/>
            <p:extLst>
              <p:ext uri="{D42A27DB-BD31-4B8C-83A1-F6EECF244321}">
                <p14:modId xmlns:p14="http://schemas.microsoft.com/office/powerpoint/2010/main" val="3791573913"/>
              </p:ext>
            </p:extLst>
          </p:nvPr>
        </p:nvGraphicFramePr>
        <p:xfrm>
          <a:off x="6499952" y="2603500"/>
          <a:ext cx="5144877"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0100" y="1828800"/>
            <a:ext cx="5788111" cy="4351337"/>
          </a:xfrm>
          <a:prstGeom prst="rect">
            <a:avLst/>
          </a:prstGeom>
        </p:spPr>
      </p:pic>
    </p:spTree>
    <p:extLst>
      <p:ext uri="{BB962C8B-B14F-4D97-AF65-F5344CB8AC3E}">
        <p14:creationId xmlns:p14="http://schemas.microsoft.com/office/powerpoint/2010/main" val="3328178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994087" y="1130603"/>
            <a:ext cx="3342442" cy="4596794"/>
          </a:xfrm>
        </p:spPr>
        <p:txBody>
          <a:bodyPr anchor="ctr">
            <a:normAutofit/>
          </a:bodyPr>
          <a:lstStyle/>
          <a:p>
            <a:r>
              <a:rPr lang="en-GB" sz="3200" b="1" u="sng">
                <a:solidFill>
                  <a:srgbClr val="EBEBEB"/>
                </a:solidFill>
                <a:latin typeface="Calibri" panose="020F0502020204030204" pitchFamily="34" charset="0"/>
                <a:cs typeface="Calibri" panose="020F0502020204030204" pitchFamily="34" charset="0"/>
              </a:rPr>
              <a:t>Stitch Fix</a:t>
            </a:r>
          </a:p>
        </p:txBody>
      </p:sp>
      <p:sp>
        <p:nvSpPr>
          <p:cNvPr id="3" name="Content Placeholder 2"/>
          <p:cNvSpPr>
            <a:spLocks noGrp="1"/>
          </p:cNvSpPr>
          <p:nvPr>
            <p:ph idx="1"/>
          </p:nvPr>
        </p:nvSpPr>
        <p:spPr>
          <a:xfrm>
            <a:off x="4968606" y="437513"/>
            <a:ext cx="6929611" cy="5954325"/>
          </a:xfrm>
        </p:spPr>
        <p:txBody>
          <a:bodyPr anchor="ctr">
            <a:normAutofit/>
          </a:bodyPr>
          <a:lstStyle/>
          <a:p>
            <a:r>
              <a:rPr lang="en-GB" sz="2200" dirty="0">
                <a:latin typeface="Calibri" panose="020F0502020204030204" pitchFamily="34" charset="0"/>
                <a:cs typeface="Calibri" panose="020F0502020204030204" pitchFamily="34" charset="0"/>
              </a:rPr>
              <a:t>Stitch Fix is a personal styling company that mails its customers boxes of stylish, carefully selected clothing. It’s as if customers had their own personal stylists.</a:t>
            </a:r>
          </a:p>
          <a:p>
            <a:endParaRPr lang="en-GB" sz="1000" dirty="0">
              <a:latin typeface="Calibri" panose="020F0502020204030204" pitchFamily="34" charset="0"/>
              <a:cs typeface="Calibri" panose="020F0502020204030204" pitchFamily="34" charset="0"/>
            </a:endParaRPr>
          </a:p>
          <a:p>
            <a:r>
              <a:rPr lang="en-GB" sz="2200" b="1" dirty="0">
                <a:latin typeface="Calibri" panose="020F0502020204030204" pitchFamily="34" charset="0"/>
                <a:cs typeface="Calibri" panose="020F0502020204030204" pitchFamily="34" charset="0"/>
              </a:rPr>
              <a:t>Red Ocean </a:t>
            </a:r>
            <a:r>
              <a:rPr lang="en-GB" sz="2200" b="1" u="sng" dirty="0">
                <a:latin typeface="Calibri" panose="020F0502020204030204" pitchFamily="34" charset="0"/>
                <a:cs typeface="Calibri" panose="020F0502020204030204" pitchFamily="34" charset="0"/>
              </a:rPr>
              <a:t>highly competitive </a:t>
            </a:r>
            <a:r>
              <a:rPr lang="en-GB" sz="2200" dirty="0">
                <a:latin typeface="Calibri" panose="020F0502020204030204" pitchFamily="34" charset="0"/>
                <a:cs typeface="Calibri" panose="020F0502020204030204" pitchFamily="34" charset="0"/>
              </a:rPr>
              <a:t>fashion retailers compete on </a:t>
            </a:r>
            <a:r>
              <a:rPr lang="en-GB" sz="2200" u="sng" dirty="0">
                <a:latin typeface="Calibri" panose="020F0502020204030204" pitchFamily="34" charset="0"/>
                <a:cs typeface="Calibri" panose="020F0502020204030204" pitchFamily="34" charset="0"/>
              </a:rPr>
              <a:t>low price &amp; quick shipping</a:t>
            </a:r>
          </a:p>
          <a:p>
            <a:endParaRPr lang="en-GB" sz="1000" u="sng"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By contrast, Stitch Fix </a:t>
            </a:r>
            <a:r>
              <a:rPr lang="en-GB" sz="2200" b="1" u="sng" dirty="0">
                <a:latin typeface="Calibri" panose="020F0502020204030204" pitchFamily="34" charset="0"/>
                <a:cs typeface="Calibri" panose="020F0502020204030204" pitchFamily="34" charset="0"/>
              </a:rPr>
              <a:t>differentiated</a:t>
            </a:r>
            <a:r>
              <a:rPr lang="en-GB" sz="2200" dirty="0">
                <a:latin typeface="Calibri" panose="020F0502020204030204" pitchFamily="34" charset="0"/>
                <a:cs typeface="Calibri" panose="020F0502020204030204" pitchFamily="34" charset="0"/>
              </a:rPr>
              <a:t> itself through personalization and an element of surprise. Stitch Fix creatively used artificial intelligence and human beings — in particular, stylists — to change the retail value proposition, creating a fundamentally </a:t>
            </a:r>
            <a:r>
              <a:rPr lang="en-GB" sz="2200" b="1" u="sng" dirty="0">
                <a:latin typeface="Calibri" panose="020F0502020204030204" pitchFamily="34" charset="0"/>
                <a:cs typeface="Calibri" panose="020F0502020204030204" pitchFamily="34" charset="0"/>
              </a:rPr>
              <a:t>different and significantly superior</a:t>
            </a:r>
            <a:r>
              <a:rPr lang="en-GB" sz="2200" dirty="0">
                <a:latin typeface="Calibri" panose="020F0502020204030204" pitchFamily="34" charset="0"/>
                <a:cs typeface="Calibri" panose="020F0502020204030204" pitchFamily="34" charset="0"/>
              </a:rPr>
              <a:t> buyer experience, and a </a:t>
            </a:r>
            <a:r>
              <a:rPr lang="en-GB" sz="2200" b="1" dirty="0">
                <a:latin typeface="Calibri" panose="020F0502020204030204" pitchFamily="34" charset="0"/>
                <a:cs typeface="Calibri" panose="020F0502020204030204" pitchFamily="34" charset="0"/>
              </a:rPr>
              <a:t>differentiated and low-cost offering.</a:t>
            </a:r>
          </a:p>
        </p:txBody>
      </p:sp>
    </p:spTree>
    <p:extLst>
      <p:ext uri="{BB962C8B-B14F-4D97-AF65-F5344CB8AC3E}">
        <p14:creationId xmlns:p14="http://schemas.microsoft.com/office/powerpoint/2010/main" val="3247228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Competitor Orientation</a:t>
            </a:r>
          </a:p>
        </p:txBody>
      </p:sp>
      <p:sp>
        <p:nvSpPr>
          <p:cNvPr id="3" name="Content Placeholder 2">
            <a:extLst>
              <a:ext uri="{FF2B5EF4-FFF2-40B4-BE49-F238E27FC236}">
                <a16:creationId xmlns:a16="http://schemas.microsoft.com/office/drawing/2014/main" id="{61998939-6BB0-0D82-FD4D-3BC044B2D660}"/>
              </a:ext>
            </a:extLst>
          </p:cNvPr>
          <p:cNvSpPr>
            <a:spLocks noGrp="1"/>
          </p:cNvSpPr>
          <p:nvPr>
            <p:ph idx="1"/>
          </p:nvPr>
        </p:nvSpPr>
        <p:spPr>
          <a:xfrm>
            <a:off x="5290077" y="437513"/>
            <a:ext cx="6478588" cy="5954325"/>
          </a:xfrm>
        </p:spPr>
        <p:txBody>
          <a:bodyPr anchor="ctr">
            <a:normAutofit lnSpcReduction="10000"/>
          </a:bodyPr>
          <a:lstStyle/>
          <a:p>
            <a:pPr fontAlgn="auto">
              <a:lnSpc>
                <a:spcPct val="90000"/>
              </a:lnSpc>
            </a:pPr>
            <a:r>
              <a:rPr lang="en-GB" sz="2200" dirty="0">
                <a:effectLst/>
                <a:latin typeface="Calibri" panose="020F0502020204030204" pitchFamily="34" charset="0"/>
                <a:cs typeface="Calibri" panose="020F0502020204030204" pitchFamily="34" charset="0"/>
              </a:rPr>
              <a:t>A competitor oriented company is one that spends most of its time tracking competitors’ moves and market shares and trying to find strategies to counter them. </a:t>
            </a:r>
          </a:p>
          <a:p>
            <a:pPr fontAlgn="auto">
              <a:lnSpc>
                <a:spcPct val="90000"/>
              </a:lnSpc>
            </a:pPr>
            <a:r>
              <a:rPr lang="en-GB" sz="2200" dirty="0">
                <a:effectLst/>
                <a:latin typeface="Calibri" panose="020F0502020204030204" pitchFamily="34" charset="0"/>
                <a:cs typeface="Calibri" panose="020F0502020204030204" pitchFamily="34" charset="0"/>
              </a:rPr>
              <a:t>This approach has some </a:t>
            </a:r>
            <a:r>
              <a:rPr lang="en-GB" sz="2200" dirty="0">
                <a:latin typeface="Calibri" panose="020F0502020204030204" pitchFamily="34" charset="0"/>
                <a:cs typeface="Calibri" panose="020F0502020204030204" pitchFamily="34" charset="0"/>
              </a:rPr>
              <a:t>advantages</a:t>
            </a:r>
            <a:r>
              <a:rPr lang="en-GB" sz="2200" dirty="0">
                <a:effectLst/>
                <a:latin typeface="Calibri" panose="020F0502020204030204" pitchFamily="34" charset="0"/>
                <a:cs typeface="Calibri" panose="020F0502020204030204" pitchFamily="34" charset="0"/>
              </a:rPr>
              <a:t> and </a:t>
            </a:r>
            <a:r>
              <a:rPr lang="en-GB" sz="2200" dirty="0">
                <a:latin typeface="Calibri" panose="020F0502020204030204" pitchFamily="34" charset="0"/>
                <a:cs typeface="Calibri" panose="020F0502020204030204" pitchFamily="34" charset="0"/>
              </a:rPr>
              <a:t>disadvantages</a:t>
            </a:r>
            <a:r>
              <a:rPr lang="en-GB" sz="2200" dirty="0">
                <a:effectLst/>
                <a:latin typeface="Calibri" panose="020F0502020204030204" pitchFamily="34" charset="0"/>
                <a:cs typeface="Calibri" panose="020F0502020204030204" pitchFamily="34" charset="0"/>
              </a:rPr>
              <a:t>. </a:t>
            </a:r>
          </a:p>
          <a:p>
            <a:pPr fontAlgn="auto">
              <a:lnSpc>
                <a:spcPct val="90000"/>
              </a:lnSpc>
            </a:pPr>
            <a:r>
              <a:rPr lang="en-GB" sz="2200" dirty="0">
                <a:effectLst/>
                <a:latin typeface="Calibri" panose="020F0502020204030204" pitchFamily="34" charset="0"/>
                <a:cs typeface="Calibri" panose="020F0502020204030204" pitchFamily="34" charset="0"/>
              </a:rPr>
              <a:t>On the positive side, the company develops a fighter orientation, watches for weaknesses in its own position, and searches out competitors’ weaknesses. </a:t>
            </a:r>
          </a:p>
          <a:p>
            <a:pPr fontAlgn="auto">
              <a:lnSpc>
                <a:spcPct val="90000"/>
              </a:lnSpc>
            </a:pPr>
            <a:r>
              <a:rPr lang="en-GB" sz="2200" dirty="0">
                <a:effectLst/>
                <a:latin typeface="Calibri" panose="020F0502020204030204" pitchFamily="34" charset="0"/>
                <a:cs typeface="Calibri" panose="020F0502020204030204" pitchFamily="34" charset="0"/>
              </a:rPr>
              <a:t>On the negative side, the company becomes too reactive. Rather than carrying out its own customer relationship strategy, it bases its own moves on competitors’ moves.</a:t>
            </a:r>
          </a:p>
          <a:p>
            <a:pPr fontAlgn="auto">
              <a:lnSpc>
                <a:spcPct val="90000"/>
              </a:lnSpc>
            </a:pPr>
            <a:r>
              <a:rPr lang="en-GB" sz="2200" dirty="0">
                <a:effectLst/>
                <a:latin typeface="Calibri" panose="020F0502020204030204" pitchFamily="34" charset="0"/>
                <a:cs typeface="Calibri" panose="020F0502020204030204" pitchFamily="34" charset="0"/>
              </a:rPr>
              <a:t>As a result, it may end up simply matching or extending industry practices rather than seeking innovative new ways to create more value for customers.</a:t>
            </a:r>
          </a:p>
        </p:txBody>
      </p:sp>
    </p:spTree>
    <p:extLst>
      <p:ext uri="{BB962C8B-B14F-4D97-AF65-F5344CB8AC3E}">
        <p14:creationId xmlns:p14="http://schemas.microsoft.com/office/powerpoint/2010/main" val="2020770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Customer Orientation</a:t>
            </a:r>
          </a:p>
        </p:txBody>
      </p:sp>
      <p:sp>
        <p:nvSpPr>
          <p:cNvPr id="3" name="Content Placeholder 2">
            <a:extLst>
              <a:ext uri="{FF2B5EF4-FFF2-40B4-BE49-F238E27FC236}">
                <a16:creationId xmlns:a16="http://schemas.microsoft.com/office/drawing/2014/main" id="{61998939-6BB0-0D82-FD4D-3BC044B2D660}"/>
              </a:ext>
            </a:extLst>
          </p:cNvPr>
          <p:cNvSpPr>
            <a:spLocks noGrp="1"/>
          </p:cNvSpPr>
          <p:nvPr>
            <p:ph idx="1"/>
          </p:nvPr>
        </p:nvSpPr>
        <p:spPr>
          <a:xfrm>
            <a:off x="5290077" y="437513"/>
            <a:ext cx="6478588" cy="5954325"/>
          </a:xfrm>
        </p:spPr>
        <p:txBody>
          <a:bodyPr anchor="ctr">
            <a:normAutofit/>
          </a:bodyPr>
          <a:lstStyle/>
          <a:p>
            <a:pPr fontAlgn="auto"/>
            <a:r>
              <a:rPr lang="en-GB" sz="2200" b="0" i="0" dirty="0">
                <a:effectLst/>
                <a:latin typeface="Calibri" panose="020F0502020204030204" pitchFamily="34" charset="0"/>
                <a:ea typeface="Calibri" panose="020F0502020204030204" pitchFamily="34" charset="0"/>
                <a:cs typeface="Calibri" panose="020F0502020204030204" pitchFamily="34" charset="0"/>
              </a:rPr>
              <a:t>A customer oriented company focuses more on customer developments in designing its strategies. </a:t>
            </a:r>
          </a:p>
          <a:p>
            <a:pPr fontAlgn="auto"/>
            <a:endParaRPr lang="en-GB" sz="1000" b="0" i="0" dirty="0">
              <a:effectLst/>
              <a:latin typeface="Calibri" panose="020F0502020204030204" pitchFamily="34" charset="0"/>
              <a:ea typeface="Calibri" panose="020F0502020204030204" pitchFamily="34" charset="0"/>
              <a:cs typeface="Calibri" panose="020F0502020204030204" pitchFamily="34" charset="0"/>
            </a:endParaRPr>
          </a:p>
          <a:p>
            <a:pPr fontAlgn="auto"/>
            <a:r>
              <a:rPr lang="en-GB" sz="2200" dirty="0">
                <a:latin typeface="Calibri" panose="020F0502020204030204" pitchFamily="34" charset="0"/>
                <a:ea typeface="Calibri" panose="020F0502020204030204" pitchFamily="34" charset="0"/>
                <a:cs typeface="Calibri" panose="020F0502020204030204" pitchFamily="34" charset="0"/>
              </a:rPr>
              <a:t>T</a:t>
            </a:r>
            <a:r>
              <a:rPr lang="en-GB" sz="2200" b="0" i="0" dirty="0">
                <a:effectLst/>
                <a:latin typeface="Calibri" panose="020F0502020204030204" pitchFamily="34" charset="0"/>
                <a:ea typeface="Calibri" panose="020F0502020204030204" pitchFamily="34" charset="0"/>
                <a:cs typeface="Calibri" panose="020F0502020204030204" pitchFamily="34" charset="0"/>
              </a:rPr>
              <a:t>he customer oriented company is in a better position to identify new opportunities and set long-run strategies that give competitive advantage in meeting customer needs. </a:t>
            </a:r>
          </a:p>
          <a:p>
            <a:pPr fontAlgn="auto"/>
            <a:endParaRPr lang="en-GB" sz="1000" b="0" i="0" dirty="0">
              <a:effectLst/>
              <a:latin typeface="Calibri" panose="020F0502020204030204" pitchFamily="34" charset="0"/>
              <a:ea typeface="Calibri" panose="020F0502020204030204" pitchFamily="34" charset="0"/>
              <a:cs typeface="Calibri" panose="020F0502020204030204" pitchFamily="34" charset="0"/>
            </a:endParaRPr>
          </a:p>
          <a:p>
            <a:pPr fontAlgn="auto"/>
            <a:r>
              <a:rPr lang="en-GB" sz="2200" b="0" i="0" dirty="0">
                <a:effectLst/>
                <a:latin typeface="Calibri" panose="020F0502020204030204" pitchFamily="34" charset="0"/>
                <a:ea typeface="Calibri" panose="020F0502020204030204" pitchFamily="34" charset="0"/>
                <a:cs typeface="Calibri" panose="020F0502020204030204" pitchFamily="34" charset="0"/>
              </a:rPr>
              <a:t>By watching customer needs evolve, it can decide what customer groups and what emerging needs are the most important to serve. Then it can concentrate its resources on delivering superior value to target customers.</a:t>
            </a:r>
          </a:p>
        </p:txBody>
      </p:sp>
    </p:spTree>
    <p:extLst>
      <p:ext uri="{BB962C8B-B14F-4D97-AF65-F5344CB8AC3E}">
        <p14:creationId xmlns:p14="http://schemas.microsoft.com/office/powerpoint/2010/main" val="3761072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25" name="Rectangle 24">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Oval 26">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994087" y="1130603"/>
            <a:ext cx="3342442" cy="4596794"/>
          </a:xfrm>
        </p:spPr>
        <p:txBody>
          <a:bodyPr anchor="ctr">
            <a:normAutofit/>
          </a:bodyPr>
          <a:lstStyle/>
          <a:p>
            <a:r>
              <a:rPr lang="en-GB" sz="3200" b="1" dirty="0">
                <a:solidFill>
                  <a:srgbClr val="EBEBEB"/>
                </a:solidFill>
                <a:latin typeface="Calibri" panose="020F0502020204030204" pitchFamily="34" charset="0"/>
                <a:cs typeface="Calibri" panose="020F0502020204030204" pitchFamily="34" charset="0"/>
              </a:rPr>
              <a:t>Customer or Competitor Orientation - Which is best?</a:t>
            </a:r>
          </a:p>
        </p:txBody>
      </p:sp>
      <p:sp>
        <p:nvSpPr>
          <p:cNvPr id="30" name="Content Placeholder 2">
            <a:extLst>
              <a:ext uri="{FF2B5EF4-FFF2-40B4-BE49-F238E27FC236}">
                <a16:creationId xmlns:a16="http://schemas.microsoft.com/office/drawing/2014/main" id="{61998939-6BB0-0D82-FD4D-3BC044B2D660}"/>
              </a:ext>
            </a:extLst>
          </p:cNvPr>
          <p:cNvSpPr>
            <a:spLocks noGrp="1"/>
          </p:cNvSpPr>
          <p:nvPr>
            <p:ph idx="1"/>
          </p:nvPr>
        </p:nvSpPr>
        <p:spPr>
          <a:xfrm>
            <a:off x="5290076" y="437513"/>
            <a:ext cx="6138335" cy="5954325"/>
          </a:xfrm>
        </p:spPr>
        <p:txBody>
          <a:bodyPr anchor="ctr">
            <a:normAutofit/>
          </a:bodyPr>
          <a:lstStyle/>
          <a:p>
            <a:pPr fontAlgn="auto"/>
            <a:r>
              <a:rPr lang="en-GB" sz="2200" dirty="0">
                <a:effectLst/>
                <a:latin typeface="Calibri" panose="020F0502020204030204" pitchFamily="34" charset="0"/>
                <a:cs typeface="Calibri" panose="020F0502020204030204" pitchFamily="34" charset="0"/>
              </a:rPr>
              <a:t>In practice, today’s companies must be market oriented.</a:t>
            </a:r>
          </a:p>
          <a:p>
            <a:pPr fontAlgn="auto"/>
            <a:endParaRPr lang="en-GB" sz="1000" dirty="0">
              <a:effectLst/>
              <a:latin typeface="Calibri" panose="020F0502020204030204" pitchFamily="34" charset="0"/>
              <a:cs typeface="Calibri" panose="020F0502020204030204" pitchFamily="34" charset="0"/>
            </a:endParaRPr>
          </a:p>
          <a:p>
            <a:pPr fontAlgn="auto"/>
            <a:r>
              <a:rPr lang="en-GB" sz="2200" b="1" dirty="0">
                <a:latin typeface="Calibri" panose="020F0502020204030204" pitchFamily="34" charset="0"/>
                <a:cs typeface="Calibri" panose="020F0502020204030204" pitchFamily="34" charset="0"/>
              </a:rPr>
              <a:t>Market oriented</a:t>
            </a:r>
            <a:r>
              <a:rPr lang="en-GB" sz="2200" dirty="0">
                <a:latin typeface="Calibri" panose="020F0502020204030204" pitchFamily="34" charset="0"/>
                <a:cs typeface="Calibri" panose="020F0502020204030204" pitchFamily="34" charset="0"/>
              </a:rPr>
              <a:t> companies</a:t>
            </a:r>
            <a:r>
              <a:rPr lang="en-GB" sz="2200" dirty="0">
                <a:effectLst/>
                <a:latin typeface="Calibri" panose="020F0502020204030204" pitchFamily="34" charset="0"/>
                <a:cs typeface="Calibri" panose="020F0502020204030204" pitchFamily="34" charset="0"/>
              </a:rPr>
              <a:t> watch both their customers and their competitors. </a:t>
            </a:r>
          </a:p>
          <a:p>
            <a:pPr fontAlgn="auto"/>
            <a:endParaRPr lang="en-GB" sz="1000" dirty="0">
              <a:effectLst/>
              <a:latin typeface="Calibri" panose="020F0502020204030204" pitchFamily="34" charset="0"/>
              <a:cs typeface="Calibri" panose="020F0502020204030204" pitchFamily="34" charset="0"/>
            </a:endParaRPr>
          </a:p>
          <a:p>
            <a:pPr fontAlgn="auto"/>
            <a:r>
              <a:rPr lang="en-GB" sz="2200" dirty="0">
                <a:latin typeface="Calibri" panose="020F0502020204030204" pitchFamily="34" charset="0"/>
                <a:cs typeface="Calibri" panose="020F0502020204030204" pitchFamily="34" charset="0"/>
              </a:rPr>
              <a:t>T</a:t>
            </a:r>
            <a:r>
              <a:rPr lang="en-GB" sz="2200" dirty="0">
                <a:effectLst/>
                <a:latin typeface="Calibri" panose="020F0502020204030204" pitchFamily="34" charset="0"/>
                <a:cs typeface="Calibri" panose="020F0502020204030204" pitchFamily="34" charset="0"/>
              </a:rPr>
              <a:t>hey must not let competitor watching blind them to customer focusing.</a:t>
            </a:r>
          </a:p>
          <a:p>
            <a:pPr marL="0" indent="0">
              <a:buNone/>
            </a:pPr>
            <a:br>
              <a:rPr lang="en-GB" sz="2000" dirty="0">
                <a:effectLst/>
                <a:latin typeface="var(--artdeco-typography-sans)"/>
              </a:rPr>
            </a:br>
            <a:br>
              <a:rPr lang="en-GB" sz="2000" dirty="0">
                <a:effectLst/>
                <a:latin typeface="var(--artdeco-typography-sans)"/>
              </a:rPr>
            </a:b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1300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23" name="Rectangle 22">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Oval 23">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B953F7C7-1477-8D5B-A041-5E071B593329}"/>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bin-semi-bold"/>
              </a:rPr>
              <a:t>Example </a:t>
            </a:r>
            <a:r>
              <a:rPr lang="en-GB" sz="3200" b="1" i="0">
                <a:solidFill>
                  <a:srgbClr val="EBEBEB"/>
                </a:solidFill>
                <a:effectLst/>
                <a:latin typeface="Cabin-semi-bold"/>
              </a:rPr>
              <a:t>of Market Orientation - </a:t>
            </a:r>
            <a:r>
              <a:rPr lang="en-GB" sz="4000" b="1" i="0">
                <a:solidFill>
                  <a:srgbClr val="EBEBEB"/>
                </a:solidFill>
                <a:effectLst/>
                <a:latin typeface="Cabin-semi-bold"/>
              </a:rPr>
              <a:t>Amazon</a:t>
            </a:r>
            <a:endParaRPr lang="en-GB" sz="4000" dirty="0">
              <a:solidFill>
                <a:srgbClr val="EBEBEB"/>
              </a:solidFill>
            </a:endParaRPr>
          </a:p>
        </p:txBody>
      </p:sp>
      <p:sp>
        <p:nvSpPr>
          <p:cNvPr id="3" name="Content Placeholder 2">
            <a:extLst>
              <a:ext uri="{FF2B5EF4-FFF2-40B4-BE49-F238E27FC236}">
                <a16:creationId xmlns:a16="http://schemas.microsoft.com/office/drawing/2014/main" id="{4D73A63C-FCA7-D035-BB2D-95CE70C30FDC}"/>
              </a:ext>
            </a:extLst>
          </p:cNvPr>
          <p:cNvSpPr>
            <a:spLocks noGrp="1"/>
          </p:cNvSpPr>
          <p:nvPr>
            <p:ph idx="1"/>
          </p:nvPr>
        </p:nvSpPr>
        <p:spPr>
          <a:xfrm>
            <a:off x="5290077" y="437513"/>
            <a:ext cx="5502614" cy="5954325"/>
          </a:xfrm>
        </p:spPr>
        <p:txBody>
          <a:bodyPr anchor="ctr">
            <a:normAutofit/>
          </a:bodyPr>
          <a:lstStyle/>
          <a:p>
            <a:r>
              <a:rPr lang="en-GB" sz="2000" dirty="0">
                <a:latin typeface="Calibri" panose="020F0502020204030204" pitchFamily="34" charset="0"/>
                <a:cs typeface="Calibri" panose="020F0502020204030204" pitchFamily="34" charset="0"/>
              </a:rPr>
              <a:t>As Amazon</a:t>
            </a:r>
            <a:r>
              <a:rPr lang="en-GB" sz="2000" b="0" i="0" dirty="0">
                <a:effectLst/>
                <a:latin typeface="Calibri" panose="020F0502020204030204" pitchFamily="34" charset="0"/>
                <a:cs typeface="Calibri" panose="020F0502020204030204" pitchFamily="34" charset="0"/>
              </a:rPr>
              <a:t> has grown and developed, it has consistently added processes and features that clearly address concerns and desires expressed by consumers whilst also monitoring competitor activity.</a:t>
            </a:r>
          </a:p>
          <a:p>
            <a:r>
              <a:rPr lang="en-GB" sz="2000" b="0" i="0" dirty="0">
                <a:effectLst/>
                <a:latin typeface="Calibri" panose="020F0502020204030204" pitchFamily="34" charset="0"/>
                <a:cs typeface="Calibri" panose="020F0502020204030204" pitchFamily="34" charset="0"/>
              </a:rPr>
              <a:t>For example, many consumers</a:t>
            </a:r>
            <a:r>
              <a:rPr lang="en-GB" sz="2000" dirty="0">
                <a:latin typeface="Calibri" panose="020F0502020204030204" pitchFamily="34" charset="0"/>
                <a:cs typeface="Calibri" panose="020F0502020204030204" pitchFamily="34" charset="0"/>
              </a:rPr>
              <a:t> </a:t>
            </a:r>
            <a:r>
              <a:rPr lang="en-GB" sz="2000" b="0" i="0" dirty="0">
                <a:effectLst/>
                <a:latin typeface="Calibri" panose="020F0502020204030204" pitchFamily="34" charset="0"/>
                <a:cs typeface="Calibri" panose="020F0502020204030204" pitchFamily="34" charset="0"/>
              </a:rPr>
              <a:t>worry about getting packages delivered when they're not at home. </a:t>
            </a:r>
            <a:r>
              <a:rPr lang="en-GB" sz="2000" dirty="0">
                <a:latin typeface="Calibri" panose="020F0502020204030204" pitchFamily="34" charset="0"/>
                <a:cs typeface="Calibri" panose="020F0502020204030204" pitchFamily="34" charset="0"/>
              </a:rPr>
              <a:t>Amazon</a:t>
            </a:r>
            <a:r>
              <a:rPr lang="en-GB" sz="2000" b="0" i="0" dirty="0">
                <a:effectLst/>
                <a:latin typeface="Calibri" panose="020F0502020204030204" pitchFamily="34" charset="0"/>
                <a:cs typeface="Calibri" panose="020F0502020204030204" pitchFamily="34" charset="0"/>
              </a:rPr>
              <a:t> responded with Amazon Locker, a network of self-service pickup boxes.</a:t>
            </a:r>
          </a:p>
          <a:p>
            <a:r>
              <a:rPr lang="en-GB" sz="2000" b="0" i="0" dirty="0">
                <a:effectLst/>
                <a:latin typeface="Calibri" panose="020F0502020204030204" pitchFamily="34" charset="0"/>
                <a:cs typeface="Calibri" panose="020F0502020204030204" pitchFamily="34" charset="0"/>
              </a:rPr>
              <a:t>Delivery charges, no matter how reasonable, are an irritant to consumers, and a reason to buy locally instead of ordering online. Amazon Prime charges an annual fee for the free delivery of most of its products.</a:t>
            </a:r>
          </a:p>
          <a:p>
            <a:endParaRPr lang="en-GB" sz="2000" dirty="0"/>
          </a:p>
        </p:txBody>
      </p:sp>
    </p:spTree>
    <p:extLst>
      <p:ext uri="{BB962C8B-B14F-4D97-AF65-F5344CB8AC3E}">
        <p14:creationId xmlns:p14="http://schemas.microsoft.com/office/powerpoint/2010/main" val="2156973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3" name="Rectangle 12">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 name="Rectangle 20">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2F3E98A-D597-7D31-B1F4-074638A6F3E9}"/>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5400" b="1" i="0" kern="1200" dirty="0">
                <a:solidFill>
                  <a:schemeClr val="bg2"/>
                </a:solidFill>
                <a:latin typeface="Calibri" panose="020F0502020204030204" pitchFamily="34" charset="0"/>
                <a:ea typeface="Calibri" panose="020F0502020204030204" pitchFamily="34" charset="0"/>
                <a:cs typeface="Calibri" panose="020F0502020204030204" pitchFamily="34" charset="0"/>
              </a:rPr>
              <a:t>The Marketing Audit</a:t>
            </a:r>
          </a:p>
        </p:txBody>
      </p:sp>
      <p:grpSp>
        <p:nvGrpSpPr>
          <p:cNvPr id="23" name="Group 22">
            <a:extLst>
              <a:ext uri="{FF2B5EF4-FFF2-40B4-BE49-F238E27FC236}">
                <a16:creationId xmlns:a16="http://schemas.microsoft.com/office/drawing/2014/main" id="{0C5EAE72-3D24-4A03-9BDF-FBE8C100AF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5" y="396836"/>
            <a:ext cx="4992158" cy="6058999"/>
            <a:chOff x="423335" y="396836"/>
            <a:chExt cx="4992158" cy="6058999"/>
          </a:xfrm>
        </p:grpSpPr>
        <p:sp>
          <p:nvSpPr>
            <p:cNvPr id="24" name="Rectangle 23">
              <a:extLst>
                <a:ext uri="{FF2B5EF4-FFF2-40B4-BE49-F238E27FC236}">
                  <a16:creationId xmlns:a16="http://schemas.microsoft.com/office/drawing/2014/main" id="{B76F2A6D-EB50-477B-BD17-230CCC88F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5"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8FBA8B6C-1D72-481E-A101-FBBBF888B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17021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6" name="Freeform 5">
              <a:extLst>
                <a:ext uri="{FF2B5EF4-FFF2-40B4-BE49-F238E27FC236}">
                  <a16:creationId xmlns:a16="http://schemas.microsoft.com/office/drawing/2014/main" id="{46FCD9A8-07DA-4FCE-B3CC-44762A40B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3545327"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pic>
        <p:nvPicPr>
          <p:cNvPr id="7" name="Graphic 6" descr="Magnifying glass">
            <a:extLst>
              <a:ext uri="{FF2B5EF4-FFF2-40B4-BE49-F238E27FC236}">
                <a16:creationId xmlns:a16="http://schemas.microsoft.com/office/drawing/2014/main" id="{3EAB5E67-76A0-E3E7-8DD0-5C087DFE9EC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5878"/>
            <a:ext cx="3526244" cy="3526244"/>
          </a:xfrm>
          <a:prstGeom prst="rect">
            <a:avLst/>
          </a:prstGeom>
        </p:spPr>
      </p:pic>
    </p:spTree>
    <p:extLst>
      <p:ext uri="{BB962C8B-B14F-4D97-AF65-F5344CB8AC3E}">
        <p14:creationId xmlns:p14="http://schemas.microsoft.com/office/powerpoint/2010/main" val="1155953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761413" cy="706964"/>
          </a:xfrm>
        </p:spPr>
        <p:txBody>
          <a:bodyPr>
            <a:normAutofit/>
          </a:bodyPr>
          <a:lstStyle/>
          <a:p>
            <a:r>
              <a:rPr lang="en-GB" dirty="0">
                <a:latin typeface="Calibri" panose="020F0502020204030204" pitchFamily="34" charset="0"/>
                <a:cs typeface="Calibri" panose="020F0502020204030204" pitchFamily="34" charset="0"/>
              </a:rPr>
              <a:t>Marketing Audit </a:t>
            </a:r>
          </a:p>
        </p:txBody>
      </p:sp>
      <p:pic>
        <p:nvPicPr>
          <p:cNvPr id="5" name="Picture 4" descr="Empty office area">
            <a:extLst>
              <a:ext uri="{FF2B5EF4-FFF2-40B4-BE49-F238E27FC236}">
                <a16:creationId xmlns:a16="http://schemas.microsoft.com/office/drawing/2014/main" id="{733CAED9-6ACE-1A26-383F-7CCCF439C5CD}"/>
              </a:ext>
            </a:extLst>
          </p:cNvPr>
          <p:cNvPicPr>
            <a:picLocks noChangeAspect="1"/>
          </p:cNvPicPr>
          <p:nvPr/>
        </p:nvPicPr>
        <p:blipFill>
          <a:blip r:embed="rId2"/>
          <a:srcRect l="5440" r="4" b="4"/>
          <a:stretch/>
        </p:blipFill>
        <p:spPr>
          <a:xfrm>
            <a:off x="435370" y="2603500"/>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5155894" y="2603500"/>
            <a:ext cx="6775373" cy="3874418"/>
          </a:xfrm>
        </p:spPr>
        <p:txBody>
          <a:bodyPr anchor="ctr">
            <a:normAutofit/>
          </a:bodyPr>
          <a:lstStyle/>
          <a:p>
            <a:pPr>
              <a:lnSpc>
                <a:spcPct val="90000"/>
              </a:lnSpc>
            </a:pPr>
            <a:r>
              <a:rPr lang="en-GB" sz="2000" dirty="0">
                <a:latin typeface="Calibri" panose="020F0502020204030204" pitchFamily="34" charset="0"/>
                <a:cs typeface="Calibri" panose="020F0502020204030204" pitchFamily="34" charset="0"/>
              </a:rPr>
              <a:t>The launch pad for the marketing plan</a:t>
            </a:r>
          </a:p>
          <a:p>
            <a:pPr>
              <a:lnSpc>
                <a:spcPct val="90000"/>
              </a:lnSpc>
            </a:pPr>
            <a:r>
              <a:rPr lang="en-GB" sz="2000" dirty="0">
                <a:latin typeface="Calibri" panose="020F0502020204030204" pitchFamily="34" charset="0"/>
                <a:cs typeface="Calibri" panose="020F0502020204030204" pitchFamily="34" charset="0"/>
              </a:rPr>
              <a:t>Encourages management to consider its position in the business environment in relation to its strengths and weaknesses</a:t>
            </a:r>
          </a:p>
          <a:p>
            <a:pPr lvl="1">
              <a:lnSpc>
                <a:spcPct val="90000"/>
              </a:lnSpc>
            </a:pPr>
            <a:r>
              <a:rPr lang="en-GB" sz="2000" dirty="0">
                <a:latin typeface="Calibri" panose="020F0502020204030204" pitchFamily="34" charset="0"/>
                <a:cs typeface="Calibri" panose="020F0502020204030204" pitchFamily="34" charset="0"/>
              </a:rPr>
              <a:t>Macro environment - PESTEL factors</a:t>
            </a:r>
          </a:p>
          <a:p>
            <a:pPr lvl="1">
              <a:lnSpc>
                <a:spcPct val="90000"/>
              </a:lnSpc>
            </a:pPr>
            <a:r>
              <a:rPr lang="en-GB" sz="2000" dirty="0">
                <a:latin typeface="Calibri" panose="020F0502020204030204" pitchFamily="34" charset="0"/>
                <a:cs typeface="Calibri" panose="020F0502020204030204" pitchFamily="34" charset="0"/>
              </a:rPr>
              <a:t>Micro environment – competition, suppliers, customers, suppliers, intermediaries, other stakeholders</a:t>
            </a:r>
          </a:p>
          <a:p>
            <a:pPr lvl="1">
              <a:lnSpc>
                <a:spcPct val="90000"/>
              </a:lnSpc>
            </a:pPr>
            <a:r>
              <a:rPr lang="en-GB" sz="2000" dirty="0">
                <a:latin typeface="Calibri" panose="020F0502020204030204" pitchFamily="34" charset="0"/>
                <a:cs typeface="Calibri" panose="020F0502020204030204" pitchFamily="34" charset="0"/>
              </a:rPr>
              <a:t>Internal Assessment</a:t>
            </a:r>
          </a:p>
          <a:p>
            <a:pPr lvl="2">
              <a:lnSpc>
                <a:spcPct val="90000"/>
              </a:lnSpc>
            </a:pPr>
            <a:r>
              <a:rPr lang="en-GB" sz="2000" dirty="0">
                <a:latin typeface="Calibri" panose="020F0502020204030204" pitchFamily="34" charset="0"/>
                <a:cs typeface="Calibri" panose="020F0502020204030204" pitchFamily="34" charset="0"/>
              </a:rPr>
              <a:t>Strategic Issues – STP, competitive advantage, organisational structure etc</a:t>
            </a:r>
          </a:p>
        </p:txBody>
      </p:sp>
    </p:spTree>
    <p:extLst>
      <p:ext uri="{BB962C8B-B14F-4D97-AF65-F5344CB8AC3E}">
        <p14:creationId xmlns:p14="http://schemas.microsoft.com/office/powerpoint/2010/main" val="967870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701" y="365760"/>
            <a:ext cx="10284811" cy="1025158"/>
          </a:xfrm>
        </p:spPr>
        <p:txBody>
          <a:bodyPr/>
          <a:lstStyle/>
          <a:p>
            <a:r>
              <a:rPr lang="en-GB" b="1" u="sng" dirty="0">
                <a:latin typeface="Calibri" panose="020F0502020204030204" pitchFamily="34" charset="0"/>
                <a:cs typeface="Calibri" panose="020F0502020204030204" pitchFamily="34" charset="0"/>
              </a:rPr>
              <a:t>Market Analysis Skills</a:t>
            </a:r>
          </a:p>
        </p:txBody>
      </p:sp>
      <p:graphicFrame>
        <p:nvGraphicFramePr>
          <p:cNvPr id="5" name="Content Placeholder 2">
            <a:extLst>
              <a:ext uri="{FF2B5EF4-FFF2-40B4-BE49-F238E27FC236}">
                <a16:creationId xmlns:a16="http://schemas.microsoft.com/office/drawing/2014/main" id="{1A20D00F-A2C5-860E-27A4-D648954929A9}"/>
              </a:ext>
            </a:extLst>
          </p:cNvPr>
          <p:cNvGraphicFramePr>
            <a:graphicFrameLocks noGrp="1"/>
          </p:cNvGraphicFramePr>
          <p:nvPr>
            <p:ph idx="1"/>
          </p:nvPr>
        </p:nvGraphicFramePr>
        <p:xfrm>
          <a:off x="553793" y="1828800"/>
          <a:ext cx="10084156" cy="4546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2477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994087" y="1130603"/>
            <a:ext cx="3342442" cy="4596794"/>
          </a:xfrm>
        </p:spPr>
        <p:txBody>
          <a:bodyPr anchor="ctr">
            <a:normAutofit/>
          </a:bodyPr>
          <a:lstStyle/>
          <a:p>
            <a:r>
              <a:rPr lang="en-GB" sz="3200" b="1" u="sng">
                <a:solidFill>
                  <a:srgbClr val="EBEBEB"/>
                </a:solidFill>
                <a:latin typeface="Calibri" panose="020F0502020204030204" pitchFamily="34" charset="0"/>
                <a:cs typeface="Calibri" panose="020F0502020204030204" pitchFamily="34" charset="0"/>
              </a:rPr>
              <a:t>Market Analysis Skills</a:t>
            </a:r>
          </a:p>
        </p:txBody>
      </p:sp>
      <p:sp>
        <p:nvSpPr>
          <p:cNvPr id="3" name="Content Placeholder 2"/>
          <p:cNvSpPr>
            <a:spLocks noGrp="1"/>
          </p:cNvSpPr>
          <p:nvPr>
            <p:ph idx="1"/>
          </p:nvPr>
        </p:nvSpPr>
        <p:spPr>
          <a:xfrm>
            <a:off x="5290076" y="437513"/>
            <a:ext cx="6138335" cy="5954325"/>
          </a:xfrm>
        </p:spPr>
        <p:txBody>
          <a:bodyPr anchor="ctr">
            <a:normAutofit/>
          </a:bodyPr>
          <a:lstStyle/>
          <a:p>
            <a:r>
              <a:rPr lang="en-GB" sz="2200" dirty="0">
                <a:latin typeface="Calibri" panose="020F0502020204030204" pitchFamily="34" charset="0"/>
                <a:cs typeface="Calibri" panose="020F0502020204030204" pitchFamily="34" charset="0"/>
              </a:rPr>
              <a:t>A continuous approach to environmental scanning is more likely to give competitive advantage than an annual cycle approach.</a:t>
            </a:r>
          </a:p>
          <a:p>
            <a:pPr marL="0" indent="0">
              <a:buNone/>
            </a:pPr>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Three stages to analysing the environment:</a:t>
            </a:r>
          </a:p>
          <a:p>
            <a:pPr marL="514350" indent="-514350">
              <a:buFont typeface="+mj-lt"/>
              <a:buAutoNum type="arabicPeriod"/>
            </a:pPr>
            <a:r>
              <a:rPr lang="en-GB" sz="2200" dirty="0">
                <a:latin typeface="Calibri" panose="020F0502020204030204" pitchFamily="34" charset="0"/>
                <a:cs typeface="Calibri" panose="020F0502020204030204" pitchFamily="34" charset="0"/>
              </a:rPr>
              <a:t>Macro Environment: Elements that most organisations have little or no control over but have a major impact on their strategy.</a:t>
            </a:r>
          </a:p>
          <a:p>
            <a:pPr marL="514350" indent="-514350">
              <a:buFont typeface="+mj-lt"/>
              <a:buAutoNum type="arabicPeriod"/>
            </a:pPr>
            <a:r>
              <a:rPr lang="en-GB" sz="2200" dirty="0">
                <a:latin typeface="Calibri" panose="020F0502020204030204" pitchFamily="34" charset="0"/>
                <a:cs typeface="Calibri" panose="020F0502020204030204" pitchFamily="34" charset="0"/>
              </a:rPr>
              <a:t>Micro environment: </a:t>
            </a:r>
          </a:p>
          <a:p>
            <a:pPr marL="514350" indent="-514350">
              <a:buFont typeface="+mj-lt"/>
              <a:buAutoNum type="arabicPeriod"/>
            </a:pPr>
            <a:r>
              <a:rPr lang="en-GB" sz="2200" dirty="0">
                <a:latin typeface="Calibri" panose="020F0502020204030204" pitchFamily="34" charset="0"/>
                <a:cs typeface="Calibri" panose="020F0502020204030204" pitchFamily="34" charset="0"/>
              </a:rPr>
              <a:t>Internal environment</a:t>
            </a:r>
          </a:p>
        </p:txBody>
      </p:sp>
    </p:spTree>
    <p:extLst>
      <p:ext uri="{BB962C8B-B14F-4D97-AF65-F5344CB8AC3E}">
        <p14:creationId xmlns:p14="http://schemas.microsoft.com/office/powerpoint/2010/main" val="1571932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23" name="Rectangle 22">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Oval 23">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994087" y="1130603"/>
            <a:ext cx="3342442" cy="4596794"/>
          </a:xfrm>
        </p:spPr>
        <p:txBody>
          <a:bodyPr anchor="ctr">
            <a:normAutofit/>
          </a:bodyPr>
          <a:lstStyle/>
          <a:p>
            <a:r>
              <a:rPr lang="en-GB" sz="3200" b="1" dirty="0">
                <a:solidFill>
                  <a:srgbClr val="EBEBEB"/>
                </a:solidFill>
              </a:rPr>
              <a:t>THE </a:t>
            </a:r>
            <a:br>
              <a:rPr lang="en-GB" sz="3200" b="1" dirty="0">
                <a:solidFill>
                  <a:srgbClr val="EBEBEB"/>
                </a:solidFill>
              </a:rPr>
            </a:br>
            <a:r>
              <a:rPr lang="en-GB" sz="3200" b="1" dirty="0">
                <a:solidFill>
                  <a:srgbClr val="EBEBEB"/>
                </a:solidFill>
              </a:rPr>
              <a:t>MACRO ENVIRONMENT</a:t>
            </a:r>
          </a:p>
        </p:txBody>
      </p:sp>
      <p:sp>
        <p:nvSpPr>
          <p:cNvPr id="3" name="Content Placeholder 2"/>
          <p:cNvSpPr>
            <a:spLocks noGrp="1"/>
          </p:cNvSpPr>
          <p:nvPr>
            <p:ph idx="1"/>
          </p:nvPr>
        </p:nvSpPr>
        <p:spPr>
          <a:xfrm>
            <a:off x="5290077" y="437513"/>
            <a:ext cx="5907836" cy="5954325"/>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Consists of all the external factors that most organisations cannot control.</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The Macro environment is analysed using:</a:t>
            </a:r>
          </a:p>
          <a:p>
            <a:pPr lvl="1"/>
            <a:endParaRPr lang="en-GB" sz="2400" dirty="0">
              <a:latin typeface="Calibri" panose="020F0502020204030204" pitchFamily="34" charset="0"/>
              <a:ea typeface="Calibri" panose="020F0502020204030204" pitchFamily="34" charset="0"/>
              <a:cs typeface="Calibri" panose="020F0502020204030204" pitchFamily="34" charset="0"/>
            </a:endParaRPr>
          </a:p>
          <a:p>
            <a:pPr lvl="1"/>
            <a:r>
              <a:rPr lang="en-GB" sz="2400" dirty="0">
                <a:latin typeface="Calibri" panose="020F0502020204030204" pitchFamily="34" charset="0"/>
                <a:ea typeface="Calibri" panose="020F0502020204030204" pitchFamily="34" charset="0"/>
                <a:cs typeface="Calibri" panose="020F0502020204030204" pitchFamily="34" charset="0"/>
              </a:rPr>
              <a:t>PESTEL Analysis.</a:t>
            </a:r>
          </a:p>
        </p:txBody>
      </p:sp>
    </p:spTree>
    <p:extLst>
      <p:ext uri="{BB962C8B-B14F-4D97-AF65-F5344CB8AC3E}">
        <p14:creationId xmlns:p14="http://schemas.microsoft.com/office/powerpoint/2010/main" val="208360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994087" y="1130603"/>
            <a:ext cx="3342442" cy="4596794"/>
          </a:xfrm>
        </p:spPr>
        <p:txBody>
          <a:bodyPr anchor="ctr">
            <a:normAutofit/>
          </a:bodyPr>
          <a:lstStyle/>
          <a:p>
            <a:r>
              <a:rPr lang="en-GB" sz="3200" b="1" dirty="0">
                <a:solidFill>
                  <a:srgbClr val="EBEBEB"/>
                </a:solidFill>
              </a:rPr>
              <a:t>THE </a:t>
            </a:r>
            <a:br>
              <a:rPr lang="en-GB" sz="3200" b="1" dirty="0">
                <a:solidFill>
                  <a:srgbClr val="EBEBEB"/>
                </a:solidFill>
              </a:rPr>
            </a:br>
            <a:r>
              <a:rPr lang="en-GB" sz="3200" b="1" dirty="0">
                <a:solidFill>
                  <a:srgbClr val="EBEBEB"/>
                </a:solidFill>
              </a:rPr>
              <a:t>MICRO</a:t>
            </a:r>
            <a:br>
              <a:rPr lang="en-GB" sz="3200" b="1" dirty="0">
                <a:solidFill>
                  <a:srgbClr val="EBEBEB"/>
                </a:solidFill>
              </a:rPr>
            </a:br>
            <a:r>
              <a:rPr lang="en-GB" sz="3200" b="1" dirty="0">
                <a:solidFill>
                  <a:srgbClr val="EBEBEB"/>
                </a:solidFill>
              </a:rPr>
              <a:t>ENVIRONMENT</a:t>
            </a:r>
          </a:p>
        </p:txBody>
      </p:sp>
      <p:sp>
        <p:nvSpPr>
          <p:cNvPr id="3" name="Content Placeholder 2"/>
          <p:cNvSpPr>
            <a:spLocks noGrp="1"/>
          </p:cNvSpPr>
          <p:nvPr>
            <p:ph idx="1"/>
          </p:nvPr>
        </p:nvSpPr>
        <p:spPr>
          <a:xfrm>
            <a:off x="5290077" y="437513"/>
            <a:ext cx="5907836" cy="5954325"/>
          </a:xfrm>
        </p:spPr>
        <p:txBody>
          <a:bodyPr anchor="ctr">
            <a:norm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The micro market is closer and provides elements that are more controllable.</a:t>
            </a:r>
          </a:p>
          <a:p>
            <a:r>
              <a:rPr lang="en-GB" sz="2200" dirty="0">
                <a:latin typeface="Calibri" panose="020F0502020204030204" pitchFamily="34" charset="0"/>
                <a:ea typeface="Calibri" panose="020F0502020204030204" pitchFamily="34" charset="0"/>
                <a:cs typeface="Calibri" panose="020F0502020204030204" pitchFamily="34" charset="0"/>
              </a:rPr>
              <a:t>Many external stakeholder groups are contained in this environment.</a:t>
            </a:r>
          </a:p>
          <a:p>
            <a:pPr lvl="1"/>
            <a:r>
              <a:rPr lang="en-GB" sz="2200" dirty="0">
                <a:latin typeface="Calibri" panose="020F0502020204030204" pitchFamily="34" charset="0"/>
                <a:ea typeface="Calibri" panose="020F0502020204030204" pitchFamily="34" charset="0"/>
                <a:cs typeface="Calibri" panose="020F0502020204030204" pitchFamily="34" charset="0"/>
              </a:rPr>
              <a:t>Customers</a:t>
            </a:r>
          </a:p>
          <a:p>
            <a:pPr lvl="1"/>
            <a:r>
              <a:rPr lang="en-GB" sz="2200" dirty="0">
                <a:latin typeface="Calibri" panose="020F0502020204030204" pitchFamily="34" charset="0"/>
                <a:ea typeface="Calibri" panose="020F0502020204030204" pitchFamily="34" charset="0"/>
                <a:cs typeface="Calibri" panose="020F0502020204030204" pitchFamily="34" charset="0"/>
              </a:rPr>
              <a:t>Suppliers</a:t>
            </a:r>
          </a:p>
          <a:p>
            <a:pPr lvl="1"/>
            <a:r>
              <a:rPr lang="en-GB" sz="2200" dirty="0">
                <a:latin typeface="Calibri" panose="020F0502020204030204" pitchFamily="34" charset="0"/>
                <a:ea typeface="Calibri" panose="020F0502020204030204" pitchFamily="34" charset="0"/>
                <a:cs typeface="Calibri" panose="020F0502020204030204" pitchFamily="34" charset="0"/>
              </a:rPr>
              <a:t>Competition</a:t>
            </a:r>
          </a:p>
          <a:p>
            <a:pPr lvl="1"/>
            <a:r>
              <a:rPr lang="en-GB" sz="2200" dirty="0">
                <a:latin typeface="Calibri" panose="020F0502020204030204" pitchFamily="34" charset="0"/>
                <a:ea typeface="Calibri" panose="020F0502020204030204" pitchFamily="34" charset="0"/>
                <a:cs typeface="Calibri" panose="020F0502020204030204" pitchFamily="34" charset="0"/>
              </a:rPr>
              <a:t>Intermediaries</a:t>
            </a:r>
          </a:p>
          <a:p>
            <a:pPr lvl="1"/>
            <a:r>
              <a:rPr lang="en-GB" sz="2200" dirty="0">
                <a:latin typeface="Calibri" panose="020F0502020204030204" pitchFamily="34" charset="0"/>
                <a:ea typeface="Calibri" panose="020F0502020204030204" pitchFamily="34" charset="0"/>
                <a:cs typeface="Calibri" panose="020F0502020204030204" pitchFamily="34" charset="0"/>
              </a:rPr>
              <a:t>General Public</a:t>
            </a:r>
          </a:p>
          <a:p>
            <a:pPr lvl="1"/>
            <a:r>
              <a:rPr lang="en-GB" sz="2200" dirty="0">
                <a:latin typeface="Calibri" panose="020F0502020204030204" pitchFamily="34" charset="0"/>
                <a:ea typeface="Calibri" panose="020F0502020204030204" pitchFamily="34" charset="0"/>
                <a:cs typeface="Calibri" panose="020F0502020204030204" pitchFamily="34" charset="0"/>
              </a:rPr>
              <a:t>Other stakeholders</a:t>
            </a:r>
          </a:p>
          <a:p>
            <a:endParaRPr lang="en-GB" sz="2000" dirty="0"/>
          </a:p>
        </p:txBody>
      </p:sp>
    </p:spTree>
    <p:extLst>
      <p:ext uri="{BB962C8B-B14F-4D97-AF65-F5344CB8AC3E}">
        <p14:creationId xmlns:p14="http://schemas.microsoft.com/office/powerpoint/2010/main" val="426606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32" name="Rectangle 31">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Oval 32">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Oval 33">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Oval 34">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Oval 35">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Oval 36">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0"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41"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994087" y="1130603"/>
            <a:ext cx="3342442" cy="4596794"/>
          </a:xfrm>
        </p:spPr>
        <p:txBody>
          <a:bodyPr anchor="ctr">
            <a:normAutofit/>
          </a:bodyPr>
          <a:lstStyle/>
          <a:p>
            <a:r>
              <a:rPr lang="en-GB" sz="3200" b="1" dirty="0">
                <a:solidFill>
                  <a:srgbClr val="EBEBEB"/>
                </a:solidFill>
              </a:rPr>
              <a:t>THE</a:t>
            </a:r>
            <a:br>
              <a:rPr lang="en-GB" sz="3200" b="1" dirty="0">
                <a:solidFill>
                  <a:srgbClr val="EBEBEB"/>
                </a:solidFill>
              </a:rPr>
            </a:br>
            <a:r>
              <a:rPr lang="en-GB" sz="3200" b="1" dirty="0">
                <a:solidFill>
                  <a:srgbClr val="EBEBEB"/>
                </a:solidFill>
              </a:rPr>
              <a:t>INTERNAL ENVIRONMENT</a:t>
            </a:r>
          </a:p>
        </p:txBody>
      </p:sp>
      <p:sp>
        <p:nvSpPr>
          <p:cNvPr id="3" name="Content Placeholder 2"/>
          <p:cNvSpPr>
            <a:spLocks noGrp="1"/>
          </p:cNvSpPr>
          <p:nvPr>
            <p:ph idx="1"/>
          </p:nvPr>
        </p:nvSpPr>
        <p:spPr>
          <a:xfrm>
            <a:off x="5290077" y="437513"/>
            <a:ext cx="6478588" cy="5954325"/>
          </a:xfrm>
        </p:spPr>
        <p:txBody>
          <a:bodyPr anchor="ctr">
            <a:norm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The environment </a:t>
            </a:r>
            <a:r>
              <a:rPr lang="en-GB" sz="2200" b="1" dirty="0">
                <a:latin typeface="Calibri" panose="020F0502020204030204" pitchFamily="34" charset="0"/>
                <a:ea typeface="Calibri" panose="020F0502020204030204" pitchFamily="34" charset="0"/>
                <a:cs typeface="Calibri" panose="020F0502020204030204" pitchFamily="34" charset="0"/>
              </a:rPr>
              <a:t>inside the organisation</a:t>
            </a:r>
            <a:r>
              <a:rPr lang="en-GB" sz="2200" dirty="0">
                <a:latin typeface="Calibri" panose="020F0502020204030204" pitchFamily="34" charset="0"/>
                <a:ea typeface="Calibri" panose="020F0502020204030204" pitchFamily="34" charset="0"/>
                <a:cs typeface="Calibri" panose="020F0502020204030204" pitchFamily="34" charset="0"/>
              </a:rPr>
              <a:t>.</a:t>
            </a:r>
          </a:p>
          <a:p>
            <a:r>
              <a:rPr lang="en-GB" sz="2200" dirty="0">
                <a:latin typeface="Calibri" panose="020F0502020204030204" pitchFamily="34" charset="0"/>
                <a:ea typeface="Calibri" panose="020F0502020204030204" pitchFamily="34" charset="0"/>
                <a:cs typeface="Calibri" panose="020F0502020204030204" pitchFamily="34" charset="0"/>
              </a:rPr>
              <a:t>By having a good understanding of the internal environment, including the strengths and weaknesses, an organisation can consider realistically and practically the opportunities and threats in the external environment. </a:t>
            </a:r>
          </a:p>
          <a:p>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Main aspects are:</a:t>
            </a:r>
          </a:p>
          <a:p>
            <a:pPr lvl="1"/>
            <a:r>
              <a:rPr lang="en-GB" sz="2200" dirty="0">
                <a:latin typeface="Calibri" panose="020F0502020204030204" pitchFamily="34" charset="0"/>
                <a:ea typeface="Calibri" panose="020F0502020204030204" pitchFamily="34" charset="0"/>
                <a:cs typeface="Calibri" panose="020F0502020204030204" pitchFamily="34" charset="0"/>
              </a:rPr>
              <a:t>Resources</a:t>
            </a:r>
          </a:p>
          <a:p>
            <a:pPr lvl="1"/>
            <a:r>
              <a:rPr lang="en-GB" sz="2200" dirty="0">
                <a:latin typeface="Calibri" panose="020F0502020204030204" pitchFamily="34" charset="0"/>
                <a:ea typeface="Calibri" panose="020F0502020204030204" pitchFamily="34" charset="0"/>
                <a:cs typeface="Calibri" panose="020F0502020204030204" pitchFamily="34" charset="0"/>
              </a:rPr>
              <a:t>Systems and processes</a:t>
            </a:r>
          </a:p>
          <a:p>
            <a:pPr lvl="1"/>
            <a:r>
              <a:rPr lang="en-GB" sz="2200" dirty="0">
                <a:latin typeface="Calibri" panose="020F0502020204030204" pitchFamily="34" charset="0"/>
                <a:ea typeface="Calibri" panose="020F0502020204030204" pitchFamily="34" charset="0"/>
                <a:cs typeface="Calibri" panose="020F0502020204030204" pitchFamily="34" charset="0"/>
              </a:rPr>
              <a:t>Skills and staff</a:t>
            </a:r>
          </a:p>
          <a:p>
            <a:pPr lvl="1"/>
            <a:r>
              <a:rPr lang="en-GB" sz="2200" dirty="0">
                <a:latin typeface="Calibri" panose="020F0502020204030204" pitchFamily="34" charset="0"/>
                <a:ea typeface="Calibri" panose="020F0502020204030204" pitchFamily="34" charset="0"/>
                <a:cs typeface="Calibri" panose="020F0502020204030204" pitchFamily="34" charset="0"/>
              </a:rPr>
              <a:t>Internal restrictions impacting success or failure</a:t>
            </a:r>
          </a:p>
          <a:p>
            <a:endParaRPr lang="en-GB" sz="2000" dirty="0"/>
          </a:p>
        </p:txBody>
      </p:sp>
    </p:spTree>
    <p:extLst>
      <p:ext uri="{BB962C8B-B14F-4D97-AF65-F5344CB8AC3E}">
        <p14:creationId xmlns:p14="http://schemas.microsoft.com/office/powerpoint/2010/main" val="1882621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dirty="0"/>
          </a:p>
        </p:txBody>
      </p:sp>
      <p:sp>
        <p:nvSpPr>
          <p:cNvPr id="30" name="Freeform: Shape 29">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dirty="0"/>
          </a:p>
        </p:txBody>
      </p:sp>
      <p:pic>
        <p:nvPicPr>
          <p:cNvPr id="5" name="Picture 4" descr="Diagram&#10;&#10;Description automatically generated">
            <a:extLst>
              <a:ext uri="{FF2B5EF4-FFF2-40B4-BE49-F238E27FC236}">
                <a16:creationId xmlns:a16="http://schemas.microsoft.com/office/drawing/2014/main" id="{9DD88220-F034-455C-904C-4EF0F13A177B}"/>
              </a:ext>
            </a:extLst>
          </p:cNvPr>
          <p:cNvPicPr>
            <a:picLocks noChangeAspect="1"/>
          </p:cNvPicPr>
          <p:nvPr/>
        </p:nvPicPr>
        <p:blipFill>
          <a:blip r:embed="rId2"/>
          <a:stretch>
            <a:fillRect/>
          </a:stretch>
        </p:blipFill>
        <p:spPr>
          <a:xfrm>
            <a:off x="3484967" y="431651"/>
            <a:ext cx="7638645" cy="6072723"/>
          </a:xfrm>
          <a:prstGeom prst="rect">
            <a:avLst/>
          </a:prstGeom>
          <a:noFill/>
        </p:spPr>
      </p:pic>
    </p:spTree>
    <p:extLst>
      <p:ext uri="{BB962C8B-B14F-4D97-AF65-F5344CB8AC3E}">
        <p14:creationId xmlns:p14="http://schemas.microsoft.com/office/powerpoint/2010/main" val="1875564606"/>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25575DE7-5007-893E-EC6B-450FA3D9AADE}"/>
              </a:ext>
            </a:extLst>
          </p:cNvPr>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Calibri" panose="020F0502020204030204" pitchFamily="34" charset="0"/>
                <a:cs typeface="Calibri" panose="020F0502020204030204" pitchFamily="34" charset="0"/>
              </a:rPr>
              <a:t>The Macro Environment</a:t>
            </a:r>
          </a:p>
        </p:txBody>
      </p:sp>
      <p:sp>
        <p:nvSpPr>
          <p:cNvPr id="3" name="Content Placeholder 2">
            <a:extLst>
              <a:ext uri="{FF2B5EF4-FFF2-40B4-BE49-F238E27FC236}">
                <a16:creationId xmlns:a16="http://schemas.microsoft.com/office/drawing/2014/main" id="{FDF0A5CD-F988-E3A2-A247-7BDDAAF557F2}"/>
              </a:ext>
            </a:extLst>
          </p:cNvPr>
          <p:cNvSpPr>
            <a:spLocks noGrp="1"/>
          </p:cNvSpPr>
          <p:nvPr>
            <p:ph idx="1"/>
          </p:nvPr>
        </p:nvSpPr>
        <p:spPr>
          <a:xfrm>
            <a:off x="5290076" y="437513"/>
            <a:ext cx="6575089" cy="5954325"/>
          </a:xfrm>
        </p:spPr>
        <p:txBody>
          <a:bodyPr anchor="ctr">
            <a:normAutofit/>
          </a:bodyPr>
          <a:lstStyle/>
          <a:p>
            <a:pPr eaLnBrk="1" hangingPunct="1">
              <a:defRPr/>
            </a:pPr>
            <a:r>
              <a:rPr lang="en-GB" sz="2200" dirty="0">
                <a:latin typeface="Calibri" panose="020F0502020204030204" pitchFamily="34" charset="0"/>
                <a:cs typeface="Calibri" panose="020F0502020204030204" pitchFamily="34" charset="0"/>
              </a:rPr>
              <a:t>Effective marketers will understand and monitor the major environmental factors that surround the organisation’s operations.</a:t>
            </a:r>
          </a:p>
          <a:p>
            <a:pPr eaLnBrk="1" hangingPunct="1">
              <a:defRPr/>
            </a:pPr>
            <a:endParaRPr lang="en-GB" sz="1000" dirty="0">
              <a:latin typeface="Calibri" panose="020F0502020204030204" pitchFamily="34" charset="0"/>
              <a:cs typeface="Calibri" panose="020F0502020204030204" pitchFamily="34" charset="0"/>
            </a:endParaRPr>
          </a:p>
          <a:p>
            <a:pPr eaLnBrk="1" hangingPunct="1">
              <a:defRPr/>
            </a:pPr>
            <a:r>
              <a:rPr lang="en-GB" sz="2200" dirty="0">
                <a:latin typeface="Calibri" panose="020F0502020204030204" pitchFamily="34" charset="0"/>
                <a:cs typeface="Calibri" panose="020F0502020204030204" pitchFamily="34" charset="0"/>
              </a:rPr>
              <a:t>The external environment is constantly changing at a rapid pace and offers both opportunities and threats.</a:t>
            </a:r>
          </a:p>
          <a:p>
            <a:pPr eaLnBrk="1" hangingPunct="1">
              <a:defRPr/>
            </a:pPr>
            <a:endParaRPr lang="en-GB" sz="1000" dirty="0">
              <a:latin typeface="Calibri" panose="020F0502020204030204" pitchFamily="34" charset="0"/>
              <a:cs typeface="Calibri" panose="020F0502020204030204" pitchFamily="34" charset="0"/>
            </a:endParaRPr>
          </a:p>
          <a:p>
            <a:pPr eaLnBrk="1" hangingPunct="1">
              <a:defRPr/>
            </a:pPr>
            <a:r>
              <a:rPr lang="en-GB" sz="2200" dirty="0">
                <a:latin typeface="Calibri" panose="020F0502020204030204" pitchFamily="34" charset="0"/>
                <a:cs typeface="Calibri" panose="020F0502020204030204" pitchFamily="34" charset="0"/>
              </a:rPr>
              <a:t>Successful organisations will constantly observe the external environment and react to the changes that occur.</a:t>
            </a:r>
          </a:p>
          <a:p>
            <a:pPr eaLnBrk="1" hangingPunct="1">
              <a:defRPr/>
            </a:pPr>
            <a:endParaRPr lang="en-GB" sz="1000" dirty="0">
              <a:latin typeface="Calibri" panose="020F0502020204030204" pitchFamily="34" charset="0"/>
              <a:cs typeface="Calibri" panose="020F0502020204030204" pitchFamily="34" charset="0"/>
            </a:endParaRPr>
          </a:p>
          <a:p>
            <a:pPr eaLnBrk="1" hangingPunct="1">
              <a:defRPr/>
            </a:pPr>
            <a:r>
              <a:rPr lang="en-GB" sz="2200" dirty="0">
                <a:latin typeface="Calibri" panose="020F0502020204030204" pitchFamily="34" charset="0"/>
                <a:cs typeface="Calibri" panose="020F0502020204030204" pitchFamily="34" charset="0"/>
              </a:rPr>
              <a:t>Organisations that ignore the external changes will miss opportunities and threaten their long term survival.</a:t>
            </a:r>
            <a:endParaRPr lang="en-GB" sz="2000" dirty="0">
              <a:latin typeface="Calibri" panose="020F0502020204030204" pitchFamily="34" charset="0"/>
              <a:cs typeface="Calibri" panose="020F0502020204030204" pitchFamily="34" charset="0"/>
            </a:endParaRPr>
          </a:p>
          <a:p>
            <a:endParaRPr lang="en-GB" sz="2000" dirty="0"/>
          </a:p>
        </p:txBody>
      </p:sp>
    </p:spTree>
    <p:extLst>
      <p:ext uri="{BB962C8B-B14F-4D97-AF65-F5344CB8AC3E}">
        <p14:creationId xmlns:p14="http://schemas.microsoft.com/office/powerpoint/2010/main" val="2790904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994087" y="1130603"/>
            <a:ext cx="3342442" cy="4596794"/>
          </a:xfrm>
        </p:spPr>
        <p:txBody>
          <a:bodyPr anchor="ctr">
            <a:normAutofit/>
          </a:bodyPr>
          <a:lstStyle/>
          <a:p>
            <a:r>
              <a:rPr lang="en-GB" sz="3200" b="1" u="sng">
                <a:solidFill>
                  <a:srgbClr val="EBEBEB"/>
                </a:solidFill>
                <a:latin typeface="Calibri" panose="020F0502020204030204" pitchFamily="34" charset="0"/>
                <a:cs typeface="Calibri" panose="020F0502020204030204" pitchFamily="34" charset="0"/>
              </a:rPr>
              <a:t>PESTEL ANALYSIS</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800" dirty="0">
                <a:latin typeface="Calibri" panose="020F0502020204030204" pitchFamily="34" charset="0"/>
                <a:cs typeface="Calibri" panose="020F0502020204030204" pitchFamily="34" charset="0"/>
              </a:rPr>
              <a:t>Political</a:t>
            </a:r>
          </a:p>
          <a:p>
            <a:r>
              <a:rPr lang="en-GB" sz="2800" dirty="0">
                <a:latin typeface="Calibri" panose="020F0502020204030204" pitchFamily="34" charset="0"/>
                <a:cs typeface="Calibri" panose="020F0502020204030204" pitchFamily="34" charset="0"/>
              </a:rPr>
              <a:t>Economic</a:t>
            </a:r>
          </a:p>
          <a:p>
            <a:r>
              <a:rPr lang="en-GB" sz="2800" dirty="0">
                <a:latin typeface="Calibri" panose="020F0502020204030204" pitchFamily="34" charset="0"/>
                <a:cs typeface="Calibri" panose="020F0502020204030204" pitchFamily="34" charset="0"/>
              </a:rPr>
              <a:t>Social</a:t>
            </a:r>
          </a:p>
          <a:p>
            <a:r>
              <a:rPr lang="en-GB" sz="2800" dirty="0">
                <a:latin typeface="Calibri" panose="020F0502020204030204" pitchFamily="34" charset="0"/>
                <a:cs typeface="Calibri" panose="020F0502020204030204" pitchFamily="34" charset="0"/>
              </a:rPr>
              <a:t>Technological</a:t>
            </a:r>
          </a:p>
          <a:p>
            <a:r>
              <a:rPr lang="en-GB" sz="2800" dirty="0">
                <a:latin typeface="Calibri" panose="020F0502020204030204" pitchFamily="34" charset="0"/>
                <a:cs typeface="Calibri" panose="020F0502020204030204" pitchFamily="34" charset="0"/>
              </a:rPr>
              <a:t>Environmental</a:t>
            </a:r>
          </a:p>
          <a:p>
            <a:r>
              <a:rPr lang="en-GB" sz="2800" dirty="0">
                <a:latin typeface="Calibri" panose="020F0502020204030204" pitchFamily="34" charset="0"/>
                <a:cs typeface="Calibri" panose="020F0502020204030204" pitchFamily="34" charset="0"/>
              </a:rPr>
              <a:t>Legislative/Regulatory</a:t>
            </a:r>
          </a:p>
        </p:txBody>
      </p:sp>
    </p:spTree>
    <p:extLst>
      <p:ext uri="{BB962C8B-B14F-4D97-AF65-F5344CB8AC3E}">
        <p14:creationId xmlns:p14="http://schemas.microsoft.com/office/powerpoint/2010/main" val="3015921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71181" y="97458"/>
            <a:ext cx="10521659" cy="1112217"/>
          </a:xfrm>
        </p:spPr>
        <p:txBody>
          <a:bodyPr>
            <a:normAutofit/>
          </a:bodyPr>
          <a:lstStyle/>
          <a:p>
            <a:r>
              <a:rPr lang="en-GB" b="1" dirty="0"/>
              <a:t>External Environment </a:t>
            </a:r>
          </a:p>
        </p:txBody>
      </p:sp>
      <p:sp>
        <p:nvSpPr>
          <p:cNvPr id="3" name="Text Placeholder 2"/>
          <p:cNvSpPr>
            <a:spLocks noGrp="1"/>
          </p:cNvSpPr>
          <p:nvPr>
            <p:ph idx="1"/>
          </p:nvPr>
        </p:nvSpPr>
        <p:spPr>
          <a:xfrm>
            <a:off x="1981200" y="1340769"/>
            <a:ext cx="8229600" cy="4786432"/>
          </a:xfrm>
        </p:spPr>
        <p:txBody>
          <a:bodyPr/>
          <a:lstStyle/>
          <a:p>
            <a:endParaRPr lang="en-GB" dirty="0"/>
          </a:p>
        </p:txBody>
      </p:sp>
      <p:sp>
        <p:nvSpPr>
          <p:cNvPr id="6" name="Slide Number Placeholder 5"/>
          <p:cNvSpPr>
            <a:spLocks noGrp="1"/>
          </p:cNvSpPr>
          <p:nvPr>
            <p:ph type="sldNum" sz="quarter" idx="12"/>
          </p:nvPr>
        </p:nvSpPr>
        <p:spPr/>
        <p:txBody>
          <a:bodyPr>
            <a:normAutofit/>
          </a:bodyPr>
          <a:lstStyle/>
          <a:p>
            <a:fld id="{7B914098-EA5F-4E0F-8262-B37EEDEAEE84}" type="slidenum">
              <a:rPr lang="en-GB" smtClean="0"/>
              <a:t>27</a:t>
            </a:fld>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670980" y="1188025"/>
            <a:ext cx="10621860" cy="5669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1692" y="97458"/>
            <a:ext cx="10841148" cy="1068778"/>
          </a:xfrm>
        </p:spPr>
        <p:txBody>
          <a:bodyPr>
            <a:normAutofit fontScale="90000"/>
          </a:bodyPr>
          <a:lstStyle/>
          <a:p>
            <a:r>
              <a:rPr lang="en-GB" b="1" dirty="0"/>
              <a:t>The Marketing Mix within the External Environment </a:t>
            </a:r>
          </a:p>
        </p:txBody>
      </p:sp>
      <p:sp>
        <p:nvSpPr>
          <p:cNvPr id="3" name="Text Placeholder 2"/>
          <p:cNvSpPr>
            <a:spLocks noGrp="1"/>
          </p:cNvSpPr>
          <p:nvPr>
            <p:ph idx="1"/>
          </p:nvPr>
        </p:nvSpPr>
        <p:spPr>
          <a:xfrm>
            <a:off x="1981200" y="1340769"/>
            <a:ext cx="8229600" cy="4786432"/>
          </a:xfrm>
        </p:spPr>
        <p:txBody>
          <a:bodyPr/>
          <a:lstStyle/>
          <a:p>
            <a:endParaRPr lang="en-GB" dirty="0"/>
          </a:p>
        </p:txBody>
      </p:sp>
      <p:sp>
        <p:nvSpPr>
          <p:cNvPr id="6" name="Slide Number Placeholder 5"/>
          <p:cNvSpPr>
            <a:spLocks noGrp="1"/>
          </p:cNvSpPr>
          <p:nvPr>
            <p:ph type="sldNum" sz="quarter" idx="12"/>
          </p:nvPr>
        </p:nvSpPr>
        <p:spPr/>
        <p:txBody>
          <a:bodyPr>
            <a:normAutofit/>
          </a:bodyPr>
          <a:lstStyle/>
          <a:p>
            <a:fld id="{7B914098-EA5F-4E0F-8262-B37EEDEAEE84}" type="slidenum">
              <a:rPr lang="en-GB" smtClean="0"/>
              <a:t>28</a:t>
            </a:fld>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903382" y="1261687"/>
            <a:ext cx="10486331" cy="561796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9290" y="2560160"/>
            <a:ext cx="3994513" cy="2809875"/>
          </a:xfrm>
          <a:prstGeom prst="rect">
            <a:avLst/>
          </a:prstGeom>
        </p:spPr>
      </p:pic>
    </p:spTree>
    <p:extLst>
      <p:ext uri="{BB962C8B-B14F-4D97-AF65-F5344CB8AC3E}">
        <p14:creationId xmlns:p14="http://schemas.microsoft.com/office/powerpoint/2010/main" val="492971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E87B50C-BA86-4F51-A3E5-EE1354FCE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Freeform 5">
            <a:extLst>
              <a:ext uri="{FF2B5EF4-FFF2-40B4-BE49-F238E27FC236}">
                <a16:creationId xmlns:a16="http://schemas.microsoft.com/office/drawing/2014/main" id="{E7DC5BDA-5569-44D1-B022-C75E74FC5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3" y="973668"/>
            <a:ext cx="8761413" cy="706964"/>
          </a:xfrm>
        </p:spPr>
        <p:txBody>
          <a:bodyPr>
            <a:normAutofit/>
          </a:bodyPr>
          <a:lstStyle/>
          <a:p>
            <a:r>
              <a:rPr lang="en-GB" b="1">
                <a:solidFill>
                  <a:srgbClr val="FFFFFF"/>
                </a:solidFill>
                <a:latin typeface="Calibri" panose="020F0502020204030204" pitchFamily="34" charset="0"/>
                <a:cs typeface="Calibri" panose="020F0502020204030204" pitchFamily="34" charset="0"/>
              </a:rPr>
              <a:t>POLITICAL</a:t>
            </a:r>
          </a:p>
        </p:txBody>
      </p:sp>
      <p:sp>
        <p:nvSpPr>
          <p:cNvPr id="32" name="Rectangle 31">
            <a:extLst>
              <a:ext uri="{FF2B5EF4-FFF2-40B4-BE49-F238E27FC236}">
                <a16:creationId xmlns:a16="http://schemas.microsoft.com/office/drawing/2014/main" id="{D0125878-85CE-4A00-BA94-36987E341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13D8F8F-1CBE-9FE9-1190-C6CA479D5E1B}"/>
              </a:ext>
            </a:extLst>
          </p:cNvPr>
          <p:cNvGraphicFramePr>
            <a:graphicFrameLocks noGrp="1"/>
          </p:cNvGraphicFramePr>
          <p:nvPr>
            <p:ph idx="1"/>
            <p:extLst>
              <p:ext uri="{D42A27DB-BD31-4B8C-83A1-F6EECF244321}">
                <p14:modId xmlns:p14="http://schemas.microsoft.com/office/powerpoint/2010/main" val="3489749646"/>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01665"/>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E87B50C-BA86-4F51-A3E5-EE1354FCE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Freeform 5">
            <a:extLst>
              <a:ext uri="{FF2B5EF4-FFF2-40B4-BE49-F238E27FC236}">
                <a16:creationId xmlns:a16="http://schemas.microsoft.com/office/drawing/2014/main" id="{E7DC5BDA-5569-44D1-B022-C75E74FC5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3" y="973668"/>
            <a:ext cx="8761413" cy="706964"/>
          </a:xfrm>
        </p:spPr>
        <p:txBody>
          <a:bodyPr>
            <a:normAutofit/>
          </a:bodyPr>
          <a:lstStyle/>
          <a:p>
            <a:r>
              <a:rPr lang="en-GB" b="1">
                <a:solidFill>
                  <a:srgbClr val="FFFFFF"/>
                </a:solidFill>
                <a:latin typeface="Calibri" panose="020F0502020204030204" pitchFamily="34" charset="0"/>
                <a:cs typeface="Calibri" panose="020F0502020204030204" pitchFamily="34" charset="0"/>
              </a:rPr>
              <a:t>ECONOMIC</a:t>
            </a:r>
          </a:p>
        </p:txBody>
      </p:sp>
      <p:sp>
        <p:nvSpPr>
          <p:cNvPr id="32" name="Rectangle 31">
            <a:extLst>
              <a:ext uri="{FF2B5EF4-FFF2-40B4-BE49-F238E27FC236}">
                <a16:creationId xmlns:a16="http://schemas.microsoft.com/office/drawing/2014/main" id="{D0125878-85CE-4A00-BA94-36987E341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13D8F8F-1CBE-9FE9-1190-C6CA479D5E1B}"/>
              </a:ext>
            </a:extLst>
          </p:cNvPr>
          <p:cNvGraphicFramePr>
            <a:graphicFrameLocks noGrp="1"/>
          </p:cNvGraphicFramePr>
          <p:nvPr>
            <p:ph idx="1"/>
            <p:extLst>
              <p:ext uri="{D42A27DB-BD31-4B8C-83A1-F6EECF244321}">
                <p14:modId xmlns:p14="http://schemas.microsoft.com/office/powerpoint/2010/main" val="353805034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2361710"/>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E87B50C-BA86-4F51-A3E5-EE1354FCE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Freeform 5">
            <a:extLst>
              <a:ext uri="{FF2B5EF4-FFF2-40B4-BE49-F238E27FC236}">
                <a16:creationId xmlns:a16="http://schemas.microsoft.com/office/drawing/2014/main" id="{E7DC5BDA-5569-44D1-B022-C75E74FC5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3" y="973668"/>
            <a:ext cx="8761413" cy="706964"/>
          </a:xfrm>
        </p:spPr>
        <p:txBody>
          <a:bodyPr>
            <a:normAutofit/>
          </a:bodyPr>
          <a:lstStyle/>
          <a:p>
            <a:r>
              <a:rPr lang="en-GB" b="1">
                <a:solidFill>
                  <a:srgbClr val="FFFFFF"/>
                </a:solidFill>
                <a:latin typeface="Calibri" panose="020F0502020204030204" pitchFamily="34" charset="0"/>
                <a:cs typeface="Calibri" panose="020F0502020204030204" pitchFamily="34" charset="0"/>
              </a:rPr>
              <a:t>SOCIAL</a:t>
            </a:r>
          </a:p>
        </p:txBody>
      </p:sp>
      <p:sp>
        <p:nvSpPr>
          <p:cNvPr id="27" name="Rectangle 26">
            <a:extLst>
              <a:ext uri="{FF2B5EF4-FFF2-40B4-BE49-F238E27FC236}">
                <a16:creationId xmlns:a16="http://schemas.microsoft.com/office/drawing/2014/main" id="{D0125878-85CE-4A00-BA94-36987E341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
            <a:extLst>
              <a:ext uri="{FF2B5EF4-FFF2-40B4-BE49-F238E27FC236}">
                <a16:creationId xmlns:a16="http://schemas.microsoft.com/office/drawing/2014/main" id="{FD14CA4B-518C-4414-62C8-29B251EDE041}"/>
              </a:ext>
            </a:extLst>
          </p:cNvPr>
          <p:cNvGraphicFramePr>
            <a:graphicFrameLocks noGrp="1"/>
          </p:cNvGraphicFramePr>
          <p:nvPr>
            <p:ph idx="1"/>
            <p:extLst>
              <p:ext uri="{D42A27DB-BD31-4B8C-83A1-F6EECF244321}">
                <p14:modId xmlns:p14="http://schemas.microsoft.com/office/powerpoint/2010/main" val="1818333349"/>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5568778"/>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E87B50C-BA86-4F51-A3E5-EE1354FCE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Freeform 5">
            <a:extLst>
              <a:ext uri="{FF2B5EF4-FFF2-40B4-BE49-F238E27FC236}">
                <a16:creationId xmlns:a16="http://schemas.microsoft.com/office/drawing/2014/main" id="{E7DC5BDA-5569-44D1-B022-C75E74FC5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3" y="973668"/>
            <a:ext cx="8761413" cy="706964"/>
          </a:xfrm>
        </p:spPr>
        <p:txBody>
          <a:bodyPr>
            <a:normAutofit/>
          </a:bodyPr>
          <a:lstStyle/>
          <a:p>
            <a:r>
              <a:rPr lang="en-GB" b="1" dirty="0">
                <a:solidFill>
                  <a:srgbClr val="FFFFFF"/>
                </a:solidFill>
                <a:latin typeface="Calibri" panose="020F0502020204030204" pitchFamily="34" charset="0"/>
                <a:cs typeface="Calibri" panose="020F0502020204030204" pitchFamily="34" charset="0"/>
              </a:rPr>
              <a:t>TECHNOLOGICAL</a:t>
            </a:r>
          </a:p>
        </p:txBody>
      </p:sp>
      <p:sp>
        <p:nvSpPr>
          <p:cNvPr id="27" name="Rectangle 26">
            <a:extLst>
              <a:ext uri="{FF2B5EF4-FFF2-40B4-BE49-F238E27FC236}">
                <a16:creationId xmlns:a16="http://schemas.microsoft.com/office/drawing/2014/main" id="{D0125878-85CE-4A00-BA94-36987E341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
            <a:extLst>
              <a:ext uri="{FF2B5EF4-FFF2-40B4-BE49-F238E27FC236}">
                <a16:creationId xmlns:a16="http://schemas.microsoft.com/office/drawing/2014/main" id="{FD14CA4B-518C-4414-62C8-29B251EDE041}"/>
              </a:ext>
            </a:extLst>
          </p:cNvPr>
          <p:cNvGraphicFramePr>
            <a:graphicFrameLocks noGrp="1"/>
          </p:cNvGraphicFramePr>
          <p:nvPr>
            <p:ph idx="1"/>
            <p:extLst>
              <p:ext uri="{D42A27DB-BD31-4B8C-83A1-F6EECF244321}">
                <p14:modId xmlns:p14="http://schemas.microsoft.com/office/powerpoint/2010/main" val="14310557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7682879"/>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E87B50C-BA86-4F51-A3E5-EE1354FCE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Freeform 5">
            <a:extLst>
              <a:ext uri="{FF2B5EF4-FFF2-40B4-BE49-F238E27FC236}">
                <a16:creationId xmlns:a16="http://schemas.microsoft.com/office/drawing/2014/main" id="{E7DC5BDA-5569-44D1-B022-C75E74FC5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3" y="973668"/>
            <a:ext cx="8761413" cy="706964"/>
          </a:xfrm>
        </p:spPr>
        <p:txBody>
          <a:bodyPr>
            <a:normAutofit/>
          </a:bodyPr>
          <a:lstStyle/>
          <a:p>
            <a:r>
              <a:rPr lang="en-GB" b="1" dirty="0">
                <a:solidFill>
                  <a:srgbClr val="FFFFFF"/>
                </a:solidFill>
                <a:latin typeface="Calibri" panose="020F0502020204030204" pitchFamily="34" charset="0"/>
                <a:cs typeface="Calibri" panose="020F0502020204030204" pitchFamily="34" charset="0"/>
              </a:rPr>
              <a:t>TECHNOLOGICAL</a:t>
            </a:r>
          </a:p>
        </p:txBody>
      </p:sp>
      <p:sp>
        <p:nvSpPr>
          <p:cNvPr id="27" name="Rectangle 26">
            <a:extLst>
              <a:ext uri="{FF2B5EF4-FFF2-40B4-BE49-F238E27FC236}">
                <a16:creationId xmlns:a16="http://schemas.microsoft.com/office/drawing/2014/main" id="{D0125878-85CE-4A00-BA94-36987E341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
            <a:extLst>
              <a:ext uri="{FF2B5EF4-FFF2-40B4-BE49-F238E27FC236}">
                <a16:creationId xmlns:a16="http://schemas.microsoft.com/office/drawing/2014/main" id="{FD14CA4B-518C-4414-62C8-29B251EDE041}"/>
              </a:ext>
            </a:extLst>
          </p:cNvPr>
          <p:cNvGraphicFramePr>
            <a:graphicFrameLocks noGrp="1"/>
          </p:cNvGraphicFramePr>
          <p:nvPr>
            <p:ph idx="1"/>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4308308"/>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E87B50C-BA86-4F51-A3E5-EE1354FCE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Freeform 5">
            <a:extLst>
              <a:ext uri="{FF2B5EF4-FFF2-40B4-BE49-F238E27FC236}">
                <a16:creationId xmlns:a16="http://schemas.microsoft.com/office/drawing/2014/main" id="{E7DC5BDA-5569-44D1-B022-C75E74FC5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3" y="973668"/>
            <a:ext cx="8761413" cy="706964"/>
          </a:xfrm>
        </p:spPr>
        <p:txBody>
          <a:bodyPr>
            <a:normAutofit/>
          </a:bodyPr>
          <a:lstStyle/>
          <a:p>
            <a:r>
              <a:rPr lang="en-GB" b="1" dirty="0">
                <a:solidFill>
                  <a:srgbClr val="FFFFFF"/>
                </a:solidFill>
                <a:latin typeface="Calibri" panose="020F0502020204030204" pitchFamily="34" charset="0"/>
                <a:cs typeface="Calibri" panose="020F0502020204030204" pitchFamily="34" charset="0"/>
              </a:rPr>
              <a:t>ENVIRONMENTAL</a:t>
            </a:r>
          </a:p>
        </p:txBody>
      </p:sp>
      <p:sp>
        <p:nvSpPr>
          <p:cNvPr id="27" name="Rectangle 26">
            <a:extLst>
              <a:ext uri="{FF2B5EF4-FFF2-40B4-BE49-F238E27FC236}">
                <a16:creationId xmlns:a16="http://schemas.microsoft.com/office/drawing/2014/main" id="{D0125878-85CE-4A00-BA94-36987E341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
            <a:extLst>
              <a:ext uri="{FF2B5EF4-FFF2-40B4-BE49-F238E27FC236}">
                <a16:creationId xmlns:a16="http://schemas.microsoft.com/office/drawing/2014/main" id="{FD14CA4B-518C-4414-62C8-29B251EDE041}"/>
              </a:ext>
            </a:extLst>
          </p:cNvPr>
          <p:cNvGraphicFramePr>
            <a:graphicFrameLocks noGrp="1"/>
          </p:cNvGraphicFramePr>
          <p:nvPr>
            <p:ph idx="1"/>
            <p:extLst>
              <p:ext uri="{D42A27DB-BD31-4B8C-83A1-F6EECF244321}">
                <p14:modId xmlns:p14="http://schemas.microsoft.com/office/powerpoint/2010/main" val="2904029727"/>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5976795"/>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E87B50C-BA86-4F51-A3E5-EE1354FCE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Freeform 5">
            <a:extLst>
              <a:ext uri="{FF2B5EF4-FFF2-40B4-BE49-F238E27FC236}">
                <a16:creationId xmlns:a16="http://schemas.microsoft.com/office/drawing/2014/main" id="{E7DC5BDA-5569-44D1-B022-C75E74FC5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3" y="973668"/>
            <a:ext cx="8761413" cy="706964"/>
          </a:xfrm>
        </p:spPr>
        <p:txBody>
          <a:bodyPr>
            <a:normAutofit/>
          </a:bodyPr>
          <a:lstStyle/>
          <a:p>
            <a:r>
              <a:rPr lang="en-GB" b="1" dirty="0">
                <a:solidFill>
                  <a:srgbClr val="FFFFFF"/>
                </a:solidFill>
                <a:latin typeface="Calibri" panose="020F0502020204030204" pitchFamily="34" charset="0"/>
                <a:cs typeface="Calibri" panose="020F0502020204030204" pitchFamily="34" charset="0"/>
              </a:rPr>
              <a:t>LEGAL</a:t>
            </a:r>
          </a:p>
        </p:txBody>
      </p:sp>
      <p:sp>
        <p:nvSpPr>
          <p:cNvPr id="27" name="Rectangle 26">
            <a:extLst>
              <a:ext uri="{FF2B5EF4-FFF2-40B4-BE49-F238E27FC236}">
                <a16:creationId xmlns:a16="http://schemas.microsoft.com/office/drawing/2014/main" id="{D0125878-85CE-4A00-BA94-36987E341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
            <a:extLst>
              <a:ext uri="{FF2B5EF4-FFF2-40B4-BE49-F238E27FC236}">
                <a16:creationId xmlns:a16="http://schemas.microsoft.com/office/drawing/2014/main" id="{FD14CA4B-518C-4414-62C8-29B251EDE041}"/>
              </a:ext>
            </a:extLst>
          </p:cNvPr>
          <p:cNvGraphicFramePr>
            <a:graphicFrameLocks noGrp="1"/>
          </p:cNvGraphicFramePr>
          <p:nvPr>
            <p:ph idx="1"/>
            <p:extLst>
              <p:ext uri="{D42A27DB-BD31-4B8C-83A1-F6EECF244321}">
                <p14:modId xmlns:p14="http://schemas.microsoft.com/office/powerpoint/2010/main" val="3463259117"/>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9731890"/>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2B9BB-DA5B-4B2F-3028-A12D3EF33D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A2C7F7-F57F-8EFB-1EB2-86162C6141E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E7FA502-72AC-710F-1D6B-529048B97DE1}"/>
              </a:ext>
            </a:extLst>
          </p:cNvPr>
          <p:cNvPicPr>
            <a:picLocks noChangeAspect="1"/>
          </p:cNvPicPr>
          <p:nvPr/>
        </p:nvPicPr>
        <p:blipFill rotWithShape="1">
          <a:blip r:embed="rId2"/>
          <a:srcRect l="6767" t="20435" r="35516" b="23912"/>
          <a:stretch/>
        </p:blipFill>
        <p:spPr>
          <a:xfrm>
            <a:off x="-89452" y="79513"/>
            <a:ext cx="11469755" cy="6680275"/>
          </a:xfrm>
          <a:prstGeom prst="rect">
            <a:avLst/>
          </a:prstGeom>
        </p:spPr>
      </p:pic>
    </p:spTree>
    <p:extLst>
      <p:ext uri="{BB962C8B-B14F-4D97-AF65-F5344CB8AC3E}">
        <p14:creationId xmlns:p14="http://schemas.microsoft.com/office/powerpoint/2010/main" val="42145158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0D566-CEAA-341A-67BC-1EAC6E576369}"/>
              </a:ext>
            </a:extLst>
          </p:cNvPr>
          <p:cNvSpPr>
            <a:spLocks noGrp="1"/>
          </p:cNvSpPr>
          <p:nvPr>
            <p:ph type="title"/>
          </p:nvPr>
        </p:nvSpPr>
        <p:spPr/>
        <p:txBody>
          <a:bodyPr/>
          <a:lstStyle/>
          <a:p>
            <a:endParaRPr lang="en-GB"/>
          </a:p>
        </p:txBody>
      </p:sp>
      <p:pic>
        <p:nvPicPr>
          <p:cNvPr id="4" name="Online Media 3" title="PESTEL Analysis EXPLAINED | B2U | Business To You">
            <a:hlinkClick r:id="" action="ppaction://media"/>
            <a:extLst>
              <a:ext uri="{FF2B5EF4-FFF2-40B4-BE49-F238E27FC236}">
                <a16:creationId xmlns:a16="http://schemas.microsoft.com/office/drawing/2014/main" id="{695B605C-A906-C745-AA52-86A359FB50F6}"/>
              </a:ext>
            </a:extLst>
          </p:cNvPr>
          <p:cNvPicPr>
            <a:picLocks noGrp="1" noRot="1" noChangeAspect="1"/>
          </p:cNvPicPr>
          <p:nvPr>
            <p:ph idx="1"/>
            <a:videoFile r:link="rId1"/>
          </p:nvPr>
        </p:nvPicPr>
        <p:blipFill>
          <a:blip r:embed="rId3"/>
          <a:stretch>
            <a:fillRect/>
          </a:stretch>
        </p:blipFill>
        <p:spPr>
          <a:xfrm>
            <a:off x="0" y="265113"/>
            <a:ext cx="11249025" cy="6327775"/>
          </a:xfrm>
          <a:prstGeom prst="rect">
            <a:avLst/>
          </a:prstGeom>
        </p:spPr>
      </p:pic>
    </p:spTree>
    <p:extLst>
      <p:ext uri="{BB962C8B-B14F-4D97-AF65-F5344CB8AC3E}">
        <p14:creationId xmlns:p14="http://schemas.microsoft.com/office/powerpoint/2010/main" val="240591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AF1E58-D170-4EF3-8E1A-992DA3688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3EACCB19-3F29-416E-BD93-24BDDE37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39C41423-F9F7-4333-A541-61582D3D2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A66DA090-6BD9-45CC-B782-02767069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Rectangle 16">
            <a:extLst>
              <a:ext uri="{FF2B5EF4-FFF2-40B4-BE49-F238E27FC236}">
                <a16:creationId xmlns:a16="http://schemas.microsoft.com/office/drawing/2014/main" id="{BA9F93AF-9489-4B8A-AA6B-1B00D3CA6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5">
            <a:extLst>
              <a:ext uri="{FF2B5EF4-FFF2-40B4-BE49-F238E27FC236}">
                <a16:creationId xmlns:a16="http://schemas.microsoft.com/office/drawing/2014/main" id="{2F459F0B-865B-481D-9AC3-15C76A336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1" name="Freeform 5">
            <a:extLst>
              <a:ext uri="{FF2B5EF4-FFF2-40B4-BE49-F238E27FC236}">
                <a16:creationId xmlns:a16="http://schemas.microsoft.com/office/drawing/2014/main" id="{61CDB3A6-B686-4E1D-AD52-3DC038A45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5" y="973667"/>
            <a:ext cx="2942210" cy="4833745"/>
          </a:xfrm>
        </p:spPr>
        <p:txBody>
          <a:bodyPr>
            <a:normAutofit/>
          </a:bodyPr>
          <a:lstStyle/>
          <a:p>
            <a:r>
              <a:rPr lang="en-GB" b="1">
                <a:solidFill>
                  <a:srgbClr val="EBEBEB"/>
                </a:solidFill>
                <a:latin typeface="Calibri" panose="020F0502020204030204" pitchFamily="34" charset="0"/>
                <a:cs typeface="Calibri" panose="020F0502020204030204" pitchFamily="34" charset="0"/>
              </a:rPr>
              <a:t>Class Exercise</a:t>
            </a:r>
          </a:p>
        </p:txBody>
      </p:sp>
      <p:sp>
        <p:nvSpPr>
          <p:cNvPr id="23" name="Rectangle 22">
            <a:extLst>
              <a:ext uri="{FF2B5EF4-FFF2-40B4-BE49-F238E27FC236}">
                <a16:creationId xmlns:a16="http://schemas.microsoft.com/office/drawing/2014/main" id="{3D38E400-4F30-481D-A5DC-5AA21A2CB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68627FD-BBD8-D0F4-803A-4202FA1F3428}"/>
              </a:ext>
            </a:extLst>
          </p:cNvPr>
          <p:cNvGraphicFramePr>
            <a:graphicFrameLocks noGrp="1"/>
          </p:cNvGraphicFramePr>
          <p:nvPr>
            <p:ph idx="1"/>
            <p:extLst>
              <p:ext uri="{D42A27DB-BD31-4B8C-83A1-F6EECF244321}">
                <p14:modId xmlns:p14="http://schemas.microsoft.com/office/powerpoint/2010/main" val="138543894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3768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1322</Words>
  <Application>Microsoft Office PowerPoint</Application>
  <PresentationFormat>Widescreen</PresentationFormat>
  <Paragraphs>180</Paragraphs>
  <Slides>38</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Cabin-semi-bold</vt:lpstr>
      <vt:lpstr>var(--artdeco-typography-sans)</vt:lpstr>
      <vt:lpstr>Arial</vt:lpstr>
      <vt:lpstr>Calibri</vt:lpstr>
      <vt:lpstr>Century Gothic</vt:lpstr>
      <vt:lpstr>Wingdings 3</vt:lpstr>
      <vt:lpstr>Ion Boardroom</vt:lpstr>
      <vt:lpstr>BMBM6016   Strategic Marketing  The Marketing Audit </vt:lpstr>
      <vt:lpstr>Review from last week: SOSTAC Planning Model</vt:lpstr>
      <vt:lpstr>Lecture 2  The Marketing Audit</vt:lpstr>
      <vt:lpstr>Red Ocean v Blue Ocean Strategy</vt:lpstr>
      <vt:lpstr>What is Red Ocean Blue Ocean Strategy?</vt:lpstr>
      <vt:lpstr>Red Ocean Vs Blue Ocean Strategy</vt:lpstr>
      <vt:lpstr>Red Ocean Vs Blue Ocean Strategy</vt:lpstr>
      <vt:lpstr>Red Ocean Vs Blue Ocean Strategy</vt:lpstr>
      <vt:lpstr>PowerPoint Presentation</vt:lpstr>
      <vt:lpstr>https://youtu.be/5Xd5lvyWMe8?t=21 </vt:lpstr>
      <vt:lpstr>Class Exercise </vt:lpstr>
      <vt:lpstr>Stitch Fix</vt:lpstr>
      <vt:lpstr>Competitor Orientation</vt:lpstr>
      <vt:lpstr>Customer Orientation</vt:lpstr>
      <vt:lpstr>Customer or Competitor Orientation - Which is best?</vt:lpstr>
      <vt:lpstr>Example of Market Orientation - Amazon</vt:lpstr>
      <vt:lpstr>The Marketing Audit</vt:lpstr>
      <vt:lpstr>Marketing Audit </vt:lpstr>
      <vt:lpstr>Market Analysis Skills</vt:lpstr>
      <vt:lpstr>Market Analysis Skills</vt:lpstr>
      <vt:lpstr>THE  MACRO ENVIRONMENT</vt:lpstr>
      <vt:lpstr>THE  MICRO ENVIRONMENT</vt:lpstr>
      <vt:lpstr>THE INTERNAL ENVIRONMENT</vt:lpstr>
      <vt:lpstr>PowerPoint Presentation</vt:lpstr>
      <vt:lpstr>The Macro Environment</vt:lpstr>
      <vt:lpstr>PESTEL ANALYSIS</vt:lpstr>
      <vt:lpstr>External Environment </vt:lpstr>
      <vt:lpstr>The Marketing Mix within the External Environment </vt:lpstr>
      <vt:lpstr>POLITICAL</vt:lpstr>
      <vt:lpstr>ECONOMIC</vt:lpstr>
      <vt:lpstr>SOCIAL</vt:lpstr>
      <vt:lpstr>TECHNOLOGICAL</vt:lpstr>
      <vt:lpstr>TECHNOLOGICAL</vt:lpstr>
      <vt:lpstr>ENVIRONMENTAL</vt:lpstr>
      <vt:lpstr>LEGAL</vt:lpstr>
      <vt:lpstr>PowerPoint Presentation</vt:lpstr>
      <vt:lpstr>PowerPoint Presentation</vt:lpstr>
      <vt:lpstr>Class Exercise</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19</cp:revision>
  <dcterms:created xsi:type="dcterms:W3CDTF">2023-02-12T18:43:03Z</dcterms:created>
  <dcterms:modified xsi:type="dcterms:W3CDTF">2025-02-04T12:41:46Z</dcterms:modified>
</cp:coreProperties>
</file>