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iba Zafran (2421654)" userId="a121eee9-ced5-4d27-a5f3-3c699a68eb32" providerId="ADAL" clId="{86B27569-5651-4D6C-B7B7-5696ED83B763}"/>
    <pc:docChg chg="undo redo custSel addSld delSld modSld">
      <pc:chgData name="Laiba Zafran (2421654)" userId="a121eee9-ced5-4d27-a5f3-3c699a68eb32" providerId="ADAL" clId="{86B27569-5651-4D6C-B7B7-5696ED83B763}" dt="2025-10-11T23:18:29.949" v="2285" actId="478"/>
      <pc:docMkLst>
        <pc:docMk/>
      </pc:docMkLst>
      <pc:sldChg chg="addSp delSp modSp add del mod modTransition setBg addAnim delAnim modAnim">
        <pc:chgData name="Laiba Zafran (2421654)" userId="a121eee9-ced5-4d27-a5f3-3c699a68eb32" providerId="ADAL" clId="{86B27569-5651-4D6C-B7B7-5696ED83B763}" dt="2025-10-11T00:39:31.419" v="508" actId="27696"/>
        <pc:sldMkLst>
          <pc:docMk/>
          <pc:sldMk cId="3376342903" sldId="256"/>
        </pc:sldMkLst>
        <pc:spChg chg="mod">
          <ac:chgData name="Laiba Zafran (2421654)" userId="a121eee9-ced5-4d27-a5f3-3c699a68eb32" providerId="ADAL" clId="{86B27569-5651-4D6C-B7B7-5696ED83B763}" dt="2025-10-11T00:26:20.377" v="451" actId="1076"/>
          <ac:spMkLst>
            <pc:docMk/>
            <pc:sldMk cId="3376342903" sldId="256"/>
            <ac:spMk id="2" creationId="{5F31ADA8-DA23-D5E4-DFDE-CDF572866924}"/>
          </ac:spMkLst>
        </pc:spChg>
        <pc:spChg chg="del">
          <ac:chgData name="Laiba Zafran (2421654)" userId="a121eee9-ced5-4d27-a5f3-3c699a68eb32" providerId="ADAL" clId="{86B27569-5651-4D6C-B7B7-5696ED83B763}" dt="2025-10-10T19:16:44.002" v="82" actId="478"/>
          <ac:spMkLst>
            <pc:docMk/>
            <pc:sldMk cId="3376342903" sldId="256"/>
            <ac:spMk id="3" creationId="{60763933-339B-6A75-EB98-9C8441ADB457}"/>
          </ac:spMkLst>
        </pc:spChg>
        <pc:spChg chg="add mod">
          <ac:chgData name="Laiba Zafran (2421654)" userId="a121eee9-ced5-4d27-a5f3-3c699a68eb32" providerId="ADAL" clId="{86B27569-5651-4D6C-B7B7-5696ED83B763}" dt="2025-10-11T00:07:27.096" v="368" actId="20577"/>
          <ac:spMkLst>
            <pc:docMk/>
            <pc:sldMk cId="3376342903" sldId="256"/>
            <ac:spMk id="4" creationId="{364618B1-62BE-B100-A11C-E7E2CCF0914B}"/>
          </ac:spMkLst>
        </pc:spChg>
        <pc:spChg chg="add mod">
          <ac:chgData name="Laiba Zafran (2421654)" userId="a121eee9-ced5-4d27-a5f3-3c699a68eb32" providerId="ADAL" clId="{86B27569-5651-4D6C-B7B7-5696ED83B763}" dt="2025-10-11T00:25:09.721" v="444" actId="1076"/>
          <ac:spMkLst>
            <pc:docMk/>
            <pc:sldMk cId="3376342903" sldId="256"/>
            <ac:spMk id="5" creationId="{CD5F48A3-C21F-C80D-FB19-73A641E7F0AD}"/>
          </ac:spMkLst>
        </pc:spChg>
        <pc:spChg chg="add mod">
          <ac:chgData name="Laiba Zafran (2421654)" userId="a121eee9-ced5-4d27-a5f3-3c699a68eb32" providerId="ADAL" clId="{86B27569-5651-4D6C-B7B7-5696ED83B763}" dt="2025-10-11T00:38:52.464" v="501" actId="1076"/>
          <ac:spMkLst>
            <pc:docMk/>
            <pc:sldMk cId="3376342903" sldId="256"/>
            <ac:spMk id="7" creationId="{F79CDA9F-D656-3397-BC38-1FA1554186AF}"/>
          </ac:spMkLst>
        </pc:spChg>
        <pc:spChg chg="add">
          <ac:chgData name="Laiba Zafran (2421654)" userId="a121eee9-ced5-4d27-a5f3-3c699a68eb32" providerId="ADAL" clId="{86B27569-5651-4D6C-B7B7-5696ED83B763}" dt="2025-10-11T00:06:48.659" v="365" actId="26606"/>
          <ac:spMkLst>
            <pc:docMk/>
            <pc:sldMk cId="3376342903" sldId="256"/>
            <ac:spMk id="9" creationId="{18873D23-2DCF-4B31-A009-95721C06E8E1}"/>
          </ac:spMkLst>
        </pc:spChg>
        <pc:spChg chg="add">
          <ac:chgData name="Laiba Zafran (2421654)" userId="a121eee9-ced5-4d27-a5f3-3c699a68eb32" providerId="ADAL" clId="{86B27569-5651-4D6C-B7B7-5696ED83B763}" dt="2025-10-11T00:06:48.659" v="365" actId="26606"/>
          <ac:spMkLst>
            <pc:docMk/>
            <pc:sldMk cId="3376342903" sldId="256"/>
            <ac:spMk id="11" creationId="{C13EF075-D4EF-4929-ADBC-91B27DA19955}"/>
          </ac:spMkLst>
        </pc:spChg>
        <pc:grpChg chg="add">
          <ac:chgData name="Laiba Zafran (2421654)" userId="a121eee9-ced5-4d27-a5f3-3c699a68eb32" providerId="ADAL" clId="{86B27569-5651-4D6C-B7B7-5696ED83B763}" dt="2025-10-11T00:06:48.659" v="365" actId="26606"/>
          <ac:grpSpMkLst>
            <pc:docMk/>
            <pc:sldMk cId="3376342903" sldId="256"/>
            <ac:grpSpMk id="13" creationId="{DAA26DFA-AAB2-4973-9C17-16D587C7B198}"/>
          </ac:grpSpMkLst>
        </pc:grpChg>
      </pc:sldChg>
      <pc:sldChg chg="addSp delSp modSp new mod setBg">
        <pc:chgData name="Laiba Zafran (2421654)" userId="a121eee9-ced5-4d27-a5f3-3c699a68eb32" providerId="ADAL" clId="{86B27569-5651-4D6C-B7B7-5696ED83B763}" dt="2025-10-11T22:03:14.812" v="1584" actId="113"/>
        <pc:sldMkLst>
          <pc:docMk/>
          <pc:sldMk cId="4150783892" sldId="257"/>
        </pc:sldMkLst>
        <pc:spChg chg="mod">
          <ac:chgData name="Laiba Zafran (2421654)" userId="a121eee9-ced5-4d27-a5f3-3c699a68eb32" providerId="ADAL" clId="{86B27569-5651-4D6C-B7B7-5696ED83B763}" dt="2025-10-11T21:18:54.063" v="807" actId="1076"/>
          <ac:spMkLst>
            <pc:docMk/>
            <pc:sldMk cId="4150783892" sldId="257"/>
            <ac:spMk id="2" creationId="{5F7FB380-498F-84D1-A08D-42963BBE9FFA}"/>
          </ac:spMkLst>
        </pc:spChg>
        <pc:spChg chg="del mod">
          <ac:chgData name="Laiba Zafran (2421654)" userId="a121eee9-ced5-4d27-a5f3-3c699a68eb32" providerId="ADAL" clId="{86B27569-5651-4D6C-B7B7-5696ED83B763}" dt="2025-10-11T00:15:51.048" v="383" actId="478"/>
          <ac:spMkLst>
            <pc:docMk/>
            <pc:sldMk cId="4150783892" sldId="257"/>
            <ac:spMk id="3" creationId="{3B2EFCE3-9063-01C7-F634-A272CB3A3AE4}"/>
          </ac:spMkLst>
        </pc:spChg>
        <pc:spChg chg="add mod">
          <ac:chgData name="Laiba Zafran (2421654)" userId="a121eee9-ced5-4d27-a5f3-3c699a68eb32" providerId="ADAL" clId="{86B27569-5651-4D6C-B7B7-5696ED83B763}" dt="2025-10-11T22:03:14.812" v="1584" actId="113"/>
          <ac:spMkLst>
            <pc:docMk/>
            <pc:sldMk cId="4150783892" sldId="257"/>
            <ac:spMk id="4" creationId="{AA293160-6215-8F01-2737-04B99785CEEE}"/>
          </ac:spMkLst>
        </pc:spChg>
        <pc:spChg chg="add mod">
          <ac:chgData name="Laiba Zafran (2421654)" userId="a121eee9-ced5-4d27-a5f3-3c699a68eb32" providerId="ADAL" clId="{86B27569-5651-4D6C-B7B7-5696ED83B763}" dt="2025-10-11T21:21:53.861" v="824" actId="14100"/>
          <ac:spMkLst>
            <pc:docMk/>
            <pc:sldMk cId="4150783892" sldId="257"/>
            <ac:spMk id="5" creationId="{7BCFA371-A483-B131-2D53-A4B7C23DEC7D}"/>
          </ac:spMkLst>
        </pc:spChg>
        <pc:spChg chg="add del mod">
          <ac:chgData name="Laiba Zafran (2421654)" userId="a121eee9-ced5-4d27-a5f3-3c699a68eb32" providerId="ADAL" clId="{86B27569-5651-4D6C-B7B7-5696ED83B763}" dt="2025-10-11T00:45:46.757" v="575" actId="478"/>
          <ac:spMkLst>
            <pc:docMk/>
            <pc:sldMk cId="4150783892" sldId="257"/>
            <ac:spMk id="5" creationId="{8ECA0A6E-796F-B885-71FB-942AE67E44A1}"/>
          </ac:spMkLst>
        </pc:spChg>
        <pc:spChg chg="add mod">
          <ac:chgData name="Laiba Zafran (2421654)" userId="a121eee9-ced5-4d27-a5f3-3c699a68eb32" providerId="ADAL" clId="{86B27569-5651-4D6C-B7B7-5696ED83B763}" dt="2025-10-11T21:22:27.888" v="834" actId="14100"/>
          <ac:spMkLst>
            <pc:docMk/>
            <pc:sldMk cId="4150783892" sldId="257"/>
            <ac:spMk id="6" creationId="{E0BE54EE-576E-5F06-51E9-0BC07AE6D9E8}"/>
          </ac:spMkLst>
        </pc:spChg>
        <pc:spChg chg="add mod">
          <ac:chgData name="Laiba Zafran (2421654)" userId="a121eee9-ced5-4d27-a5f3-3c699a68eb32" providerId="ADAL" clId="{86B27569-5651-4D6C-B7B7-5696ED83B763}" dt="2025-10-11T21:20:39.949" v="816" actId="20577"/>
          <ac:spMkLst>
            <pc:docMk/>
            <pc:sldMk cId="4150783892" sldId="257"/>
            <ac:spMk id="7" creationId="{25EF36F0-59E7-4A01-B75F-D0A5800CB13B}"/>
          </ac:spMkLst>
        </pc:spChg>
        <pc:spChg chg="add del">
          <ac:chgData name="Laiba Zafran (2421654)" userId="a121eee9-ced5-4d27-a5f3-3c699a68eb32" providerId="ADAL" clId="{86B27569-5651-4D6C-B7B7-5696ED83B763}" dt="2025-10-11T00:08:32.106" v="377" actId="26606"/>
          <ac:spMkLst>
            <pc:docMk/>
            <pc:sldMk cId="4150783892" sldId="257"/>
            <ac:spMk id="8" creationId="{D038248A-211C-4EEC-8401-C761B929FB52}"/>
          </ac:spMkLst>
        </pc:spChg>
        <pc:spChg chg="add del">
          <ac:chgData name="Laiba Zafran (2421654)" userId="a121eee9-ced5-4d27-a5f3-3c699a68eb32" providerId="ADAL" clId="{86B27569-5651-4D6C-B7B7-5696ED83B763}" dt="2025-10-11T00:08:32.106" v="377" actId="26606"/>
          <ac:spMkLst>
            <pc:docMk/>
            <pc:sldMk cId="4150783892" sldId="257"/>
            <ac:spMk id="10" creationId="{C30A849F-66D9-40C8-BEC8-35AFF8F4568F}"/>
          </ac:spMkLst>
        </pc:spChg>
        <pc:spChg chg="add">
          <ac:chgData name="Laiba Zafran (2421654)" userId="a121eee9-ced5-4d27-a5f3-3c699a68eb32" providerId="ADAL" clId="{86B27569-5651-4D6C-B7B7-5696ED83B763}" dt="2025-10-11T00:08:32.127" v="378" actId="26606"/>
          <ac:spMkLst>
            <pc:docMk/>
            <pc:sldMk cId="4150783892" sldId="257"/>
            <ac:spMk id="24" creationId="{4BC99CB9-DDAD-44A2-8A1C-E3AF4E72DF5C}"/>
          </ac:spMkLst>
        </pc:spChg>
        <pc:spChg chg="add">
          <ac:chgData name="Laiba Zafran (2421654)" userId="a121eee9-ced5-4d27-a5f3-3c699a68eb32" providerId="ADAL" clId="{86B27569-5651-4D6C-B7B7-5696ED83B763}" dt="2025-10-11T00:08:32.127" v="378" actId="26606"/>
          <ac:spMkLst>
            <pc:docMk/>
            <pc:sldMk cId="4150783892" sldId="257"/>
            <ac:spMk id="25" creationId="{64053CBF-3932-45FF-8285-EE5146085F3A}"/>
          </ac:spMkLst>
        </pc:spChg>
        <pc:grpChg chg="add del">
          <ac:chgData name="Laiba Zafran (2421654)" userId="a121eee9-ced5-4d27-a5f3-3c699a68eb32" providerId="ADAL" clId="{86B27569-5651-4D6C-B7B7-5696ED83B763}" dt="2025-10-11T00:08:32.106" v="377" actId="26606"/>
          <ac:grpSpMkLst>
            <pc:docMk/>
            <pc:sldMk cId="4150783892" sldId="257"/>
            <ac:grpSpMk id="12" creationId="{04542298-A2B1-480F-A11C-A40EDD19B857}"/>
          </ac:grpSpMkLst>
        </pc:grpChg>
        <pc:grpChg chg="add del">
          <ac:chgData name="Laiba Zafran (2421654)" userId="a121eee9-ced5-4d27-a5f3-3c699a68eb32" providerId="ADAL" clId="{86B27569-5651-4D6C-B7B7-5696ED83B763}" dt="2025-10-11T00:08:32.106" v="377" actId="26606"/>
          <ac:grpSpMkLst>
            <pc:docMk/>
            <pc:sldMk cId="4150783892" sldId="257"/>
            <ac:grpSpMk id="18" creationId="{2A5C9C35-2375-49EB-B99C-17C87D42FE7C}"/>
          </ac:grpSpMkLst>
        </pc:grpChg>
        <pc:grpChg chg="add">
          <ac:chgData name="Laiba Zafran (2421654)" userId="a121eee9-ced5-4d27-a5f3-3c699a68eb32" providerId="ADAL" clId="{86B27569-5651-4D6C-B7B7-5696ED83B763}" dt="2025-10-11T00:08:32.127" v="378" actId="26606"/>
          <ac:grpSpMkLst>
            <pc:docMk/>
            <pc:sldMk cId="4150783892" sldId="257"/>
            <ac:grpSpMk id="26" creationId="{2E751C04-BEA6-446B-A678-9C74819EBD4C}"/>
          </ac:grpSpMkLst>
        </pc:grpChg>
        <pc:grpChg chg="add">
          <ac:chgData name="Laiba Zafran (2421654)" userId="a121eee9-ced5-4d27-a5f3-3c699a68eb32" providerId="ADAL" clId="{86B27569-5651-4D6C-B7B7-5696ED83B763}" dt="2025-10-11T00:08:32.127" v="378" actId="26606"/>
          <ac:grpSpMkLst>
            <pc:docMk/>
            <pc:sldMk cId="4150783892" sldId="257"/>
            <ac:grpSpMk id="27" creationId="{B63ACBA3-DEFD-4C6D-BBA0-64468FA99C2D}"/>
          </ac:grpSpMkLst>
        </pc:grpChg>
      </pc:sldChg>
      <pc:sldChg chg="addSp delSp modSp new add del mod setBg">
        <pc:chgData name="Laiba Zafran (2421654)" userId="a121eee9-ced5-4d27-a5f3-3c699a68eb32" providerId="ADAL" clId="{86B27569-5651-4D6C-B7B7-5696ED83B763}" dt="2025-10-11T22:03:01.038" v="1583" actId="113"/>
        <pc:sldMkLst>
          <pc:docMk/>
          <pc:sldMk cId="884575407" sldId="258"/>
        </pc:sldMkLst>
        <pc:spChg chg="del mod">
          <ac:chgData name="Laiba Zafran (2421654)" userId="a121eee9-ced5-4d27-a5f3-3c699a68eb32" providerId="ADAL" clId="{86B27569-5651-4D6C-B7B7-5696ED83B763}" dt="2025-10-11T21:06:02.575" v="678" actId="478"/>
          <ac:spMkLst>
            <pc:docMk/>
            <pc:sldMk cId="884575407" sldId="258"/>
            <ac:spMk id="2" creationId="{28DC0C92-4AAC-AAE2-5776-DA2BC5205A61}"/>
          </ac:spMkLst>
        </pc:spChg>
        <pc:spChg chg="add mod">
          <ac:chgData name="Laiba Zafran (2421654)" userId="a121eee9-ced5-4d27-a5f3-3c699a68eb32" providerId="ADAL" clId="{86B27569-5651-4D6C-B7B7-5696ED83B763}" dt="2025-10-11T21:11:29.381" v="744" actId="1076"/>
          <ac:spMkLst>
            <pc:docMk/>
            <pc:sldMk cId="884575407" sldId="258"/>
            <ac:spMk id="3" creationId="{36D6EAAD-78A1-C86E-EE5E-8ABDE03C8847}"/>
          </ac:spMkLst>
        </pc:spChg>
        <pc:spChg chg="del mod">
          <ac:chgData name="Laiba Zafran (2421654)" userId="a121eee9-ced5-4d27-a5f3-3c699a68eb32" providerId="ADAL" clId="{86B27569-5651-4D6C-B7B7-5696ED83B763}" dt="2025-10-11T21:01:49.767" v="614" actId="478"/>
          <ac:spMkLst>
            <pc:docMk/>
            <pc:sldMk cId="884575407" sldId="258"/>
            <ac:spMk id="3" creationId="{CA205DD6-FC97-7206-A33B-3FF651FF8A9B}"/>
          </ac:spMkLst>
        </pc:spChg>
        <pc:spChg chg="add mod">
          <ac:chgData name="Laiba Zafran (2421654)" userId="a121eee9-ced5-4d27-a5f3-3c699a68eb32" providerId="ADAL" clId="{86B27569-5651-4D6C-B7B7-5696ED83B763}" dt="2025-10-11T21:18:41.013" v="806" actId="14100"/>
          <ac:spMkLst>
            <pc:docMk/>
            <pc:sldMk cId="884575407" sldId="258"/>
            <ac:spMk id="4" creationId="{8194D4AE-1F9C-D4D1-1FE9-AE7E75A1A0E4}"/>
          </ac:spMkLst>
        </pc:spChg>
        <pc:spChg chg="add del mod">
          <ac:chgData name="Laiba Zafran (2421654)" userId="a121eee9-ced5-4d27-a5f3-3c699a68eb32" providerId="ADAL" clId="{86B27569-5651-4D6C-B7B7-5696ED83B763}" dt="2025-10-11T21:09:42.252" v="716" actId="478"/>
          <ac:spMkLst>
            <pc:docMk/>
            <pc:sldMk cId="884575407" sldId="258"/>
            <ac:spMk id="5" creationId="{3C1312DC-9879-20CE-BF27-786E2442DE29}"/>
          </ac:spMkLst>
        </pc:spChg>
        <pc:spChg chg="add mod">
          <ac:chgData name="Laiba Zafran (2421654)" userId="a121eee9-ced5-4d27-a5f3-3c699a68eb32" providerId="ADAL" clId="{86B27569-5651-4D6C-B7B7-5696ED83B763}" dt="2025-10-11T21:18:29.933" v="804" actId="1076"/>
          <ac:spMkLst>
            <pc:docMk/>
            <pc:sldMk cId="884575407" sldId="258"/>
            <ac:spMk id="7" creationId="{9182A9E8-8A8B-6F30-036D-E098315C888F}"/>
          </ac:spMkLst>
        </pc:spChg>
        <pc:spChg chg="add">
          <ac:chgData name="Laiba Zafran (2421654)" userId="a121eee9-ced5-4d27-a5f3-3c699a68eb32" providerId="ADAL" clId="{86B27569-5651-4D6C-B7B7-5696ED83B763}" dt="2025-10-11T00:08:51.047" v="380" actId="26606"/>
          <ac:spMkLst>
            <pc:docMk/>
            <pc:sldMk cId="884575407" sldId="258"/>
            <ac:spMk id="8" creationId="{D038248A-211C-4EEC-8401-C761B929FB52}"/>
          </ac:spMkLst>
        </pc:spChg>
        <pc:spChg chg="add">
          <ac:chgData name="Laiba Zafran (2421654)" userId="a121eee9-ced5-4d27-a5f3-3c699a68eb32" providerId="ADAL" clId="{86B27569-5651-4D6C-B7B7-5696ED83B763}" dt="2025-10-11T00:08:51.047" v="380" actId="26606"/>
          <ac:spMkLst>
            <pc:docMk/>
            <pc:sldMk cId="884575407" sldId="258"/>
            <ac:spMk id="10" creationId="{C30A849F-66D9-40C8-BEC8-35AFF8F4568F}"/>
          </ac:spMkLst>
        </pc:spChg>
        <pc:spChg chg="add mod">
          <ac:chgData name="Laiba Zafran (2421654)" userId="a121eee9-ced5-4d27-a5f3-3c699a68eb32" providerId="ADAL" clId="{86B27569-5651-4D6C-B7B7-5696ED83B763}" dt="2025-10-11T22:03:01.038" v="1583" actId="113"/>
          <ac:spMkLst>
            <pc:docMk/>
            <pc:sldMk cId="884575407" sldId="258"/>
            <ac:spMk id="11" creationId="{B71BD74E-3557-FEDE-EADE-12ED638BF755}"/>
          </ac:spMkLst>
        </pc:spChg>
        <pc:grpChg chg="add">
          <ac:chgData name="Laiba Zafran (2421654)" userId="a121eee9-ced5-4d27-a5f3-3c699a68eb32" providerId="ADAL" clId="{86B27569-5651-4D6C-B7B7-5696ED83B763}" dt="2025-10-11T00:08:51.047" v="380" actId="26606"/>
          <ac:grpSpMkLst>
            <pc:docMk/>
            <pc:sldMk cId="884575407" sldId="258"/>
            <ac:grpSpMk id="12" creationId="{04542298-A2B1-480F-A11C-A40EDD19B857}"/>
          </ac:grpSpMkLst>
        </pc:grpChg>
        <pc:grpChg chg="add">
          <ac:chgData name="Laiba Zafran (2421654)" userId="a121eee9-ced5-4d27-a5f3-3c699a68eb32" providerId="ADAL" clId="{86B27569-5651-4D6C-B7B7-5696ED83B763}" dt="2025-10-11T00:08:51.047" v="380" actId="26606"/>
          <ac:grpSpMkLst>
            <pc:docMk/>
            <pc:sldMk cId="884575407" sldId="258"/>
            <ac:grpSpMk id="18" creationId="{2A5C9C35-2375-49EB-B99C-17C87D42FE7C}"/>
          </ac:grpSpMkLst>
        </pc:grpChg>
      </pc:sldChg>
      <pc:sldChg chg="addSp delSp modSp new mod setBg">
        <pc:chgData name="Laiba Zafran (2421654)" userId="a121eee9-ced5-4d27-a5f3-3c699a68eb32" providerId="ADAL" clId="{86B27569-5651-4D6C-B7B7-5696ED83B763}" dt="2025-10-11T22:02:51.593" v="1582" actId="113"/>
        <pc:sldMkLst>
          <pc:docMk/>
          <pc:sldMk cId="2978871350" sldId="259"/>
        </pc:sldMkLst>
        <pc:spChg chg="del mod">
          <ac:chgData name="Laiba Zafran (2421654)" userId="a121eee9-ced5-4d27-a5f3-3c699a68eb32" providerId="ADAL" clId="{86B27569-5651-4D6C-B7B7-5696ED83B763}" dt="2025-10-11T21:31:41.565" v="838" actId="478"/>
          <ac:spMkLst>
            <pc:docMk/>
            <pc:sldMk cId="2978871350" sldId="259"/>
            <ac:spMk id="2" creationId="{0317061D-54C5-D5F2-46BB-D5E419AF62FB}"/>
          </ac:spMkLst>
        </pc:spChg>
        <pc:spChg chg="del">
          <ac:chgData name="Laiba Zafran (2421654)" userId="a121eee9-ced5-4d27-a5f3-3c699a68eb32" providerId="ADAL" clId="{86B27569-5651-4D6C-B7B7-5696ED83B763}" dt="2025-10-11T00:09:05.529" v="382" actId="26606"/>
          <ac:spMkLst>
            <pc:docMk/>
            <pc:sldMk cId="2978871350" sldId="259"/>
            <ac:spMk id="3" creationId="{5F5E6A0A-2ACB-12E2-F1BA-CEB1D2E42B0D}"/>
          </ac:spMkLst>
        </pc:spChg>
        <pc:spChg chg="add mod">
          <ac:chgData name="Laiba Zafran (2421654)" userId="a121eee9-ced5-4d27-a5f3-3c699a68eb32" providerId="ADAL" clId="{86B27569-5651-4D6C-B7B7-5696ED83B763}" dt="2025-10-11T22:02:51.593" v="1582" actId="113"/>
          <ac:spMkLst>
            <pc:docMk/>
            <pc:sldMk cId="2978871350" sldId="259"/>
            <ac:spMk id="4" creationId="{9E271B69-E22D-A5AE-27AC-5796EBE3A2A0}"/>
          </ac:spMkLst>
        </pc:spChg>
        <pc:spChg chg="add mod">
          <ac:chgData name="Laiba Zafran (2421654)" userId="a121eee9-ced5-4d27-a5f3-3c699a68eb32" providerId="ADAL" clId="{86B27569-5651-4D6C-B7B7-5696ED83B763}" dt="2025-10-11T21:46:10.729" v="1404" actId="1076"/>
          <ac:spMkLst>
            <pc:docMk/>
            <pc:sldMk cId="2978871350" sldId="259"/>
            <ac:spMk id="5" creationId="{77EDADAE-CA36-02F0-292D-25E2255FF807}"/>
          </ac:spMkLst>
        </pc:spChg>
        <pc:spChg chg="add del mod">
          <ac:chgData name="Laiba Zafran (2421654)" userId="a121eee9-ced5-4d27-a5f3-3c699a68eb32" providerId="ADAL" clId="{86B27569-5651-4D6C-B7B7-5696ED83B763}" dt="2025-10-11T21:45:29.986" v="1388" actId="21"/>
          <ac:spMkLst>
            <pc:docMk/>
            <pc:sldMk cId="2978871350" sldId="259"/>
            <ac:spMk id="7" creationId="{F6F0968E-2ED8-0916-FDE0-3EA32AA4D6E4}"/>
          </ac:spMkLst>
        </pc:spChg>
        <pc:spChg chg="add">
          <ac:chgData name="Laiba Zafran (2421654)" userId="a121eee9-ced5-4d27-a5f3-3c699a68eb32" providerId="ADAL" clId="{86B27569-5651-4D6C-B7B7-5696ED83B763}" dt="2025-10-11T00:09:05.529" v="382" actId="26606"/>
          <ac:spMkLst>
            <pc:docMk/>
            <pc:sldMk cId="2978871350" sldId="259"/>
            <ac:spMk id="8" creationId="{5A292AEA-2528-46C0-B426-95822B6141FB}"/>
          </ac:spMkLst>
        </pc:spChg>
        <pc:spChg chg="add mod">
          <ac:chgData name="Laiba Zafran (2421654)" userId="a121eee9-ced5-4d27-a5f3-3c699a68eb32" providerId="ADAL" clId="{86B27569-5651-4D6C-B7B7-5696ED83B763}" dt="2025-10-11T21:51:21.842" v="1434" actId="14100"/>
          <ac:spMkLst>
            <pc:docMk/>
            <pc:sldMk cId="2978871350" sldId="259"/>
            <ac:spMk id="9" creationId="{95223D75-9C39-73A5-AB03-B3974A817452}"/>
          </ac:spMkLst>
        </pc:spChg>
        <pc:spChg chg="add">
          <ac:chgData name="Laiba Zafran (2421654)" userId="a121eee9-ced5-4d27-a5f3-3c699a68eb32" providerId="ADAL" clId="{86B27569-5651-4D6C-B7B7-5696ED83B763}" dt="2025-10-11T00:09:05.529" v="382" actId="26606"/>
          <ac:spMkLst>
            <pc:docMk/>
            <pc:sldMk cId="2978871350" sldId="259"/>
            <ac:spMk id="10" creationId="{D8B7B198-E4DF-43CD-AD8C-199884323745}"/>
          </ac:spMkLst>
        </pc:spChg>
        <pc:spChg chg="add">
          <ac:chgData name="Laiba Zafran (2421654)" userId="a121eee9-ced5-4d27-a5f3-3c699a68eb32" providerId="ADAL" clId="{86B27569-5651-4D6C-B7B7-5696ED83B763}" dt="2025-10-11T00:09:05.529" v="382" actId="26606"/>
          <ac:spMkLst>
            <pc:docMk/>
            <pc:sldMk cId="2978871350" sldId="259"/>
            <ac:spMk id="12" creationId="{2BE67753-EA0E-4819-8D22-0B6600CF7231}"/>
          </ac:spMkLst>
        </pc:spChg>
        <pc:spChg chg="add del mod">
          <ac:chgData name="Laiba Zafran (2421654)" userId="a121eee9-ced5-4d27-a5f3-3c699a68eb32" providerId="ADAL" clId="{86B27569-5651-4D6C-B7B7-5696ED83B763}" dt="2025-10-11T21:38:36.368" v="966" actId="21"/>
          <ac:spMkLst>
            <pc:docMk/>
            <pc:sldMk cId="2978871350" sldId="259"/>
            <ac:spMk id="13" creationId="{40FAB132-1F61-0DC5-84E2-92D4BD12D9E9}"/>
          </ac:spMkLst>
        </pc:spChg>
        <pc:spChg chg="add del">
          <ac:chgData name="Laiba Zafran (2421654)" userId="a121eee9-ced5-4d27-a5f3-3c699a68eb32" providerId="ADAL" clId="{86B27569-5651-4D6C-B7B7-5696ED83B763}" dt="2025-10-11T21:38:58.538" v="969" actId="22"/>
          <ac:spMkLst>
            <pc:docMk/>
            <pc:sldMk cId="2978871350" sldId="259"/>
            <ac:spMk id="28" creationId="{92178F2B-1F20-768C-3B2A-898064D63D6D}"/>
          </ac:spMkLst>
        </pc:spChg>
        <pc:spChg chg="add mod">
          <ac:chgData name="Laiba Zafran (2421654)" userId="a121eee9-ced5-4d27-a5f3-3c699a68eb32" providerId="ADAL" clId="{86B27569-5651-4D6C-B7B7-5696ED83B763}" dt="2025-10-11T21:48:59.556" v="1426" actId="1076"/>
          <ac:spMkLst>
            <pc:docMk/>
            <pc:sldMk cId="2978871350" sldId="259"/>
            <ac:spMk id="35" creationId="{5CE88B51-EE19-FC0D-F636-947DBEB3DC2E}"/>
          </ac:spMkLst>
        </pc:spChg>
        <pc:spChg chg="add mod">
          <ac:chgData name="Laiba Zafran (2421654)" userId="a121eee9-ced5-4d27-a5f3-3c699a68eb32" providerId="ADAL" clId="{86B27569-5651-4D6C-B7B7-5696ED83B763}" dt="2025-10-11T21:49:33.382" v="1432" actId="1582"/>
          <ac:spMkLst>
            <pc:docMk/>
            <pc:sldMk cId="2978871350" sldId="259"/>
            <ac:spMk id="36" creationId="{639F3236-8256-3F28-9CF2-C78DF8ECB48C}"/>
          </ac:spMkLst>
        </pc:spChg>
        <pc:grpChg chg="add">
          <ac:chgData name="Laiba Zafran (2421654)" userId="a121eee9-ced5-4d27-a5f3-3c699a68eb32" providerId="ADAL" clId="{86B27569-5651-4D6C-B7B7-5696ED83B763}" dt="2025-10-11T00:09:05.529" v="382" actId="26606"/>
          <ac:grpSpMkLst>
            <pc:docMk/>
            <pc:sldMk cId="2978871350" sldId="259"/>
            <ac:grpSpMk id="14" creationId="{D76D63AC-0421-45EC-B383-E79A61A78C6B}"/>
          </ac:grpSpMkLst>
        </pc:grpChg>
        <pc:grpChg chg="add">
          <ac:chgData name="Laiba Zafran (2421654)" userId="a121eee9-ced5-4d27-a5f3-3c699a68eb32" providerId="ADAL" clId="{86B27569-5651-4D6C-B7B7-5696ED83B763}" dt="2025-10-11T00:09:05.529" v="382" actId="26606"/>
          <ac:grpSpMkLst>
            <pc:docMk/>
            <pc:sldMk cId="2978871350" sldId="259"/>
            <ac:grpSpMk id="23" creationId="{87F87F1B-42BA-4AC7-A4E2-41544DDB2CE3}"/>
          </ac:grpSpMkLst>
        </pc:grpChg>
        <pc:grpChg chg="add">
          <ac:chgData name="Laiba Zafran (2421654)" userId="a121eee9-ced5-4d27-a5f3-3c699a68eb32" providerId="ADAL" clId="{86B27569-5651-4D6C-B7B7-5696ED83B763}" dt="2025-10-11T00:09:05.529" v="382" actId="26606"/>
          <ac:grpSpMkLst>
            <pc:docMk/>
            <pc:sldMk cId="2978871350" sldId="259"/>
            <ac:grpSpMk id="29" creationId="{967346A5-7569-4F15-AB5D-BE3DADF192C0}"/>
          </ac:grpSpMkLst>
        </pc:grpChg>
      </pc:sldChg>
      <pc:sldChg chg="addSp delSp modSp new mod setBg">
        <pc:chgData name="Laiba Zafran (2421654)" userId="a121eee9-ced5-4d27-a5f3-3c699a68eb32" providerId="ADAL" clId="{86B27569-5651-4D6C-B7B7-5696ED83B763}" dt="2025-10-11T22:02:37.604" v="1581" actId="113"/>
        <pc:sldMkLst>
          <pc:docMk/>
          <pc:sldMk cId="2501997099" sldId="260"/>
        </pc:sldMkLst>
        <pc:spChg chg="mod">
          <ac:chgData name="Laiba Zafran (2421654)" userId="a121eee9-ced5-4d27-a5f3-3c699a68eb32" providerId="ADAL" clId="{86B27569-5651-4D6C-B7B7-5696ED83B763}" dt="2025-10-11T22:02:09.313" v="1579" actId="115"/>
          <ac:spMkLst>
            <pc:docMk/>
            <pc:sldMk cId="2501997099" sldId="260"/>
            <ac:spMk id="2" creationId="{069D8431-17C1-2515-2A6E-8455E15C1EF1}"/>
          </ac:spMkLst>
        </pc:spChg>
        <pc:spChg chg="del mod">
          <ac:chgData name="Laiba Zafran (2421654)" userId="a121eee9-ced5-4d27-a5f3-3c699a68eb32" providerId="ADAL" clId="{86B27569-5651-4D6C-B7B7-5696ED83B763}" dt="2025-10-11T21:54:40.366" v="1438" actId="478"/>
          <ac:spMkLst>
            <pc:docMk/>
            <pc:sldMk cId="2501997099" sldId="260"/>
            <ac:spMk id="3" creationId="{7C2D32E3-4BCC-D764-559F-12038446B2D2}"/>
          </ac:spMkLst>
        </pc:spChg>
        <pc:spChg chg="add mod">
          <ac:chgData name="Laiba Zafran (2421654)" userId="a121eee9-ced5-4d27-a5f3-3c699a68eb32" providerId="ADAL" clId="{86B27569-5651-4D6C-B7B7-5696ED83B763}" dt="2025-10-11T22:02:37.604" v="1581" actId="113"/>
          <ac:spMkLst>
            <pc:docMk/>
            <pc:sldMk cId="2501997099" sldId="260"/>
            <ac:spMk id="5" creationId="{8307DF10-51E1-27D7-6033-0D9E929F22BE}"/>
          </ac:spMkLst>
        </pc:spChg>
        <pc:spChg chg="add mod">
          <ac:chgData name="Laiba Zafran (2421654)" userId="a121eee9-ced5-4d27-a5f3-3c699a68eb32" providerId="ADAL" clId="{86B27569-5651-4D6C-B7B7-5696ED83B763}" dt="2025-10-11T22:00:58.389" v="1527" actId="1076"/>
          <ac:spMkLst>
            <pc:docMk/>
            <pc:sldMk cId="2501997099" sldId="260"/>
            <ac:spMk id="6" creationId="{B0BDE9F0-E9DA-1457-3B2C-1497DB6D5A25}"/>
          </ac:spMkLst>
        </pc:spChg>
        <pc:spChg chg="add">
          <ac:chgData name="Laiba Zafran (2421654)" userId="a121eee9-ced5-4d27-a5f3-3c699a68eb32" providerId="ADAL" clId="{86B27569-5651-4D6C-B7B7-5696ED83B763}" dt="2025-10-11T21:51:36.413" v="1436" actId="26606"/>
          <ac:spMkLst>
            <pc:docMk/>
            <pc:sldMk cId="2501997099" sldId="260"/>
            <ac:spMk id="8" creationId="{100EDD19-6802-4EC3-95CE-CFFAB042CFD6}"/>
          </ac:spMkLst>
        </pc:spChg>
        <pc:spChg chg="add mod">
          <ac:chgData name="Laiba Zafran (2421654)" userId="a121eee9-ced5-4d27-a5f3-3c699a68eb32" providerId="ADAL" clId="{86B27569-5651-4D6C-B7B7-5696ED83B763}" dt="2025-10-11T22:01:03.320" v="1528" actId="1076"/>
          <ac:spMkLst>
            <pc:docMk/>
            <pc:sldMk cId="2501997099" sldId="260"/>
            <ac:spMk id="9" creationId="{44475F08-3E44-1FD8-A172-16B0D22D1EC9}"/>
          </ac:spMkLst>
        </pc:spChg>
        <pc:spChg chg="add">
          <ac:chgData name="Laiba Zafran (2421654)" userId="a121eee9-ced5-4d27-a5f3-3c699a68eb32" providerId="ADAL" clId="{86B27569-5651-4D6C-B7B7-5696ED83B763}" dt="2025-10-11T21:51:36.413" v="1436" actId="26606"/>
          <ac:spMkLst>
            <pc:docMk/>
            <pc:sldMk cId="2501997099" sldId="260"/>
            <ac:spMk id="10" creationId="{DB17E863-922E-4C26-BD64-E8FD41D28661}"/>
          </ac:spMkLst>
        </pc:spChg>
      </pc:sldChg>
      <pc:sldChg chg="addSp delSp modSp new mod setBg setClrOvrMap">
        <pc:chgData name="Laiba Zafran (2421654)" userId="a121eee9-ced5-4d27-a5f3-3c699a68eb32" providerId="ADAL" clId="{86B27569-5651-4D6C-B7B7-5696ED83B763}" dt="2025-10-11T22:16:20.386" v="1661" actId="1076"/>
        <pc:sldMkLst>
          <pc:docMk/>
          <pc:sldMk cId="2506482020" sldId="261"/>
        </pc:sldMkLst>
        <pc:spChg chg="del mod">
          <ac:chgData name="Laiba Zafran (2421654)" userId="a121eee9-ced5-4d27-a5f3-3c699a68eb32" providerId="ADAL" clId="{86B27569-5651-4D6C-B7B7-5696ED83B763}" dt="2025-10-11T22:05:04.661" v="1592" actId="478"/>
          <ac:spMkLst>
            <pc:docMk/>
            <pc:sldMk cId="2506482020" sldId="261"/>
            <ac:spMk id="2" creationId="{D9FDDD78-2886-58E5-AECA-EB55CC28D743}"/>
          </ac:spMkLst>
        </pc:spChg>
        <pc:spChg chg="del">
          <ac:chgData name="Laiba Zafran (2421654)" userId="a121eee9-ced5-4d27-a5f3-3c699a68eb32" providerId="ADAL" clId="{86B27569-5651-4D6C-B7B7-5696ED83B763}" dt="2025-10-11T22:03:40.208" v="1585" actId="26606"/>
          <ac:spMkLst>
            <pc:docMk/>
            <pc:sldMk cId="2506482020" sldId="261"/>
            <ac:spMk id="3" creationId="{170F3C17-B5BF-FF37-4D1A-926AD63F3C65}"/>
          </ac:spMkLst>
        </pc:spChg>
        <pc:spChg chg="add mod">
          <ac:chgData name="Laiba Zafran (2421654)" userId="a121eee9-ced5-4d27-a5f3-3c699a68eb32" providerId="ADAL" clId="{86B27569-5651-4D6C-B7B7-5696ED83B763}" dt="2025-10-11T22:07:57.800" v="1645" actId="1076"/>
          <ac:spMkLst>
            <pc:docMk/>
            <pc:sldMk cId="2506482020" sldId="261"/>
            <ac:spMk id="4" creationId="{580042DC-7B69-4D3E-D733-7F784EF8BD9F}"/>
          </ac:spMkLst>
        </pc:spChg>
        <pc:spChg chg="add mod">
          <ac:chgData name="Laiba Zafran (2421654)" userId="a121eee9-ced5-4d27-a5f3-3c699a68eb32" providerId="ADAL" clId="{86B27569-5651-4D6C-B7B7-5696ED83B763}" dt="2025-10-11T22:12:31.355" v="1650" actId="20577"/>
          <ac:spMkLst>
            <pc:docMk/>
            <pc:sldMk cId="2506482020" sldId="261"/>
            <ac:spMk id="6" creationId="{CE207BBC-2F2D-70C3-CFDA-D76383A1F38C}"/>
          </ac:spMkLst>
        </pc:spChg>
        <pc:spChg chg="add">
          <ac:chgData name="Laiba Zafran (2421654)" userId="a121eee9-ced5-4d27-a5f3-3c699a68eb32" providerId="ADAL" clId="{86B27569-5651-4D6C-B7B7-5696ED83B763}" dt="2025-10-11T22:03:40.208" v="1585" actId="26606"/>
          <ac:spMkLst>
            <pc:docMk/>
            <pc:sldMk cId="2506482020" sldId="261"/>
            <ac:spMk id="8" creationId="{66B332A4-D438-4773-A77F-5ED49A448D9D}"/>
          </ac:spMkLst>
        </pc:spChg>
        <pc:spChg chg="add mod">
          <ac:chgData name="Laiba Zafran (2421654)" userId="a121eee9-ced5-4d27-a5f3-3c699a68eb32" providerId="ADAL" clId="{86B27569-5651-4D6C-B7B7-5696ED83B763}" dt="2025-10-11T22:16:20.386" v="1661" actId="1076"/>
          <ac:spMkLst>
            <pc:docMk/>
            <pc:sldMk cId="2506482020" sldId="261"/>
            <ac:spMk id="9" creationId="{7BB1B78C-FADB-D138-29D9-B210219E112E}"/>
          </ac:spMkLst>
        </pc:spChg>
        <pc:spChg chg="add">
          <ac:chgData name="Laiba Zafran (2421654)" userId="a121eee9-ced5-4d27-a5f3-3c699a68eb32" providerId="ADAL" clId="{86B27569-5651-4D6C-B7B7-5696ED83B763}" dt="2025-10-11T22:03:40.208" v="1585" actId="26606"/>
          <ac:spMkLst>
            <pc:docMk/>
            <pc:sldMk cId="2506482020" sldId="261"/>
            <ac:spMk id="10" creationId="{DF9AD32D-FF05-44F4-BD4D-9CEE89B71EB9}"/>
          </ac:spMkLst>
        </pc:spChg>
      </pc:sldChg>
      <pc:sldChg chg="addSp delSp modSp new mod setBg">
        <pc:chgData name="Laiba Zafran (2421654)" userId="a121eee9-ced5-4d27-a5f3-3c699a68eb32" providerId="ADAL" clId="{86B27569-5651-4D6C-B7B7-5696ED83B763}" dt="2025-10-11T22:26:54.452" v="1759" actId="14100"/>
        <pc:sldMkLst>
          <pc:docMk/>
          <pc:sldMk cId="1210521665" sldId="262"/>
        </pc:sldMkLst>
        <pc:spChg chg="mod">
          <ac:chgData name="Laiba Zafran (2421654)" userId="a121eee9-ced5-4d27-a5f3-3c699a68eb32" providerId="ADAL" clId="{86B27569-5651-4D6C-B7B7-5696ED83B763}" dt="2025-10-11T22:21:41.483" v="1711" actId="208"/>
          <ac:spMkLst>
            <pc:docMk/>
            <pc:sldMk cId="1210521665" sldId="262"/>
            <ac:spMk id="2" creationId="{83D7B27C-F64F-6616-D60E-1C4114462AF3}"/>
          </ac:spMkLst>
        </pc:spChg>
        <pc:spChg chg="del mod">
          <ac:chgData name="Laiba Zafran (2421654)" userId="a121eee9-ced5-4d27-a5f3-3c699a68eb32" providerId="ADAL" clId="{86B27569-5651-4D6C-B7B7-5696ED83B763}" dt="2025-10-11T22:20:25.646" v="1663" actId="478"/>
          <ac:spMkLst>
            <pc:docMk/>
            <pc:sldMk cId="1210521665" sldId="262"/>
            <ac:spMk id="3" creationId="{97AC128E-2DEF-0DD8-0041-D7C640C77797}"/>
          </ac:spMkLst>
        </pc:spChg>
        <pc:spChg chg="add mod">
          <ac:chgData name="Laiba Zafran (2421654)" userId="a121eee9-ced5-4d27-a5f3-3c699a68eb32" providerId="ADAL" clId="{86B27569-5651-4D6C-B7B7-5696ED83B763}" dt="2025-10-11T22:25:04.347" v="1733" actId="1076"/>
          <ac:spMkLst>
            <pc:docMk/>
            <pc:sldMk cId="1210521665" sldId="262"/>
            <ac:spMk id="5" creationId="{755C3C69-AD7E-A175-5DF3-60EAA1CF4947}"/>
          </ac:spMkLst>
        </pc:spChg>
        <pc:spChg chg="add mod">
          <ac:chgData name="Laiba Zafran (2421654)" userId="a121eee9-ced5-4d27-a5f3-3c699a68eb32" providerId="ADAL" clId="{86B27569-5651-4D6C-B7B7-5696ED83B763}" dt="2025-10-11T22:26:54.452" v="1759" actId="14100"/>
          <ac:spMkLst>
            <pc:docMk/>
            <pc:sldMk cId="1210521665" sldId="262"/>
            <ac:spMk id="7" creationId="{5DFC10C9-70F2-2331-455B-6B76B463AD59}"/>
          </ac:spMkLst>
        </pc:spChg>
        <pc:spChg chg="add">
          <ac:chgData name="Laiba Zafran (2421654)" userId="a121eee9-ced5-4d27-a5f3-3c699a68eb32" providerId="ADAL" clId="{86B27569-5651-4D6C-B7B7-5696ED83B763}" dt="2025-10-11T22:03:55.473" v="1587" actId="26606"/>
          <ac:spMkLst>
            <pc:docMk/>
            <pc:sldMk cId="1210521665" sldId="262"/>
            <ac:spMk id="8" creationId="{1B15ED52-F352-441B-82BF-E0EA34836D08}"/>
          </ac:spMkLst>
        </pc:spChg>
        <pc:spChg chg="add mod">
          <ac:chgData name="Laiba Zafran (2421654)" userId="a121eee9-ced5-4d27-a5f3-3c699a68eb32" providerId="ADAL" clId="{86B27569-5651-4D6C-B7B7-5696ED83B763}" dt="2025-10-11T22:26:32.293" v="1753" actId="1076"/>
          <ac:spMkLst>
            <pc:docMk/>
            <pc:sldMk cId="1210521665" sldId="262"/>
            <ac:spMk id="9" creationId="{A064028B-39F3-B714-7319-EBD2B477C40A}"/>
          </ac:spMkLst>
        </pc:spChg>
        <pc:spChg chg="add">
          <ac:chgData name="Laiba Zafran (2421654)" userId="a121eee9-ced5-4d27-a5f3-3c699a68eb32" providerId="ADAL" clId="{86B27569-5651-4D6C-B7B7-5696ED83B763}" dt="2025-10-11T22:03:55.473" v="1587" actId="26606"/>
          <ac:spMkLst>
            <pc:docMk/>
            <pc:sldMk cId="1210521665" sldId="262"/>
            <ac:spMk id="10" creationId="{3B2E3793-BFE6-45A2-9B7B-E18844431C99}"/>
          </ac:spMkLst>
        </pc:spChg>
        <pc:spChg chg="add mod">
          <ac:chgData name="Laiba Zafran (2421654)" userId="a121eee9-ced5-4d27-a5f3-3c699a68eb32" providerId="ADAL" clId="{86B27569-5651-4D6C-B7B7-5696ED83B763}" dt="2025-10-11T22:26:39.870" v="1756" actId="14100"/>
          <ac:spMkLst>
            <pc:docMk/>
            <pc:sldMk cId="1210521665" sldId="262"/>
            <ac:spMk id="11" creationId="{FDED4414-A1EB-A394-B6F4-84E0A45936FD}"/>
          </ac:spMkLst>
        </pc:spChg>
        <pc:spChg chg="add">
          <ac:chgData name="Laiba Zafran (2421654)" userId="a121eee9-ced5-4d27-a5f3-3c699a68eb32" providerId="ADAL" clId="{86B27569-5651-4D6C-B7B7-5696ED83B763}" dt="2025-10-11T22:03:55.473" v="1587" actId="26606"/>
          <ac:spMkLst>
            <pc:docMk/>
            <pc:sldMk cId="1210521665" sldId="262"/>
            <ac:spMk id="12" creationId="{BC4C4868-CB8F-4AF9-9CDB-8108F2C19B67}"/>
          </ac:spMkLst>
        </pc:spChg>
        <pc:spChg chg="add">
          <ac:chgData name="Laiba Zafran (2421654)" userId="a121eee9-ced5-4d27-a5f3-3c699a68eb32" providerId="ADAL" clId="{86B27569-5651-4D6C-B7B7-5696ED83B763}" dt="2025-10-11T22:03:55.473" v="1587" actId="26606"/>
          <ac:spMkLst>
            <pc:docMk/>
            <pc:sldMk cId="1210521665" sldId="262"/>
            <ac:spMk id="14" creationId="{375E0459-6403-40CD-989D-56A4407CA12E}"/>
          </ac:spMkLst>
        </pc:spChg>
        <pc:spChg chg="add">
          <ac:chgData name="Laiba Zafran (2421654)" userId="a121eee9-ced5-4d27-a5f3-3c699a68eb32" providerId="ADAL" clId="{86B27569-5651-4D6C-B7B7-5696ED83B763}" dt="2025-10-11T22:03:55.473" v="1587" actId="26606"/>
          <ac:spMkLst>
            <pc:docMk/>
            <pc:sldMk cId="1210521665" sldId="262"/>
            <ac:spMk id="16" creationId="{53E5B1A8-3AC9-4BD1-9BBC-78CA94F2D1BA}"/>
          </ac:spMkLst>
        </pc:spChg>
      </pc:sldChg>
      <pc:sldChg chg="addSp delSp modSp new add del mod setBg">
        <pc:chgData name="Laiba Zafran (2421654)" userId="a121eee9-ced5-4d27-a5f3-3c699a68eb32" providerId="ADAL" clId="{86B27569-5651-4D6C-B7B7-5696ED83B763}" dt="2025-10-11T22:39:27.695" v="1864" actId="2696"/>
        <pc:sldMkLst>
          <pc:docMk/>
          <pc:sldMk cId="1565007748" sldId="263"/>
        </pc:sldMkLst>
        <pc:spChg chg="mod">
          <ac:chgData name="Laiba Zafran (2421654)" userId="a121eee9-ced5-4d27-a5f3-3c699a68eb32" providerId="ADAL" clId="{86B27569-5651-4D6C-B7B7-5696ED83B763}" dt="2025-10-11T22:39:20.883" v="1862" actId="1076"/>
          <ac:spMkLst>
            <pc:docMk/>
            <pc:sldMk cId="1565007748" sldId="263"/>
            <ac:spMk id="2" creationId="{917E3E49-25E9-C98E-0302-0E7B06854937}"/>
          </ac:spMkLst>
        </pc:spChg>
        <pc:spChg chg="del mod">
          <ac:chgData name="Laiba Zafran (2421654)" userId="a121eee9-ced5-4d27-a5f3-3c699a68eb32" providerId="ADAL" clId="{86B27569-5651-4D6C-B7B7-5696ED83B763}" dt="2025-10-11T22:33:41.667" v="1760" actId="478"/>
          <ac:spMkLst>
            <pc:docMk/>
            <pc:sldMk cId="1565007748" sldId="263"/>
            <ac:spMk id="3" creationId="{5B952AD6-63DF-82CD-8561-F366C164B00A}"/>
          </ac:spMkLst>
        </pc:spChg>
        <pc:spChg chg="add mod">
          <ac:chgData name="Laiba Zafran (2421654)" userId="a121eee9-ced5-4d27-a5f3-3c699a68eb32" providerId="ADAL" clId="{86B27569-5651-4D6C-B7B7-5696ED83B763}" dt="2025-10-11T22:38:38.490" v="1820" actId="20577"/>
          <ac:spMkLst>
            <pc:docMk/>
            <pc:sldMk cId="1565007748" sldId="263"/>
            <ac:spMk id="5" creationId="{74E70FBD-11A5-FD3E-F69C-964B1F2CB8A6}"/>
          </ac:spMkLst>
        </pc:spChg>
        <pc:spChg chg="add del mod">
          <ac:chgData name="Laiba Zafran (2421654)" userId="a121eee9-ced5-4d27-a5f3-3c699a68eb32" providerId="ADAL" clId="{86B27569-5651-4D6C-B7B7-5696ED83B763}" dt="2025-10-11T22:37:27.131" v="1807" actId="478"/>
          <ac:spMkLst>
            <pc:docMk/>
            <pc:sldMk cId="1565007748" sldId="263"/>
            <ac:spMk id="7" creationId="{3E2DE94D-F953-4320-3ECF-393220D706C1}"/>
          </ac:spMkLst>
        </pc:spChg>
        <pc:spChg chg="add">
          <ac:chgData name="Laiba Zafran (2421654)" userId="a121eee9-ced5-4d27-a5f3-3c699a68eb32" providerId="ADAL" clId="{86B27569-5651-4D6C-B7B7-5696ED83B763}" dt="2025-10-11T22:04:35.242" v="1589" actId="26606"/>
          <ac:spMkLst>
            <pc:docMk/>
            <pc:sldMk cId="1565007748" sldId="263"/>
            <ac:spMk id="8" creationId="{70DFC902-7D23-471A-B557-B6B6917D7A0D}"/>
          </ac:spMkLst>
        </pc:spChg>
        <pc:spChg chg="add mod">
          <ac:chgData name="Laiba Zafran (2421654)" userId="a121eee9-ced5-4d27-a5f3-3c699a68eb32" providerId="ADAL" clId="{86B27569-5651-4D6C-B7B7-5696ED83B763}" dt="2025-10-11T22:38:19.785" v="1813" actId="1076"/>
          <ac:spMkLst>
            <pc:docMk/>
            <pc:sldMk cId="1565007748" sldId="263"/>
            <ac:spMk id="9" creationId="{517C0E0F-DB47-A9FB-FB05-0EF6B36BD822}"/>
          </ac:spMkLst>
        </pc:spChg>
        <pc:spChg chg="add">
          <ac:chgData name="Laiba Zafran (2421654)" userId="a121eee9-ced5-4d27-a5f3-3c699a68eb32" providerId="ADAL" clId="{86B27569-5651-4D6C-B7B7-5696ED83B763}" dt="2025-10-11T22:04:35.242" v="1589" actId="26606"/>
          <ac:spMkLst>
            <pc:docMk/>
            <pc:sldMk cId="1565007748" sldId="263"/>
            <ac:spMk id="10" creationId="{A55D5633-D557-4DCA-982C-FF36EB7A1C00}"/>
          </ac:spMkLst>
        </pc:spChg>
        <pc:spChg chg="add">
          <ac:chgData name="Laiba Zafran (2421654)" userId="a121eee9-ced5-4d27-a5f3-3c699a68eb32" providerId="ADAL" clId="{86B27569-5651-4D6C-B7B7-5696ED83B763}" dt="2025-10-11T22:04:35.242" v="1589" actId="26606"/>
          <ac:spMkLst>
            <pc:docMk/>
            <pc:sldMk cId="1565007748" sldId="263"/>
            <ac:spMk id="12" creationId="{450D3AD2-FA80-415F-A9CE-54D884561CD7}"/>
          </ac:spMkLst>
        </pc:spChg>
      </pc:sldChg>
      <pc:sldChg chg="addSp delSp modSp new mod setBg">
        <pc:chgData name="Laiba Zafran (2421654)" userId="a121eee9-ced5-4d27-a5f3-3c699a68eb32" providerId="ADAL" clId="{86B27569-5651-4D6C-B7B7-5696ED83B763}" dt="2025-10-11T22:58:59.674" v="2047" actId="20577"/>
        <pc:sldMkLst>
          <pc:docMk/>
          <pc:sldMk cId="2360913785" sldId="264"/>
        </pc:sldMkLst>
        <pc:spChg chg="del mod">
          <ac:chgData name="Laiba Zafran (2421654)" userId="a121eee9-ced5-4d27-a5f3-3c699a68eb32" providerId="ADAL" clId="{86B27569-5651-4D6C-B7B7-5696ED83B763}" dt="2025-10-11T22:54:34.727" v="1937" actId="478"/>
          <ac:spMkLst>
            <pc:docMk/>
            <pc:sldMk cId="2360913785" sldId="264"/>
            <ac:spMk id="2" creationId="{25A1C877-FE3F-7A92-9FA0-A54AF361DCF3}"/>
          </ac:spMkLst>
        </pc:spChg>
        <pc:spChg chg="del mod">
          <ac:chgData name="Laiba Zafran (2421654)" userId="a121eee9-ced5-4d27-a5f3-3c699a68eb32" providerId="ADAL" clId="{86B27569-5651-4D6C-B7B7-5696ED83B763}" dt="2025-10-11T22:46:41.453" v="1868" actId="478"/>
          <ac:spMkLst>
            <pc:docMk/>
            <pc:sldMk cId="2360913785" sldId="264"/>
            <ac:spMk id="3" creationId="{1448A2C9-4487-AC49-F771-3657D672B2A7}"/>
          </ac:spMkLst>
        </pc:spChg>
        <pc:spChg chg="add del mod">
          <ac:chgData name="Laiba Zafran (2421654)" userId="a121eee9-ced5-4d27-a5f3-3c699a68eb32" providerId="ADAL" clId="{86B27569-5651-4D6C-B7B7-5696ED83B763}" dt="2025-10-11T22:53:53.785" v="1933" actId="478"/>
          <ac:spMkLst>
            <pc:docMk/>
            <pc:sldMk cId="2360913785" sldId="264"/>
            <ac:spMk id="5" creationId="{134A503D-115A-84B9-7CF2-9D7B66D5935D}"/>
          </ac:spMkLst>
        </pc:spChg>
        <pc:spChg chg="add mod">
          <ac:chgData name="Laiba Zafran (2421654)" userId="a121eee9-ced5-4d27-a5f3-3c699a68eb32" providerId="ADAL" clId="{86B27569-5651-4D6C-B7B7-5696ED83B763}" dt="2025-10-11T22:58:59.674" v="2047" actId="20577"/>
          <ac:spMkLst>
            <pc:docMk/>
            <pc:sldMk cId="2360913785" sldId="264"/>
            <ac:spMk id="7" creationId="{3F994877-EDA1-55C6-68CB-438A911A7DB5}"/>
          </ac:spMkLst>
        </pc:spChg>
        <pc:spChg chg="add">
          <ac:chgData name="Laiba Zafran (2421654)" userId="a121eee9-ced5-4d27-a5f3-3c699a68eb32" providerId="ADAL" clId="{86B27569-5651-4D6C-B7B7-5696ED83B763}" dt="2025-10-11T22:04:47.011" v="1591" actId="26606"/>
          <ac:spMkLst>
            <pc:docMk/>
            <pc:sldMk cId="2360913785" sldId="264"/>
            <ac:spMk id="8" creationId="{DEE2AD96-B495-4E06-9291-B71706F728CB}"/>
          </ac:spMkLst>
        </pc:spChg>
        <pc:spChg chg="add">
          <ac:chgData name="Laiba Zafran (2421654)" userId="a121eee9-ced5-4d27-a5f3-3c699a68eb32" providerId="ADAL" clId="{86B27569-5651-4D6C-B7B7-5696ED83B763}" dt="2025-10-11T22:04:47.011" v="1591" actId="26606"/>
          <ac:spMkLst>
            <pc:docMk/>
            <pc:sldMk cId="2360913785" sldId="264"/>
            <ac:spMk id="10" creationId="{53CF6D67-C5A8-4ADD-9E8E-1E38CA1D3166}"/>
          </ac:spMkLst>
        </pc:spChg>
        <pc:spChg chg="add mod">
          <ac:chgData name="Laiba Zafran (2421654)" userId="a121eee9-ced5-4d27-a5f3-3c699a68eb32" providerId="ADAL" clId="{86B27569-5651-4D6C-B7B7-5696ED83B763}" dt="2025-10-11T22:55:58.553" v="1995" actId="1076"/>
          <ac:spMkLst>
            <pc:docMk/>
            <pc:sldMk cId="2360913785" sldId="264"/>
            <ac:spMk id="11" creationId="{21A3AEC0-7FF7-0F3F-306E-8A41FA988018}"/>
          </ac:spMkLst>
        </pc:spChg>
        <pc:spChg chg="add">
          <ac:chgData name="Laiba Zafran (2421654)" userId="a121eee9-ced5-4d27-a5f3-3c699a68eb32" providerId="ADAL" clId="{86B27569-5651-4D6C-B7B7-5696ED83B763}" dt="2025-10-11T22:04:47.011" v="1591" actId="26606"/>
          <ac:spMkLst>
            <pc:docMk/>
            <pc:sldMk cId="2360913785" sldId="264"/>
            <ac:spMk id="12" creationId="{86909FA0-B515-4681-B7A8-FA281D133B94}"/>
          </ac:spMkLst>
        </pc:spChg>
        <pc:spChg chg="add">
          <ac:chgData name="Laiba Zafran (2421654)" userId="a121eee9-ced5-4d27-a5f3-3c699a68eb32" providerId="ADAL" clId="{86B27569-5651-4D6C-B7B7-5696ED83B763}" dt="2025-10-11T22:04:47.011" v="1591" actId="26606"/>
          <ac:spMkLst>
            <pc:docMk/>
            <pc:sldMk cId="2360913785" sldId="264"/>
            <ac:spMk id="14" creationId="{21C9FE86-FCC3-4A31-AA1C-C882262B7FE7}"/>
          </ac:spMkLst>
        </pc:spChg>
        <pc:spChg chg="add del mod">
          <ac:chgData name="Laiba Zafran (2421654)" userId="a121eee9-ced5-4d27-a5f3-3c699a68eb32" providerId="ADAL" clId="{86B27569-5651-4D6C-B7B7-5696ED83B763}" dt="2025-10-11T22:58:30.988" v="2037" actId="478"/>
          <ac:spMkLst>
            <pc:docMk/>
            <pc:sldMk cId="2360913785" sldId="264"/>
            <ac:spMk id="15" creationId="{6C05E863-34D4-A93B-3786-CE46FAB4F98C}"/>
          </ac:spMkLst>
        </pc:spChg>
        <pc:spChg chg="add">
          <ac:chgData name="Laiba Zafran (2421654)" userId="a121eee9-ced5-4d27-a5f3-3c699a68eb32" providerId="ADAL" clId="{86B27569-5651-4D6C-B7B7-5696ED83B763}" dt="2025-10-11T22:04:47.011" v="1591" actId="26606"/>
          <ac:spMkLst>
            <pc:docMk/>
            <pc:sldMk cId="2360913785" sldId="264"/>
            <ac:spMk id="16" creationId="{7D96243B-ECED-4B71-8E06-AE9A285EAD20}"/>
          </ac:spMkLst>
        </pc:spChg>
        <pc:spChg chg="add mod">
          <ac:chgData name="Laiba Zafran (2421654)" userId="a121eee9-ced5-4d27-a5f3-3c699a68eb32" providerId="ADAL" clId="{86B27569-5651-4D6C-B7B7-5696ED83B763}" dt="2025-10-11T22:58:44.099" v="2042" actId="14100"/>
          <ac:spMkLst>
            <pc:docMk/>
            <pc:sldMk cId="2360913785" sldId="264"/>
            <ac:spMk id="17" creationId="{E41F71EF-7B96-628C-D206-AC543641C82F}"/>
          </ac:spMkLst>
        </pc:spChg>
        <pc:spChg chg="add">
          <ac:chgData name="Laiba Zafran (2421654)" userId="a121eee9-ced5-4d27-a5f3-3c699a68eb32" providerId="ADAL" clId="{86B27569-5651-4D6C-B7B7-5696ED83B763}" dt="2025-10-11T22:04:47.011" v="1591" actId="26606"/>
          <ac:spMkLst>
            <pc:docMk/>
            <pc:sldMk cId="2360913785" sldId="264"/>
            <ac:spMk id="18" creationId="{A09989E4-EFDC-4A90-A633-E0525FB4139E}"/>
          </ac:spMkLst>
        </pc:spChg>
      </pc:sldChg>
      <pc:sldChg chg="addSp delSp modSp new mod setBg">
        <pc:chgData name="Laiba Zafran (2421654)" userId="a121eee9-ced5-4d27-a5f3-3c699a68eb32" providerId="ADAL" clId="{86B27569-5651-4D6C-B7B7-5696ED83B763}" dt="2025-10-11T23:10:31.971" v="2174" actId="1076"/>
        <pc:sldMkLst>
          <pc:docMk/>
          <pc:sldMk cId="342522771" sldId="265"/>
        </pc:sldMkLst>
        <pc:spChg chg="mod">
          <ac:chgData name="Laiba Zafran (2421654)" userId="a121eee9-ced5-4d27-a5f3-3c699a68eb32" providerId="ADAL" clId="{86B27569-5651-4D6C-B7B7-5696ED83B763}" dt="2025-10-11T23:09:27.246" v="2152" actId="1076"/>
          <ac:spMkLst>
            <pc:docMk/>
            <pc:sldMk cId="342522771" sldId="265"/>
            <ac:spMk id="2" creationId="{335F2718-0E10-7F47-04F5-BD43D9D444B5}"/>
          </ac:spMkLst>
        </pc:spChg>
        <pc:spChg chg="del">
          <ac:chgData name="Laiba Zafran (2421654)" userId="a121eee9-ced5-4d27-a5f3-3c699a68eb32" providerId="ADAL" clId="{86B27569-5651-4D6C-B7B7-5696ED83B763}" dt="2025-10-11T23:01:31.188" v="2048" actId="26606"/>
          <ac:spMkLst>
            <pc:docMk/>
            <pc:sldMk cId="342522771" sldId="265"/>
            <ac:spMk id="3" creationId="{A697C35E-703F-E78E-A4E4-AEBBC3C4BEF7}"/>
          </ac:spMkLst>
        </pc:spChg>
        <pc:spChg chg="add mod">
          <ac:chgData name="Laiba Zafran (2421654)" userId="a121eee9-ced5-4d27-a5f3-3c699a68eb32" providerId="ADAL" clId="{86B27569-5651-4D6C-B7B7-5696ED83B763}" dt="2025-10-11T23:10:31.971" v="2174" actId="1076"/>
          <ac:spMkLst>
            <pc:docMk/>
            <pc:sldMk cId="342522771" sldId="265"/>
            <ac:spMk id="5" creationId="{FD0044A9-4632-3CA5-B59B-767B7A7D9126}"/>
          </ac:spMkLst>
        </pc:spChg>
        <pc:spChg chg="add mod">
          <ac:chgData name="Laiba Zafran (2421654)" userId="a121eee9-ced5-4d27-a5f3-3c699a68eb32" providerId="ADAL" clId="{86B27569-5651-4D6C-B7B7-5696ED83B763}" dt="2025-10-11T23:10:30.127" v="2173" actId="1076"/>
          <ac:spMkLst>
            <pc:docMk/>
            <pc:sldMk cId="342522771" sldId="265"/>
            <ac:spMk id="7" creationId="{ACB04815-A16A-640D-7453-872F13F6D154}"/>
          </ac:spMkLst>
        </pc:spChg>
        <pc:spChg chg="add">
          <ac:chgData name="Laiba Zafran (2421654)" userId="a121eee9-ced5-4d27-a5f3-3c699a68eb32" providerId="ADAL" clId="{86B27569-5651-4D6C-B7B7-5696ED83B763}" dt="2025-10-11T23:01:31.188" v="2048" actId="26606"/>
          <ac:spMkLst>
            <pc:docMk/>
            <pc:sldMk cId="342522771" sldId="265"/>
            <ac:spMk id="8" creationId="{787F4F1C-8D3D-4EC1-B72D-A0470A5A08B8}"/>
          </ac:spMkLst>
        </pc:spChg>
        <pc:grpChg chg="add">
          <ac:chgData name="Laiba Zafran (2421654)" userId="a121eee9-ced5-4d27-a5f3-3c699a68eb32" providerId="ADAL" clId="{86B27569-5651-4D6C-B7B7-5696ED83B763}" dt="2025-10-11T23:01:31.188" v="2048" actId="26606"/>
          <ac:grpSpMkLst>
            <pc:docMk/>
            <pc:sldMk cId="342522771" sldId="265"/>
            <ac:grpSpMk id="10" creationId="{D1E3DD61-64DB-46AD-B249-E273CD86B051}"/>
          </ac:grpSpMkLst>
        </pc:grpChg>
      </pc:sldChg>
      <pc:sldChg chg="addSp delSp modSp new mod setBg">
        <pc:chgData name="Laiba Zafran (2421654)" userId="a121eee9-ced5-4d27-a5f3-3c699a68eb32" providerId="ADAL" clId="{86B27569-5651-4D6C-B7B7-5696ED83B763}" dt="2025-10-11T23:17:45.262" v="2265" actId="1076"/>
        <pc:sldMkLst>
          <pc:docMk/>
          <pc:sldMk cId="3356265904" sldId="266"/>
        </pc:sldMkLst>
        <pc:spChg chg="mod">
          <ac:chgData name="Laiba Zafran (2421654)" userId="a121eee9-ced5-4d27-a5f3-3c699a68eb32" providerId="ADAL" clId="{86B27569-5651-4D6C-B7B7-5696ED83B763}" dt="2025-10-11T23:11:51.168" v="2223" actId="1076"/>
          <ac:spMkLst>
            <pc:docMk/>
            <pc:sldMk cId="3356265904" sldId="266"/>
            <ac:spMk id="2" creationId="{DB544E63-CBCE-5690-32A7-A7E1050804BC}"/>
          </ac:spMkLst>
        </pc:spChg>
        <pc:spChg chg="del">
          <ac:chgData name="Laiba Zafran (2421654)" userId="a121eee9-ced5-4d27-a5f3-3c699a68eb32" providerId="ADAL" clId="{86B27569-5651-4D6C-B7B7-5696ED83B763}" dt="2025-10-11T23:01:36.535" v="2049" actId="26606"/>
          <ac:spMkLst>
            <pc:docMk/>
            <pc:sldMk cId="3356265904" sldId="266"/>
            <ac:spMk id="3" creationId="{859EF8F9-9A06-60F8-1EDD-667F69383FA2}"/>
          </ac:spMkLst>
        </pc:spChg>
        <pc:spChg chg="add mod">
          <ac:chgData name="Laiba Zafran (2421654)" userId="a121eee9-ced5-4d27-a5f3-3c699a68eb32" providerId="ADAL" clId="{86B27569-5651-4D6C-B7B7-5696ED83B763}" dt="2025-10-11T23:17:15.862" v="2261" actId="14100"/>
          <ac:spMkLst>
            <pc:docMk/>
            <pc:sldMk cId="3356265904" sldId="266"/>
            <ac:spMk id="5" creationId="{1474C819-E199-5F71-771C-6FFAB52CF03C}"/>
          </ac:spMkLst>
        </pc:spChg>
        <pc:spChg chg="add mod">
          <ac:chgData name="Laiba Zafran (2421654)" userId="a121eee9-ced5-4d27-a5f3-3c699a68eb32" providerId="ADAL" clId="{86B27569-5651-4D6C-B7B7-5696ED83B763}" dt="2025-10-11T23:17:45.262" v="2265" actId="1076"/>
          <ac:spMkLst>
            <pc:docMk/>
            <pc:sldMk cId="3356265904" sldId="266"/>
            <ac:spMk id="7" creationId="{2B5D4008-CAB2-BB80-E72F-1F2CB795305C}"/>
          </ac:spMkLst>
        </pc:spChg>
        <pc:spChg chg="add">
          <ac:chgData name="Laiba Zafran (2421654)" userId="a121eee9-ced5-4d27-a5f3-3c699a68eb32" providerId="ADAL" clId="{86B27569-5651-4D6C-B7B7-5696ED83B763}" dt="2025-10-11T23:01:36.535" v="2049" actId="26606"/>
          <ac:spMkLst>
            <pc:docMk/>
            <pc:sldMk cId="3356265904" sldId="266"/>
            <ac:spMk id="8" creationId="{C7FAE6E8-1D9E-4905-AAFE-978D331822BA}"/>
          </ac:spMkLst>
        </pc:spChg>
        <pc:grpChg chg="add">
          <ac:chgData name="Laiba Zafran (2421654)" userId="a121eee9-ced5-4d27-a5f3-3c699a68eb32" providerId="ADAL" clId="{86B27569-5651-4D6C-B7B7-5696ED83B763}" dt="2025-10-11T23:01:36.535" v="2049" actId="26606"/>
          <ac:grpSpMkLst>
            <pc:docMk/>
            <pc:sldMk cId="3356265904" sldId="266"/>
            <ac:grpSpMk id="10" creationId="{5F9D1CBF-A219-4C01-85A0-9DF6151EE270}"/>
          </ac:grpSpMkLst>
        </pc:grpChg>
      </pc:sldChg>
      <pc:sldChg chg="addSp delSp modSp new mod setBg setClrOvrMap">
        <pc:chgData name="Laiba Zafran (2421654)" userId="a121eee9-ced5-4d27-a5f3-3c699a68eb32" providerId="ADAL" clId="{86B27569-5651-4D6C-B7B7-5696ED83B763}" dt="2025-10-11T23:18:29.949" v="2285" actId="478"/>
        <pc:sldMkLst>
          <pc:docMk/>
          <pc:sldMk cId="3512858091" sldId="267"/>
        </pc:sldMkLst>
        <pc:spChg chg="mod">
          <ac:chgData name="Laiba Zafran (2421654)" userId="a121eee9-ced5-4d27-a5f3-3c699a68eb32" providerId="ADAL" clId="{86B27569-5651-4D6C-B7B7-5696ED83B763}" dt="2025-10-11T23:18:27.114" v="2284" actId="1076"/>
          <ac:spMkLst>
            <pc:docMk/>
            <pc:sldMk cId="3512858091" sldId="267"/>
            <ac:spMk id="2" creationId="{E0B39631-D6A3-CD92-6C4C-44A1427A82B8}"/>
          </ac:spMkLst>
        </pc:spChg>
        <pc:spChg chg="del mod">
          <ac:chgData name="Laiba Zafran (2421654)" userId="a121eee9-ced5-4d27-a5f3-3c699a68eb32" providerId="ADAL" clId="{86B27569-5651-4D6C-B7B7-5696ED83B763}" dt="2025-10-11T23:18:29.949" v="2285" actId="478"/>
          <ac:spMkLst>
            <pc:docMk/>
            <pc:sldMk cId="3512858091" sldId="267"/>
            <ac:spMk id="3" creationId="{8C730144-4C27-F052-FAFE-789B20457605}"/>
          </ac:spMkLst>
        </pc:spChg>
        <pc:spChg chg="add">
          <ac:chgData name="Laiba Zafran (2421654)" userId="a121eee9-ced5-4d27-a5f3-3c699a68eb32" providerId="ADAL" clId="{86B27569-5651-4D6C-B7B7-5696ED83B763}" dt="2025-10-11T23:01:43.194" v="2050" actId="26606"/>
          <ac:spMkLst>
            <pc:docMk/>
            <pc:sldMk cId="3512858091" sldId="267"/>
            <ac:spMk id="8" creationId="{C6D09588-9668-4D38-8AD4-C27CF2B2D41C}"/>
          </ac:spMkLst>
        </pc:spChg>
        <pc:grpChg chg="add">
          <ac:chgData name="Laiba Zafran (2421654)" userId="a121eee9-ced5-4d27-a5f3-3c699a68eb32" providerId="ADAL" clId="{86B27569-5651-4D6C-B7B7-5696ED83B763}" dt="2025-10-11T23:01:43.194" v="2050" actId="26606"/>
          <ac:grpSpMkLst>
            <pc:docMk/>
            <pc:sldMk cId="3512858091" sldId="267"/>
            <ac:grpSpMk id="10" creationId="{95A28492-272D-4814-AE2C-61575C989EA3}"/>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3D588-A94A-DE9B-D21F-EFA8E96436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C28BE40-3C3B-55DF-9224-8A39902F2F3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512DC0E-7FF0-0BB7-2260-3895213E5F89}"/>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5" name="Footer Placeholder 4">
            <a:extLst>
              <a:ext uri="{FF2B5EF4-FFF2-40B4-BE49-F238E27FC236}">
                <a16:creationId xmlns:a16="http://schemas.microsoft.com/office/drawing/2014/main" id="{2268B3E9-7EFE-E659-A6B5-E6F790AFC94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48F8CE-B001-53A6-C695-DCF2380112BD}"/>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3172602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C7655-10C5-7978-B8A7-9A96817D06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DC3287-D203-C817-C85E-86F94BE6BF2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D57040-5A84-E2C0-3DBD-C656F2E679CA}"/>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5" name="Footer Placeholder 4">
            <a:extLst>
              <a:ext uri="{FF2B5EF4-FFF2-40B4-BE49-F238E27FC236}">
                <a16:creationId xmlns:a16="http://schemas.microsoft.com/office/drawing/2014/main" id="{526AB957-D5AC-9F98-BD4A-7712B27CA7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C50C05-D3B4-F66C-4701-9ECCB292B053}"/>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824882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FBFDF-67FA-44C1-551C-2F4E8EF523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E84D068-A90D-62A4-D36D-2524895493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12B49C2-8214-78BA-DA1D-D34126ED732F}"/>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5" name="Footer Placeholder 4">
            <a:extLst>
              <a:ext uri="{FF2B5EF4-FFF2-40B4-BE49-F238E27FC236}">
                <a16:creationId xmlns:a16="http://schemas.microsoft.com/office/drawing/2014/main" id="{9FAE996B-ED77-8A8B-F3B1-10DE9C5B32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25E5C3-E967-DBB3-3822-9AFE5C13DF54}"/>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2222021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9A0F0-77ED-D2C3-4309-6AC545AE050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24C1DF-7394-7820-CC38-554C2A65326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BEA6464-1A4A-A110-0706-828312A53FE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2E99500-4119-482B-5877-3361E59D34A6}"/>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6" name="Footer Placeholder 5">
            <a:extLst>
              <a:ext uri="{FF2B5EF4-FFF2-40B4-BE49-F238E27FC236}">
                <a16:creationId xmlns:a16="http://schemas.microsoft.com/office/drawing/2014/main" id="{75468CF5-537C-7A3C-66CF-6A0425AA02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9101A9-3A4B-BD3A-FECF-887A4ACF3920}"/>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14963074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8F9F3-4E35-8A96-3DD4-06D69E5E86A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6FF601D-7DDD-700E-60E6-D849C9E1118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FA67CD-261C-7C90-CE96-3A8CC66FEC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B97D28E-1228-BD1D-80EC-1AC8A5FEA1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14A7280-E3B3-4111-61BC-B323DE58C9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F38144-C929-5CB0-A088-9B74720C42A4}"/>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8" name="Footer Placeholder 7">
            <a:extLst>
              <a:ext uri="{FF2B5EF4-FFF2-40B4-BE49-F238E27FC236}">
                <a16:creationId xmlns:a16="http://schemas.microsoft.com/office/drawing/2014/main" id="{DA5A7C20-E2B6-64CD-D0D6-A599A173DA7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A75AA5A-6156-ABC7-8518-D2A0143083D8}"/>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1740957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32A05-70DA-8541-C7F7-567116A3243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19BCD26-4461-8FA2-40D6-BC78B3D2473E}"/>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4" name="Footer Placeholder 3">
            <a:extLst>
              <a:ext uri="{FF2B5EF4-FFF2-40B4-BE49-F238E27FC236}">
                <a16:creationId xmlns:a16="http://schemas.microsoft.com/office/drawing/2014/main" id="{88678A85-3140-F3C1-3C92-7784BEADE8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C6A3F9-F040-2BC1-6F4E-0E019B49EDA2}"/>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775503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9B25F0-97B1-E481-20F1-1E65C3316E04}"/>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3" name="Footer Placeholder 2">
            <a:extLst>
              <a:ext uri="{FF2B5EF4-FFF2-40B4-BE49-F238E27FC236}">
                <a16:creationId xmlns:a16="http://schemas.microsoft.com/office/drawing/2014/main" id="{C1AD6F7F-0599-816C-A838-7E199D81FA1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32CBE0A-9770-4D0C-04AA-D229ABBACA1E}"/>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34974205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676CD-5C31-F14D-4DCF-06273F6820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091DB82-65F8-74DA-8515-196CA26616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B1AA399-6D4A-FA5A-C217-246C327B62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3C67DE-7016-70D1-9683-3B6639A12AF1}"/>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6" name="Footer Placeholder 5">
            <a:extLst>
              <a:ext uri="{FF2B5EF4-FFF2-40B4-BE49-F238E27FC236}">
                <a16:creationId xmlns:a16="http://schemas.microsoft.com/office/drawing/2014/main" id="{9D59B2D2-4FCF-6CC8-B89F-673626496AE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80A74-B5E7-05A0-AA6C-B5BDEE1E220C}"/>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2090048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07810-01AB-01CD-9A3D-EA272D7017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F5B9D7A-839F-8967-D702-79098FA44E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87677FF-29D0-0816-55B4-61957D60D3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51C8F4-E97E-814C-B252-8667FDF3991D}"/>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6" name="Footer Placeholder 5">
            <a:extLst>
              <a:ext uri="{FF2B5EF4-FFF2-40B4-BE49-F238E27FC236}">
                <a16:creationId xmlns:a16="http://schemas.microsoft.com/office/drawing/2014/main" id="{D5AE1543-61D4-A2B7-81DC-E4B3F8C125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78DE22-9D12-D001-CE9E-305402A2DCD2}"/>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950429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0AC26-CFF4-153A-443D-7C591031D9F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CB69859-0583-3F87-810F-84E759416D2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FADD1B-FFE9-D2CF-4668-2DD9CED968D9}"/>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5" name="Footer Placeholder 4">
            <a:extLst>
              <a:ext uri="{FF2B5EF4-FFF2-40B4-BE49-F238E27FC236}">
                <a16:creationId xmlns:a16="http://schemas.microsoft.com/office/drawing/2014/main" id="{61C75E53-A82D-BD79-C68E-11F7A0FA8C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4F657B-0BBC-E10F-A33F-080A152DE896}"/>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4154210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D85028-5245-6281-9EDC-6EA4691C060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FEC9686-F679-33AA-EDA2-458330DAFF7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3DE4C5-78B2-0EFF-5BC2-8DA4133AB1DB}"/>
              </a:ext>
            </a:extLst>
          </p:cNvPr>
          <p:cNvSpPr>
            <a:spLocks noGrp="1"/>
          </p:cNvSpPr>
          <p:nvPr>
            <p:ph type="dt" sz="half" idx="10"/>
          </p:nvPr>
        </p:nvSpPr>
        <p:spPr/>
        <p:txBody>
          <a:bodyPr/>
          <a:lstStyle/>
          <a:p>
            <a:fld id="{1C1090B2-E1CA-4548-BF5F-0E699366045A}" type="datetimeFigureOut">
              <a:rPr lang="en-US" smtClean="0"/>
              <a:t>10/11/25</a:t>
            </a:fld>
            <a:endParaRPr lang="en-US"/>
          </a:p>
        </p:txBody>
      </p:sp>
      <p:sp>
        <p:nvSpPr>
          <p:cNvPr id="5" name="Footer Placeholder 4">
            <a:extLst>
              <a:ext uri="{FF2B5EF4-FFF2-40B4-BE49-F238E27FC236}">
                <a16:creationId xmlns:a16="http://schemas.microsoft.com/office/drawing/2014/main" id="{10BA1B0C-ACF2-E940-5DB3-3F1A526ACC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FBCD18-0B8A-2A75-A704-1B5587DF0791}"/>
              </a:ext>
            </a:extLst>
          </p:cNvPr>
          <p:cNvSpPr>
            <a:spLocks noGrp="1"/>
          </p:cNvSpPr>
          <p:nvPr>
            <p:ph type="sldNum" sz="quarter" idx="12"/>
          </p:nvPr>
        </p:nvSpPr>
        <p:spPr/>
        <p:txBody>
          <a:bodyPr/>
          <a:lstStyle/>
          <a:p>
            <a:fld id="{5FE6B09F-D5A8-9846-BCA1-89DF6D4D0E9D}" type="slidenum">
              <a:rPr lang="en-US" smtClean="0"/>
              <a:t>‹#›</a:t>
            </a:fld>
            <a:endParaRPr lang="en-US"/>
          </a:p>
        </p:txBody>
      </p:sp>
    </p:spTree>
    <p:extLst>
      <p:ext uri="{BB962C8B-B14F-4D97-AF65-F5344CB8AC3E}">
        <p14:creationId xmlns:p14="http://schemas.microsoft.com/office/powerpoint/2010/main" val="1500006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21512E-CE50-BD88-C20A-A040F6ADD5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DA78B6-639B-FE99-B9B7-C9892F8E0D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C34BEB-E006-80BB-50B6-B75ED1DE64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C1090B2-E1CA-4548-BF5F-0E699366045A}" type="datetimeFigureOut">
              <a:rPr lang="en-US" smtClean="0"/>
              <a:t>10/11/25</a:t>
            </a:fld>
            <a:endParaRPr lang="en-US"/>
          </a:p>
        </p:txBody>
      </p:sp>
      <p:sp>
        <p:nvSpPr>
          <p:cNvPr id="5" name="Footer Placeholder 4">
            <a:extLst>
              <a:ext uri="{FF2B5EF4-FFF2-40B4-BE49-F238E27FC236}">
                <a16:creationId xmlns:a16="http://schemas.microsoft.com/office/drawing/2014/main" id="{4CA4416A-3AB5-2C61-AA7F-617BA61E6A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9086C5D-E6CB-FAE2-5198-FD824AE845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E6B09F-D5A8-9846-BCA1-89DF6D4D0E9D}" type="slidenum">
              <a:rPr lang="en-US" smtClean="0"/>
              <a:t>‹#›</a:t>
            </a:fld>
            <a:endParaRPr lang="en-US"/>
          </a:p>
        </p:txBody>
      </p:sp>
    </p:spTree>
    <p:extLst>
      <p:ext uri="{BB962C8B-B14F-4D97-AF65-F5344CB8AC3E}">
        <p14:creationId xmlns:p14="http://schemas.microsoft.com/office/powerpoint/2010/main" val="4102264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3" name="Group 12">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4" name="Freeform: Shape 13">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5F31ADA8-DA23-D5E4-DFDE-CDF572866924}"/>
              </a:ext>
            </a:extLst>
          </p:cNvPr>
          <p:cNvSpPr>
            <a:spLocks noGrp="1"/>
          </p:cNvSpPr>
          <p:nvPr>
            <p:ph type="ctrTitle"/>
          </p:nvPr>
        </p:nvSpPr>
        <p:spPr>
          <a:xfrm>
            <a:off x="198893" y="937031"/>
            <a:ext cx="3990433" cy="3346375"/>
          </a:xfrm>
        </p:spPr>
        <p:txBody>
          <a:bodyPr vert="horz" lIns="91440" tIns="45720" rIns="91440" bIns="45720" rtlCol="0" anchor="ctr">
            <a:normAutofit/>
          </a:bodyPr>
          <a:lstStyle/>
          <a:p>
            <a:pPr algn="l"/>
            <a:r>
              <a:rPr lang="en-US" sz="2500" b="1" u="sng" kern="1200" dirty="0" err="1">
                <a:solidFill>
                  <a:schemeClr val="tx2"/>
                </a:solidFill>
                <a:latin typeface="+mj-lt"/>
                <a:ea typeface="+mj-ea"/>
                <a:cs typeface="+mj-cs"/>
              </a:rPr>
              <a:t>Bowlby’s</a:t>
            </a:r>
            <a:r>
              <a:rPr lang="en-US" sz="2500" b="1" u="sng" kern="1200" dirty="0">
                <a:solidFill>
                  <a:schemeClr val="tx2"/>
                </a:solidFill>
                <a:latin typeface="+mj-lt"/>
                <a:ea typeface="+mj-ea"/>
                <a:cs typeface="+mj-cs"/>
              </a:rPr>
              <a:t> attachment theory and Amiras emotional development</a:t>
            </a:r>
            <a:r>
              <a:rPr lang="en-US" sz="2500" kern="1200" dirty="0">
                <a:solidFill>
                  <a:schemeClr val="tx2"/>
                </a:solidFill>
                <a:latin typeface="+mj-lt"/>
                <a:ea typeface="+mj-ea"/>
                <a:cs typeface="+mj-cs"/>
              </a:rPr>
              <a:t> </a:t>
            </a:r>
          </a:p>
        </p:txBody>
      </p:sp>
      <p:sp>
        <p:nvSpPr>
          <p:cNvPr id="4" name="TextBox 3">
            <a:extLst>
              <a:ext uri="{FF2B5EF4-FFF2-40B4-BE49-F238E27FC236}">
                <a16:creationId xmlns:a16="http://schemas.microsoft.com/office/drawing/2014/main" id="{364618B1-62BE-B100-A11C-E7E2CCF0914B}"/>
              </a:ext>
            </a:extLst>
          </p:cNvPr>
          <p:cNvSpPr txBox="1"/>
          <p:nvPr/>
        </p:nvSpPr>
        <p:spPr>
          <a:xfrm>
            <a:off x="6172200" y="804672"/>
            <a:ext cx="5221224" cy="523036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dirty="0">
              <a:solidFill>
                <a:schemeClr val="tx2"/>
              </a:solidFill>
            </a:endParaRPr>
          </a:p>
        </p:txBody>
      </p:sp>
      <p:sp>
        <p:nvSpPr>
          <p:cNvPr id="5" name="TextBox 4">
            <a:extLst>
              <a:ext uri="{FF2B5EF4-FFF2-40B4-BE49-F238E27FC236}">
                <a16:creationId xmlns:a16="http://schemas.microsoft.com/office/drawing/2014/main" id="{CD5F48A3-C21F-C80D-FB19-73A641E7F0AD}"/>
              </a:ext>
            </a:extLst>
          </p:cNvPr>
          <p:cNvSpPr txBox="1"/>
          <p:nvPr/>
        </p:nvSpPr>
        <p:spPr>
          <a:xfrm>
            <a:off x="201039" y="3884273"/>
            <a:ext cx="4964296" cy="1646605"/>
          </a:xfrm>
          <a:prstGeom prst="rect">
            <a:avLst/>
          </a:prstGeom>
          <a:noFill/>
        </p:spPr>
        <p:txBody>
          <a:bodyPr wrap="square">
            <a:spAutoFit/>
          </a:bodyPr>
          <a:lstStyle/>
          <a:p>
            <a:pPr>
              <a:lnSpc>
                <a:spcPct val="90000"/>
              </a:lnSpc>
              <a:spcAft>
                <a:spcPts val="600"/>
              </a:spcAft>
            </a:pPr>
            <a:r>
              <a:rPr lang="en-US" dirty="0">
                <a:solidFill>
                  <a:schemeClr val="tx2"/>
                </a:solidFill>
              </a:rPr>
              <a:t>Name: </a:t>
            </a:r>
            <a:r>
              <a:rPr lang="en-US" dirty="0" err="1">
                <a:solidFill>
                  <a:schemeClr val="tx2"/>
                </a:solidFill>
              </a:rPr>
              <a:t>Laiba</a:t>
            </a:r>
            <a:r>
              <a:rPr lang="en-US" dirty="0">
                <a:solidFill>
                  <a:schemeClr val="tx2"/>
                </a:solidFill>
              </a:rPr>
              <a:t> </a:t>
            </a:r>
            <a:r>
              <a:rPr lang="en-US" dirty="0" err="1">
                <a:solidFill>
                  <a:schemeClr val="tx2"/>
                </a:solidFill>
              </a:rPr>
              <a:t>Zafran</a:t>
            </a:r>
            <a:endParaRPr lang="en-US" dirty="0">
              <a:solidFill>
                <a:schemeClr val="tx2"/>
              </a:solidFill>
            </a:endParaRPr>
          </a:p>
          <a:p>
            <a:pPr>
              <a:lnSpc>
                <a:spcPct val="90000"/>
              </a:lnSpc>
              <a:spcAft>
                <a:spcPts val="600"/>
              </a:spcAft>
            </a:pPr>
            <a:r>
              <a:rPr lang="en-US" dirty="0">
                <a:solidFill>
                  <a:schemeClr val="tx2"/>
                </a:solidFill>
              </a:rPr>
              <a:t>Student number: 2421654</a:t>
            </a:r>
          </a:p>
          <a:p>
            <a:pPr>
              <a:lnSpc>
                <a:spcPct val="90000"/>
              </a:lnSpc>
              <a:spcAft>
                <a:spcPts val="600"/>
              </a:spcAft>
            </a:pPr>
            <a:r>
              <a:rPr lang="en-US" dirty="0">
                <a:solidFill>
                  <a:schemeClr val="tx2"/>
                </a:solidFill>
              </a:rPr>
              <a:t>Module: psychology in health and social care</a:t>
            </a:r>
          </a:p>
          <a:p>
            <a:pPr>
              <a:lnSpc>
                <a:spcPct val="90000"/>
              </a:lnSpc>
              <a:spcAft>
                <a:spcPts val="600"/>
              </a:spcAft>
            </a:pPr>
            <a:r>
              <a:rPr lang="en-US" dirty="0">
                <a:solidFill>
                  <a:schemeClr val="tx2"/>
                </a:solidFill>
              </a:rPr>
              <a:t>Module code: LCHS4010</a:t>
            </a:r>
          </a:p>
          <a:p>
            <a:pPr>
              <a:lnSpc>
                <a:spcPct val="90000"/>
              </a:lnSpc>
              <a:spcAft>
                <a:spcPts val="600"/>
              </a:spcAft>
            </a:pPr>
            <a:r>
              <a:rPr lang="en-US" dirty="0">
                <a:solidFill>
                  <a:schemeClr val="tx2"/>
                </a:solidFill>
              </a:rPr>
              <a:t>Module lead: Neale Haddon</a:t>
            </a:r>
            <a:endParaRPr lang="en-US" dirty="0"/>
          </a:p>
        </p:txBody>
      </p:sp>
      <p:sp>
        <p:nvSpPr>
          <p:cNvPr id="7" name="TextBox 6">
            <a:extLst>
              <a:ext uri="{FF2B5EF4-FFF2-40B4-BE49-F238E27FC236}">
                <a16:creationId xmlns:a16="http://schemas.microsoft.com/office/drawing/2014/main" id="{F79CDA9F-D656-3397-BC38-1FA1554186AF}"/>
              </a:ext>
            </a:extLst>
          </p:cNvPr>
          <p:cNvSpPr txBox="1"/>
          <p:nvPr/>
        </p:nvSpPr>
        <p:spPr>
          <a:xfrm>
            <a:off x="6019801" y="2163000"/>
            <a:ext cx="5497576" cy="1938992"/>
          </a:xfrm>
          <a:prstGeom prst="rect">
            <a:avLst/>
          </a:prstGeom>
          <a:noFill/>
        </p:spPr>
        <p:txBody>
          <a:bodyPr wrap="square">
            <a:spAutoFit/>
          </a:bodyPr>
          <a:lstStyle/>
          <a:p>
            <a:r>
              <a:rPr lang="en-US" sz="2000" dirty="0"/>
              <a:t>This presentation discusses how Attachment Theory informs understanding of Amira's emotional development. It examines her early relationships, how they can have influenced her behavior now, and how methods can facilitate her movement forward.</a:t>
            </a:r>
          </a:p>
        </p:txBody>
      </p:sp>
    </p:spTree>
    <p:extLst>
      <p:ext uri="{BB962C8B-B14F-4D97-AF65-F5344CB8AC3E}">
        <p14:creationId xmlns:p14="http://schemas.microsoft.com/office/powerpoint/2010/main" val="3376342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p:tgtEl>
                                          <p:spTgt spid="7"/>
                                        </p:tgtEl>
                                        <p:attrNameLst>
                                          <p:attrName>ppt_y</p:attrName>
                                        </p:attrNameLst>
                                      </p:cBhvr>
                                      <p:tavLst>
                                        <p:tav tm="0">
                                          <p:val>
                                            <p:strVal val="#ppt_y+#ppt_h*1.125000"/>
                                          </p:val>
                                        </p:tav>
                                        <p:tav tm="100000">
                                          <p:val>
                                            <p:strVal val="#ppt_y"/>
                                          </p:val>
                                        </p:tav>
                                      </p:tavLst>
                                    </p:anim>
                                    <p:animEffect transition="in" filter="wipe(up)">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5F7FB380-498F-84D1-A08D-42963BBE9FFA}"/>
              </a:ext>
            </a:extLst>
          </p:cNvPr>
          <p:cNvSpPr>
            <a:spLocks noGrp="1"/>
          </p:cNvSpPr>
          <p:nvPr>
            <p:ph type="title"/>
          </p:nvPr>
        </p:nvSpPr>
        <p:spPr>
          <a:xfrm>
            <a:off x="3148339" y="-641979"/>
            <a:ext cx="5754696" cy="1837349"/>
          </a:xfrm>
        </p:spPr>
        <p:txBody>
          <a:bodyPr>
            <a:normAutofit/>
          </a:bodyPr>
          <a:lstStyle/>
          <a:p>
            <a:pPr algn="ctr"/>
            <a:r>
              <a:rPr lang="en-US" sz="3600" b="1" u="sng">
                <a:solidFill>
                  <a:schemeClr val="tx2"/>
                </a:solidFill>
              </a:rPr>
              <a:t>Bowlbys attachment theory </a:t>
            </a:r>
            <a:endParaRPr lang="en-US" sz="3600" b="1" u="sng" dirty="0">
              <a:solidFill>
                <a:schemeClr val="tx2"/>
              </a:solidFill>
            </a:endParaRPr>
          </a:p>
        </p:txBody>
      </p:sp>
      <p:grpSp>
        <p:nvGrpSpPr>
          <p:cNvPr id="27" name="Group 26">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 name="TextBox 6">
            <a:extLst>
              <a:ext uri="{FF2B5EF4-FFF2-40B4-BE49-F238E27FC236}">
                <a16:creationId xmlns:a16="http://schemas.microsoft.com/office/drawing/2014/main" id="{25EF36F0-59E7-4A01-B75F-D0A5800CB13B}"/>
              </a:ext>
            </a:extLst>
          </p:cNvPr>
          <p:cNvSpPr txBox="1"/>
          <p:nvPr/>
        </p:nvSpPr>
        <p:spPr>
          <a:xfrm>
            <a:off x="3579618" y="1235908"/>
            <a:ext cx="5323417" cy="2308324"/>
          </a:xfrm>
          <a:prstGeom prst="rect">
            <a:avLst/>
          </a:prstGeom>
          <a:noFill/>
        </p:spPr>
        <p:txBody>
          <a:bodyPr wrap="square">
            <a:spAutoFit/>
          </a:bodyPr>
          <a:lstStyle/>
          <a:p>
            <a:endParaRPr lang="en-US" dirty="0"/>
          </a:p>
          <a:p>
            <a:r>
              <a:rPr lang="en-US" dirty="0"/>
              <a:t>Amira is a four-year-old who shows symptoms of separation anxiety and has difficulty socializing. She often demands reassurance from adults and finds joining groups to be stressful. These are indicators of possible issues related to attachment, thereby making </a:t>
            </a:r>
            <a:r>
              <a:rPr lang="en-US" dirty="0" err="1"/>
              <a:t>Bowlby's</a:t>
            </a:r>
            <a:r>
              <a:rPr lang="en-US" dirty="0"/>
              <a:t> Attachment Theory a useful lens to apply when understanding her growth (</a:t>
            </a:r>
            <a:r>
              <a:rPr lang="en-US" dirty="0" err="1"/>
              <a:t>Bowlby</a:t>
            </a:r>
            <a:r>
              <a:rPr lang="en-US" dirty="0"/>
              <a:t>, 1969).</a:t>
            </a:r>
          </a:p>
        </p:txBody>
      </p:sp>
      <p:sp>
        <p:nvSpPr>
          <p:cNvPr id="4" name="TextBox 3">
            <a:extLst>
              <a:ext uri="{FF2B5EF4-FFF2-40B4-BE49-F238E27FC236}">
                <a16:creationId xmlns:a16="http://schemas.microsoft.com/office/drawing/2014/main" id="{AA293160-6215-8F01-2737-04B99785CEEE}"/>
              </a:ext>
            </a:extLst>
          </p:cNvPr>
          <p:cNvSpPr txBox="1"/>
          <p:nvPr/>
        </p:nvSpPr>
        <p:spPr>
          <a:xfrm>
            <a:off x="6022024" y="4049017"/>
            <a:ext cx="6117166" cy="2585323"/>
          </a:xfrm>
          <a:prstGeom prst="rect">
            <a:avLst/>
          </a:prstGeom>
          <a:noFill/>
        </p:spPr>
        <p:txBody>
          <a:bodyPr wrap="square">
            <a:spAutoFit/>
          </a:bodyPr>
          <a:lstStyle/>
          <a:p>
            <a:r>
              <a:rPr lang="en-US" b="1" dirty="0"/>
              <a:t>Amira is four years old and goes to an early years centre. </a:t>
            </a:r>
          </a:p>
          <a:p>
            <a:endParaRPr lang="en-US" b="1" dirty="0"/>
          </a:p>
          <a:p>
            <a:r>
              <a:rPr lang="en-US" b="1" dirty="0"/>
              <a:t>She becomes anxious when separated from her mother. </a:t>
            </a:r>
          </a:p>
          <a:p>
            <a:endParaRPr lang="en-US" b="1" dirty="0"/>
          </a:p>
          <a:p>
            <a:r>
              <a:rPr lang="en-US" b="1" dirty="0"/>
              <a:t>Has difficulty socializing with other children prefers to hang out near adults.</a:t>
            </a:r>
          </a:p>
          <a:p>
            <a:endParaRPr lang="en-US" b="1" dirty="0"/>
          </a:p>
          <a:p>
            <a:r>
              <a:rPr lang="en-US" b="1" dirty="0"/>
              <a:t> Exhibits little confidence and requires constant reassurance. They worry about how she'll turn out.</a:t>
            </a:r>
          </a:p>
        </p:txBody>
      </p:sp>
      <p:sp>
        <p:nvSpPr>
          <p:cNvPr id="5" name="Left Bracket 4">
            <a:extLst>
              <a:ext uri="{FF2B5EF4-FFF2-40B4-BE49-F238E27FC236}">
                <a16:creationId xmlns:a16="http://schemas.microsoft.com/office/drawing/2014/main" id="{7BCFA371-A483-B131-2D53-A4B7C23DEC7D}"/>
              </a:ext>
            </a:extLst>
          </p:cNvPr>
          <p:cNvSpPr/>
          <p:nvPr/>
        </p:nvSpPr>
        <p:spPr>
          <a:xfrm flipH="1">
            <a:off x="7587587" y="1447754"/>
            <a:ext cx="1315448" cy="2096477"/>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Left Bracket 5">
            <a:extLst>
              <a:ext uri="{FF2B5EF4-FFF2-40B4-BE49-F238E27FC236}">
                <a16:creationId xmlns:a16="http://schemas.microsoft.com/office/drawing/2014/main" id="{E0BE54EE-576E-5F06-51E9-0BC07AE6D9E8}"/>
              </a:ext>
            </a:extLst>
          </p:cNvPr>
          <p:cNvSpPr/>
          <p:nvPr/>
        </p:nvSpPr>
        <p:spPr>
          <a:xfrm>
            <a:off x="3330222" y="1434982"/>
            <a:ext cx="1933222" cy="2096477"/>
          </a:xfrm>
          <a:prstGeom prst="leftBracket">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41507838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038248A-211C-4EEC-8401-C761B929FB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0A849F-66D9-40C8-BEC8-35AFF8F4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04542298-A2B1-480F-A11C-A40EDD19B8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89890" y="0"/>
            <a:ext cx="3902110" cy="2382977"/>
            <a:chOff x="6867015" y="-1"/>
            <a:chExt cx="5324985" cy="3251912"/>
          </a:xfrm>
          <a:solidFill>
            <a:schemeClr val="accent5">
              <a:alpha val="10000"/>
            </a:schemeClr>
          </a:solidFill>
        </p:grpSpPr>
        <p:sp>
          <p:nvSpPr>
            <p:cNvPr id="13" name="Freeform: Shape 12">
              <a:extLst>
                <a:ext uri="{FF2B5EF4-FFF2-40B4-BE49-F238E27FC236}">
                  <a16:creationId xmlns:a16="http://schemas.microsoft.com/office/drawing/2014/main" id="{74AEB45E-B965-46A0-8557-C646B5011B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921A22C7-11AD-44B0-9BF7-6E3A458215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87049D82-B7F3-4192-8337-4BDB16955E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24A7FAD9-577C-4D2E-A3B5-C6D0A39D4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2A5C9C35-2375-49EB-B99C-17C87D42FE7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4682671"/>
            <a:ext cx="2898948" cy="2175328"/>
            <a:chOff x="-305" y="-1"/>
            <a:chExt cx="3832880" cy="2876136"/>
          </a:xfrm>
        </p:grpSpPr>
        <p:sp>
          <p:nvSpPr>
            <p:cNvPr id="19" name="Freeform: Shape 18">
              <a:extLst>
                <a:ext uri="{FF2B5EF4-FFF2-40B4-BE49-F238E27FC236}">
                  <a16:creationId xmlns:a16="http://schemas.microsoft.com/office/drawing/2014/main" id="{7BE7B8C5-3FC9-47E9-B555-AFCB849A41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5B6EFE-6DC2-4A72-AC12-BCCC3638A6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E8C1B65-6799-4DD1-B262-01901DA12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3829674-8FAF-4E90-9FB7-C6CE17839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extBox 2">
            <a:extLst>
              <a:ext uri="{FF2B5EF4-FFF2-40B4-BE49-F238E27FC236}">
                <a16:creationId xmlns:a16="http://schemas.microsoft.com/office/drawing/2014/main" id="{36D6EAAD-78A1-C86E-EE5E-8ABDE03C8847}"/>
              </a:ext>
            </a:extLst>
          </p:cNvPr>
          <p:cNvSpPr txBox="1"/>
          <p:nvPr/>
        </p:nvSpPr>
        <p:spPr>
          <a:xfrm>
            <a:off x="282069" y="81763"/>
            <a:ext cx="6096000" cy="646331"/>
          </a:xfrm>
          <a:prstGeom prst="rect">
            <a:avLst/>
          </a:prstGeom>
          <a:noFill/>
        </p:spPr>
        <p:txBody>
          <a:bodyPr wrap="square">
            <a:spAutoFit/>
          </a:bodyPr>
          <a:lstStyle/>
          <a:p>
            <a:r>
              <a:rPr lang="en-US" sz="3600" b="1" u="sng" dirty="0" err="1">
                <a:solidFill>
                  <a:schemeClr val="tx2"/>
                </a:solidFill>
              </a:rPr>
              <a:t>Bowlbys</a:t>
            </a:r>
            <a:r>
              <a:rPr lang="en-US" sz="3600" b="1" u="sng" dirty="0">
                <a:solidFill>
                  <a:schemeClr val="tx2"/>
                </a:solidFill>
              </a:rPr>
              <a:t> attachment theory </a:t>
            </a:r>
            <a:endParaRPr lang="en-US" sz="3600" b="1" u="sng" dirty="0"/>
          </a:p>
        </p:txBody>
      </p:sp>
      <p:sp>
        <p:nvSpPr>
          <p:cNvPr id="4" name="Cloud 3">
            <a:extLst>
              <a:ext uri="{FF2B5EF4-FFF2-40B4-BE49-F238E27FC236}">
                <a16:creationId xmlns:a16="http://schemas.microsoft.com/office/drawing/2014/main" id="{8194D4AE-1F9C-D4D1-1FE9-AE7E75A1A0E4}"/>
              </a:ext>
            </a:extLst>
          </p:cNvPr>
          <p:cNvSpPr/>
          <p:nvPr/>
        </p:nvSpPr>
        <p:spPr>
          <a:xfrm rot="21088529">
            <a:off x="41645" y="998304"/>
            <a:ext cx="7420550" cy="5695017"/>
          </a:xfrm>
          <a:prstGeom prst="cloud">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9182A9E8-8A8B-6F30-036D-E098315C888F}"/>
              </a:ext>
            </a:extLst>
          </p:cNvPr>
          <p:cNvSpPr txBox="1"/>
          <p:nvPr/>
        </p:nvSpPr>
        <p:spPr>
          <a:xfrm>
            <a:off x="995163" y="1758505"/>
            <a:ext cx="5442286" cy="3693319"/>
          </a:xfrm>
          <a:prstGeom prst="rect">
            <a:avLst/>
          </a:prstGeom>
          <a:noFill/>
        </p:spPr>
        <p:txBody>
          <a:bodyPr wrap="square">
            <a:spAutoFit/>
          </a:bodyPr>
          <a:lstStyle/>
          <a:p>
            <a:endParaRPr lang="en-US" dirty="0"/>
          </a:p>
          <a:p>
            <a:r>
              <a:rPr lang="en-US" dirty="0" err="1"/>
              <a:t>Bowlby</a:t>
            </a:r>
            <a:r>
              <a:rPr lang="en-US" dirty="0"/>
              <a:t> observed attachment to have both emotional and biological dimensions. Arguing from Darwin, he speculated that children are innately born with certain instincts such as crying or clinging that are employed to remain near caregivers to have a better likelihood of surviving. Children whose caregivers are responsive develop secure attachments that enable children to be brave to explore and learn (</a:t>
            </a:r>
            <a:r>
              <a:rPr lang="en-US" dirty="0" err="1"/>
              <a:t>Bretherton</a:t>
            </a:r>
            <a:r>
              <a:rPr lang="en-US" dirty="0"/>
              <a:t>, 1992). Inconsistent or absent care for a child may result in the development of insecure attachments, which can subsequently lead to anxiety, clinginess, or difficulties in trusting others, as exemplified by Amira's experiences.</a:t>
            </a:r>
          </a:p>
        </p:txBody>
      </p:sp>
      <p:sp>
        <p:nvSpPr>
          <p:cNvPr id="11" name="TextBox 10">
            <a:extLst>
              <a:ext uri="{FF2B5EF4-FFF2-40B4-BE49-F238E27FC236}">
                <a16:creationId xmlns:a16="http://schemas.microsoft.com/office/drawing/2014/main" id="{B71BD74E-3557-FEDE-EADE-12ED638BF755}"/>
              </a:ext>
            </a:extLst>
          </p:cNvPr>
          <p:cNvSpPr txBox="1"/>
          <p:nvPr/>
        </p:nvSpPr>
        <p:spPr>
          <a:xfrm>
            <a:off x="8006405" y="2351365"/>
            <a:ext cx="4469079" cy="4247317"/>
          </a:xfrm>
          <a:prstGeom prst="rect">
            <a:avLst/>
          </a:prstGeom>
          <a:noFill/>
        </p:spPr>
        <p:txBody>
          <a:bodyPr wrap="square">
            <a:spAutoFit/>
          </a:bodyPr>
          <a:lstStyle/>
          <a:p>
            <a:r>
              <a:rPr lang="en-US" b="1" dirty="0"/>
              <a:t>John </a:t>
            </a:r>
            <a:r>
              <a:rPr lang="en-US" b="1" dirty="0" err="1"/>
              <a:t>Bowlby</a:t>
            </a:r>
            <a:r>
              <a:rPr lang="en-US" b="1" dirty="0"/>
              <a:t> (1969) attachment as a biological and emotional need. </a:t>
            </a:r>
          </a:p>
          <a:p>
            <a:endParaRPr lang="en-US" b="1" dirty="0"/>
          </a:p>
          <a:p>
            <a:r>
              <a:rPr lang="en-US" b="1" dirty="0"/>
              <a:t>Evolutionary origins: attachment offers survival since it retains child close to caregiver.</a:t>
            </a:r>
          </a:p>
          <a:p>
            <a:endParaRPr lang="en-US" b="1" dirty="0"/>
          </a:p>
          <a:p>
            <a:r>
              <a:rPr lang="en-US" b="1" dirty="0"/>
              <a:t> Secure attachment = foundation for confidence and resilience.</a:t>
            </a:r>
          </a:p>
          <a:p>
            <a:endParaRPr lang="en-US" b="1" dirty="0"/>
          </a:p>
          <a:p>
            <a:r>
              <a:rPr lang="en-US" b="1" dirty="0"/>
              <a:t> Early relationships significantly influence personality and future behavior.</a:t>
            </a:r>
          </a:p>
          <a:p>
            <a:endParaRPr lang="en-US" b="1" dirty="0"/>
          </a:p>
          <a:p>
            <a:r>
              <a:rPr lang="en-US" b="1" dirty="0"/>
              <a:t> Disorganization of attachment may lead to social problems or anxiety. </a:t>
            </a:r>
          </a:p>
        </p:txBody>
      </p:sp>
    </p:spTree>
    <p:extLst>
      <p:ext uri="{BB962C8B-B14F-4D97-AF65-F5344CB8AC3E}">
        <p14:creationId xmlns:p14="http://schemas.microsoft.com/office/powerpoint/2010/main" val="8845754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2" name="Freeform: Shape 11">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5" name="Freeform: Shape 14">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Shape 15">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Shape 16">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grpSp>
        <p:nvGrpSpPr>
          <p:cNvPr id="23" name="Group 22">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4" name="Freeform: Shape 23">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7" name="Freeform: Shape 26">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 name="Group 28">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0" name="Freeform: Shape 29">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3" name="Freeform: Shape 32">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a:extLst>
              <a:ext uri="{FF2B5EF4-FFF2-40B4-BE49-F238E27FC236}">
                <a16:creationId xmlns:a16="http://schemas.microsoft.com/office/drawing/2014/main" id="{9E271B69-E22D-A5AE-27AC-5796EBE3A2A0}"/>
              </a:ext>
            </a:extLst>
          </p:cNvPr>
          <p:cNvSpPr txBox="1"/>
          <p:nvPr/>
        </p:nvSpPr>
        <p:spPr>
          <a:xfrm>
            <a:off x="0" y="1178153"/>
            <a:ext cx="4354679" cy="5632311"/>
          </a:xfrm>
          <a:prstGeom prst="rect">
            <a:avLst/>
          </a:prstGeom>
          <a:noFill/>
        </p:spPr>
        <p:txBody>
          <a:bodyPr wrap="square">
            <a:spAutoFit/>
          </a:bodyPr>
          <a:lstStyle/>
          <a:p>
            <a:r>
              <a:rPr lang="en-US" b="1" dirty="0"/>
              <a:t>Secure and insecure attachment (Ainsworth, 1978. </a:t>
            </a:r>
          </a:p>
          <a:p>
            <a:endParaRPr lang="en-US" b="1" dirty="0"/>
          </a:p>
          <a:p>
            <a:r>
              <a:rPr lang="en-US" b="1" dirty="0"/>
              <a:t>Internal Working Model: relational mental template.</a:t>
            </a:r>
          </a:p>
          <a:p>
            <a:endParaRPr lang="en-US" b="1" dirty="0"/>
          </a:p>
          <a:p>
            <a:r>
              <a:rPr lang="en-US" b="1" dirty="0"/>
              <a:t> Critical Period: first 0–3 years of life critical for attachment building.</a:t>
            </a:r>
          </a:p>
          <a:p>
            <a:endParaRPr lang="en-US" b="1" dirty="0"/>
          </a:p>
          <a:p>
            <a:r>
              <a:rPr lang="en-US" b="1" dirty="0"/>
              <a:t> Attachment phases: Pre-attachment, indiscriminate, specific, and multiple attachments.</a:t>
            </a:r>
          </a:p>
          <a:p>
            <a:endParaRPr lang="en-US" b="1" dirty="0"/>
          </a:p>
          <a:p>
            <a:r>
              <a:rPr lang="en-US" b="1" dirty="0"/>
              <a:t>Continuity Hypothesis: attachment in youth predicts adult attachment. </a:t>
            </a:r>
          </a:p>
          <a:p>
            <a:endParaRPr lang="en-US" b="1" dirty="0"/>
          </a:p>
          <a:p>
            <a:r>
              <a:rPr lang="en-US" b="1" dirty="0"/>
              <a:t>Maternal Deprivation Hypothesis: it can lead to long-lasting emotional damage. </a:t>
            </a:r>
          </a:p>
          <a:p>
            <a:endParaRPr lang="en-US" b="1" dirty="0"/>
          </a:p>
          <a:p>
            <a:endParaRPr lang="en-US" dirty="0"/>
          </a:p>
        </p:txBody>
      </p:sp>
      <p:sp>
        <p:nvSpPr>
          <p:cNvPr id="5" name="TextBox 4">
            <a:extLst>
              <a:ext uri="{FF2B5EF4-FFF2-40B4-BE49-F238E27FC236}">
                <a16:creationId xmlns:a16="http://schemas.microsoft.com/office/drawing/2014/main" id="{77EDADAE-CA36-02F0-292D-25E2255FF807}"/>
              </a:ext>
            </a:extLst>
          </p:cNvPr>
          <p:cNvSpPr txBox="1"/>
          <p:nvPr/>
        </p:nvSpPr>
        <p:spPr>
          <a:xfrm>
            <a:off x="3449947" y="47536"/>
            <a:ext cx="8619105" cy="646331"/>
          </a:xfrm>
          <a:prstGeom prst="rect">
            <a:avLst/>
          </a:prstGeom>
          <a:noFill/>
        </p:spPr>
        <p:txBody>
          <a:bodyPr wrap="square" rtlCol="0">
            <a:spAutoFit/>
          </a:bodyPr>
          <a:lstStyle/>
          <a:p>
            <a:pPr algn="l"/>
            <a:r>
              <a:rPr lang="en-US" sz="3600" b="1" u="sng" dirty="0"/>
              <a:t>Key concepts and phases of attachment </a:t>
            </a:r>
          </a:p>
        </p:txBody>
      </p:sp>
      <p:sp>
        <p:nvSpPr>
          <p:cNvPr id="9" name="Scroll: Horizontal 8">
            <a:extLst>
              <a:ext uri="{FF2B5EF4-FFF2-40B4-BE49-F238E27FC236}">
                <a16:creationId xmlns:a16="http://schemas.microsoft.com/office/drawing/2014/main" id="{95223D75-9C39-73A5-AB03-B3974A817452}"/>
              </a:ext>
            </a:extLst>
          </p:cNvPr>
          <p:cNvSpPr/>
          <p:nvPr/>
        </p:nvSpPr>
        <p:spPr>
          <a:xfrm>
            <a:off x="4442969" y="671898"/>
            <a:ext cx="7634110" cy="4478658"/>
          </a:xfrm>
          <a:prstGeom prst="horizontalScroll">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Bowlby</a:t>
            </a:r>
            <a:r>
              <a:rPr lang="en-US" dirty="0"/>
              <a:t> laid out attachment phases:</a:t>
            </a:r>
          </a:p>
          <a:p>
            <a:pPr algn="ctr"/>
            <a:endParaRPr lang="en-US" dirty="0"/>
          </a:p>
          <a:p>
            <a:pPr algn="ctr"/>
            <a:r>
              <a:rPr lang="en-US" dirty="0"/>
              <a:t>Pre attachment (0-6 weeks): babies respond to anyone but are not yet attached.</a:t>
            </a:r>
          </a:p>
          <a:p>
            <a:pPr algn="ctr"/>
            <a:r>
              <a:rPr lang="en-US" dirty="0"/>
              <a:t>Indiscriminate (6 weeks -7 months): they like to encounter familiar faces.</a:t>
            </a:r>
          </a:p>
          <a:p>
            <a:pPr algn="ctr"/>
            <a:r>
              <a:rPr lang="en-US" dirty="0"/>
              <a:t>Specific attachment  (7-9 months): string attachment to a primary caregiver. </a:t>
            </a:r>
          </a:p>
          <a:p>
            <a:pPr algn="ctr"/>
            <a:r>
              <a:rPr lang="en-US" dirty="0"/>
              <a:t>Multiple attachments (after 9 months): bonds form with other key adults. </a:t>
            </a:r>
          </a:p>
          <a:p>
            <a:pPr algn="ctr"/>
            <a:endParaRPr lang="en-US" dirty="0"/>
          </a:p>
          <a:p>
            <a:pPr algn="ctr"/>
            <a:endParaRPr lang="en-US" dirty="0"/>
          </a:p>
        </p:txBody>
      </p:sp>
      <p:sp>
        <p:nvSpPr>
          <p:cNvPr id="35" name="TextBox 34">
            <a:extLst>
              <a:ext uri="{FF2B5EF4-FFF2-40B4-BE49-F238E27FC236}">
                <a16:creationId xmlns:a16="http://schemas.microsoft.com/office/drawing/2014/main" id="{5CE88B51-EE19-FC0D-F636-947DBEB3DC2E}"/>
              </a:ext>
            </a:extLst>
          </p:cNvPr>
          <p:cNvSpPr txBox="1"/>
          <p:nvPr/>
        </p:nvSpPr>
        <p:spPr>
          <a:xfrm>
            <a:off x="5506840" y="4990330"/>
            <a:ext cx="6131276" cy="1754326"/>
          </a:xfrm>
          <a:prstGeom prst="rect">
            <a:avLst/>
          </a:prstGeom>
          <a:noFill/>
        </p:spPr>
        <p:txBody>
          <a:bodyPr wrap="square">
            <a:spAutoFit/>
          </a:bodyPr>
          <a:lstStyle/>
          <a:p>
            <a:r>
              <a:rPr lang="en-US" dirty="0"/>
              <a:t>He also came out with the Continuity Hypothesis that attachment in childhood predicts later behavior in relationships and emotional health (Howe, 2011). </a:t>
            </a:r>
            <a:r>
              <a:rPr lang="en-US" dirty="0" err="1"/>
              <a:t>Bowlby</a:t>
            </a:r>
            <a:r>
              <a:rPr lang="en-US" dirty="0"/>
              <a:t> (1951) Maternal Deprivation Hypothesis cautioned that prolonged or unpredictable separation or care-taking during the sensitive young years can have behavioral or emotional issues.</a:t>
            </a:r>
          </a:p>
        </p:txBody>
      </p:sp>
      <p:sp>
        <p:nvSpPr>
          <p:cNvPr id="36" name="Double Bracket 35">
            <a:extLst>
              <a:ext uri="{FF2B5EF4-FFF2-40B4-BE49-F238E27FC236}">
                <a16:creationId xmlns:a16="http://schemas.microsoft.com/office/drawing/2014/main" id="{639F3236-8256-3F28-9CF2-C78DF8ECB48C}"/>
              </a:ext>
            </a:extLst>
          </p:cNvPr>
          <p:cNvSpPr/>
          <p:nvPr/>
        </p:nvSpPr>
        <p:spPr>
          <a:xfrm>
            <a:off x="5065889" y="4866801"/>
            <a:ext cx="6787444" cy="1943662"/>
          </a:xfrm>
          <a:prstGeom prst="bracketPair">
            <a:avLst/>
          </a:pr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978871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9D8431-17C1-2515-2A6E-8455E15C1EF1}"/>
              </a:ext>
            </a:extLst>
          </p:cNvPr>
          <p:cNvSpPr>
            <a:spLocks noGrp="1"/>
          </p:cNvSpPr>
          <p:nvPr>
            <p:ph type="title"/>
          </p:nvPr>
        </p:nvSpPr>
        <p:spPr>
          <a:xfrm>
            <a:off x="838200" y="365125"/>
            <a:ext cx="10515600" cy="1325563"/>
          </a:xfrm>
        </p:spPr>
        <p:txBody>
          <a:bodyPr>
            <a:normAutofit/>
          </a:bodyPr>
          <a:lstStyle/>
          <a:p>
            <a:r>
              <a:rPr lang="en-US" sz="3600" b="1" u="sng" dirty="0"/>
              <a:t>Applying </a:t>
            </a:r>
            <a:r>
              <a:rPr lang="en-US" sz="3600" b="1" u="sng" dirty="0" err="1"/>
              <a:t>bowlbys</a:t>
            </a:r>
            <a:r>
              <a:rPr lang="en-US" sz="3600" b="1" u="sng" dirty="0"/>
              <a:t> theory to Amira </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onnsiteX0" fmla="*/ 0 w 10853928"/>
              <a:gd name="connsiteY0" fmla="*/ 0 h 18288"/>
              <a:gd name="connsiteX1" fmla="*/ 461292 w 10853928"/>
              <a:gd name="connsiteY1" fmla="*/ 0 h 18288"/>
              <a:gd name="connsiteX2" fmla="*/ 1139662 w 10853928"/>
              <a:gd name="connsiteY2" fmla="*/ 0 h 18288"/>
              <a:gd name="connsiteX3" fmla="*/ 1926572 w 10853928"/>
              <a:gd name="connsiteY3" fmla="*/ 0 h 18288"/>
              <a:gd name="connsiteX4" fmla="*/ 2279325 w 10853928"/>
              <a:gd name="connsiteY4" fmla="*/ 0 h 18288"/>
              <a:gd name="connsiteX5" fmla="*/ 2632078 w 10853928"/>
              <a:gd name="connsiteY5" fmla="*/ 0 h 18288"/>
              <a:gd name="connsiteX6" fmla="*/ 3527527 w 10853928"/>
              <a:gd name="connsiteY6" fmla="*/ 0 h 18288"/>
              <a:gd name="connsiteX7" fmla="*/ 4205897 w 10853928"/>
              <a:gd name="connsiteY7" fmla="*/ 0 h 18288"/>
              <a:gd name="connsiteX8" fmla="*/ 4558650 w 10853928"/>
              <a:gd name="connsiteY8" fmla="*/ 0 h 18288"/>
              <a:gd name="connsiteX9" fmla="*/ 5237020 w 10853928"/>
              <a:gd name="connsiteY9" fmla="*/ 0 h 18288"/>
              <a:gd name="connsiteX10" fmla="*/ 6132469 w 10853928"/>
              <a:gd name="connsiteY10" fmla="*/ 0 h 18288"/>
              <a:gd name="connsiteX11" fmla="*/ 6702301 w 10853928"/>
              <a:gd name="connsiteY11" fmla="*/ 0 h 18288"/>
              <a:gd name="connsiteX12" fmla="*/ 7272132 w 10853928"/>
              <a:gd name="connsiteY12" fmla="*/ 0 h 18288"/>
              <a:gd name="connsiteX13" fmla="*/ 7950502 w 10853928"/>
              <a:gd name="connsiteY13" fmla="*/ 0 h 18288"/>
              <a:gd name="connsiteX14" fmla="*/ 8737412 w 10853928"/>
              <a:gd name="connsiteY14" fmla="*/ 0 h 18288"/>
              <a:gd name="connsiteX15" fmla="*/ 9524322 w 10853928"/>
              <a:gd name="connsiteY15" fmla="*/ 0 h 18288"/>
              <a:gd name="connsiteX16" fmla="*/ 10853928 w 10853928"/>
              <a:gd name="connsiteY16" fmla="*/ 0 h 18288"/>
              <a:gd name="connsiteX17" fmla="*/ 10853928 w 10853928"/>
              <a:gd name="connsiteY17" fmla="*/ 18288 h 18288"/>
              <a:gd name="connsiteX18" fmla="*/ 10392636 w 10853928"/>
              <a:gd name="connsiteY18" fmla="*/ 18288 h 18288"/>
              <a:gd name="connsiteX19" fmla="*/ 9497187 w 10853928"/>
              <a:gd name="connsiteY19" fmla="*/ 18288 h 18288"/>
              <a:gd name="connsiteX20" fmla="*/ 8818817 w 10853928"/>
              <a:gd name="connsiteY20" fmla="*/ 18288 h 18288"/>
              <a:gd name="connsiteX21" fmla="*/ 8466064 w 10853928"/>
              <a:gd name="connsiteY21" fmla="*/ 18288 h 18288"/>
              <a:gd name="connsiteX22" fmla="*/ 7787693 w 10853928"/>
              <a:gd name="connsiteY22" fmla="*/ 18288 h 18288"/>
              <a:gd name="connsiteX23" fmla="*/ 7217862 w 10853928"/>
              <a:gd name="connsiteY23" fmla="*/ 18288 h 18288"/>
              <a:gd name="connsiteX24" fmla="*/ 6648031 w 10853928"/>
              <a:gd name="connsiteY24" fmla="*/ 18288 h 18288"/>
              <a:gd name="connsiteX25" fmla="*/ 6078200 w 10853928"/>
              <a:gd name="connsiteY25" fmla="*/ 18288 h 18288"/>
              <a:gd name="connsiteX26" fmla="*/ 5508368 w 10853928"/>
              <a:gd name="connsiteY26" fmla="*/ 18288 h 18288"/>
              <a:gd name="connsiteX27" fmla="*/ 4721459 w 10853928"/>
              <a:gd name="connsiteY27" fmla="*/ 18288 h 18288"/>
              <a:gd name="connsiteX28" fmla="*/ 4043088 w 10853928"/>
              <a:gd name="connsiteY28" fmla="*/ 18288 h 18288"/>
              <a:gd name="connsiteX29" fmla="*/ 3690336 w 10853928"/>
              <a:gd name="connsiteY29" fmla="*/ 18288 h 18288"/>
              <a:gd name="connsiteX30" fmla="*/ 3120504 w 10853928"/>
              <a:gd name="connsiteY30" fmla="*/ 18288 h 18288"/>
              <a:gd name="connsiteX31" fmla="*/ 2333595 w 10853928"/>
              <a:gd name="connsiteY31" fmla="*/ 18288 h 18288"/>
              <a:gd name="connsiteX32" fmla="*/ 1872303 w 10853928"/>
              <a:gd name="connsiteY32" fmla="*/ 18288 h 18288"/>
              <a:gd name="connsiteX33" fmla="*/ 976854 w 10853928"/>
              <a:gd name="connsiteY33" fmla="*/ 18288 h 18288"/>
              <a:gd name="connsiteX34" fmla="*/ 0 w 10853928"/>
              <a:gd name="connsiteY34" fmla="*/ 18288 h 18288"/>
              <a:gd name="connsiteX35" fmla="*/ 0 w 10853928"/>
              <a:gd name="connsiteY35"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307DF10-51E1-27D7-6033-0D9E929F22BE}"/>
              </a:ext>
            </a:extLst>
          </p:cNvPr>
          <p:cNvSpPr txBox="1"/>
          <p:nvPr/>
        </p:nvSpPr>
        <p:spPr>
          <a:xfrm>
            <a:off x="262685" y="2185030"/>
            <a:ext cx="3527778" cy="4247317"/>
          </a:xfrm>
          <a:prstGeom prst="rect">
            <a:avLst/>
          </a:prstGeom>
          <a:noFill/>
        </p:spPr>
        <p:txBody>
          <a:bodyPr wrap="square">
            <a:spAutoFit/>
          </a:bodyPr>
          <a:lstStyle/>
          <a:p>
            <a:r>
              <a:rPr lang="en-US" b="1" dirty="0"/>
              <a:t>Separation Anxiety = Fear of leaving caregiver.</a:t>
            </a:r>
          </a:p>
          <a:p>
            <a:endParaRPr lang="en-US" b="1" dirty="0"/>
          </a:p>
          <a:p>
            <a:r>
              <a:rPr lang="en-US" b="1" dirty="0"/>
              <a:t>Clinginess = seeking proximity for security (</a:t>
            </a:r>
            <a:r>
              <a:rPr lang="en-US" b="1" dirty="0" err="1"/>
              <a:t>Bowlby</a:t>
            </a:r>
            <a:r>
              <a:rPr lang="en-US" b="1" dirty="0"/>
              <a:t>,.</a:t>
            </a:r>
          </a:p>
          <a:p>
            <a:endParaRPr lang="en-US" b="1" dirty="0"/>
          </a:p>
          <a:p>
            <a:r>
              <a:rPr lang="en-US" b="1" dirty="0"/>
              <a:t>Struggling with peers = cannot internalize working model of trust.</a:t>
            </a:r>
          </a:p>
          <a:p>
            <a:endParaRPr lang="en-US" b="1" dirty="0"/>
          </a:p>
          <a:p>
            <a:r>
              <a:rPr lang="en-US" b="1" dirty="0"/>
              <a:t>Possible inconsistent care or earlier discontinuation. Over attachment to mother may limit independence.</a:t>
            </a:r>
          </a:p>
          <a:p>
            <a:endParaRPr lang="en-US" b="1" dirty="0"/>
          </a:p>
          <a:p>
            <a:endParaRPr lang="en-US" dirty="0"/>
          </a:p>
        </p:txBody>
      </p:sp>
      <p:sp>
        <p:nvSpPr>
          <p:cNvPr id="6" name="Thought Bubble: Cloud 5">
            <a:extLst>
              <a:ext uri="{FF2B5EF4-FFF2-40B4-BE49-F238E27FC236}">
                <a16:creationId xmlns:a16="http://schemas.microsoft.com/office/drawing/2014/main" id="{B0BDE9F0-E9DA-1457-3B2C-1497DB6D5A25}"/>
              </a:ext>
            </a:extLst>
          </p:cNvPr>
          <p:cNvSpPr/>
          <p:nvPr/>
        </p:nvSpPr>
        <p:spPr>
          <a:xfrm rot="432599">
            <a:off x="4799297" y="2055294"/>
            <a:ext cx="7309527" cy="4433127"/>
          </a:xfrm>
          <a:prstGeom prst="cloudCallout">
            <a:avLst>
              <a:gd name="adj1" fmla="val -25063"/>
              <a:gd name="adj2" fmla="val 54422"/>
            </a:avLst>
          </a:prstGeom>
          <a:solidFill>
            <a:schemeClr val="bg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44475F08-3E44-1FD8-A172-16B0D22D1EC9}"/>
              </a:ext>
            </a:extLst>
          </p:cNvPr>
          <p:cNvSpPr txBox="1"/>
          <p:nvPr/>
        </p:nvSpPr>
        <p:spPr>
          <a:xfrm>
            <a:off x="5871527" y="2600529"/>
            <a:ext cx="5165065" cy="3139321"/>
          </a:xfrm>
          <a:prstGeom prst="rect">
            <a:avLst/>
          </a:prstGeom>
          <a:noFill/>
        </p:spPr>
        <p:txBody>
          <a:bodyPr wrap="square">
            <a:spAutoFit/>
          </a:bodyPr>
          <a:lstStyle/>
          <a:p>
            <a:r>
              <a:rPr lang="en-US" dirty="0"/>
              <a:t>Amira's attachment patterns fall under </a:t>
            </a:r>
            <a:r>
              <a:rPr lang="en-US" dirty="0" err="1"/>
              <a:t>Bowlby's</a:t>
            </a:r>
            <a:r>
              <a:rPr lang="en-US" dirty="0"/>
              <a:t> descriptions of insecure attachment. Her separation anxiety demonstrates she has a fear of losing her secure base. She tends to cling to adults, as nearness makes a person safe a instinctual behavior based on the theory of evolution. Difficulty finding friendships may indicate a limited inner working model; she does not yet perceive other children as kind or dependable. This may occur if her earliest care giving interactions have been inconsequential (Howe, 2011).</a:t>
            </a:r>
          </a:p>
        </p:txBody>
      </p:sp>
    </p:spTree>
    <p:extLst>
      <p:ext uri="{BB962C8B-B14F-4D97-AF65-F5344CB8AC3E}">
        <p14:creationId xmlns:p14="http://schemas.microsoft.com/office/powerpoint/2010/main" val="2501997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580042DC-7B69-4D3E-D733-7F784EF8BD9F}"/>
              </a:ext>
            </a:extLst>
          </p:cNvPr>
          <p:cNvSpPr txBox="1"/>
          <p:nvPr/>
        </p:nvSpPr>
        <p:spPr>
          <a:xfrm>
            <a:off x="2118360" y="0"/>
            <a:ext cx="7955280" cy="663222"/>
          </a:xfrm>
          <a:prstGeom prst="rect">
            <a:avLst/>
          </a:prstGeom>
          <a:solidFill>
            <a:schemeClr val="bg1"/>
          </a:solidFill>
          <a:ln>
            <a:solidFill>
              <a:schemeClr val="bg1"/>
            </a:solidFill>
          </a:ln>
        </p:spPr>
        <p:txBody>
          <a:bodyPr wrap="square" rtlCol="0">
            <a:spAutoFit/>
          </a:bodyPr>
          <a:lstStyle/>
          <a:p>
            <a:pPr algn="l"/>
            <a:r>
              <a:rPr lang="en-US" sz="3600" b="1" u="sng" dirty="0"/>
              <a:t>Biological and environmental influences </a:t>
            </a:r>
          </a:p>
        </p:txBody>
      </p:sp>
      <p:sp>
        <p:nvSpPr>
          <p:cNvPr id="6" name="TextBox 5">
            <a:extLst>
              <a:ext uri="{FF2B5EF4-FFF2-40B4-BE49-F238E27FC236}">
                <a16:creationId xmlns:a16="http://schemas.microsoft.com/office/drawing/2014/main" id="{CE207BBC-2F2D-70C3-CFDA-D76383A1F38C}"/>
              </a:ext>
            </a:extLst>
          </p:cNvPr>
          <p:cNvSpPr txBox="1"/>
          <p:nvPr/>
        </p:nvSpPr>
        <p:spPr>
          <a:xfrm>
            <a:off x="3478044" y="1459963"/>
            <a:ext cx="5235912" cy="2862322"/>
          </a:xfrm>
          <a:prstGeom prst="rect">
            <a:avLst/>
          </a:prstGeom>
          <a:solidFill>
            <a:schemeClr val="bg1"/>
          </a:solidFill>
        </p:spPr>
        <p:txBody>
          <a:bodyPr wrap="square">
            <a:spAutoFit/>
          </a:bodyPr>
          <a:lstStyle/>
          <a:p>
            <a:r>
              <a:rPr lang="en-US" dirty="0" err="1"/>
              <a:t>Bowlby</a:t>
            </a:r>
            <a:r>
              <a:rPr lang="en-US" dirty="0"/>
              <a:t> recognized that both nature and nurture are responsible for attachment. Children are innately more reactive or anxious to some extent. Environmental factors like parental stress, illness, or instability may also have effects on a caregiver's responsiveness. However, secure and stable situations have been found to enable the rebuilding of attachment and boost resilience, and thus that Amira can build confidence when treated in a suitable manner.</a:t>
            </a:r>
          </a:p>
        </p:txBody>
      </p:sp>
      <p:sp>
        <p:nvSpPr>
          <p:cNvPr id="9" name="TextBox 8">
            <a:extLst>
              <a:ext uri="{FF2B5EF4-FFF2-40B4-BE49-F238E27FC236}">
                <a16:creationId xmlns:a16="http://schemas.microsoft.com/office/drawing/2014/main" id="{7BB1B78C-FADB-D138-29D9-B210219E112E}"/>
              </a:ext>
            </a:extLst>
          </p:cNvPr>
          <p:cNvSpPr txBox="1"/>
          <p:nvPr/>
        </p:nvSpPr>
        <p:spPr>
          <a:xfrm>
            <a:off x="2261157" y="4797872"/>
            <a:ext cx="7669685" cy="1200329"/>
          </a:xfrm>
          <a:prstGeom prst="rect">
            <a:avLst/>
          </a:prstGeom>
          <a:solidFill>
            <a:schemeClr val="bg1">
              <a:lumMod val="50000"/>
              <a:lumOff val="50000"/>
            </a:schemeClr>
          </a:solidFill>
        </p:spPr>
        <p:txBody>
          <a:bodyPr wrap="square">
            <a:spAutoFit/>
          </a:bodyPr>
          <a:lstStyle/>
          <a:p>
            <a:pPr>
              <a:buNone/>
            </a:pPr>
            <a:r>
              <a:rPr lang="en-US" b="1" dirty="0"/>
              <a:t>Biological:</a:t>
            </a:r>
            <a:r>
              <a:rPr lang="en-US" dirty="0"/>
              <a:t> temperament, genetics, stress responses influence attachment.</a:t>
            </a:r>
          </a:p>
          <a:p>
            <a:pPr>
              <a:buNone/>
            </a:pPr>
            <a:r>
              <a:rPr lang="en-US" b="1" dirty="0"/>
              <a:t>Environmental:</a:t>
            </a:r>
            <a:r>
              <a:rPr lang="en-US" dirty="0"/>
              <a:t> routines, parental stress, and emotional availability.</a:t>
            </a:r>
          </a:p>
          <a:p>
            <a:pPr>
              <a:buNone/>
            </a:pPr>
            <a:r>
              <a:rPr lang="en-US" b="1" dirty="0"/>
              <a:t>Socioeconomic factors:</a:t>
            </a:r>
            <a:r>
              <a:rPr lang="en-US" dirty="0"/>
              <a:t> can limit caregiver time and consistency.</a:t>
            </a:r>
          </a:p>
          <a:p>
            <a:pPr>
              <a:buNone/>
            </a:pPr>
            <a:r>
              <a:rPr lang="en-US" b="1" dirty="0"/>
              <a:t>Positive environments:</a:t>
            </a:r>
            <a:r>
              <a:rPr lang="en-US" dirty="0"/>
              <a:t> can rebuild security and resilience (Rutter, 1981)</a:t>
            </a:r>
          </a:p>
        </p:txBody>
      </p:sp>
    </p:spTree>
    <p:extLst>
      <p:ext uri="{BB962C8B-B14F-4D97-AF65-F5344CB8AC3E}">
        <p14:creationId xmlns:p14="http://schemas.microsoft.com/office/powerpoint/2010/main" val="250648202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D7B27C-F64F-6616-D60E-1C4114462AF3}"/>
              </a:ext>
            </a:extLst>
          </p:cNvPr>
          <p:cNvSpPr>
            <a:spLocks noGrp="1"/>
          </p:cNvSpPr>
          <p:nvPr>
            <p:ph type="title"/>
          </p:nvPr>
        </p:nvSpPr>
        <p:spPr>
          <a:xfrm>
            <a:off x="2585154" y="278535"/>
            <a:ext cx="9895951" cy="1033669"/>
          </a:xfrm>
          <a:noFill/>
          <a:ln>
            <a:solidFill>
              <a:schemeClr val="bg1">
                <a:lumMod val="10000"/>
              </a:schemeClr>
            </a:solidFill>
          </a:ln>
        </p:spPr>
        <p:txBody>
          <a:bodyPr>
            <a:normAutofit/>
          </a:bodyPr>
          <a:lstStyle/>
          <a:p>
            <a:r>
              <a:rPr lang="en-US" sz="3600" b="1" u="sng" dirty="0">
                <a:solidFill>
                  <a:srgbClr val="FFFFFF"/>
                </a:solidFill>
              </a:rPr>
              <a:t>Practical strategies to support Anna </a:t>
            </a:r>
          </a:p>
        </p:txBody>
      </p:sp>
      <p:sp>
        <p:nvSpPr>
          <p:cNvPr id="5" name="TextBox 4">
            <a:extLst>
              <a:ext uri="{FF2B5EF4-FFF2-40B4-BE49-F238E27FC236}">
                <a16:creationId xmlns:a16="http://schemas.microsoft.com/office/drawing/2014/main" id="{755C3C69-AD7E-A175-5DF3-60EAA1CF4947}"/>
              </a:ext>
            </a:extLst>
          </p:cNvPr>
          <p:cNvSpPr txBox="1"/>
          <p:nvPr/>
        </p:nvSpPr>
        <p:spPr>
          <a:xfrm>
            <a:off x="-7283" y="2033065"/>
            <a:ext cx="6096000" cy="2308324"/>
          </a:xfrm>
          <a:prstGeom prst="rect">
            <a:avLst/>
          </a:prstGeom>
          <a:noFill/>
        </p:spPr>
        <p:txBody>
          <a:bodyPr wrap="square">
            <a:spAutoFit/>
          </a:bodyPr>
          <a:lstStyle/>
          <a:p>
            <a:r>
              <a:rPr lang="en-US" dirty="0"/>
              <a:t>Amira will benefit from having a secure, trusting relationship of a key person that provides consistent support. Gradually increasing time in separations and holding routines as consistent as possible will reduce her level of anxiety. Brief, facilitated groups will slowly build confidence among peers. Complimenting and making positive comments for little accomplishments will enhance her sense of self-esteem and security (DfE, 2021).</a:t>
            </a:r>
          </a:p>
        </p:txBody>
      </p:sp>
      <p:sp>
        <p:nvSpPr>
          <p:cNvPr id="7" name="TextBox 6">
            <a:extLst>
              <a:ext uri="{FF2B5EF4-FFF2-40B4-BE49-F238E27FC236}">
                <a16:creationId xmlns:a16="http://schemas.microsoft.com/office/drawing/2014/main" id="{5DFC10C9-70F2-2331-455B-6B76B463AD59}"/>
              </a:ext>
            </a:extLst>
          </p:cNvPr>
          <p:cNvSpPr txBox="1"/>
          <p:nvPr/>
        </p:nvSpPr>
        <p:spPr>
          <a:xfrm>
            <a:off x="7267222" y="3164681"/>
            <a:ext cx="3993445" cy="3693319"/>
          </a:xfrm>
          <a:prstGeom prst="rect">
            <a:avLst/>
          </a:prstGeom>
          <a:noFill/>
          <a:ln w="3175">
            <a:solidFill>
              <a:schemeClr val="tx1"/>
            </a:solidFill>
          </a:ln>
        </p:spPr>
        <p:txBody>
          <a:bodyPr wrap="square">
            <a:spAutoFit/>
          </a:bodyPr>
          <a:lstStyle/>
          <a:p>
            <a:pPr>
              <a:buNone/>
            </a:pPr>
            <a:r>
              <a:rPr lang="en-US" dirty="0"/>
              <a:t>Assign a key person for consistency (DfE, 2021).</a:t>
            </a:r>
          </a:p>
          <a:p>
            <a:pPr>
              <a:buNone/>
            </a:pPr>
            <a:endParaRPr lang="en-US" dirty="0"/>
          </a:p>
          <a:p>
            <a:pPr>
              <a:buNone/>
            </a:pPr>
            <a:r>
              <a:rPr lang="en-US" dirty="0"/>
              <a:t>Gradually build confidence during separations.</a:t>
            </a:r>
          </a:p>
          <a:p>
            <a:pPr>
              <a:buNone/>
            </a:pPr>
            <a:endParaRPr lang="en-US" dirty="0"/>
          </a:p>
          <a:p>
            <a:pPr>
              <a:buNone/>
            </a:pPr>
            <a:r>
              <a:rPr lang="en-US" dirty="0"/>
              <a:t>Maintain predictable routines to reduce anxiety.</a:t>
            </a:r>
          </a:p>
          <a:p>
            <a:pPr>
              <a:buNone/>
            </a:pPr>
            <a:endParaRPr lang="en-US" dirty="0"/>
          </a:p>
          <a:p>
            <a:pPr>
              <a:buNone/>
            </a:pPr>
            <a:r>
              <a:rPr lang="en-US" dirty="0"/>
              <a:t>Encourage peer play in small groups.</a:t>
            </a:r>
          </a:p>
          <a:p>
            <a:pPr>
              <a:buNone/>
            </a:pPr>
            <a:endParaRPr lang="en-US" dirty="0"/>
          </a:p>
          <a:p>
            <a:pPr>
              <a:buNone/>
            </a:pPr>
            <a:r>
              <a:rPr lang="en-US" dirty="0"/>
              <a:t>Provide positive reinforcement and praise.</a:t>
            </a:r>
          </a:p>
        </p:txBody>
      </p:sp>
      <p:sp>
        <p:nvSpPr>
          <p:cNvPr id="9" name="Left Brace 8">
            <a:extLst>
              <a:ext uri="{FF2B5EF4-FFF2-40B4-BE49-F238E27FC236}">
                <a16:creationId xmlns:a16="http://schemas.microsoft.com/office/drawing/2014/main" id="{A064028B-39F3-B714-7319-EBD2B477C40A}"/>
              </a:ext>
            </a:extLst>
          </p:cNvPr>
          <p:cNvSpPr/>
          <p:nvPr/>
        </p:nvSpPr>
        <p:spPr>
          <a:xfrm>
            <a:off x="6730952" y="3187227"/>
            <a:ext cx="955660" cy="3693319"/>
          </a:xfrm>
          <a:prstGeom prst="leftBrace">
            <a:avLst>
              <a:gd name="adj1" fmla="val 0"/>
              <a:gd name="adj2" fmla="val 50000"/>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Right Brace 10">
            <a:extLst>
              <a:ext uri="{FF2B5EF4-FFF2-40B4-BE49-F238E27FC236}">
                <a16:creationId xmlns:a16="http://schemas.microsoft.com/office/drawing/2014/main" id="{FDED4414-A1EB-A394-B6F4-84E0A45936FD}"/>
              </a:ext>
            </a:extLst>
          </p:cNvPr>
          <p:cNvSpPr/>
          <p:nvPr/>
        </p:nvSpPr>
        <p:spPr>
          <a:xfrm rot="10800000" flipH="1">
            <a:off x="10871081" y="3187226"/>
            <a:ext cx="836505" cy="3693318"/>
          </a:xfrm>
          <a:prstGeom prst="rightBrace">
            <a:avLst>
              <a:gd name="adj1" fmla="val 0"/>
              <a:gd name="adj2" fmla="val 53669"/>
            </a:avLst>
          </a:prstGeom>
          <a:ln w="57150"/>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1210521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7E3E49-25E9-C98E-0302-0E7B06854937}"/>
              </a:ext>
            </a:extLst>
          </p:cNvPr>
          <p:cNvSpPr>
            <a:spLocks noGrp="1"/>
          </p:cNvSpPr>
          <p:nvPr>
            <p:ph type="title"/>
          </p:nvPr>
        </p:nvSpPr>
        <p:spPr>
          <a:xfrm>
            <a:off x="2983159" y="638000"/>
            <a:ext cx="6801816" cy="754037"/>
          </a:xfrm>
        </p:spPr>
        <p:txBody>
          <a:bodyPr anchor="t">
            <a:normAutofit/>
          </a:bodyPr>
          <a:lstStyle/>
          <a:p>
            <a:r>
              <a:rPr lang="en-US" sz="3600" b="1" u="sng" dirty="0">
                <a:solidFill>
                  <a:schemeClr val="bg1"/>
                </a:solidFill>
              </a:rPr>
              <a:t>Role of practitioners and families </a:t>
            </a:r>
          </a:p>
        </p:txBody>
      </p:sp>
      <p:sp>
        <p:nvSpPr>
          <p:cNvPr id="10" name="Rectangle 9">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4E70FBD-11A5-FD3E-F69C-964B1F2CB8A6}"/>
              </a:ext>
            </a:extLst>
          </p:cNvPr>
          <p:cNvSpPr txBox="1"/>
          <p:nvPr/>
        </p:nvSpPr>
        <p:spPr>
          <a:xfrm>
            <a:off x="288067" y="2703660"/>
            <a:ext cx="6096000" cy="3139321"/>
          </a:xfrm>
          <a:prstGeom prst="rect">
            <a:avLst/>
          </a:prstGeom>
          <a:noFill/>
        </p:spPr>
        <p:txBody>
          <a:bodyPr wrap="square">
            <a:spAutoFit/>
          </a:bodyPr>
          <a:lstStyle/>
          <a:p>
            <a:r>
              <a:rPr lang="en-US" b="1" dirty="0"/>
              <a:t>-Collaboration between home and setting.</a:t>
            </a:r>
          </a:p>
          <a:p>
            <a:endParaRPr lang="en-US" b="1" dirty="0"/>
          </a:p>
          <a:p>
            <a:r>
              <a:rPr lang="en-US" b="1" dirty="0"/>
              <a:t>-Regular communications to parents.</a:t>
            </a:r>
          </a:p>
          <a:p>
            <a:endParaRPr lang="en-US" b="1" dirty="0"/>
          </a:p>
          <a:p>
            <a:r>
              <a:rPr lang="en-US" b="1" dirty="0"/>
              <a:t>-Shared reassurance techniques.</a:t>
            </a:r>
          </a:p>
          <a:p>
            <a:endParaRPr lang="en-US" b="1" dirty="0"/>
          </a:p>
          <a:p>
            <a:r>
              <a:rPr lang="en-US" b="1" dirty="0"/>
              <a:t>-Consistent routines across environments.</a:t>
            </a:r>
          </a:p>
          <a:p>
            <a:endParaRPr lang="en-US" b="1" dirty="0"/>
          </a:p>
          <a:p>
            <a:r>
              <a:rPr lang="en-US" b="1" dirty="0"/>
              <a:t>-Staff education in attachment awareness.</a:t>
            </a:r>
          </a:p>
          <a:p>
            <a:endParaRPr lang="en-US" b="1" dirty="0"/>
          </a:p>
          <a:p>
            <a:endParaRPr lang="en-US" dirty="0"/>
          </a:p>
        </p:txBody>
      </p:sp>
      <p:sp>
        <p:nvSpPr>
          <p:cNvPr id="9" name="Scroll: Vertical 8">
            <a:extLst>
              <a:ext uri="{FF2B5EF4-FFF2-40B4-BE49-F238E27FC236}">
                <a16:creationId xmlns:a16="http://schemas.microsoft.com/office/drawing/2014/main" id="{517C0E0F-DB47-A9FB-FB05-0EF6B36BD822}"/>
              </a:ext>
            </a:extLst>
          </p:cNvPr>
          <p:cNvSpPr/>
          <p:nvPr/>
        </p:nvSpPr>
        <p:spPr>
          <a:xfrm>
            <a:off x="6821502" y="2138136"/>
            <a:ext cx="5082431" cy="4100905"/>
          </a:xfrm>
          <a:prstGeom prst="verticalScroll">
            <a:avLst/>
          </a:prstGeom>
          <a:solidFill>
            <a:schemeClr val="accent4">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Cooperation between parents and practitioners is crucial. Predictable methods for comforting Amira both at home and in the setting give strength to her feeling of safety. Frequent communication allows both parties to be clear about what's effective. Training workers to identify attachment behaviors equips them to respond sensitively and to prevent inadvertently reinforcing anxiety (Howe, 2011).</a:t>
            </a:r>
          </a:p>
        </p:txBody>
      </p:sp>
    </p:spTree>
    <p:extLst>
      <p:ext uri="{BB962C8B-B14F-4D97-AF65-F5344CB8AC3E}">
        <p14:creationId xmlns:p14="http://schemas.microsoft.com/office/powerpoint/2010/main" val="15650077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3F994877-EDA1-55C6-68CB-438A911A7DB5}"/>
              </a:ext>
            </a:extLst>
          </p:cNvPr>
          <p:cNvSpPr txBox="1"/>
          <p:nvPr/>
        </p:nvSpPr>
        <p:spPr>
          <a:xfrm>
            <a:off x="5994964" y="4714431"/>
            <a:ext cx="6103054" cy="2585323"/>
          </a:xfrm>
          <a:prstGeom prst="rect">
            <a:avLst/>
          </a:prstGeom>
          <a:noFill/>
        </p:spPr>
        <p:txBody>
          <a:bodyPr wrap="square">
            <a:spAutoFit/>
          </a:bodyPr>
          <a:lstStyle/>
          <a:p>
            <a:r>
              <a:rPr lang="en-US" dirty="0"/>
              <a:t>-Emphasized significance of attachment in early life.</a:t>
            </a:r>
          </a:p>
          <a:p>
            <a:endParaRPr lang="en-US" dirty="0"/>
          </a:p>
          <a:p>
            <a:r>
              <a:rPr lang="en-US" dirty="0"/>
              <a:t>-Inspired significant research and practice (Ainsworth, 1978).</a:t>
            </a:r>
          </a:p>
          <a:p>
            <a:endParaRPr lang="en-US" dirty="0"/>
          </a:p>
          <a:p>
            <a:r>
              <a:rPr lang="en-US" dirty="0"/>
              <a:t>-Foundation of modern theories of child development.</a:t>
            </a:r>
          </a:p>
          <a:p>
            <a:endParaRPr lang="en-US" dirty="0"/>
          </a:p>
          <a:p>
            <a:r>
              <a:rPr lang="en-US" dirty="0"/>
              <a:t>-Empirical data from "Strange Situation" and other studies.</a:t>
            </a:r>
          </a:p>
          <a:p>
            <a:endParaRPr lang="en-US" dirty="0"/>
          </a:p>
          <a:p>
            <a:endParaRPr lang="en-US" dirty="0"/>
          </a:p>
        </p:txBody>
      </p:sp>
      <p:sp>
        <p:nvSpPr>
          <p:cNvPr id="11" name="Title 10">
            <a:extLst>
              <a:ext uri="{FF2B5EF4-FFF2-40B4-BE49-F238E27FC236}">
                <a16:creationId xmlns:a16="http://schemas.microsoft.com/office/drawing/2014/main" id="{21A3AEC0-7FF7-0F3F-306E-8A41FA988018}"/>
              </a:ext>
            </a:extLst>
          </p:cNvPr>
          <p:cNvSpPr>
            <a:spLocks noGrp="1"/>
          </p:cNvSpPr>
          <p:nvPr>
            <p:ph type="title"/>
          </p:nvPr>
        </p:nvSpPr>
        <p:spPr>
          <a:xfrm>
            <a:off x="612422" y="1936506"/>
            <a:ext cx="3804356" cy="1370542"/>
          </a:xfrm>
          <a:solidFill>
            <a:schemeClr val="bg1"/>
          </a:solidFill>
        </p:spPr>
        <p:txBody>
          <a:bodyPr>
            <a:normAutofit/>
          </a:bodyPr>
          <a:lstStyle/>
          <a:p>
            <a:r>
              <a:rPr lang="en-US" sz="3600" b="1" u="sng" dirty="0"/>
              <a:t>Critical evaluation- strengths </a:t>
            </a:r>
          </a:p>
        </p:txBody>
      </p:sp>
      <p:sp>
        <p:nvSpPr>
          <p:cNvPr id="17" name="Thought Bubble: Cloud 16">
            <a:extLst>
              <a:ext uri="{FF2B5EF4-FFF2-40B4-BE49-F238E27FC236}">
                <a16:creationId xmlns:a16="http://schemas.microsoft.com/office/drawing/2014/main" id="{E41F71EF-7B96-628C-D206-AC543641C82F}"/>
              </a:ext>
            </a:extLst>
          </p:cNvPr>
          <p:cNvSpPr/>
          <p:nvPr/>
        </p:nvSpPr>
        <p:spPr>
          <a:xfrm>
            <a:off x="5912305" y="-2"/>
            <a:ext cx="5983362" cy="4021669"/>
          </a:xfrm>
          <a:prstGeom prst="cloudCallout">
            <a:avLst/>
          </a:prstGeom>
          <a:solidFill>
            <a:schemeClr val="accent1">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Bowlby</a:t>
            </a:r>
            <a:r>
              <a:rPr lang="en-US" dirty="0"/>
              <a:t> was revolutionary in his work and moved focus from care that was purely physical to care that was emotional. His work paved the way for current understanding of children's emotional well-being. Such research as Ainsworth's "Strange Situation" provided strong evidence that attachment security fostered confidence and exploration (</a:t>
            </a:r>
            <a:r>
              <a:rPr lang="en-US" dirty="0" err="1"/>
              <a:t>Bretherton</a:t>
            </a:r>
            <a:r>
              <a:rPr lang="en-US" dirty="0"/>
              <a:t>, 1992).</a:t>
            </a:r>
          </a:p>
        </p:txBody>
      </p:sp>
    </p:spTree>
    <p:extLst>
      <p:ext uri="{BB962C8B-B14F-4D97-AF65-F5344CB8AC3E}">
        <p14:creationId xmlns:p14="http://schemas.microsoft.com/office/powerpoint/2010/main" val="2360913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2" name="Group 11">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335F2718-0E10-7F47-04F5-BD43D9D444B5}"/>
              </a:ext>
            </a:extLst>
          </p:cNvPr>
          <p:cNvSpPr>
            <a:spLocks noGrp="1"/>
          </p:cNvSpPr>
          <p:nvPr>
            <p:ph type="title"/>
          </p:nvPr>
        </p:nvSpPr>
        <p:spPr>
          <a:xfrm>
            <a:off x="405458" y="-1520962"/>
            <a:ext cx="7021513" cy="2308324"/>
          </a:xfrm>
        </p:spPr>
        <p:txBody>
          <a:bodyPr vert="horz" lIns="91440" tIns="45720" rIns="91440" bIns="45720" rtlCol="0" anchor="b">
            <a:normAutofit/>
          </a:bodyPr>
          <a:lstStyle/>
          <a:p>
            <a:r>
              <a:rPr lang="en-US" sz="3600" b="1" u="sng" kern="1200" dirty="0">
                <a:solidFill>
                  <a:schemeClr val="bg1"/>
                </a:solidFill>
                <a:latin typeface="+mj-lt"/>
                <a:ea typeface="+mj-ea"/>
                <a:cs typeface="+mj-cs"/>
              </a:rPr>
              <a:t>Critical evaluation- Limitations </a:t>
            </a:r>
          </a:p>
        </p:txBody>
      </p:sp>
      <p:sp>
        <p:nvSpPr>
          <p:cNvPr id="5" name="TextBox 4">
            <a:extLst>
              <a:ext uri="{FF2B5EF4-FFF2-40B4-BE49-F238E27FC236}">
                <a16:creationId xmlns:a16="http://schemas.microsoft.com/office/drawing/2014/main" id="{FD0044A9-4632-3CA5-B59B-767B7A7D9126}"/>
              </a:ext>
            </a:extLst>
          </p:cNvPr>
          <p:cNvSpPr txBox="1"/>
          <p:nvPr/>
        </p:nvSpPr>
        <p:spPr>
          <a:xfrm>
            <a:off x="8309289" y="2874338"/>
            <a:ext cx="3477253" cy="3693319"/>
          </a:xfrm>
          <a:prstGeom prst="rect">
            <a:avLst/>
          </a:prstGeom>
          <a:solidFill>
            <a:schemeClr val="bg1"/>
          </a:solidFill>
        </p:spPr>
        <p:txBody>
          <a:bodyPr wrap="square">
            <a:spAutoFit/>
          </a:bodyPr>
          <a:lstStyle/>
          <a:p>
            <a:r>
              <a:rPr lang="en-US" dirty="0"/>
              <a:t>Overemphasizes attachment between mother and child (Schaffer and Emerson 1964).</a:t>
            </a:r>
          </a:p>
          <a:p>
            <a:endParaRPr lang="en-US" dirty="0"/>
          </a:p>
          <a:p>
            <a:r>
              <a:rPr lang="en-US" dirty="0"/>
              <a:t>Underestimates multiple attachments.</a:t>
            </a:r>
          </a:p>
          <a:p>
            <a:endParaRPr lang="en-US" dirty="0"/>
          </a:p>
          <a:p>
            <a:r>
              <a:rPr lang="en-US" dirty="0"/>
              <a:t>Limited cultural transferability.</a:t>
            </a:r>
          </a:p>
          <a:p>
            <a:endParaRPr lang="en-US" dirty="0"/>
          </a:p>
          <a:p>
            <a:r>
              <a:rPr lang="en-US" dirty="0"/>
              <a:t>Some children recover despite early deprivation (Rutter, 1981).</a:t>
            </a:r>
          </a:p>
          <a:p>
            <a:endParaRPr lang="en-US" dirty="0"/>
          </a:p>
          <a:p>
            <a:endParaRPr lang="en-US" dirty="0"/>
          </a:p>
        </p:txBody>
      </p:sp>
      <p:sp>
        <p:nvSpPr>
          <p:cNvPr id="7" name="TextBox 6">
            <a:extLst>
              <a:ext uri="{FF2B5EF4-FFF2-40B4-BE49-F238E27FC236}">
                <a16:creationId xmlns:a16="http://schemas.microsoft.com/office/drawing/2014/main" id="{ACB04815-A16A-640D-7453-872F13F6D154}"/>
              </a:ext>
            </a:extLst>
          </p:cNvPr>
          <p:cNvSpPr txBox="1"/>
          <p:nvPr/>
        </p:nvSpPr>
        <p:spPr>
          <a:xfrm>
            <a:off x="405458" y="1180533"/>
            <a:ext cx="6350000" cy="2308324"/>
          </a:xfrm>
          <a:prstGeom prst="rect">
            <a:avLst/>
          </a:prstGeom>
          <a:solidFill>
            <a:schemeClr val="bg2">
              <a:lumMod val="90000"/>
            </a:schemeClr>
          </a:solidFill>
        </p:spPr>
        <p:txBody>
          <a:bodyPr wrap="square">
            <a:spAutoFit/>
          </a:bodyPr>
          <a:lstStyle/>
          <a:p>
            <a:r>
              <a:rPr lang="en-US" dirty="0"/>
              <a:t>Whereas </a:t>
            </a:r>
            <a:r>
              <a:rPr lang="en-US" dirty="0" err="1"/>
              <a:t>Bowlby</a:t>
            </a:r>
            <a:r>
              <a:rPr lang="en-US" dirty="0"/>
              <a:t> focused almost exclusively on mothers, later research has found that children are able to form secure attachments to fathers, grandparents, or other caregivers.His theory also included Western values and cannot be generalized to those societies that take equal portions in child raising. Finally, research by Rutter (1981) showed that many children can recover from early attachment disruptions if they later experience consistent, loving care.</a:t>
            </a:r>
          </a:p>
        </p:txBody>
      </p:sp>
    </p:spTree>
    <p:extLst>
      <p:ext uri="{BB962C8B-B14F-4D97-AF65-F5344CB8AC3E}">
        <p14:creationId xmlns:p14="http://schemas.microsoft.com/office/powerpoint/2010/main" val="342522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7FAE6E8-1D9E-4905-AAFE-978D331822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44E63-CBCE-5690-32A7-A7E1050804BC}"/>
              </a:ext>
            </a:extLst>
          </p:cNvPr>
          <p:cNvSpPr>
            <a:spLocks noGrp="1"/>
          </p:cNvSpPr>
          <p:nvPr>
            <p:ph type="title"/>
          </p:nvPr>
        </p:nvSpPr>
        <p:spPr>
          <a:xfrm>
            <a:off x="3576547" y="-254000"/>
            <a:ext cx="4813128" cy="1171222"/>
          </a:xfrm>
        </p:spPr>
        <p:txBody>
          <a:bodyPr vert="horz" lIns="91440" tIns="45720" rIns="91440" bIns="45720" rtlCol="0" anchor="b">
            <a:normAutofit/>
          </a:bodyPr>
          <a:lstStyle/>
          <a:p>
            <a:r>
              <a:rPr lang="en-US" sz="3600" b="1" u="sng" kern="1200" dirty="0">
                <a:solidFill>
                  <a:schemeClr val="bg1"/>
                </a:solidFill>
                <a:latin typeface="+mj-lt"/>
                <a:ea typeface="+mj-ea"/>
                <a:cs typeface="+mj-cs"/>
              </a:rPr>
              <a:t>Implications for practice</a:t>
            </a:r>
          </a:p>
        </p:txBody>
      </p:sp>
      <p:grpSp>
        <p:nvGrpSpPr>
          <p:cNvPr id="10" name="Group 9">
            <a:extLst>
              <a:ext uri="{FF2B5EF4-FFF2-40B4-BE49-F238E27FC236}">
                <a16:creationId xmlns:a16="http://schemas.microsoft.com/office/drawing/2014/main" id="{5F9D1CBF-A219-4C01-85A0-9DF6151EE2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79015" y="0"/>
            <a:ext cx="712985" cy="6858000"/>
            <a:chOff x="11479015" y="0"/>
            <a:chExt cx="712985" cy="6858000"/>
          </a:xfrm>
          <a:effectLst>
            <a:outerShdw blurRad="381000" dist="152400" dir="10800000" algn="ctr" rotWithShape="0">
              <a:schemeClr val="bg1">
                <a:alpha val="10000"/>
              </a:schemeClr>
            </a:outerShdw>
          </a:effectLst>
        </p:grpSpPr>
        <p:sp>
          <p:nvSpPr>
            <p:cNvPr id="11" name="Freeform: Shape 10">
              <a:extLst>
                <a:ext uri="{FF2B5EF4-FFF2-40B4-BE49-F238E27FC236}">
                  <a16:creationId xmlns:a16="http://schemas.microsoft.com/office/drawing/2014/main" id="{D9FC63AB-02B8-4DDD-8778-397188A370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8" y="0"/>
              <a:ext cx="712982" cy="6858000"/>
            </a:xfrm>
            <a:custGeom>
              <a:avLst/>
              <a:gdLst>
                <a:gd name="connsiteX0" fmla="*/ 280560 w 712982"/>
                <a:gd name="connsiteY0" fmla="*/ 0 h 6858000"/>
                <a:gd name="connsiteX1" fmla="*/ 712982 w 712982"/>
                <a:gd name="connsiteY1" fmla="*/ 0 h 6858000"/>
                <a:gd name="connsiteX2" fmla="*/ 712982 w 712982"/>
                <a:gd name="connsiteY2" fmla="*/ 6858000 h 6858000"/>
                <a:gd name="connsiteX3" fmla="*/ 372527 w 712982"/>
                <a:gd name="connsiteY3" fmla="*/ 6858000 h 6858000"/>
                <a:gd name="connsiteX4" fmla="*/ 372901 w 712982"/>
                <a:gd name="connsiteY4" fmla="*/ 6835810 h 6858000"/>
                <a:gd name="connsiteX5" fmla="*/ 363017 w 712982"/>
                <a:gd name="connsiteY5" fmla="*/ 6518145 h 6858000"/>
                <a:gd name="connsiteX6" fmla="*/ 310498 w 712982"/>
                <a:gd name="connsiteY6" fmla="*/ 6393936 h 6858000"/>
                <a:gd name="connsiteX7" fmla="*/ 305420 w 712982"/>
                <a:gd name="connsiteY7" fmla="*/ 6355564 h 6858000"/>
                <a:gd name="connsiteX8" fmla="*/ 311030 w 712982"/>
                <a:gd name="connsiteY8" fmla="*/ 6267729 h 6858000"/>
                <a:gd name="connsiteX9" fmla="*/ 281440 w 712982"/>
                <a:gd name="connsiteY9" fmla="*/ 6090959 h 6858000"/>
                <a:gd name="connsiteX10" fmla="*/ 258928 w 712982"/>
                <a:gd name="connsiteY10" fmla="*/ 6026981 h 6858000"/>
                <a:gd name="connsiteX11" fmla="*/ 245105 w 712982"/>
                <a:gd name="connsiteY11" fmla="*/ 5991615 h 6858000"/>
                <a:gd name="connsiteX12" fmla="*/ 197441 w 712982"/>
                <a:gd name="connsiteY12" fmla="*/ 5807458 h 6858000"/>
                <a:gd name="connsiteX13" fmla="*/ 159115 w 712982"/>
                <a:gd name="connsiteY13" fmla="*/ 5727356 h 6858000"/>
                <a:gd name="connsiteX14" fmla="*/ 152306 w 712982"/>
                <a:gd name="connsiteY14" fmla="*/ 5705270 h 6858000"/>
                <a:gd name="connsiteX15" fmla="*/ 150939 w 712982"/>
                <a:gd name="connsiteY15" fmla="*/ 5580441 h 6858000"/>
                <a:gd name="connsiteX16" fmla="*/ 187956 w 712982"/>
                <a:gd name="connsiteY16" fmla="*/ 5482729 h 6858000"/>
                <a:gd name="connsiteX17" fmla="*/ 201902 w 712982"/>
                <a:gd name="connsiteY17" fmla="*/ 5463053 h 6858000"/>
                <a:gd name="connsiteX18" fmla="*/ 168174 w 712982"/>
                <a:gd name="connsiteY18" fmla="*/ 5205662 h 6858000"/>
                <a:gd name="connsiteX19" fmla="*/ 157186 w 712982"/>
                <a:gd name="connsiteY19" fmla="*/ 5166766 h 6858000"/>
                <a:gd name="connsiteX20" fmla="*/ 163999 w 712982"/>
                <a:gd name="connsiteY20" fmla="*/ 4972256 h 6858000"/>
                <a:gd name="connsiteX21" fmla="*/ 163388 w 712982"/>
                <a:gd name="connsiteY21" fmla="*/ 4915833 h 6858000"/>
                <a:gd name="connsiteX22" fmla="*/ 166361 w 712982"/>
                <a:gd name="connsiteY22" fmla="*/ 4712964 h 6858000"/>
                <a:gd name="connsiteX23" fmla="*/ 140122 w 712982"/>
                <a:gd name="connsiteY23" fmla="*/ 4687152 h 6858000"/>
                <a:gd name="connsiteX24" fmla="*/ 73058 w 712982"/>
                <a:gd name="connsiteY24" fmla="*/ 4611951 h 6858000"/>
                <a:gd name="connsiteX25" fmla="*/ 3979 w 712982"/>
                <a:gd name="connsiteY25" fmla="*/ 4456771 h 6858000"/>
                <a:gd name="connsiteX26" fmla="*/ 2091 w 712982"/>
                <a:gd name="connsiteY26" fmla="*/ 4412781 h 6858000"/>
                <a:gd name="connsiteX27" fmla="*/ 75905 w 712982"/>
                <a:gd name="connsiteY27" fmla="*/ 4292897 h 6858000"/>
                <a:gd name="connsiteX28" fmla="*/ 104434 w 712982"/>
                <a:gd name="connsiteY28" fmla="*/ 4235333 h 6858000"/>
                <a:gd name="connsiteX29" fmla="*/ 151065 w 712982"/>
                <a:gd name="connsiteY29" fmla="*/ 4075686 h 6858000"/>
                <a:gd name="connsiteX30" fmla="*/ 161243 w 712982"/>
                <a:gd name="connsiteY30" fmla="*/ 4061695 h 6858000"/>
                <a:gd name="connsiteX31" fmla="*/ 286285 w 712982"/>
                <a:gd name="connsiteY31" fmla="*/ 3933862 h 6858000"/>
                <a:gd name="connsiteX32" fmla="*/ 306926 w 712982"/>
                <a:gd name="connsiteY32" fmla="*/ 3905847 h 6858000"/>
                <a:gd name="connsiteX33" fmla="*/ 340015 w 712982"/>
                <a:gd name="connsiteY33" fmla="*/ 3871199 h 6858000"/>
                <a:gd name="connsiteX34" fmla="*/ 400111 w 712982"/>
                <a:gd name="connsiteY34" fmla="*/ 3767743 h 6858000"/>
                <a:gd name="connsiteX35" fmla="*/ 409694 w 712982"/>
                <a:gd name="connsiteY35" fmla="*/ 3646690 h 6858000"/>
                <a:gd name="connsiteX36" fmla="*/ 428447 w 712982"/>
                <a:gd name="connsiteY36" fmla="*/ 3499752 h 6858000"/>
                <a:gd name="connsiteX37" fmla="*/ 445033 w 712982"/>
                <a:gd name="connsiteY37" fmla="*/ 3437349 h 6858000"/>
                <a:gd name="connsiteX38" fmla="*/ 471431 w 712982"/>
                <a:gd name="connsiteY38" fmla="*/ 3272018 h 6858000"/>
                <a:gd name="connsiteX39" fmla="*/ 495919 w 712982"/>
                <a:gd name="connsiteY39" fmla="*/ 3153432 h 6858000"/>
                <a:gd name="connsiteX40" fmla="*/ 499541 w 712982"/>
                <a:gd name="connsiteY40" fmla="*/ 2985907 h 6858000"/>
                <a:gd name="connsiteX41" fmla="*/ 491640 w 712982"/>
                <a:gd name="connsiteY41" fmla="*/ 2905697 h 6858000"/>
                <a:gd name="connsiteX42" fmla="*/ 586592 w 712982"/>
                <a:gd name="connsiteY42" fmla="*/ 2746325 h 6858000"/>
                <a:gd name="connsiteX43" fmla="*/ 647211 w 712982"/>
                <a:gd name="connsiteY43" fmla="*/ 2620857 h 6858000"/>
                <a:gd name="connsiteX44" fmla="*/ 598120 w 712982"/>
                <a:gd name="connsiteY44" fmla="*/ 2501248 h 6858000"/>
                <a:gd name="connsiteX45" fmla="*/ 560897 w 712982"/>
                <a:gd name="connsiteY45" fmla="*/ 2471368 h 6858000"/>
                <a:gd name="connsiteX46" fmla="*/ 506928 w 712982"/>
                <a:gd name="connsiteY46" fmla="*/ 2272389 h 6858000"/>
                <a:gd name="connsiteX47" fmla="*/ 474122 w 712982"/>
                <a:gd name="connsiteY47" fmla="*/ 1983284 h 6858000"/>
                <a:gd name="connsiteX48" fmla="*/ 349180 w 712982"/>
                <a:gd name="connsiteY48" fmla="*/ 1510207 h 6858000"/>
                <a:gd name="connsiteX49" fmla="*/ 306451 w 712982"/>
                <a:gd name="connsiteY49" fmla="*/ 1430003 h 6858000"/>
                <a:gd name="connsiteX50" fmla="*/ 287747 w 712982"/>
                <a:gd name="connsiteY50" fmla="*/ 1336633 h 6858000"/>
                <a:gd name="connsiteX51" fmla="*/ 304326 w 712982"/>
                <a:gd name="connsiteY51" fmla="*/ 1298229 h 6858000"/>
                <a:gd name="connsiteX52" fmla="*/ 317671 w 712982"/>
                <a:gd name="connsiteY52" fmla="*/ 1136667 h 6858000"/>
                <a:gd name="connsiteX53" fmla="*/ 314959 w 712982"/>
                <a:gd name="connsiteY53" fmla="*/ 1106522 h 6858000"/>
                <a:gd name="connsiteX54" fmla="*/ 290675 w 712982"/>
                <a:gd name="connsiteY54" fmla="*/ 1004980 h 6858000"/>
                <a:gd name="connsiteX55" fmla="*/ 272712 w 712982"/>
                <a:gd name="connsiteY55" fmla="*/ 910357 h 6858000"/>
                <a:gd name="connsiteX56" fmla="*/ 270963 w 712982"/>
                <a:gd name="connsiteY56" fmla="*/ 667028 h 6858000"/>
                <a:gd name="connsiteX57" fmla="*/ 244986 w 712982"/>
                <a:gd name="connsiteY57" fmla="*/ 483131 h 6858000"/>
                <a:gd name="connsiteX58" fmla="*/ 241465 w 712982"/>
                <a:gd name="connsiteY58" fmla="*/ 397465 h 6858000"/>
                <a:gd name="connsiteX59" fmla="*/ 244890 w 712982"/>
                <a:gd name="connsiteY59" fmla="*/ 348507 h 6858000"/>
                <a:gd name="connsiteX60" fmla="*/ 293439 w 712982"/>
                <a:gd name="connsiteY60" fmla="*/ 233141 h 6858000"/>
                <a:gd name="connsiteX61" fmla="*/ 300513 w 712982"/>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2" h="6858000">
                  <a:moveTo>
                    <a:pt x="280560" y="0"/>
                  </a:moveTo>
                  <a:lnTo>
                    <a:pt x="712982" y="0"/>
                  </a:lnTo>
                  <a:lnTo>
                    <a:pt x="712982"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AC0AB7ED-D983-4149-A166-B31B71163F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79015" y="0"/>
              <a:ext cx="712985" cy="6858000"/>
            </a:xfrm>
            <a:custGeom>
              <a:avLst/>
              <a:gdLst>
                <a:gd name="connsiteX0" fmla="*/ 280560 w 712985"/>
                <a:gd name="connsiteY0" fmla="*/ 0 h 6858000"/>
                <a:gd name="connsiteX1" fmla="*/ 712985 w 712985"/>
                <a:gd name="connsiteY1" fmla="*/ 0 h 6858000"/>
                <a:gd name="connsiteX2" fmla="*/ 712985 w 712985"/>
                <a:gd name="connsiteY2" fmla="*/ 6858000 h 6858000"/>
                <a:gd name="connsiteX3" fmla="*/ 372527 w 712985"/>
                <a:gd name="connsiteY3" fmla="*/ 6858000 h 6858000"/>
                <a:gd name="connsiteX4" fmla="*/ 372901 w 712985"/>
                <a:gd name="connsiteY4" fmla="*/ 6835810 h 6858000"/>
                <a:gd name="connsiteX5" fmla="*/ 363017 w 712985"/>
                <a:gd name="connsiteY5" fmla="*/ 6518145 h 6858000"/>
                <a:gd name="connsiteX6" fmla="*/ 310498 w 712985"/>
                <a:gd name="connsiteY6" fmla="*/ 6393936 h 6858000"/>
                <a:gd name="connsiteX7" fmla="*/ 305420 w 712985"/>
                <a:gd name="connsiteY7" fmla="*/ 6355564 h 6858000"/>
                <a:gd name="connsiteX8" fmla="*/ 311030 w 712985"/>
                <a:gd name="connsiteY8" fmla="*/ 6267729 h 6858000"/>
                <a:gd name="connsiteX9" fmla="*/ 281440 w 712985"/>
                <a:gd name="connsiteY9" fmla="*/ 6090959 h 6858000"/>
                <a:gd name="connsiteX10" fmla="*/ 258928 w 712985"/>
                <a:gd name="connsiteY10" fmla="*/ 6026981 h 6858000"/>
                <a:gd name="connsiteX11" fmla="*/ 245105 w 712985"/>
                <a:gd name="connsiteY11" fmla="*/ 5991615 h 6858000"/>
                <a:gd name="connsiteX12" fmla="*/ 197441 w 712985"/>
                <a:gd name="connsiteY12" fmla="*/ 5807458 h 6858000"/>
                <a:gd name="connsiteX13" fmla="*/ 159115 w 712985"/>
                <a:gd name="connsiteY13" fmla="*/ 5727356 h 6858000"/>
                <a:gd name="connsiteX14" fmla="*/ 152306 w 712985"/>
                <a:gd name="connsiteY14" fmla="*/ 5705270 h 6858000"/>
                <a:gd name="connsiteX15" fmla="*/ 150939 w 712985"/>
                <a:gd name="connsiteY15" fmla="*/ 5580441 h 6858000"/>
                <a:gd name="connsiteX16" fmla="*/ 187956 w 712985"/>
                <a:gd name="connsiteY16" fmla="*/ 5482729 h 6858000"/>
                <a:gd name="connsiteX17" fmla="*/ 201902 w 712985"/>
                <a:gd name="connsiteY17" fmla="*/ 5463053 h 6858000"/>
                <a:gd name="connsiteX18" fmla="*/ 168174 w 712985"/>
                <a:gd name="connsiteY18" fmla="*/ 5205662 h 6858000"/>
                <a:gd name="connsiteX19" fmla="*/ 157186 w 712985"/>
                <a:gd name="connsiteY19" fmla="*/ 5166766 h 6858000"/>
                <a:gd name="connsiteX20" fmla="*/ 163999 w 712985"/>
                <a:gd name="connsiteY20" fmla="*/ 4972256 h 6858000"/>
                <a:gd name="connsiteX21" fmla="*/ 163388 w 712985"/>
                <a:gd name="connsiteY21" fmla="*/ 4915833 h 6858000"/>
                <a:gd name="connsiteX22" fmla="*/ 166361 w 712985"/>
                <a:gd name="connsiteY22" fmla="*/ 4712964 h 6858000"/>
                <a:gd name="connsiteX23" fmla="*/ 140122 w 712985"/>
                <a:gd name="connsiteY23" fmla="*/ 4687152 h 6858000"/>
                <a:gd name="connsiteX24" fmla="*/ 73058 w 712985"/>
                <a:gd name="connsiteY24" fmla="*/ 4611951 h 6858000"/>
                <a:gd name="connsiteX25" fmla="*/ 3979 w 712985"/>
                <a:gd name="connsiteY25" fmla="*/ 4456771 h 6858000"/>
                <a:gd name="connsiteX26" fmla="*/ 2091 w 712985"/>
                <a:gd name="connsiteY26" fmla="*/ 4412781 h 6858000"/>
                <a:gd name="connsiteX27" fmla="*/ 75905 w 712985"/>
                <a:gd name="connsiteY27" fmla="*/ 4292897 h 6858000"/>
                <a:gd name="connsiteX28" fmla="*/ 104434 w 712985"/>
                <a:gd name="connsiteY28" fmla="*/ 4235333 h 6858000"/>
                <a:gd name="connsiteX29" fmla="*/ 151065 w 712985"/>
                <a:gd name="connsiteY29" fmla="*/ 4075686 h 6858000"/>
                <a:gd name="connsiteX30" fmla="*/ 161243 w 712985"/>
                <a:gd name="connsiteY30" fmla="*/ 4061695 h 6858000"/>
                <a:gd name="connsiteX31" fmla="*/ 286285 w 712985"/>
                <a:gd name="connsiteY31" fmla="*/ 3933862 h 6858000"/>
                <a:gd name="connsiteX32" fmla="*/ 306926 w 712985"/>
                <a:gd name="connsiteY32" fmla="*/ 3905847 h 6858000"/>
                <a:gd name="connsiteX33" fmla="*/ 340015 w 712985"/>
                <a:gd name="connsiteY33" fmla="*/ 3871199 h 6858000"/>
                <a:gd name="connsiteX34" fmla="*/ 400111 w 712985"/>
                <a:gd name="connsiteY34" fmla="*/ 3767743 h 6858000"/>
                <a:gd name="connsiteX35" fmla="*/ 409694 w 712985"/>
                <a:gd name="connsiteY35" fmla="*/ 3646690 h 6858000"/>
                <a:gd name="connsiteX36" fmla="*/ 428447 w 712985"/>
                <a:gd name="connsiteY36" fmla="*/ 3499752 h 6858000"/>
                <a:gd name="connsiteX37" fmla="*/ 445033 w 712985"/>
                <a:gd name="connsiteY37" fmla="*/ 3437349 h 6858000"/>
                <a:gd name="connsiteX38" fmla="*/ 471431 w 712985"/>
                <a:gd name="connsiteY38" fmla="*/ 3272018 h 6858000"/>
                <a:gd name="connsiteX39" fmla="*/ 495919 w 712985"/>
                <a:gd name="connsiteY39" fmla="*/ 3153432 h 6858000"/>
                <a:gd name="connsiteX40" fmla="*/ 499541 w 712985"/>
                <a:gd name="connsiteY40" fmla="*/ 2985907 h 6858000"/>
                <a:gd name="connsiteX41" fmla="*/ 491640 w 712985"/>
                <a:gd name="connsiteY41" fmla="*/ 2905697 h 6858000"/>
                <a:gd name="connsiteX42" fmla="*/ 586592 w 712985"/>
                <a:gd name="connsiteY42" fmla="*/ 2746325 h 6858000"/>
                <a:gd name="connsiteX43" fmla="*/ 647211 w 712985"/>
                <a:gd name="connsiteY43" fmla="*/ 2620857 h 6858000"/>
                <a:gd name="connsiteX44" fmla="*/ 598120 w 712985"/>
                <a:gd name="connsiteY44" fmla="*/ 2501248 h 6858000"/>
                <a:gd name="connsiteX45" fmla="*/ 560897 w 712985"/>
                <a:gd name="connsiteY45" fmla="*/ 2471368 h 6858000"/>
                <a:gd name="connsiteX46" fmla="*/ 506928 w 712985"/>
                <a:gd name="connsiteY46" fmla="*/ 2272389 h 6858000"/>
                <a:gd name="connsiteX47" fmla="*/ 474122 w 712985"/>
                <a:gd name="connsiteY47" fmla="*/ 1983284 h 6858000"/>
                <a:gd name="connsiteX48" fmla="*/ 349180 w 712985"/>
                <a:gd name="connsiteY48" fmla="*/ 1510207 h 6858000"/>
                <a:gd name="connsiteX49" fmla="*/ 306451 w 712985"/>
                <a:gd name="connsiteY49" fmla="*/ 1430003 h 6858000"/>
                <a:gd name="connsiteX50" fmla="*/ 287747 w 712985"/>
                <a:gd name="connsiteY50" fmla="*/ 1336633 h 6858000"/>
                <a:gd name="connsiteX51" fmla="*/ 304326 w 712985"/>
                <a:gd name="connsiteY51" fmla="*/ 1298229 h 6858000"/>
                <a:gd name="connsiteX52" fmla="*/ 317671 w 712985"/>
                <a:gd name="connsiteY52" fmla="*/ 1136667 h 6858000"/>
                <a:gd name="connsiteX53" fmla="*/ 314959 w 712985"/>
                <a:gd name="connsiteY53" fmla="*/ 1106522 h 6858000"/>
                <a:gd name="connsiteX54" fmla="*/ 290675 w 712985"/>
                <a:gd name="connsiteY54" fmla="*/ 1004980 h 6858000"/>
                <a:gd name="connsiteX55" fmla="*/ 272712 w 712985"/>
                <a:gd name="connsiteY55" fmla="*/ 910357 h 6858000"/>
                <a:gd name="connsiteX56" fmla="*/ 270963 w 712985"/>
                <a:gd name="connsiteY56" fmla="*/ 667028 h 6858000"/>
                <a:gd name="connsiteX57" fmla="*/ 244986 w 712985"/>
                <a:gd name="connsiteY57" fmla="*/ 483131 h 6858000"/>
                <a:gd name="connsiteX58" fmla="*/ 241465 w 712985"/>
                <a:gd name="connsiteY58" fmla="*/ 397465 h 6858000"/>
                <a:gd name="connsiteX59" fmla="*/ 244890 w 712985"/>
                <a:gd name="connsiteY59" fmla="*/ 348507 h 6858000"/>
                <a:gd name="connsiteX60" fmla="*/ 293439 w 712985"/>
                <a:gd name="connsiteY60" fmla="*/ 233141 h 6858000"/>
                <a:gd name="connsiteX61" fmla="*/ 300513 w 712985"/>
                <a:gd name="connsiteY61" fmla="*/ 17206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712985" h="6858000">
                  <a:moveTo>
                    <a:pt x="280560" y="0"/>
                  </a:moveTo>
                  <a:lnTo>
                    <a:pt x="712985" y="0"/>
                  </a:lnTo>
                  <a:lnTo>
                    <a:pt x="712985" y="6858000"/>
                  </a:lnTo>
                  <a:lnTo>
                    <a:pt x="372527" y="6858000"/>
                  </a:lnTo>
                  <a:lnTo>
                    <a:pt x="372901" y="6835810"/>
                  </a:lnTo>
                  <a:cubicBezTo>
                    <a:pt x="343741" y="6729822"/>
                    <a:pt x="373381" y="6623551"/>
                    <a:pt x="363017" y="6518145"/>
                  </a:cubicBezTo>
                  <a:cubicBezTo>
                    <a:pt x="358372" y="6470360"/>
                    <a:pt x="362468" y="6422202"/>
                    <a:pt x="310498" y="6393936"/>
                  </a:cubicBezTo>
                  <a:cubicBezTo>
                    <a:pt x="303659" y="6390296"/>
                    <a:pt x="304819" y="6368800"/>
                    <a:pt x="305420" y="6355564"/>
                  </a:cubicBezTo>
                  <a:cubicBezTo>
                    <a:pt x="306594" y="6326166"/>
                    <a:pt x="314451" y="6296329"/>
                    <a:pt x="311030" y="6267729"/>
                  </a:cubicBezTo>
                  <a:cubicBezTo>
                    <a:pt x="304253" y="6208466"/>
                    <a:pt x="293104" y="6149393"/>
                    <a:pt x="281440" y="6090959"/>
                  </a:cubicBezTo>
                  <a:cubicBezTo>
                    <a:pt x="276978" y="6068911"/>
                    <a:pt x="266829" y="6048361"/>
                    <a:pt x="258928" y="6026981"/>
                  </a:cubicBezTo>
                  <a:cubicBezTo>
                    <a:pt x="254416" y="6015184"/>
                    <a:pt x="244605" y="6003083"/>
                    <a:pt x="245105" y="5991615"/>
                  </a:cubicBezTo>
                  <a:cubicBezTo>
                    <a:pt x="248075" y="5925141"/>
                    <a:pt x="216651" y="5867990"/>
                    <a:pt x="197441" y="5807458"/>
                  </a:cubicBezTo>
                  <a:cubicBezTo>
                    <a:pt x="188523" y="5779456"/>
                    <a:pt x="171697" y="5754078"/>
                    <a:pt x="159115" y="5727356"/>
                  </a:cubicBezTo>
                  <a:cubicBezTo>
                    <a:pt x="155717" y="5720411"/>
                    <a:pt x="152517" y="5712566"/>
                    <a:pt x="152306" y="5705270"/>
                  </a:cubicBezTo>
                  <a:cubicBezTo>
                    <a:pt x="151252" y="5663532"/>
                    <a:pt x="151674" y="5621922"/>
                    <a:pt x="150939" y="5580441"/>
                  </a:cubicBezTo>
                  <a:cubicBezTo>
                    <a:pt x="150326" y="5542748"/>
                    <a:pt x="147369" y="5505023"/>
                    <a:pt x="187956" y="5482729"/>
                  </a:cubicBezTo>
                  <a:cubicBezTo>
                    <a:pt x="194324" y="5479395"/>
                    <a:pt x="198291" y="5470181"/>
                    <a:pt x="201902" y="5463053"/>
                  </a:cubicBezTo>
                  <a:cubicBezTo>
                    <a:pt x="257480" y="5353065"/>
                    <a:pt x="249730" y="5298303"/>
                    <a:pt x="168174" y="5205662"/>
                  </a:cubicBezTo>
                  <a:cubicBezTo>
                    <a:pt x="159805" y="5196040"/>
                    <a:pt x="152161" y="5174340"/>
                    <a:pt x="157186" y="5166766"/>
                  </a:cubicBezTo>
                  <a:cubicBezTo>
                    <a:pt x="198743" y="5102508"/>
                    <a:pt x="186477" y="5038579"/>
                    <a:pt x="163999" y="4972256"/>
                  </a:cubicBezTo>
                  <a:cubicBezTo>
                    <a:pt x="158020" y="4955056"/>
                    <a:pt x="155299" y="4930181"/>
                    <a:pt x="163388" y="4915833"/>
                  </a:cubicBezTo>
                  <a:cubicBezTo>
                    <a:pt x="200708" y="4847649"/>
                    <a:pt x="186907" y="4780374"/>
                    <a:pt x="166361" y="4712964"/>
                  </a:cubicBezTo>
                  <a:cubicBezTo>
                    <a:pt x="163165" y="4702485"/>
                    <a:pt x="150748" y="4690669"/>
                    <a:pt x="140122" y="4687152"/>
                  </a:cubicBezTo>
                  <a:cubicBezTo>
                    <a:pt x="102452" y="4674589"/>
                    <a:pt x="86917" y="4644970"/>
                    <a:pt x="73058" y="4611951"/>
                  </a:cubicBezTo>
                  <a:cubicBezTo>
                    <a:pt x="50686" y="4559957"/>
                    <a:pt x="25516" y="4509149"/>
                    <a:pt x="3979" y="4456771"/>
                  </a:cubicBezTo>
                  <a:cubicBezTo>
                    <a:pt x="-1236" y="4443877"/>
                    <a:pt x="-726" y="4427139"/>
                    <a:pt x="2091" y="4412781"/>
                  </a:cubicBezTo>
                  <a:cubicBezTo>
                    <a:pt x="11653" y="4363733"/>
                    <a:pt x="45382" y="4329603"/>
                    <a:pt x="75905" y="4292897"/>
                  </a:cubicBezTo>
                  <a:cubicBezTo>
                    <a:pt x="89361" y="4276787"/>
                    <a:pt x="97880" y="4255660"/>
                    <a:pt x="104434" y="4235333"/>
                  </a:cubicBezTo>
                  <a:cubicBezTo>
                    <a:pt x="121200" y="4182569"/>
                    <a:pt x="135523" y="4128901"/>
                    <a:pt x="151065" y="4075686"/>
                  </a:cubicBezTo>
                  <a:cubicBezTo>
                    <a:pt x="152552" y="4070549"/>
                    <a:pt x="157315" y="4065932"/>
                    <a:pt x="161243" y="4061695"/>
                  </a:cubicBezTo>
                  <a:cubicBezTo>
                    <a:pt x="202828" y="4019095"/>
                    <a:pt x="244731" y="3976753"/>
                    <a:pt x="286285" y="3933862"/>
                  </a:cubicBezTo>
                  <a:cubicBezTo>
                    <a:pt x="294168" y="3925683"/>
                    <a:pt x="299393" y="3914571"/>
                    <a:pt x="306926" y="3905847"/>
                  </a:cubicBezTo>
                  <a:cubicBezTo>
                    <a:pt x="317292" y="3893589"/>
                    <a:pt x="326766" y="3878502"/>
                    <a:pt x="340015" y="3871199"/>
                  </a:cubicBezTo>
                  <a:cubicBezTo>
                    <a:pt x="381725" y="3848490"/>
                    <a:pt x="396760" y="3812013"/>
                    <a:pt x="400111" y="3767743"/>
                  </a:cubicBezTo>
                  <a:cubicBezTo>
                    <a:pt x="403294" y="3727294"/>
                    <a:pt x="405323" y="3686973"/>
                    <a:pt x="409694" y="3646690"/>
                  </a:cubicBezTo>
                  <a:cubicBezTo>
                    <a:pt x="414852" y="3597538"/>
                    <a:pt x="420910" y="3548579"/>
                    <a:pt x="428447" y="3499752"/>
                  </a:cubicBezTo>
                  <a:cubicBezTo>
                    <a:pt x="431696" y="3478619"/>
                    <a:pt x="435683" y="3456228"/>
                    <a:pt x="445033" y="3437349"/>
                  </a:cubicBezTo>
                  <a:cubicBezTo>
                    <a:pt x="470858" y="3384475"/>
                    <a:pt x="486179" y="3329236"/>
                    <a:pt x="471431" y="3272018"/>
                  </a:cubicBezTo>
                  <a:cubicBezTo>
                    <a:pt x="459682" y="3226180"/>
                    <a:pt x="472474" y="3185267"/>
                    <a:pt x="495919" y="3153432"/>
                  </a:cubicBezTo>
                  <a:cubicBezTo>
                    <a:pt x="538461" y="3095505"/>
                    <a:pt x="521296" y="3040311"/>
                    <a:pt x="499541" y="2985907"/>
                  </a:cubicBezTo>
                  <a:cubicBezTo>
                    <a:pt x="488276" y="2957871"/>
                    <a:pt x="486838" y="2934028"/>
                    <a:pt x="491640" y="2905697"/>
                  </a:cubicBezTo>
                  <a:cubicBezTo>
                    <a:pt x="502898" y="2840071"/>
                    <a:pt x="547705" y="2792141"/>
                    <a:pt x="586592" y="2746325"/>
                  </a:cubicBezTo>
                  <a:cubicBezTo>
                    <a:pt x="619786" y="2707275"/>
                    <a:pt x="636305" y="2665661"/>
                    <a:pt x="647211" y="2620857"/>
                  </a:cubicBezTo>
                  <a:cubicBezTo>
                    <a:pt x="661216" y="2564298"/>
                    <a:pt x="648982" y="2522027"/>
                    <a:pt x="598120" y="2501248"/>
                  </a:cubicBezTo>
                  <a:cubicBezTo>
                    <a:pt x="583733" y="2495506"/>
                    <a:pt x="566431" y="2484521"/>
                    <a:pt x="560897" y="2471368"/>
                  </a:cubicBezTo>
                  <a:cubicBezTo>
                    <a:pt x="533469" y="2407931"/>
                    <a:pt x="496686" y="2344634"/>
                    <a:pt x="506928" y="2272389"/>
                  </a:cubicBezTo>
                  <a:cubicBezTo>
                    <a:pt x="520879" y="2172517"/>
                    <a:pt x="509052" y="2077807"/>
                    <a:pt x="474122" y="1983284"/>
                  </a:cubicBezTo>
                  <a:cubicBezTo>
                    <a:pt x="417537" y="1829959"/>
                    <a:pt x="358639" y="1676886"/>
                    <a:pt x="349180" y="1510207"/>
                  </a:cubicBezTo>
                  <a:cubicBezTo>
                    <a:pt x="347619" y="1482573"/>
                    <a:pt x="326399" y="1451821"/>
                    <a:pt x="306451" y="1430003"/>
                  </a:cubicBezTo>
                  <a:cubicBezTo>
                    <a:pt x="268511" y="1388202"/>
                    <a:pt x="266127" y="1390512"/>
                    <a:pt x="287747" y="1336633"/>
                  </a:cubicBezTo>
                  <a:cubicBezTo>
                    <a:pt x="293070" y="1323756"/>
                    <a:pt x="295470" y="1308272"/>
                    <a:pt x="304326" y="1298229"/>
                  </a:cubicBezTo>
                  <a:cubicBezTo>
                    <a:pt x="349361" y="1247057"/>
                    <a:pt x="331041" y="1191986"/>
                    <a:pt x="317671" y="1136667"/>
                  </a:cubicBezTo>
                  <a:cubicBezTo>
                    <a:pt x="315148" y="1126990"/>
                    <a:pt x="311827" y="1115354"/>
                    <a:pt x="314959" y="1106522"/>
                  </a:cubicBezTo>
                  <a:cubicBezTo>
                    <a:pt x="329032" y="1066641"/>
                    <a:pt x="319157" y="1035231"/>
                    <a:pt x="290675" y="1004980"/>
                  </a:cubicBezTo>
                  <a:cubicBezTo>
                    <a:pt x="266138" y="978690"/>
                    <a:pt x="249805" y="947108"/>
                    <a:pt x="272712" y="910357"/>
                  </a:cubicBezTo>
                  <a:cubicBezTo>
                    <a:pt x="323486" y="828702"/>
                    <a:pt x="317578" y="747981"/>
                    <a:pt x="270963" y="667028"/>
                  </a:cubicBezTo>
                  <a:cubicBezTo>
                    <a:pt x="237707" y="609204"/>
                    <a:pt x="225082" y="549995"/>
                    <a:pt x="244986" y="483131"/>
                  </a:cubicBezTo>
                  <a:cubicBezTo>
                    <a:pt x="252708" y="457408"/>
                    <a:pt x="242285" y="426353"/>
                    <a:pt x="241465" y="397465"/>
                  </a:cubicBezTo>
                  <a:cubicBezTo>
                    <a:pt x="240850" y="381142"/>
                    <a:pt x="239176" y="363176"/>
                    <a:pt x="244890" y="348507"/>
                  </a:cubicBezTo>
                  <a:cubicBezTo>
                    <a:pt x="259350" y="309454"/>
                    <a:pt x="279299" y="272445"/>
                    <a:pt x="293439" y="233141"/>
                  </a:cubicBezTo>
                  <a:cubicBezTo>
                    <a:pt x="300152" y="214256"/>
                    <a:pt x="302437" y="192349"/>
                    <a:pt x="300513" y="172069"/>
                  </a:cubicBez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5" name="TextBox 4">
            <a:extLst>
              <a:ext uri="{FF2B5EF4-FFF2-40B4-BE49-F238E27FC236}">
                <a16:creationId xmlns:a16="http://schemas.microsoft.com/office/drawing/2014/main" id="{1474C819-E199-5F71-771C-6FFAB52CF03C}"/>
              </a:ext>
            </a:extLst>
          </p:cNvPr>
          <p:cNvSpPr txBox="1"/>
          <p:nvPr/>
        </p:nvSpPr>
        <p:spPr>
          <a:xfrm>
            <a:off x="834090" y="1286849"/>
            <a:ext cx="2637243" cy="4247317"/>
          </a:xfrm>
          <a:prstGeom prst="rect">
            <a:avLst/>
          </a:prstGeom>
          <a:solidFill>
            <a:schemeClr val="accent1">
              <a:lumMod val="40000"/>
              <a:lumOff val="60000"/>
            </a:schemeClr>
          </a:solidFill>
        </p:spPr>
        <p:txBody>
          <a:bodyPr wrap="square">
            <a:spAutoFit/>
          </a:bodyPr>
          <a:lstStyle/>
          <a:p>
            <a:r>
              <a:rPr lang="en-US" dirty="0"/>
              <a:t>Create emotionally secure relationships.</a:t>
            </a:r>
          </a:p>
          <a:p>
            <a:endParaRPr lang="en-US" dirty="0"/>
          </a:p>
          <a:p>
            <a:r>
              <a:rPr lang="en-US" dirty="0"/>
              <a:t>Ensure consistency and regularity.</a:t>
            </a:r>
          </a:p>
          <a:p>
            <a:endParaRPr lang="en-US" dirty="0"/>
          </a:p>
          <a:p>
            <a:r>
              <a:rPr lang="en-US" dirty="0"/>
              <a:t>Be aware of attachment trouble signs early.</a:t>
            </a:r>
          </a:p>
          <a:p>
            <a:endParaRPr lang="en-US" dirty="0"/>
          </a:p>
          <a:p>
            <a:r>
              <a:rPr lang="en-US" dirty="0"/>
              <a:t>Reflective practice to adapt assistance.Collaborate closely with families.</a:t>
            </a:r>
          </a:p>
          <a:p>
            <a:endParaRPr lang="en-US" dirty="0"/>
          </a:p>
          <a:p>
            <a:endParaRPr lang="en-US" dirty="0"/>
          </a:p>
        </p:txBody>
      </p:sp>
      <p:sp>
        <p:nvSpPr>
          <p:cNvPr id="7" name="TextBox 6">
            <a:extLst>
              <a:ext uri="{FF2B5EF4-FFF2-40B4-BE49-F238E27FC236}">
                <a16:creationId xmlns:a16="http://schemas.microsoft.com/office/drawing/2014/main" id="{2B5D4008-CAB2-BB80-E72F-1F2CB795305C}"/>
              </a:ext>
            </a:extLst>
          </p:cNvPr>
          <p:cNvSpPr txBox="1"/>
          <p:nvPr/>
        </p:nvSpPr>
        <p:spPr>
          <a:xfrm>
            <a:off x="4067527" y="1856285"/>
            <a:ext cx="6215944" cy="2031325"/>
          </a:xfrm>
          <a:prstGeom prst="rect">
            <a:avLst/>
          </a:prstGeom>
          <a:solidFill>
            <a:schemeClr val="tx1">
              <a:lumMod val="10000"/>
              <a:lumOff val="90000"/>
            </a:schemeClr>
          </a:solidFill>
        </p:spPr>
        <p:txBody>
          <a:bodyPr wrap="square">
            <a:spAutoFit/>
          </a:bodyPr>
          <a:lstStyle/>
          <a:p>
            <a:r>
              <a:rPr lang="en-US" dirty="0"/>
              <a:t>Attachment theory reminds us that children need secure, trusting relationships before they can learn. Workers have to be able to provide warmth, consistency, and understanding. By undertaking reflective practice, which involves thinking about how we react to children's feelings, it makes it possible to deal compassionately and effectively with their attachment needs (DfE, 2021).</a:t>
            </a:r>
          </a:p>
        </p:txBody>
      </p:sp>
    </p:spTree>
    <p:extLst>
      <p:ext uri="{BB962C8B-B14F-4D97-AF65-F5344CB8AC3E}">
        <p14:creationId xmlns:p14="http://schemas.microsoft.com/office/powerpoint/2010/main" val="33562659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6D09588-9668-4D38-8AD4-C27CF2B2D4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0B39631-D6A3-CD92-6C4C-44A1427A82B8}"/>
              </a:ext>
            </a:extLst>
          </p:cNvPr>
          <p:cNvSpPr>
            <a:spLocks noGrp="1"/>
          </p:cNvSpPr>
          <p:nvPr>
            <p:ph type="title"/>
          </p:nvPr>
        </p:nvSpPr>
        <p:spPr>
          <a:xfrm>
            <a:off x="4380089" y="172873"/>
            <a:ext cx="2788355" cy="772571"/>
          </a:xfrm>
        </p:spPr>
        <p:txBody>
          <a:bodyPr anchor="t">
            <a:normAutofit/>
          </a:bodyPr>
          <a:lstStyle/>
          <a:p>
            <a:r>
              <a:rPr lang="en-US" sz="3600" b="1" u="sng" dirty="0"/>
              <a:t>References</a:t>
            </a:r>
            <a:r>
              <a:rPr lang="en-US" sz="4000" dirty="0"/>
              <a:t> </a:t>
            </a:r>
          </a:p>
        </p:txBody>
      </p:sp>
      <p:grpSp>
        <p:nvGrpSpPr>
          <p:cNvPr id="10" name="Group 9">
            <a:extLst>
              <a:ext uri="{FF2B5EF4-FFF2-40B4-BE49-F238E27FC236}">
                <a16:creationId xmlns:a16="http://schemas.microsoft.com/office/drawing/2014/main" id="{95A28492-272D-4814-AE2C-61575C989E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6142518"/>
            <a:ext cx="10455568" cy="715482"/>
            <a:chOff x="0" y="6142518"/>
            <a:chExt cx="10455568" cy="715482"/>
          </a:xfrm>
          <a:effectLst>
            <a:outerShdw blurRad="381000" dist="152400" dir="16200000" algn="ctr" rotWithShape="0">
              <a:srgbClr val="000000">
                <a:alpha val="10000"/>
              </a:srgbClr>
            </a:outerShdw>
          </a:effectLst>
        </p:grpSpPr>
        <p:sp>
          <p:nvSpPr>
            <p:cNvPr id="11" name="Freeform: Shape 10">
              <a:extLst>
                <a:ext uri="{FF2B5EF4-FFF2-40B4-BE49-F238E27FC236}">
                  <a16:creationId xmlns:a16="http://schemas.microsoft.com/office/drawing/2014/main" id="{4F778866-9933-4309-8E11-F83DDDBB10C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17789" y="6848400"/>
              <a:ext cx="153399" cy="9600"/>
            </a:xfrm>
            <a:custGeom>
              <a:avLst/>
              <a:gdLst>
                <a:gd name="connsiteX0" fmla="*/ 92746 w 153399"/>
                <a:gd name="connsiteY0" fmla="*/ 43 h 9600"/>
                <a:gd name="connsiteX1" fmla="*/ 144918 w 153399"/>
                <a:gd name="connsiteY1" fmla="*/ 6433 h 9600"/>
                <a:gd name="connsiteX2" fmla="*/ 153399 w 153399"/>
                <a:gd name="connsiteY2" fmla="*/ 9600 h 9600"/>
                <a:gd name="connsiteX3" fmla="*/ 0 w 153399"/>
                <a:gd name="connsiteY3" fmla="*/ 9600 h 9600"/>
                <a:gd name="connsiteX4" fmla="*/ 26678 w 153399"/>
                <a:gd name="connsiteY4" fmla="*/ 6286 h 9600"/>
                <a:gd name="connsiteX5" fmla="*/ 92746 w 153399"/>
                <a:gd name="connsiteY5" fmla="*/ 43 h 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3399" h="9600">
                  <a:moveTo>
                    <a:pt x="92746" y="43"/>
                  </a:moveTo>
                  <a:cubicBezTo>
                    <a:pt x="111004" y="-358"/>
                    <a:pt x="128295" y="2072"/>
                    <a:pt x="144918" y="6433"/>
                  </a:cubicBezTo>
                  <a:lnTo>
                    <a:pt x="153399" y="9600"/>
                  </a:lnTo>
                  <a:lnTo>
                    <a:pt x="0" y="9600"/>
                  </a:lnTo>
                  <a:lnTo>
                    <a:pt x="26678" y="6286"/>
                  </a:lnTo>
                  <a:cubicBezTo>
                    <a:pt x="48667" y="3255"/>
                    <a:pt x="70647" y="552"/>
                    <a:pt x="92746" y="43"/>
                  </a:cubicBezTo>
                  <a:close/>
                </a:path>
              </a:pathLst>
            </a:custGeom>
            <a:blipFill dpi="0" rotWithShape="1">
              <a:blip r:embed="rId2">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6D21D106-ABCB-4A50-84B3-D35C3B2B67B8}"/>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rot="10800000" flipH="1">
              <a:off x="0" y="6142518"/>
              <a:ext cx="10455568" cy="715481"/>
              <a:chOff x="0" y="0"/>
              <a:chExt cx="10455568" cy="715481"/>
            </a:xfrm>
          </p:grpSpPr>
          <p:sp>
            <p:nvSpPr>
              <p:cNvPr id="13" name="Freeform: Shape 12">
                <a:extLst>
                  <a:ext uri="{FF2B5EF4-FFF2-40B4-BE49-F238E27FC236}">
                    <a16:creationId xmlns:a16="http://schemas.microsoft.com/office/drawing/2014/main" id="{65E4ED97-1207-4104-A25F-8791916BF2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solidFill>
                <a:schemeClr val="lt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024CB190-EFCD-4B40-9CDD-E3C0EB4B3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0455568" cy="715479"/>
              </a:xfrm>
              <a:custGeom>
                <a:avLst/>
                <a:gdLst>
                  <a:gd name="connsiteX0" fmla="*/ 0 w 10455568"/>
                  <a:gd name="connsiteY0" fmla="*/ 0 h 715479"/>
                  <a:gd name="connsiteX1" fmla="*/ 10455568 w 10455568"/>
                  <a:gd name="connsiteY1" fmla="*/ 0 h 715479"/>
                  <a:gd name="connsiteX2" fmla="*/ 10434629 w 10455568"/>
                  <a:gd name="connsiteY2" fmla="*/ 8947 h 715479"/>
                  <a:gd name="connsiteX3" fmla="*/ 10249341 w 10455568"/>
                  <a:gd name="connsiteY3" fmla="*/ 73146 h 715479"/>
                  <a:gd name="connsiteX4" fmla="*/ 10172148 w 10455568"/>
                  <a:gd name="connsiteY4" fmla="*/ 103170 h 715479"/>
                  <a:gd name="connsiteX5" fmla="*/ 9994576 w 10455568"/>
                  <a:gd name="connsiteY5" fmla="*/ 156647 h 715479"/>
                  <a:gd name="connsiteX6" fmla="*/ 9894474 w 10455568"/>
                  <a:gd name="connsiteY6" fmla="*/ 192604 h 715479"/>
                  <a:gd name="connsiteX7" fmla="*/ 9647603 w 10455568"/>
                  <a:gd name="connsiteY7" fmla="*/ 242354 h 715479"/>
                  <a:gd name="connsiteX8" fmla="*/ 9392533 w 10455568"/>
                  <a:gd name="connsiteY8" fmla="*/ 291498 h 715479"/>
                  <a:gd name="connsiteX9" fmla="*/ 9252019 w 10455568"/>
                  <a:gd name="connsiteY9" fmla="*/ 311564 h 715479"/>
                  <a:gd name="connsiteX10" fmla="*/ 9129899 w 10455568"/>
                  <a:gd name="connsiteY10" fmla="*/ 336497 h 715479"/>
                  <a:gd name="connsiteX11" fmla="*/ 9023312 w 10455568"/>
                  <a:gd name="connsiteY11" fmla="*/ 354253 h 715479"/>
                  <a:gd name="connsiteX12" fmla="*/ 8853949 w 10455568"/>
                  <a:gd name="connsiteY12" fmla="*/ 387064 h 715479"/>
                  <a:gd name="connsiteX13" fmla="*/ 8783278 w 10455568"/>
                  <a:gd name="connsiteY13" fmla="*/ 397418 h 715479"/>
                  <a:gd name="connsiteX14" fmla="*/ 8615640 w 10455568"/>
                  <a:gd name="connsiteY14" fmla="*/ 408552 h 715479"/>
                  <a:gd name="connsiteX15" fmla="*/ 8557154 w 10455568"/>
                  <a:gd name="connsiteY15" fmla="*/ 409627 h 715479"/>
                  <a:gd name="connsiteX16" fmla="*/ 8442474 w 10455568"/>
                  <a:gd name="connsiteY16" fmla="*/ 381318 h 715479"/>
                  <a:gd name="connsiteX17" fmla="*/ 8428959 w 10455568"/>
                  <a:gd name="connsiteY17" fmla="*/ 379618 h 715479"/>
                  <a:gd name="connsiteX18" fmla="*/ 8354329 w 10455568"/>
                  <a:gd name="connsiteY18" fmla="*/ 370428 h 715479"/>
                  <a:gd name="connsiteX19" fmla="*/ 8313705 w 10455568"/>
                  <a:gd name="connsiteY19" fmla="*/ 368535 h 715479"/>
                  <a:gd name="connsiteX20" fmla="*/ 8158571 w 10455568"/>
                  <a:gd name="connsiteY20" fmla="*/ 349396 h 715479"/>
                  <a:gd name="connsiteX21" fmla="*/ 8069467 w 10455568"/>
                  <a:gd name="connsiteY21" fmla="*/ 341485 h 715479"/>
                  <a:gd name="connsiteX22" fmla="*/ 7998265 w 10455568"/>
                  <a:gd name="connsiteY22" fmla="*/ 348379 h 715479"/>
                  <a:gd name="connsiteX23" fmla="*/ 7873167 w 10455568"/>
                  <a:gd name="connsiteY23" fmla="*/ 359529 h 715479"/>
                  <a:gd name="connsiteX24" fmla="*/ 7833600 w 10455568"/>
                  <a:gd name="connsiteY24" fmla="*/ 368926 h 715479"/>
                  <a:gd name="connsiteX25" fmla="*/ 7651338 w 10455568"/>
                  <a:gd name="connsiteY25" fmla="*/ 362121 h 715479"/>
                  <a:gd name="connsiteX26" fmla="*/ 7548003 w 10455568"/>
                  <a:gd name="connsiteY26" fmla="*/ 367710 h 715479"/>
                  <a:gd name="connsiteX27" fmla="*/ 7430093 w 10455568"/>
                  <a:gd name="connsiteY27" fmla="*/ 351855 h 715479"/>
                  <a:gd name="connsiteX28" fmla="*/ 7396245 w 10455568"/>
                  <a:gd name="connsiteY28" fmla="*/ 355328 h 715479"/>
                  <a:gd name="connsiteX29" fmla="*/ 7358394 w 10455568"/>
                  <a:gd name="connsiteY29" fmla="*/ 359950 h 715479"/>
                  <a:gd name="connsiteX30" fmla="*/ 7241933 w 10455568"/>
                  <a:gd name="connsiteY30" fmla="*/ 369637 h 715479"/>
                  <a:gd name="connsiteX31" fmla="*/ 7171767 w 10455568"/>
                  <a:gd name="connsiteY31" fmla="*/ 383160 h 715479"/>
                  <a:gd name="connsiteX32" fmla="*/ 7036569 w 10455568"/>
                  <a:gd name="connsiteY32" fmla="*/ 387132 h 715479"/>
                  <a:gd name="connsiteX33" fmla="*/ 6987200 w 10455568"/>
                  <a:gd name="connsiteY33" fmla="*/ 398073 h 715479"/>
                  <a:gd name="connsiteX34" fmla="*/ 6861115 w 10455568"/>
                  <a:gd name="connsiteY34" fmla="*/ 407542 h 715479"/>
                  <a:gd name="connsiteX35" fmla="*/ 6747718 w 10455568"/>
                  <a:gd name="connsiteY35" fmla="*/ 410900 h 715479"/>
                  <a:gd name="connsiteX36" fmla="*/ 6638839 w 10455568"/>
                  <a:gd name="connsiteY36" fmla="*/ 420654 h 715479"/>
                  <a:gd name="connsiteX37" fmla="*/ 6561486 w 10455568"/>
                  <a:gd name="connsiteY37" fmla="*/ 435540 h 715479"/>
                  <a:gd name="connsiteX38" fmla="*/ 6477200 w 10455568"/>
                  <a:gd name="connsiteY38" fmla="*/ 447113 h 715479"/>
                  <a:gd name="connsiteX39" fmla="*/ 6246111 w 10455568"/>
                  <a:gd name="connsiteY39" fmla="*/ 497537 h 715479"/>
                  <a:gd name="connsiteX40" fmla="*/ 6202328 w 10455568"/>
                  <a:gd name="connsiteY40" fmla="*/ 492074 h 715479"/>
                  <a:gd name="connsiteX41" fmla="*/ 5956458 w 10455568"/>
                  <a:gd name="connsiteY41" fmla="*/ 500965 h 715479"/>
                  <a:gd name="connsiteX42" fmla="*/ 5903139 w 10455568"/>
                  <a:gd name="connsiteY42" fmla="*/ 505186 h 715479"/>
                  <a:gd name="connsiteX43" fmla="*/ 5757547 w 10455568"/>
                  <a:gd name="connsiteY43" fmla="*/ 480730 h 715479"/>
                  <a:gd name="connsiteX44" fmla="*/ 5540270 w 10455568"/>
                  <a:gd name="connsiteY44" fmla="*/ 550023 h 715479"/>
                  <a:gd name="connsiteX45" fmla="*/ 5338128 w 10455568"/>
                  <a:gd name="connsiteY45" fmla="*/ 631974 h 715479"/>
                  <a:gd name="connsiteX46" fmla="*/ 5312622 w 10455568"/>
                  <a:gd name="connsiteY46" fmla="*/ 642454 h 715479"/>
                  <a:gd name="connsiteX47" fmla="*/ 5239393 w 10455568"/>
                  <a:gd name="connsiteY47" fmla="*/ 662307 h 715479"/>
                  <a:gd name="connsiteX48" fmla="*/ 5147821 w 10455568"/>
                  <a:gd name="connsiteY48" fmla="*/ 673791 h 715479"/>
                  <a:gd name="connsiteX49" fmla="*/ 5032111 w 10455568"/>
                  <a:gd name="connsiteY49" fmla="*/ 694497 h 715479"/>
                  <a:gd name="connsiteX50" fmla="*/ 4937648 w 10455568"/>
                  <a:gd name="connsiteY50" fmla="*/ 684913 h 715479"/>
                  <a:gd name="connsiteX51" fmla="*/ 4805529 w 10455568"/>
                  <a:gd name="connsiteY51" fmla="*/ 670032 h 715479"/>
                  <a:gd name="connsiteX52" fmla="*/ 4681029 w 10455568"/>
                  <a:gd name="connsiteY52" fmla="*/ 655792 h 715479"/>
                  <a:gd name="connsiteX53" fmla="*/ 4643990 w 10455568"/>
                  <a:gd name="connsiteY53" fmla="*/ 685120 h 715479"/>
                  <a:gd name="connsiteX54" fmla="*/ 4585542 w 10455568"/>
                  <a:gd name="connsiteY54" fmla="*/ 712411 h 715479"/>
                  <a:gd name="connsiteX55" fmla="*/ 4516947 w 10455568"/>
                  <a:gd name="connsiteY55" fmla="*/ 689117 h 715479"/>
                  <a:gd name="connsiteX56" fmla="*/ 4356995 w 10455568"/>
                  <a:gd name="connsiteY56" fmla="*/ 642048 h 715479"/>
                  <a:gd name="connsiteX57" fmla="*/ 4258219 w 10455568"/>
                  <a:gd name="connsiteY57" fmla="*/ 646156 h 715479"/>
                  <a:gd name="connsiteX58" fmla="*/ 4042233 w 10455568"/>
                  <a:gd name="connsiteY58" fmla="*/ 636117 h 715479"/>
                  <a:gd name="connsiteX59" fmla="*/ 3899777 w 10455568"/>
                  <a:gd name="connsiteY59" fmla="*/ 610576 h 715479"/>
                  <a:gd name="connsiteX60" fmla="*/ 3796441 w 10455568"/>
                  <a:gd name="connsiteY60" fmla="*/ 577707 h 715479"/>
                  <a:gd name="connsiteX61" fmla="*/ 3648774 w 10455568"/>
                  <a:gd name="connsiteY61" fmla="*/ 535623 h 715479"/>
                  <a:gd name="connsiteX62" fmla="*/ 3502227 w 10455568"/>
                  <a:gd name="connsiteY62" fmla="*/ 518518 h 715479"/>
                  <a:gd name="connsiteX63" fmla="*/ 3395228 w 10455568"/>
                  <a:gd name="connsiteY63" fmla="*/ 491723 h 715479"/>
                  <a:gd name="connsiteX64" fmla="*/ 3265757 w 10455568"/>
                  <a:gd name="connsiteY64" fmla="*/ 477242 h 715479"/>
                  <a:gd name="connsiteX65" fmla="*/ 3158404 w 10455568"/>
                  <a:gd name="connsiteY65" fmla="*/ 483689 h 715479"/>
                  <a:gd name="connsiteX66" fmla="*/ 2990483 w 10455568"/>
                  <a:gd name="connsiteY66" fmla="*/ 499212 h 715479"/>
                  <a:gd name="connsiteX67" fmla="*/ 2779802 w 10455568"/>
                  <a:gd name="connsiteY67" fmla="*/ 443069 h 715479"/>
                  <a:gd name="connsiteX68" fmla="*/ 2695508 w 10455568"/>
                  <a:gd name="connsiteY68" fmla="*/ 433082 h 715479"/>
                  <a:gd name="connsiteX69" fmla="*/ 2616713 w 10455568"/>
                  <a:gd name="connsiteY69" fmla="*/ 431172 h 715479"/>
                  <a:gd name="connsiteX70" fmla="*/ 2447364 w 10455568"/>
                  <a:gd name="connsiteY70" fmla="*/ 395810 h 715479"/>
                  <a:gd name="connsiteX71" fmla="*/ 2378751 w 10455568"/>
                  <a:gd name="connsiteY71" fmla="*/ 385044 h 715479"/>
                  <a:gd name="connsiteX72" fmla="*/ 2284230 w 10455568"/>
                  <a:gd name="connsiteY72" fmla="*/ 391782 h 715479"/>
                  <a:gd name="connsiteX73" fmla="*/ 2110801 w 10455568"/>
                  <a:gd name="connsiteY73" fmla="*/ 382042 h 715479"/>
                  <a:gd name="connsiteX74" fmla="*/ 1934854 w 10455568"/>
                  <a:gd name="connsiteY74" fmla="*/ 331108 h 715479"/>
                  <a:gd name="connsiteX75" fmla="*/ 1862479 w 10455568"/>
                  <a:gd name="connsiteY75" fmla="*/ 342158 h 715479"/>
                  <a:gd name="connsiteX76" fmla="*/ 1836283 w 10455568"/>
                  <a:gd name="connsiteY76" fmla="*/ 342488 h 715479"/>
                  <a:gd name="connsiteX77" fmla="*/ 1599327 w 10455568"/>
                  <a:gd name="connsiteY77" fmla="*/ 323970 h 715479"/>
                  <a:gd name="connsiteX78" fmla="*/ 1575578 w 10455568"/>
                  <a:gd name="connsiteY78" fmla="*/ 321802 h 715479"/>
                  <a:gd name="connsiteX79" fmla="*/ 1463288 w 10455568"/>
                  <a:gd name="connsiteY79" fmla="*/ 298576 h 715479"/>
                  <a:gd name="connsiteX80" fmla="*/ 1184165 w 10455568"/>
                  <a:gd name="connsiteY80" fmla="*/ 298373 h 715479"/>
                  <a:gd name="connsiteX81" fmla="*/ 1166899 w 10455568"/>
                  <a:gd name="connsiteY81" fmla="*/ 297220 h 715479"/>
                  <a:gd name="connsiteX82" fmla="*/ 1074855 w 10455568"/>
                  <a:gd name="connsiteY82" fmla="*/ 318934 h 715479"/>
                  <a:gd name="connsiteX83" fmla="*/ 1030232 w 10455568"/>
                  <a:gd name="connsiteY83" fmla="*/ 343829 h 715479"/>
                  <a:gd name="connsiteX84" fmla="*/ 959854 w 10455568"/>
                  <a:gd name="connsiteY84" fmla="*/ 371351 h 715479"/>
                  <a:gd name="connsiteX85" fmla="*/ 887350 w 10455568"/>
                  <a:gd name="connsiteY85" fmla="*/ 384742 h 715479"/>
                  <a:gd name="connsiteX86" fmla="*/ 762349 w 10455568"/>
                  <a:gd name="connsiteY86" fmla="*/ 358882 h 715479"/>
                  <a:gd name="connsiteX87" fmla="*/ 717454 w 10455568"/>
                  <a:gd name="connsiteY87" fmla="*/ 358448 h 715479"/>
                  <a:gd name="connsiteX88" fmla="*/ 616859 w 10455568"/>
                  <a:gd name="connsiteY88" fmla="*/ 348700 h 715479"/>
                  <a:gd name="connsiteX89" fmla="*/ 529939 w 10455568"/>
                  <a:gd name="connsiteY89" fmla="*/ 355789 h 715479"/>
                  <a:gd name="connsiteX90" fmla="*/ 461851 w 10455568"/>
                  <a:gd name="connsiteY90" fmla="*/ 386945 h 715479"/>
                  <a:gd name="connsiteX91" fmla="*/ 360707 w 10455568"/>
                  <a:gd name="connsiteY91" fmla="*/ 399082 h 715479"/>
                  <a:gd name="connsiteX92" fmla="*/ 293863 w 10455568"/>
                  <a:gd name="connsiteY92" fmla="*/ 384410 h 715479"/>
                  <a:gd name="connsiteX93" fmla="*/ 280347 w 10455568"/>
                  <a:gd name="connsiteY93" fmla="*/ 382711 h 715479"/>
                  <a:gd name="connsiteX94" fmla="*/ 108881 w 10455568"/>
                  <a:gd name="connsiteY94" fmla="*/ 393231 h 715479"/>
                  <a:gd name="connsiteX95" fmla="*/ 53435 w 10455568"/>
                  <a:gd name="connsiteY95" fmla="*/ 397222 h 715479"/>
                  <a:gd name="connsiteX96" fmla="*/ 0 w 10455568"/>
                  <a:gd name="connsiteY96" fmla="*/ 409348 h 7154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10455568" h="715479">
                    <a:moveTo>
                      <a:pt x="0" y="0"/>
                    </a:moveTo>
                    <a:lnTo>
                      <a:pt x="10455568" y="0"/>
                    </a:lnTo>
                    <a:lnTo>
                      <a:pt x="10434629" y="8947"/>
                    </a:lnTo>
                    <a:cubicBezTo>
                      <a:pt x="10373917" y="32898"/>
                      <a:pt x="10311087" y="51455"/>
                      <a:pt x="10249341" y="73146"/>
                    </a:cubicBezTo>
                    <a:cubicBezTo>
                      <a:pt x="10223176" y="82504"/>
                      <a:pt x="10198388" y="94974"/>
                      <a:pt x="10172148" y="103170"/>
                    </a:cubicBezTo>
                    <a:cubicBezTo>
                      <a:pt x="10113395" y="121743"/>
                      <a:pt x="10053617" y="138053"/>
                      <a:pt x="9994576" y="156647"/>
                    </a:cubicBezTo>
                    <a:cubicBezTo>
                      <a:pt x="9960929" y="167389"/>
                      <a:pt x="9928899" y="184724"/>
                      <a:pt x="9894474" y="192604"/>
                    </a:cubicBezTo>
                    <a:cubicBezTo>
                      <a:pt x="9812718" y="211289"/>
                      <a:pt x="9730121" y="226242"/>
                      <a:pt x="9647603" y="242354"/>
                    </a:cubicBezTo>
                    <a:cubicBezTo>
                      <a:pt x="9562500" y="258935"/>
                      <a:pt x="9477721" y="276078"/>
                      <a:pt x="9392533" y="291498"/>
                    </a:cubicBezTo>
                    <a:cubicBezTo>
                      <a:pt x="9345891" y="299632"/>
                      <a:pt x="9298681" y="303723"/>
                      <a:pt x="9252019" y="311564"/>
                    </a:cubicBezTo>
                    <a:cubicBezTo>
                      <a:pt x="9211115" y="318433"/>
                      <a:pt x="9170740" y="328758"/>
                      <a:pt x="9129899" y="336497"/>
                    </a:cubicBezTo>
                    <a:cubicBezTo>
                      <a:pt x="9094507" y="342987"/>
                      <a:pt x="9058706" y="347759"/>
                      <a:pt x="9023312" y="354253"/>
                    </a:cubicBezTo>
                    <a:cubicBezTo>
                      <a:pt x="8966639" y="364814"/>
                      <a:pt x="8910315" y="376230"/>
                      <a:pt x="8853949" y="387064"/>
                    </a:cubicBezTo>
                    <a:cubicBezTo>
                      <a:pt x="8830350" y="391295"/>
                      <a:pt x="8805902" y="400245"/>
                      <a:pt x="8783278" y="397418"/>
                    </a:cubicBezTo>
                    <a:cubicBezTo>
                      <a:pt x="8726267" y="390232"/>
                      <a:pt x="8671093" y="397198"/>
                      <a:pt x="8615640" y="408552"/>
                    </a:cubicBezTo>
                    <a:cubicBezTo>
                      <a:pt x="8596680" y="412471"/>
                      <a:pt x="8576049" y="413291"/>
                      <a:pt x="8557154" y="409627"/>
                    </a:cubicBezTo>
                    <a:cubicBezTo>
                      <a:pt x="8518491" y="402356"/>
                      <a:pt x="8480716" y="390947"/>
                      <a:pt x="8442474" y="381318"/>
                    </a:cubicBezTo>
                    <a:cubicBezTo>
                      <a:pt x="8438313" y="380145"/>
                      <a:pt x="8433365" y="380189"/>
                      <a:pt x="8428959" y="379618"/>
                    </a:cubicBezTo>
                    <a:cubicBezTo>
                      <a:pt x="8403970" y="376366"/>
                      <a:pt x="8379279" y="373098"/>
                      <a:pt x="8354329" y="370428"/>
                    </a:cubicBezTo>
                    <a:cubicBezTo>
                      <a:pt x="8340833" y="369017"/>
                      <a:pt x="8327184" y="369657"/>
                      <a:pt x="8313705" y="368535"/>
                    </a:cubicBezTo>
                    <a:cubicBezTo>
                      <a:pt x="8261532" y="363935"/>
                      <a:pt x="8205623" y="381441"/>
                      <a:pt x="8158571" y="349396"/>
                    </a:cubicBezTo>
                    <a:cubicBezTo>
                      <a:pt x="8128030" y="328752"/>
                      <a:pt x="8100257" y="335890"/>
                      <a:pt x="8069467" y="341485"/>
                    </a:cubicBezTo>
                    <a:cubicBezTo>
                      <a:pt x="8046153" y="345696"/>
                      <a:pt x="8022024" y="346466"/>
                      <a:pt x="7998265" y="348379"/>
                    </a:cubicBezTo>
                    <a:cubicBezTo>
                      <a:pt x="7956565" y="352093"/>
                      <a:pt x="7914826" y="355232"/>
                      <a:pt x="7873167" y="359529"/>
                    </a:cubicBezTo>
                    <a:cubicBezTo>
                      <a:pt x="7859864" y="361016"/>
                      <a:pt x="7846730" y="369197"/>
                      <a:pt x="7833600" y="368926"/>
                    </a:cubicBezTo>
                    <a:cubicBezTo>
                      <a:pt x="7772906" y="367528"/>
                      <a:pt x="7711993" y="362939"/>
                      <a:pt x="7651338" y="362121"/>
                    </a:cubicBezTo>
                    <a:cubicBezTo>
                      <a:pt x="7616924" y="361556"/>
                      <a:pt x="7582209" y="369456"/>
                      <a:pt x="7548003" y="367710"/>
                    </a:cubicBezTo>
                    <a:cubicBezTo>
                      <a:pt x="7508539" y="365739"/>
                      <a:pt x="7469448" y="356458"/>
                      <a:pt x="7430093" y="351855"/>
                    </a:cubicBezTo>
                    <a:cubicBezTo>
                      <a:pt x="7419227" y="350559"/>
                      <a:pt x="7407516" y="353979"/>
                      <a:pt x="7396245" y="355328"/>
                    </a:cubicBezTo>
                    <a:cubicBezTo>
                      <a:pt x="7383524" y="356781"/>
                      <a:pt x="7371134" y="358791"/>
                      <a:pt x="7358394" y="359950"/>
                    </a:cubicBezTo>
                    <a:cubicBezTo>
                      <a:pt x="7319573" y="363179"/>
                      <a:pt x="7280655" y="364958"/>
                      <a:pt x="7241933" y="369637"/>
                    </a:cubicBezTo>
                    <a:cubicBezTo>
                      <a:pt x="7218235" y="372418"/>
                      <a:pt x="7194108" y="386008"/>
                      <a:pt x="7171767" y="383160"/>
                    </a:cubicBezTo>
                    <a:cubicBezTo>
                      <a:pt x="7126248" y="377813"/>
                      <a:pt x="7082583" y="399728"/>
                      <a:pt x="7036569" y="387132"/>
                    </a:cubicBezTo>
                    <a:cubicBezTo>
                      <a:pt x="7022328" y="383442"/>
                      <a:pt x="7003983" y="396347"/>
                      <a:pt x="6987200" y="398073"/>
                    </a:cubicBezTo>
                    <a:cubicBezTo>
                      <a:pt x="6945251" y="402388"/>
                      <a:pt x="6903183" y="404965"/>
                      <a:pt x="6861115" y="407542"/>
                    </a:cubicBezTo>
                    <a:cubicBezTo>
                      <a:pt x="6823394" y="409822"/>
                      <a:pt x="6784520" y="416550"/>
                      <a:pt x="6747718" y="410900"/>
                    </a:cubicBezTo>
                    <a:cubicBezTo>
                      <a:pt x="6709137" y="404791"/>
                      <a:pt x="6674999" y="408284"/>
                      <a:pt x="6638839" y="420654"/>
                    </a:cubicBezTo>
                    <a:cubicBezTo>
                      <a:pt x="6614066" y="429044"/>
                      <a:pt x="6587444" y="431733"/>
                      <a:pt x="6561486" y="435540"/>
                    </a:cubicBezTo>
                    <a:cubicBezTo>
                      <a:pt x="6533513" y="439778"/>
                      <a:pt x="6502069" y="435804"/>
                      <a:pt x="6477200" y="447113"/>
                    </a:cubicBezTo>
                    <a:cubicBezTo>
                      <a:pt x="6403159" y="480713"/>
                      <a:pt x="6325566" y="492119"/>
                      <a:pt x="6246111" y="497537"/>
                    </a:cubicBezTo>
                    <a:cubicBezTo>
                      <a:pt x="6231608" y="498524"/>
                      <a:pt x="6216540" y="495475"/>
                      <a:pt x="6202328" y="492074"/>
                    </a:cubicBezTo>
                    <a:cubicBezTo>
                      <a:pt x="6119346" y="471508"/>
                      <a:pt x="6038018" y="479381"/>
                      <a:pt x="5956458" y="500965"/>
                    </a:cubicBezTo>
                    <a:cubicBezTo>
                      <a:pt x="5939584" y="505613"/>
                      <a:pt x="5920486" y="507499"/>
                      <a:pt x="5903139" y="505186"/>
                    </a:cubicBezTo>
                    <a:cubicBezTo>
                      <a:pt x="5854306" y="498315"/>
                      <a:pt x="5806470" y="484677"/>
                      <a:pt x="5757547" y="480730"/>
                    </a:cubicBezTo>
                    <a:cubicBezTo>
                      <a:pt x="5676701" y="474297"/>
                      <a:pt x="5610121" y="519038"/>
                      <a:pt x="5540270" y="550023"/>
                    </a:cubicBezTo>
                    <a:cubicBezTo>
                      <a:pt x="5473801" y="579316"/>
                      <a:pt x="5419599" y="638949"/>
                      <a:pt x="5338128" y="631974"/>
                    </a:cubicBezTo>
                    <a:cubicBezTo>
                      <a:pt x="5329931" y="631367"/>
                      <a:pt x="5321476" y="639812"/>
                      <a:pt x="5312622" y="642454"/>
                    </a:cubicBezTo>
                    <a:cubicBezTo>
                      <a:pt x="5288350" y="649647"/>
                      <a:pt x="5264155" y="657994"/>
                      <a:pt x="5239393" y="662307"/>
                    </a:cubicBezTo>
                    <a:cubicBezTo>
                      <a:pt x="5209181" y="667862"/>
                      <a:pt x="5178072" y="668817"/>
                      <a:pt x="5147821" y="673791"/>
                    </a:cubicBezTo>
                    <a:cubicBezTo>
                      <a:pt x="5108908" y="679940"/>
                      <a:pt x="5070972" y="691848"/>
                      <a:pt x="5032111" y="694497"/>
                    </a:cubicBezTo>
                    <a:cubicBezTo>
                      <a:pt x="5000793" y="696632"/>
                      <a:pt x="4969032" y="688019"/>
                      <a:pt x="4937648" y="684913"/>
                    </a:cubicBezTo>
                    <a:cubicBezTo>
                      <a:pt x="4893363" y="680649"/>
                      <a:pt x="4845361" y="685962"/>
                      <a:pt x="4805529" y="670032"/>
                    </a:cubicBezTo>
                    <a:cubicBezTo>
                      <a:pt x="4763006" y="653119"/>
                      <a:pt x="4723244" y="646796"/>
                      <a:pt x="4681029" y="655792"/>
                    </a:cubicBezTo>
                    <a:cubicBezTo>
                      <a:pt x="4666957" y="658791"/>
                      <a:pt x="4649519" y="672217"/>
                      <a:pt x="4643990" y="685120"/>
                    </a:cubicBezTo>
                    <a:cubicBezTo>
                      <a:pt x="4631676" y="713928"/>
                      <a:pt x="4612585" y="720184"/>
                      <a:pt x="4585542" y="712411"/>
                    </a:cubicBezTo>
                    <a:cubicBezTo>
                      <a:pt x="4562077" y="705853"/>
                      <a:pt x="4533672" y="703713"/>
                      <a:pt x="4516947" y="689117"/>
                    </a:cubicBezTo>
                    <a:cubicBezTo>
                      <a:pt x="4469552" y="647774"/>
                      <a:pt x="4412904" y="650180"/>
                      <a:pt x="4356995" y="642048"/>
                    </a:cubicBezTo>
                    <a:cubicBezTo>
                      <a:pt x="4322867" y="637088"/>
                      <a:pt x="4291523" y="638934"/>
                      <a:pt x="4258219" y="646156"/>
                    </a:cubicBezTo>
                    <a:cubicBezTo>
                      <a:pt x="4185895" y="662159"/>
                      <a:pt x="4113776" y="651342"/>
                      <a:pt x="4042233" y="636117"/>
                    </a:cubicBezTo>
                    <a:cubicBezTo>
                      <a:pt x="3994923" y="625941"/>
                      <a:pt x="3946812" y="621063"/>
                      <a:pt x="3899777" y="610576"/>
                    </a:cubicBezTo>
                    <a:cubicBezTo>
                      <a:pt x="3864554" y="602488"/>
                      <a:pt x="3829196" y="592371"/>
                      <a:pt x="3796441" y="577707"/>
                    </a:cubicBezTo>
                    <a:cubicBezTo>
                      <a:pt x="3748937" y="556178"/>
                      <a:pt x="3706395" y="521788"/>
                      <a:pt x="3648774" y="535623"/>
                    </a:cubicBezTo>
                    <a:cubicBezTo>
                      <a:pt x="3598036" y="547820"/>
                      <a:pt x="3550396" y="532716"/>
                      <a:pt x="3502227" y="518518"/>
                    </a:cubicBezTo>
                    <a:cubicBezTo>
                      <a:pt x="3466848" y="508111"/>
                      <a:pt x="3431455" y="497410"/>
                      <a:pt x="3395228" y="491723"/>
                    </a:cubicBezTo>
                    <a:cubicBezTo>
                      <a:pt x="3352235" y="485040"/>
                      <a:pt x="3304663" y="492363"/>
                      <a:pt x="3265757" y="477242"/>
                    </a:cubicBezTo>
                    <a:cubicBezTo>
                      <a:pt x="3225052" y="461369"/>
                      <a:pt x="3193136" y="476075"/>
                      <a:pt x="3158404" y="483689"/>
                    </a:cubicBezTo>
                    <a:cubicBezTo>
                      <a:pt x="3102986" y="495623"/>
                      <a:pt x="3048333" y="514498"/>
                      <a:pt x="2990483" y="499212"/>
                    </a:cubicBezTo>
                    <a:cubicBezTo>
                      <a:pt x="2920173" y="480697"/>
                      <a:pt x="2850324" y="460405"/>
                      <a:pt x="2779802" y="443069"/>
                    </a:cubicBezTo>
                    <a:cubicBezTo>
                      <a:pt x="2752548" y="436477"/>
                      <a:pt x="2723606" y="434954"/>
                      <a:pt x="2695508" y="433082"/>
                    </a:cubicBezTo>
                    <a:cubicBezTo>
                      <a:pt x="2668903" y="431690"/>
                      <a:pt x="2637847" y="441965"/>
                      <a:pt x="2616713" y="431172"/>
                    </a:cubicBezTo>
                    <a:cubicBezTo>
                      <a:pt x="2562378" y="403411"/>
                      <a:pt x="2507687" y="391698"/>
                      <a:pt x="2447364" y="395810"/>
                    </a:cubicBezTo>
                    <a:cubicBezTo>
                      <a:pt x="2424744" y="397352"/>
                      <a:pt x="2401814" y="385802"/>
                      <a:pt x="2378751" y="385044"/>
                    </a:cubicBezTo>
                    <a:cubicBezTo>
                      <a:pt x="2347229" y="384281"/>
                      <a:pt x="2310735" y="378901"/>
                      <a:pt x="2284230" y="391782"/>
                    </a:cubicBezTo>
                    <a:cubicBezTo>
                      <a:pt x="2221919" y="422248"/>
                      <a:pt x="2168532" y="404037"/>
                      <a:pt x="2110801" y="382042"/>
                    </a:cubicBezTo>
                    <a:cubicBezTo>
                      <a:pt x="2053961" y="360279"/>
                      <a:pt x="1994577" y="343935"/>
                      <a:pt x="1934854" y="331108"/>
                    </a:cubicBezTo>
                    <a:cubicBezTo>
                      <a:pt x="1912400" y="326519"/>
                      <a:pt x="1886705" y="338470"/>
                      <a:pt x="1862479" y="342158"/>
                    </a:cubicBezTo>
                    <a:cubicBezTo>
                      <a:pt x="1853818" y="343333"/>
                      <a:pt x="1844309" y="344855"/>
                      <a:pt x="1836283" y="342488"/>
                    </a:cubicBezTo>
                    <a:cubicBezTo>
                      <a:pt x="1758698" y="319808"/>
                      <a:pt x="1680403" y="303878"/>
                      <a:pt x="1599327" y="323970"/>
                    </a:cubicBezTo>
                    <a:cubicBezTo>
                      <a:pt x="1591888" y="325937"/>
                      <a:pt x="1583257" y="323319"/>
                      <a:pt x="1575578" y="321802"/>
                    </a:cubicBezTo>
                    <a:cubicBezTo>
                      <a:pt x="1538035" y="313873"/>
                      <a:pt x="1500950" y="299795"/>
                      <a:pt x="1463288" y="298576"/>
                    </a:cubicBezTo>
                    <a:cubicBezTo>
                      <a:pt x="1370438" y="295582"/>
                      <a:pt x="1277384" y="298137"/>
                      <a:pt x="1184165" y="298373"/>
                    </a:cubicBezTo>
                    <a:cubicBezTo>
                      <a:pt x="1178344" y="298480"/>
                      <a:pt x="1172255" y="298896"/>
                      <a:pt x="1166899" y="297220"/>
                    </a:cubicBezTo>
                    <a:cubicBezTo>
                      <a:pt x="1131827" y="287082"/>
                      <a:pt x="1102238" y="293180"/>
                      <a:pt x="1074855" y="318934"/>
                    </a:cubicBezTo>
                    <a:cubicBezTo>
                      <a:pt x="1062808" y="330244"/>
                      <a:pt x="1045783" y="336940"/>
                      <a:pt x="1030232" y="343829"/>
                    </a:cubicBezTo>
                    <a:cubicBezTo>
                      <a:pt x="1007334" y="354132"/>
                      <a:pt x="983839" y="364180"/>
                      <a:pt x="959854" y="371351"/>
                    </a:cubicBezTo>
                    <a:cubicBezTo>
                      <a:pt x="936141" y="378210"/>
                      <a:pt x="910825" y="387219"/>
                      <a:pt x="887350" y="384742"/>
                    </a:cubicBezTo>
                    <a:cubicBezTo>
                      <a:pt x="845096" y="380339"/>
                      <a:pt x="804258" y="366810"/>
                      <a:pt x="762349" y="358882"/>
                    </a:cubicBezTo>
                    <a:cubicBezTo>
                      <a:pt x="747884" y="356082"/>
                      <a:pt x="732263" y="357732"/>
                      <a:pt x="717454" y="358448"/>
                    </a:cubicBezTo>
                    <a:cubicBezTo>
                      <a:pt x="683463" y="359893"/>
                      <a:pt x="649238" y="370675"/>
                      <a:pt x="616859" y="348700"/>
                    </a:cubicBezTo>
                    <a:cubicBezTo>
                      <a:pt x="586900" y="328019"/>
                      <a:pt x="558641" y="336644"/>
                      <a:pt x="529939" y="355789"/>
                    </a:cubicBezTo>
                    <a:cubicBezTo>
                      <a:pt x="509309" y="369433"/>
                      <a:pt x="485605" y="380664"/>
                      <a:pt x="461851" y="386945"/>
                    </a:cubicBezTo>
                    <a:cubicBezTo>
                      <a:pt x="429225" y="395576"/>
                      <a:pt x="396634" y="400422"/>
                      <a:pt x="360707" y="399082"/>
                    </a:cubicBezTo>
                    <a:cubicBezTo>
                      <a:pt x="335299" y="398193"/>
                      <a:pt x="314629" y="398437"/>
                      <a:pt x="293863" y="384410"/>
                    </a:cubicBezTo>
                    <a:cubicBezTo>
                      <a:pt x="290517" y="382308"/>
                      <a:pt x="284678" y="382122"/>
                      <a:pt x="280347" y="382711"/>
                    </a:cubicBezTo>
                    <a:cubicBezTo>
                      <a:pt x="223554" y="391535"/>
                      <a:pt x="166827" y="392780"/>
                      <a:pt x="108881" y="393231"/>
                    </a:cubicBezTo>
                    <a:cubicBezTo>
                      <a:pt x="90460" y="393322"/>
                      <a:pt x="71882" y="394571"/>
                      <a:pt x="53435" y="397222"/>
                    </a:cubicBezTo>
                    <a:lnTo>
                      <a:pt x="0" y="409348"/>
                    </a:lnTo>
                    <a:close/>
                  </a:path>
                </a:pathLst>
              </a:custGeom>
              <a:blipFill>
                <a:blip r:embed="rId2">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351285809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Bowlby’s attachment theory and Amiras emotional development </vt:lpstr>
      <vt:lpstr>Bowlbys attachment theory </vt:lpstr>
      <vt:lpstr>PowerPoint Presentation</vt:lpstr>
      <vt:lpstr>PowerPoint Presentation</vt:lpstr>
      <vt:lpstr>Applying bowlbys theory to Amira </vt:lpstr>
      <vt:lpstr>PowerPoint Presentation</vt:lpstr>
      <vt:lpstr>Practical strategies to support Anna </vt:lpstr>
      <vt:lpstr>Role of practitioners and families </vt:lpstr>
      <vt:lpstr>Critical evaluation- strengths </vt:lpstr>
      <vt:lpstr>Critical evaluation- Limitations </vt:lpstr>
      <vt:lpstr>Implications for practice</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Bowlby’s attachment theory and Amiras emotional development </dc:title>
  <dc:creator>Laiba Zafran (2421654)</dc:creator>
  <cp:lastModifiedBy>Laiba Zafran (2421654)</cp:lastModifiedBy>
  <cp:revision>3</cp:revision>
  <dcterms:created xsi:type="dcterms:W3CDTF">2025-10-10T19:11:34Z</dcterms:created>
  <dcterms:modified xsi:type="dcterms:W3CDTF">2025-10-11T23:18:37Z</dcterms:modified>
</cp:coreProperties>
</file>