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000" autoAdjust="0"/>
    <p:restoredTop sz="94660"/>
  </p:normalViewPr>
  <p:slideViewPr>
    <p:cSldViewPr snapToGrid="0">
      <p:cViewPr varScale="1">
        <p:scale>
          <a:sx n="93" d="100"/>
          <a:sy n="93" d="100"/>
        </p:scale>
        <p:origin x="92" y="1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iola Bijlhout" userId="2e8b8854-a455-4f26-8cd7-7421d1b20241" providerId="ADAL" clId="{310D3607-64DD-4532-989B-0B808BC54B7C}"/>
    <pc:docChg chg="delSld">
      <pc:chgData name="Diola Bijlhout" userId="2e8b8854-a455-4f26-8cd7-7421d1b20241" providerId="ADAL" clId="{310D3607-64DD-4532-989B-0B808BC54B7C}" dt="2024-06-11T15:19:59.906" v="0" actId="47"/>
      <pc:docMkLst>
        <pc:docMk/>
      </pc:docMkLst>
      <pc:sldChg chg="del">
        <pc:chgData name="Diola Bijlhout" userId="2e8b8854-a455-4f26-8cd7-7421d1b20241" providerId="ADAL" clId="{310D3607-64DD-4532-989B-0B808BC54B7C}" dt="2024-06-11T15:19:59.906" v="0" actId="47"/>
        <pc:sldMkLst>
          <pc:docMk/>
          <pc:sldMk cId="3861537393" sldId="256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2FB15D-22D9-B479-3450-A4824C9EC4F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9023193-1D24-2766-CEFE-34FF478F3B4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1F72C5-E135-BBA9-FBDA-47FFA87035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1A956-7B69-45D1-8076-6E36C7B17A4C}" type="datetimeFigureOut">
              <a:rPr lang="en-GB" smtClean="0"/>
              <a:t>11/06/2024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C96048-DCCE-CB9D-5F97-B5741F3915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754BAC-A581-3AD8-8459-103B872E2A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F53BF-6FF8-4BE1-A5A3-AEFD74C02E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634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E6F47A-A6D8-A199-ADB0-BC8857EE7C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628DE1-E756-795B-0CCA-CB4FCC0D2B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0A56EF-AD45-F6AE-D689-B65A8897B6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1A956-7B69-45D1-8076-6E36C7B17A4C}" type="datetimeFigureOut">
              <a:rPr lang="en-GB" smtClean="0"/>
              <a:t>11/06/2024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D814D2-2F89-3929-07D8-830A15C617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BE4CC8-60E6-0B8A-B009-D87728D624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F53BF-6FF8-4BE1-A5A3-AEFD74C02E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45848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0129ED-84C9-E0A1-EFD2-1FD4CA5EBB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0F62F0C-785B-2C69-49B8-109A1C0B451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A68CE1-81F4-9165-4B74-B8485B4DA3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1A956-7B69-45D1-8076-6E36C7B17A4C}" type="datetimeFigureOut">
              <a:rPr lang="en-GB" smtClean="0"/>
              <a:t>11/06/2024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2CBBD4-005E-2AE3-EAEE-C2739B4A70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3EAFD0-D4CB-C1C7-77CE-26A6FCF362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F53BF-6FF8-4BE1-A5A3-AEFD74C02E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17996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3D33BC-2834-28B4-3D73-3D99E14A9E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075AB2-D25D-D6B7-5228-C5FD5F6AD0E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0D4F456-E99A-BBB7-A3A0-94E71408DD9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C523F09-CEA1-F9A1-F13C-DED16569D5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1A956-7B69-45D1-8076-6E36C7B17A4C}" type="datetimeFigureOut">
              <a:rPr lang="en-GB" smtClean="0"/>
              <a:t>11/06/2024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2B619C8-9D55-9320-608C-492B75BEC4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D90F6F8-3966-E0E5-D010-3381B4B343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F53BF-6FF8-4BE1-A5A3-AEFD74C02E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84442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0BF1D9-8D39-46F9-2D69-199E1107F4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88C836-FDB4-2172-32C5-A96851D22FA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177864F-0166-D3A3-B0D4-0129CE44D72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D64D98C-5661-B3C3-EFCE-3B6EAB86B11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E696DE6-EED7-5301-744E-E37A1AB65BC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687164B-34D6-0963-408A-4599CD58CA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1A956-7B69-45D1-8076-6E36C7B17A4C}" type="datetimeFigureOut">
              <a:rPr lang="en-GB" smtClean="0"/>
              <a:t>11/06/2024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15BA19-CAE5-B676-C96D-835A530BBD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64B922C-6E99-8644-02C1-A7E4F02F61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F53BF-6FF8-4BE1-A5A3-AEFD74C02E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83475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CF6FCD-3E68-908D-707B-3FDF6E0CD5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51B19C4-AB7C-2D6A-7690-6AC94F2FD3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1A956-7B69-45D1-8076-6E36C7B17A4C}" type="datetimeFigureOut">
              <a:rPr lang="en-GB" smtClean="0"/>
              <a:t>11/06/2024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569996F-885D-55D1-BA1D-621872B58F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2ECE83E-E234-7335-C84E-F9C569364A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F53BF-6FF8-4BE1-A5A3-AEFD74C02E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65895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388370C-DCFD-270A-F74E-8B9C79998B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1A956-7B69-45D1-8076-6E36C7B17A4C}" type="datetimeFigureOut">
              <a:rPr lang="en-GB" smtClean="0"/>
              <a:t>11/06/2024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9C4F0E4-B611-2F72-6938-074D79FD9F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7777A0D-6D0B-E8FF-2F82-C45627E47F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F53BF-6FF8-4BE1-A5A3-AEFD74C02E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84586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9AAD92-F540-05DD-57CF-40E25325A7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919168-AEB8-D29B-D8DB-1DC1D4366A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2ED952B-90CC-48AF-9082-7D36C169386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C0AF728-F0E1-ACD9-EDFD-6C69F2B5B9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1A956-7B69-45D1-8076-6E36C7B17A4C}" type="datetimeFigureOut">
              <a:rPr lang="en-GB" smtClean="0"/>
              <a:t>11/06/2024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F280554-B2AA-12C3-C235-255C4242ED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C64A075-B2A9-5427-8519-4813F0E7BC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F53BF-6FF8-4BE1-A5A3-AEFD74C02E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9058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199D76-0C89-B1CD-F315-A32AF85073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D62A956-B0C5-2B11-BA02-A599B780976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A1BCBA-2B4A-9268-4815-4D78EF8325A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30E5F9D-5C0C-CD0D-9FAE-F67399AC41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1A956-7B69-45D1-8076-6E36C7B17A4C}" type="datetimeFigureOut">
              <a:rPr lang="en-GB" smtClean="0"/>
              <a:t>11/06/2024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5EA13A4-EB46-C53D-A6C1-B28C67ABF8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3ABB91-03BE-BE9C-A985-04E1B534B6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F53BF-6FF8-4BE1-A5A3-AEFD74C02E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49248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92CDB0-9320-F587-E66B-64A5E3F7E7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72D8FEF-B7E6-6CC3-E705-77967504100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559E41-6C34-9710-8456-4E31295D3A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1A956-7B69-45D1-8076-6E36C7B17A4C}" type="datetimeFigureOut">
              <a:rPr lang="en-GB" smtClean="0"/>
              <a:t>11/06/2024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4DE22D-1DA0-F0A7-7C4B-6BD01C0510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7BAAA3-14B3-1209-F253-4DCC5EE012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F53BF-6FF8-4BE1-A5A3-AEFD74C02E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67339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1AA135F-3E44-8468-1AB2-A4386A45C13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01F2560-25BA-EDAA-3686-8847DB9815F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6CC680-5CC9-53D6-CCA4-CC136E0FC7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1A956-7B69-45D1-8076-6E36C7B17A4C}" type="datetimeFigureOut">
              <a:rPr lang="en-GB" smtClean="0"/>
              <a:t>11/06/2024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18F01F-76D1-16EF-9878-581C8C9936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EDC2AB-1C35-84F8-5871-00C8CE2661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F53BF-6FF8-4BE1-A5A3-AEFD74C02E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24135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22F37F5-10F8-A925-95D2-39D586BCAE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58FFB11-3065-C7C8-1EFE-90FE02C786C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1D9883-5E57-320A-AA78-9F78D301BE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0C1A956-7B69-45D1-8076-6E36C7B17A4C}" type="datetimeFigureOut">
              <a:rPr lang="en-GB" smtClean="0"/>
              <a:t>11/06/2024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B1FF20-34AB-4D03-133F-7947EBE0B62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EF892F-4140-B1E8-70E1-48506F8DAD4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C8F53BF-6FF8-4BE1-A5A3-AEFD74C02E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43386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DF6FF368-CE8C-2034-6ED5-67098792E5F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563" t="21236" r="12058" b="10494"/>
          <a:stretch/>
        </p:blipFill>
        <p:spPr>
          <a:xfrm>
            <a:off x="0" y="73590"/>
            <a:ext cx="12142850" cy="723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230330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</vt:lpstr>
      <vt:lpstr>Aptos Display</vt:lpstr>
      <vt:lpstr>Arial</vt:lpstr>
      <vt:lpstr>Office Theme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Diola Bijlhout</dc:creator>
  <cp:lastModifiedBy>Diola Bijlhout</cp:lastModifiedBy>
  <cp:revision>1</cp:revision>
  <dcterms:created xsi:type="dcterms:W3CDTF">2024-06-11T15:13:02Z</dcterms:created>
  <dcterms:modified xsi:type="dcterms:W3CDTF">2024-06-11T15:20:08Z</dcterms:modified>
</cp:coreProperties>
</file>