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5" r:id="rId3"/>
    <p:sldId id="257" r:id="rId4"/>
    <p:sldId id="258" r:id="rId5"/>
    <p:sldId id="259" r:id="rId6"/>
    <p:sldId id="260" r:id="rId7"/>
    <p:sldId id="261" r:id="rId8"/>
    <p:sldId id="262" r:id="rId9"/>
    <p:sldId id="264" r:id="rId10"/>
    <p:sldId id="269" r:id="rId11"/>
    <p:sldId id="266"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6" d="100"/>
          <a:sy n="66" d="100"/>
        </p:scale>
        <p:origin x="668"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 Whatling" userId="fdf65ffa69e5f23b" providerId="LiveId" clId="{4A919E74-AFE8-486F-A3BD-28AE0733586A}"/>
    <pc:docChg chg="undo custSel addSld delSld modSld sldOrd">
      <pc:chgData name="Lauren Whatling" userId="fdf65ffa69e5f23b" providerId="LiveId" clId="{4A919E74-AFE8-486F-A3BD-28AE0733586A}" dt="2021-03-12T12:19:32.953" v="6235" actId="1076"/>
      <pc:docMkLst>
        <pc:docMk/>
      </pc:docMkLst>
      <pc:sldChg chg="addSp delSp modSp mod modAnim">
        <pc:chgData name="Lauren Whatling" userId="fdf65ffa69e5f23b" providerId="LiveId" clId="{4A919E74-AFE8-486F-A3BD-28AE0733586A}" dt="2021-03-07T15:40:08.948" v="6234"/>
        <pc:sldMkLst>
          <pc:docMk/>
          <pc:sldMk cId="743592294" sldId="256"/>
        </pc:sldMkLst>
        <pc:spChg chg="mod">
          <ac:chgData name="Lauren Whatling" userId="fdf65ffa69e5f23b" providerId="LiveId" clId="{4A919E74-AFE8-486F-A3BD-28AE0733586A}" dt="2021-02-22T13:53:59.830" v="3704" actId="26606"/>
          <ac:spMkLst>
            <pc:docMk/>
            <pc:sldMk cId="743592294" sldId="256"/>
            <ac:spMk id="2" creationId="{9B8DEB0C-DB47-43E3-B4CB-0338E4A290DE}"/>
          </ac:spMkLst>
        </pc:spChg>
        <pc:spChg chg="mod">
          <ac:chgData name="Lauren Whatling" userId="fdf65ffa69e5f23b" providerId="LiveId" clId="{4A919E74-AFE8-486F-A3BD-28AE0733586A}" dt="2021-02-22T13:54:31.398" v="3726" actId="20577"/>
          <ac:spMkLst>
            <pc:docMk/>
            <pc:sldMk cId="743592294" sldId="256"/>
            <ac:spMk id="3" creationId="{43256201-B0EC-407C-AE0B-7D78C996148F}"/>
          </ac:spMkLst>
        </pc:spChg>
        <pc:spChg chg="del">
          <ac:chgData name="Lauren Whatling" userId="fdf65ffa69e5f23b" providerId="LiveId" clId="{4A919E74-AFE8-486F-A3BD-28AE0733586A}" dt="2021-02-22T13:53:59.830" v="3704" actId="26606"/>
          <ac:spMkLst>
            <pc:docMk/>
            <pc:sldMk cId="743592294" sldId="256"/>
            <ac:spMk id="9" creationId="{F78FA41B-9A77-4FFE-A10F-9443EFDE6096}"/>
          </ac:spMkLst>
        </pc:spChg>
        <pc:spChg chg="add">
          <ac:chgData name="Lauren Whatling" userId="fdf65ffa69e5f23b" providerId="LiveId" clId="{4A919E74-AFE8-486F-A3BD-28AE0733586A}" dt="2021-02-22T13:53:59.830" v="3704" actId="26606"/>
          <ac:spMkLst>
            <pc:docMk/>
            <pc:sldMk cId="743592294" sldId="256"/>
            <ac:spMk id="14" creationId="{D4995BF0-8E87-4ECF-904C-D047955C15CE}"/>
          </ac:spMkLst>
        </pc:spChg>
        <pc:picChg chg="add del mod">
          <ac:chgData name="Lauren Whatling" userId="fdf65ffa69e5f23b" providerId="LiveId" clId="{4A919E74-AFE8-486F-A3BD-28AE0733586A}" dt="2021-03-07T14:22:22.496" v="5342"/>
          <ac:picMkLst>
            <pc:docMk/>
            <pc:sldMk cId="743592294" sldId="256"/>
            <ac:picMk id="4" creationId="{06EADE00-F3F2-4B17-95CD-4E9A57E35819}"/>
          </ac:picMkLst>
        </pc:picChg>
        <pc:picChg chg="mod ord">
          <ac:chgData name="Lauren Whatling" userId="fdf65ffa69e5f23b" providerId="LiveId" clId="{4A919E74-AFE8-486F-A3BD-28AE0733586A}" dt="2021-02-22T13:53:59.830" v="3704" actId="26606"/>
          <ac:picMkLst>
            <pc:docMk/>
            <pc:sldMk cId="743592294" sldId="256"/>
            <ac:picMk id="5" creationId="{536F5EE8-C58F-4388-8E7C-5ABA4C916412}"/>
          </ac:picMkLst>
        </pc:picChg>
        <pc:picChg chg="add del mod">
          <ac:chgData name="Lauren Whatling" userId="fdf65ffa69e5f23b" providerId="LiveId" clId="{4A919E74-AFE8-486F-A3BD-28AE0733586A}" dt="2021-03-07T15:33:20.923" v="6233"/>
          <ac:picMkLst>
            <pc:docMk/>
            <pc:sldMk cId="743592294" sldId="256"/>
            <ac:picMk id="6" creationId="{3518637E-E036-4FAA-A450-6122F78E2201}"/>
          </ac:picMkLst>
        </pc:picChg>
        <pc:picChg chg="add mod">
          <ac:chgData name="Lauren Whatling" userId="fdf65ffa69e5f23b" providerId="LiveId" clId="{4A919E74-AFE8-486F-A3BD-28AE0733586A}" dt="2021-03-07T15:40:08.948" v="6234"/>
          <ac:picMkLst>
            <pc:docMk/>
            <pc:sldMk cId="743592294" sldId="256"/>
            <ac:picMk id="7" creationId="{78F29198-854F-45C9-8DCC-3D235F9115E2}"/>
          </ac:picMkLst>
        </pc:picChg>
      </pc:sldChg>
      <pc:sldChg chg="addSp delSp modSp mod modAnim">
        <pc:chgData name="Lauren Whatling" userId="fdf65ffa69e5f23b" providerId="LiveId" clId="{4A919E74-AFE8-486F-A3BD-28AE0733586A}" dt="2021-03-07T15:40:08.948" v="6234"/>
        <pc:sldMkLst>
          <pc:docMk/>
          <pc:sldMk cId="91907717" sldId="257"/>
        </pc:sldMkLst>
        <pc:spChg chg="mod">
          <ac:chgData name="Lauren Whatling" userId="fdf65ffa69e5f23b" providerId="LiveId" clId="{4A919E74-AFE8-486F-A3BD-28AE0733586A}" dt="2021-02-13T13:06:22.932" v="2026" actId="1076"/>
          <ac:spMkLst>
            <pc:docMk/>
            <pc:sldMk cId="91907717" sldId="257"/>
            <ac:spMk id="2" creationId="{9063A245-7318-44FB-93A9-AB2B5F5219DF}"/>
          </ac:spMkLst>
        </pc:spChg>
        <pc:picChg chg="add del mod">
          <ac:chgData name="Lauren Whatling" userId="fdf65ffa69e5f23b" providerId="LiveId" clId="{4A919E74-AFE8-486F-A3BD-28AE0733586A}" dt="2021-03-07T15:33:20.923" v="6233"/>
          <ac:picMkLst>
            <pc:docMk/>
            <pc:sldMk cId="91907717" sldId="257"/>
            <ac:picMk id="4" creationId="{075C40AB-5755-4D26-9037-81D2270ED705}"/>
          </ac:picMkLst>
        </pc:picChg>
        <pc:picChg chg="add mod">
          <ac:chgData name="Lauren Whatling" userId="fdf65ffa69e5f23b" providerId="LiveId" clId="{4A919E74-AFE8-486F-A3BD-28AE0733586A}" dt="2021-03-07T15:40:08.948" v="6234"/>
          <ac:picMkLst>
            <pc:docMk/>
            <pc:sldMk cId="91907717" sldId="257"/>
            <ac:picMk id="5" creationId="{8F7FE6EB-C3D6-4906-9F1F-3F241722C7BF}"/>
          </ac:picMkLst>
        </pc:picChg>
      </pc:sldChg>
      <pc:sldChg chg="addSp delSp modSp mod modAnim">
        <pc:chgData name="Lauren Whatling" userId="fdf65ffa69e5f23b" providerId="LiveId" clId="{4A919E74-AFE8-486F-A3BD-28AE0733586A}" dt="2021-03-07T15:40:08.948" v="6234"/>
        <pc:sldMkLst>
          <pc:docMk/>
          <pc:sldMk cId="3255275343" sldId="258"/>
        </pc:sldMkLst>
        <pc:spChg chg="mod">
          <ac:chgData name="Lauren Whatling" userId="fdf65ffa69e5f23b" providerId="LiveId" clId="{4A919E74-AFE8-486F-A3BD-28AE0733586A}" dt="2021-02-13T13:06:06.144" v="2021" actId="1076"/>
          <ac:spMkLst>
            <pc:docMk/>
            <pc:sldMk cId="3255275343" sldId="258"/>
            <ac:spMk id="2" creationId="{1D7C574A-B6DB-47C3-A7AA-5911BA0A4DC7}"/>
          </ac:spMkLst>
        </pc:spChg>
        <pc:spChg chg="del">
          <ac:chgData name="Lauren Whatling" userId="fdf65ffa69e5f23b" providerId="LiveId" clId="{4A919E74-AFE8-486F-A3BD-28AE0733586A}" dt="2021-02-12T12:56:00.146" v="137" actId="22"/>
          <ac:spMkLst>
            <pc:docMk/>
            <pc:sldMk cId="3255275343" sldId="258"/>
            <ac:spMk id="3" creationId="{042D9CCC-1BBF-4C14-894D-7ECB58F6E648}"/>
          </ac:spMkLst>
        </pc:spChg>
        <pc:spChg chg="mod">
          <ac:chgData name="Lauren Whatling" userId="fdf65ffa69e5f23b" providerId="LiveId" clId="{4A919E74-AFE8-486F-A3BD-28AE0733586A}" dt="2021-02-12T12:57:48.339" v="165" actId="1076"/>
          <ac:spMkLst>
            <pc:docMk/>
            <pc:sldMk cId="3255275343" sldId="258"/>
            <ac:spMk id="4" creationId="{00673003-8A0B-4048-AAAA-CF11D800ADD8}"/>
          </ac:spMkLst>
        </pc:spChg>
        <pc:picChg chg="add del mod">
          <ac:chgData name="Lauren Whatling" userId="fdf65ffa69e5f23b" providerId="LiveId" clId="{4A919E74-AFE8-486F-A3BD-28AE0733586A}" dt="2021-03-07T15:33:20.923" v="6233"/>
          <ac:picMkLst>
            <pc:docMk/>
            <pc:sldMk cId="3255275343" sldId="258"/>
            <ac:picMk id="3" creationId="{66567E1D-A944-4527-974A-0F34DE87CCE7}"/>
          </ac:picMkLst>
        </pc:picChg>
        <pc:picChg chg="add mod">
          <ac:chgData name="Lauren Whatling" userId="fdf65ffa69e5f23b" providerId="LiveId" clId="{4A919E74-AFE8-486F-A3BD-28AE0733586A}" dt="2021-03-07T15:40:08.948" v="6234"/>
          <ac:picMkLst>
            <pc:docMk/>
            <pc:sldMk cId="3255275343" sldId="258"/>
            <ac:picMk id="5" creationId="{515FC957-9533-454F-97BE-AC028CED5F13}"/>
          </ac:picMkLst>
        </pc:picChg>
        <pc:picChg chg="add mod ord">
          <ac:chgData name="Lauren Whatling" userId="fdf65ffa69e5f23b" providerId="LiveId" clId="{4A919E74-AFE8-486F-A3BD-28AE0733586A}" dt="2021-02-12T12:56:07.491" v="139" actId="1076"/>
          <ac:picMkLst>
            <pc:docMk/>
            <pc:sldMk cId="3255275343" sldId="258"/>
            <ac:picMk id="6" creationId="{ACE441D9-8B69-4B8E-BBCF-3BAB026DF830}"/>
          </ac:picMkLst>
        </pc:picChg>
      </pc:sldChg>
      <pc:sldChg chg="addSp delSp modSp new mod setBg modAnim">
        <pc:chgData name="Lauren Whatling" userId="fdf65ffa69e5f23b" providerId="LiveId" clId="{4A919E74-AFE8-486F-A3BD-28AE0733586A}" dt="2021-03-07T15:40:08.948" v="6234"/>
        <pc:sldMkLst>
          <pc:docMk/>
          <pc:sldMk cId="2889976442" sldId="259"/>
        </pc:sldMkLst>
        <pc:spChg chg="mod">
          <ac:chgData name="Lauren Whatling" userId="fdf65ffa69e5f23b" providerId="LiveId" clId="{4A919E74-AFE8-486F-A3BD-28AE0733586A}" dt="2021-02-12T13:21:48.032" v="1013" actId="26606"/>
          <ac:spMkLst>
            <pc:docMk/>
            <pc:sldMk cId="2889976442" sldId="259"/>
            <ac:spMk id="2" creationId="{E2C48C4E-5534-431E-8D61-FB0C45BF10EC}"/>
          </ac:spMkLst>
        </pc:spChg>
        <pc:spChg chg="mod ord">
          <ac:chgData name="Lauren Whatling" userId="fdf65ffa69e5f23b" providerId="LiveId" clId="{4A919E74-AFE8-486F-A3BD-28AE0733586A}" dt="2021-02-12T13:22:33.770" v="1022" actId="1076"/>
          <ac:spMkLst>
            <pc:docMk/>
            <pc:sldMk cId="2889976442" sldId="259"/>
            <ac:spMk id="3" creationId="{B19134C3-A59A-414C-B3D4-40ADD9A98BE8}"/>
          </ac:spMkLst>
        </pc:spChg>
        <pc:spChg chg="add del">
          <ac:chgData name="Lauren Whatling" userId="fdf65ffa69e5f23b" providerId="LiveId" clId="{4A919E74-AFE8-486F-A3BD-28AE0733586A}" dt="2021-02-12T13:09:35.575" v="550" actId="26606"/>
          <ac:spMkLst>
            <pc:docMk/>
            <pc:sldMk cId="2889976442" sldId="259"/>
            <ac:spMk id="8" creationId="{AD6F6937-3B5A-4391-9F37-58A571B362A9}"/>
          </ac:spMkLst>
        </pc:spChg>
        <pc:spChg chg="add del">
          <ac:chgData name="Lauren Whatling" userId="fdf65ffa69e5f23b" providerId="LiveId" clId="{4A919E74-AFE8-486F-A3BD-28AE0733586A}" dt="2021-02-12T13:09:35.575" v="549" actId="26606"/>
          <ac:spMkLst>
            <pc:docMk/>
            <pc:sldMk cId="2889976442" sldId="259"/>
            <ac:spMk id="13" creationId="{AD6F6937-3B5A-4391-9F37-58A571B362A9}"/>
          </ac:spMkLst>
        </pc:spChg>
        <pc:spChg chg="add del">
          <ac:chgData name="Lauren Whatling" userId="fdf65ffa69e5f23b" providerId="LiveId" clId="{4A919E74-AFE8-486F-A3BD-28AE0733586A}" dt="2021-02-12T13:09:48.109" v="554" actId="26606"/>
          <ac:spMkLst>
            <pc:docMk/>
            <pc:sldMk cId="2889976442" sldId="259"/>
            <ac:spMk id="15" creationId="{FD9699C9-77F1-4E33-A750-CB78C7EA29E6}"/>
          </ac:spMkLst>
        </pc:spChg>
        <pc:spChg chg="add del">
          <ac:chgData name="Lauren Whatling" userId="fdf65ffa69e5f23b" providerId="LiveId" clId="{4A919E74-AFE8-486F-A3BD-28AE0733586A}" dt="2021-02-12T13:09:48.109" v="554" actId="26606"/>
          <ac:spMkLst>
            <pc:docMk/>
            <pc:sldMk cId="2889976442" sldId="259"/>
            <ac:spMk id="16" creationId="{B1CCD5EF-766D-43B9-A25D-19122E5FB181}"/>
          </ac:spMkLst>
        </pc:spChg>
        <pc:spChg chg="add del">
          <ac:chgData name="Lauren Whatling" userId="fdf65ffa69e5f23b" providerId="LiveId" clId="{4A919E74-AFE8-486F-A3BD-28AE0733586A}" dt="2021-02-12T13:09:48.093" v="553" actId="26606"/>
          <ac:spMkLst>
            <pc:docMk/>
            <pc:sldMk cId="2889976442" sldId="259"/>
            <ac:spMk id="21" creationId="{B1CCD5EF-766D-43B9-A25D-19122E5FB181}"/>
          </ac:spMkLst>
        </pc:spChg>
        <pc:spChg chg="add del">
          <ac:chgData name="Lauren Whatling" userId="fdf65ffa69e5f23b" providerId="LiveId" clId="{4A919E74-AFE8-486F-A3BD-28AE0733586A}" dt="2021-02-12T13:09:48.093" v="553" actId="26606"/>
          <ac:spMkLst>
            <pc:docMk/>
            <pc:sldMk cId="2889976442" sldId="259"/>
            <ac:spMk id="23" creationId="{FD9699C9-77F1-4E33-A750-CB78C7EA29E6}"/>
          </ac:spMkLst>
        </pc:spChg>
        <pc:spChg chg="add del">
          <ac:chgData name="Lauren Whatling" userId="fdf65ffa69e5f23b" providerId="LiveId" clId="{4A919E74-AFE8-486F-A3BD-28AE0733586A}" dt="2021-02-12T13:10:06.536" v="556" actId="26606"/>
          <ac:spMkLst>
            <pc:docMk/>
            <pc:sldMk cId="2889976442" sldId="259"/>
            <ac:spMk id="25" creationId="{AD6F6937-3B5A-4391-9F37-58A571B362A9}"/>
          </ac:spMkLst>
        </pc:spChg>
        <pc:spChg chg="add del">
          <ac:chgData name="Lauren Whatling" userId="fdf65ffa69e5f23b" providerId="LiveId" clId="{4A919E74-AFE8-486F-A3BD-28AE0733586A}" dt="2021-02-12T13:21:48.032" v="1013" actId="26606"/>
          <ac:spMkLst>
            <pc:docMk/>
            <pc:sldMk cId="2889976442" sldId="259"/>
            <ac:spMk id="30" creationId="{AD6F6937-3B5A-4391-9F37-58A571B362A9}"/>
          </ac:spMkLst>
        </pc:spChg>
        <pc:spChg chg="add">
          <ac:chgData name="Lauren Whatling" userId="fdf65ffa69e5f23b" providerId="LiveId" clId="{4A919E74-AFE8-486F-A3BD-28AE0733586A}" dt="2021-02-12T13:21:48.032" v="1013" actId="26606"/>
          <ac:spMkLst>
            <pc:docMk/>
            <pc:sldMk cId="2889976442" sldId="259"/>
            <ac:spMk id="35" creationId="{D6EA1A26-163F-4F15-91F4-F2C51AC9C106}"/>
          </ac:spMkLst>
        </pc:spChg>
        <pc:picChg chg="add del mod">
          <ac:chgData name="Lauren Whatling" userId="fdf65ffa69e5f23b" providerId="LiveId" clId="{4A919E74-AFE8-486F-A3BD-28AE0733586A}" dt="2021-03-07T15:33:20.923" v="6233"/>
          <ac:picMkLst>
            <pc:docMk/>
            <pc:sldMk cId="2889976442" sldId="259"/>
            <ac:picMk id="4" creationId="{494DE817-03E7-43ED-8072-5CC85DAD2D64}"/>
          </ac:picMkLst>
        </pc:picChg>
        <pc:picChg chg="add mod">
          <ac:chgData name="Lauren Whatling" userId="fdf65ffa69e5f23b" providerId="LiveId" clId="{4A919E74-AFE8-486F-A3BD-28AE0733586A}" dt="2021-03-07T15:40:08.948" v="6234"/>
          <ac:picMkLst>
            <pc:docMk/>
            <pc:sldMk cId="2889976442" sldId="259"/>
            <ac:picMk id="5" creationId="{816D04BE-9E17-4CBB-A163-BA535BA7FBDF}"/>
          </ac:picMkLst>
        </pc:picChg>
        <pc:picChg chg="add del mod">
          <ac:chgData name="Lauren Whatling" userId="fdf65ffa69e5f23b" providerId="LiveId" clId="{4A919E74-AFE8-486F-A3BD-28AE0733586A}" dt="2021-02-12T13:22:09.081" v="1017" actId="478"/>
          <ac:picMkLst>
            <pc:docMk/>
            <pc:sldMk cId="2889976442" sldId="259"/>
            <ac:picMk id="5" creationId="{A1638AA6-8F39-4CC7-AF2B-9185893A3DBE}"/>
          </ac:picMkLst>
        </pc:picChg>
        <pc:picChg chg="add mod">
          <ac:chgData name="Lauren Whatling" userId="fdf65ffa69e5f23b" providerId="LiveId" clId="{4A919E74-AFE8-486F-A3BD-28AE0733586A}" dt="2021-02-12T13:22:21.381" v="1021" actId="1076"/>
          <ac:picMkLst>
            <pc:docMk/>
            <pc:sldMk cId="2889976442" sldId="259"/>
            <ac:picMk id="7" creationId="{FC495B1C-1EEA-4236-A9DC-F44427C094F8}"/>
          </ac:picMkLst>
        </pc:picChg>
      </pc:sldChg>
      <pc:sldChg chg="addSp delSp modSp new mod setBg modAnim">
        <pc:chgData name="Lauren Whatling" userId="fdf65ffa69e5f23b" providerId="LiveId" clId="{4A919E74-AFE8-486F-A3BD-28AE0733586A}" dt="2021-03-07T15:40:08.948" v="6234"/>
        <pc:sldMkLst>
          <pc:docMk/>
          <pc:sldMk cId="3830599619" sldId="260"/>
        </pc:sldMkLst>
        <pc:spChg chg="mod">
          <ac:chgData name="Lauren Whatling" userId="fdf65ffa69e5f23b" providerId="LiveId" clId="{4A919E74-AFE8-486F-A3BD-28AE0733586A}" dt="2021-02-12T13:56:44.205" v="1450" actId="26606"/>
          <ac:spMkLst>
            <pc:docMk/>
            <pc:sldMk cId="3830599619" sldId="260"/>
            <ac:spMk id="2" creationId="{551B591A-3DC9-40AF-9DE5-BD6C8BEA13C5}"/>
          </ac:spMkLst>
        </pc:spChg>
        <pc:spChg chg="mod ord">
          <ac:chgData name="Lauren Whatling" userId="fdf65ffa69e5f23b" providerId="LiveId" clId="{4A919E74-AFE8-486F-A3BD-28AE0733586A}" dt="2021-02-12T13:56:44.205" v="1450" actId="26606"/>
          <ac:spMkLst>
            <pc:docMk/>
            <pc:sldMk cId="3830599619" sldId="260"/>
            <ac:spMk id="3" creationId="{DF0BB068-346A-4822-B9B5-DA032AACDAEF}"/>
          </ac:spMkLst>
        </pc:spChg>
        <pc:spChg chg="add">
          <ac:chgData name="Lauren Whatling" userId="fdf65ffa69e5f23b" providerId="LiveId" clId="{4A919E74-AFE8-486F-A3BD-28AE0733586A}" dt="2021-02-12T13:56:44.205" v="1450" actId="26606"/>
          <ac:spMkLst>
            <pc:docMk/>
            <pc:sldMk cId="3830599619" sldId="260"/>
            <ac:spMk id="10" creationId="{D6EA1A26-163F-4F15-91F4-F2C51AC9C106}"/>
          </ac:spMkLst>
        </pc:spChg>
        <pc:picChg chg="add del mod">
          <ac:chgData name="Lauren Whatling" userId="fdf65ffa69e5f23b" providerId="LiveId" clId="{4A919E74-AFE8-486F-A3BD-28AE0733586A}" dt="2021-03-07T15:33:20.923" v="6233"/>
          <ac:picMkLst>
            <pc:docMk/>
            <pc:sldMk cId="3830599619" sldId="260"/>
            <ac:picMk id="4" creationId="{8D0E884B-351B-4C40-A147-EF9FDB894DA9}"/>
          </ac:picMkLst>
        </pc:picChg>
        <pc:picChg chg="add del mod">
          <ac:chgData name="Lauren Whatling" userId="fdf65ffa69e5f23b" providerId="LiveId" clId="{4A919E74-AFE8-486F-A3BD-28AE0733586A}" dt="2021-02-12T13:56:50.716" v="1453" actId="478"/>
          <ac:picMkLst>
            <pc:docMk/>
            <pc:sldMk cId="3830599619" sldId="260"/>
            <ac:picMk id="5" creationId="{40EB9F5C-0503-4ADE-8C9B-CF3875E8A2EB}"/>
          </ac:picMkLst>
        </pc:picChg>
        <pc:picChg chg="add mod">
          <ac:chgData name="Lauren Whatling" userId="fdf65ffa69e5f23b" providerId="LiveId" clId="{4A919E74-AFE8-486F-A3BD-28AE0733586A}" dt="2021-03-07T15:40:08.948" v="6234"/>
          <ac:picMkLst>
            <pc:docMk/>
            <pc:sldMk cId="3830599619" sldId="260"/>
            <ac:picMk id="5" creationId="{6CC855E8-EC39-4226-A761-C933F6AFBF29}"/>
          </ac:picMkLst>
        </pc:picChg>
        <pc:picChg chg="add mod">
          <ac:chgData name="Lauren Whatling" userId="fdf65ffa69e5f23b" providerId="LiveId" clId="{4A919E74-AFE8-486F-A3BD-28AE0733586A}" dt="2021-02-13T13:06:43.603" v="2027" actId="1076"/>
          <ac:picMkLst>
            <pc:docMk/>
            <pc:sldMk cId="3830599619" sldId="260"/>
            <ac:picMk id="7" creationId="{83E069A8-1152-4E97-94D3-E34A37C859F3}"/>
          </ac:picMkLst>
        </pc:picChg>
      </pc:sldChg>
      <pc:sldChg chg="addSp delSp modSp new mod setBg modAnim">
        <pc:chgData name="Lauren Whatling" userId="fdf65ffa69e5f23b" providerId="LiveId" clId="{4A919E74-AFE8-486F-A3BD-28AE0733586A}" dt="2021-03-07T15:40:08.948" v="6234"/>
        <pc:sldMkLst>
          <pc:docMk/>
          <pc:sldMk cId="3114368501" sldId="261"/>
        </pc:sldMkLst>
        <pc:spChg chg="mod">
          <ac:chgData name="Lauren Whatling" userId="fdf65ffa69e5f23b" providerId="LiveId" clId="{4A919E74-AFE8-486F-A3BD-28AE0733586A}" dt="2021-02-12T15:01:44.706" v="2009" actId="26606"/>
          <ac:spMkLst>
            <pc:docMk/>
            <pc:sldMk cId="3114368501" sldId="261"/>
            <ac:spMk id="2" creationId="{189C4D53-D50F-4757-9607-C477EDF041B1}"/>
          </ac:spMkLst>
        </pc:spChg>
        <pc:spChg chg="mod ord">
          <ac:chgData name="Lauren Whatling" userId="fdf65ffa69e5f23b" providerId="LiveId" clId="{4A919E74-AFE8-486F-A3BD-28AE0733586A}" dt="2021-02-12T15:01:44.706" v="2009" actId="26606"/>
          <ac:spMkLst>
            <pc:docMk/>
            <pc:sldMk cId="3114368501" sldId="261"/>
            <ac:spMk id="3" creationId="{9FD2D955-AAD7-4C2A-8EC2-D6C417DAB88D}"/>
          </ac:spMkLst>
        </pc:spChg>
        <pc:spChg chg="add">
          <ac:chgData name="Lauren Whatling" userId="fdf65ffa69e5f23b" providerId="LiveId" clId="{4A919E74-AFE8-486F-A3BD-28AE0733586A}" dt="2021-02-12T15:01:44.706" v="2009" actId="26606"/>
          <ac:spMkLst>
            <pc:docMk/>
            <pc:sldMk cId="3114368501" sldId="261"/>
            <ac:spMk id="10" creationId="{D6EA1A26-163F-4F15-91F4-F2C51AC9C106}"/>
          </ac:spMkLst>
        </pc:spChg>
        <pc:picChg chg="add del mod">
          <ac:chgData name="Lauren Whatling" userId="fdf65ffa69e5f23b" providerId="LiveId" clId="{4A919E74-AFE8-486F-A3BD-28AE0733586A}" dt="2021-03-07T15:33:20.923" v="6233"/>
          <ac:picMkLst>
            <pc:docMk/>
            <pc:sldMk cId="3114368501" sldId="261"/>
            <ac:picMk id="4" creationId="{07E5B5EA-7A78-49E1-A3A1-13CEBCC10117}"/>
          </ac:picMkLst>
        </pc:picChg>
        <pc:picChg chg="add mod">
          <ac:chgData name="Lauren Whatling" userId="fdf65ffa69e5f23b" providerId="LiveId" clId="{4A919E74-AFE8-486F-A3BD-28AE0733586A}" dt="2021-02-12T15:02:01.424" v="2012" actId="1076"/>
          <ac:picMkLst>
            <pc:docMk/>
            <pc:sldMk cId="3114368501" sldId="261"/>
            <ac:picMk id="5" creationId="{9415FC0D-9FA9-4641-8274-0E2B81BC22C4}"/>
          </ac:picMkLst>
        </pc:picChg>
        <pc:picChg chg="add mod">
          <ac:chgData name="Lauren Whatling" userId="fdf65ffa69e5f23b" providerId="LiveId" clId="{4A919E74-AFE8-486F-A3BD-28AE0733586A}" dt="2021-03-07T15:40:08.948" v="6234"/>
          <ac:picMkLst>
            <pc:docMk/>
            <pc:sldMk cId="3114368501" sldId="261"/>
            <ac:picMk id="6" creationId="{DB660239-C756-4020-B510-81841306CC44}"/>
          </ac:picMkLst>
        </pc:picChg>
      </pc:sldChg>
      <pc:sldChg chg="addSp delSp modSp new mod setBg modAnim">
        <pc:chgData name="Lauren Whatling" userId="fdf65ffa69e5f23b" providerId="LiveId" clId="{4A919E74-AFE8-486F-A3BD-28AE0733586A}" dt="2021-03-07T15:40:08.948" v="6234"/>
        <pc:sldMkLst>
          <pc:docMk/>
          <pc:sldMk cId="3601699073" sldId="262"/>
        </pc:sldMkLst>
        <pc:spChg chg="mod ord">
          <ac:chgData name="Lauren Whatling" userId="fdf65ffa69e5f23b" providerId="LiveId" clId="{4A919E74-AFE8-486F-A3BD-28AE0733586A}" dt="2021-02-16T12:56:57.460" v="2826" actId="26606"/>
          <ac:spMkLst>
            <pc:docMk/>
            <pc:sldMk cId="3601699073" sldId="262"/>
            <ac:spMk id="2" creationId="{B23A9E3B-7D03-4DD2-AB30-B4C47F1CF7D1}"/>
          </ac:spMkLst>
        </pc:spChg>
        <pc:spChg chg="mod">
          <ac:chgData name="Lauren Whatling" userId="fdf65ffa69e5f23b" providerId="LiveId" clId="{4A919E74-AFE8-486F-A3BD-28AE0733586A}" dt="2021-02-16T12:56:57.460" v="2826" actId="26606"/>
          <ac:spMkLst>
            <pc:docMk/>
            <pc:sldMk cId="3601699073" sldId="262"/>
            <ac:spMk id="3" creationId="{F92F8E93-DDC9-4EBB-A857-23DFECC061A0}"/>
          </ac:spMkLst>
        </pc:spChg>
        <pc:spChg chg="add">
          <ac:chgData name="Lauren Whatling" userId="fdf65ffa69e5f23b" providerId="LiveId" clId="{4A919E74-AFE8-486F-A3BD-28AE0733586A}" dt="2021-02-16T12:56:57.460" v="2826" actId="26606"/>
          <ac:spMkLst>
            <pc:docMk/>
            <pc:sldMk cId="3601699073" sldId="262"/>
            <ac:spMk id="8" creationId="{67218665-EA77-40EC-8172-4F17E2DEDB3D}"/>
          </ac:spMkLst>
        </pc:spChg>
        <pc:picChg chg="add del mod">
          <ac:chgData name="Lauren Whatling" userId="fdf65ffa69e5f23b" providerId="LiveId" clId="{4A919E74-AFE8-486F-A3BD-28AE0733586A}" dt="2021-03-07T15:33:20.923" v="6233"/>
          <ac:picMkLst>
            <pc:docMk/>
            <pc:sldMk cId="3601699073" sldId="262"/>
            <ac:picMk id="4" creationId="{6FB0FE91-DF27-401F-B255-BDAD6883F6B4}"/>
          </ac:picMkLst>
        </pc:picChg>
        <pc:picChg chg="add mod">
          <ac:chgData name="Lauren Whatling" userId="fdf65ffa69e5f23b" providerId="LiveId" clId="{4A919E74-AFE8-486F-A3BD-28AE0733586A}" dt="2021-03-07T15:40:08.948" v="6234"/>
          <ac:picMkLst>
            <pc:docMk/>
            <pc:sldMk cId="3601699073" sldId="262"/>
            <ac:picMk id="5" creationId="{78417FAE-6607-4E1B-B9E6-0A7E6AC6A554}"/>
          </ac:picMkLst>
        </pc:picChg>
      </pc:sldChg>
      <pc:sldChg chg="addSp delSp modSp new del mod">
        <pc:chgData name="Lauren Whatling" userId="fdf65ffa69e5f23b" providerId="LiveId" clId="{4A919E74-AFE8-486F-A3BD-28AE0733586A}" dt="2021-02-22T13:38:46.357" v="3339" actId="47"/>
        <pc:sldMkLst>
          <pc:docMk/>
          <pc:sldMk cId="720780408" sldId="263"/>
        </pc:sldMkLst>
        <pc:spChg chg="mod">
          <ac:chgData name="Lauren Whatling" userId="fdf65ffa69e5f23b" providerId="LiveId" clId="{4A919E74-AFE8-486F-A3BD-28AE0733586A}" dt="2021-02-22T13:38:32.594" v="3337" actId="20577"/>
          <ac:spMkLst>
            <pc:docMk/>
            <pc:sldMk cId="720780408" sldId="263"/>
            <ac:spMk id="2" creationId="{1CCAEE15-29A6-491A-819E-E2C7D9FB9869}"/>
          </ac:spMkLst>
        </pc:spChg>
        <pc:spChg chg="mod">
          <ac:chgData name="Lauren Whatling" userId="fdf65ffa69e5f23b" providerId="LiveId" clId="{4A919E74-AFE8-486F-A3BD-28AE0733586A}" dt="2021-02-22T13:38:38.077" v="3338" actId="20577"/>
          <ac:spMkLst>
            <pc:docMk/>
            <pc:sldMk cId="720780408" sldId="263"/>
            <ac:spMk id="3" creationId="{4BA8B000-4E31-46B1-80B9-A6B9F468EF2B}"/>
          </ac:spMkLst>
        </pc:spChg>
        <pc:graphicFrameChg chg="add del mod modGraphic">
          <ac:chgData name="Lauren Whatling" userId="fdf65ffa69e5f23b" providerId="LiveId" clId="{4A919E74-AFE8-486F-A3BD-28AE0733586A}" dt="2021-02-16T13:21:57.399" v="2897" actId="478"/>
          <ac:graphicFrameMkLst>
            <pc:docMk/>
            <pc:sldMk cId="720780408" sldId="263"/>
            <ac:graphicFrameMk id="5" creationId="{B12C163F-DA86-43F4-A5D7-89CE17440E0E}"/>
          </ac:graphicFrameMkLst>
        </pc:graphicFrameChg>
      </pc:sldChg>
      <pc:sldChg chg="addSp delSp modSp new mod ord setBg modAnim">
        <pc:chgData name="Lauren Whatling" userId="fdf65ffa69e5f23b" providerId="LiveId" clId="{4A919E74-AFE8-486F-A3BD-28AE0733586A}" dt="2021-03-07T15:40:08.948" v="6234"/>
        <pc:sldMkLst>
          <pc:docMk/>
          <pc:sldMk cId="1315836019" sldId="264"/>
        </pc:sldMkLst>
        <pc:spChg chg="mod">
          <ac:chgData name="Lauren Whatling" userId="fdf65ffa69e5f23b" providerId="LiveId" clId="{4A919E74-AFE8-486F-A3BD-28AE0733586A}" dt="2021-02-22T13:43:44.605" v="3344" actId="26606"/>
          <ac:spMkLst>
            <pc:docMk/>
            <pc:sldMk cId="1315836019" sldId="264"/>
            <ac:spMk id="2" creationId="{130B50F0-EBD1-438E-93F4-E082FB0ACED6}"/>
          </ac:spMkLst>
        </pc:spChg>
        <pc:spChg chg="mod ord">
          <ac:chgData name="Lauren Whatling" userId="fdf65ffa69e5f23b" providerId="LiveId" clId="{4A919E74-AFE8-486F-A3BD-28AE0733586A}" dt="2021-02-22T14:45:26.734" v="5340" actId="26606"/>
          <ac:spMkLst>
            <pc:docMk/>
            <pc:sldMk cId="1315836019" sldId="264"/>
            <ac:spMk id="3" creationId="{65C8C047-1C5B-4E1D-89ED-4BC032E4AC6F}"/>
          </ac:spMkLst>
        </pc:spChg>
        <pc:spChg chg="add del">
          <ac:chgData name="Lauren Whatling" userId="fdf65ffa69e5f23b" providerId="LiveId" clId="{4A919E74-AFE8-486F-A3BD-28AE0733586A}" dt="2021-02-22T14:45:26.734" v="5340" actId="26606"/>
          <ac:spMkLst>
            <pc:docMk/>
            <pc:sldMk cId="1315836019" sldId="264"/>
            <ac:spMk id="10" creationId="{D6EA1A26-163F-4F15-91F4-F2C51AC9C106}"/>
          </ac:spMkLst>
        </pc:spChg>
        <pc:spChg chg="add">
          <ac:chgData name="Lauren Whatling" userId="fdf65ffa69e5f23b" providerId="LiveId" clId="{4A919E74-AFE8-486F-A3BD-28AE0733586A}" dt="2021-02-22T14:45:26.734" v="5340" actId="26606"/>
          <ac:spMkLst>
            <pc:docMk/>
            <pc:sldMk cId="1315836019" sldId="264"/>
            <ac:spMk id="15" creationId="{D6EA1A26-163F-4F15-91F4-F2C51AC9C106}"/>
          </ac:spMkLst>
        </pc:spChg>
        <pc:picChg chg="add del mod">
          <ac:chgData name="Lauren Whatling" userId="fdf65ffa69e5f23b" providerId="LiveId" clId="{4A919E74-AFE8-486F-A3BD-28AE0733586A}" dt="2021-03-07T15:33:20.923" v="6233"/>
          <ac:picMkLst>
            <pc:docMk/>
            <pc:sldMk cId="1315836019" sldId="264"/>
            <ac:picMk id="4" creationId="{3A668000-CDED-40D5-8369-1C28D15A89D6}"/>
          </ac:picMkLst>
        </pc:picChg>
        <pc:picChg chg="add mod">
          <ac:chgData name="Lauren Whatling" userId="fdf65ffa69e5f23b" providerId="LiveId" clId="{4A919E74-AFE8-486F-A3BD-28AE0733586A}" dt="2021-02-22T14:45:26.734" v="5340" actId="26606"/>
          <ac:picMkLst>
            <pc:docMk/>
            <pc:sldMk cId="1315836019" sldId="264"/>
            <ac:picMk id="5" creationId="{2564D6A7-AA89-446E-96E0-4E89895A2719}"/>
          </ac:picMkLst>
        </pc:picChg>
        <pc:picChg chg="add mod">
          <ac:chgData name="Lauren Whatling" userId="fdf65ffa69e5f23b" providerId="LiveId" clId="{4A919E74-AFE8-486F-A3BD-28AE0733586A}" dt="2021-03-07T15:40:08.948" v="6234"/>
          <ac:picMkLst>
            <pc:docMk/>
            <pc:sldMk cId="1315836019" sldId="264"/>
            <ac:picMk id="6" creationId="{C8652C4E-4F9E-4E79-8361-39F7CB77A12C}"/>
          </ac:picMkLst>
        </pc:picChg>
      </pc:sldChg>
      <pc:sldChg chg="addSp delSp modSp new mod setBg modAnim">
        <pc:chgData name="Lauren Whatling" userId="fdf65ffa69e5f23b" providerId="LiveId" clId="{4A919E74-AFE8-486F-A3BD-28AE0733586A}" dt="2021-03-07T15:40:08.948" v="6234"/>
        <pc:sldMkLst>
          <pc:docMk/>
          <pc:sldMk cId="1346904374" sldId="265"/>
        </pc:sldMkLst>
        <pc:spChg chg="mod">
          <ac:chgData name="Lauren Whatling" userId="fdf65ffa69e5f23b" providerId="LiveId" clId="{4A919E74-AFE8-486F-A3BD-28AE0733586A}" dt="2021-02-22T13:52:06.589" v="3669" actId="20577"/>
          <ac:spMkLst>
            <pc:docMk/>
            <pc:sldMk cId="1346904374" sldId="265"/>
            <ac:spMk id="2" creationId="{3BC50DF9-E84E-43F1-9DB9-AF6D52CB7EFA}"/>
          </ac:spMkLst>
        </pc:spChg>
        <pc:spChg chg="mod">
          <ac:chgData name="Lauren Whatling" userId="fdf65ffa69e5f23b" providerId="LiveId" clId="{4A919E74-AFE8-486F-A3BD-28AE0733586A}" dt="2021-03-07T15:00:26.192" v="6199" actId="20577"/>
          <ac:spMkLst>
            <pc:docMk/>
            <pc:sldMk cId="1346904374" sldId="265"/>
            <ac:spMk id="3" creationId="{BAAE5279-3183-45D2-AAED-15C037ED035C}"/>
          </ac:spMkLst>
        </pc:spChg>
        <pc:spChg chg="add">
          <ac:chgData name="Lauren Whatling" userId="fdf65ffa69e5f23b" providerId="LiveId" clId="{4A919E74-AFE8-486F-A3BD-28AE0733586A}" dt="2021-02-22T13:51:46.046" v="3659" actId="26606"/>
          <ac:spMkLst>
            <pc:docMk/>
            <pc:sldMk cId="1346904374" sldId="265"/>
            <ac:spMk id="8" creationId="{AD6F6937-3B5A-4391-9F37-58A571B362A9}"/>
          </ac:spMkLst>
        </pc:spChg>
        <pc:picChg chg="add del mod">
          <ac:chgData name="Lauren Whatling" userId="fdf65ffa69e5f23b" providerId="LiveId" clId="{4A919E74-AFE8-486F-A3BD-28AE0733586A}" dt="2021-03-07T14:22:22.496" v="5342"/>
          <ac:picMkLst>
            <pc:docMk/>
            <pc:sldMk cId="1346904374" sldId="265"/>
            <ac:picMk id="4" creationId="{404C4387-A863-4454-80E1-0DABE2883304}"/>
          </ac:picMkLst>
        </pc:picChg>
        <pc:picChg chg="add del mod">
          <ac:chgData name="Lauren Whatling" userId="fdf65ffa69e5f23b" providerId="LiveId" clId="{4A919E74-AFE8-486F-A3BD-28AE0733586A}" dt="2021-03-07T15:33:20.923" v="6233"/>
          <ac:picMkLst>
            <pc:docMk/>
            <pc:sldMk cId="1346904374" sldId="265"/>
            <ac:picMk id="5" creationId="{A52AE77B-6731-41A5-9F1D-E3CEDB5FC21B}"/>
          </ac:picMkLst>
        </pc:picChg>
        <pc:picChg chg="add mod">
          <ac:chgData name="Lauren Whatling" userId="fdf65ffa69e5f23b" providerId="LiveId" clId="{4A919E74-AFE8-486F-A3BD-28AE0733586A}" dt="2021-03-07T15:40:08.948" v="6234"/>
          <ac:picMkLst>
            <pc:docMk/>
            <pc:sldMk cId="1346904374" sldId="265"/>
            <ac:picMk id="6" creationId="{10FAEAB7-05C2-4492-AB82-8D8BE2BA8E5E}"/>
          </ac:picMkLst>
        </pc:picChg>
      </pc:sldChg>
      <pc:sldChg chg="addSp delSp modSp new mod setBg modAnim">
        <pc:chgData name="Lauren Whatling" userId="fdf65ffa69e5f23b" providerId="LiveId" clId="{4A919E74-AFE8-486F-A3BD-28AE0733586A}" dt="2021-03-07T15:40:08.948" v="6234"/>
        <pc:sldMkLst>
          <pc:docMk/>
          <pc:sldMk cId="1403455441" sldId="266"/>
        </pc:sldMkLst>
        <pc:spChg chg="del">
          <ac:chgData name="Lauren Whatling" userId="fdf65ffa69e5f23b" providerId="LiveId" clId="{4A919E74-AFE8-486F-A3BD-28AE0733586A}" dt="2021-02-22T13:57:06.460" v="3730" actId="26606"/>
          <ac:spMkLst>
            <pc:docMk/>
            <pc:sldMk cId="1403455441" sldId="266"/>
            <ac:spMk id="2" creationId="{34EB1760-365B-41FD-BE33-3689C5F9C214}"/>
          </ac:spMkLst>
        </pc:spChg>
        <pc:spChg chg="del">
          <ac:chgData name="Lauren Whatling" userId="fdf65ffa69e5f23b" providerId="LiveId" clId="{4A919E74-AFE8-486F-A3BD-28AE0733586A}" dt="2021-02-22T13:56:59.836" v="3728" actId="22"/>
          <ac:spMkLst>
            <pc:docMk/>
            <pc:sldMk cId="1403455441" sldId="266"/>
            <ac:spMk id="3" creationId="{86634B3B-4ED9-4619-B252-8706A94205CF}"/>
          </ac:spMkLst>
        </pc:spChg>
        <pc:spChg chg="del">
          <ac:chgData name="Lauren Whatling" userId="fdf65ffa69e5f23b" providerId="LiveId" clId="{4A919E74-AFE8-486F-A3BD-28AE0733586A}" dt="2021-02-22T13:57:06.460" v="3730" actId="26606"/>
          <ac:spMkLst>
            <pc:docMk/>
            <pc:sldMk cId="1403455441" sldId="266"/>
            <ac:spMk id="4" creationId="{646E5A1D-63E1-428A-B3F5-B932CFB1CA9D}"/>
          </ac:spMkLst>
        </pc:spChg>
        <pc:spChg chg="add">
          <ac:chgData name="Lauren Whatling" userId="fdf65ffa69e5f23b" providerId="LiveId" clId="{4A919E74-AFE8-486F-A3BD-28AE0733586A}" dt="2021-02-22T13:57:06.460" v="3730" actId="26606"/>
          <ac:spMkLst>
            <pc:docMk/>
            <pc:sldMk cId="1403455441" sldId="266"/>
            <ac:spMk id="11" creationId="{F43EFC75-D61F-4CEA-9817-11CC86030557}"/>
          </ac:spMkLst>
        </pc:spChg>
        <pc:spChg chg="add">
          <ac:chgData name="Lauren Whatling" userId="fdf65ffa69e5f23b" providerId="LiveId" clId="{4A919E74-AFE8-486F-A3BD-28AE0733586A}" dt="2021-02-22T13:57:06.460" v="3730" actId="26606"/>
          <ac:spMkLst>
            <pc:docMk/>
            <pc:sldMk cId="1403455441" sldId="266"/>
            <ac:spMk id="13" creationId="{3C02F3DD-3E32-4AF8-BFA1-D131A6B4B72D}"/>
          </ac:spMkLst>
        </pc:spChg>
        <pc:picChg chg="add del mod">
          <ac:chgData name="Lauren Whatling" userId="fdf65ffa69e5f23b" providerId="LiveId" clId="{4A919E74-AFE8-486F-A3BD-28AE0733586A}" dt="2021-03-07T15:33:20.923" v="6233"/>
          <ac:picMkLst>
            <pc:docMk/>
            <pc:sldMk cId="1403455441" sldId="266"/>
            <ac:picMk id="2" creationId="{CF909F31-A7AA-4015-80E0-87BE7805412A}"/>
          </ac:picMkLst>
        </pc:picChg>
        <pc:picChg chg="add mod">
          <ac:chgData name="Lauren Whatling" userId="fdf65ffa69e5f23b" providerId="LiveId" clId="{4A919E74-AFE8-486F-A3BD-28AE0733586A}" dt="2021-03-07T15:40:08.948" v="6234"/>
          <ac:picMkLst>
            <pc:docMk/>
            <pc:sldMk cId="1403455441" sldId="266"/>
            <ac:picMk id="3" creationId="{0EBF1AD5-3786-4759-834F-BEB38A73110C}"/>
          </ac:picMkLst>
        </pc:picChg>
        <pc:picChg chg="add mod ord modCrop">
          <ac:chgData name="Lauren Whatling" userId="fdf65ffa69e5f23b" providerId="LiveId" clId="{4A919E74-AFE8-486F-A3BD-28AE0733586A}" dt="2021-02-22T13:57:06.460" v="3730" actId="26606"/>
          <ac:picMkLst>
            <pc:docMk/>
            <pc:sldMk cId="1403455441" sldId="266"/>
            <ac:picMk id="6" creationId="{46A42595-11AA-4DB4-BA4A-499C47470BF7}"/>
          </ac:picMkLst>
        </pc:picChg>
      </pc:sldChg>
      <pc:sldChg chg="addSp modSp new del mod">
        <pc:chgData name="Lauren Whatling" userId="fdf65ffa69e5f23b" providerId="LiveId" clId="{4A919E74-AFE8-486F-A3BD-28AE0733586A}" dt="2021-03-07T14:54:59.910" v="6137" actId="47"/>
        <pc:sldMkLst>
          <pc:docMk/>
          <pc:sldMk cId="2940866488" sldId="267"/>
        </pc:sldMkLst>
        <pc:spChg chg="mod">
          <ac:chgData name="Lauren Whatling" userId="fdf65ffa69e5f23b" providerId="LiveId" clId="{4A919E74-AFE8-486F-A3BD-28AE0733586A}" dt="2021-02-22T14:00:54.117" v="3751" actId="1076"/>
          <ac:spMkLst>
            <pc:docMk/>
            <pc:sldMk cId="2940866488" sldId="267"/>
            <ac:spMk id="2" creationId="{6A6980D5-9C74-4CF2-AB64-93E7D2FD6F10}"/>
          </ac:spMkLst>
        </pc:spChg>
        <pc:spChg chg="mod">
          <ac:chgData name="Lauren Whatling" userId="fdf65ffa69e5f23b" providerId="LiveId" clId="{4A919E74-AFE8-486F-A3BD-28AE0733586A}" dt="2021-03-07T14:33:40.813" v="5570" actId="313"/>
          <ac:spMkLst>
            <pc:docMk/>
            <pc:sldMk cId="2940866488" sldId="267"/>
            <ac:spMk id="3" creationId="{6EA1BC2E-94D3-43CB-B4D6-F146FB81CFD5}"/>
          </ac:spMkLst>
        </pc:spChg>
        <pc:picChg chg="add mod">
          <ac:chgData name="Lauren Whatling" userId="fdf65ffa69e5f23b" providerId="LiveId" clId="{4A919E74-AFE8-486F-A3BD-28AE0733586A}" dt="2021-03-07T14:22:22.496" v="5342"/>
          <ac:picMkLst>
            <pc:docMk/>
            <pc:sldMk cId="2940866488" sldId="267"/>
            <ac:picMk id="4" creationId="{8DC244B5-CF3D-4567-A1A7-2AC2D492BE81}"/>
          </ac:picMkLst>
        </pc:picChg>
      </pc:sldChg>
      <pc:sldChg chg="addSp modSp new mod">
        <pc:chgData name="Lauren Whatling" userId="fdf65ffa69e5f23b" providerId="LiveId" clId="{4A919E74-AFE8-486F-A3BD-28AE0733586A}" dt="2021-03-12T12:19:32.953" v="6235" actId="1076"/>
        <pc:sldMkLst>
          <pc:docMk/>
          <pc:sldMk cId="234075225" sldId="268"/>
        </pc:sldMkLst>
        <pc:spChg chg="mod">
          <ac:chgData name="Lauren Whatling" userId="fdf65ffa69e5f23b" providerId="LiveId" clId="{4A919E74-AFE8-486F-A3BD-28AE0733586A}" dt="2021-03-07T14:41:12.956" v="5631" actId="27636"/>
          <ac:spMkLst>
            <pc:docMk/>
            <pc:sldMk cId="234075225" sldId="268"/>
            <ac:spMk id="2" creationId="{4DBE30A1-263D-4737-8E7D-9E644C1B50A2}"/>
          </ac:spMkLst>
        </pc:spChg>
        <pc:spChg chg="mod">
          <ac:chgData name="Lauren Whatling" userId="fdf65ffa69e5f23b" providerId="LiveId" clId="{4A919E74-AFE8-486F-A3BD-28AE0733586A}" dt="2021-03-12T12:19:32.953" v="6235" actId="1076"/>
          <ac:spMkLst>
            <pc:docMk/>
            <pc:sldMk cId="234075225" sldId="268"/>
            <ac:spMk id="3" creationId="{EB87F13F-5DE6-4F0E-8CE3-D87252D73026}"/>
          </ac:spMkLst>
        </pc:spChg>
        <pc:picChg chg="add mod">
          <ac:chgData name="Lauren Whatling" userId="fdf65ffa69e5f23b" providerId="LiveId" clId="{4A919E74-AFE8-486F-A3BD-28AE0733586A}" dt="2021-03-07T15:40:08.948" v="6234"/>
          <ac:picMkLst>
            <pc:docMk/>
            <pc:sldMk cId="234075225" sldId="268"/>
            <ac:picMk id="4" creationId="{1E8ECB62-B6F2-45EC-81E2-CC12B2FFDD30}"/>
          </ac:picMkLst>
        </pc:picChg>
      </pc:sldChg>
      <pc:sldChg chg="addSp delSp modSp new mod">
        <pc:chgData name="Lauren Whatling" userId="fdf65ffa69e5f23b" providerId="LiveId" clId="{4A919E74-AFE8-486F-A3BD-28AE0733586A}" dt="2021-03-07T15:40:08.948" v="6234"/>
        <pc:sldMkLst>
          <pc:docMk/>
          <pc:sldMk cId="294037880" sldId="269"/>
        </pc:sldMkLst>
        <pc:spChg chg="del mod">
          <ac:chgData name="Lauren Whatling" userId="fdf65ffa69e5f23b" providerId="LiveId" clId="{4A919E74-AFE8-486F-A3BD-28AE0733586A}" dt="2021-03-07T15:30:25.910" v="6228" actId="478"/>
          <ac:spMkLst>
            <pc:docMk/>
            <pc:sldMk cId="294037880" sldId="269"/>
            <ac:spMk id="2" creationId="{0EFCC892-A799-47A4-BF5C-7BDF8FDC1A9F}"/>
          </ac:spMkLst>
        </pc:spChg>
        <pc:spChg chg="mod">
          <ac:chgData name="Lauren Whatling" userId="fdf65ffa69e5f23b" providerId="LiveId" clId="{4A919E74-AFE8-486F-A3BD-28AE0733586A}" dt="2021-03-07T15:30:47.957" v="6232" actId="1076"/>
          <ac:spMkLst>
            <pc:docMk/>
            <pc:sldMk cId="294037880" sldId="269"/>
            <ac:spMk id="3" creationId="{85D61297-F31A-4BA2-96DA-28AF751A35AA}"/>
          </ac:spMkLst>
        </pc:spChg>
        <pc:picChg chg="add mod">
          <ac:chgData name="Lauren Whatling" userId="fdf65ffa69e5f23b" providerId="LiveId" clId="{4A919E74-AFE8-486F-A3BD-28AE0733586A}" dt="2021-03-07T15:30:43.429" v="6231" actId="1076"/>
          <ac:picMkLst>
            <pc:docMk/>
            <pc:sldMk cId="294037880" sldId="269"/>
            <ac:picMk id="5" creationId="{E204290A-1364-4E05-BBF7-3DAB5BC02B62}"/>
          </ac:picMkLst>
        </pc:picChg>
        <pc:picChg chg="add mod">
          <ac:chgData name="Lauren Whatling" userId="fdf65ffa69e5f23b" providerId="LiveId" clId="{4A919E74-AFE8-486F-A3BD-28AE0733586A}" dt="2021-03-07T15:30:40.835" v="6230" actId="1076"/>
          <ac:picMkLst>
            <pc:docMk/>
            <pc:sldMk cId="294037880" sldId="269"/>
            <ac:picMk id="7" creationId="{ACF6166E-0296-4814-8C0D-F3CC04D71344}"/>
          </ac:picMkLst>
        </pc:picChg>
        <pc:picChg chg="add mod">
          <ac:chgData name="Lauren Whatling" userId="fdf65ffa69e5f23b" providerId="LiveId" clId="{4A919E74-AFE8-486F-A3BD-28AE0733586A}" dt="2021-03-07T15:40:08.948" v="6234"/>
          <ac:picMkLst>
            <pc:docMk/>
            <pc:sldMk cId="294037880" sldId="269"/>
            <ac:picMk id="8" creationId="{A3FCCCD0-E62F-49D3-BECA-722388CC7CB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E5A1CF73-11B4-4AF4-8A45-B6876DF1221F}" type="datetimeFigureOut">
              <a:rPr lang="en-GB" smtClean="0"/>
              <a:t>12/03/2021</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7ADDF3EC-EF45-4284-A0C2-81C4E569F154}" type="slidenum">
              <a:rPr lang="en-GB" smtClean="0"/>
              <a:t>‹#›</a:t>
            </a:fld>
            <a:endParaRPr lang="en-GB"/>
          </a:p>
        </p:txBody>
      </p:sp>
    </p:spTree>
    <p:extLst>
      <p:ext uri="{BB962C8B-B14F-4D97-AF65-F5344CB8AC3E}">
        <p14:creationId xmlns:p14="http://schemas.microsoft.com/office/powerpoint/2010/main" val="6357412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A1CF73-11B4-4AF4-8A45-B6876DF1221F}" type="datetimeFigureOut">
              <a:rPr lang="en-GB" smtClean="0"/>
              <a:t>12/03/2021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DDF3EC-EF45-4284-A0C2-81C4E569F154}" type="slidenum">
              <a:rPr lang="en-GB" smtClean="0"/>
              <a:t>‹#›</a:t>
            </a:fld>
            <a:endParaRPr lang="en-GB"/>
          </a:p>
        </p:txBody>
      </p:sp>
    </p:spTree>
    <p:extLst>
      <p:ext uri="{BB962C8B-B14F-4D97-AF65-F5344CB8AC3E}">
        <p14:creationId xmlns:p14="http://schemas.microsoft.com/office/powerpoint/2010/main" val="468915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A1CF73-11B4-4AF4-8A45-B6876DF1221F}" type="datetimeFigureOut">
              <a:rPr lang="en-GB" smtClean="0"/>
              <a:t>12/03/2021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DDF3EC-EF45-4284-A0C2-81C4E569F154}" type="slidenum">
              <a:rPr lang="en-GB" smtClean="0"/>
              <a:t>‹#›</a:t>
            </a:fld>
            <a:endParaRPr lang="en-GB"/>
          </a:p>
        </p:txBody>
      </p:sp>
    </p:spTree>
    <p:extLst>
      <p:ext uri="{BB962C8B-B14F-4D97-AF65-F5344CB8AC3E}">
        <p14:creationId xmlns:p14="http://schemas.microsoft.com/office/powerpoint/2010/main" val="1161875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A1CF73-11B4-4AF4-8A45-B6876DF1221F}" type="datetimeFigureOut">
              <a:rPr lang="en-GB" smtClean="0"/>
              <a:t>12/03/2021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DDF3EC-EF45-4284-A0C2-81C4E569F154}" type="slidenum">
              <a:rPr lang="en-GB" smtClean="0"/>
              <a:t>‹#›</a:t>
            </a:fld>
            <a:endParaRPr lang="en-GB"/>
          </a:p>
        </p:txBody>
      </p:sp>
    </p:spTree>
    <p:extLst>
      <p:ext uri="{BB962C8B-B14F-4D97-AF65-F5344CB8AC3E}">
        <p14:creationId xmlns:p14="http://schemas.microsoft.com/office/powerpoint/2010/main" val="903929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A1CF73-11B4-4AF4-8A45-B6876DF1221F}" type="datetimeFigureOut">
              <a:rPr lang="en-GB" smtClean="0"/>
              <a:t>12/03/2021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DDF3EC-EF45-4284-A0C2-81C4E569F154}" type="slidenum">
              <a:rPr lang="en-GB" smtClean="0"/>
              <a:t>‹#›</a:t>
            </a:fld>
            <a:endParaRPr lang="en-GB"/>
          </a:p>
        </p:txBody>
      </p:sp>
    </p:spTree>
    <p:extLst>
      <p:ext uri="{BB962C8B-B14F-4D97-AF65-F5344CB8AC3E}">
        <p14:creationId xmlns:p14="http://schemas.microsoft.com/office/powerpoint/2010/main" val="135155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5A1CF73-11B4-4AF4-8A45-B6876DF1221F}" type="datetimeFigureOut">
              <a:rPr lang="en-GB" smtClean="0"/>
              <a:t>12/03/2021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ADDF3EC-EF45-4284-A0C2-81C4E569F154}" type="slidenum">
              <a:rPr lang="en-GB" smtClean="0"/>
              <a:t>‹#›</a:t>
            </a:fld>
            <a:endParaRPr lang="en-GB"/>
          </a:p>
        </p:txBody>
      </p:sp>
    </p:spTree>
    <p:extLst>
      <p:ext uri="{BB962C8B-B14F-4D97-AF65-F5344CB8AC3E}">
        <p14:creationId xmlns:p14="http://schemas.microsoft.com/office/powerpoint/2010/main" val="4025762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A1CF73-11B4-4AF4-8A45-B6876DF1221F}" type="datetimeFigureOut">
              <a:rPr lang="en-GB" smtClean="0"/>
              <a:t>12/03/2021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ADDF3EC-EF45-4284-A0C2-81C4E569F154}" type="slidenum">
              <a:rPr lang="en-GB" smtClean="0"/>
              <a:t>‹#›</a:t>
            </a:fld>
            <a:endParaRPr lang="en-GB"/>
          </a:p>
        </p:txBody>
      </p:sp>
    </p:spTree>
    <p:extLst>
      <p:ext uri="{BB962C8B-B14F-4D97-AF65-F5344CB8AC3E}">
        <p14:creationId xmlns:p14="http://schemas.microsoft.com/office/powerpoint/2010/main" val="384322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E5A1CF73-11B4-4AF4-8A45-B6876DF1221F}" type="datetimeFigureOut">
              <a:rPr lang="en-GB" smtClean="0"/>
              <a:t>12/03/2021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7ADDF3EC-EF45-4284-A0C2-81C4E569F154}" type="slidenum">
              <a:rPr lang="en-GB" smtClean="0"/>
              <a:t>‹#›</a:t>
            </a:fld>
            <a:endParaRPr lang="en-GB"/>
          </a:p>
        </p:txBody>
      </p:sp>
    </p:spTree>
    <p:extLst>
      <p:ext uri="{BB962C8B-B14F-4D97-AF65-F5344CB8AC3E}">
        <p14:creationId xmlns:p14="http://schemas.microsoft.com/office/powerpoint/2010/main" val="1597792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E5A1CF73-11B4-4AF4-8A45-B6876DF1221F}" type="datetimeFigureOut">
              <a:rPr lang="en-GB" smtClean="0"/>
              <a:t>12/03/2021</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7ADDF3EC-EF45-4284-A0C2-81C4E569F154}" type="slidenum">
              <a:rPr lang="en-GB" smtClean="0"/>
              <a:t>‹#›</a:t>
            </a:fld>
            <a:endParaRPr lang="en-GB"/>
          </a:p>
        </p:txBody>
      </p:sp>
    </p:spTree>
    <p:extLst>
      <p:ext uri="{BB962C8B-B14F-4D97-AF65-F5344CB8AC3E}">
        <p14:creationId xmlns:p14="http://schemas.microsoft.com/office/powerpoint/2010/main" val="267393875"/>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A1CF73-11B4-4AF4-8A45-B6876DF1221F}" type="datetimeFigureOut">
              <a:rPr lang="en-GB" smtClean="0"/>
              <a:t>12/03/2021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DDF3EC-EF45-4284-A0C2-81C4E569F154}" type="slidenum">
              <a:rPr lang="en-GB" smtClean="0"/>
              <a:t>‹#›</a:t>
            </a:fld>
            <a:endParaRPr lang="en-GB"/>
          </a:p>
        </p:txBody>
      </p:sp>
    </p:spTree>
    <p:extLst>
      <p:ext uri="{BB962C8B-B14F-4D97-AF65-F5344CB8AC3E}">
        <p14:creationId xmlns:p14="http://schemas.microsoft.com/office/powerpoint/2010/main" val="352116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A1CF73-11B4-4AF4-8A45-B6876DF1221F}" type="datetimeFigureOut">
              <a:rPr lang="en-GB" smtClean="0"/>
              <a:t>12/03/2021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DDF3EC-EF45-4284-A0C2-81C4E569F154}" type="slidenum">
              <a:rPr lang="en-GB" smtClean="0"/>
              <a:t>‹#›</a:t>
            </a:fld>
            <a:endParaRPr lang="en-GB"/>
          </a:p>
        </p:txBody>
      </p:sp>
    </p:spTree>
    <p:extLst>
      <p:ext uri="{BB962C8B-B14F-4D97-AF65-F5344CB8AC3E}">
        <p14:creationId xmlns:p14="http://schemas.microsoft.com/office/powerpoint/2010/main" val="828840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E5A1CF73-11B4-4AF4-8A45-B6876DF1221F}" type="datetimeFigureOut">
              <a:rPr lang="en-GB" smtClean="0"/>
              <a:t>12/03/2021</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7ADDF3EC-EF45-4284-A0C2-81C4E569F154}" type="slidenum">
              <a:rPr lang="en-GB" smtClean="0"/>
              <a:t>‹#›</a:t>
            </a:fld>
            <a:endParaRPr lang="en-GB"/>
          </a:p>
        </p:txBody>
      </p:sp>
    </p:spTree>
    <p:extLst>
      <p:ext uri="{BB962C8B-B14F-4D97-AF65-F5344CB8AC3E}">
        <p14:creationId xmlns:p14="http://schemas.microsoft.com/office/powerpoint/2010/main" val="92986031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4995BF0-8E87-4ECF-904C-D047955C15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8DEB0C-DB47-43E3-B4CB-0338E4A290DE}"/>
              </a:ext>
            </a:extLst>
          </p:cNvPr>
          <p:cNvSpPr>
            <a:spLocks noGrp="1"/>
          </p:cNvSpPr>
          <p:nvPr>
            <p:ph type="ctrTitle"/>
          </p:nvPr>
        </p:nvSpPr>
        <p:spPr>
          <a:xfrm>
            <a:off x="609601" y="4385066"/>
            <a:ext cx="10923638" cy="1317643"/>
          </a:xfrm>
        </p:spPr>
        <p:txBody>
          <a:bodyPr>
            <a:normAutofit/>
          </a:bodyPr>
          <a:lstStyle/>
          <a:p>
            <a:r>
              <a:rPr lang="en-GB" sz="7200"/>
              <a:t>Consent </a:t>
            </a:r>
          </a:p>
        </p:txBody>
      </p:sp>
      <p:sp>
        <p:nvSpPr>
          <p:cNvPr id="3" name="Subtitle 2">
            <a:extLst>
              <a:ext uri="{FF2B5EF4-FFF2-40B4-BE49-F238E27FC236}">
                <a16:creationId xmlns:a16="http://schemas.microsoft.com/office/drawing/2014/main" id="{43256201-B0EC-407C-AE0B-7D78C996148F}"/>
              </a:ext>
            </a:extLst>
          </p:cNvPr>
          <p:cNvSpPr>
            <a:spLocks noGrp="1"/>
          </p:cNvSpPr>
          <p:nvPr>
            <p:ph type="subTitle" idx="1"/>
          </p:nvPr>
        </p:nvSpPr>
        <p:spPr>
          <a:xfrm>
            <a:off x="609600" y="5702709"/>
            <a:ext cx="10923638" cy="521109"/>
          </a:xfrm>
        </p:spPr>
        <p:txBody>
          <a:bodyPr>
            <a:normAutofit/>
          </a:bodyPr>
          <a:lstStyle/>
          <a:p>
            <a:r>
              <a:rPr lang="en-GB" dirty="0">
                <a:solidFill>
                  <a:srgbClr val="FFFFFF"/>
                </a:solidFill>
              </a:rPr>
              <a:t>Lauren Whatling.</a:t>
            </a:r>
          </a:p>
        </p:txBody>
      </p:sp>
      <p:pic>
        <p:nvPicPr>
          <p:cNvPr id="5" name="Picture 4">
            <a:extLst>
              <a:ext uri="{FF2B5EF4-FFF2-40B4-BE49-F238E27FC236}">
                <a16:creationId xmlns:a16="http://schemas.microsoft.com/office/drawing/2014/main" id="{536F5EE8-C58F-4388-8E7C-5ABA4C916412}"/>
              </a:ext>
            </a:extLst>
          </p:cNvPr>
          <p:cNvPicPr>
            <a:picLocks noChangeAspect="1"/>
          </p:cNvPicPr>
          <p:nvPr/>
        </p:nvPicPr>
        <p:blipFill rotWithShape="1">
          <a:blip r:embed="rId4"/>
          <a:srcRect t="1089" b="4217"/>
          <a:stretch/>
        </p:blipFill>
        <p:spPr>
          <a:xfrm>
            <a:off x="1" y="10"/>
            <a:ext cx="12192000" cy="4242806"/>
          </a:xfrm>
          <a:prstGeom prst="rect">
            <a:avLst/>
          </a:prstGeom>
          <a:solidFill>
            <a:srgbClr val="FFFFFF">
              <a:shade val="85000"/>
            </a:srgbClr>
          </a:solidFill>
        </p:spPr>
      </p:pic>
      <p:pic>
        <p:nvPicPr>
          <p:cNvPr id="7" name="Audio 6">
            <a:hlinkClick r:id="" action="ppaction://media"/>
            <a:extLst>
              <a:ext uri="{FF2B5EF4-FFF2-40B4-BE49-F238E27FC236}">
                <a16:creationId xmlns:a16="http://schemas.microsoft.com/office/drawing/2014/main" id="{78F29198-854F-45C9-8DCC-3D235F9115E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74359229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495"/>
    </mc:Choice>
    <mc:Fallback xmlns="">
      <p:transition spd="slow" advTm="64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C50DF9-E84E-43F1-9DB9-AF6D52CB7EFA}"/>
              </a:ext>
            </a:extLst>
          </p:cNvPr>
          <p:cNvSpPr>
            <a:spLocks noGrp="1"/>
          </p:cNvSpPr>
          <p:nvPr>
            <p:ph type="title"/>
          </p:nvPr>
        </p:nvSpPr>
        <p:spPr>
          <a:xfrm>
            <a:off x="657224" y="936711"/>
            <a:ext cx="2988265" cy="4984578"/>
          </a:xfrm>
        </p:spPr>
        <p:txBody>
          <a:bodyPr>
            <a:normAutofit/>
          </a:bodyPr>
          <a:lstStyle/>
          <a:p>
            <a:r>
              <a:rPr lang="en-GB" sz="4400" dirty="0">
                <a:solidFill>
                  <a:srgbClr val="FFFFFF"/>
                </a:solidFill>
              </a:rPr>
              <a:t>Content.</a:t>
            </a:r>
          </a:p>
        </p:txBody>
      </p:sp>
      <p:sp>
        <p:nvSpPr>
          <p:cNvPr id="3" name="Content Placeholder 2">
            <a:extLst>
              <a:ext uri="{FF2B5EF4-FFF2-40B4-BE49-F238E27FC236}">
                <a16:creationId xmlns:a16="http://schemas.microsoft.com/office/drawing/2014/main" id="{BAAE5279-3183-45D2-AAED-15C037ED035C}"/>
              </a:ext>
            </a:extLst>
          </p:cNvPr>
          <p:cNvSpPr>
            <a:spLocks noGrp="1"/>
          </p:cNvSpPr>
          <p:nvPr>
            <p:ph idx="1"/>
          </p:nvPr>
        </p:nvSpPr>
        <p:spPr>
          <a:xfrm>
            <a:off x="4614389" y="936711"/>
            <a:ext cx="6815992" cy="4984578"/>
          </a:xfrm>
        </p:spPr>
        <p:txBody>
          <a:bodyPr anchor="ctr">
            <a:normAutofit/>
          </a:bodyPr>
          <a:lstStyle/>
          <a:p>
            <a:pPr>
              <a:buFont typeface="Arial" panose="020B0604020202020204" pitchFamily="34" charset="0"/>
              <a:buChar char="•"/>
            </a:pPr>
            <a:r>
              <a:rPr lang="en-GB" dirty="0"/>
              <a:t> Consent to treatment.</a:t>
            </a:r>
          </a:p>
          <a:p>
            <a:pPr>
              <a:buFont typeface="Arial" panose="020B0604020202020204" pitchFamily="34" charset="0"/>
              <a:buChar char="•"/>
            </a:pPr>
            <a:r>
              <a:rPr lang="en-GB" dirty="0"/>
              <a:t>Informed consent.</a:t>
            </a:r>
          </a:p>
          <a:p>
            <a:pPr>
              <a:buFont typeface="Arial" panose="020B0604020202020204" pitchFamily="34" charset="0"/>
              <a:buChar char="•"/>
            </a:pPr>
            <a:r>
              <a:rPr lang="en-GB" dirty="0"/>
              <a:t>Capacity.</a:t>
            </a:r>
          </a:p>
          <a:p>
            <a:pPr>
              <a:buFont typeface="Arial" panose="020B0604020202020204" pitchFamily="34" charset="0"/>
              <a:buChar char="•"/>
            </a:pPr>
            <a:r>
              <a:rPr lang="en-GB" dirty="0"/>
              <a:t>Consent and Nursing.</a:t>
            </a:r>
          </a:p>
          <a:p>
            <a:pPr>
              <a:buFont typeface="Arial" panose="020B0604020202020204" pitchFamily="34" charset="0"/>
              <a:buChar char="•"/>
            </a:pPr>
            <a:r>
              <a:rPr lang="en-GB" dirty="0"/>
              <a:t>What happens if we do not have consent?</a:t>
            </a:r>
          </a:p>
          <a:p>
            <a:pPr>
              <a:buFont typeface="Arial" panose="020B0604020202020204" pitchFamily="34" charset="0"/>
              <a:buChar char="•"/>
            </a:pPr>
            <a:r>
              <a:rPr lang="en-GB" dirty="0"/>
              <a:t>Why is consent so important?</a:t>
            </a:r>
          </a:p>
          <a:p>
            <a:pPr>
              <a:buFont typeface="Arial" panose="020B0604020202020204" pitchFamily="34" charset="0"/>
              <a:buChar char="•"/>
            </a:pPr>
            <a:r>
              <a:rPr lang="en-GB" dirty="0"/>
              <a:t>Why consent is the best option.</a:t>
            </a:r>
          </a:p>
          <a:p>
            <a:pPr>
              <a:buFont typeface="Arial" panose="020B0604020202020204" pitchFamily="34" charset="0"/>
              <a:buChar char="•"/>
            </a:pPr>
            <a:endParaRPr lang="en-GB" dirty="0"/>
          </a:p>
        </p:txBody>
      </p:sp>
      <p:pic>
        <p:nvPicPr>
          <p:cNvPr id="6" name="Audio 5">
            <a:hlinkClick r:id="" action="ppaction://media"/>
            <a:extLst>
              <a:ext uri="{FF2B5EF4-FFF2-40B4-BE49-F238E27FC236}">
                <a16:creationId xmlns:a16="http://schemas.microsoft.com/office/drawing/2014/main" id="{10FAEAB7-05C2-4492-AB82-8D8BE2BA8E5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46904374"/>
      </p:ext>
    </p:extLst>
  </p:cSld>
  <p:clrMapOvr>
    <a:masterClrMapping/>
  </p:clrMapOvr>
  <mc:AlternateContent xmlns:mc="http://schemas.openxmlformats.org/markup-compatibility/2006" xmlns:p14="http://schemas.microsoft.com/office/powerpoint/2010/main">
    <mc:Choice Requires="p14">
      <p:transition spd="slow" p14:dur="2000" advTm="17819"/>
    </mc:Choice>
    <mc:Fallback xmlns="">
      <p:transition spd="slow" advTm="17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63A245-7318-44FB-93A9-AB2B5F5219DF}"/>
              </a:ext>
            </a:extLst>
          </p:cNvPr>
          <p:cNvSpPr>
            <a:spLocks noGrp="1"/>
          </p:cNvSpPr>
          <p:nvPr>
            <p:ph type="title"/>
          </p:nvPr>
        </p:nvSpPr>
        <p:spPr>
          <a:xfrm>
            <a:off x="7864602" y="887250"/>
            <a:ext cx="4018788" cy="904775"/>
          </a:xfrm>
        </p:spPr>
        <p:txBody>
          <a:bodyPr anchor="b">
            <a:normAutofit fontScale="90000"/>
          </a:bodyPr>
          <a:lstStyle/>
          <a:p>
            <a:r>
              <a:rPr lang="en-GB" sz="4000" dirty="0">
                <a:solidFill>
                  <a:srgbClr val="FFFFFF"/>
                </a:solidFill>
              </a:rPr>
              <a:t>Consent to treatment. </a:t>
            </a:r>
          </a:p>
        </p:txBody>
      </p:sp>
      <p:pic>
        <p:nvPicPr>
          <p:cNvPr id="7" name="Picture 6" descr="A doctor talking to a patient&#10;&#10;Description automatically generated with low confidence">
            <a:extLst>
              <a:ext uri="{FF2B5EF4-FFF2-40B4-BE49-F238E27FC236}">
                <a16:creationId xmlns:a16="http://schemas.microsoft.com/office/drawing/2014/main" id="{A956EF18-DFDB-43EE-B27B-55857568EE7A}"/>
              </a:ext>
            </a:extLst>
          </p:cNvPr>
          <p:cNvPicPr>
            <a:picLocks noChangeAspect="1"/>
          </p:cNvPicPr>
          <p:nvPr/>
        </p:nvPicPr>
        <p:blipFill rotWithShape="1">
          <a:blip r:embed="rId4"/>
          <a:srcRect r="22754" b="-2"/>
          <a:stretch/>
        </p:blipFill>
        <p:spPr>
          <a:xfrm>
            <a:off x="633999" y="640080"/>
            <a:ext cx="6278529" cy="5588101"/>
          </a:xfrm>
          <a:prstGeom prst="rect">
            <a:avLst/>
          </a:prstGeom>
        </p:spPr>
      </p:pic>
      <p:sp>
        <p:nvSpPr>
          <p:cNvPr id="3" name="Content Placeholder 2">
            <a:extLst>
              <a:ext uri="{FF2B5EF4-FFF2-40B4-BE49-F238E27FC236}">
                <a16:creationId xmlns:a16="http://schemas.microsoft.com/office/drawing/2014/main" id="{BC9DC0A8-C2B2-4EDA-B1BC-B984E3ECFDAE}"/>
              </a:ext>
            </a:extLst>
          </p:cNvPr>
          <p:cNvSpPr>
            <a:spLocks noGrp="1"/>
          </p:cNvSpPr>
          <p:nvPr>
            <p:ph idx="1"/>
          </p:nvPr>
        </p:nvSpPr>
        <p:spPr>
          <a:xfrm>
            <a:off x="8173212" y="2419773"/>
            <a:ext cx="3401568" cy="3358092"/>
          </a:xfrm>
        </p:spPr>
        <p:txBody>
          <a:bodyPr>
            <a:normAutofit/>
          </a:bodyPr>
          <a:lstStyle/>
          <a:p>
            <a:r>
              <a:rPr lang="en-GB" sz="1800"/>
              <a:t>What does consent to treatment mean?</a:t>
            </a:r>
          </a:p>
          <a:p>
            <a:r>
              <a:rPr lang="en-GB" sz="1800"/>
              <a:t>Consent to treatment means that the individual must give permission before any treatment/examination or test, which is always essential when working in the healthcare setting (NHS, 2019).</a:t>
            </a:r>
          </a:p>
        </p:txBody>
      </p:sp>
      <p:pic>
        <p:nvPicPr>
          <p:cNvPr id="5" name="Audio 4">
            <a:hlinkClick r:id="" action="ppaction://media"/>
            <a:extLst>
              <a:ext uri="{FF2B5EF4-FFF2-40B4-BE49-F238E27FC236}">
                <a16:creationId xmlns:a16="http://schemas.microsoft.com/office/drawing/2014/main" id="{8F7FE6EB-C3D6-4906-9F1F-3F241722C7B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1907717"/>
      </p:ext>
    </p:extLst>
  </p:cSld>
  <p:clrMapOvr>
    <a:masterClrMapping/>
  </p:clrMapOvr>
  <mc:AlternateContent xmlns:mc="http://schemas.openxmlformats.org/markup-compatibility/2006" xmlns:p14="http://schemas.microsoft.com/office/powerpoint/2010/main">
    <mc:Choice Requires="p14">
      <p:transition spd="slow" p14:dur="2000" advTm="45730"/>
    </mc:Choice>
    <mc:Fallback xmlns="">
      <p:transition spd="slow" advTm="45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C574A-B6DB-47C3-A7AA-5911BA0A4DC7}"/>
              </a:ext>
            </a:extLst>
          </p:cNvPr>
          <p:cNvSpPr>
            <a:spLocks noGrp="1"/>
          </p:cNvSpPr>
          <p:nvPr>
            <p:ph type="title"/>
          </p:nvPr>
        </p:nvSpPr>
        <p:spPr>
          <a:xfrm>
            <a:off x="7921591" y="279133"/>
            <a:ext cx="4000901" cy="800502"/>
          </a:xfrm>
        </p:spPr>
        <p:txBody>
          <a:bodyPr/>
          <a:lstStyle/>
          <a:p>
            <a:r>
              <a:rPr lang="en-GB" dirty="0"/>
              <a:t> Informed consent</a:t>
            </a:r>
          </a:p>
        </p:txBody>
      </p:sp>
      <p:pic>
        <p:nvPicPr>
          <p:cNvPr id="6" name="Content Placeholder 5">
            <a:extLst>
              <a:ext uri="{FF2B5EF4-FFF2-40B4-BE49-F238E27FC236}">
                <a16:creationId xmlns:a16="http://schemas.microsoft.com/office/drawing/2014/main" id="{ACE441D9-8B69-4B8E-BBCF-3BAB026DF830}"/>
              </a:ext>
            </a:extLst>
          </p:cNvPr>
          <p:cNvPicPr>
            <a:picLocks noGrp="1" noChangeAspect="1"/>
          </p:cNvPicPr>
          <p:nvPr>
            <p:ph idx="1"/>
          </p:nvPr>
        </p:nvPicPr>
        <p:blipFill>
          <a:blip r:embed="rId4"/>
          <a:stretch>
            <a:fillRect/>
          </a:stretch>
        </p:blipFill>
        <p:spPr>
          <a:xfrm>
            <a:off x="1641157" y="813583"/>
            <a:ext cx="3500437" cy="4804521"/>
          </a:xfrm>
        </p:spPr>
      </p:pic>
      <p:sp>
        <p:nvSpPr>
          <p:cNvPr id="4" name="Text Placeholder 3">
            <a:extLst>
              <a:ext uri="{FF2B5EF4-FFF2-40B4-BE49-F238E27FC236}">
                <a16:creationId xmlns:a16="http://schemas.microsoft.com/office/drawing/2014/main" id="{00673003-8A0B-4048-AAAA-CF11D800ADD8}"/>
              </a:ext>
            </a:extLst>
          </p:cNvPr>
          <p:cNvSpPr>
            <a:spLocks noGrp="1"/>
          </p:cNvSpPr>
          <p:nvPr>
            <p:ph type="body" sz="half" idx="2"/>
          </p:nvPr>
        </p:nvSpPr>
        <p:spPr>
          <a:xfrm>
            <a:off x="8410737" y="1156636"/>
            <a:ext cx="3398520" cy="6468177"/>
          </a:xfrm>
        </p:spPr>
        <p:txBody>
          <a:bodyPr>
            <a:normAutofit/>
          </a:bodyPr>
          <a:lstStyle/>
          <a:p>
            <a:r>
              <a:rPr lang="en-GB" dirty="0"/>
              <a:t>For consent to be conclusive it must be informed, and the individual must have capacity.</a:t>
            </a:r>
          </a:p>
          <a:p>
            <a:r>
              <a:rPr lang="en-GB" dirty="0"/>
              <a:t>Informed consent – Informed consent is when the healthcare professional explains the procedure/treatment and the risks to the service-user and they have the capacity and knowledge to make a voluntary decision (TreasureIlsand, 2020).</a:t>
            </a:r>
          </a:p>
          <a:p>
            <a:r>
              <a:rPr lang="en-GB" dirty="0"/>
              <a:t>Capacity – Capacity means that the individual has the right state of mind to be able to make their own decisions (NICE, 2018).</a:t>
            </a:r>
          </a:p>
          <a:p>
            <a:endParaRPr lang="en-GB" dirty="0"/>
          </a:p>
        </p:txBody>
      </p:sp>
      <p:pic>
        <p:nvPicPr>
          <p:cNvPr id="5" name="Audio 4">
            <a:hlinkClick r:id="" action="ppaction://media"/>
            <a:extLst>
              <a:ext uri="{FF2B5EF4-FFF2-40B4-BE49-F238E27FC236}">
                <a16:creationId xmlns:a16="http://schemas.microsoft.com/office/drawing/2014/main" id="{515FC957-9533-454F-97BE-AC028CED5F1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255275343"/>
      </p:ext>
    </p:extLst>
  </p:cSld>
  <p:clrMapOvr>
    <a:masterClrMapping/>
  </p:clrMapOvr>
  <mc:AlternateContent xmlns:mc="http://schemas.openxmlformats.org/markup-compatibility/2006" xmlns:p14="http://schemas.microsoft.com/office/powerpoint/2010/main">
    <mc:Choice Requires="p14">
      <p:transition spd="slow" p14:dur="2000" advTm="44035"/>
    </mc:Choice>
    <mc:Fallback xmlns="">
      <p:transition spd="slow" advTm="440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C48C4E-5534-431E-8D61-FB0C45BF10EC}"/>
              </a:ext>
            </a:extLst>
          </p:cNvPr>
          <p:cNvSpPr>
            <a:spLocks noGrp="1"/>
          </p:cNvSpPr>
          <p:nvPr>
            <p:ph type="title"/>
          </p:nvPr>
        </p:nvSpPr>
        <p:spPr>
          <a:xfrm>
            <a:off x="8173212" y="499533"/>
            <a:ext cx="3401568" cy="1920240"/>
          </a:xfrm>
        </p:spPr>
        <p:txBody>
          <a:bodyPr anchor="b">
            <a:normAutofit/>
          </a:bodyPr>
          <a:lstStyle/>
          <a:p>
            <a:r>
              <a:rPr lang="en-GB" sz="4000">
                <a:solidFill>
                  <a:srgbClr val="FFFFFF"/>
                </a:solidFill>
              </a:rPr>
              <a:t>What happens if they do not have capacity?</a:t>
            </a:r>
          </a:p>
        </p:txBody>
      </p:sp>
      <p:sp>
        <p:nvSpPr>
          <p:cNvPr id="3" name="Content Placeholder 2">
            <a:extLst>
              <a:ext uri="{FF2B5EF4-FFF2-40B4-BE49-F238E27FC236}">
                <a16:creationId xmlns:a16="http://schemas.microsoft.com/office/drawing/2014/main" id="{B19134C3-A59A-414C-B3D4-40ADD9A98BE8}"/>
              </a:ext>
            </a:extLst>
          </p:cNvPr>
          <p:cNvSpPr>
            <a:spLocks noGrp="1"/>
          </p:cNvSpPr>
          <p:nvPr>
            <p:ph idx="1"/>
          </p:nvPr>
        </p:nvSpPr>
        <p:spPr>
          <a:xfrm>
            <a:off x="8167624" y="2555240"/>
            <a:ext cx="3401568" cy="3358092"/>
          </a:xfrm>
        </p:spPr>
        <p:txBody>
          <a:bodyPr>
            <a:normAutofit/>
          </a:bodyPr>
          <a:lstStyle/>
          <a:p>
            <a:r>
              <a:rPr lang="en-GB" sz="1500" dirty="0"/>
              <a:t>The mental health act is there for individuals that lacks capacity and are unable to make their own decisions due to an illness such as dementia, brain injury or a mental health illness (NHS, 2021).</a:t>
            </a:r>
          </a:p>
          <a:p>
            <a:endParaRPr lang="en-GB" sz="1500" dirty="0"/>
          </a:p>
          <a:p>
            <a:r>
              <a:rPr lang="en-GB" sz="1500" dirty="0"/>
              <a:t>What is the mental health act?</a:t>
            </a:r>
          </a:p>
          <a:p>
            <a:r>
              <a:rPr lang="en-GB" sz="1500" dirty="0"/>
              <a:t>The mental health act 2005 is vital to health and social care, this piece of legislation empowers individuals who lack capacity and makes their decision for them (SCIE, 2020).</a:t>
            </a:r>
          </a:p>
        </p:txBody>
      </p:sp>
      <p:pic>
        <p:nvPicPr>
          <p:cNvPr id="7" name="Picture 6">
            <a:extLst>
              <a:ext uri="{FF2B5EF4-FFF2-40B4-BE49-F238E27FC236}">
                <a16:creationId xmlns:a16="http://schemas.microsoft.com/office/drawing/2014/main" id="{FC495B1C-1EEA-4236-A9DC-F44427C094F8}"/>
              </a:ext>
            </a:extLst>
          </p:cNvPr>
          <p:cNvPicPr>
            <a:picLocks noChangeAspect="1"/>
          </p:cNvPicPr>
          <p:nvPr/>
        </p:nvPicPr>
        <p:blipFill>
          <a:blip r:embed="rId4"/>
          <a:stretch>
            <a:fillRect/>
          </a:stretch>
        </p:blipFill>
        <p:spPr>
          <a:xfrm>
            <a:off x="340784" y="1647937"/>
            <a:ext cx="6788150" cy="2999415"/>
          </a:xfrm>
          <a:prstGeom prst="rect">
            <a:avLst/>
          </a:prstGeom>
        </p:spPr>
      </p:pic>
      <p:pic>
        <p:nvPicPr>
          <p:cNvPr id="5" name="Audio 4">
            <a:hlinkClick r:id="" action="ppaction://media"/>
            <a:extLst>
              <a:ext uri="{FF2B5EF4-FFF2-40B4-BE49-F238E27FC236}">
                <a16:creationId xmlns:a16="http://schemas.microsoft.com/office/drawing/2014/main" id="{816D04BE-9E17-4CBB-A163-BA535BA7FBD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889976442"/>
      </p:ext>
    </p:extLst>
  </p:cSld>
  <p:clrMapOvr>
    <a:masterClrMapping/>
  </p:clrMapOvr>
  <mc:AlternateContent xmlns:mc="http://schemas.openxmlformats.org/markup-compatibility/2006" xmlns:p14="http://schemas.microsoft.com/office/powerpoint/2010/main">
    <mc:Choice Requires="p14">
      <p:transition spd="slow" p14:dur="2000" advTm="30776"/>
    </mc:Choice>
    <mc:Fallback xmlns="">
      <p:transition spd="slow" advTm="307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1B591A-3DC9-40AF-9DE5-BD6C8BEA13C5}"/>
              </a:ext>
            </a:extLst>
          </p:cNvPr>
          <p:cNvSpPr>
            <a:spLocks noGrp="1"/>
          </p:cNvSpPr>
          <p:nvPr>
            <p:ph type="title"/>
          </p:nvPr>
        </p:nvSpPr>
        <p:spPr>
          <a:xfrm>
            <a:off x="8173212" y="499533"/>
            <a:ext cx="3401568" cy="1920240"/>
          </a:xfrm>
        </p:spPr>
        <p:txBody>
          <a:bodyPr anchor="b">
            <a:normAutofit/>
          </a:bodyPr>
          <a:lstStyle/>
          <a:p>
            <a:r>
              <a:rPr lang="en-GB" sz="4000">
                <a:solidFill>
                  <a:srgbClr val="FFFFFF"/>
                </a:solidFill>
              </a:rPr>
              <a:t>Consent and Nursing</a:t>
            </a:r>
          </a:p>
        </p:txBody>
      </p:sp>
      <p:sp>
        <p:nvSpPr>
          <p:cNvPr id="3" name="Content Placeholder 2">
            <a:extLst>
              <a:ext uri="{FF2B5EF4-FFF2-40B4-BE49-F238E27FC236}">
                <a16:creationId xmlns:a16="http://schemas.microsoft.com/office/drawing/2014/main" id="{DF0BB068-346A-4822-B9B5-DA032AACDAEF}"/>
              </a:ext>
            </a:extLst>
          </p:cNvPr>
          <p:cNvSpPr>
            <a:spLocks noGrp="1"/>
          </p:cNvSpPr>
          <p:nvPr>
            <p:ph idx="1"/>
          </p:nvPr>
        </p:nvSpPr>
        <p:spPr>
          <a:xfrm>
            <a:off x="8173212" y="2419773"/>
            <a:ext cx="3401568" cy="3358092"/>
          </a:xfrm>
        </p:spPr>
        <p:txBody>
          <a:bodyPr>
            <a:normAutofit/>
          </a:bodyPr>
          <a:lstStyle/>
          <a:p>
            <a:r>
              <a:rPr lang="en-GB" sz="1800"/>
              <a:t>Consent is vital when working in the healthcare sector, consent must always be obtained before any treatment/procedure, individual's can make the decision to refuse treatments/procedures even if it benefits their health. (Health and social care act 2008). </a:t>
            </a:r>
          </a:p>
          <a:p>
            <a:endParaRPr lang="en-GB" sz="1800"/>
          </a:p>
          <a:p>
            <a:pPr marL="0" indent="0">
              <a:buNone/>
            </a:pPr>
            <a:endParaRPr lang="en-GB" sz="1800"/>
          </a:p>
        </p:txBody>
      </p:sp>
      <p:pic>
        <p:nvPicPr>
          <p:cNvPr id="7" name="Picture 6">
            <a:extLst>
              <a:ext uri="{FF2B5EF4-FFF2-40B4-BE49-F238E27FC236}">
                <a16:creationId xmlns:a16="http://schemas.microsoft.com/office/drawing/2014/main" id="{83E069A8-1152-4E97-94D3-E34A37C859F3}"/>
              </a:ext>
            </a:extLst>
          </p:cNvPr>
          <p:cNvPicPr>
            <a:picLocks noChangeAspect="1"/>
          </p:cNvPicPr>
          <p:nvPr/>
        </p:nvPicPr>
        <p:blipFill>
          <a:blip r:embed="rId4"/>
          <a:stretch>
            <a:fillRect/>
          </a:stretch>
        </p:blipFill>
        <p:spPr>
          <a:xfrm>
            <a:off x="1918145" y="703190"/>
            <a:ext cx="3552825" cy="5724525"/>
          </a:xfrm>
          <a:prstGeom prst="rect">
            <a:avLst/>
          </a:prstGeom>
        </p:spPr>
      </p:pic>
      <p:pic>
        <p:nvPicPr>
          <p:cNvPr id="5" name="Audio 4">
            <a:hlinkClick r:id="" action="ppaction://media"/>
            <a:extLst>
              <a:ext uri="{FF2B5EF4-FFF2-40B4-BE49-F238E27FC236}">
                <a16:creationId xmlns:a16="http://schemas.microsoft.com/office/drawing/2014/main" id="{6CC855E8-EC39-4226-A761-C933F6AFBF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30599619"/>
      </p:ext>
    </p:extLst>
  </p:cSld>
  <p:clrMapOvr>
    <a:masterClrMapping/>
  </p:clrMapOvr>
  <mc:AlternateContent xmlns:mc="http://schemas.openxmlformats.org/markup-compatibility/2006" xmlns:p14="http://schemas.microsoft.com/office/powerpoint/2010/main">
    <mc:Choice Requires="p14">
      <p:transition spd="slow" p14:dur="2000" advTm="20791"/>
    </mc:Choice>
    <mc:Fallback xmlns="">
      <p:transition spd="slow" advTm="207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9C4D53-D50F-4757-9607-C477EDF041B1}"/>
              </a:ext>
            </a:extLst>
          </p:cNvPr>
          <p:cNvSpPr>
            <a:spLocks noGrp="1"/>
          </p:cNvSpPr>
          <p:nvPr>
            <p:ph type="title"/>
          </p:nvPr>
        </p:nvSpPr>
        <p:spPr>
          <a:xfrm>
            <a:off x="8173212" y="499533"/>
            <a:ext cx="3401568" cy="1920240"/>
          </a:xfrm>
        </p:spPr>
        <p:txBody>
          <a:bodyPr anchor="b">
            <a:normAutofit/>
          </a:bodyPr>
          <a:lstStyle/>
          <a:p>
            <a:r>
              <a:rPr lang="en-GB" sz="3400" dirty="0">
                <a:solidFill>
                  <a:srgbClr val="FFFFFF"/>
                </a:solidFill>
              </a:rPr>
              <a:t>What happens if you do not have informed consent?</a:t>
            </a:r>
          </a:p>
        </p:txBody>
      </p:sp>
      <p:pic>
        <p:nvPicPr>
          <p:cNvPr id="5" name="Picture 4">
            <a:extLst>
              <a:ext uri="{FF2B5EF4-FFF2-40B4-BE49-F238E27FC236}">
                <a16:creationId xmlns:a16="http://schemas.microsoft.com/office/drawing/2014/main" id="{9415FC0D-9FA9-4641-8274-0E2B81BC22C4}"/>
              </a:ext>
            </a:extLst>
          </p:cNvPr>
          <p:cNvPicPr>
            <a:picLocks noChangeAspect="1"/>
          </p:cNvPicPr>
          <p:nvPr/>
        </p:nvPicPr>
        <p:blipFill rotWithShape="1">
          <a:blip r:embed="rId4"/>
          <a:srcRect l="20542" r="20472"/>
          <a:stretch/>
        </p:blipFill>
        <p:spPr>
          <a:xfrm>
            <a:off x="1300362" y="634999"/>
            <a:ext cx="5485166" cy="4881981"/>
          </a:xfrm>
          <a:prstGeom prst="rect">
            <a:avLst/>
          </a:prstGeom>
        </p:spPr>
      </p:pic>
      <p:sp>
        <p:nvSpPr>
          <p:cNvPr id="3" name="Content Placeholder 2">
            <a:extLst>
              <a:ext uri="{FF2B5EF4-FFF2-40B4-BE49-F238E27FC236}">
                <a16:creationId xmlns:a16="http://schemas.microsoft.com/office/drawing/2014/main" id="{9FD2D955-AAD7-4C2A-8EC2-D6C417DAB88D}"/>
              </a:ext>
            </a:extLst>
          </p:cNvPr>
          <p:cNvSpPr>
            <a:spLocks noGrp="1"/>
          </p:cNvSpPr>
          <p:nvPr>
            <p:ph idx="1"/>
          </p:nvPr>
        </p:nvSpPr>
        <p:spPr>
          <a:xfrm>
            <a:off x="8173212" y="2419773"/>
            <a:ext cx="3401568" cy="3358092"/>
          </a:xfrm>
        </p:spPr>
        <p:txBody>
          <a:bodyPr>
            <a:normAutofit/>
          </a:bodyPr>
          <a:lstStyle/>
          <a:p>
            <a:r>
              <a:rPr lang="en-GB" sz="1800" dirty="0"/>
              <a:t>It is law to gain consent, if you do not gain informed consent from an individual that has capacity you are committing an offence, you can lose your job and you could go to court (Findlaw, 2018). The healthcare professional will be held account for this alongside the hospital as well, they will have to pay all the damages held accountable to them (</a:t>
            </a:r>
            <a:r>
              <a:rPr lang="en-GB" sz="1800" dirty="0" err="1"/>
              <a:t>Freeadvice</a:t>
            </a:r>
            <a:r>
              <a:rPr lang="en-GB" sz="1800" dirty="0"/>
              <a:t> insurance, 2020).</a:t>
            </a:r>
          </a:p>
        </p:txBody>
      </p:sp>
      <p:pic>
        <p:nvPicPr>
          <p:cNvPr id="6" name="Audio 5">
            <a:hlinkClick r:id="" action="ppaction://media"/>
            <a:extLst>
              <a:ext uri="{FF2B5EF4-FFF2-40B4-BE49-F238E27FC236}">
                <a16:creationId xmlns:a16="http://schemas.microsoft.com/office/drawing/2014/main" id="{DB660239-C756-4020-B510-81841306CC4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14368501"/>
      </p:ext>
    </p:extLst>
  </p:cSld>
  <p:clrMapOvr>
    <a:masterClrMapping/>
  </p:clrMapOvr>
  <mc:AlternateContent xmlns:mc="http://schemas.openxmlformats.org/markup-compatibility/2006" xmlns:p14="http://schemas.microsoft.com/office/powerpoint/2010/main">
    <mc:Choice Requires="p14">
      <p:transition spd="slow" p14:dur="2000" advTm="33934"/>
    </mc:Choice>
    <mc:Fallback xmlns="">
      <p:transition spd="slow" advTm="339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2F8E93-DDC9-4EBB-A857-23DFECC061A0}"/>
              </a:ext>
            </a:extLst>
          </p:cNvPr>
          <p:cNvSpPr>
            <a:spLocks noGrp="1"/>
          </p:cNvSpPr>
          <p:nvPr>
            <p:ph idx="1"/>
          </p:nvPr>
        </p:nvSpPr>
        <p:spPr>
          <a:xfrm>
            <a:off x="676656" y="643467"/>
            <a:ext cx="6235869" cy="5584295"/>
          </a:xfrm>
        </p:spPr>
        <p:txBody>
          <a:bodyPr anchor="ctr">
            <a:normAutofit/>
          </a:bodyPr>
          <a:lstStyle/>
          <a:p>
            <a:endParaRPr lang="en-GB" dirty="0"/>
          </a:p>
          <a:p>
            <a:pPr>
              <a:buFont typeface="Arial" panose="020B0604020202020204" pitchFamily="34" charset="0"/>
              <a:buChar char="•"/>
            </a:pPr>
            <a:r>
              <a:rPr lang="en-GB" dirty="0"/>
              <a:t> Consent represents the ethical and legal expression of a persons right to have their autonomy and self-determination respected.</a:t>
            </a:r>
          </a:p>
          <a:p>
            <a:pPr>
              <a:buFont typeface="Arial" panose="020B0604020202020204" pitchFamily="34" charset="0"/>
              <a:buChar char="•"/>
            </a:pPr>
            <a:r>
              <a:rPr lang="en-GB" dirty="0"/>
              <a:t>It is against the law for healthcare professionals to treat patients in the absence of consent or their authority, and if they do, they could commit a criminal offence such  the crime of battery, the tort of trespass to the individual or abuse. </a:t>
            </a:r>
          </a:p>
          <a:p>
            <a:pPr>
              <a:buFont typeface="Arial" panose="020B0604020202020204" pitchFamily="34" charset="0"/>
              <a:buChar char="•"/>
            </a:pPr>
            <a:r>
              <a:rPr lang="en-GB" dirty="0"/>
              <a:t>The individual could suffer harm as a result of the treatment, without consent.</a:t>
            </a:r>
          </a:p>
          <a:p>
            <a:pPr marL="0" indent="0">
              <a:buNone/>
            </a:pPr>
            <a:r>
              <a:rPr lang="en-GB" dirty="0"/>
              <a:t>(The </a:t>
            </a:r>
            <a:r>
              <a:rPr lang="en-GB" dirty="0" err="1"/>
              <a:t>mdu</a:t>
            </a:r>
            <a:r>
              <a:rPr lang="en-GB" dirty="0"/>
              <a:t> Student Journal, 2015).</a:t>
            </a:r>
          </a:p>
        </p:txBody>
      </p:sp>
      <p:sp>
        <p:nvSpPr>
          <p:cNvPr id="8" name="Rectangle 7">
            <a:extLst>
              <a:ext uri="{FF2B5EF4-FFF2-40B4-BE49-F238E27FC236}">
                <a16:creationId xmlns:a16="http://schemas.microsoft.com/office/drawing/2014/main" id="{67218665-EA77-40EC-8172-4F17E2DED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3A9E3B-7D03-4DD2-AB30-B4C47F1CF7D1}"/>
              </a:ext>
            </a:extLst>
          </p:cNvPr>
          <p:cNvSpPr>
            <a:spLocks noGrp="1"/>
          </p:cNvSpPr>
          <p:nvPr>
            <p:ph type="title"/>
          </p:nvPr>
        </p:nvSpPr>
        <p:spPr>
          <a:xfrm>
            <a:off x="8199458" y="643467"/>
            <a:ext cx="3349075" cy="5584296"/>
          </a:xfrm>
        </p:spPr>
        <p:txBody>
          <a:bodyPr anchor="ctr">
            <a:normAutofit/>
          </a:bodyPr>
          <a:lstStyle/>
          <a:p>
            <a:r>
              <a:rPr lang="en-GB" sz="4000">
                <a:solidFill>
                  <a:srgbClr val="FFFFFF"/>
                </a:solidFill>
              </a:rPr>
              <a:t>Why is consent important?</a:t>
            </a:r>
          </a:p>
        </p:txBody>
      </p:sp>
      <p:pic>
        <p:nvPicPr>
          <p:cNvPr id="5" name="Audio 4">
            <a:hlinkClick r:id="" action="ppaction://media"/>
            <a:extLst>
              <a:ext uri="{FF2B5EF4-FFF2-40B4-BE49-F238E27FC236}">
                <a16:creationId xmlns:a16="http://schemas.microsoft.com/office/drawing/2014/main" id="{78417FAE-6607-4E1B-B9E6-0A7E6AC6A55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01699073"/>
      </p:ext>
    </p:extLst>
  </p:cSld>
  <p:clrMapOvr>
    <a:masterClrMapping/>
  </p:clrMapOvr>
  <mc:AlternateContent xmlns:mc="http://schemas.openxmlformats.org/markup-compatibility/2006" xmlns:p14="http://schemas.microsoft.com/office/powerpoint/2010/main">
    <mc:Choice Requires="p14">
      <p:transition spd="slow" p14:dur="2000" advTm="41596"/>
    </mc:Choice>
    <mc:Fallback xmlns="">
      <p:transition spd="slow" advTm="41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0B50F0-EBD1-438E-93F4-E082FB0ACED6}"/>
              </a:ext>
            </a:extLst>
          </p:cNvPr>
          <p:cNvSpPr>
            <a:spLocks noGrp="1"/>
          </p:cNvSpPr>
          <p:nvPr>
            <p:ph type="title"/>
          </p:nvPr>
        </p:nvSpPr>
        <p:spPr>
          <a:xfrm>
            <a:off x="8173212" y="499533"/>
            <a:ext cx="3401568" cy="1920240"/>
          </a:xfrm>
        </p:spPr>
        <p:txBody>
          <a:bodyPr anchor="b">
            <a:normAutofit/>
          </a:bodyPr>
          <a:lstStyle/>
          <a:p>
            <a:r>
              <a:rPr lang="en-GB" sz="4000">
                <a:solidFill>
                  <a:srgbClr val="FFFFFF"/>
                </a:solidFill>
              </a:rPr>
              <a:t>Why consent is the best option </a:t>
            </a:r>
          </a:p>
        </p:txBody>
      </p:sp>
      <p:pic>
        <p:nvPicPr>
          <p:cNvPr id="5" name="Picture 4">
            <a:extLst>
              <a:ext uri="{FF2B5EF4-FFF2-40B4-BE49-F238E27FC236}">
                <a16:creationId xmlns:a16="http://schemas.microsoft.com/office/drawing/2014/main" id="{2564D6A7-AA89-446E-96E0-4E89895A2719}"/>
              </a:ext>
            </a:extLst>
          </p:cNvPr>
          <p:cNvPicPr>
            <a:picLocks noChangeAspect="1"/>
          </p:cNvPicPr>
          <p:nvPr/>
        </p:nvPicPr>
        <p:blipFill rotWithShape="1">
          <a:blip r:embed="rId4"/>
          <a:srcRect r="36800"/>
          <a:stretch/>
        </p:blipFill>
        <p:spPr>
          <a:xfrm>
            <a:off x="633999" y="640080"/>
            <a:ext cx="6278529" cy="5588101"/>
          </a:xfrm>
          <a:prstGeom prst="rect">
            <a:avLst/>
          </a:prstGeom>
        </p:spPr>
      </p:pic>
      <p:sp>
        <p:nvSpPr>
          <p:cNvPr id="3" name="Content Placeholder 2">
            <a:extLst>
              <a:ext uri="{FF2B5EF4-FFF2-40B4-BE49-F238E27FC236}">
                <a16:creationId xmlns:a16="http://schemas.microsoft.com/office/drawing/2014/main" id="{65C8C047-1C5B-4E1D-89ED-4BC032E4AC6F}"/>
              </a:ext>
            </a:extLst>
          </p:cNvPr>
          <p:cNvSpPr>
            <a:spLocks noGrp="1"/>
          </p:cNvSpPr>
          <p:nvPr>
            <p:ph idx="1"/>
          </p:nvPr>
        </p:nvSpPr>
        <p:spPr>
          <a:xfrm>
            <a:off x="8173212" y="2419773"/>
            <a:ext cx="3401568" cy="3358092"/>
          </a:xfrm>
        </p:spPr>
        <p:txBody>
          <a:bodyPr>
            <a:normAutofit/>
          </a:bodyPr>
          <a:lstStyle/>
          <a:p>
            <a:endParaRPr lang="en-GB" sz="1500"/>
          </a:p>
          <a:p>
            <a:r>
              <a:rPr lang="en-GB" sz="1500"/>
              <a:t>Builds relationships between healthcare professionals and service- users</a:t>
            </a:r>
          </a:p>
          <a:p>
            <a:r>
              <a:rPr lang="en-GB" sz="1500"/>
              <a:t>Ensures service-users are making the best choices for themselves.</a:t>
            </a:r>
          </a:p>
          <a:p>
            <a:pPr marL="0" indent="0">
              <a:buNone/>
            </a:pPr>
            <a:r>
              <a:rPr lang="en-GB" sz="1500"/>
              <a:t>(Gallagher Healthcare, 2018).</a:t>
            </a:r>
          </a:p>
          <a:p>
            <a:r>
              <a:rPr lang="en-GB" sz="1500"/>
              <a:t>We need consent to avoid any injuries or harm to individuals, also to avoid damage or scandals such as the alder hey hospital 2015.</a:t>
            </a:r>
          </a:p>
          <a:p>
            <a:r>
              <a:rPr lang="en-GB" sz="1500"/>
              <a:t>(The royal Liverpool children's inquiry report, 2001).</a:t>
            </a:r>
          </a:p>
          <a:p>
            <a:endParaRPr lang="en-GB" sz="1500"/>
          </a:p>
          <a:p>
            <a:endParaRPr lang="en-GB" sz="1500"/>
          </a:p>
          <a:p>
            <a:endParaRPr lang="en-GB" sz="1500"/>
          </a:p>
        </p:txBody>
      </p:sp>
      <p:pic>
        <p:nvPicPr>
          <p:cNvPr id="6" name="Audio 5">
            <a:hlinkClick r:id="" action="ppaction://media"/>
            <a:extLst>
              <a:ext uri="{FF2B5EF4-FFF2-40B4-BE49-F238E27FC236}">
                <a16:creationId xmlns:a16="http://schemas.microsoft.com/office/drawing/2014/main" id="{C8652C4E-4F9E-4E79-8361-39F7CB77A12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15836019"/>
      </p:ext>
    </p:extLst>
  </p:cSld>
  <p:clrMapOvr>
    <a:masterClrMapping/>
  </p:clrMapOvr>
  <mc:AlternateContent xmlns:mc="http://schemas.openxmlformats.org/markup-compatibility/2006" xmlns:p14="http://schemas.microsoft.com/office/powerpoint/2010/main">
    <mc:Choice Requires="p14">
      <p:transition spd="slow" p14:dur="2000" advTm="115947"/>
    </mc:Choice>
    <mc:Fallback xmlns="">
      <p:transition spd="slow" advTm="1159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D61297-F31A-4BA2-96DA-28AF751A35AA}"/>
              </a:ext>
            </a:extLst>
          </p:cNvPr>
          <p:cNvSpPr>
            <a:spLocks noGrp="1"/>
          </p:cNvSpPr>
          <p:nvPr>
            <p:ph idx="1"/>
          </p:nvPr>
        </p:nvSpPr>
        <p:spPr>
          <a:xfrm>
            <a:off x="918790" y="1248886"/>
            <a:ext cx="3956304" cy="1297305"/>
          </a:xfrm>
        </p:spPr>
        <p:txBody>
          <a:bodyPr/>
          <a:lstStyle/>
          <a:p>
            <a:endParaRPr lang="en-GB" dirty="0"/>
          </a:p>
        </p:txBody>
      </p:sp>
      <p:pic>
        <p:nvPicPr>
          <p:cNvPr id="5" name="Picture 4">
            <a:extLst>
              <a:ext uri="{FF2B5EF4-FFF2-40B4-BE49-F238E27FC236}">
                <a16:creationId xmlns:a16="http://schemas.microsoft.com/office/drawing/2014/main" id="{E204290A-1364-4E05-BBF7-3DAB5BC02B62}"/>
              </a:ext>
            </a:extLst>
          </p:cNvPr>
          <p:cNvPicPr>
            <a:picLocks noChangeAspect="1"/>
          </p:cNvPicPr>
          <p:nvPr/>
        </p:nvPicPr>
        <p:blipFill>
          <a:blip r:embed="rId4"/>
          <a:stretch>
            <a:fillRect/>
          </a:stretch>
        </p:blipFill>
        <p:spPr>
          <a:xfrm>
            <a:off x="5108265" y="2885440"/>
            <a:ext cx="6880535" cy="3876358"/>
          </a:xfrm>
          <a:prstGeom prst="rect">
            <a:avLst/>
          </a:prstGeom>
        </p:spPr>
      </p:pic>
      <p:pic>
        <p:nvPicPr>
          <p:cNvPr id="7" name="Picture 6">
            <a:extLst>
              <a:ext uri="{FF2B5EF4-FFF2-40B4-BE49-F238E27FC236}">
                <a16:creationId xmlns:a16="http://schemas.microsoft.com/office/drawing/2014/main" id="{ACF6166E-0296-4814-8C0D-F3CC04D71344}"/>
              </a:ext>
            </a:extLst>
          </p:cNvPr>
          <p:cNvPicPr>
            <a:picLocks noChangeAspect="1"/>
          </p:cNvPicPr>
          <p:nvPr/>
        </p:nvPicPr>
        <p:blipFill>
          <a:blip r:embed="rId5"/>
          <a:stretch>
            <a:fillRect/>
          </a:stretch>
        </p:blipFill>
        <p:spPr>
          <a:xfrm>
            <a:off x="203200" y="291147"/>
            <a:ext cx="5387484" cy="2956242"/>
          </a:xfrm>
          <a:prstGeom prst="rect">
            <a:avLst/>
          </a:prstGeom>
        </p:spPr>
      </p:pic>
      <p:pic>
        <p:nvPicPr>
          <p:cNvPr id="8" name="Audio 7">
            <a:hlinkClick r:id="" action="ppaction://media"/>
            <a:extLst>
              <a:ext uri="{FF2B5EF4-FFF2-40B4-BE49-F238E27FC236}">
                <a16:creationId xmlns:a16="http://schemas.microsoft.com/office/drawing/2014/main" id="{A3FCCCD0-E62F-49D3-BECA-722388CC7CB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94037880"/>
      </p:ext>
    </p:extLst>
  </p:cSld>
  <p:clrMapOvr>
    <a:masterClrMapping/>
  </p:clrMapOvr>
  <mc:AlternateContent xmlns:mc="http://schemas.openxmlformats.org/markup-compatibility/2006" xmlns:p14="http://schemas.microsoft.com/office/powerpoint/2010/main">
    <mc:Choice Requires="p14">
      <p:transition spd="slow" p14:dur="2000" advTm="25929"/>
    </mc:Choice>
    <mc:Fallback xmlns="">
      <p:transition spd="slow" advTm="259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43EFC75-D61F-4CEA-9817-11CC860305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ECD8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C02F3DD-3E32-4AF8-BFA1-D131A6B4B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31750" cap="sq">
            <a:solidFill>
              <a:srgbClr val="ECD8A3"/>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46A42595-11AA-4DB4-BA4A-499C47470BF7}"/>
              </a:ext>
            </a:extLst>
          </p:cNvPr>
          <p:cNvPicPr>
            <a:picLocks noGrp="1" noChangeAspect="1"/>
          </p:cNvPicPr>
          <p:nvPr>
            <p:ph type="pic" idx="1"/>
          </p:nvPr>
        </p:nvPicPr>
        <p:blipFill rotWithShape="1">
          <a:blip r:embed="rId4"/>
          <a:srcRect t="16372" b="16372"/>
          <a:stretch/>
        </p:blipFill>
        <p:spPr>
          <a:xfrm>
            <a:off x="786388" y="1107829"/>
            <a:ext cx="10619225" cy="4642341"/>
          </a:xfrm>
          <a:prstGeom prst="rect">
            <a:avLst/>
          </a:prstGeom>
        </p:spPr>
      </p:pic>
      <p:pic>
        <p:nvPicPr>
          <p:cNvPr id="3" name="Audio 2">
            <a:hlinkClick r:id="" action="ppaction://media"/>
            <a:extLst>
              <a:ext uri="{FF2B5EF4-FFF2-40B4-BE49-F238E27FC236}">
                <a16:creationId xmlns:a16="http://schemas.microsoft.com/office/drawing/2014/main" id="{0EBF1AD5-3786-4759-834F-BEB38A73110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403455441"/>
      </p:ext>
    </p:extLst>
  </p:cSld>
  <p:clrMapOvr>
    <a:masterClrMapping/>
  </p:clrMapOvr>
  <mc:AlternateContent xmlns:mc="http://schemas.openxmlformats.org/markup-compatibility/2006" xmlns:p14="http://schemas.microsoft.com/office/powerpoint/2010/main">
    <mc:Choice Requires="p14">
      <p:transition spd="slow" p14:dur="2000" advTm="3144"/>
    </mc:Choice>
    <mc:Fallback xmlns="">
      <p:transition spd="slow" advTm="3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E30A1-263D-4737-8E7D-9E644C1B50A2}"/>
              </a:ext>
            </a:extLst>
          </p:cNvPr>
          <p:cNvSpPr>
            <a:spLocks noGrp="1"/>
          </p:cNvSpPr>
          <p:nvPr>
            <p:ph type="title"/>
          </p:nvPr>
        </p:nvSpPr>
        <p:spPr>
          <a:xfrm>
            <a:off x="445468" y="0"/>
            <a:ext cx="10772775" cy="731520"/>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EB87F13F-5DE6-4F0E-8CE3-D87252D73026}"/>
              </a:ext>
            </a:extLst>
          </p:cNvPr>
          <p:cNvSpPr>
            <a:spLocks noGrp="1"/>
          </p:cNvSpPr>
          <p:nvPr>
            <p:ph idx="1"/>
          </p:nvPr>
        </p:nvSpPr>
        <p:spPr>
          <a:xfrm>
            <a:off x="599654" y="731520"/>
            <a:ext cx="10753725" cy="5938787"/>
          </a:xfrm>
        </p:spPr>
        <p:txBody>
          <a:bodyPr/>
          <a:lstStyle/>
          <a:p>
            <a:pPr marL="91440" marR="0" lvl="0" indent="-91440" algn="l" defTabSz="914400" rtl="0" eaLnBrk="1" fontAlgn="auto" latinLnBrk="0" hangingPunct="1">
              <a:lnSpc>
                <a:spcPct val="85000"/>
              </a:lnSpc>
              <a:spcBef>
                <a:spcPts val="13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Findlaw (2018) </a:t>
            </a:r>
            <a:r>
              <a:rPr kumimoji="0" lang="en-GB" sz="1600" b="0" i="1"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Informed consent and unauthorised treatment. </a:t>
            </a:r>
            <a:r>
              <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www.findlaw.com (Accessed on: 13/02/21).</a:t>
            </a:r>
          </a:p>
          <a:p>
            <a:pPr marL="91440" marR="0" lvl="0" indent="-91440" algn="l" defTabSz="914400" rtl="0" eaLnBrk="1" fontAlgn="auto" latinLnBrk="0" hangingPunct="1">
              <a:lnSpc>
                <a:spcPct val="85000"/>
              </a:lnSpc>
              <a:spcBef>
                <a:spcPts val="13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Freeadviceinsurance (2020) </a:t>
            </a:r>
            <a:r>
              <a:rPr kumimoji="0" lang="en-GB" sz="1600" b="0" i="1"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What happens if a hospital fails to obtain my informed consent. </a:t>
            </a:r>
            <a:r>
              <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www.freeadvice.com (Accessed on: 13/02/21).</a:t>
            </a:r>
          </a:p>
          <a:p>
            <a:pPr marL="91440" marR="0" lvl="0" indent="-91440" algn="l" defTabSz="914400" rtl="0" eaLnBrk="1" fontAlgn="auto" latinLnBrk="0" hangingPunct="1">
              <a:lnSpc>
                <a:spcPct val="85000"/>
              </a:lnSpc>
              <a:spcBef>
                <a:spcPts val="13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Gallagher Healthcare (2018) </a:t>
            </a:r>
            <a:r>
              <a:rPr kumimoji="0" lang="en-GB" sz="1600" b="0" i="1"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The importance of patient informed consent. </a:t>
            </a:r>
            <a:r>
              <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www.gallaghermalpractice.com (Accessed on: 22/02/21).</a:t>
            </a:r>
          </a:p>
          <a:p>
            <a:pPr>
              <a:buFont typeface="Arial" panose="020B0604020202020204" pitchFamily="34" charset="0"/>
              <a:buChar char="•"/>
              <a:defRPr/>
            </a:pPr>
            <a:r>
              <a:rPr lang="en-GB" sz="1600" dirty="0"/>
              <a:t>Government (2001) </a:t>
            </a:r>
            <a:r>
              <a:rPr lang="en-GB" sz="1600" i="1" dirty="0"/>
              <a:t>The Royal Liverpool Children's Inquiry Report. </a:t>
            </a:r>
            <a:r>
              <a:rPr lang="en-GB" sz="1600" dirty="0"/>
              <a:t>http://assests.publishing.service.gov.uk (Accessed on: 7</a:t>
            </a:r>
            <a:r>
              <a:rPr lang="en-GB" sz="1600" baseline="30000" dirty="0"/>
              <a:t>th</a:t>
            </a:r>
            <a:r>
              <a:rPr lang="en-GB" sz="1600" dirty="0"/>
              <a:t> of March 2021).</a:t>
            </a:r>
          </a:p>
          <a:p>
            <a:pPr marL="91440" marR="0" lvl="0" indent="-91440" algn="l" defTabSz="914400" rtl="0" eaLnBrk="1" fontAlgn="auto" latinLnBrk="0" hangingPunct="1">
              <a:lnSpc>
                <a:spcPct val="85000"/>
              </a:lnSpc>
              <a:spcBef>
                <a:spcPts val="1300"/>
              </a:spcBef>
              <a:spcAft>
                <a:spcPts val="0"/>
              </a:spcAft>
              <a:buClrTx/>
              <a:buSzTx/>
              <a:buFont typeface="Arial" panose="020B0604020202020204" pitchFamily="34" charset="0"/>
              <a:buChar char="•"/>
              <a:tabLst/>
              <a:defRPr/>
            </a:pPr>
            <a:r>
              <a:rPr lang="en-GB" sz="1600" dirty="0">
                <a:solidFill>
                  <a:prstClr val="black">
                    <a:lumMod val="85000"/>
                    <a:lumOff val="15000"/>
                  </a:prstClr>
                </a:solidFill>
                <a:latin typeface="Calibri Light" panose="020F0302020204030204"/>
              </a:rPr>
              <a:t>Government (2012) </a:t>
            </a:r>
            <a:r>
              <a:rPr lang="en-GB" sz="1600" i="1" dirty="0">
                <a:solidFill>
                  <a:prstClr val="black">
                    <a:lumMod val="85000"/>
                    <a:lumOff val="15000"/>
                  </a:prstClr>
                </a:solidFill>
                <a:latin typeface="Calibri Light" panose="020F0302020204030204"/>
              </a:rPr>
              <a:t>Health and social care act 2012. </a:t>
            </a:r>
            <a:r>
              <a:rPr lang="en-GB" sz="1600" dirty="0">
                <a:solidFill>
                  <a:prstClr val="black">
                    <a:lumMod val="85000"/>
                    <a:lumOff val="15000"/>
                  </a:prstClr>
                </a:solidFill>
                <a:latin typeface="Calibri Light" panose="020F0302020204030204"/>
              </a:rPr>
              <a:t>http://www.legislation.gov.uk (Accessed on: 8</a:t>
            </a:r>
            <a:r>
              <a:rPr lang="en-GB" sz="1600" baseline="30000" dirty="0">
                <a:solidFill>
                  <a:prstClr val="black">
                    <a:lumMod val="85000"/>
                    <a:lumOff val="15000"/>
                  </a:prstClr>
                </a:solidFill>
                <a:latin typeface="Calibri Light" panose="020F0302020204030204"/>
              </a:rPr>
              <a:t>th</a:t>
            </a:r>
            <a:r>
              <a:rPr lang="en-GB" sz="1600" dirty="0">
                <a:solidFill>
                  <a:prstClr val="black">
                    <a:lumMod val="85000"/>
                    <a:lumOff val="15000"/>
                  </a:prstClr>
                </a:solidFill>
                <a:latin typeface="Calibri Light" panose="020F0302020204030204"/>
              </a:rPr>
              <a:t> of March 2021).</a:t>
            </a:r>
            <a:endParaRPr lang="en-GB" sz="1600" dirty="0"/>
          </a:p>
          <a:p>
            <a:pPr marL="91440" marR="0" lvl="0" indent="-91440" algn="l" defTabSz="914400" rtl="0" eaLnBrk="1" fontAlgn="auto" latinLnBrk="0" hangingPunct="1">
              <a:lnSpc>
                <a:spcPct val="85000"/>
              </a:lnSpc>
              <a:spcBef>
                <a:spcPts val="13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Mchale, V, J. (2017) ‘Innovation, informed consent, health research and the supreme court’, </a:t>
            </a:r>
            <a:r>
              <a:rPr kumimoji="0" lang="en-GB" sz="1600" b="0" i="1"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Health economics, policy and law.</a:t>
            </a:r>
            <a:r>
              <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 12(4), pp.435-452.</a:t>
            </a:r>
          </a:p>
          <a:p>
            <a:pPr>
              <a:buFont typeface="Arial" panose="020B0604020202020204" pitchFamily="34" charset="0"/>
              <a:buChar char="•"/>
              <a:defRPr/>
            </a:pPr>
            <a:r>
              <a:rPr lang="en-GB" sz="1600" dirty="0"/>
              <a:t>National Health Service (2021) </a:t>
            </a:r>
            <a:r>
              <a:rPr lang="en-GB" sz="1600" i="1" dirty="0"/>
              <a:t>Mental Capacity Act. </a:t>
            </a:r>
            <a:r>
              <a:rPr lang="en-GB" sz="1600" dirty="0">
                <a:solidFill>
                  <a:schemeClr val="tx1"/>
                </a:solidFill>
              </a:rPr>
              <a:t>www.nhs.uk </a:t>
            </a:r>
            <a:r>
              <a:rPr lang="en-GB" sz="1600" dirty="0"/>
              <a:t>(Accessed on: 12</a:t>
            </a:r>
            <a:r>
              <a:rPr lang="en-GB" sz="1600" baseline="30000" dirty="0"/>
              <a:t>th</a:t>
            </a:r>
            <a:r>
              <a:rPr lang="en-GB" sz="1600" dirty="0"/>
              <a:t> of February 2021)</a:t>
            </a:r>
          </a:p>
          <a:p>
            <a:pPr>
              <a:buFont typeface="Arial" panose="020B0604020202020204" pitchFamily="34" charset="0"/>
              <a:buChar char="•"/>
              <a:defRPr/>
            </a:pPr>
            <a:r>
              <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National Health Service (2019) </a:t>
            </a:r>
            <a:r>
              <a:rPr kumimoji="0" lang="en-GB" sz="1600" b="0" i="1"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Consent to Treatment. </a:t>
            </a:r>
            <a:r>
              <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www.nhs.uk/consent-to-treatment.  (Accessed on: 11</a:t>
            </a:r>
            <a:r>
              <a:rPr kumimoji="0" lang="en-GB" sz="1600" b="0" i="0" u="none" strike="noStrike" kern="1200" cap="none" spc="0" normalizeH="0" baseline="30000" noProof="0" dirty="0">
                <a:ln>
                  <a:noFill/>
                </a:ln>
                <a:solidFill>
                  <a:prstClr val="black">
                    <a:lumMod val="85000"/>
                    <a:lumOff val="15000"/>
                  </a:prstClr>
                </a:solidFill>
                <a:effectLst/>
                <a:uLnTx/>
                <a:uFillTx/>
                <a:latin typeface="Calibri Light" panose="020F0302020204030204"/>
                <a:ea typeface="+mn-ea"/>
                <a:cs typeface="+mn-cs"/>
              </a:rPr>
              <a:t>th</a:t>
            </a:r>
            <a:r>
              <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 of February 2021.</a:t>
            </a:r>
          </a:p>
          <a:p>
            <a:pPr marL="91440" marR="0" lvl="0" indent="-91440" algn="l" defTabSz="914400" rtl="0" eaLnBrk="1" fontAlgn="auto" latinLnBrk="0" hangingPunct="1">
              <a:lnSpc>
                <a:spcPct val="85000"/>
              </a:lnSpc>
              <a:spcBef>
                <a:spcPts val="13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National Institute for health and care excellence (2018) </a:t>
            </a:r>
            <a:r>
              <a:rPr kumimoji="0" lang="en-GB" sz="1600" b="0" i="1"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Decision-making and mental capacity. </a:t>
            </a:r>
            <a:r>
              <a:rPr kumimoji="0" lang="en-GB" sz="1600" b="0" i="0" u="none" strike="noStrike" kern="1200" cap="none" spc="0" normalizeH="0" baseline="0" noProof="0" dirty="0">
                <a:ln>
                  <a:noFill/>
                </a:ln>
                <a:solidFill>
                  <a:prstClr val="black"/>
                </a:solidFill>
                <a:effectLst/>
                <a:uLnTx/>
                <a:uFillTx/>
                <a:latin typeface="Calibri Light" panose="020F0302020204030204"/>
                <a:ea typeface="+mn-ea"/>
                <a:cs typeface="+mn-cs"/>
              </a:rPr>
              <a:t>www.nice.org.uk </a:t>
            </a:r>
            <a:r>
              <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(Accessed on: 12</a:t>
            </a:r>
            <a:r>
              <a:rPr kumimoji="0" lang="en-GB" sz="1600" b="0" i="0" u="none" strike="noStrike" kern="1200" cap="none" spc="0" normalizeH="0" baseline="30000" noProof="0" dirty="0">
                <a:ln>
                  <a:noFill/>
                </a:ln>
                <a:solidFill>
                  <a:prstClr val="black">
                    <a:lumMod val="85000"/>
                    <a:lumOff val="15000"/>
                  </a:prstClr>
                </a:solidFill>
                <a:effectLst/>
                <a:uLnTx/>
                <a:uFillTx/>
                <a:latin typeface="Calibri Light" panose="020F0302020204030204"/>
                <a:ea typeface="+mn-ea"/>
                <a:cs typeface="+mn-cs"/>
              </a:rPr>
              <a:t>th</a:t>
            </a:r>
            <a:r>
              <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 of February 2021).</a:t>
            </a:r>
          </a:p>
          <a:p>
            <a:pPr>
              <a:buFont typeface="Arial" panose="020B0604020202020204" pitchFamily="34" charset="0"/>
              <a:buChar char="•"/>
              <a:defRPr/>
            </a:pPr>
            <a:r>
              <a:rPr lang="en-GB" sz="1600" dirty="0"/>
              <a:t>Patton, M. (2015) </a:t>
            </a:r>
            <a:r>
              <a:rPr lang="en-GB" sz="1600" i="1" dirty="0"/>
              <a:t>Why is patient consent so important. http://student.notes.themdu.com </a:t>
            </a:r>
            <a:r>
              <a:rPr lang="en-GB" sz="1600" dirty="0"/>
              <a:t>(Accessed on: 13</a:t>
            </a:r>
            <a:r>
              <a:rPr lang="en-GB" sz="1600" baseline="30000" dirty="0"/>
              <a:t>th</a:t>
            </a:r>
            <a:r>
              <a:rPr lang="en-GB" sz="1600" dirty="0"/>
              <a:t> of January 2021).</a:t>
            </a:r>
          </a:p>
          <a:p>
            <a:pPr marL="91440" marR="0" lvl="0" indent="-91440" algn="l" defTabSz="914400" rtl="0" eaLnBrk="1" fontAlgn="auto" latinLnBrk="0" hangingPunct="1">
              <a:lnSpc>
                <a:spcPct val="85000"/>
              </a:lnSpc>
              <a:spcBef>
                <a:spcPts val="13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Social Care institute for excellence (2020) </a:t>
            </a:r>
            <a:r>
              <a:rPr kumimoji="0" lang="en-GB" sz="1600" b="0" i="1"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Mental capacity act 2005. </a:t>
            </a:r>
            <a:r>
              <a:rPr kumimoji="0" lang="en-GB" sz="1600" b="0" i="0" u="none" strike="noStrike" kern="1200" cap="none" spc="0" normalizeH="0" baseline="0" noProof="0" dirty="0">
                <a:ln>
                  <a:noFill/>
                </a:ln>
                <a:solidFill>
                  <a:prstClr val="black"/>
                </a:solidFill>
                <a:effectLst/>
                <a:uLnTx/>
                <a:uFillTx/>
                <a:latin typeface="Calibri Light" panose="020F0302020204030204"/>
                <a:ea typeface="+mn-ea"/>
                <a:cs typeface="+mn-cs"/>
              </a:rPr>
              <a:t>www.scie.org.uk </a:t>
            </a:r>
            <a:r>
              <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(Accessed on: 13</a:t>
            </a:r>
            <a:r>
              <a:rPr kumimoji="0" lang="en-GB" sz="1600" b="0" i="0" u="none" strike="noStrike" kern="1200" cap="none" spc="0" normalizeH="0" baseline="30000" noProof="0" dirty="0">
                <a:ln>
                  <a:noFill/>
                </a:ln>
                <a:solidFill>
                  <a:prstClr val="black">
                    <a:lumMod val="85000"/>
                    <a:lumOff val="15000"/>
                  </a:prstClr>
                </a:solidFill>
                <a:effectLst/>
                <a:uLnTx/>
                <a:uFillTx/>
                <a:latin typeface="Calibri Light" panose="020F0302020204030204"/>
                <a:ea typeface="+mn-ea"/>
                <a:cs typeface="+mn-cs"/>
              </a:rPr>
              <a:t>th</a:t>
            </a:r>
            <a:r>
              <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rPr>
              <a:t> of February 2021).</a:t>
            </a:r>
          </a:p>
          <a:p>
            <a:pPr>
              <a:buFont typeface="Arial" panose="020B0604020202020204" pitchFamily="34" charset="0"/>
              <a:buChar char="•"/>
              <a:defRPr/>
            </a:pPr>
            <a:r>
              <a:rPr lang="en-GB" sz="1600" dirty="0"/>
              <a:t>Shah, P,. Thornton, I., </a:t>
            </a:r>
            <a:r>
              <a:rPr lang="en-GB" sz="1600" dirty="0" err="1"/>
              <a:t>Turrin</a:t>
            </a:r>
            <a:r>
              <a:rPr lang="en-GB" sz="1600" dirty="0"/>
              <a:t>, D and </a:t>
            </a:r>
            <a:r>
              <a:rPr lang="en-GB" sz="1600" dirty="0" err="1"/>
              <a:t>Hipskind</a:t>
            </a:r>
            <a:r>
              <a:rPr lang="en-GB" sz="1600" dirty="0"/>
              <a:t>, E, J. (2020) </a:t>
            </a:r>
            <a:r>
              <a:rPr lang="en-GB" sz="1600" i="1" dirty="0" err="1"/>
              <a:t>Treassure</a:t>
            </a:r>
            <a:r>
              <a:rPr lang="en-GB" sz="1600" i="1" dirty="0"/>
              <a:t> </a:t>
            </a:r>
            <a:r>
              <a:rPr lang="en-GB" sz="1600" i="1" dirty="0" err="1"/>
              <a:t>Ilsand</a:t>
            </a:r>
            <a:r>
              <a:rPr lang="en-GB" sz="1600" i="1" dirty="0"/>
              <a:t>: Informed consent. </a:t>
            </a:r>
            <a:r>
              <a:rPr lang="en-GB" sz="1600" dirty="0"/>
              <a:t>Statpearls Publishing.</a:t>
            </a:r>
          </a:p>
          <a:p>
            <a:pPr marL="91440" marR="0" lvl="0" indent="-91440" algn="l" defTabSz="914400" rtl="0" eaLnBrk="1" fontAlgn="auto" latinLnBrk="0" hangingPunct="1">
              <a:lnSpc>
                <a:spcPct val="85000"/>
              </a:lnSpc>
              <a:spcBef>
                <a:spcPts val="13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endParaRPr>
          </a:p>
          <a:p>
            <a:pPr>
              <a:buFont typeface="Arial" panose="020B0604020202020204" pitchFamily="34" charset="0"/>
              <a:buChar char="•"/>
              <a:defRPr/>
            </a:pPr>
            <a:endParaRPr lang="en-GB" sz="1600" dirty="0"/>
          </a:p>
          <a:p>
            <a:pPr>
              <a:buFont typeface="Arial" panose="020B0604020202020204" pitchFamily="34" charset="0"/>
              <a:buChar char="•"/>
              <a:defRPr/>
            </a:pPr>
            <a:endParaRPr lang="en-GB" sz="1600" dirty="0"/>
          </a:p>
          <a:p>
            <a:pPr marL="91440" marR="0" lvl="0" indent="-91440" algn="l" defTabSz="914400" rtl="0" eaLnBrk="1" fontAlgn="auto" latinLnBrk="0" hangingPunct="1">
              <a:lnSpc>
                <a:spcPct val="85000"/>
              </a:lnSpc>
              <a:spcBef>
                <a:spcPts val="13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endParaRPr>
          </a:p>
          <a:p>
            <a:pPr>
              <a:buFont typeface="Arial" panose="020B0604020202020204" pitchFamily="34" charset="0"/>
              <a:buChar char="•"/>
              <a:defRPr/>
            </a:pPr>
            <a:endParaRPr lang="en-GB" sz="1600" dirty="0"/>
          </a:p>
          <a:p>
            <a:pPr marL="91440" marR="0" lvl="0" indent="-91440" algn="l" defTabSz="914400" rtl="0" eaLnBrk="1" fontAlgn="auto" latinLnBrk="0" hangingPunct="1">
              <a:lnSpc>
                <a:spcPct val="85000"/>
              </a:lnSpc>
              <a:spcBef>
                <a:spcPts val="13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endParaRPr>
          </a:p>
          <a:p>
            <a:pPr marL="91440" marR="0" lvl="0" indent="-91440" algn="l" defTabSz="914400" rtl="0" eaLnBrk="1" fontAlgn="auto" latinLnBrk="0" hangingPunct="1">
              <a:lnSpc>
                <a:spcPct val="85000"/>
              </a:lnSpc>
              <a:spcBef>
                <a:spcPts val="13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endParaRPr>
          </a:p>
          <a:p>
            <a:pPr>
              <a:buFont typeface="Arial" panose="020B0604020202020204" pitchFamily="34" charset="0"/>
              <a:buChar char="•"/>
              <a:defRPr/>
            </a:pPr>
            <a:endParaRPr lang="en-GB" sz="1800" dirty="0"/>
          </a:p>
          <a:p>
            <a:pPr marL="91440" marR="0" lvl="0" indent="-91440" algn="l" defTabSz="914400" rtl="0" eaLnBrk="1" fontAlgn="auto" latinLnBrk="0" hangingPunct="1">
              <a:lnSpc>
                <a:spcPct val="85000"/>
              </a:lnSpc>
              <a:spcBef>
                <a:spcPts val="130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endParaRPr>
          </a:p>
          <a:p>
            <a:pPr marL="91440" marR="0" lvl="0" indent="-91440" algn="l" defTabSz="914400" rtl="0" eaLnBrk="1" fontAlgn="auto" latinLnBrk="0" hangingPunct="1">
              <a:lnSpc>
                <a:spcPct val="85000"/>
              </a:lnSpc>
              <a:spcBef>
                <a:spcPts val="13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endParaRPr>
          </a:p>
          <a:p>
            <a:pPr marL="91440" marR="0" lvl="0" indent="-91440" algn="l" defTabSz="914400" rtl="0" eaLnBrk="1" fontAlgn="auto" latinLnBrk="0" hangingPunct="1">
              <a:lnSpc>
                <a:spcPct val="85000"/>
              </a:lnSpc>
              <a:spcBef>
                <a:spcPts val="13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lumMod val="85000"/>
                  <a:lumOff val="15000"/>
                </a:prstClr>
              </a:solidFill>
              <a:effectLst/>
              <a:uLnTx/>
              <a:uFillTx/>
              <a:latin typeface="Calibri Light" panose="020F0302020204030204"/>
              <a:ea typeface="+mn-ea"/>
              <a:cs typeface="+mn-cs"/>
            </a:endParaRPr>
          </a:p>
          <a:p>
            <a:endParaRPr lang="en-GB" dirty="0"/>
          </a:p>
        </p:txBody>
      </p:sp>
      <p:pic>
        <p:nvPicPr>
          <p:cNvPr id="4" name="Audio 3">
            <a:hlinkClick r:id="" action="ppaction://media"/>
            <a:extLst>
              <a:ext uri="{FF2B5EF4-FFF2-40B4-BE49-F238E27FC236}">
                <a16:creationId xmlns:a16="http://schemas.microsoft.com/office/drawing/2014/main" id="{1E8ECB62-B6F2-45EC-81E2-CC12B2FFDD3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4075225"/>
      </p:ext>
    </p:extLst>
  </p:cSld>
  <p:clrMapOvr>
    <a:masterClrMapping/>
  </p:clrMapOvr>
  <mc:AlternateContent xmlns:mc="http://schemas.openxmlformats.org/markup-compatibility/2006" xmlns:p14="http://schemas.microsoft.com/office/powerpoint/2010/main">
    <mc:Choice Requires="p14">
      <p:transition spd="slow" p14:dur="2000" advTm="3818"/>
    </mc:Choice>
    <mc:Fallback xmlns="">
      <p:transition spd="slow" advTm="38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Metropolitan</Template>
  <TotalTime>503</TotalTime>
  <Words>893</Words>
  <Application>Microsoft Office PowerPoint</Application>
  <PresentationFormat>Widescreen</PresentationFormat>
  <Paragraphs>63</Paragraphs>
  <Slides>12</Slides>
  <Notes>0</Notes>
  <HiddenSlides>0</HiddenSlides>
  <MMClips>12</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 Light</vt:lpstr>
      <vt:lpstr>Metropolitan</vt:lpstr>
      <vt:lpstr>Consent </vt:lpstr>
      <vt:lpstr>Content.</vt:lpstr>
      <vt:lpstr>Consent to treatment. </vt:lpstr>
      <vt:lpstr> Informed consent</vt:lpstr>
      <vt:lpstr>What happens if they do not have capacity?</vt:lpstr>
      <vt:lpstr>Consent and Nursing</vt:lpstr>
      <vt:lpstr>What happens if you do not have informed consent?</vt:lpstr>
      <vt:lpstr>Why is consent important?</vt:lpstr>
      <vt:lpstr>Why consent is the best option </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Consent </dc:title>
  <dc:creator>Lauren Whatling</dc:creator>
  <cp:lastModifiedBy>Lauren Whatling</cp:lastModifiedBy>
  <cp:revision>15</cp:revision>
  <dcterms:created xsi:type="dcterms:W3CDTF">2021-02-11T19:11:07Z</dcterms:created>
  <dcterms:modified xsi:type="dcterms:W3CDTF">2021-03-12T12:20:06Z</dcterms:modified>
</cp:coreProperties>
</file>